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63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微軟正黑體" panose="020B0604030504040204" pitchFamily="34" charset="-12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0591" autoAdjust="0"/>
  </p:normalViewPr>
  <p:slideViewPr>
    <p:cSldViewPr snapToGrid="0">
      <p:cViewPr varScale="1">
        <p:scale>
          <a:sx n="77" d="100"/>
          <a:sy n="77" d="100"/>
        </p:scale>
        <p:origin x="980" y="5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4104727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575a87054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575a87054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1575a870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1575a870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自駕車巡檢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-8/26</a:t>
            </a:r>
            <a:endParaRPr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6041598" y="3249826"/>
            <a:ext cx="1638126" cy="11441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組員</a:t>
            </a:r>
            <a:r>
              <a:rPr lang="en-US" altLang="zh-TW" sz="1600" dirty="0">
                <a:latin typeface="微軟正黑體" pitchFamily="34" charset="-120"/>
                <a:ea typeface="微軟正黑體" pitchFamily="34" charset="-120"/>
              </a:rPr>
              <a:t>:</a:t>
            </a: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梁凱崴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         吳亮穎</a:t>
            </a:r>
            <a:endParaRPr lang="en-US" altLang="zh-TW" sz="1600" dirty="0">
              <a:latin typeface="微軟正黑體" pitchFamily="34" charset="-120"/>
              <a:ea typeface="微軟正黑體" pitchFamily="34" charset="-12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600" dirty="0">
                <a:latin typeface="微軟正黑體" pitchFamily="34" charset="-120"/>
                <a:ea typeface="微軟正黑體" pitchFamily="34" charset="-120"/>
              </a:rPr>
              <a:t>          周世安</a:t>
            </a:r>
            <a:endParaRPr sz="1600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4000" dirty="0">
                <a:latin typeface="微軟正黑體" pitchFamily="34" charset="-120"/>
                <a:ea typeface="微軟正黑體" pitchFamily="34" charset="-120"/>
                <a:cs typeface="Lato"/>
                <a:sym typeface="Lato"/>
              </a:rPr>
              <a:t>目前進度</a:t>
            </a:r>
            <a:endParaRPr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924759" y="1439237"/>
            <a:ext cx="7294481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我們收集</a:t>
            </a:r>
            <a:r>
              <a:rPr lang="en-US" altLang="zh-TW" sz="1800" dirty="0">
                <a:latin typeface="微軟正黑體" pitchFamily="34" charset="-120"/>
                <a:ea typeface="微軟正黑體" pitchFamily="34" charset="-120"/>
              </a:rPr>
              <a:t>3000</a:t>
            </a: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多張照片並訓練模組，在判斷一般的人和須幫助的人能辨識出來，但因為可疑的圖片相較起來太少，所以較難辨別出。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457200" lvl="1" indent="0">
              <a:buNone/>
            </a:pP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9BF37B7-7D34-AB58-A2B1-69DDF5876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15" y="2571750"/>
            <a:ext cx="7032567" cy="20752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58;p17">
            <a:extLst>
              <a:ext uri="{FF2B5EF4-FFF2-40B4-BE49-F238E27FC236}">
                <a16:creationId xmlns:a16="http://schemas.microsoft.com/office/drawing/2014/main" id="{33E41654-E7CF-D0A1-1738-912E1CDA03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4000" dirty="0">
                <a:latin typeface="微軟正黑體" pitchFamily="34" charset="-120"/>
                <a:ea typeface="微軟正黑體" pitchFamily="34" charset="-120"/>
                <a:cs typeface="Lato"/>
                <a:sym typeface="Lato"/>
              </a:rPr>
              <a:t>目前進度</a:t>
            </a:r>
            <a:endParaRPr sz="4000" dirty="0"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FB5C2EA-7377-FE31-5E1B-A742B70082B7}"/>
              </a:ext>
            </a:extLst>
          </p:cNvPr>
          <p:cNvGrpSpPr/>
          <p:nvPr/>
        </p:nvGrpSpPr>
        <p:grpSpPr>
          <a:xfrm>
            <a:off x="1460247" y="1163782"/>
            <a:ext cx="6223505" cy="3863339"/>
            <a:chOff x="562407" y="2369125"/>
            <a:chExt cx="4161561" cy="2774374"/>
          </a:xfrm>
        </p:grpSpPr>
        <p:pic>
          <p:nvPicPr>
            <p:cNvPr id="3" name="圖片 2" descr="一張含有 地面, 戶外, 服裝, 人員 的圖片&#10;&#10;自動產生的描述">
              <a:extLst>
                <a:ext uri="{FF2B5EF4-FFF2-40B4-BE49-F238E27FC236}">
                  <a16:creationId xmlns:a16="http://schemas.microsoft.com/office/drawing/2014/main" id="{8DDE6017-F8B3-9B3A-257F-BECA9060C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43188" y="2369126"/>
              <a:ext cx="2080780" cy="2774373"/>
            </a:xfrm>
            <a:prstGeom prst="rect">
              <a:avLst/>
            </a:prstGeom>
          </p:spPr>
        </p:pic>
        <p:pic>
          <p:nvPicPr>
            <p:cNvPr id="6" name="圖片 5" descr="一張含有 戶外, 地面, 螢幕擷取畫面, 人員 的圖片&#10;&#10;自動產生的描述">
              <a:extLst>
                <a:ext uri="{FF2B5EF4-FFF2-40B4-BE49-F238E27FC236}">
                  <a16:creationId xmlns:a16="http://schemas.microsoft.com/office/drawing/2014/main" id="{094D0D52-800D-B40A-394D-AD2ABD5EB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2407" y="2369125"/>
              <a:ext cx="2080781" cy="27743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BC7CD27-1FBB-5E84-A502-1B8CC3CD4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50" y="1834861"/>
            <a:ext cx="2247900" cy="2305050"/>
          </a:xfrm>
          <a:prstGeom prst="rect">
            <a:avLst/>
          </a:prstGeom>
        </p:spPr>
      </p:pic>
      <p:sp>
        <p:nvSpPr>
          <p:cNvPr id="7" name="Google Shape;158;p17">
            <a:extLst>
              <a:ext uri="{FF2B5EF4-FFF2-40B4-BE49-F238E27FC236}">
                <a16:creationId xmlns:a16="http://schemas.microsoft.com/office/drawing/2014/main" id="{B34C5EFF-96C4-642D-6BB7-7E4D963A2C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4000" dirty="0">
                <a:latin typeface="微軟正黑體" pitchFamily="34" charset="-120"/>
                <a:ea typeface="微軟正黑體" pitchFamily="34" charset="-120"/>
                <a:cs typeface="Lato"/>
                <a:sym typeface="Lato"/>
              </a:rPr>
              <a:t>目前進度</a:t>
            </a:r>
            <a:endParaRPr sz="40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0260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66;p18">
            <a:extLst>
              <a:ext uri="{FF2B5EF4-FFF2-40B4-BE49-F238E27FC236}">
                <a16:creationId xmlns:a16="http://schemas.microsoft.com/office/drawing/2014/main" id="{394A8673-4174-13D9-D8C7-51FB18573E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4000" dirty="0">
                <a:latin typeface="微軟正黑體" pitchFamily="34" charset="-120"/>
                <a:ea typeface="微軟正黑體" pitchFamily="34" charset="-120"/>
                <a:cs typeface="Lato"/>
                <a:sym typeface="Lato"/>
              </a:rPr>
              <a:t>近</a:t>
            </a:r>
            <a:r>
              <a:rPr lang="zh-TW" sz="4000" dirty="0">
                <a:latin typeface="微軟正黑體" pitchFamily="34" charset="-120"/>
                <a:ea typeface="微軟正黑體" pitchFamily="34" charset="-120"/>
                <a:cs typeface="Lato"/>
                <a:sym typeface="Lato"/>
              </a:rPr>
              <a:t>期目標</a:t>
            </a:r>
            <a:endParaRPr sz="4000" dirty="0"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7" name="Google Shape;167;p18">
            <a:extLst>
              <a:ext uri="{FF2B5EF4-FFF2-40B4-BE49-F238E27FC236}">
                <a16:creationId xmlns:a16="http://schemas.microsoft.com/office/drawing/2014/main" id="{8273CFE7-9BE7-A24A-952C-4799B0C7A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03950" y="1498682"/>
            <a:ext cx="5656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收集更多可疑人物的動作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在校園中取的更多素材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zh-TW" altLang="en-US" sz="1800" dirty="0">
                <a:latin typeface="微軟正黑體" pitchFamily="34" charset="-120"/>
                <a:ea typeface="微軟正黑體" pitchFamily="34" charset="-120"/>
              </a:rPr>
              <a:t>研究車子的移動</a:t>
            </a:r>
            <a:endParaRPr lang="en-US" altLang="zh-TW" sz="1800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40805091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84</Words>
  <Application>Microsoft Office PowerPoint</Application>
  <PresentationFormat>如螢幕大小 (16:9)</PresentationFormat>
  <Paragraphs>15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Lato</vt:lpstr>
      <vt:lpstr>微軟正黑體</vt:lpstr>
      <vt:lpstr>Arial</vt:lpstr>
      <vt:lpstr>Montserrat</vt:lpstr>
      <vt:lpstr>Focus</vt:lpstr>
      <vt:lpstr>自駕車巡檢-8/26</vt:lpstr>
      <vt:lpstr>目前進度</vt:lpstr>
      <vt:lpstr>目前進度</vt:lpstr>
      <vt:lpstr>目前進度</vt:lpstr>
      <vt:lpstr>近期目標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自駕車巡檢-7/31</dc:title>
  <cp:lastModifiedBy>Ning Chou</cp:lastModifiedBy>
  <cp:revision>22</cp:revision>
  <dcterms:modified xsi:type="dcterms:W3CDTF">2024-08-24T15:18:18Z</dcterms:modified>
</cp:coreProperties>
</file>