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12" r:id="rId4"/>
    <p:sldId id="313" r:id="rId5"/>
    <p:sldId id="318" r:id="rId6"/>
    <p:sldId id="314" r:id="rId7"/>
    <p:sldId id="319" r:id="rId8"/>
    <p:sldId id="320" r:id="rId9"/>
    <p:sldId id="315" r:id="rId10"/>
    <p:sldId id="316" r:id="rId11"/>
    <p:sldId id="317" r:id="rId12"/>
    <p:sldId id="3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B43"/>
    <a:srgbClr val="A3BBAD"/>
    <a:srgbClr val="65532F"/>
    <a:srgbClr val="312509"/>
    <a:srgbClr val="998E76"/>
    <a:srgbClr val="357266"/>
    <a:srgbClr val="CFDBD4"/>
    <a:srgbClr val="CA9825"/>
    <a:srgbClr val="C8D6C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8437" autoAdjust="0"/>
  </p:normalViewPr>
  <p:slideViewPr>
    <p:cSldViewPr snapToGrid="0" showGuides="1">
      <p:cViewPr varScale="1">
        <p:scale>
          <a:sx n="97" d="100"/>
          <a:sy n="97" d="100"/>
        </p:scale>
        <p:origin x="121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9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79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8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7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4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5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AB3D7-0254-40BB-BB7A-CC6F73CE8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8DD1C80A-5558-4196-726F-D1F213383B5E}"/>
              </a:ext>
            </a:extLst>
          </p:cNvPr>
          <p:cNvSpPr/>
          <p:nvPr userDrawn="1"/>
        </p:nvSpPr>
        <p:spPr>
          <a:xfrm>
            <a:off x="10661285" y="5695507"/>
            <a:ext cx="1858226" cy="1858226"/>
          </a:xfrm>
          <a:prstGeom prst="ellipse">
            <a:avLst/>
          </a:prstGeom>
          <a:solidFill>
            <a:srgbClr val="3572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F1025C-C316-CD29-C714-2B49B3C774B4}"/>
              </a:ext>
            </a:extLst>
          </p:cNvPr>
          <p:cNvSpPr/>
          <p:nvPr userDrawn="1"/>
        </p:nvSpPr>
        <p:spPr>
          <a:xfrm>
            <a:off x="-541058" y="-398067"/>
            <a:ext cx="2228716" cy="2228716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5167A5CC-B065-9574-A553-B10593978C1C}"/>
              </a:ext>
            </a:extLst>
          </p:cNvPr>
          <p:cNvSpPr/>
          <p:nvPr userDrawn="1"/>
        </p:nvSpPr>
        <p:spPr>
          <a:xfrm>
            <a:off x="365757" y="355600"/>
            <a:ext cx="11460486" cy="6146800"/>
          </a:xfrm>
          <a:prstGeom prst="roundRect">
            <a:avLst>
              <a:gd name="adj" fmla="val 0"/>
            </a:avLst>
          </a:prstGeom>
          <a:solidFill>
            <a:schemeClr val="bg1">
              <a:alpha val="71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0" anchor="t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17EDBF-9664-C722-F924-13FF0A3A237B}"/>
              </a:ext>
            </a:extLst>
          </p:cNvPr>
          <p:cNvSpPr/>
          <p:nvPr userDrawn="1"/>
        </p:nvSpPr>
        <p:spPr>
          <a:xfrm>
            <a:off x="38246" y="1447859"/>
            <a:ext cx="1070109" cy="1070109"/>
          </a:xfrm>
          <a:prstGeom prst="ellipse">
            <a:avLst/>
          </a:prstGeom>
          <a:pattFill prst="wdDnDiag">
            <a:fgClr>
              <a:srgbClr val="A3BBA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5CDA685-A494-BBFE-73DF-E8F04ABF6E3D}"/>
              </a:ext>
            </a:extLst>
          </p:cNvPr>
          <p:cNvGrpSpPr/>
          <p:nvPr userDrawn="1"/>
        </p:nvGrpSpPr>
        <p:grpSpPr>
          <a:xfrm>
            <a:off x="10172468" y="5685658"/>
            <a:ext cx="977634" cy="776406"/>
            <a:chOff x="935247" y="4719920"/>
            <a:chExt cx="1702173" cy="1351813"/>
          </a:xfr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357266">
                  <a:alpha val="43000"/>
                </a:srgbClr>
              </a:gs>
            </a:gsLst>
            <a:lin ang="5400000" scaled="1"/>
            <a:tileRect/>
          </a:gra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9142EB9-D5BE-4614-D662-33D32C673B39}"/>
                </a:ext>
              </a:extLst>
            </p:cNvPr>
            <p:cNvGrpSpPr/>
            <p:nvPr/>
          </p:nvGrpSpPr>
          <p:grpSpPr>
            <a:xfrm>
              <a:off x="935247" y="471992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30BD05D-5212-68B1-1587-052A6F46CD3F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186A603-607C-B895-5451-E3D29296E43A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D03E504-2C4F-6DEE-ED7C-DEFAB93A94A8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41A6AAB-BCD2-2E38-BB20-37F80BCD922A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0224393-8055-8738-420E-54C80D4215A9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D2DFBA0-1AC7-8F76-3E34-C155C6939AC7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BE18D0A-5EA2-0310-C30C-AED056FDE6C6}"/>
                </a:ext>
              </a:extLst>
            </p:cNvPr>
            <p:cNvGrpSpPr/>
            <p:nvPr/>
          </p:nvGrpSpPr>
          <p:grpSpPr>
            <a:xfrm>
              <a:off x="935247" y="501615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77AD833-DB76-ABC2-A52F-C0F114AD5688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F1546CE-640C-61AE-28E8-C0C4350F021F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ADB40B5-EFE1-A269-F62E-B3F203191E58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8E00D77-B6A3-A5BF-A018-F33FF6126621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28B9C4D-5930-6646-3634-4C029624722C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53FD63B-F61C-A505-F209-20DC7660F810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5B9584A-46AC-EF29-6D30-AF9604653F2B}"/>
                </a:ext>
              </a:extLst>
            </p:cNvPr>
            <p:cNvGrpSpPr/>
            <p:nvPr/>
          </p:nvGrpSpPr>
          <p:grpSpPr>
            <a:xfrm>
              <a:off x="935247" y="531239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AE80F1D-BD75-B930-091D-B8A5B6353A2A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3B6915-2634-F5DE-CECC-FF9D486DC9EC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FC701B7-D976-66BD-F524-32BE816541D9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0BCC5F8-EE89-CFE1-4769-8CBFA074D7D3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574769E-9586-0413-3A9D-DA65B66E5E0C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27C8B35-257A-0E98-D8F3-91E08EBDC8B7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C5E733-8C74-3985-E279-790950E5675A}"/>
                </a:ext>
              </a:extLst>
            </p:cNvPr>
            <p:cNvGrpSpPr/>
            <p:nvPr/>
          </p:nvGrpSpPr>
          <p:grpSpPr>
            <a:xfrm>
              <a:off x="935247" y="560862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EF51C58-A150-44A8-FEB5-5A300392495D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176CBEB-190B-5CCF-2985-56693150173A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68CE13A-D99B-D0A3-1CF3-CAA636BADD5D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E9B99C5-9933-7811-3A7E-CFDF9F3EF86C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BAC86D6-4D1C-FEA5-7839-CB9729BFA2C6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FCCD385-530D-73D9-81C4-95E36B26E995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9E6C09D-8A06-CA70-56D2-C6386A571F23}"/>
                </a:ext>
              </a:extLst>
            </p:cNvPr>
            <p:cNvGrpSpPr/>
            <p:nvPr/>
          </p:nvGrpSpPr>
          <p:grpSpPr>
            <a:xfrm>
              <a:off x="935247" y="590486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A3D59D3-9399-D23F-B611-4BCDAE6A4AA5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3532A66-6DCC-170F-ED5D-D66E237455D3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3AB8701-1D13-BBDA-E935-CBEB2F855136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9E1A43B-5383-E4E3-11BC-A43111D97207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D1E40A3-2F08-D7D6-98E5-F5C45F256CDD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7488888-84FB-298B-B20C-797D7579AAD6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AB3D7-0254-40BB-BB7A-CC6F73CE8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8DD1C80A-5558-4196-726F-D1F213383B5E}"/>
              </a:ext>
            </a:extLst>
          </p:cNvPr>
          <p:cNvSpPr/>
          <p:nvPr userDrawn="1"/>
        </p:nvSpPr>
        <p:spPr>
          <a:xfrm>
            <a:off x="10661285" y="5695507"/>
            <a:ext cx="1858226" cy="1858226"/>
          </a:xfrm>
          <a:prstGeom prst="ellipse">
            <a:avLst/>
          </a:prstGeom>
          <a:solidFill>
            <a:srgbClr val="3572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F1025C-C316-CD29-C714-2B49B3C774B4}"/>
              </a:ext>
            </a:extLst>
          </p:cNvPr>
          <p:cNvSpPr/>
          <p:nvPr userDrawn="1"/>
        </p:nvSpPr>
        <p:spPr>
          <a:xfrm>
            <a:off x="-541058" y="-398067"/>
            <a:ext cx="2228716" cy="2228716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5167A5CC-B065-9574-A553-B10593978C1C}"/>
              </a:ext>
            </a:extLst>
          </p:cNvPr>
          <p:cNvSpPr/>
          <p:nvPr userDrawn="1"/>
        </p:nvSpPr>
        <p:spPr>
          <a:xfrm>
            <a:off x="365757" y="355600"/>
            <a:ext cx="11460486" cy="6146800"/>
          </a:xfrm>
          <a:prstGeom prst="roundRect">
            <a:avLst>
              <a:gd name="adj" fmla="val 0"/>
            </a:avLst>
          </a:prstGeom>
          <a:solidFill>
            <a:schemeClr val="bg1">
              <a:alpha val="71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0" anchor="t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17EDBF-9664-C722-F924-13FF0A3A237B}"/>
              </a:ext>
            </a:extLst>
          </p:cNvPr>
          <p:cNvSpPr/>
          <p:nvPr userDrawn="1"/>
        </p:nvSpPr>
        <p:spPr>
          <a:xfrm>
            <a:off x="38246" y="1447859"/>
            <a:ext cx="1070109" cy="1070109"/>
          </a:xfrm>
          <a:prstGeom prst="ellipse">
            <a:avLst/>
          </a:prstGeom>
          <a:pattFill prst="wdDnDiag">
            <a:fgClr>
              <a:srgbClr val="A3BBA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5CDA685-A494-BBFE-73DF-E8F04ABF6E3D}"/>
              </a:ext>
            </a:extLst>
          </p:cNvPr>
          <p:cNvGrpSpPr/>
          <p:nvPr userDrawn="1"/>
        </p:nvGrpSpPr>
        <p:grpSpPr>
          <a:xfrm>
            <a:off x="10172468" y="5685658"/>
            <a:ext cx="977634" cy="776406"/>
            <a:chOff x="935247" y="4719920"/>
            <a:chExt cx="1702173" cy="1351813"/>
          </a:xfr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357266">
                  <a:alpha val="43000"/>
                </a:srgbClr>
              </a:gs>
            </a:gsLst>
            <a:lin ang="5400000" scaled="1"/>
            <a:tileRect/>
          </a:gra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9142EB9-D5BE-4614-D662-33D32C673B39}"/>
                </a:ext>
              </a:extLst>
            </p:cNvPr>
            <p:cNvGrpSpPr/>
            <p:nvPr/>
          </p:nvGrpSpPr>
          <p:grpSpPr>
            <a:xfrm>
              <a:off x="935247" y="471992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30BD05D-5212-68B1-1587-052A6F46CD3F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186A603-607C-B895-5451-E3D29296E43A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D03E504-2C4F-6DEE-ED7C-DEFAB93A94A8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41A6AAB-BCD2-2E38-BB20-37F80BCD922A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0224393-8055-8738-420E-54C80D4215A9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D2DFBA0-1AC7-8F76-3E34-C155C6939AC7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BE18D0A-5EA2-0310-C30C-AED056FDE6C6}"/>
                </a:ext>
              </a:extLst>
            </p:cNvPr>
            <p:cNvGrpSpPr/>
            <p:nvPr/>
          </p:nvGrpSpPr>
          <p:grpSpPr>
            <a:xfrm>
              <a:off x="935247" y="501615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77AD833-DB76-ABC2-A52F-C0F114AD5688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F1546CE-640C-61AE-28E8-C0C4350F021F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ADB40B5-EFE1-A269-F62E-B3F203191E58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8E00D77-B6A3-A5BF-A018-F33FF6126621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28B9C4D-5930-6646-3634-4C029624722C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53FD63B-F61C-A505-F209-20DC7660F810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5B9584A-46AC-EF29-6D30-AF9604653F2B}"/>
                </a:ext>
              </a:extLst>
            </p:cNvPr>
            <p:cNvGrpSpPr/>
            <p:nvPr/>
          </p:nvGrpSpPr>
          <p:grpSpPr>
            <a:xfrm>
              <a:off x="935247" y="531239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AE80F1D-BD75-B930-091D-B8A5B6353A2A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3B6915-2634-F5DE-CECC-FF9D486DC9EC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FC701B7-D976-66BD-F524-32BE816541D9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0BCC5F8-EE89-CFE1-4769-8CBFA074D7D3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574769E-9586-0413-3A9D-DA65B66E5E0C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27C8B35-257A-0E98-D8F3-91E08EBDC8B7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C5E733-8C74-3985-E279-790950E5675A}"/>
                </a:ext>
              </a:extLst>
            </p:cNvPr>
            <p:cNvGrpSpPr/>
            <p:nvPr/>
          </p:nvGrpSpPr>
          <p:grpSpPr>
            <a:xfrm>
              <a:off x="935247" y="560862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EF51C58-A150-44A8-FEB5-5A300392495D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176CBEB-190B-5CCF-2985-56693150173A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68CE13A-D99B-D0A3-1CF3-CAA636BADD5D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E9B99C5-9933-7811-3A7E-CFDF9F3EF86C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BAC86D6-4D1C-FEA5-7839-CB9729BFA2C6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FCCD385-530D-73D9-81C4-95E36B26E995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9E6C09D-8A06-CA70-56D2-C6386A571F23}"/>
                </a:ext>
              </a:extLst>
            </p:cNvPr>
            <p:cNvGrpSpPr/>
            <p:nvPr/>
          </p:nvGrpSpPr>
          <p:grpSpPr>
            <a:xfrm>
              <a:off x="935247" y="590486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A3D59D3-9399-D23F-B611-4BCDAE6A4AA5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3532A66-6DCC-170F-ED5D-D66E237455D3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3AB8701-1D13-BBDA-E935-CBEB2F855136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9E1A43B-5383-E4E3-11BC-A43111D97207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D1E40A3-2F08-D7D6-98E5-F5C45F256CDD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7488888-84FB-298B-B20C-797D7579AAD6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2.xml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7.jpe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5F856CAE-1B9F-D5A8-D73C-3A50E3643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420452B7-EE2F-3C57-3B2B-3B70C02A9758}"/>
              </a:ext>
            </a:extLst>
          </p:cNvPr>
          <p:cNvSpPr/>
          <p:nvPr/>
        </p:nvSpPr>
        <p:spPr>
          <a:xfrm>
            <a:off x="9330050" y="3964053"/>
            <a:ext cx="3519576" cy="3519576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DCD168FB-34EF-FF57-21A3-638253BC35CE}"/>
              </a:ext>
            </a:extLst>
          </p:cNvPr>
          <p:cNvSpPr/>
          <p:nvPr/>
        </p:nvSpPr>
        <p:spPr>
          <a:xfrm>
            <a:off x="365757" y="355600"/>
            <a:ext cx="11460486" cy="6146800"/>
          </a:xfrm>
          <a:prstGeom prst="roundRect">
            <a:avLst>
              <a:gd name="adj" fmla="val 0"/>
            </a:avLst>
          </a:prstGeom>
          <a:solidFill>
            <a:schemeClr val="bg1">
              <a:alpha val="71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0" anchor="t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70E42E-30E1-283C-B687-E94D3189AC48}"/>
              </a:ext>
            </a:extLst>
          </p:cNvPr>
          <p:cNvSpPr/>
          <p:nvPr/>
        </p:nvSpPr>
        <p:spPr>
          <a:xfrm>
            <a:off x="-1628354" y="-1735632"/>
            <a:ext cx="4612854" cy="4612854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09561FF-4C2C-E39A-EB4D-6023F509B214}"/>
              </a:ext>
            </a:extLst>
          </p:cNvPr>
          <p:cNvSpPr/>
          <p:nvPr/>
        </p:nvSpPr>
        <p:spPr>
          <a:xfrm>
            <a:off x="8601569" y="5327267"/>
            <a:ext cx="1807774" cy="1807774"/>
          </a:xfrm>
          <a:prstGeom prst="ellipse">
            <a:avLst/>
          </a:prstGeom>
          <a:solidFill>
            <a:srgbClr val="CFD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8372" y="3073611"/>
            <a:ext cx="6033938" cy="57768"/>
            <a:chOff x="5195422" y="3963496"/>
            <a:chExt cx="6033938" cy="57768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16"/>
            <p:cNvSpPr/>
            <p:nvPr/>
          </p:nvSpPr>
          <p:spPr>
            <a:xfrm flipV="1">
              <a:off x="5195422" y="3963496"/>
              <a:ext cx="6033938" cy="57768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rgbClr val="655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solidFill>
              <a:srgbClr val="655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011287" y="3267084"/>
            <a:ext cx="510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BUAI 492</a:t>
            </a:r>
          </a:p>
          <a:p>
            <a:pPr lvl="0" algn="ctr">
              <a:defRPr/>
            </a:pPr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Python Programming</a:t>
            </a:r>
            <a:endParaRPr lang="zh-CN" altLang="en-US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474672" y="4170675"/>
            <a:ext cx="329894" cy="333006"/>
            <a:chOff x="0" y="0"/>
            <a:chExt cx="881859" cy="881859"/>
          </a:xfrm>
          <a:solidFill>
            <a:srgbClr val="998E76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5656786" y="4160230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rgbClr val="998E7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4490540" y="477414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Group 4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endParaRPr lang="en-US" altLang="zh-C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Date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Oct.28</a:t>
            </a:r>
            <a:r>
              <a:rPr lang="en-US" altLang="zh-CN" sz="2000" b="1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.2022</a:t>
            </a:r>
            <a:endParaRPr lang="zh-CN" alt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B99570F-A71B-F549-DE4B-FEF6110FAABC}"/>
              </a:ext>
            </a:extLst>
          </p:cNvPr>
          <p:cNvSpPr/>
          <p:nvPr/>
        </p:nvSpPr>
        <p:spPr>
          <a:xfrm>
            <a:off x="8668999" y="106023"/>
            <a:ext cx="570455" cy="570455"/>
          </a:xfrm>
          <a:prstGeom prst="ellipse">
            <a:avLst/>
          </a:prstGeom>
          <a:solidFill>
            <a:srgbClr val="998E7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0646F65-C568-57F3-B922-875C1F60A391}"/>
              </a:ext>
            </a:extLst>
          </p:cNvPr>
          <p:cNvSpPr/>
          <p:nvPr/>
        </p:nvSpPr>
        <p:spPr>
          <a:xfrm>
            <a:off x="-296367" y="6055467"/>
            <a:ext cx="1200600" cy="1200600"/>
          </a:xfrm>
          <a:prstGeom prst="ellipse">
            <a:avLst/>
          </a:prstGeom>
          <a:solidFill>
            <a:srgbClr val="3572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22">
            <a:extLst>
              <a:ext uri="{FF2B5EF4-FFF2-40B4-BE49-F238E27FC236}">
                <a16:creationId xmlns:a16="http://schemas.microsoft.com/office/drawing/2014/main" id="{AB1EE918-3A80-F327-BD71-19BF63135F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701967" y="4175901"/>
            <a:ext cx="387013" cy="348667"/>
          </a:xfrm>
          <a:custGeom>
            <a:avLst/>
            <a:gdLst>
              <a:gd name="connsiteX0" fmla="*/ 531210 w 609293"/>
              <a:gd name="connsiteY0" fmla="*/ 180168 h 543794"/>
              <a:gd name="connsiteX1" fmla="*/ 334243 w 609293"/>
              <a:gd name="connsiteY1" fmla="*/ 329543 h 543794"/>
              <a:gd name="connsiteX2" fmla="*/ 216913 w 609293"/>
              <a:gd name="connsiteY2" fmla="*/ 343162 h 543794"/>
              <a:gd name="connsiteX3" fmla="*/ 89171 w 609293"/>
              <a:gd name="connsiteY3" fmla="*/ 288831 h 543794"/>
              <a:gd name="connsiteX4" fmla="*/ 89171 w 609293"/>
              <a:gd name="connsiteY4" fmla="*/ 323978 h 543794"/>
              <a:gd name="connsiteX5" fmla="*/ 131996 w 609293"/>
              <a:gd name="connsiteY5" fmla="*/ 390611 h 543794"/>
              <a:gd name="connsiteX6" fmla="*/ 218527 w 609293"/>
              <a:gd name="connsiteY6" fmla="*/ 427662 h 543794"/>
              <a:gd name="connsiteX7" fmla="*/ 297871 w 609293"/>
              <a:gd name="connsiteY7" fmla="*/ 416971 h 543794"/>
              <a:gd name="connsiteX8" fmla="*/ 493371 w 609293"/>
              <a:gd name="connsiteY8" fmla="*/ 265399 h 543794"/>
              <a:gd name="connsiteX9" fmla="*/ 516250 w 609293"/>
              <a:gd name="connsiteY9" fmla="*/ 238746 h 543794"/>
              <a:gd name="connsiteX10" fmla="*/ 516543 w 609293"/>
              <a:gd name="connsiteY10" fmla="*/ 238160 h 543794"/>
              <a:gd name="connsiteX11" fmla="*/ 518743 w 609293"/>
              <a:gd name="connsiteY11" fmla="*/ 234499 h 543794"/>
              <a:gd name="connsiteX12" fmla="*/ 531063 w 609293"/>
              <a:gd name="connsiteY12" fmla="*/ 199938 h 543794"/>
              <a:gd name="connsiteX13" fmla="*/ 335465 w 609293"/>
              <a:gd name="connsiteY13" fmla="*/ 37482 h 543794"/>
              <a:gd name="connsiteX14" fmla="*/ 347882 w 609293"/>
              <a:gd name="connsiteY14" fmla="*/ 39433 h 543794"/>
              <a:gd name="connsiteX15" fmla="*/ 424840 w 609293"/>
              <a:gd name="connsiteY15" fmla="*/ 67565 h 543794"/>
              <a:gd name="connsiteX16" fmla="*/ 352290 w 609293"/>
              <a:gd name="connsiteY16" fmla="*/ 119268 h 543794"/>
              <a:gd name="connsiteX17" fmla="*/ 309604 w 609293"/>
              <a:gd name="connsiteY17" fmla="*/ 126003 h 543794"/>
              <a:gd name="connsiteX18" fmla="*/ 271025 w 609293"/>
              <a:gd name="connsiteY18" fmla="*/ 104774 h 543794"/>
              <a:gd name="connsiteX19" fmla="*/ 276012 w 609293"/>
              <a:gd name="connsiteY19" fmla="*/ 77836 h 543794"/>
              <a:gd name="connsiteX20" fmla="*/ 356250 w 609293"/>
              <a:gd name="connsiteY20" fmla="*/ 23374 h 543794"/>
              <a:gd name="connsiteX21" fmla="*/ 335465 w 609293"/>
              <a:gd name="connsiteY21" fmla="*/ 37482 h 543794"/>
              <a:gd name="connsiteX22" fmla="*/ 318990 w 609293"/>
              <a:gd name="connsiteY22" fmla="*/ 34893 h 543794"/>
              <a:gd name="connsiteX23" fmla="*/ 261499 w 609293"/>
              <a:gd name="connsiteY23" fmla="*/ 50709 h 543794"/>
              <a:gd name="connsiteX24" fmla="*/ 44879 w 609293"/>
              <a:gd name="connsiteY24" fmla="*/ 202281 h 543794"/>
              <a:gd name="connsiteX25" fmla="*/ 35053 w 609293"/>
              <a:gd name="connsiteY25" fmla="*/ 226005 h 543794"/>
              <a:gd name="connsiteX26" fmla="*/ 35053 w 609293"/>
              <a:gd name="connsiteY26" fmla="*/ 368498 h 543794"/>
              <a:gd name="connsiteX27" fmla="*/ 76558 w 609293"/>
              <a:gd name="connsiteY27" fmla="*/ 435570 h 543794"/>
              <a:gd name="connsiteX28" fmla="*/ 223953 w 609293"/>
              <a:gd name="connsiteY28" fmla="*/ 503082 h 543794"/>
              <a:gd name="connsiteX29" fmla="*/ 301977 w 609293"/>
              <a:gd name="connsiteY29" fmla="*/ 492245 h 543794"/>
              <a:gd name="connsiteX30" fmla="*/ 303004 w 609293"/>
              <a:gd name="connsiteY30" fmla="*/ 491513 h 543794"/>
              <a:gd name="connsiteX31" fmla="*/ 551742 w 609293"/>
              <a:gd name="connsiteY31" fmla="*/ 306258 h 543794"/>
              <a:gd name="connsiteX32" fmla="*/ 571835 w 609293"/>
              <a:gd name="connsiteY32" fmla="*/ 283705 h 543794"/>
              <a:gd name="connsiteX33" fmla="*/ 538543 w 609293"/>
              <a:gd name="connsiteY33" fmla="*/ 267889 h 543794"/>
              <a:gd name="connsiteX34" fmla="*/ 515370 w 609293"/>
              <a:gd name="connsiteY34" fmla="*/ 292638 h 543794"/>
              <a:gd name="connsiteX35" fmla="*/ 319870 w 609293"/>
              <a:gd name="connsiteY35" fmla="*/ 444064 h 543794"/>
              <a:gd name="connsiteX36" fmla="*/ 204301 w 609293"/>
              <a:gd name="connsiteY36" fmla="*/ 459587 h 543794"/>
              <a:gd name="connsiteX37" fmla="*/ 117770 w 609293"/>
              <a:gd name="connsiteY37" fmla="*/ 422536 h 543794"/>
              <a:gd name="connsiteX38" fmla="*/ 54119 w 609293"/>
              <a:gd name="connsiteY38" fmla="*/ 323978 h 543794"/>
              <a:gd name="connsiteX39" fmla="*/ 54119 w 609293"/>
              <a:gd name="connsiteY39" fmla="*/ 262471 h 543794"/>
              <a:gd name="connsiteX40" fmla="*/ 62039 w 609293"/>
              <a:gd name="connsiteY40" fmla="*/ 247826 h 543794"/>
              <a:gd name="connsiteX41" fmla="*/ 78465 w 609293"/>
              <a:gd name="connsiteY41" fmla="*/ 246361 h 543794"/>
              <a:gd name="connsiteX42" fmla="*/ 230846 w 609293"/>
              <a:gd name="connsiteY42" fmla="*/ 311091 h 543794"/>
              <a:gd name="connsiteX43" fmla="*/ 313124 w 609293"/>
              <a:gd name="connsiteY43" fmla="*/ 301865 h 543794"/>
              <a:gd name="connsiteX44" fmla="*/ 534583 w 609293"/>
              <a:gd name="connsiteY44" fmla="*/ 133598 h 543794"/>
              <a:gd name="connsiteX45" fmla="*/ 541329 w 609293"/>
              <a:gd name="connsiteY45" fmla="*/ 128033 h 543794"/>
              <a:gd name="connsiteX46" fmla="*/ 546756 w 609293"/>
              <a:gd name="connsiteY46" fmla="*/ 117782 h 543794"/>
              <a:gd name="connsiteX47" fmla="*/ 532970 w 609293"/>
              <a:gd name="connsiteY47" fmla="*/ 107091 h 543794"/>
              <a:gd name="connsiteX48" fmla="*/ 424840 w 609293"/>
              <a:gd name="connsiteY48" fmla="*/ 67565 h 543794"/>
              <a:gd name="connsiteX49" fmla="*/ 438982 w 609293"/>
              <a:gd name="connsiteY49" fmla="*/ 57486 h 543794"/>
              <a:gd name="connsiteX50" fmla="*/ 298953 w 609293"/>
              <a:gd name="connsiteY50" fmla="*/ 1302 h 543794"/>
              <a:gd name="connsiteX51" fmla="*/ 359909 w 609293"/>
              <a:gd name="connsiteY51" fmla="*/ 6629 h 543794"/>
              <a:gd name="connsiteX52" fmla="*/ 544996 w 609293"/>
              <a:gd name="connsiteY52" fmla="*/ 74287 h 543794"/>
              <a:gd name="connsiteX53" fmla="*/ 581368 w 609293"/>
              <a:gd name="connsiteY53" fmla="*/ 112509 h 543794"/>
              <a:gd name="connsiteX54" fmla="*/ 566262 w 609293"/>
              <a:gd name="connsiteY54" fmla="*/ 152489 h 543794"/>
              <a:gd name="connsiteX55" fmla="*/ 566115 w 609293"/>
              <a:gd name="connsiteY55" fmla="*/ 199938 h 543794"/>
              <a:gd name="connsiteX56" fmla="*/ 556582 w 609293"/>
              <a:gd name="connsiteY56" fmla="*/ 237721 h 543794"/>
              <a:gd name="connsiteX57" fmla="*/ 595301 w 609293"/>
              <a:gd name="connsiteY57" fmla="*/ 256027 h 543794"/>
              <a:gd name="connsiteX58" fmla="*/ 609087 w 609293"/>
              <a:gd name="connsiteY58" fmla="*/ 275358 h 543794"/>
              <a:gd name="connsiteX59" fmla="*/ 574328 w 609293"/>
              <a:gd name="connsiteY59" fmla="*/ 333058 h 543794"/>
              <a:gd name="connsiteX60" fmla="*/ 573302 w 609293"/>
              <a:gd name="connsiteY60" fmla="*/ 333790 h 543794"/>
              <a:gd name="connsiteX61" fmla="*/ 324417 w 609293"/>
              <a:gd name="connsiteY61" fmla="*/ 519045 h 543794"/>
              <a:gd name="connsiteX62" fmla="*/ 252259 w 609293"/>
              <a:gd name="connsiteY62" fmla="*/ 543794 h 543794"/>
              <a:gd name="connsiteX63" fmla="*/ 209287 w 609293"/>
              <a:gd name="connsiteY63" fmla="*/ 534861 h 543794"/>
              <a:gd name="connsiteX64" fmla="*/ 61892 w 609293"/>
              <a:gd name="connsiteY64" fmla="*/ 467349 h 543794"/>
              <a:gd name="connsiteX65" fmla="*/ 1 w 609293"/>
              <a:gd name="connsiteY65" fmla="*/ 368498 h 543794"/>
              <a:gd name="connsiteX66" fmla="*/ 1 w 609293"/>
              <a:gd name="connsiteY66" fmla="*/ 226152 h 543794"/>
              <a:gd name="connsiteX67" fmla="*/ 24787 w 609293"/>
              <a:gd name="connsiteY67" fmla="*/ 173578 h 543794"/>
              <a:gd name="connsiteX68" fmla="*/ 241406 w 609293"/>
              <a:gd name="connsiteY68" fmla="*/ 22006 h 543794"/>
              <a:gd name="connsiteX69" fmla="*/ 298953 w 609293"/>
              <a:gd name="connsiteY69" fmla="*/ 1302 h 54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293" h="543794">
                <a:moveTo>
                  <a:pt x="531210" y="180168"/>
                </a:moveTo>
                <a:lnTo>
                  <a:pt x="334243" y="329543"/>
                </a:lnTo>
                <a:cubicBezTo>
                  <a:pt x="303591" y="352828"/>
                  <a:pt x="252112" y="358832"/>
                  <a:pt x="216913" y="343162"/>
                </a:cubicBezTo>
                <a:lnTo>
                  <a:pt x="89171" y="288831"/>
                </a:lnTo>
                <a:lnTo>
                  <a:pt x="89171" y="323978"/>
                </a:lnTo>
                <a:cubicBezTo>
                  <a:pt x="89171" y="349460"/>
                  <a:pt x="108824" y="380067"/>
                  <a:pt x="131996" y="390611"/>
                </a:cubicBezTo>
                <a:lnTo>
                  <a:pt x="218527" y="427662"/>
                </a:lnTo>
                <a:cubicBezTo>
                  <a:pt x="242139" y="438499"/>
                  <a:pt x="278365" y="433520"/>
                  <a:pt x="297871" y="416971"/>
                </a:cubicBezTo>
                <a:lnTo>
                  <a:pt x="493371" y="265399"/>
                </a:lnTo>
                <a:cubicBezTo>
                  <a:pt x="502171" y="257931"/>
                  <a:pt x="510090" y="248412"/>
                  <a:pt x="516250" y="238746"/>
                </a:cubicBezTo>
                <a:cubicBezTo>
                  <a:pt x="516397" y="238600"/>
                  <a:pt x="516397" y="238453"/>
                  <a:pt x="516543" y="238160"/>
                </a:cubicBezTo>
                <a:cubicBezTo>
                  <a:pt x="517130" y="236842"/>
                  <a:pt x="517863" y="235671"/>
                  <a:pt x="518743" y="234499"/>
                </a:cubicBezTo>
                <a:cubicBezTo>
                  <a:pt x="526517" y="221466"/>
                  <a:pt x="531063" y="208432"/>
                  <a:pt x="531063" y="199938"/>
                </a:cubicBezTo>
                <a:close/>
                <a:moveTo>
                  <a:pt x="335465" y="37482"/>
                </a:moveTo>
                <a:lnTo>
                  <a:pt x="347882" y="39433"/>
                </a:lnTo>
                <a:lnTo>
                  <a:pt x="424840" y="67565"/>
                </a:lnTo>
                <a:lnTo>
                  <a:pt x="352290" y="119268"/>
                </a:lnTo>
                <a:cubicBezTo>
                  <a:pt x="326179" y="138008"/>
                  <a:pt x="306963" y="140936"/>
                  <a:pt x="309604" y="126003"/>
                </a:cubicBezTo>
                <a:cubicBezTo>
                  <a:pt x="312244" y="111070"/>
                  <a:pt x="295082" y="101553"/>
                  <a:pt x="271025" y="104774"/>
                </a:cubicBezTo>
                <a:cubicBezTo>
                  <a:pt x="247115" y="107995"/>
                  <a:pt x="249315" y="95990"/>
                  <a:pt x="276012" y="77836"/>
                </a:cubicBezTo>
                <a:close/>
                <a:moveTo>
                  <a:pt x="356250" y="23374"/>
                </a:moveTo>
                <a:lnTo>
                  <a:pt x="335465" y="37482"/>
                </a:lnTo>
                <a:lnTo>
                  <a:pt x="318990" y="34893"/>
                </a:lnTo>
                <a:cubicBezTo>
                  <a:pt x="298311" y="34893"/>
                  <a:pt x="275871" y="40604"/>
                  <a:pt x="261499" y="50709"/>
                </a:cubicBezTo>
                <a:lnTo>
                  <a:pt x="44879" y="202281"/>
                </a:lnTo>
                <a:cubicBezTo>
                  <a:pt x="35933" y="208578"/>
                  <a:pt x="34906" y="214583"/>
                  <a:pt x="35053" y="226005"/>
                </a:cubicBezTo>
                <a:lnTo>
                  <a:pt x="35053" y="368498"/>
                </a:lnTo>
                <a:cubicBezTo>
                  <a:pt x="35053" y="394272"/>
                  <a:pt x="54119" y="425026"/>
                  <a:pt x="76558" y="435570"/>
                </a:cubicBezTo>
                <a:lnTo>
                  <a:pt x="223953" y="503082"/>
                </a:lnTo>
                <a:cubicBezTo>
                  <a:pt x="247126" y="513919"/>
                  <a:pt x="282765" y="508940"/>
                  <a:pt x="301977" y="492245"/>
                </a:cubicBezTo>
                <a:cubicBezTo>
                  <a:pt x="302417" y="491952"/>
                  <a:pt x="302711" y="491659"/>
                  <a:pt x="303004" y="491513"/>
                </a:cubicBezTo>
                <a:lnTo>
                  <a:pt x="551742" y="306258"/>
                </a:lnTo>
                <a:cubicBezTo>
                  <a:pt x="562449" y="296885"/>
                  <a:pt x="568755" y="288831"/>
                  <a:pt x="571835" y="283705"/>
                </a:cubicBezTo>
                <a:lnTo>
                  <a:pt x="538543" y="267889"/>
                </a:lnTo>
                <a:cubicBezTo>
                  <a:pt x="531650" y="276969"/>
                  <a:pt x="523877" y="285463"/>
                  <a:pt x="515370" y="292638"/>
                </a:cubicBezTo>
                <a:lnTo>
                  <a:pt x="319870" y="444064"/>
                </a:lnTo>
                <a:cubicBezTo>
                  <a:pt x="290684" y="468813"/>
                  <a:pt x="239646" y="475843"/>
                  <a:pt x="204301" y="459587"/>
                </a:cubicBezTo>
                <a:lnTo>
                  <a:pt x="117770" y="422536"/>
                </a:lnTo>
                <a:cubicBezTo>
                  <a:pt x="81838" y="406134"/>
                  <a:pt x="54119" y="362933"/>
                  <a:pt x="54119" y="323978"/>
                </a:cubicBezTo>
                <a:lnTo>
                  <a:pt x="54119" y="262471"/>
                </a:lnTo>
                <a:cubicBezTo>
                  <a:pt x="54119" y="256613"/>
                  <a:pt x="57052" y="251048"/>
                  <a:pt x="62039" y="247826"/>
                </a:cubicBezTo>
                <a:cubicBezTo>
                  <a:pt x="66878" y="244604"/>
                  <a:pt x="73038" y="244018"/>
                  <a:pt x="78465" y="246361"/>
                </a:cubicBezTo>
                <a:lnTo>
                  <a:pt x="230846" y="311091"/>
                </a:lnTo>
                <a:cubicBezTo>
                  <a:pt x="254899" y="321928"/>
                  <a:pt x="292444" y="317534"/>
                  <a:pt x="313124" y="301865"/>
                </a:cubicBezTo>
                <a:lnTo>
                  <a:pt x="534583" y="133598"/>
                </a:lnTo>
                <a:cubicBezTo>
                  <a:pt x="536343" y="131255"/>
                  <a:pt x="538689" y="129351"/>
                  <a:pt x="541329" y="128033"/>
                </a:cubicBezTo>
                <a:cubicBezTo>
                  <a:pt x="545729" y="123639"/>
                  <a:pt x="547049" y="119832"/>
                  <a:pt x="546756" y="117782"/>
                </a:cubicBezTo>
                <a:cubicBezTo>
                  <a:pt x="546316" y="114999"/>
                  <a:pt x="542503" y="110606"/>
                  <a:pt x="532970" y="107091"/>
                </a:cubicBezTo>
                <a:lnTo>
                  <a:pt x="424840" y="67565"/>
                </a:lnTo>
                <a:lnTo>
                  <a:pt x="438982" y="57486"/>
                </a:lnTo>
                <a:close/>
                <a:moveTo>
                  <a:pt x="298953" y="1302"/>
                </a:moveTo>
                <a:cubicBezTo>
                  <a:pt x="320274" y="-1462"/>
                  <a:pt x="342163" y="112"/>
                  <a:pt x="359909" y="6629"/>
                </a:cubicBezTo>
                <a:lnTo>
                  <a:pt x="544996" y="74287"/>
                </a:lnTo>
                <a:cubicBezTo>
                  <a:pt x="565529" y="81756"/>
                  <a:pt x="578875" y="95815"/>
                  <a:pt x="581368" y="112509"/>
                </a:cubicBezTo>
                <a:cubicBezTo>
                  <a:pt x="583568" y="126422"/>
                  <a:pt x="577995" y="140627"/>
                  <a:pt x="566262" y="152489"/>
                </a:cubicBezTo>
                <a:lnTo>
                  <a:pt x="566115" y="199938"/>
                </a:lnTo>
                <a:cubicBezTo>
                  <a:pt x="566115" y="211361"/>
                  <a:pt x="562595" y="224541"/>
                  <a:pt x="556582" y="237721"/>
                </a:cubicBezTo>
                <a:lnTo>
                  <a:pt x="595301" y="256027"/>
                </a:lnTo>
                <a:cubicBezTo>
                  <a:pt x="603221" y="260127"/>
                  <a:pt x="608060" y="267010"/>
                  <a:pt x="609087" y="275358"/>
                </a:cubicBezTo>
                <a:cubicBezTo>
                  <a:pt x="611727" y="296885"/>
                  <a:pt x="588408" y="320756"/>
                  <a:pt x="574328" y="333058"/>
                </a:cubicBezTo>
                <a:cubicBezTo>
                  <a:pt x="573888" y="333204"/>
                  <a:pt x="573595" y="333497"/>
                  <a:pt x="573302" y="333790"/>
                </a:cubicBezTo>
                <a:lnTo>
                  <a:pt x="324417" y="519045"/>
                </a:lnTo>
                <a:cubicBezTo>
                  <a:pt x="305791" y="535154"/>
                  <a:pt x="278658" y="543794"/>
                  <a:pt x="252259" y="543794"/>
                </a:cubicBezTo>
                <a:cubicBezTo>
                  <a:pt x="237153" y="543794"/>
                  <a:pt x="222193" y="540865"/>
                  <a:pt x="209287" y="534861"/>
                </a:cubicBezTo>
                <a:lnTo>
                  <a:pt x="61892" y="467349"/>
                </a:lnTo>
                <a:cubicBezTo>
                  <a:pt x="27133" y="451093"/>
                  <a:pt x="1" y="407745"/>
                  <a:pt x="1" y="368498"/>
                </a:cubicBezTo>
                <a:lnTo>
                  <a:pt x="1" y="226152"/>
                </a:lnTo>
                <a:cubicBezTo>
                  <a:pt x="1" y="214875"/>
                  <a:pt x="-146" y="191151"/>
                  <a:pt x="24787" y="173578"/>
                </a:cubicBezTo>
                <a:lnTo>
                  <a:pt x="241406" y="22006"/>
                </a:lnTo>
                <a:cubicBezTo>
                  <a:pt x="256879" y="11169"/>
                  <a:pt x="277632" y="4066"/>
                  <a:pt x="298953" y="1302"/>
                </a:cubicBezTo>
                <a:close/>
              </a:path>
            </a:pathLst>
          </a:custGeom>
          <a:solidFill>
            <a:srgbClr val="998E7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EAEEA66-E870-86E5-3A1F-0E3914517CD7}"/>
              </a:ext>
            </a:extLst>
          </p:cNvPr>
          <p:cNvSpPr/>
          <p:nvPr/>
        </p:nvSpPr>
        <p:spPr>
          <a:xfrm>
            <a:off x="9411856" y="-835841"/>
            <a:ext cx="1828800" cy="1828800"/>
          </a:xfrm>
          <a:prstGeom prst="ellipse">
            <a:avLst/>
          </a:prstGeom>
          <a:solidFill>
            <a:srgbClr val="998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1058720" y="1841379"/>
            <a:ext cx="10365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MutiSales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System</a:t>
            </a:r>
            <a:endParaRPr lang="en-US" altLang="zh-CN" sz="6000" b="1" dirty="0"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5398566" y="486311"/>
            <a:ext cx="1394868" cy="631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FAE6A-1BC0-8662-0ED4-99258F1D1CB2}"/>
              </a:ext>
            </a:extLst>
          </p:cNvPr>
          <p:cNvSpPr txBox="1"/>
          <p:nvPr/>
        </p:nvSpPr>
        <p:spPr>
          <a:xfrm>
            <a:off x="1624467" y="1058776"/>
            <a:ext cx="6904382" cy="1081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6 in the menu to exit the program.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D48E4F-4E3F-1B1B-0D11-599E9568F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44" y="1689974"/>
            <a:ext cx="10354039" cy="39797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67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6CEA35-9F48-36DC-B0C0-7622B7A4CECB}"/>
              </a:ext>
            </a:extLst>
          </p:cNvPr>
          <p:cNvSpPr txBox="1"/>
          <p:nvPr/>
        </p:nvSpPr>
        <p:spPr>
          <a:xfrm>
            <a:off x="1643270" y="2454216"/>
            <a:ext cx="8746434" cy="1598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Yuqing</a:t>
            </a:r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        yxg718@case.edu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Ziming</a:t>
            </a:r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Cui       zxc701@case.edu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Zeyao</a:t>
            </a:r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     zxy690@case.edu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532584-182E-AE8B-DB8D-C8739EBD1A4B}"/>
              </a:ext>
            </a:extLst>
          </p:cNvPr>
          <p:cNvSpPr txBox="1"/>
          <p:nvPr/>
        </p:nvSpPr>
        <p:spPr>
          <a:xfrm>
            <a:off x="2862469" y="806934"/>
            <a:ext cx="6838122" cy="6317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and e-mail addresses 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0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5F856CAE-1B9F-D5A8-D73C-3A50E3643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420452B7-EE2F-3C57-3B2B-3B70C02A9758}"/>
              </a:ext>
            </a:extLst>
          </p:cNvPr>
          <p:cNvSpPr/>
          <p:nvPr/>
        </p:nvSpPr>
        <p:spPr>
          <a:xfrm>
            <a:off x="9330050" y="3964053"/>
            <a:ext cx="3519576" cy="3519576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DCD168FB-34EF-FF57-21A3-638253BC35CE}"/>
              </a:ext>
            </a:extLst>
          </p:cNvPr>
          <p:cNvSpPr/>
          <p:nvPr/>
        </p:nvSpPr>
        <p:spPr>
          <a:xfrm>
            <a:off x="365757" y="355600"/>
            <a:ext cx="11460486" cy="6146800"/>
          </a:xfrm>
          <a:prstGeom prst="roundRect">
            <a:avLst>
              <a:gd name="adj" fmla="val 0"/>
            </a:avLst>
          </a:prstGeom>
          <a:solidFill>
            <a:schemeClr val="bg1">
              <a:alpha val="71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0" anchor="t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70E42E-30E1-283C-B687-E94D3189AC48}"/>
              </a:ext>
            </a:extLst>
          </p:cNvPr>
          <p:cNvSpPr/>
          <p:nvPr/>
        </p:nvSpPr>
        <p:spPr>
          <a:xfrm>
            <a:off x="-1628354" y="-1735632"/>
            <a:ext cx="4612854" cy="4612854"/>
          </a:xfrm>
          <a:prstGeom prst="ellipse">
            <a:avLst/>
          </a:prstGeom>
          <a:solidFill>
            <a:srgbClr val="A3B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09561FF-4C2C-E39A-EB4D-6023F509B214}"/>
              </a:ext>
            </a:extLst>
          </p:cNvPr>
          <p:cNvSpPr/>
          <p:nvPr/>
        </p:nvSpPr>
        <p:spPr>
          <a:xfrm>
            <a:off x="8601569" y="5327267"/>
            <a:ext cx="1807774" cy="1807774"/>
          </a:xfrm>
          <a:prstGeom prst="ellipse">
            <a:avLst/>
          </a:prstGeom>
          <a:solidFill>
            <a:srgbClr val="CFD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2044548" y="1926792"/>
            <a:ext cx="8399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Thanks for Watching!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89076" y="3142103"/>
            <a:ext cx="6033938" cy="57768"/>
            <a:chOff x="5195422" y="3963496"/>
            <a:chExt cx="6033938" cy="57768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16"/>
            <p:cNvSpPr/>
            <p:nvPr/>
          </p:nvSpPr>
          <p:spPr>
            <a:xfrm flipV="1">
              <a:off x="5195422" y="3963496"/>
              <a:ext cx="6033938" cy="57768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rgbClr val="655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solidFill>
              <a:srgbClr val="655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185447" y="4173662"/>
            <a:ext cx="329894" cy="333006"/>
            <a:chOff x="0" y="0"/>
            <a:chExt cx="881859" cy="881859"/>
          </a:xfrm>
          <a:solidFill>
            <a:srgbClr val="998E76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5925101" y="4173660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rgbClr val="998E7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CFF634D-5947-B9D7-62C9-9694F2AFA948}"/>
              </a:ext>
            </a:extLst>
          </p:cNvPr>
          <p:cNvSpPr/>
          <p:nvPr/>
        </p:nvSpPr>
        <p:spPr>
          <a:xfrm>
            <a:off x="678072" y="2336089"/>
            <a:ext cx="1070109" cy="1070109"/>
          </a:xfrm>
          <a:prstGeom prst="ellipse">
            <a:avLst/>
          </a:prstGeom>
          <a:pattFill prst="wdDnDiag">
            <a:fgClr>
              <a:srgbClr val="A3BBA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39B0EC2-33F7-1EF9-24E5-FE91347338A2}"/>
              </a:ext>
            </a:extLst>
          </p:cNvPr>
          <p:cNvSpPr/>
          <p:nvPr/>
        </p:nvSpPr>
        <p:spPr>
          <a:xfrm>
            <a:off x="9780639" y="3183485"/>
            <a:ext cx="693880" cy="693880"/>
          </a:xfrm>
          <a:prstGeom prst="ellipse">
            <a:avLst/>
          </a:prstGeom>
          <a:pattFill prst="wdDnDiag">
            <a:fgClr>
              <a:srgbClr val="A3BBA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B99570F-A71B-F549-DE4B-FEF6110FAABC}"/>
              </a:ext>
            </a:extLst>
          </p:cNvPr>
          <p:cNvSpPr/>
          <p:nvPr/>
        </p:nvSpPr>
        <p:spPr>
          <a:xfrm>
            <a:off x="8668999" y="106023"/>
            <a:ext cx="570455" cy="570455"/>
          </a:xfrm>
          <a:prstGeom prst="ellipse">
            <a:avLst/>
          </a:prstGeom>
          <a:solidFill>
            <a:srgbClr val="998E7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17B5685-95D5-79E5-571E-989AB4C8CFC1}"/>
              </a:ext>
            </a:extLst>
          </p:cNvPr>
          <p:cNvGrpSpPr/>
          <p:nvPr/>
        </p:nvGrpSpPr>
        <p:grpSpPr>
          <a:xfrm>
            <a:off x="742596" y="5462681"/>
            <a:ext cx="1135387" cy="901689"/>
            <a:chOff x="935247" y="4719920"/>
            <a:chExt cx="1702173" cy="1351813"/>
          </a:xfr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357266">
                  <a:alpha val="43000"/>
                </a:srgbClr>
              </a:gs>
            </a:gsLst>
            <a:lin ang="5400000" scaled="1"/>
            <a:tileRect/>
          </a:gradFill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8544494-3079-BAF6-F872-D4D84761067F}"/>
                </a:ext>
              </a:extLst>
            </p:cNvPr>
            <p:cNvGrpSpPr/>
            <p:nvPr/>
          </p:nvGrpSpPr>
          <p:grpSpPr>
            <a:xfrm>
              <a:off x="935247" y="471992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04D740D-DE63-B85C-8112-DB3C77489408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9BBDB8D-2768-F3AF-3D1E-66DC8471FFF4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C72AC99-CF13-B565-4626-7B8009023FC8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1CE18A1A-6025-E47B-76B1-C03A35C59119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370CB93-7603-C23D-8AE2-70C00A9218E6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097A920D-C425-7147-5821-E0C11DE72ED3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296770-22C6-737A-3B4B-4C4CBFC78C9C}"/>
                </a:ext>
              </a:extLst>
            </p:cNvPr>
            <p:cNvGrpSpPr/>
            <p:nvPr/>
          </p:nvGrpSpPr>
          <p:grpSpPr>
            <a:xfrm>
              <a:off x="935247" y="501615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D0B7F97-1B74-ECE8-C3AE-CDC912F8ACE9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B5989349-5188-6131-D67E-9F47ADB9E76E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64963AF-533A-53ED-E6A5-C1055FDEEAA1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06EAEFA-682C-FC01-AF3E-F88E412E92AB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41ACDE2-A56A-0A83-1F29-7253967CCA48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807FA4BF-2B4C-4736-3B62-B62D2744F4A7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D6D394E-001B-1478-3191-75BFA0D87780}"/>
                </a:ext>
              </a:extLst>
            </p:cNvPr>
            <p:cNvGrpSpPr/>
            <p:nvPr/>
          </p:nvGrpSpPr>
          <p:grpSpPr>
            <a:xfrm>
              <a:off x="935247" y="531239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12CD980-AA45-1BF7-FA9D-0A6A9CF2B7AC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591A6F1-78A7-EAB7-DD25-F8DB24459819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A627711-A5A3-3CEA-6A54-408400053E29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B896F612-E9BB-C017-4324-332A115DB12B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D848915-5B7E-8F71-43C0-251739E720A2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137D0C9-7FFB-5552-8378-5540C2FB62D5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A70DFB0-9094-FFA8-18EB-FD0335AFCD70}"/>
                </a:ext>
              </a:extLst>
            </p:cNvPr>
            <p:cNvGrpSpPr/>
            <p:nvPr/>
          </p:nvGrpSpPr>
          <p:grpSpPr>
            <a:xfrm>
              <a:off x="935247" y="5608625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9A918E7-44DB-EBD8-0A84-8086CDAC362E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F47BE449-A985-2171-F059-20AEF36F18AA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08A4FA60-0639-02FC-3FF9-DBB70673441A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24636930-DD42-99DF-A80A-477F4B45E238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D20AC2C-CEDB-AE3C-1972-E08CB9FB1066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E700237-CB24-1D4D-5772-9988B5DD3904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FB50B8B-F5F9-0A60-6075-032862AA5737}"/>
                </a:ext>
              </a:extLst>
            </p:cNvPr>
            <p:cNvGrpSpPr/>
            <p:nvPr/>
          </p:nvGrpSpPr>
          <p:grpSpPr>
            <a:xfrm>
              <a:off x="935247" y="5904860"/>
              <a:ext cx="1702173" cy="166873"/>
              <a:chOff x="678072" y="6041330"/>
              <a:chExt cx="1702173" cy="166873"/>
            </a:xfrm>
            <a:grpFill/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AD756AB-80D4-394C-DB1D-D1FAB33ABD6E}"/>
                  </a:ext>
                </a:extLst>
              </p:cNvPr>
              <p:cNvSpPr/>
              <p:nvPr/>
            </p:nvSpPr>
            <p:spPr>
              <a:xfrm>
                <a:off x="6780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7B67555B-1CDB-8E03-2760-61793FB5DF28}"/>
                  </a:ext>
                </a:extLst>
              </p:cNvPr>
              <p:cNvSpPr/>
              <p:nvPr/>
            </p:nvSpPr>
            <p:spPr>
              <a:xfrm>
                <a:off x="98513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1F3B752D-4451-019C-437F-78B49AA90582}"/>
                  </a:ext>
                </a:extLst>
              </p:cNvPr>
              <p:cNvSpPr/>
              <p:nvPr/>
            </p:nvSpPr>
            <p:spPr>
              <a:xfrm>
                <a:off x="129219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6BC1667-77F1-0F70-F26A-44660A957205}"/>
                  </a:ext>
                </a:extLst>
              </p:cNvPr>
              <p:cNvSpPr/>
              <p:nvPr/>
            </p:nvSpPr>
            <p:spPr>
              <a:xfrm>
                <a:off x="159925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63F27D8-51B3-6782-6DF9-98777AE39ED0}"/>
                  </a:ext>
                </a:extLst>
              </p:cNvPr>
              <p:cNvSpPr/>
              <p:nvPr/>
            </p:nvSpPr>
            <p:spPr>
              <a:xfrm>
                <a:off x="190631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3BE1872-F18D-B874-602F-FE484EF47819}"/>
                  </a:ext>
                </a:extLst>
              </p:cNvPr>
              <p:cNvSpPr/>
              <p:nvPr/>
            </p:nvSpPr>
            <p:spPr>
              <a:xfrm>
                <a:off x="2213372" y="6041330"/>
                <a:ext cx="166873" cy="166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5" name="椭圆 104">
            <a:extLst>
              <a:ext uri="{FF2B5EF4-FFF2-40B4-BE49-F238E27FC236}">
                <a16:creationId xmlns:a16="http://schemas.microsoft.com/office/drawing/2014/main" id="{F0646F65-C568-57F3-B922-875C1F60A391}"/>
              </a:ext>
            </a:extLst>
          </p:cNvPr>
          <p:cNvSpPr/>
          <p:nvPr/>
        </p:nvSpPr>
        <p:spPr>
          <a:xfrm>
            <a:off x="-296367" y="6055467"/>
            <a:ext cx="1200600" cy="1200600"/>
          </a:xfrm>
          <a:prstGeom prst="ellipse">
            <a:avLst/>
          </a:prstGeom>
          <a:solidFill>
            <a:srgbClr val="3572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22">
            <a:extLst>
              <a:ext uri="{FF2B5EF4-FFF2-40B4-BE49-F238E27FC236}">
                <a16:creationId xmlns:a16="http://schemas.microsoft.com/office/drawing/2014/main" id="{AB1EE918-3A80-F327-BD71-19BF63135F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701967" y="4175901"/>
            <a:ext cx="387013" cy="348667"/>
          </a:xfrm>
          <a:custGeom>
            <a:avLst/>
            <a:gdLst>
              <a:gd name="connsiteX0" fmla="*/ 531210 w 609293"/>
              <a:gd name="connsiteY0" fmla="*/ 180168 h 543794"/>
              <a:gd name="connsiteX1" fmla="*/ 334243 w 609293"/>
              <a:gd name="connsiteY1" fmla="*/ 329543 h 543794"/>
              <a:gd name="connsiteX2" fmla="*/ 216913 w 609293"/>
              <a:gd name="connsiteY2" fmla="*/ 343162 h 543794"/>
              <a:gd name="connsiteX3" fmla="*/ 89171 w 609293"/>
              <a:gd name="connsiteY3" fmla="*/ 288831 h 543794"/>
              <a:gd name="connsiteX4" fmla="*/ 89171 w 609293"/>
              <a:gd name="connsiteY4" fmla="*/ 323978 h 543794"/>
              <a:gd name="connsiteX5" fmla="*/ 131996 w 609293"/>
              <a:gd name="connsiteY5" fmla="*/ 390611 h 543794"/>
              <a:gd name="connsiteX6" fmla="*/ 218527 w 609293"/>
              <a:gd name="connsiteY6" fmla="*/ 427662 h 543794"/>
              <a:gd name="connsiteX7" fmla="*/ 297871 w 609293"/>
              <a:gd name="connsiteY7" fmla="*/ 416971 h 543794"/>
              <a:gd name="connsiteX8" fmla="*/ 493371 w 609293"/>
              <a:gd name="connsiteY8" fmla="*/ 265399 h 543794"/>
              <a:gd name="connsiteX9" fmla="*/ 516250 w 609293"/>
              <a:gd name="connsiteY9" fmla="*/ 238746 h 543794"/>
              <a:gd name="connsiteX10" fmla="*/ 516543 w 609293"/>
              <a:gd name="connsiteY10" fmla="*/ 238160 h 543794"/>
              <a:gd name="connsiteX11" fmla="*/ 518743 w 609293"/>
              <a:gd name="connsiteY11" fmla="*/ 234499 h 543794"/>
              <a:gd name="connsiteX12" fmla="*/ 531063 w 609293"/>
              <a:gd name="connsiteY12" fmla="*/ 199938 h 543794"/>
              <a:gd name="connsiteX13" fmla="*/ 335465 w 609293"/>
              <a:gd name="connsiteY13" fmla="*/ 37482 h 543794"/>
              <a:gd name="connsiteX14" fmla="*/ 347882 w 609293"/>
              <a:gd name="connsiteY14" fmla="*/ 39433 h 543794"/>
              <a:gd name="connsiteX15" fmla="*/ 424840 w 609293"/>
              <a:gd name="connsiteY15" fmla="*/ 67565 h 543794"/>
              <a:gd name="connsiteX16" fmla="*/ 352290 w 609293"/>
              <a:gd name="connsiteY16" fmla="*/ 119268 h 543794"/>
              <a:gd name="connsiteX17" fmla="*/ 309604 w 609293"/>
              <a:gd name="connsiteY17" fmla="*/ 126003 h 543794"/>
              <a:gd name="connsiteX18" fmla="*/ 271025 w 609293"/>
              <a:gd name="connsiteY18" fmla="*/ 104774 h 543794"/>
              <a:gd name="connsiteX19" fmla="*/ 276012 w 609293"/>
              <a:gd name="connsiteY19" fmla="*/ 77836 h 543794"/>
              <a:gd name="connsiteX20" fmla="*/ 356250 w 609293"/>
              <a:gd name="connsiteY20" fmla="*/ 23374 h 543794"/>
              <a:gd name="connsiteX21" fmla="*/ 335465 w 609293"/>
              <a:gd name="connsiteY21" fmla="*/ 37482 h 543794"/>
              <a:gd name="connsiteX22" fmla="*/ 318990 w 609293"/>
              <a:gd name="connsiteY22" fmla="*/ 34893 h 543794"/>
              <a:gd name="connsiteX23" fmla="*/ 261499 w 609293"/>
              <a:gd name="connsiteY23" fmla="*/ 50709 h 543794"/>
              <a:gd name="connsiteX24" fmla="*/ 44879 w 609293"/>
              <a:gd name="connsiteY24" fmla="*/ 202281 h 543794"/>
              <a:gd name="connsiteX25" fmla="*/ 35053 w 609293"/>
              <a:gd name="connsiteY25" fmla="*/ 226005 h 543794"/>
              <a:gd name="connsiteX26" fmla="*/ 35053 w 609293"/>
              <a:gd name="connsiteY26" fmla="*/ 368498 h 543794"/>
              <a:gd name="connsiteX27" fmla="*/ 76558 w 609293"/>
              <a:gd name="connsiteY27" fmla="*/ 435570 h 543794"/>
              <a:gd name="connsiteX28" fmla="*/ 223953 w 609293"/>
              <a:gd name="connsiteY28" fmla="*/ 503082 h 543794"/>
              <a:gd name="connsiteX29" fmla="*/ 301977 w 609293"/>
              <a:gd name="connsiteY29" fmla="*/ 492245 h 543794"/>
              <a:gd name="connsiteX30" fmla="*/ 303004 w 609293"/>
              <a:gd name="connsiteY30" fmla="*/ 491513 h 543794"/>
              <a:gd name="connsiteX31" fmla="*/ 551742 w 609293"/>
              <a:gd name="connsiteY31" fmla="*/ 306258 h 543794"/>
              <a:gd name="connsiteX32" fmla="*/ 571835 w 609293"/>
              <a:gd name="connsiteY32" fmla="*/ 283705 h 543794"/>
              <a:gd name="connsiteX33" fmla="*/ 538543 w 609293"/>
              <a:gd name="connsiteY33" fmla="*/ 267889 h 543794"/>
              <a:gd name="connsiteX34" fmla="*/ 515370 w 609293"/>
              <a:gd name="connsiteY34" fmla="*/ 292638 h 543794"/>
              <a:gd name="connsiteX35" fmla="*/ 319870 w 609293"/>
              <a:gd name="connsiteY35" fmla="*/ 444064 h 543794"/>
              <a:gd name="connsiteX36" fmla="*/ 204301 w 609293"/>
              <a:gd name="connsiteY36" fmla="*/ 459587 h 543794"/>
              <a:gd name="connsiteX37" fmla="*/ 117770 w 609293"/>
              <a:gd name="connsiteY37" fmla="*/ 422536 h 543794"/>
              <a:gd name="connsiteX38" fmla="*/ 54119 w 609293"/>
              <a:gd name="connsiteY38" fmla="*/ 323978 h 543794"/>
              <a:gd name="connsiteX39" fmla="*/ 54119 w 609293"/>
              <a:gd name="connsiteY39" fmla="*/ 262471 h 543794"/>
              <a:gd name="connsiteX40" fmla="*/ 62039 w 609293"/>
              <a:gd name="connsiteY40" fmla="*/ 247826 h 543794"/>
              <a:gd name="connsiteX41" fmla="*/ 78465 w 609293"/>
              <a:gd name="connsiteY41" fmla="*/ 246361 h 543794"/>
              <a:gd name="connsiteX42" fmla="*/ 230846 w 609293"/>
              <a:gd name="connsiteY42" fmla="*/ 311091 h 543794"/>
              <a:gd name="connsiteX43" fmla="*/ 313124 w 609293"/>
              <a:gd name="connsiteY43" fmla="*/ 301865 h 543794"/>
              <a:gd name="connsiteX44" fmla="*/ 534583 w 609293"/>
              <a:gd name="connsiteY44" fmla="*/ 133598 h 543794"/>
              <a:gd name="connsiteX45" fmla="*/ 541329 w 609293"/>
              <a:gd name="connsiteY45" fmla="*/ 128033 h 543794"/>
              <a:gd name="connsiteX46" fmla="*/ 546756 w 609293"/>
              <a:gd name="connsiteY46" fmla="*/ 117782 h 543794"/>
              <a:gd name="connsiteX47" fmla="*/ 532970 w 609293"/>
              <a:gd name="connsiteY47" fmla="*/ 107091 h 543794"/>
              <a:gd name="connsiteX48" fmla="*/ 424840 w 609293"/>
              <a:gd name="connsiteY48" fmla="*/ 67565 h 543794"/>
              <a:gd name="connsiteX49" fmla="*/ 438982 w 609293"/>
              <a:gd name="connsiteY49" fmla="*/ 57486 h 543794"/>
              <a:gd name="connsiteX50" fmla="*/ 298953 w 609293"/>
              <a:gd name="connsiteY50" fmla="*/ 1302 h 543794"/>
              <a:gd name="connsiteX51" fmla="*/ 359909 w 609293"/>
              <a:gd name="connsiteY51" fmla="*/ 6629 h 543794"/>
              <a:gd name="connsiteX52" fmla="*/ 544996 w 609293"/>
              <a:gd name="connsiteY52" fmla="*/ 74287 h 543794"/>
              <a:gd name="connsiteX53" fmla="*/ 581368 w 609293"/>
              <a:gd name="connsiteY53" fmla="*/ 112509 h 543794"/>
              <a:gd name="connsiteX54" fmla="*/ 566262 w 609293"/>
              <a:gd name="connsiteY54" fmla="*/ 152489 h 543794"/>
              <a:gd name="connsiteX55" fmla="*/ 566115 w 609293"/>
              <a:gd name="connsiteY55" fmla="*/ 199938 h 543794"/>
              <a:gd name="connsiteX56" fmla="*/ 556582 w 609293"/>
              <a:gd name="connsiteY56" fmla="*/ 237721 h 543794"/>
              <a:gd name="connsiteX57" fmla="*/ 595301 w 609293"/>
              <a:gd name="connsiteY57" fmla="*/ 256027 h 543794"/>
              <a:gd name="connsiteX58" fmla="*/ 609087 w 609293"/>
              <a:gd name="connsiteY58" fmla="*/ 275358 h 543794"/>
              <a:gd name="connsiteX59" fmla="*/ 574328 w 609293"/>
              <a:gd name="connsiteY59" fmla="*/ 333058 h 543794"/>
              <a:gd name="connsiteX60" fmla="*/ 573302 w 609293"/>
              <a:gd name="connsiteY60" fmla="*/ 333790 h 543794"/>
              <a:gd name="connsiteX61" fmla="*/ 324417 w 609293"/>
              <a:gd name="connsiteY61" fmla="*/ 519045 h 543794"/>
              <a:gd name="connsiteX62" fmla="*/ 252259 w 609293"/>
              <a:gd name="connsiteY62" fmla="*/ 543794 h 543794"/>
              <a:gd name="connsiteX63" fmla="*/ 209287 w 609293"/>
              <a:gd name="connsiteY63" fmla="*/ 534861 h 543794"/>
              <a:gd name="connsiteX64" fmla="*/ 61892 w 609293"/>
              <a:gd name="connsiteY64" fmla="*/ 467349 h 543794"/>
              <a:gd name="connsiteX65" fmla="*/ 1 w 609293"/>
              <a:gd name="connsiteY65" fmla="*/ 368498 h 543794"/>
              <a:gd name="connsiteX66" fmla="*/ 1 w 609293"/>
              <a:gd name="connsiteY66" fmla="*/ 226152 h 543794"/>
              <a:gd name="connsiteX67" fmla="*/ 24787 w 609293"/>
              <a:gd name="connsiteY67" fmla="*/ 173578 h 543794"/>
              <a:gd name="connsiteX68" fmla="*/ 241406 w 609293"/>
              <a:gd name="connsiteY68" fmla="*/ 22006 h 543794"/>
              <a:gd name="connsiteX69" fmla="*/ 298953 w 609293"/>
              <a:gd name="connsiteY69" fmla="*/ 1302 h 54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293" h="543794">
                <a:moveTo>
                  <a:pt x="531210" y="180168"/>
                </a:moveTo>
                <a:lnTo>
                  <a:pt x="334243" y="329543"/>
                </a:lnTo>
                <a:cubicBezTo>
                  <a:pt x="303591" y="352828"/>
                  <a:pt x="252112" y="358832"/>
                  <a:pt x="216913" y="343162"/>
                </a:cubicBezTo>
                <a:lnTo>
                  <a:pt x="89171" y="288831"/>
                </a:lnTo>
                <a:lnTo>
                  <a:pt x="89171" y="323978"/>
                </a:lnTo>
                <a:cubicBezTo>
                  <a:pt x="89171" y="349460"/>
                  <a:pt x="108824" y="380067"/>
                  <a:pt x="131996" y="390611"/>
                </a:cubicBezTo>
                <a:lnTo>
                  <a:pt x="218527" y="427662"/>
                </a:lnTo>
                <a:cubicBezTo>
                  <a:pt x="242139" y="438499"/>
                  <a:pt x="278365" y="433520"/>
                  <a:pt x="297871" y="416971"/>
                </a:cubicBezTo>
                <a:lnTo>
                  <a:pt x="493371" y="265399"/>
                </a:lnTo>
                <a:cubicBezTo>
                  <a:pt x="502171" y="257931"/>
                  <a:pt x="510090" y="248412"/>
                  <a:pt x="516250" y="238746"/>
                </a:cubicBezTo>
                <a:cubicBezTo>
                  <a:pt x="516397" y="238600"/>
                  <a:pt x="516397" y="238453"/>
                  <a:pt x="516543" y="238160"/>
                </a:cubicBezTo>
                <a:cubicBezTo>
                  <a:pt x="517130" y="236842"/>
                  <a:pt x="517863" y="235671"/>
                  <a:pt x="518743" y="234499"/>
                </a:cubicBezTo>
                <a:cubicBezTo>
                  <a:pt x="526517" y="221466"/>
                  <a:pt x="531063" y="208432"/>
                  <a:pt x="531063" y="199938"/>
                </a:cubicBezTo>
                <a:close/>
                <a:moveTo>
                  <a:pt x="335465" y="37482"/>
                </a:moveTo>
                <a:lnTo>
                  <a:pt x="347882" y="39433"/>
                </a:lnTo>
                <a:lnTo>
                  <a:pt x="424840" y="67565"/>
                </a:lnTo>
                <a:lnTo>
                  <a:pt x="352290" y="119268"/>
                </a:lnTo>
                <a:cubicBezTo>
                  <a:pt x="326179" y="138008"/>
                  <a:pt x="306963" y="140936"/>
                  <a:pt x="309604" y="126003"/>
                </a:cubicBezTo>
                <a:cubicBezTo>
                  <a:pt x="312244" y="111070"/>
                  <a:pt x="295082" y="101553"/>
                  <a:pt x="271025" y="104774"/>
                </a:cubicBezTo>
                <a:cubicBezTo>
                  <a:pt x="247115" y="107995"/>
                  <a:pt x="249315" y="95990"/>
                  <a:pt x="276012" y="77836"/>
                </a:cubicBezTo>
                <a:close/>
                <a:moveTo>
                  <a:pt x="356250" y="23374"/>
                </a:moveTo>
                <a:lnTo>
                  <a:pt x="335465" y="37482"/>
                </a:lnTo>
                <a:lnTo>
                  <a:pt x="318990" y="34893"/>
                </a:lnTo>
                <a:cubicBezTo>
                  <a:pt x="298311" y="34893"/>
                  <a:pt x="275871" y="40604"/>
                  <a:pt x="261499" y="50709"/>
                </a:cubicBezTo>
                <a:lnTo>
                  <a:pt x="44879" y="202281"/>
                </a:lnTo>
                <a:cubicBezTo>
                  <a:pt x="35933" y="208578"/>
                  <a:pt x="34906" y="214583"/>
                  <a:pt x="35053" y="226005"/>
                </a:cubicBezTo>
                <a:lnTo>
                  <a:pt x="35053" y="368498"/>
                </a:lnTo>
                <a:cubicBezTo>
                  <a:pt x="35053" y="394272"/>
                  <a:pt x="54119" y="425026"/>
                  <a:pt x="76558" y="435570"/>
                </a:cubicBezTo>
                <a:lnTo>
                  <a:pt x="223953" y="503082"/>
                </a:lnTo>
                <a:cubicBezTo>
                  <a:pt x="247126" y="513919"/>
                  <a:pt x="282765" y="508940"/>
                  <a:pt x="301977" y="492245"/>
                </a:cubicBezTo>
                <a:cubicBezTo>
                  <a:pt x="302417" y="491952"/>
                  <a:pt x="302711" y="491659"/>
                  <a:pt x="303004" y="491513"/>
                </a:cubicBezTo>
                <a:lnTo>
                  <a:pt x="551742" y="306258"/>
                </a:lnTo>
                <a:cubicBezTo>
                  <a:pt x="562449" y="296885"/>
                  <a:pt x="568755" y="288831"/>
                  <a:pt x="571835" y="283705"/>
                </a:cubicBezTo>
                <a:lnTo>
                  <a:pt x="538543" y="267889"/>
                </a:lnTo>
                <a:cubicBezTo>
                  <a:pt x="531650" y="276969"/>
                  <a:pt x="523877" y="285463"/>
                  <a:pt x="515370" y="292638"/>
                </a:cubicBezTo>
                <a:lnTo>
                  <a:pt x="319870" y="444064"/>
                </a:lnTo>
                <a:cubicBezTo>
                  <a:pt x="290684" y="468813"/>
                  <a:pt x="239646" y="475843"/>
                  <a:pt x="204301" y="459587"/>
                </a:cubicBezTo>
                <a:lnTo>
                  <a:pt x="117770" y="422536"/>
                </a:lnTo>
                <a:cubicBezTo>
                  <a:pt x="81838" y="406134"/>
                  <a:pt x="54119" y="362933"/>
                  <a:pt x="54119" y="323978"/>
                </a:cubicBezTo>
                <a:lnTo>
                  <a:pt x="54119" y="262471"/>
                </a:lnTo>
                <a:cubicBezTo>
                  <a:pt x="54119" y="256613"/>
                  <a:pt x="57052" y="251048"/>
                  <a:pt x="62039" y="247826"/>
                </a:cubicBezTo>
                <a:cubicBezTo>
                  <a:pt x="66878" y="244604"/>
                  <a:pt x="73038" y="244018"/>
                  <a:pt x="78465" y="246361"/>
                </a:cubicBezTo>
                <a:lnTo>
                  <a:pt x="230846" y="311091"/>
                </a:lnTo>
                <a:cubicBezTo>
                  <a:pt x="254899" y="321928"/>
                  <a:pt x="292444" y="317534"/>
                  <a:pt x="313124" y="301865"/>
                </a:cubicBezTo>
                <a:lnTo>
                  <a:pt x="534583" y="133598"/>
                </a:lnTo>
                <a:cubicBezTo>
                  <a:pt x="536343" y="131255"/>
                  <a:pt x="538689" y="129351"/>
                  <a:pt x="541329" y="128033"/>
                </a:cubicBezTo>
                <a:cubicBezTo>
                  <a:pt x="545729" y="123639"/>
                  <a:pt x="547049" y="119832"/>
                  <a:pt x="546756" y="117782"/>
                </a:cubicBezTo>
                <a:cubicBezTo>
                  <a:pt x="546316" y="114999"/>
                  <a:pt x="542503" y="110606"/>
                  <a:pt x="532970" y="107091"/>
                </a:cubicBezTo>
                <a:lnTo>
                  <a:pt x="424840" y="67565"/>
                </a:lnTo>
                <a:lnTo>
                  <a:pt x="438982" y="57486"/>
                </a:lnTo>
                <a:close/>
                <a:moveTo>
                  <a:pt x="298953" y="1302"/>
                </a:moveTo>
                <a:cubicBezTo>
                  <a:pt x="320274" y="-1462"/>
                  <a:pt x="342163" y="112"/>
                  <a:pt x="359909" y="6629"/>
                </a:cubicBezTo>
                <a:lnTo>
                  <a:pt x="544996" y="74287"/>
                </a:lnTo>
                <a:cubicBezTo>
                  <a:pt x="565529" y="81756"/>
                  <a:pt x="578875" y="95815"/>
                  <a:pt x="581368" y="112509"/>
                </a:cubicBezTo>
                <a:cubicBezTo>
                  <a:pt x="583568" y="126422"/>
                  <a:pt x="577995" y="140627"/>
                  <a:pt x="566262" y="152489"/>
                </a:cubicBezTo>
                <a:lnTo>
                  <a:pt x="566115" y="199938"/>
                </a:lnTo>
                <a:cubicBezTo>
                  <a:pt x="566115" y="211361"/>
                  <a:pt x="562595" y="224541"/>
                  <a:pt x="556582" y="237721"/>
                </a:cubicBezTo>
                <a:lnTo>
                  <a:pt x="595301" y="256027"/>
                </a:lnTo>
                <a:cubicBezTo>
                  <a:pt x="603221" y="260127"/>
                  <a:pt x="608060" y="267010"/>
                  <a:pt x="609087" y="275358"/>
                </a:cubicBezTo>
                <a:cubicBezTo>
                  <a:pt x="611727" y="296885"/>
                  <a:pt x="588408" y="320756"/>
                  <a:pt x="574328" y="333058"/>
                </a:cubicBezTo>
                <a:cubicBezTo>
                  <a:pt x="573888" y="333204"/>
                  <a:pt x="573595" y="333497"/>
                  <a:pt x="573302" y="333790"/>
                </a:cubicBezTo>
                <a:lnTo>
                  <a:pt x="324417" y="519045"/>
                </a:lnTo>
                <a:cubicBezTo>
                  <a:pt x="305791" y="535154"/>
                  <a:pt x="278658" y="543794"/>
                  <a:pt x="252259" y="543794"/>
                </a:cubicBezTo>
                <a:cubicBezTo>
                  <a:pt x="237153" y="543794"/>
                  <a:pt x="222193" y="540865"/>
                  <a:pt x="209287" y="534861"/>
                </a:cubicBezTo>
                <a:lnTo>
                  <a:pt x="61892" y="467349"/>
                </a:lnTo>
                <a:cubicBezTo>
                  <a:pt x="27133" y="451093"/>
                  <a:pt x="1" y="407745"/>
                  <a:pt x="1" y="368498"/>
                </a:cubicBezTo>
                <a:lnTo>
                  <a:pt x="1" y="226152"/>
                </a:lnTo>
                <a:cubicBezTo>
                  <a:pt x="1" y="214875"/>
                  <a:pt x="-146" y="191151"/>
                  <a:pt x="24787" y="173578"/>
                </a:cubicBezTo>
                <a:lnTo>
                  <a:pt x="241406" y="22006"/>
                </a:lnTo>
                <a:cubicBezTo>
                  <a:pt x="256879" y="11169"/>
                  <a:pt x="277632" y="4066"/>
                  <a:pt x="298953" y="1302"/>
                </a:cubicBezTo>
                <a:close/>
              </a:path>
            </a:pathLst>
          </a:custGeom>
          <a:solidFill>
            <a:srgbClr val="998E7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EAEEA66-E870-86E5-3A1F-0E3914517CD7}"/>
              </a:ext>
            </a:extLst>
          </p:cNvPr>
          <p:cNvSpPr/>
          <p:nvPr/>
        </p:nvSpPr>
        <p:spPr>
          <a:xfrm>
            <a:off x="9411856" y="-835841"/>
            <a:ext cx="1828800" cy="1828800"/>
          </a:xfrm>
          <a:prstGeom prst="ellipse">
            <a:avLst/>
          </a:prstGeom>
          <a:solidFill>
            <a:srgbClr val="998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55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EB78D-DFB0-1836-2D09-671B2CCFD1D7}"/>
              </a:ext>
            </a:extLst>
          </p:cNvPr>
          <p:cNvSpPr txBox="1"/>
          <p:nvPr/>
        </p:nvSpPr>
        <p:spPr>
          <a:xfrm>
            <a:off x="5936821" y="2396658"/>
            <a:ext cx="6529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4710995" y="486311"/>
            <a:ext cx="2451652" cy="6317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CF8A8-A719-223A-64FD-349BBA30BF3B}"/>
              </a:ext>
            </a:extLst>
          </p:cNvPr>
          <p:cNvSpPr txBox="1"/>
          <p:nvPr/>
        </p:nvSpPr>
        <p:spPr>
          <a:xfrm>
            <a:off x="1782265" y="1159404"/>
            <a:ext cx="8309112" cy="45391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MutiSales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Check Inventory and Trucks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Truck Arrangement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Set current order plan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Ship items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Clear form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Exit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58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EB78D-DFB0-1836-2D09-671B2CCFD1D7}"/>
              </a:ext>
            </a:extLst>
          </p:cNvPr>
          <p:cNvSpPr txBox="1"/>
          <p:nvPr/>
        </p:nvSpPr>
        <p:spPr>
          <a:xfrm>
            <a:off x="1373569" y="1317308"/>
            <a:ext cx="9082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step is to verify daily inventory and available truck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3655172" y="486311"/>
            <a:ext cx="5360657" cy="631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Inventory and Trucks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0238E-EC30-271C-A690-A9A7D37A6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37" y="2306549"/>
            <a:ext cx="7731568" cy="3763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45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EB78D-DFB0-1836-2D09-671B2CCFD1D7}"/>
              </a:ext>
            </a:extLst>
          </p:cNvPr>
          <p:cNvSpPr txBox="1"/>
          <p:nvPr/>
        </p:nvSpPr>
        <p:spPr>
          <a:xfrm>
            <a:off x="1373567" y="1071729"/>
            <a:ext cx="89763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the manager can enter the truck information that will be used in the daily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set the number of trucks that will be used, then enter the different capacities and quantities.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4047171" y="417663"/>
            <a:ext cx="3408237" cy="742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Arrangement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5CB35E-FC96-47BC-BA60-CF135398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4" y="2888974"/>
            <a:ext cx="5613354" cy="32905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689236-45AB-EA7E-0462-56F21BA4C51B}"/>
              </a:ext>
            </a:extLst>
          </p:cNvPr>
          <p:cNvSpPr txBox="1"/>
          <p:nvPr/>
        </p:nvSpPr>
        <p:spPr>
          <a:xfrm>
            <a:off x="10561981" y="577816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29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4225748" y="307407"/>
            <a:ext cx="3740503" cy="742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current order plan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F7279-3A36-2B96-DC57-F297D17100BC}"/>
              </a:ext>
            </a:extLst>
          </p:cNvPr>
          <p:cNvSpPr txBox="1"/>
          <p:nvPr/>
        </p:nvSpPr>
        <p:spPr>
          <a:xfrm>
            <a:off x="1369703" y="1765726"/>
            <a:ext cx="3361324" cy="26325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 manager also need to enter the data for daily items which need to be shipped.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120F0-5407-246F-AC96-8B9B47A81FAE}"/>
              </a:ext>
            </a:extLst>
          </p:cNvPr>
          <p:cNvSpPr txBox="1"/>
          <p:nvPr/>
        </p:nvSpPr>
        <p:spPr>
          <a:xfrm>
            <a:off x="6215270" y="2054087"/>
            <a:ext cx="2637182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2CA5F2-5B5B-0B9C-2D4B-7DAC6F110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20" y="1209893"/>
            <a:ext cx="4356286" cy="5149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37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3415671" y="548552"/>
            <a:ext cx="5360657" cy="631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Items-1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8D01A4-4EB0-CF3E-9BB4-1E27B4BA7B56}"/>
              </a:ext>
            </a:extLst>
          </p:cNvPr>
          <p:cNvSpPr txBox="1"/>
          <p:nvPr/>
        </p:nvSpPr>
        <p:spPr>
          <a:xfrm>
            <a:off x="1056785" y="1482845"/>
            <a:ext cx="10974027" cy="1081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main part of the program, this step will effectively assign the task of loading items.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028903-2868-F6CA-7035-FF658B360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5" y="2564167"/>
            <a:ext cx="6197600" cy="3733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1751F7-AFD3-7B8E-9CD3-34F836722DB2}"/>
              </a:ext>
            </a:extLst>
          </p:cNvPr>
          <p:cNvSpPr txBox="1"/>
          <p:nvPr/>
        </p:nvSpPr>
        <p:spPr>
          <a:xfrm>
            <a:off x="7447722" y="2783446"/>
            <a:ext cx="3319670" cy="26325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truck’s capacities, truck’s quantity; item number, item quantity, and item weight.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56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5205018" y="508796"/>
            <a:ext cx="2539487" cy="6317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Items-2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616223-742D-E097-7CE4-ECBE7AED5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67" y="2575431"/>
            <a:ext cx="9526611" cy="2513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C5DB97-F4AE-EF55-5E38-E57714145421}"/>
              </a:ext>
            </a:extLst>
          </p:cNvPr>
          <p:cNvSpPr txBox="1"/>
          <p:nvPr/>
        </p:nvSpPr>
        <p:spPr>
          <a:xfrm>
            <a:off x="1624467" y="1317308"/>
            <a:ext cx="9700591" cy="1081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also displays unused trucks, item numbers and item quantities that failed to load.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67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07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5205018" y="508796"/>
            <a:ext cx="2539487" cy="6317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Items-3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C5DB97-F4AE-EF55-5E38-E57714145421}"/>
              </a:ext>
            </a:extLst>
          </p:cNvPr>
          <p:cNvSpPr txBox="1"/>
          <p:nvPr/>
        </p:nvSpPr>
        <p:spPr>
          <a:xfrm>
            <a:off x="1624465" y="1217004"/>
            <a:ext cx="9700591" cy="1598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shipping plan will be displayed in the program, sorted by truck usage and information on the items loaded on each truck.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FE7DC-97C7-5022-7F57-7D8F79736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7" y="3254049"/>
            <a:ext cx="11126965" cy="1238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0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3">
            <a:extLst>
              <a:ext uri="{FF2B5EF4-FFF2-40B4-BE49-F238E27FC236}">
                <a16:creationId xmlns:a16="http://schemas.microsoft.com/office/drawing/2014/main" id="{8252EDC4-EEE7-77AE-C8DD-763CD8C1D3A7}"/>
              </a:ext>
            </a:extLst>
          </p:cNvPr>
          <p:cNvSpPr txBox="1"/>
          <p:nvPr/>
        </p:nvSpPr>
        <p:spPr>
          <a:xfrm>
            <a:off x="489103" y="486311"/>
            <a:ext cx="113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b="1" dirty="0">
                <a:solidFill>
                  <a:srgbClr val="357266"/>
                </a:solidFill>
                <a:latin typeface="Arial Rounded MT Bold" panose="020F0704030504030204" pitchFamily="34" charset="0"/>
                <a:ea typeface="思源黑体 CN Heavy" panose="020B0A00000000000000" pitchFamily="34" charset="-122"/>
                <a:cs typeface="+mn-ea"/>
                <a:sym typeface="+mn-lt"/>
              </a:rPr>
              <a:t>08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40718E-390F-A2FC-E160-17EA2DD3ABC0}"/>
              </a:ext>
            </a:extLst>
          </p:cNvPr>
          <p:cNvSpPr txBox="1"/>
          <p:nvPr/>
        </p:nvSpPr>
        <p:spPr>
          <a:xfrm>
            <a:off x="3415671" y="548552"/>
            <a:ext cx="5360657" cy="631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form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B1978-D360-52EE-8D66-42EC2047F684}"/>
              </a:ext>
            </a:extLst>
          </p:cNvPr>
          <p:cNvSpPr txBox="1"/>
          <p:nvPr/>
        </p:nvSpPr>
        <p:spPr>
          <a:xfrm>
            <a:off x="10588487" y="5795389"/>
            <a:ext cx="1073426" cy="564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408AC-1AC3-9FA6-A694-64DD42B44190}"/>
              </a:ext>
            </a:extLst>
          </p:cNvPr>
          <p:cNvSpPr txBox="1"/>
          <p:nvPr/>
        </p:nvSpPr>
        <p:spPr>
          <a:xfrm>
            <a:off x="1452189" y="1458307"/>
            <a:ext cx="9136298" cy="1598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 more efficient, users need to clear the data in the form to save time and make sure program started successfully for the next use.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E57E5B-017B-1157-A295-E735B2D3F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67" y="3532711"/>
            <a:ext cx="6692900" cy="143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19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774;"/>
</p:tagLst>
</file>

<file path=ppt/theme/theme1.xml><?xml version="1.0" encoding="utf-8"?>
<a:theme xmlns:a="http://schemas.openxmlformats.org/drawingml/2006/main" name="51PPT模板网   www.51pptmoban.com">
  <a:themeElements>
    <a:clrScheme name="MC-欧美风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12509"/>
      </a:accent1>
      <a:accent2>
        <a:srgbClr val="65532F"/>
      </a:accent2>
      <a:accent3>
        <a:srgbClr val="A3BBAD"/>
      </a:accent3>
      <a:accent4>
        <a:srgbClr val="0E3B43"/>
      </a:accent4>
      <a:accent5>
        <a:srgbClr val="357266"/>
      </a:accent5>
      <a:accent6>
        <a:srgbClr val="CFDBD4"/>
      </a:accent6>
      <a:hlink>
        <a:srgbClr val="F84D4D"/>
      </a:hlink>
      <a:folHlink>
        <a:srgbClr val="BFBFBF"/>
      </a:folHlink>
    </a:clrScheme>
    <a:fontScheme name="m4egz4xv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310</Words>
  <Application>Microsoft Macintosh PowerPoint</Application>
  <PresentationFormat>宽屏</PresentationFormat>
  <Paragraphs>64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思源黑体 CN Heavy</vt:lpstr>
      <vt:lpstr>Arial</vt:lpstr>
      <vt:lpstr>Arial Rounded MT Bold</vt:lpstr>
      <vt:lpstr>Times New Roman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典雅清新圆圈几何风论文答辩ppt模板</dc:title>
  <dc:creator>51PPT模板网</dc:creator>
  <cp:keywords>www.51pptmoban.com</cp:keywords>
  <dc:description>www.51pptmoban.com</dc:description>
  <cp:lastModifiedBy>Yang, Zeyao</cp:lastModifiedBy>
  <cp:revision>110</cp:revision>
  <dcterms:created xsi:type="dcterms:W3CDTF">2018-11-08T00:18:38Z</dcterms:created>
  <dcterms:modified xsi:type="dcterms:W3CDTF">2022-10-28T03:43:21Z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