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2"/>
    <p:sldId id="276" r:id="rId3"/>
    <p:sldId id="273" r:id="rId4"/>
    <p:sldId id="265" r:id="rId5"/>
    <p:sldId id="275" r:id="rId6"/>
    <p:sldId id="274" r:id="rId7"/>
    <p:sldId id="269" r:id="rId8"/>
    <p:sldId id="272" r:id="rId9"/>
    <p:sldId id="277" r:id="rId10"/>
    <p:sldId id="279" r:id="rId11"/>
    <p:sldId id="278" r:id="rId12"/>
    <p:sldId id="280" r:id="rId13"/>
    <p:sldId id="282" r:id="rId14"/>
    <p:sldId id="281" r:id="rId15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7F7F7F"/>
    <a:srgbClr val="E2F0D9"/>
    <a:srgbClr val="FFFFFF"/>
    <a:srgbClr val="A9D18E"/>
    <a:srgbClr val="70AD47"/>
    <a:srgbClr val="4D4D4D"/>
    <a:srgbClr val="A6A6A6"/>
    <a:srgbClr val="FF7C8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692BBA-6B68-40B2-99BB-79E38010F205}" v="224" dt="2022-05-25T09:49:39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43" autoAdjust="0"/>
    <p:restoredTop sz="95244" autoAdjust="0"/>
  </p:normalViewPr>
  <p:slideViewPr>
    <p:cSldViewPr snapToGrid="0">
      <p:cViewPr varScale="1">
        <p:scale>
          <a:sx n="110" d="100"/>
          <a:sy n="110" d="100"/>
        </p:scale>
        <p:origin x="163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EB692BBA-6B68-40B2-99BB-79E38010F205}"/>
    <pc:docChg chg="undo redo custSel addSld delSld modSld sldOrd">
      <pc:chgData name="남 상현" userId="03ad4a8e8f7310f3" providerId="LiveId" clId="{EB692BBA-6B68-40B2-99BB-79E38010F205}" dt="2022-05-25T09:50:35.211" v="1980" actId="208"/>
      <pc:docMkLst>
        <pc:docMk/>
      </pc:docMkLst>
      <pc:sldChg chg="addSp delSp modSp del mod">
        <pc:chgData name="남 상현" userId="03ad4a8e8f7310f3" providerId="LiveId" clId="{EB692BBA-6B68-40B2-99BB-79E38010F205}" dt="2022-05-20T06:17:55.459" v="16" actId="47"/>
        <pc:sldMkLst>
          <pc:docMk/>
          <pc:sldMk cId="3887196453" sldId="263"/>
        </pc:sldMkLst>
        <pc:spChg chg="mod">
          <ac:chgData name="남 상현" userId="03ad4a8e8f7310f3" providerId="LiveId" clId="{EB692BBA-6B68-40B2-99BB-79E38010F205}" dt="2022-05-20T06:10:56.384" v="0" actId="20577"/>
          <ac:spMkLst>
            <pc:docMk/>
            <pc:sldMk cId="3887196453" sldId="263"/>
            <ac:spMk id="794" creationId="{00000000-0000-0000-0000-000000000000}"/>
          </ac:spMkLst>
        </pc:spChg>
        <pc:picChg chg="add del mod">
          <ac:chgData name="남 상현" userId="03ad4a8e8f7310f3" providerId="LiveId" clId="{EB692BBA-6B68-40B2-99BB-79E38010F205}" dt="2022-05-20T06:17:16.574" v="13" actId="21"/>
          <ac:picMkLst>
            <pc:docMk/>
            <pc:sldMk cId="3887196453" sldId="263"/>
            <ac:picMk id="4" creationId="{C2CE0069-60BA-B2B8-A317-B54246809FD2}"/>
          </ac:picMkLst>
        </pc:picChg>
      </pc:sldChg>
      <pc:sldChg chg="del">
        <pc:chgData name="남 상현" userId="03ad4a8e8f7310f3" providerId="LiveId" clId="{EB692BBA-6B68-40B2-99BB-79E38010F205}" dt="2022-05-24T11:05:52.957" v="843" actId="47"/>
        <pc:sldMkLst>
          <pc:docMk/>
          <pc:sldMk cId="2832451436" sldId="264"/>
        </pc:sldMkLst>
      </pc:sldChg>
      <pc:sldChg chg="addSp delSp modSp mod ord">
        <pc:chgData name="남 상현" userId="03ad4a8e8f7310f3" providerId="LiveId" clId="{EB692BBA-6B68-40B2-99BB-79E38010F205}" dt="2022-05-24T11:25:52.347" v="1237" actId="14100"/>
        <pc:sldMkLst>
          <pc:docMk/>
          <pc:sldMk cId="3752512159" sldId="265"/>
        </pc:sldMkLst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4" creationId="{DB1FFE97-B4E8-E4E8-953F-87DB1A34C76F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5" creationId="{6D535081-D2AE-302A-EFDB-2041ECDE7A07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16" creationId="{B929FA0B-D8F1-7C8B-427E-B4CB6C76F259}"/>
          </ac:spMkLst>
        </pc:spChg>
        <pc:spChg chg="add mod">
          <ac:chgData name="남 상현" userId="03ad4a8e8f7310f3" providerId="LiveId" clId="{EB692BBA-6B68-40B2-99BB-79E38010F205}" dt="2022-05-24T06:01:23.969" v="425" actId="164"/>
          <ac:spMkLst>
            <pc:docMk/>
            <pc:sldMk cId="3752512159" sldId="265"/>
            <ac:spMk id="77" creationId="{2009FB5E-2A3D-18E3-B326-4E7BB20CF226}"/>
          </ac:spMkLst>
        </pc:spChg>
        <pc:spChg chg="mod">
          <ac:chgData name="남 상현" userId="03ad4a8e8f7310f3" providerId="LiveId" clId="{EB692BBA-6B68-40B2-99BB-79E38010F205}" dt="2022-05-24T05:56:51.464" v="393"/>
          <ac:spMkLst>
            <pc:docMk/>
            <pc:sldMk cId="3752512159" sldId="265"/>
            <ac:spMk id="79" creationId="{855EAF03-9FEF-5BB3-42DD-2B1C5B548D38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80" creationId="{14660CDA-51D5-6C69-F770-56F9EE956FE7}"/>
          </ac:spMkLst>
        </pc:spChg>
        <pc:spChg chg="mod">
          <ac:chgData name="남 상현" userId="03ad4a8e8f7310f3" providerId="LiveId" clId="{EB692BBA-6B68-40B2-99BB-79E38010F205}" dt="2022-05-24T05:56:51.464" v="393"/>
          <ac:spMkLst>
            <pc:docMk/>
            <pc:sldMk cId="3752512159" sldId="265"/>
            <ac:spMk id="81" creationId="{F90F6B71-7F86-8016-7D0B-7B6EECFD730A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82" creationId="{B8A5AA38-0BBB-98A3-E7FC-4CE070BDFD89}"/>
          </ac:spMkLst>
        </pc:spChg>
        <pc:spChg chg="add mod">
          <ac:chgData name="남 상현" userId="03ad4a8e8f7310f3" providerId="LiveId" clId="{EB692BBA-6B68-40B2-99BB-79E38010F205}" dt="2022-05-24T06:01:23.969" v="425" actId="164"/>
          <ac:spMkLst>
            <pc:docMk/>
            <pc:sldMk cId="3752512159" sldId="265"/>
            <ac:spMk id="83" creationId="{7A6C5787-317D-498A-DD37-BE5A89EADE41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84" creationId="{8B4C411A-4896-2EC1-93FE-B9D87B6AEFA1}"/>
          </ac:spMkLst>
        </pc:spChg>
        <pc:spChg chg="add del mod">
          <ac:chgData name="남 상현" userId="03ad4a8e8f7310f3" providerId="LiveId" clId="{EB692BBA-6B68-40B2-99BB-79E38010F205}" dt="2022-05-24T06:08:21.626" v="458" actId="478"/>
          <ac:spMkLst>
            <pc:docMk/>
            <pc:sldMk cId="3752512159" sldId="265"/>
            <ac:spMk id="85" creationId="{7970929D-B9D3-02D9-0DDF-B851DC87710C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86" creationId="{D8AF59BF-EE97-10D0-E068-B91073F53E6B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87" creationId="{6601435D-90C4-407D-1711-8AD3DFA49055}"/>
          </ac:spMkLst>
        </pc:spChg>
        <pc:spChg chg="add mod">
          <ac:chgData name="남 상현" userId="03ad4a8e8f7310f3" providerId="LiveId" clId="{EB692BBA-6B68-40B2-99BB-79E38010F205}" dt="2022-05-24T11:25:28.422" v="1219" actId="164"/>
          <ac:spMkLst>
            <pc:docMk/>
            <pc:sldMk cId="3752512159" sldId="265"/>
            <ac:spMk id="88" creationId="{1E5B79AB-2FB5-C09B-10BF-919B30B56E5C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89" creationId="{04FA7549-81A5-1D75-BB88-7FF7B0F315FD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91" creationId="{682E3A49-7F0A-7613-FAF3-951DCC296429}"/>
          </ac:spMkLst>
        </pc:spChg>
        <pc:spChg chg="del">
          <ac:chgData name="남 상현" userId="03ad4a8e8f7310f3" providerId="LiveId" clId="{EB692BBA-6B68-40B2-99BB-79E38010F205}" dt="2022-05-24T11:13:39.600" v="991" actId="478"/>
          <ac:spMkLst>
            <pc:docMk/>
            <pc:sldMk cId="3752512159" sldId="265"/>
            <ac:spMk id="92" creationId="{AF4FFB6A-09C4-77B1-38B9-F52DA9E31F5D}"/>
          </ac:spMkLst>
        </pc:spChg>
        <pc:spChg chg="del">
          <ac:chgData name="남 상현" userId="03ad4a8e8f7310f3" providerId="LiveId" clId="{EB692BBA-6B68-40B2-99BB-79E38010F205}" dt="2022-05-24T05:59:30.419" v="395" actId="478"/>
          <ac:spMkLst>
            <pc:docMk/>
            <pc:sldMk cId="3752512159" sldId="265"/>
            <ac:spMk id="99" creationId="{B19ED48E-5F8C-6158-58FF-732D90368C81}"/>
          </ac:spMkLst>
        </pc:spChg>
        <pc:spChg chg="del">
          <ac:chgData name="남 상현" userId="03ad4a8e8f7310f3" providerId="LiveId" clId="{EB692BBA-6B68-40B2-99BB-79E38010F205}" dt="2022-05-24T05:59:30.419" v="395" actId="478"/>
          <ac:spMkLst>
            <pc:docMk/>
            <pc:sldMk cId="3752512159" sldId="265"/>
            <ac:spMk id="100" creationId="{89C002F9-BC1B-B6F2-B0A5-4BA4A372BE8B}"/>
          </ac:spMkLst>
        </pc:spChg>
        <pc:spChg chg="del">
          <ac:chgData name="남 상현" userId="03ad4a8e8f7310f3" providerId="LiveId" clId="{EB692BBA-6B68-40B2-99BB-79E38010F205}" dt="2022-05-24T05:59:30.419" v="395" actId="478"/>
          <ac:spMkLst>
            <pc:docMk/>
            <pc:sldMk cId="3752512159" sldId="265"/>
            <ac:spMk id="101" creationId="{04F198B5-F897-B551-0B6E-2C2ECA516DCB}"/>
          </ac:spMkLst>
        </pc:spChg>
        <pc:spChg chg="del">
          <ac:chgData name="남 상현" userId="03ad4a8e8f7310f3" providerId="LiveId" clId="{EB692BBA-6B68-40B2-99BB-79E38010F205}" dt="2022-05-24T05:59:30.419" v="395" actId="478"/>
          <ac:spMkLst>
            <pc:docMk/>
            <pc:sldMk cId="3752512159" sldId="265"/>
            <ac:spMk id="102" creationId="{4647CCE0-5653-0125-5386-1CB95B373A3D}"/>
          </ac:spMkLst>
        </pc:spChg>
        <pc:spChg chg="del">
          <ac:chgData name="남 상현" userId="03ad4a8e8f7310f3" providerId="LiveId" clId="{EB692BBA-6B68-40B2-99BB-79E38010F205}" dt="2022-05-24T05:59:30.419" v="395" actId="478"/>
          <ac:spMkLst>
            <pc:docMk/>
            <pc:sldMk cId="3752512159" sldId="265"/>
            <ac:spMk id="103" creationId="{EE1DABA9-800B-5DC5-5AD5-51800A84B2BA}"/>
          </ac:spMkLst>
        </pc:spChg>
        <pc:spChg chg="del">
          <ac:chgData name="남 상현" userId="03ad4a8e8f7310f3" providerId="LiveId" clId="{EB692BBA-6B68-40B2-99BB-79E38010F205}" dt="2022-05-24T05:59:30.419" v="395" actId="478"/>
          <ac:spMkLst>
            <pc:docMk/>
            <pc:sldMk cId="3752512159" sldId="265"/>
            <ac:spMk id="104" creationId="{3988EA90-D822-E1A2-F230-A71888C17742}"/>
          </ac:spMkLst>
        </pc:spChg>
        <pc:spChg chg="del">
          <ac:chgData name="남 상현" userId="03ad4a8e8f7310f3" providerId="LiveId" clId="{EB692BBA-6B68-40B2-99BB-79E38010F205}" dt="2022-05-24T05:59:30.419" v="395" actId="478"/>
          <ac:spMkLst>
            <pc:docMk/>
            <pc:sldMk cId="3752512159" sldId="265"/>
            <ac:spMk id="105" creationId="{D3BF60D6-AE49-96DA-F7B0-81B61649F1B3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08" creationId="{76B98835-76B4-9EB7-B8BA-3D9A25D25E9B}"/>
          </ac:spMkLst>
        </pc:spChg>
        <pc:spChg chg="add del mod">
          <ac:chgData name="남 상현" userId="03ad4a8e8f7310f3" providerId="LiveId" clId="{EB692BBA-6B68-40B2-99BB-79E38010F205}" dt="2022-05-24T06:07:43.951" v="437" actId="478"/>
          <ac:spMkLst>
            <pc:docMk/>
            <pc:sldMk cId="3752512159" sldId="265"/>
            <ac:spMk id="109" creationId="{8CE707C6-1345-5AF3-5D0B-CB0F69D270CD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110" creationId="{E80BCAD1-96C5-CB89-069B-830DE38CAAB1}"/>
          </ac:spMkLst>
        </pc:spChg>
        <pc:spChg chg="add del mod">
          <ac:chgData name="남 상현" userId="03ad4a8e8f7310f3" providerId="LiveId" clId="{EB692BBA-6B68-40B2-99BB-79E38010F205}" dt="2022-05-24T06:07:59.636" v="443" actId="478"/>
          <ac:spMkLst>
            <pc:docMk/>
            <pc:sldMk cId="3752512159" sldId="265"/>
            <ac:spMk id="111" creationId="{8709B216-9C7D-1275-A3D8-FD76F4194272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12" creationId="{E96DDEFF-B8E8-108E-62A1-F8CD1F0FDE18}"/>
          </ac:spMkLst>
        </pc:spChg>
        <pc:spChg chg="add del mod">
          <ac:chgData name="남 상현" userId="03ad4a8e8f7310f3" providerId="LiveId" clId="{EB692BBA-6B68-40B2-99BB-79E38010F205}" dt="2022-05-24T06:08:17.149" v="454"/>
          <ac:spMkLst>
            <pc:docMk/>
            <pc:sldMk cId="3752512159" sldId="265"/>
            <ac:spMk id="113" creationId="{8B548668-32C3-95E4-BD45-0B95C1EE393B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14" creationId="{89FC1E1F-DA0C-90E3-86CE-EA6F63B73AAC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16" creationId="{6BE31569-6B87-D78D-782A-8FF8E1EA217E}"/>
          </ac:spMkLst>
        </pc:spChg>
        <pc:spChg chg="add del mod">
          <ac:chgData name="남 상현" userId="03ad4a8e8f7310f3" providerId="LiveId" clId="{EB692BBA-6B68-40B2-99BB-79E38010F205}" dt="2022-05-24T06:09:37.347" v="552"/>
          <ac:spMkLst>
            <pc:docMk/>
            <pc:sldMk cId="3752512159" sldId="265"/>
            <ac:spMk id="117" creationId="{F15D8877-5B17-D917-B7C4-CEE986F643D0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19" creationId="{F604FCA2-B5A5-9654-BCDA-FE914E93D5FF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21" creationId="{B3A86CFC-82C7-7D84-2CE4-59B7C964D776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125" creationId="{85D8A3B9-FBBC-0B9E-D8B7-24912A9A3CD3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126" creationId="{3AF4DFDA-87FB-8591-5570-00E273420C79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127" creationId="{5ACD7C96-125F-5B77-B996-D232D6A3F78A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29" creationId="{62A852AB-4D92-1780-3C75-779ED5032C5C}"/>
          </ac:spMkLst>
        </pc:spChg>
        <pc:spChg chg="del">
          <ac:chgData name="남 상현" userId="03ad4a8e8f7310f3" providerId="LiveId" clId="{EB692BBA-6B68-40B2-99BB-79E38010F205}" dt="2022-05-24T05:56:50.931" v="392" actId="478"/>
          <ac:spMkLst>
            <pc:docMk/>
            <pc:sldMk cId="3752512159" sldId="265"/>
            <ac:spMk id="130" creationId="{5370425C-749B-30CC-D62C-F1B7182930FC}"/>
          </ac:spMkLst>
        </pc:spChg>
        <pc:spChg chg="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33" creationId="{C637E75A-4A19-E342-B20A-84BD569488F0}"/>
          </ac:spMkLst>
        </pc:spChg>
        <pc:spChg chg="del">
          <ac:chgData name="남 상현" userId="03ad4a8e8f7310f3" providerId="LiveId" clId="{EB692BBA-6B68-40B2-99BB-79E38010F205}" dt="2022-05-24T05:59:35.917" v="396" actId="478"/>
          <ac:spMkLst>
            <pc:docMk/>
            <pc:sldMk cId="3752512159" sldId="265"/>
            <ac:spMk id="134" creationId="{9FF3C1F7-4D1C-FCD7-EA7D-1C77647994F7}"/>
          </ac:spMkLst>
        </pc:spChg>
        <pc:spChg chg="del">
          <ac:chgData name="남 상현" userId="03ad4a8e8f7310f3" providerId="LiveId" clId="{EB692BBA-6B68-40B2-99BB-79E38010F205}" dt="2022-05-24T05:59:35.917" v="396" actId="478"/>
          <ac:spMkLst>
            <pc:docMk/>
            <pc:sldMk cId="3752512159" sldId="265"/>
            <ac:spMk id="137" creationId="{6EA693FD-CD6F-AAFB-4FB1-A0D88C789DF3}"/>
          </ac:spMkLst>
        </pc:spChg>
        <pc:spChg chg="del">
          <ac:chgData name="남 상현" userId="03ad4a8e8f7310f3" providerId="LiveId" clId="{EB692BBA-6B68-40B2-99BB-79E38010F205}" dt="2022-05-24T05:59:35.917" v="396" actId="478"/>
          <ac:spMkLst>
            <pc:docMk/>
            <pc:sldMk cId="3752512159" sldId="265"/>
            <ac:spMk id="139" creationId="{6AE67511-30A8-9DF2-B2BD-2BC01C48DAD7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141" creationId="{AACE9030-7C92-35A2-88A8-AA79FD626B13}"/>
          </ac:spMkLst>
        </pc:spChg>
        <pc:spChg chg="add mod">
          <ac:chgData name="남 상현" userId="03ad4a8e8f7310f3" providerId="LiveId" clId="{EB692BBA-6B68-40B2-99BB-79E38010F205}" dt="2022-05-24T06:12:04.904" v="614"/>
          <ac:spMkLst>
            <pc:docMk/>
            <pc:sldMk cId="3752512159" sldId="265"/>
            <ac:spMk id="142" creationId="{EBF00F4F-3FEE-47ED-EEF4-A6FADCEE2849}"/>
          </ac:spMkLst>
        </pc:spChg>
        <pc:spChg chg="add mod">
          <ac:chgData name="남 상현" userId="03ad4a8e8f7310f3" providerId="LiveId" clId="{EB692BBA-6B68-40B2-99BB-79E38010F205}" dt="2022-05-24T11:25:28.422" v="1219" actId="164"/>
          <ac:spMkLst>
            <pc:docMk/>
            <pc:sldMk cId="3752512159" sldId="265"/>
            <ac:spMk id="143" creationId="{B5BFF7D9-8639-D84E-1461-3942C902888E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44" creationId="{D8C7B198-8ADF-9564-4FD5-1CA59F694C6B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45" creationId="{00D7EB62-45D1-9F35-333D-5865C716D5EB}"/>
          </ac:spMkLst>
        </pc:spChg>
        <pc:spChg chg="add mod">
          <ac:chgData name="남 상현" userId="03ad4a8e8f7310f3" providerId="LiveId" clId="{EB692BBA-6B68-40B2-99BB-79E38010F205}" dt="2022-05-24T11:25:28.422" v="1219" actId="164"/>
          <ac:spMkLst>
            <pc:docMk/>
            <pc:sldMk cId="3752512159" sldId="265"/>
            <ac:spMk id="146" creationId="{6C86FA4C-E55E-CD9B-34C2-5FF138C333F6}"/>
          </ac:spMkLst>
        </pc:spChg>
        <pc:spChg chg="del">
          <ac:chgData name="남 상현" userId="03ad4a8e8f7310f3" providerId="LiveId" clId="{EB692BBA-6B68-40B2-99BB-79E38010F205}" dt="2022-05-24T05:56:50.931" v="392" actId="478"/>
          <ac:spMkLst>
            <pc:docMk/>
            <pc:sldMk cId="3752512159" sldId="265"/>
            <ac:spMk id="147" creationId="{A46B1C21-19F2-583E-8548-E3B9B5C7447F}"/>
          </ac:spMkLst>
        </pc:spChg>
        <pc:spChg chg="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52" creationId="{EB302D35-6E96-8084-6964-20DB5BCC673A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54" creationId="{BB8303B1-2F7D-15DF-4B3A-56008CE20371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56" creationId="{CCE70833-4E34-BD15-28A6-039E0C241126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58" creationId="{29DD8698-99EA-65E2-0F25-51A30CE6BCA6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60" creationId="{92AF0183-48B0-4E0C-4597-6E6F4714B2E1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62" creationId="{AD97231C-A5FB-199E-0ADA-D9D1141DC3D2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64" creationId="{FB437BAD-B564-3505-B597-5225AE775C3B}"/>
          </ac:spMkLst>
        </pc:spChg>
        <pc:spChg chg="add mod ord">
          <ac:chgData name="남 상현" userId="03ad4a8e8f7310f3" providerId="LiveId" clId="{EB692BBA-6B68-40B2-99BB-79E38010F205}" dt="2022-05-24T11:25:52.347" v="1237" actId="14100"/>
          <ac:spMkLst>
            <pc:docMk/>
            <pc:sldMk cId="3752512159" sldId="265"/>
            <ac:spMk id="166" creationId="{9FAEB7EC-9002-71EE-38F0-426D7774B63B}"/>
          </ac:spMkLst>
        </pc:spChg>
        <pc:spChg chg="add mod ord">
          <ac:chgData name="남 상현" userId="03ad4a8e8f7310f3" providerId="LiveId" clId="{EB692BBA-6B68-40B2-99BB-79E38010F205}" dt="2022-05-24T11:25:28.422" v="1219" actId="164"/>
          <ac:spMkLst>
            <pc:docMk/>
            <pc:sldMk cId="3752512159" sldId="265"/>
            <ac:spMk id="167" creationId="{2A1F0CCF-2BBC-7B7F-295B-E60E5E8B0D29}"/>
          </ac:spMkLst>
        </pc:spChg>
        <pc:spChg chg="add mod ord">
          <ac:chgData name="남 상현" userId="03ad4a8e8f7310f3" providerId="LiveId" clId="{EB692BBA-6B68-40B2-99BB-79E38010F205}" dt="2022-05-24T11:25:28.422" v="1219" actId="164"/>
          <ac:spMkLst>
            <pc:docMk/>
            <pc:sldMk cId="3752512159" sldId="265"/>
            <ac:spMk id="168" creationId="{6A9FC0E8-43D2-ED1B-684F-373FC1F89A2B}"/>
          </ac:spMkLst>
        </pc:spChg>
        <pc:spChg chg="add mod ord">
          <ac:chgData name="남 상현" userId="03ad4a8e8f7310f3" providerId="LiveId" clId="{EB692BBA-6B68-40B2-99BB-79E38010F205}" dt="2022-05-24T11:25:28.422" v="1219" actId="164"/>
          <ac:spMkLst>
            <pc:docMk/>
            <pc:sldMk cId="3752512159" sldId="265"/>
            <ac:spMk id="169" creationId="{26613F29-7CB8-075B-BD10-5D44B14A59A3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71" creationId="{456E9F27-E499-F90E-75E3-A1C0E8965BEF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72" creationId="{3BFB8189-BE88-A88A-367B-061B6F3A97A6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73" creationId="{4065E0BE-8548-E0CB-1648-1065281D1AC0}"/>
          </ac:spMkLst>
        </pc:spChg>
        <pc:spChg chg="del">
          <ac:chgData name="남 상현" userId="03ad4a8e8f7310f3" providerId="LiveId" clId="{EB692BBA-6B68-40B2-99BB-79E38010F205}" dt="2022-05-24T05:56:50.931" v="392" actId="478"/>
          <ac:spMkLst>
            <pc:docMk/>
            <pc:sldMk cId="3752512159" sldId="265"/>
            <ac:spMk id="174" creationId="{1D5F4ECC-FBCB-606A-0BCD-F6FC7837FFD8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75" creationId="{96396851-595C-F352-E1BB-600CFEC6A743}"/>
          </ac:spMkLst>
        </pc:spChg>
        <pc:spChg chg="del">
          <ac:chgData name="남 상현" userId="03ad4a8e8f7310f3" providerId="LiveId" clId="{EB692BBA-6B68-40B2-99BB-79E38010F205}" dt="2022-05-24T05:56:50.931" v="392" actId="478"/>
          <ac:spMkLst>
            <pc:docMk/>
            <pc:sldMk cId="3752512159" sldId="265"/>
            <ac:spMk id="179" creationId="{9DEF0035-FA44-CCEA-B433-AD1D5FB9BCAF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80" creationId="{60019E1B-9B27-C4E0-101E-12CE55966F25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81" creationId="{1D0C3625-2C37-B9F7-1C3A-5E1615E59F11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82" creationId="{447FF8B5-1709-D4CC-8C99-6DAA984792CD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83" creationId="{97454B26-A1B8-848F-E1D2-A67159C2A140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84" creationId="{B57BE05A-3221-5DDF-815A-2BB67F4832EB}"/>
          </ac:spMkLst>
        </pc:spChg>
        <pc:spChg chg="del mod">
          <ac:chgData name="남 상현" userId="03ad4a8e8f7310f3" providerId="LiveId" clId="{EB692BBA-6B68-40B2-99BB-79E38010F205}" dt="2022-05-24T05:56:50.931" v="392" actId="478"/>
          <ac:spMkLst>
            <pc:docMk/>
            <pc:sldMk cId="3752512159" sldId="265"/>
            <ac:spMk id="185" creationId="{95BC9FFB-0CAC-A137-3188-67EAF4667FC2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86" creationId="{61CFCAE9-EE34-1950-AFA7-D76F12D7DE4D}"/>
          </ac:spMkLst>
        </pc:spChg>
        <pc:spChg chg="del">
          <ac:chgData name="남 상현" userId="03ad4a8e8f7310f3" providerId="LiveId" clId="{EB692BBA-6B68-40B2-99BB-79E38010F205}" dt="2022-05-24T05:56:50.931" v="392" actId="478"/>
          <ac:spMkLst>
            <pc:docMk/>
            <pc:sldMk cId="3752512159" sldId="265"/>
            <ac:spMk id="190" creationId="{92D88E21-E8D2-B271-AD57-F209C3E94B7D}"/>
          </ac:spMkLst>
        </pc:spChg>
        <pc:spChg chg="del">
          <ac:chgData name="남 상현" userId="03ad4a8e8f7310f3" providerId="LiveId" clId="{EB692BBA-6B68-40B2-99BB-79E38010F205}" dt="2022-05-24T05:59:30.419" v="395" actId="478"/>
          <ac:spMkLst>
            <pc:docMk/>
            <pc:sldMk cId="3752512159" sldId="265"/>
            <ac:spMk id="191" creationId="{B68A6956-4800-0DF2-E56E-AA0CA7C89244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92" creationId="{550F39E4-964E-8F11-0EF0-0223ED0E173F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93" creationId="{A8FB060F-E28E-542B-97D5-C58CDFDDCC63}"/>
          </ac:spMkLst>
        </pc:spChg>
        <pc:spChg chg="add mod">
          <ac:chgData name="남 상현" userId="03ad4a8e8f7310f3" providerId="LiveId" clId="{EB692BBA-6B68-40B2-99BB-79E38010F205}" dt="2022-05-24T06:18:22.398" v="806" actId="164"/>
          <ac:spMkLst>
            <pc:docMk/>
            <pc:sldMk cId="3752512159" sldId="265"/>
            <ac:spMk id="194" creationId="{12791DB0-F043-9A57-58B9-2F622DB6A31F}"/>
          </ac:spMkLst>
        </pc:spChg>
        <pc:spChg chg="add mod">
          <ac:chgData name="남 상현" userId="03ad4a8e8f7310f3" providerId="LiveId" clId="{EB692BBA-6B68-40B2-99BB-79E38010F205}" dt="2022-05-24T06:18:22.398" v="806" actId="164"/>
          <ac:spMkLst>
            <pc:docMk/>
            <pc:sldMk cId="3752512159" sldId="265"/>
            <ac:spMk id="195" creationId="{22C523E6-AAFD-994D-6967-A62ED9C17CE4}"/>
          </ac:spMkLst>
        </pc:spChg>
        <pc:spChg chg="add mod">
          <ac:chgData name="남 상현" userId="03ad4a8e8f7310f3" providerId="LiveId" clId="{EB692BBA-6B68-40B2-99BB-79E38010F205}" dt="2022-05-24T06:18:22.398" v="806" actId="164"/>
          <ac:spMkLst>
            <pc:docMk/>
            <pc:sldMk cId="3752512159" sldId="265"/>
            <ac:spMk id="196" creationId="{94010CEC-A923-D2C1-304C-CD2352168421}"/>
          </ac:spMkLst>
        </pc:spChg>
        <pc:spChg chg="add mod ord">
          <ac:chgData name="남 상현" userId="03ad4a8e8f7310f3" providerId="LiveId" clId="{EB692BBA-6B68-40B2-99BB-79E38010F205}" dt="2022-05-24T11:25:28.422" v="1219" actId="164"/>
          <ac:spMkLst>
            <pc:docMk/>
            <pc:sldMk cId="3752512159" sldId="265"/>
            <ac:spMk id="197" creationId="{79D03ED9-03C1-112F-0D84-C661803842C9}"/>
          </ac:spMkLst>
        </pc:spChg>
        <pc:spChg chg="add del mod">
          <ac:chgData name="남 상현" userId="03ad4a8e8f7310f3" providerId="LiveId" clId="{EB692BBA-6B68-40B2-99BB-79E38010F205}" dt="2022-05-24T11:25:15.039" v="1213" actId="478"/>
          <ac:spMkLst>
            <pc:docMk/>
            <pc:sldMk cId="3752512159" sldId="265"/>
            <ac:spMk id="198" creationId="{9D833954-611A-7996-FD90-78599A42EB3E}"/>
          </ac:spMkLst>
        </pc:spChg>
        <pc:spChg chg="add del mod">
          <ac:chgData name="남 상현" userId="03ad4a8e8f7310f3" providerId="LiveId" clId="{EB692BBA-6B68-40B2-99BB-79E38010F205}" dt="2022-05-24T11:25:15.039" v="1213" actId="478"/>
          <ac:spMkLst>
            <pc:docMk/>
            <pc:sldMk cId="3752512159" sldId="265"/>
            <ac:spMk id="199" creationId="{06546261-77C8-4920-E877-43CF82F85398}"/>
          </ac:spMkLst>
        </pc:spChg>
        <pc:spChg chg="add del mod">
          <ac:chgData name="남 상현" userId="03ad4a8e8f7310f3" providerId="LiveId" clId="{EB692BBA-6B68-40B2-99BB-79E38010F205}" dt="2022-05-24T11:25:15.039" v="1213" actId="478"/>
          <ac:spMkLst>
            <pc:docMk/>
            <pc:sldMk cId="3752512159" sldId="265"/>
            <ac:spMk id="200" creationId="{A630FC95-0A53-ADAA-37EE-B19F76A06C21}"/>
          </ac:spMkLst>
        </pc:spChg>
        <pc:spChg chg="add del mod">
          <ac:chgData name="남 상현" userId="03ad4a8e8f7310f3" providerId="LiveId" clId="{EB692BBA-6B68-40B2-99BB-79E38010F205}" dt="2022-05-24T11:25:15.039" v="1213" actId="478"/>
          <ac:spMkLst>
            <pc:docMk/>
            <pc:sldMk cId="3752512159" sldId="265"/>
            <ac:spMk id="201" creationId="{BF6FA5C4-C986-1BA1-66D1-D229D36A788F}"/>
          </ac:spMkLst>
        </pc:spChg>
        <pc:spChg chg="add del mod">
          <ac:chgData name="남 상현" userId="03ad4a8e8f7310f3" providerId="LiveId" clId="{EB692BBA-6B68-40B2-99BB-79E38010F205}" dt="2022-05-24T11:25:15.039" v="1213" actId="478"/>
          <ac:spMkLst>
            <pc:docMk/>
            <pc:sldMk cId="3752512159" sldId="265"/>
            <ac:spMk id="202" creationId="{B3E50A87-CCBB-D9E7-CB27-889E0CF8F213}"/>
          </ac:spMkLst>
        </pc:spChg>
        <pc:spChg chg="add del mod">
          <ac:chgData name="남 상현" userId="03ad4a8e8f7310f3" providerId="LiveId" clId="{EB692BBA-6B68-40B2-99BB-79E38010F205}" dt="2022-05-24T11:25:15.039" v="1213" actId="478"/>
          <ac:spMkLst>
            <pc:docMk/>
            <pc:sldMk cId="3752512159" sldId="265"/>
            <ac:spMk id="203" creationId="{B3C3C4A1-658E-7A58-CF9D-33F4795C36D1}"/>
          </ac:spMkLst>
        </pc:spChg>
        <pc:spChg chg="add del mod">
          <ac:chgData name="남 상현" userId="03ad4a8e8f7310f3" providerId="LiveId" clId="{EB692BBA-6B68-40B2-99BB-79E38010F205}" dt="2022-05-24T11:25:15.039" v="1213" actId="478"/>
          <ac:spMkLst>
            <pc:docMk/>
            <pc:sldMk cId="3752512159" sldId="265"/>
            <ac:spMk id="204" creationId="{69AD96E7-5D39-BE8E-7945-93CCEB659AC9}"/>
          </ac:spMkLst>
        </pc:spChg>
        <pc:spChg chg="add del mod">
          <ac:chgData name="남 상현" userId="03ad4a8e8f7310f3" providerId="LiveId" clId="{EB692BBA-6B68-40B2-99BB-79E38010F205}" dt="2022-05-24T11:25:15.039" v="1213" actId="478"/>
          <ac:spMkLst>
            <pc:docMk/>
            <pc:sldMk cId="3752512159" sldId="265"/>
            <ac:spMk id="205" creationId="{D8D8A98B-7B78-0C0F-A8F2-B4F28B18F0BF}"/>
          </ac:spMkLst>
        </pc:spChg>
        <pc:spChg chg="add del mod">
          <ac:chgData name="남 상현" userId="03ad4a8e8f7310f3" providerId="LiveId" clId="{EB692BBA-6B68-40B2-99BB-79E38010F205}" dt="2022-05-24T11:25:15.039" v="1213" actId="478"/>
          <ac:spMkLst>
            <pc:docMk/>
            <pc:sldMk cId="3752512159" sldId="265"/>
            <ac:spMk id="206" creationId="{B36FCAD9-8850-1B41-6C7D-5C62BFC10F7D}"/>
          </ac:spMkLst>
        </pc:spChg>
        <pc:spChg chg="add del mod ord">
          <ac:chgData name="남 상현" userId="03ad4a8e8f7310f3" providerId="LiveId" clId="{EB692BBA-6B68-40B2-99BB-79E38010F205}" dt="2022-05-24T11:25:13.397" v="1212" actId="478"/>
          <ac:spMkLst>
            <pc:docMk/>
            <pc:sldMk cId="3752512159" sldId="265"/>
            <ac:spMk id="207" creationId="{E5810FF4-4EF5-4CBD-D9D9-D56D062170B4}"/>
          </ac:spMkLst>
        </pc:spChg>
        <pc:spChg chg="mod">
          <ac:chgData name="남 상현" userId="03ad4a8e8f7310f3" providerId="LiveId" clId="{EB692BBA-6B68-40B2-99BB-79E38010F205}" dt="2022-05-24T06:20:26.437" v="840"/>
          <ac:spMkLst>
            <pc:docMk/>
            <pc:sldMk cId="3752512159" sldId="265"/>
            <ac:spMk id="209" creationId="{FF402536-08AB-9737-A404-A86624FBC0DD}"/>
          </ac:spMkLst>
        </pc:spChg>
        <pc:spChg chg="mod">
          <ac:chgData name="남 상현" userId="03ad4a8e8f7310f3" providerId="LiveId" clId="{EB692BBA-6B68-40B2-99BB-79E38010F205}" dt="2022-05-24T06:20:26.437" v="840"/>
          <ac:spMkLst>
            <pc:docMk/>
            <pc:sldMk cId="3752512159" sldId="265"/>
            <ac:spMk id="212" creationId="{3FB6C61E-F525-D04E-FEDB-220D72852E00}"/>
          </ac:spMkLst>
        </pc:spChg>
        <pc:spChg chg="add del mod">
          <ac:chgData name="남 상현" userId="03ad4a8e8f7310f3" providerId="LiveId" clId="{EB692BBA-6B68-40B2-99BB-79E38010F205}" dt="2022-05-24T11:23:59.894" v="1157" actId="478"/>
          <ac:spMkLst>
            <pc:docMk/>
            <pc:sldMk cId="3752512159" sldId="265"/>
            <ac:spMk id="214" creationId="{7ADB5EC9-1C2C-9CFD-A523-BD10337D0C8A}"/>
          </ac:spMkLst>
        </pc:spChg>
        <pc:spChg chg="add mod">
          <ac:chgData name="남 상현" userId="03ad4a8e8f7310f3" providerId="LiveId" clId="{EB692BBA-6B68-40B2-99BB-79E38010F205}" dt="2022-05-24T11:24:03.162" v="1161" actId="20577"/>
          <ac:spMkLst>
            <pc:docMk/>
            <pc:sldMk cId="3752512159" sldId="265"/>
            <ac:spMk id="215" creationId="{98749C0B-9F95-8719-DCE1-98C02337A9FF}"/>
          </ac:spMkLst>
        </pc:spChg>
        <pc:spChg chg="add mod">
          <ac:chgData name="남 상현" userId="03ad4a8e8f7310f3" providerId="LiveId" clId="{EB692BBA-6B68-40B2-99BB-79E38010F205}" dt="2022-05-24T11:24:01.497" v="1159"/>
          <ac:spMkLst>
            <pc:docMk/>
            <pc:sldMk cId="3752512159" sldId="265"/>
            <ac:spMk id="216" creationId="{B4E91414-DBA0-41C5-777A-BD957B366A3F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18" creationId="{FA038965-ABD3-85B7-562B-1D2E8EBA9E8A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20" creationId="{88FA1994-CACE-A46B-7BCE-80168EF1609A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21" creationId="{429510D1-5738-DAE1-CF7E-8BC4604CADD1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22" creationId="{FA92445C-D9E9-0FD3-9DF1-0E6322737C0D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27" creationId="{E630B14A-3154-41C0-8E86-5611D58C631C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28" creationId="{D2E0C609-6CFC-0825-C05C-EE0A10338F32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31" creationId="{0D98C3D1-B612-23EC-8B7C-DB873D74CCBE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32" creationId="{25C37A73-DFB2-9657-C8B2-09CE7435405A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34" creationId="{414E9BE2-A850-810F-7133-2D9DC452D190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35" creationId="{09F973EB-30C9-5E57-0D79-C80C7E530B12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36" creationId="{E05BF900-A9FC-58BC-A704-7993A154E7D9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37" creationId="{7E80F893-BA60-EF71-7780-828412343992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39" creationId="{D0BE5BE5-577F-4318-02B8-967A5FB42634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40" creationId="{31E57829-7B11-0121-9EA6-EF233E915542}"/>
          </ac:spMkLst>
        </pc:spChg>
        <pc:spChg chg="add 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41" creationId="{DF6F0975-852D-D967-6D1B-D92DF6820446}"/>
          </ac:spMkLst>
        </pc:spChg>
        <pc:spChg chg="mod">
          <ac:chgData name="남 상현" userId="03ad4a8e8f7310f3" providerId="LiveId" clId="{EB692BBA-6B68-40B2-99BB-79E38010F205}" dt="2022-05-24T06:17:54.041" v="788" actId="20577"/>
          <ac:spMkLst>
            <pc:docMk/>
            <pc:sldMk cId="3752512159" sldId="265"/>
            <ac:spMk id="263" creationId="{C030DDCC-3F05-9B7E-F2F3-9406FEA7B1E5}"/>
          </ac:spMkLst>
        </pc:spChg>
        <pc:spChg chg="mod">
          <ac:chgData name="남 상현" userId="03ad4a8e8f7310f3" providerId="LiveId" clId="{EB692BBA-6B68-40B2-99BB-79E38010F205}" dt="2022-05-24T06:16:08.610" v="757" actId="20577"/>
          <ac:spMkLst>
            <pc:docMk/>
            <pc:sldMk cId="3752512159" sldId="265"/>
            <ac:spMk id="793" creationId="{00000000-0000-0000-0000-000000000000}"/>
          </ac:spMkLst>
        </pc:spChg>
        <pc:spChg chg="add del mod">
          <ac:chgData name="남 상현" userId="03ad4a8e8f7310f3" providerId="LiveId" clId="{EB692BBA-6B68-40B2-99BB-79E38010F205}" dt="2022-05-24T11:24:00.551" v="1158" actId="478"/>
          <ac:spMkLst>
            <pc:docMk/>
            <pc:sldMk cId="3752512159" sldId="265"/>
            <ac:spMk id="794" creationId="{00000000-0000-0000-0000-000000000000}"/>
          </ac:spMkLst>
        </pc:spChg>
        <pc:grpChg chg="add del mod">
          <ac:chgData name="남 상현" userId="03ad4a8e8f7310f3" providerId="LiveId" clId="{EB692BBA-6B68-40B2-99BB-79E38010F205}" dt="2022-05-24T11:25:06.172" v="1209" actId="478"/>
          <ac:grpSpMkLst>
            <pc:docMk/>
            <pc:sldMk cId="3752512159" sldId="265"/>
            <ac:grpSpMk id="3" creationId="{E80E3F8F-5882-610E-A681-AD027A9BAB63}"/>
          </ac:grpSpMkLst>
        </pc:grpChg>
        <pc:grpChg chg="add del mod">
          <ac:chgData name="남 상현" userId="03ad4a8e8f7310f3" providerId="LiveId" clId="{EB692BBA-6B68-40B2-99BB-79E38010F205}" dt="2022-05-24T11:25:17.210" v="1215" actId="478"/>
          <ac:grpSpMkLst>
            <pc:docMk/>
            <pc:sldMk cId="3752512159" sldId="265"/>
            <ac:grpSpMk id="10" creationId="{51A41011-4941-37A3-F7A2-3BC1592EB68F}"/>
          </ac:grpSpMkLst>
        </pc:grpChg>
        <pc:grpChg chg="add mod">
          <ac:chgData name="남 상현" userId="03ad4a8e8f7310f3" providerId="LiveId" clId="{EB692BBA-6B68-40B2-99BB-79E38010F205}" dt="2022-05-24T11:25:40.120" v="1229" actId="1076"/>
          <ac:grpSpMkLst>
            <pc:docMk/>
            <pc:sldMk cId="3752512159" sldId="265"/>
            <ac:grpSpMk id="25" creationId="{90488541-7149-9914-D044-F4515EA4AC31}"/>
          </ac:grpSpMkLst>
        </pc:grpChg>
        <pc:grpChg chg="add mod">
          <ac:chgData name="남 상현" userId="03ad4a8e8f7310f3" providerId="LiveId" clId="{EB692BBA-6B68-40B2-99BB-79E38010F205}" dt="2022-05-24T11:24:30.846" v="1186" actId="1076"/>
          <ac:grpSpMkLst>
            <pc:docMk/>
            <pc:sldMk cId="3752512159" sldId="265"/>
            <ac:grpSpMk id="74" creationId="{105F507A-DD62-1FF4-5316-30D965F31D34}"/>
          </ac:grpSpMkLst>
        </pc:grpChg>
        <pc:grpChg chg="add mod">
          <ac:chgData name="남 상현" userId="03ad4a8e8f7310f3" providerId="LiveId" clId="{EB692BBA-6B68-40B2-99BB-79E38010F205}" dt="2022-05-24T06:01:23.969" v="425" actId="164"/>
          <ac:grpSpMkLst>
            <pc:docMk/>
            <pc:sldMk cId="3752512159" sldId="265"/>
            <ac:grpSpMk id="78" creationId="{4AA1833E-37DE-209D-BBF9-0466F7E6E009}"/>
          </ac:grpSpMkLst>
        </pc:grpChg>
        <pc:grpChg chg="add mod">
          <ac:chgData name="남 상현" userId="03ad4a8e8f7310f3" providerId="LiveId" clId="{EB692BBA-6B68-40B2-99BB-79E38010F205}" dt="2022-05-24T11:25:28.422" v="1219" actId="164"/>
          <ac:grpSpMkLst>
            <pc:docMk/>
            <pc:sldMk cId="3752512159" sldId="265"/>
            <ac:grpSpMk id="132" creationId="{4D8FEAAB-D5DA-DA05-9FB4-B80AB2246F87}"/>
          </ac:grpSpMkLst>
        </pc:grpChg>
        <pc:grpChg chg="del">
          <ac:chgData name="남 상현" userId="03ad4a8e8f7310f3" providerId="LiveId" clId="{EB692BBA-6B68-40B2-99BB-79E38010F205}" dt="2022-05-24T05:56:50.931" v="392" actId="478"/>
          <ac:grpSpMkLst>
            <pc:docMk/>
            <pc:sldMk cId="3752512159" sldId="265"/>
            <ac:grpSpMk id="148" creationId="{8B099B6A-25A3-498C-5A4C-C02DC9219841}"/>
          </ac:grpSpMkLst>
        </pc:grpChg>
        <pc:grpChg chg="add mod">
          <ac:chgData name="남 상현" userId="03ad4a8e8f7310f3" providerId="LiveId" clId="{EB692BBA-6B68-40B2-99BB-79E38010F205}" dt="2022-05-24T11:25:28.422" v="1219" actId="164"/>
          <ac:grpSpMkLst>
            <pc:docMk/>
            <pc:sldMk cId="3752512159" sldId="265"/>
            <ac:grpSpMk id="151" creationId="{C5C0EFE0-C483-EEE8-E282-682A14540E40}"/>
          </ac:grpSpMkLst>
        </pc:grpChg>
        <pc:grpChg chg="add del mod">
          <ac:chgData name="남 상현" userId="03ad4a8e8f7310f3" providerId="LiveId" clId="{EB692BBA-6B68-40B2-99BB-79E38010F205}" dt="2022-05-24T06:17:46.286" v="786"/>
          <ac:grpSpMkLst>
            <pc:docMk/>
            <pc:sldMk cId="3752512159" sldId="265"/>
            <ac:grpSpMk id="170" creationId="{2F5227B7-2395-208C-AF59-394F1FC812D0}"/>
          </ac:grpSpMkLst>
        </pc:grpChg>
        <pc:grpChg chg="del">
          <ac:chgData name="남 상현" userId="03ad4a8e8f7310f3" providerId="LiveId" clId="{EB692BBA-6B68-40B2-99BB-79E38010F205}" dt="2022-05-24T05:56:50.931" v="392" actId="478"/>
          <ac:grpSpMkLst>
            <pc:docMk/>
            <pc:sldMk cId="3752512159" sldId="265"/>
            <ac:grpSpMk id="176" creationId="{A09D0998-C513-0230-7EA2-A7AE4BA1C051}"/>
          </ac:grpSpMkLst>
        </pc:grpChg>
        <pc:grpChg chg="del">
          <ac:chgData name="남 상현" userId="03ad4a8e8f7310f3" providerId="LiveId" clId="{EB692BBA-6B68-40B2-99BB-79E38010F205}" dt="2022-05-24T05:56:50.931" v="392" actId="478"/>
          <ac:grpSpMkLst>
            <pc:docMk/>
            <pc:sldMk cId="3752512159" sldId="265"/>
            <ac:grpSpMk id="187" creationId="{7C838696-ADF8-867E-9498-EC0209CACDAD}"/>
          </ac:grpSpMkLst>
        </pc:grpChg>
        <pc:grpChg chg="add del mod">
          <ac:chgData name="남 상현" userId="03ad4a8e8f7310f3" providerId="LiveId" clId="{EB692BBA-6B68-40B2-99BB-79E38010F205}" dt="2022-05-24T11:25:15.039" v="1213" actId="478"/>
          <ac:grpSpMkLst>
            <pc:docMk/>
            <pc:sldMk cId="3752512159" sldId="265"/>
            <ac:grpSpMk id="208" creationId="{271005D4-86FB-8EEB-9EFB-B230DF57A727}"/>
          </ac:grpSpMkLst>
        </pc:grpChg>
        <pc:grpChg chg="add del mod">
          <ac:chgData name="남 상현" userId="03ad4a8e8f7310f3" providerId="LiveId" clId="{EB692BBA-6B68-40B2-99BB-79E38010F205}" dt="2022-05-24T11:25:15.039" v="1213" actId="478"/>
          <ac:grpSpMkLst>
            <pc:docMk/>
            <pc:sldMk cId="3752512159" sldId="265"/>
            <ac:grpSpMk id="211" creationId="{DBD6056D-D10F-AF8C-93A0-20DBFB32DB6D}"/>
          </ac:grpSpMkLst>
        </pc:grpChg>
        <pc:grpChg chg="add mod">
          <ac:chgData name="남 상현" userId="03ad4a8e8f7310f3" providerId="LiveId" clId="{EB692BBA-6B68-40B2-99BB-79E38010F205}" dt="2022-05-24T11:25:06.460" v="1210"/>
          <ac:grpSpMkLst>
            <pc:docMk/>
            <pc:sldMk cId="3752512159" sldId="265"/>
            <ac:grpSpMk id="217" creationId="{2B16E16C-4814-2DC7-163B-0C4201D936C2}"/>
          </ac:grpSpMkLst>
        </pc:grpChg>
        <pc:grpChg chg="mod">
          <ac:chgData name="남 상현" userId="03ad4a8e8f7310f3" providerId="LiveId" clId="{EB692BBA-6B68-40B2-99BB-79E38010F205}" dt="2022-05-24T11:25:06.460" v="1210"/>
          <ac:grpSpMkLst>
            <pc:docMk/>
            <pc:sldMk cId="3752512159" sldId="265"/>
            <ac:grpSpMk id="219" creationId="{CF8CFC05-78CE-F81F-20A8-0BFA9DF62580}"/>
          </ac:grpSpMkLst>
        </pc:grpChg>
        <pc:grpChg chg="add mod">
          <ac:chgData name="남 상현" userId="03ad4a8e8f7310f3" providerId="LiveId" clId="{EB692BBA-6B68-40B2-99BB-79E38010F205}" dt="2022-05-24T11:25:06.460" v="1210"/>
          <ac:grpSpMkLst>
            <pc:docMk/>
            <pc:sldMk cId="3752512159" sldId="265"/>
            <ac:grpSpMk id="223" creationId="{5CFA4FF6-C672-D7E3-D2C7-F1C2D10CD6D1}"/>
          </ac:grpSpMkLst>
        </pc:grpChg>
        <pc:grpChg chg="add del mod">
          <ac:chgData name="남 상현" userId="03ad4a8e8f7310f3" providerId="LiveId" clId="{EB692BBA-6B68-40B2-99BB-79E38010F205}" dt="2022-05-24T11:25:17.210" v="1215" actId="478"/>
          <ac:grpSpMkLst>
            <pc:docMk/>
            <pc:sldMk cId="3752512159" sldId="265"/>
            <ac:grpSpMk id="225" creationId="{3799C147-DC59-CAE6-4D2C-690C2FBA4152}"/>
          </ac:grpSpMkLst>
        </pc:grpChg>
        <pc:grpChg chg="del">
          <ac:chgData name="남 상현" userId="03ad4a8e8f7310f3" providerId="LiveId" clId="{EB692BBA-6B68-40B2-99BB-79E38010F205}" dt="2022-05-24T11:25:16.112" v="1214" actId="478"/>
          <ac:grpSpMkLst>
            <pc:docMk/>
            <pc:sldMk cId="3752512159" sldId="265"/>
            <ac:grpSpMk id="226" creationId="{8ACC78A6-E07C-EE1E-3C32-81D6FCE11B58}"/>
          </ac:grpSpMkLst>
        </pc:grpChg>
        <pc:grpChg chg="mod">
          <ac:chgData name="남 상현" userId="03ad4a8e8f7310f3" providerId="LiveId" clId="{EB692BBA-6B68-40B2-99BB-79E38010F205}" dt="2022-05-24T11:25:06.460" v="1210"/>
          <ac:grpSpMkLst>
            <pc:docMk/>
            <pc:sldMk cId="3752512159" sldId="265"/>
            <ac:grpSpMk id="229" creationId="{9D43BF60-FF19-C755-2DCC-7765186027B2}"/>
          </ac:grpSpMkLst>
        </pc:grpChg>
        <pc:grpChg chg="mod">
          <ac:chgData name="남 상현" userId="03ad4a8e8f7310f3" providerId="LiveId" clId="{EB692BBA-6B68-40B2-99BB-79E38010F205}" dt="2022-05-24T11:25:06.460" v="1210"/>
          <ac:grpSpMkLst>
            <pc:docMk/>
            <pc:sldMk cId="3752512159" sldId="265"/>
            <ac:grpSpMk id="238" creationId="{08E4B33E-E795-A214-0260-F52BBCA1F472}"/>
          </ac:grpSpMkLst>
        </pc:grpChg>
        <pc:picChg chg="mod">
          <ac:chgData name="남 상현" userId="03ad4a8e8f7310f3" providerId="LiveId" clId="{EB692BBA-6B68-40B2-99BB-79E38010F205}" dt="2022-05-24T05:55:23.940" v="383"/>
          <ac:picMkLst>
            <pc:docMk/>
            <pc:sldMk cId="3752512159" sldId="265"/>
            <ac:picMk id="75" creationId="{E8A89C6C-8919-3C37-B6CD-8C6B8C147C23}"/>
          </ac:picMkLst>
        </pc:picChg>
        <pc:picChg chg="mod">
          <ac:chgData name="남 상현" userId="03ad4a8e8f7310f3" providerId="LiveId" clId="{EB692BBA-6B68-40B2-99BB-79E38010F205}" dt="2022-05-24T05:55:23.940" v="383"/>
          <ac:picMkLst>
            <pc:docMk/>
            <pc:sldMk cId="3752512159" sldId="265"/>
            <ac:picMk id="76" creationId="{60DD1CF1-0DBE-1E16-F524-D9A9E8918255}"/>
          </ac:picMkLst>
        </pc:picChg>
        <pc:cxnChg chg="del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7" creationId="{86E6B4D7-2E7A-2B92-29C9-824B6E997972}"/>
          </ac:cxnSpMkLst>
        </pc:cxnChg>
        <pc:cxnChg chg="del">
          <ac:chgData name="남 상현" userId="03ad4a8e8f7310f3" providerId="LiveId" clId="{EB692BBA-6B68-40B2-99BB-79E38010F205}" dt="2022-05-24T05:59:30.419" v="395" actId="478"/>
          <ac:cxnSpMkLst>
            <pc:docMk/>
            <pc:sldMk cId="3752512159" sldId="265"/>
            <ac:cxnSpMk id="13" creationId="{672502C2-E46C-4C7C-CF00-3F6928DE326F}"/>
          </ac:cxnSpMkLst>
        </pc:cxnChg>
        <pc:cxnChg chg="del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90" creationId="{531BC092-5846-E4FA-E751-5CEE834DFD80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93" creationId="{8334003A-082E-5C15-A592-779E8CC3163F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95" creationId="{29B793CA-55CD-2744-C8DB-2143FE8799D2}"/>
          </ac:cxnSpMkLst>
        </pc:cxnChg>
        <pc:cxnChg chg="del">
          <ac:chgData name="남 상현" userId="03ad4a8e8f7310f3" providerId="LiveId" clId="{EB692BBA-6B68-40B2-99BB-79E38010F205}" dt="2022-05-24T05:59:30.419" v="395" actId="478"/>
          <ac:cxnSpMkLst>
            <pc:docMk/>
            <pc:sldMk cId="3752512159" sldId="265"/>
            <ac:cxnSpMk id="106" creationId="{3FE0B2F4-0BD0-B9A2-C796-E4BB71967EAA}"/>
          </ac:cxnSpMkLst>
        </pc:cxnChg>
        <pc:cxnChg chg="del">
          <ac:chgData name="남 상현" userId="03ad4a8e8f7310f3" providerId="LiveId" clId="{EB692BBA-6B68-40B2-99BB-79E38010F205}" dt="2022-05-24T05:59:30.419" v="395" actId="478"/>
          <ac:cxnSpMkLst>
            <pc:docMk/>
            <pc:sldMk cId="3752512159" sldId="265"/>
            <ac:cxnSpMk id="107" creationId="{EC6F9C17-EFAE-C6BD-3892-DD70C5D165DA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115" creationId="{7D555B39-3500-D109-C1D7-A76F62383939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118" creationId="{19A97383-B9AD-5A82-D995-FA22646B1F8E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120" creationId="{70421981-47D9-321F-FE97-7645888CFB2C}"/>
          </ac:cxnSpMkLst>
        </pc:cxnChg>
        <pc:cxnChg chg="del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122" creationId="{5B8AC176-2311-D7B9-95DD-C6AD1D6BDB6C}"/>
          </ac:cxnSpMkLst>
        </pc:cxnChg>
        <pc:cxnChg chg="del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123" creationId="{7B536564-895C-8C6B-1AA3-FB7FAD8FC2FF}"/>
          </ac:cxnSpMkLst>
        </pc:cxnChg>
        <pc:cxnChg chg="del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124" creationId="{C5ECC71B-4437-2EFA-697B-93807ABD19DC}"/>
          </ac:cxnSpMkLst>
        </pc:cxnChg>
        <pc:cxnChg chg="del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128" creationId="{32BDBA92-68CD-C5D6-8117-9EA9E1884BF9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131" creationId="{F53EDE5F-FDAB-D266-5623-094B7707C733}"/>
          </ac:cxnSpMkLst>
        </pc:cxnChg>
        <pc:cxnChg chg="del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135" creationId="{D1251BE0-D5E9-D8F1-CF6A-C357DFBC9616}"/>
          </ac:cxnSpMkLst>
        </pc:cxnChg>
        <pc:cxnChg chg="mod">
          <ac:chgData name="남 상현" userId="03ad4a8e8f7310f3" providerId="LiveId" clId="{EB692BBA-6B68-40B2-99BB-79E38010F205}" dt="2022-05-24T06:11:36.875" v="595" actId="1038"/>
          <ac:cxnSpMkLst>
            <pc:docMk/>
            <pc:sldMk cId="3752512159" sldId="265"/>
            <ac:cxnSpMk id="136" creationId="{C455C0D8-181E-A51D-3DB7-31EE558C729C}"/>
          </ac:cxnSpMkLst>
        </pc:cxnChg>
        <pc:cxnChg chg="del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138" creationId="{48DFED06-7A50-ED10-70B7-C73F39C7D18D}"/>
          </ac:cxnSpMkLst>
        </pc:cxnChg>
        <pc:cxnChg chg="del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140" creationId="{E887F2C8-C7CC-CDBF-F6D9-41B2C1C39FDA}"/>
          </ac:cxnSpMkLst>
        </pc:cxnChg>
        <pc:cxnChg chg="mod">
          <ac:chgData name="남 상현" userId="03ad4a8e8f7310f3" providerId="LiveId" clId="{EB692BBA-6B68-40B2-99BB-79E38010F205}" dt="2022-05-24T06:13:07.431" v="649" actId="1076"/>
          <ac:cxnSpMkLst>
            <pc:docMk/>
            <pc:sldMk cId="3752512159" sldId="265"/>
            <ac:cxnSpMk id="153" creationId="{0BE3BF6D-427F-892E-0C5C-A43B4A79CA18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155" creationId="{5FE021A8-6C71-7522-CE49-238FAFF523EE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157" creationId="{67550EDC-6F1B-30BE-9396-DDC63E84D922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159" creationId="{A443A2CB-2A6E-358E-9CCF-D158BC8B6862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161" creationId="{B1301C78-529B-3BDC-9BB2-4328B220D500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163" creationId="{177B5360-1187-F382-5582-104530A4C8DE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165" creationId="{F8DA29B8-FDC1-264A-3ADB-7DCAAC9526F7}"/>
          </ac:cxnSpMkLst>
        </pc:cxnChg>
        <pc:cxnChg chg="mod">
          <ac:chgData name="남 상현" userId="03ad4a8e8f7310f3" providerId="LiveId" clId="{EB692BBA-6B68-40B2-99BB-79E38010F205}" dt="2022-05-24T06:20:26.437" v="840"/>
          <ac:cxnSpMkLst>
            <pc:docMk/>
            <pc:sldMk cId="3752512159" sldId="265"/>
            <ac:cxnSpMk id="210" creationId="{2614A0BF-F1FC-B29E-165F-F7FDAD3ECDE8}"/>
          </ac:cxnSpMkLst>
        </pc:cxnChg>
        <pc:cxnChg chg="mod">
          <ac:chgData name="남 상현" userId="03ad4a8e8f7310f3" providerId="LiveId" clId="{EB692BBA-6B68-40B2-99BB-79E38010F205}" dt="2022-05-24T06:20:26.437" v="840"/>
          <ac:cxnSpMkLst>
            <pc:docMk/>
            <pc:sldMk cId="3752512159" sldId="265"/>
            <ac:cxnSpMk id="213" creationId="{FED39BEF-0CF6-4CB4-AE7F-D81D97B216EA}"/>
          </ac:cxnSpMkLst>
        </pc:cxnChg>
        <pc:cxnChg chg="del">
          <ac:chgData name="남 상현" userId="03ad4a8e8f7310f3" providerId="LiveId" clId="{EB692BBA-6B68-40B2-99BB-79E38010F205}" dt="2022-05-24T11:25:12.429" v="1211" actId="478"/>
          <ac:cxnSpMkLst>
            <pc:docMk/>
            <pc:sldMk cId="3752512159" sldId="265"/>
            <ac:cxnSpMk id="224" creationId="{0C941815-2EA3-55AC-2649-363E6FAC7027}"/>
          </ac:cxnSpMkLst>
        </pc:cxnChg>
        <pc:cxnChg chg="del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230" creationId="{EE821F7D-86E9-4690-F6DC-12F4BE3777DE}"/>
          </ac:cxnSpMkLst>
        </pc:cxnChg>
        <pc:cxnChg chg="del mod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233" creationId="{160F50A4-2CD7-4AD4-D92F-36FB6841C21F}"/>
          </ac:cxnSpMkLst>
        </pc:cxnChg>
      </pc:sldChg>
      <pc:sldChg chg="addSp delSp modSp del mod">
        <pc:chgData name="남 상현" userId="03ad4a8e8f7310f3" providerId="LiveId" clId="{EB692BBA-6B68-40B2-99BB-79E38010F205}" dt="2022-05-24T11:05:52.957" v="843" actId="47"/>
        <pc:sldMkLst>
          <pc:docMk/>
          <pc:sldMk cId="2159975595" sldId="266"/>
        </pc:sldMkLst>
        <pc:spChg chg="mod">
          <ac:chgData name="남 상현" userId="03ad4a8e8f7310f3" providerId="LiveId" clId="{EB692BBA-6B68-40B2-99BB-79E38010F205}" dt="2022-05-20T06:11:20.998" v="6" actId="20577"/>
          <ac:spMkLst>
            <pc:docMk/>
            <pc:sldMk cId="2159975595" sldId="266"/>
            <ac:spMk id="794" creationId="{00000000-0000-0000-0000-000000000000}"/>
          </ac:spMkLst>
        </pc:spChg>
        <pc:picChg chg="add del mod">
          <ac:chgData name="남 상현" userId="03ad4a8e8f7310f3" providerId="LiveId" clId="{EB692BBA-6B68-40B2-99BB-79E38010F205}" dt="2022-05-20T06:21:20.953" v="17" actId="21"/>
          <ac:picMkLst>
            <pc:docMk/>
            <pc:sldMk cId="2159975595" sldId="266"/>
            <ac:picMk id="4" creationId="{473E627C-1EA3-9E12-AA08-0B85CCA5044B}"/>
          </ac:picMkLst>
        </pc:picChg>
      </pc:sldChg>
      <pc:sldChg chg="del">
        <pc:chgData name="남 상현" userId="03ad4a8e8f7310f3" providerId="LiveId" clId="{EB692BBA-6B68-40B2-99BB-79E38010F205}" dt="2022-05-24T11:05:52.957" v="843" actId="47"/>
        <pc:sldMkLst>
          <pc:docMk/>
          <pc:sldMk cId="2346635986" sldId="267"/>
        </pc:sldMkLst>
      </pc:sldChg>
      <pc:sldChg chg="addSp delSp modSp add mod">
        <pc:chgData name="남 상현" userId="03ad4a8e8f7310f3" providerId="LiveId" clId="{EB692BBA-6B68-40B2-99BB-79E38010F205}" dt="2022-05-24T11:30:33.875" v="1287" actId="165"/>
        <pc:sldMkLst>
          <pc:docMk/>
          <pc:sldMk cId="1637358307" sldId="268"/>
        </pc:sldMkLst>
        <pc:spChg chg="del">
          <ac:chgData name="남 상현" userId="03ad4a8e8f7310f3" providerId="LiveId" clId="{EB692BBA-6B68-40B2-99BB-79E38010F205}" dt="2022-05-24T11:29:13.919" v="1255" actId="478"/>
          <ac:spMkLst>
            <pc:docMk/>
            <pc:sldMk cId="1637358307" sldId="268"/>
            <ac:spMk id="15" creationId="{8F4ED709-890D-AEAE-933D-306C3354A671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24" creationId="{EB917B1E-B218-16BC-648F-206C343B2931}"/>
          </ac:spMkLst>
        </pc:spChg>
        <pc:spChg chg="add del mod">
          <ac:chgData name="남 상현" userId="03ad4a8e8f7310f3" providerId="LiveId" clId="{EB692BBA-6B68-40B2-99BB-79E38010F205}" dt="2022-05-20T06:22:55.681" v="26" actId="478"/>
          <ac:spMkLst>
            <pc:docMk/>
            <pc:sldMk cId="1637358307" sldId="268"/>
            <ac:spMk id="26" creationId="{3EE1DC99-8052-7097-CAF2-EB3DEB3B57F0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27" creationId="{9166293B-7D01-5696-778B-E8544D59C5B7}"/>
          </ac:spMkLst>
        </pc:spChg>
        <pc:spChg chg="add del mod">
          <ac:chgData name="남 상현" userId="03ad4a8e8f7310f3" providerId="LiveId" clId="{EB692BBA-6B68-40B2-99BB-79E38010F205}" dt="2022-05-20T06:22:56.208" v="27" actId="478"/>
          <ac:spMkLst>
            <pc:docMk/>
            <pc:sldMk cId="1637358307" sldId="268"/>
            <ac:spMk id="28" creationId="{20B67394-BDB6-3A51-2A0D-15CE620C7DF0}"/>
          </ac:spMkLst>
        </pc:spChg>
        <pc:spChg chg="mod">
          <ac:chgData name="남 상현" userId="03ad4a8e8f7310f3" providerId="LiveId" clId="{EB692BBA-6B68-40B2-99BB-79E38010F205}" dt="2022-05-20T06:22:25.698" v="20"/>
          <ac:spMkLst>
            <pc:docMk/>
            <pc:sldMk cId="1637358307" sldId="268"/>
            <ac:spMk id="30" creationId="{786A0124-369C-6E7F-9379-5F71A8E264AD}"/>
          </ac:spMkLst>
        </pc:spChg>
        <pc:spChg chg="mod">
          <ac:chgData name="남 상현" userId="03ad4a8e8f7310f3" providerId="LiveId" clId="{EB692BBA-6B68-40B2-99BB-79E38010F205}" dt="2022-05-20T06:22:25.698" v="20"/>
          <ac:spMkLst>
            <pc:docMk/>
            <pc:sldMk cId="1637358307" sldId="268"/>
            <ac:spMk id="31" creationId="{CBF458BC-27F3-1131-6ABD-10ADC25102A9}"/>
          </ac:spMkLst>
        </pc:spChg>
        <pc:spChg chg="add del mod">
          <ac:chgData name="남 상현" userId="03ad4a8e8f7310f3" providerId="LiveId" clId="{EB692BBA-6B68-40B2-99BB-79E38010F205}" dt="2022-05-20T06:22:52.566" v="23" actId="478"/>
          <ac:spMkLst>
            <pc:docMk/>
            <pc:sldMk cId="1637358307" sldId="268"/>
            <ac:spMk id="32" creationId="{4DD3DFB2-E956-66CB-FF59-B4CD9490B38C}"/>
          </ac:spMkLst>
        </pc:spChg>
        <pc:spChg chg="add del mod">
          <ac:chgData name="남 상현" userId="03ad4a8e8f7310f3" providerId="LiveId" clId="{EB692BBA-6B68-40B2-99BB-79E38010F205}" dt="2022-05-20T06:22:53.238" v="24" actId="478"/>
          <ac:spMkLst>
            <pc:docMk/>
            <pc:sldMk cId="1637358307" sldId="268"/>
            <ac:spMk id="33" creationId="{8AAB1136-0EB9-C1EF-791A-82EE450F9785}"/>
          </ac:spMkLst>
        </pc:spChg>
        <pc:spChg chg="mod">
          <ac:chgData name="남 상현" userId="03ad4a8e8f7310f3" providerId="LiveId" clId="{EB692BBA-6B68-40B2-99BB-79E38010F205}" dt="2022-05-20T06:22:25.698" v="20"/>
          <ac:spMkLst>
            <pc:docMk/>
            <pc:sldMk cId="1637358307" sldId="268"/>
            <ac:spMk id="35" creationId="{E36D45C5-8D4A-6F06-71AC-63C6DA8FED9A}"/>
          </ac:spMkLst>
        </pc:spChg>
        <pc:spChg chg="mod">
          <ac:chgData name="남 상현" userId="03ad4a8e8f7310f3" providerId="LiveId" clId="{EB692BBA-6B68-40B2-99BB-79E38010F205}" dt="2022-05-20T06:22:25.698" v="20"/>
          <ac:spMkLst>
            <pc:docMk/>
            <pc:sldMk cId="1637358307" sldId="268"/>
            <ac:spMk id="36" creationId="{305510D0-3305-E5DD-BBB6-14291746A7E8}"/>
          </ac:spMkLst>
        </pc:spChg>
        <pc:spChg chg="add mod">
          <ac:chgData name="남 상현" userId="03ad4a8e8f7310f3" providerId="LiveId" clId="{EB692BBA-6B68-40B2-99BB-79E38010F205}" dt="2022-05-24T11:17:43.613" v="996" actId="164"/>
          <ac:spMkLst>
            <pc:docMk/>
            <pc:sldMk cId="1637358307" sldId="268"/>
            <ac:spMk id="37" creationId="{E2F4FC6B-4E72-9ED5-59AA-3F9EA2A24A0D}"/>
          </ac:spMkLst>
        </pc:spChg>
        <pc:spChg chg="mod">
          <ac:chgData name="남 상현" userId="03ad4a8e8f7310f3" providerId="LiveId" clId="{EB692BBA-6B68-40B2-99BB-79E38010F205}" dt="2022-05-20T06:22:25.698" v="20"/>
          <ac:spMkLst>
            <pc:docMk/>
            <pc:sldMk cId="1637358307" sldId="268"/>
            <ac:spMk id="39" creationId="{EDC12930-8A48-D6C8-1EF2-5ABDF21E4A1A}"/>
          </ac:spMkLst>
        </pc:spChg>
        <pc:spChg chg="mod">
          <ac:chgData name="남 상현" userId="03ad4a8e8f7310f3" providerId="LiveId" clId="{EB692BBA-6B68-40B2-99BB-79E38010F205}" dt="2022-05-20T06:22:25.698" v="20"/>
          <ac:spMkLst>
            <pc:docMk/>
            <pc:sldMk cId="1637358307" sldId="268"/>
            <ac:spMk id="40" creationId="{C71ADFDF-EFF5-2758-4207-C7AD1E5D62A0}"/>
          </ac:spMkLst>
        </pc:spChg>
        <pc:spChg chg="add mod">
          <ac:chgData name="남 상현" userId="03ad4a8e8f7310f3" providerId="LiveId" clId="{EB692BBA-6B68-40B2-99BB-79E38010F205}" dt="2022-05-24T11:17:43.613" v="996" actId="164"/>
          <ac:spMkLst>
            <pc:docMk/>
            <pc:sldMk cId="1637358307" sldId="268"/>
            <ac:spMk id="41" creationId="{18BEA8C7-DAE5-FCF3-774A-85F3EE379425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42" creationId="{F352B3A5-4D04-2D3F-A29E-C73954C04616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43" creationId="{FE452402-4902-317E-721D-77145E172C87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44" creationId="{4C0B7F2D-14A6-EFB8-E827-30811B66163A}"/>
          </ac:spMkLst>
        </pc:spChg>
        <pc:spChg chg="add mod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45" creationId="{17F3B5A8-1E89-DF0D-6C27-015A256F7F28}"/>
          </ac:spMkLst>
        </pc:spChg>
        <pc:spChg chg="add mod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46" creationId="{12A2529C-0BC0-BC96-431A-F2671A94CDB3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49" creationId="{1FC3CE6E-AB3E-6E37-4655-C12F60A5FC14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51" creationId="{801A7AFE-6EF0-ACCE-8A41-81DD5F4AE8CF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52" creationId="{39B21C76-A7E3-A50B-4EDD-D494724727E0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55" creationId="{DBA6BC9A-F129-0B8E-B004-E6F237AAE4DA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57" creationId="{C80928FF-7BC1-0B97-A97D-3A0F8FE41356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58" creationId="{7463FA11-97D5-A0CB-4441-36B4A168E3FC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61" creationId="{D8C47904-19ED-0AC8-09D2-7149D9DDAEEE}"/>
          </ac:spMkLst>
        </pc:spChg>
        <pc:spChg chg="add mod">
          <ac:chgData name="남 상현" userId="03ad4a8e8f7310f3" providerId="LiveId" clId="{EB692BBA-6B68-40B2-99BB-79E38010F205}" dt="2022-05-24T05:55:53.319" v="385" actId="207"/>
          <ac:spMkLst>
            <pc:docMk/>
            <pc:sldMk cId="1637358307" sldId="268"/>
            <ac:spMk id="62" creationId="{D37DC005-01C9-A553-6B8A-894D60AFE8A3}"/>
          </ac:spMkLst>
        </pc:spChg>
        <pc:spChg chg="add 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63" creationId="{41E37D1E-ED35-2E46-1D52-7877B9A219E1}"/>
          </ac:spMkLst>
        </pc:spChg>
        <pc:spChg chg="add 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64" creationId="{D7CB11F2-3FB8-B2A8-71FF-02CAAE00CBC1}"/>
          </ac:spMkLst>
        </pc:spChg>
        <pc:spChg chg="add 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65" creationId="{B94C1482-3A95-D86E-C98C-02C23A08764B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66" creationId="{2E007561-6671-CE47-17DB-312D58FE8E59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67" creationId="{07D198BB-20FB-046B-113E-3E598EAB045C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68" creationId="{E5923C28-01BC-EEF4-69ED-734C8ADE8596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71" creationId="{C22251D8-8FD2-52FF-78DB-9A2E62264306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72" creationId="{6F1F7620-6443-AEBA-8788-F254F3E343D7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73" creationId="{62CE30F0-6ABD-3DF6-8D90-20EC873ACDEC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74" creationId="{4A71DDF2-5867-0E1C-25EF-6656F2B6AB39}"/>
          </ac:spMkLst>
        </pc:spChg>
        <pc:spChg chg="add mod or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75" creationId="{F9AEDE90-BC2B-CAF9-C0F3-9EA59DB616D7}"/>
          </ac:spMkLst>
        </pc:spChg>
        <pc:spChg chg="add del mod">
          <ac:chgData name="남 상현" userId="03ad4a8e8f7310f3" providerId="LiveId" clId="{EB692BBA-6B68-40B2-99BB-79E38010F205}" dt="2022-05-24T11:29:19.498" v="1259" actId="478"/>
          <ac:spMkLst>
            <pc:docMk/>
            <pc:sldMk cId="1637358307" sldId="268"/>
            <ac:spMk id="77" creationId="{5F91B594-B4AF-A1F1-3218-2D747A1947C4}"/>
          </ac:spMkLst>
        </pc:spChg>
        <pc:spChg chg="add del mod">
          <ac:chgData name="남 상현" userId="03ad4a8e8f7310f3" providerId="LiveId" clId="{EB692BBA-6B68-40B2-99BB-79E38010F205}" dt="2022-05-24T11:29:19.498" v="1259" actId="478"/>
          <ac:spMkLst>
            <pc:docMk/>
            <pc:sldMk cId="1637358307" sldId="268"/>
            <ac:spMk id="78" creationId="{E5BA63F1-DF1A-088B-748C-8B40490E0F2E}"/>
          </ac:spMkLst>
        </pc:spChg>
        <pc:spChg chg="add del mod">
          <ac:chgData name="남 상현" userId="03ad4a8e8f7310f3" providerId="LiveId" clId="{EB692BBA-6B68-40B2-99BB-79E38010F205}" dt="2022-05-24T11:29:19.498" v="1259" actId="478"/>
          <ac:spMkLst>
            <pc:docMk/>
            <pc:sldMk cId="1637358307" sldId="268"/>
            <ac:spMk id="79" creationId="{5DBCC74D-C664-6CF1-0E2E-99F258CEFB35}"/>
          </ac:spMkLst>
        </pc:spChg>
        <pc:spChg chg="add del mod">
          <ac:chgData name="남 상현" userId="03ad4a8e8f7310f3" providerId="LiveId" clId="{EB692BBA-6B68-40B2-99BB-79E38010F205}" dt="2022-05-24T11:29:19.498" v="1259" actId="478"/>
          <ac:spMkLst>
            <pc:docMk/>
            <pc:sldMk cId="1637358307" sldId="268"/>
            <ac:spMk id="80" creationId="{25F2EB63-86DD-47AB-0248-E7CA0B6E3109}"/>
          </ac:spMkLst>
        </pc:spChg>
        <pc:spChg chg="add del mod">
          <ac:chgData name="남 상현" userId="03ad4a8e8f7310f3" providerId="LiveId" clId="{EB692BBA-6B68-40B2-99BB-79E38010F205}" dt="2022-05-24T11:29:19.498" v="1259" actId="478"/>
          <ac:spMkLst>
            <pc:docMk/>
            <pc:sldMk cId="1637358307" sldId="268"/>
            <ac:spMk id="81" creationId="{335BF704-7437-A7C6-EE00-C569ADE1CAA7}"/>
          </ac:spMkLst>
        </pc:spChg>
        <pc:spChg chg="add del mod">
          <ac:chgData name="남 상현" userId="03ad4a8e8f7310f3" providerId="LiveId" clId="{EB692BBA-6B68-40B2-99BB-79E38010F205}" dt="2022-05-24T11:29:19.498" v="1259" actId="478"/>
          <ac:spMkLst>
            <pc:docMk/>
            <pc:sldMk cId="1637358307" sldId="268"/>
            <ac:spMk id="82" creationId="{7B43F9A0-2DD9-33DC-B507-70400537F1B6}"/>
          </ac:spMkLst>
        </pc:spChg>
        <pc:spChg chg="add del mod">
          <ac:chgData name="남 상현" userId="03ad4a8e8f7310f3" providerId="LiveId" clId="{EB692BBA-6B68-40B2-99BB-79E38010F205}" dt="2022-05-24T11:17:39.507" v="993"/>
          <ac:spMkLst>
            <pc:docMk/>
            <pc:sldMk cId="1637358307" sldId="268"/>
            <ac:spMk id="83" creationId="{7EB6362F-DBAC-02BD-B525-9781432C947C}"/>
          </ac:spMkLst>
        </pc:spChg>
        <pc:spChg chg="add del mod">
          <ac:chgData name="남 상현" userId="03ad4a8e8f7310f3" providerId="LiveId" clId="{EB692BBA-6B68-40B2-99BB-79E38010F205}" dt="2022-05-24T11:23:51.709" v="1152" actId="478"/>
          <ac:spMkLst>
            <pc:docMk/>
            <pc:sldMk cId="1637358307" sldId="268"/>
            <ac:spMk id="85" creationId="{51EBFF52-B794-8225-898F-5690506A13CF}"/>
          </ac:spMkLst>
        </pc:spChg>
        <pc:spChg chg="add mod">
          <ac:chgData name="남 상현" userId="03ad4a8e8f7310f3" providerId="LiveId" clId="{EB692BBA-6B68-40B2-99BB-79E38010F205}" dt="2022-05-24T11:23:55.276" v="1156" actId="20577"/>
          <ac:spMkLst>
            <pc:docMk/>
            <pc:sldMk cId="1637358307" sldId="268"/>
            <ac:spMk id="86" creationId="{63AD48ED-E3F3-E5E4-B696-5671A3B7AE78}"/>
          </ac:spMkLst>
        </pc:spChg>
        <pc:spChg chg="add mod">
          <ac:chgData name="남 상현" userId="03ad4a8e8f7310f3" providerId="LiveId" clId="{EB692BBA-6B68-40B2-99BB-79E38010F205}" dt="2022-05-24T11:23:53.103" v="1154"/>
          <ac:spMkLst>
            <pc:docMk/>
            <pc:sldMk cId="1637358307" sldId="268"/>
            <ac:spMk id="87" creationId="{B200BAA2-3418-D6D7-8D84-3D5E0F19CA6B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89" creationId="{8CF96E55-A38C-18ED-DA78-1E82CC05EF8F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91" creationId="{D63A3C93-CFFA-8439-E66E-613A728423C0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92" creationId="{82A8E2F7-5DFA-32F5-0E40-39750539F6D0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93" creationId="{15453B4F-D626-282A-E1D8-899296321847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95" creationId="{04C40FD5-0924-C974-27F8-D5E9C4DDB390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96" creationId="{9FE9EF3C-B3B6-4050-FF4F-6D69F17A352D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98" creationId="{D77879F5-DD6B-4885-44E1-B83094710601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99" creationId="{E96F7FCB-BDE4-9CD2-018A-3534C3E8CF03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100" creationId="{BD532366-21DF-0D5C-7EE8-A7BF943E4841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101" creationId="{FC78D424-BC04-CE46-0F9B-E4F06ECE382C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102" creationId="{569240B0-9DE3-D6BE-24CA-87DFFE0A94E1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103" creationId="{4CD0B7FD-95AF-80CF-4628-49DE1305425D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105" creationId="{F4B85CDB-5AD1-CF70-9E1A-6E806ABBAF67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106" creationId="{87BC49E6-2C09-FEB2-ED26-0AD0C1FD216F}"/>
          </ac:spMkLst>
        </pc:spChg>
        <pc:spChg chg="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253" creationId="{EFDD8A67-4D2C-7960-16AD-179A2F9226EC}"/>
          </ac:spMkLst>
        </pc:spChg>
        <pc:spChg chg="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260" creationId="{F00B3E43-0CEE-6A80-716B-2E1B31AB8242}"/>
          </ac:spMkLst>
        </pc:spChg>
        <pc:spChg chg="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261" creationId="{689D2472-1E17-3F01-B3F8-C37E909EAF60}"/>
          </ac:spMkLst>
        </pc:spChg>
        <pc:spChg chg="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262" creationId="{B33CD9B6-D9F2-F8DD-E340-615F2C3F1136}"/>
          </ac:spMkLst>
        </pc:spChg>
        <pc:spChg chg="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263" creationId="{C030DDCC-3F05-9B7E-F2F3-9406FEA7B1E5}"/>
          </ac:spMkLst>
        </pc:spChg>
        <pc:spChg chg="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264" creationId="{F1690E17-D5DE-92B6-6EED-3E1D30A71CE5}"/>
          </ac:spMkLst>
        </pc:spChg>
        <pc:spChg chg="del">
          <ac:chgData name="남 상현" userId="03ad4a8e8f7310f3" providerId="LiveId" clId="{EB692BBA-6B68-40B2-99BB-79E38010F205}" dt="2022-05-24T11:29:21.942" v="1260" actId="478"/>
          <ac:spMkLst>
            <pc:docMk/>
            <pc:sldMk cId="1637358307" sldId="268"/>
            <ac:spMk id="774" creationId="{00000000-0000-0000-0000-000000000000}"/>
          </ac:spMkLst>
        </pc:spChg>
        <pc:spChg chg="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775" creationId="{00000000-0000-0000-0000-000000000000}"/>
          </ac:spMkLst>
        </pc:spChg>
        <pc:spChg chg="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781" creationId="{00000000-0000-0000-0000-000000000000}"/>
          </ac:spMkLst>
        </pc:spChg>
        <pc:spChg chg="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787" creationId="{00000000-0000-0000-0000-000000000000}"/>
          </ac:spMkLst>
        </pc:spChg>
        <pc:spChg chg="del mod">
          <ac:chgData name="남 상현" userId="03ad4a8e8f7310f3" providerId="LiveId" clId="{EB692BBA-6B68-40B2-99BB-79E38010F205}" dt="2022-05-24T11:29:21.942" v="1260" actId="478"/>
          <ac:spMkLst>
            <pc:docMk/>
            <pc:sldMk cId="1637358307" sldId="268"/>
            <ac:spMk id="793" creationId="{00000000-0000-0000-0000-000000000000}"/>
          </ac:spMkLst>
        </pc:spChg>
        <pc:spChg chg="del mod">
          <ac:chgData name="남 상현" userId="03ad4a8e8f7310f3" providerId="LiveId" clId="{EB692BBA-6B68-40B2-99BB-79E38010F205}" dt="2022-05-24T11:23:52.353" v="1153" actId="478"/>
          <ac:spMkLst>
            <pc:docMk/>
            <pc:sldMk cId="1637358307" sldId="268"/>
            <ac:spMk id="794" creationId="{00000000-0000-0000-0000-000000000000}"/>
          </ac:spMkLst>
        </pc:spChg>
        <pc:grpChg chg="del mod">
          <ac:chgData name="남 상현" userId="03ad4a8e8f7310f3" providerId="LiveId" clId="{EB692BBA-6B68-40B2-99BB-79E38010F205}" dt="2022-05-24T11:29:21.942" v="1260" actId="478"/>
          <ac:grpSpMkLst>
            <pc:docMk/>
            <pc:sldMk cId="1637358307" sldId="268"/>
            <ac:grpSpMk id="2" creationId="{789AAD7F-81BB-382B-346E-1A33272C7B1E}"/>
          </ac:grpSpMkLst>
        </pc:grpChg>
        <pc:grpChg chg="add del mod">
          <ac:chgData name="남 상현" userId="03ad4a8e8f7310f3" providerId="LiveId" clId="{EB692BBA-6B68-40B2-99BB-79E38010F205}" dt="2022-05-20T06:23:42.091" v="56" actId="165"/>
          <ac:grpSpMkLst>
            <pc:docMk/>
            <pc:sldMk cId="1637358307" sldId="268"/>
            <ac:grpSpMk id="3" creationId="{8E6F7A86-9A0D-C55D-1D44-2CCBBFA42E6D}"/>
          </ac:grpSpMkLst>
        </pc:grpChg>
        <pc:grpChg chg="add mod topLvl">
          <ac:chgData name="남 상현" userId="03ad4a8e8f7310f3" providerId="LiveId" clId="{EB692BBA-6B68-40B2-99BB-79E38010F205}" dt="2022-05-24T11:30:33.875" v="1287" actId="165"/>
          <ac:grpSpMkLst>
            <pc:docMk/>
            <pc:sldMk cId="1637358307" sldId="268"/>
            <ac:grpSpMk id="9" creationId="{8C1645DB-25D0-75C1-E560-5848C23A0634}"/>
          </ac:grpSpMkLst>
        </pc:grpChg>
        <pc:grpChg chg="add mod">
          <ac:chgData name="남 상현" userId="03ad4a8e8f7310f3" providerId="LiveId" clId="{EB692BBA-6B68-40B2-99BB-79E38010F205}" dt="2022-05-24T05:55:21.212" v="382" actId="164"/>
          <ac:grpSpMkLst>
            <pc:docMk/>
            <pc:sldMk cId="1637358307" sldId="268"/>
            <ac:grpSpMk id="12" creationId="{4D7A3935-D8D7-292D-385A-92BB53BEE115}"/>
          </ac:grpSpMkLst>
        </pc:grpChg>
        <pc:grpChg chg="add mod topLvl">
          <ac:chgData name="남 상현" userId="03ad4a8e8f7310f3" providerId="LiveId" clId="{EB692BBA-6B68-40B2-99BB-79E38010F205}" dt="2022-05-24T11:30:33.875" v="1287" actId="165"/>
          <ac:grpSpMkLst>
            <pc:docMk/>
            <pc:sldMk cId="1637358307" sldId="268"/>
            <ac:grpSpMk id="13" creationId="{36CBE6D2-7A81-D77D-B0D6-BC2795699DE8}"/>
          </ac:grpSpMkLst>
        </pc:grpChg>
        <pc:grpChg chg="add del mod">
          <ac:chgData name="남 상현" userId="03ad4a8e8f7310f3" providerId="LiveId" clId="{EB692BBA-6B68-40B2-99BB-79E38010F205}" dt="2022-05-24T11:29:14.772" v="1256" actId="478"/>
          <ac:grpSpMkLst>
            <pc:docMk/>
            <pc:sldMk cId="1637358307" sldId="268"/>
            <ac:grpSpMk id="14" creationId="{58845AC4-7A76-4DA7-0E13-229349C288DF}"/>
          </ac:grpSpMkLst>
        </pc:grpChg>
        <pc:grpChg chg="del">
          <ac:chgData name="남 상현" userId="03ad4a8e8f7310f3" providerId="LiveId" clId="{EB692BBA-6B68-40B2-99BB-79E38010F205}" dt="2022-05-24T11:29:21.942" v="1260" actId="478"/>
          <ac:grpSpMkLst>
            <pc:docMk/>
            <pc:sldMk cId="1637358307" sldId="268"/>
            <ac:grpSpMk id="16" creationId="{D5A69D8C-B60D-2143-E494-B175EEC608B1}"/>
          </ac:grpSpMkLst>
        </pc:grpChg>
        <pc:grpChg chg="add del mod">
          <ac:chgData name="남 상현" userId="03ad4a8e8f7310f3" providerId="LiveId" clId="{EB692BBA-6B68-40B2-99BB-79E38010F205}" dt="2022-05-24T11:30:33.875" v="1287" actId="165"/>
          <ac:grpSpMkLst>
            <pc:docMk/>
            <pc:sldMk cId="1637358307" sldId="268"/>
            <ac:grpSpMk id="23" creationId="{D6C44EDA-2733-C916-3C2B-0E930455118A}"/>
          </ac:grpSpMkLst>
        </pc:grpChg>
        <pc:grpChg chg="add del mod">
          <ac:chgData name="남 상현" userId="03ad4a8e8f7310f3" providerId="LiveId" clId="{EB692BBA-6B68-40B2-99BB-79E38010F205}" dt="2022-05-20T06:22:56.852" v="28" actId="478"/>
          <ac:grpSpMkLst>
            <pc:docMk/>
            <pc:sldMk cId="1637358307" sldId="268"/>
            <ac:grpSpMk id="29" creationId="{C2F0DA20-8BA3-7532-4202-B615114217D2}"/>
          </ac:grpSpMkLst>
        </pc:grpChg>
        <pc:grpChg chg="add del mod">
          <ac:chgData name="남 상현" userId="03ad4a8e8f7310f3" providerId="LiveId" clId="{EB692BBA-6B68-40B2-99BB-79E38010F205}" dt="2022-05-20T06:22:53.863" v="25" actId="478"/>
          <ac:grpSpMkLst>
            <pc:docMk/>
            <pc:sldMk cId="1637358307" sldId="268"/>
            <ac:grpSpMk id="34" creationId="{CE6995CA-E7EC-D653-B599-5124E3A4BD26}"/>
          </ac:grpSpMkLst>
        </pc:grpChg>
        <pc:grpChg chg="add mod">
          <ac:chgData name="남 상현" userId="03ad4a8e8f7310f3" providerId="LiveId" clId="{EB692BBA-6B68-40B2-99BB-79E38010F205}" dt="2022-05-24T11:17:43.613" v="996" actId="164"/>
          <ac:grpSpMkLst>
            <pc:docMk/>
            <pc:sldMk cId="1637358307" sldId="268"/>
            <ac:grpSpMk id="38" creationId="{6F004802-EBD1-6841-1EFA-D7D12033D9E7}"/>
          </ac:grpSpMkLst>
        </pc:grpChg>
        <pc:grpChg chg="add mod">
          <ac:chgData name="남 상현" userId="03ad4a8e8f7310f3" providerId="LiveId" clId="{EB692BBA-6B68-40B2-99BB-79E38010F205}" dt="2022-05-24T11:29:15.691" v="1257"/>
          <ac:grpSpMkLst>
            <pc:docMk/>
            <pc:sldMk cId="1637358307" sldId="268"/>
            <ac:grpSpMk id="88" creationId="{527BEBAB-3C5F-EB60-9206-6575BD3CD871}"/>
          </ac:grpSpMkLst>
        </pc:grpChg>
        <pc:grpChg chg="mod">
          <ac:chgData name="남 상현" userId="03ad4a8e8f7310f3" providerId="LiveId" clId="{EB692BBA-6B68-40B2-99BB-79E38010F205}" dt="2022-05-24T11:29:15.691" v="1257"/>
          <ac:grpSpMkLst>
            <pc:docMk/>
            <pc:sldMk cId="1637358307" sldId="268"/>
            <ac:grpSpMk id="90" creationId="{AD9DD1F4-B2C8-2720-1DD1-AA441F7DC0E9}"/>
          </ac:grpSpMkLst>
        </pc:grpChg>
        <pc:grpChg chg="add mod">
          <ac:chgData name="남 상현" userId="03ad4a8e8f7310f3" providerId="LiveId" clId="{EB692BBA-6B68-40B2-99BB-79E38010F205}" dt="2022-05-24T11:29:15.691" v="1257"/>
          <ac:grpSpMkLst>
            <pc:docMk/>
            <pc:sldMk cId="1637358307" sldId="268"/>
            <ac:grpSpMk id="94" creationId="{3D10C91B-BC42-0667-F0C8-0517D24A8C44}"/>
          </ac:grpSpMkLst>
        </pc:grpChg>
        <pc:grpChg chg="mod">
          <ac:chgData name="남 상현" userId="03ad4a8e8f7310f3" providerId="LiveId" clId="{EB692BBA-6B68-40B2-99BB-79E38010F205}" dt="2022-05-24T11:29:15.691" v="1257"/>
          <ac:grpSpMkLst>
            <pc:docMk/>
            <pc:sldMk cId="1637358307" sldId="268"/>
            <ac:grpSpMk id="97" creationId="{DB111A8C-4C81-7560-08B2-55AE1CA7AAE1}"/>
          </ac:grpSpMkLst>
        </pc:grpChg>
        <pc:grpChg chg="mod">
          <ac:chgData name="남 상현" userId="03ad4a8e8f7310f3" providerId="LiveId" clId="{EB692BBA-6B68-40B2-99BB-79E38010F205}" dt="2022-05-24T11:29:15.691" v="1257"/>
          <ac:grpSpMkLst>
            <pc:docMk/>
            <pc:sldMk cId="1637358307" sldId="268"/>
            <ac:grpSpMk id="104" creationId="{62507827-F1DC-2ECB-82A4-5EE123CBB535}"/>
          </ac:grpSpMkLst>
        </pc:grpChg>
        <pc:picChg chg="add mod">
          <ac:chgData name="남 상현" userId="03ad4a8e8f7310f3" providerId="LiveId" clId="{EB692BBA-6B68-40B2-99BB-79E38010F205}" dt="2022-05-24T05:55:21.212" v="382" actId="164"/>
          <ac:picMkLst>
            <pc:docMk/>
            <pc:sldMk cId="1637358307" sldId="268"/>
            <ac:picMk id="5" creationId="{82396A8B-1347-4BD9-92C5-2FD69D7390C4}"/>
          </ac:picMkLst>
        </pc:picChg>
        <pc:picChg chg="add mod">
          <ac:chgData name="남 상현" userId="03ad4a8e8f7310f3" providerId="LiveId" clId="{EB692BBA-6B68-40B2-99BB-79E38010F205}" dt="2022-05-24T05:55:21.212" v="382" actId="164"/>
          <ac:picMkLst>
            <pc:docMk/>
            <pc:sldMk cId="1637358307" sldId="268"/>
            <ac:picMk id="22" creationId="{46071EA0-C119-8894-46D5-6E3E94B5F2B4}"/>
          </ac:picMkLst>
        </pc:picChg>
        <pc:picChg chg="add del mod">
          <ac:chgData name="남 상현" userId="03ad4a8e8f7310f3" providerId="LiveId" clId="{EB692BBA-6B68-40B2-99BB-79E38010F205}" dt="2022-05-20T06:21:23.462" v="19"/>
          <ac:picMkLst>
            <pc:docMk/>
            <pc:sldMk cId="1637358307" sldId="268"/>
            <ac:picMk id="23" creationId="{A5510383-551C-61C9-7788-17284BD9FEA6}"/>
          </ac:picMkLst>
        </pc:picChg>
        <pc:cxnChg chg="del">
          <ac:chgData name="남 상현" userId="03ad4a8e8f7310f3" providerId="LiveId" clId="{EB692BBA-6B68-40B2-99BB-79E38010F205}" dt="2022-05-24T11:29:18.070" v="1258" actId="478"/>
          <ac:cxnSpMkLst>
            <pc:docMk/>
            <pc:sldMk cId="1637358307" sldId="268"/>
            <ac:cxnSpMk id="21" creationId="{D1134206-4282-0201-635F-0095F6696B0B}"/>
          </ac:cxnSpMkLst>
        </pc:cxnChg>
        <pc:cxnChg chg="add mod topLvl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25" creationId="{D2C91FA9-74D8-FB14-3996-5C719F5ECFCC}"/>
          </ac:cxnSpMkLst>
        </pc:cxnChg>
        <pc:cxnChg chg="add mod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47" creationId="{6291334B-BEBC-51E2-0EAC-A1373A994ABD}"/>
          </ac:cxnSpMkLst>
        </pc:cxnChg>
        <pc:cxnChg chg="add del mod">
          <ac:chgData name="남 상현" userId="03ad4a8e8f7310f3" providerId="LiveId" clId="{EB692BBA-6B68-40B2-99BB-79E38010F205}" dt="2022-05-20T06:22:42.312" v="22" actId="478"/>
          <ac:cxnSpMkLst>
            <pc:docMk/>
            <pc:sldMk cId="1637358307" sldId="268"/>
            <ac:cxnSpMk id="48" creationId="{18A62478-0DA4-7DF4-B472-CB90382DF2BB}"/>
          </ac:cxnSpMkLst>
        </pc:cxnChg>
        <pc:cxnChg chg="add mod topLvl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48" creationId="{62660F60-C0DD-351A-2295-F8942C708939}"/>
          </ac:cxnSpMkLst>
        </pc:cxnChg>
        <pc:cxnChg chg="add mod topLvl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50" creationId="{045E5D78-F55F-6AA3-BDC8-4224EDCA3B30}"/>
          </ac:cxnSpMkLst>
        </pc:cxnChg>
        <pc:cxnChg chg="add mod topLvl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53" creationId="{4855C5E4-0447-9FB5-98FB-0F06ABFA7EA2}"/>
          </ac:cxnSpMkLst>
        </pc:cxnChg>
        <pc:cxnChg chg="add mod topLvl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54" creationId="{FA91B735-CBFF-389C-90AF-3814AACCCAFE}"/>
          </ac:cxnSpMkLst>
        </pc:cxnChg>
        <pc:cxnChg chg="add mod ord topLvl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56" creationId="{5932DD77-8C4F-3677-208D-03AF8EE89A03}"/>
          </ac:cxnSpMkLst>
        </pc:cxnChg>
        <pc:cxnChg chg="add mod topLvl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59" creationId="{846ED533-8A60-CF6C-9F35-375FBEAA882B}"/>
          </ac:cxnSpMkLst>
        </pc:cxnChg>
        <pc:cxnChg chg="add mod topLvl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60" creationId="{F1ABBE55-5F1F-8937-4A6C-29265D00D692}"/>
          </ac:cxnSpMkLst>
        </pc:cxnChg>
        <pc:cxnChg chg="add mod ord topLvl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69" creationId="{FE938ED1-4F4C-38E2-2F30-F067891529A4}"/>
          </ac:cxnSpMkLst>
        </pc:cxnChg>
        <pc:cxnChg chg="add mod topLvl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70" creationId="{3675C947-2FD1-6BD0-4CFD-E3B0B555DB91}"/>
          </ac:cxnSpMkLst>
        </pc:cxnChg>
        <pc:cxnChg chg="add mod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76" creationId="{2BDBBBCB-0415-5E9A-BE6B-E426DDB12E7E}"/>
          </ac:cxnSpMkLst>
        </pc:cxnChg>
      </pc:sldChg>
      <pc:sldChg chg="addSp delSp modSp add mod">
        <pc:chgData name="남 상현" userId="03ad4a8e8f7310f3" providerId="LiveId" clId="{EB692BBA-6B68-40B2-99BB-79E38010F205}" dt="2022-05-25T09:49:24.044" v="1966" actId="1036"/>
        <pc:sldMkLst>
          <pc:docMk/>
          <pc:sldMk cId="1393127135" sldId="269"/>
        </pc:sldMkLst>
        <pc:spChg chg="add del">
          <ac:chgData name="남 상현" userId="03ad4a8e8f7310f3" providerId="LiveId" clId="{EB692BBA-6B68-40B2-99BB-79E38010F205}" dt="2022-05-25T09:48:52.442" v="1954" actId="478"/>
          <ac:spMkLst>
            <pc:docMk/>
            <pc:sldMk cId="1393127135" sldId="269"/>
            <ac:spMk id="24" creationId="{2693040A-2FC8-9C7E-6F04-B4F0A903C18C}"/>
          </ac:spMkLst>
        </pc:spChg>
        <pc:spChg chg="add mod ord">
          <ac:chgData name="남 상현" userId="03ad4a8e8f7310f3" providerId="LiveId" clId="{EB692BBA-6B68-40B2-99BB-79E38010F205}" dt="2022-05-25T09:49:24.044" v="1966" actId="1036"/>
          <ac:spMkLst>
            <pc:docMk/>
            <pc:sldMk cId="1393127135" sldId="269"/>
            <ac:spMk id="25" creationId="{3D298CF8-D292-5C53-8302-75EFFDFFCE29}"/>
          </ac:spMkLst>
        </pc:spChg>
        <pc:spChg chg="add mod ord">
          <ac:chgData name="남 상현" userId="03ad4a8e8f7310f3" providerId="LiveId" clId="{EB692BBA-6B68-40B2-99BB-79E38010F205}" dt="2022-05-25T09:42:28.079" v="1765" actId="14100"/>
          <ac:spMkLst>
            <pc:docMk/>
            <pc:sldMk cId="1393127135" sldId="269"/>
            <ac:spMk id="63" creationId="{14E2DDC6-51F0-4295-9830-92A045397B94}"/>
          </ac:spMkLst>
        </pc:spChg>
        <pc:spChg chg="add mod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64" creationId="{A32AFFD4-50C8-DAE6-FCF4-223596F666DA}"/>
          </ac:spMkLst>
        </pc:spChg>
        <pc:spChg chg="add mod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66" creationId="{8A4236A6-FD17-00B6-E2A0-A4C4E8B3BC88}"/>
          </ac:spMkLst>
        </pc:spChg>
        <pc:spChg chg="add mod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68" creationId="{46D17983-FD5B-BAEF-2B60-44B07C7D8B93}"/>
          </ac:spMkLst>
        </pc:spChg>
        <pc:spChg chg="add mod">
          <ac:chgData name="남 상현" userId="03ad4a8e8f7310f3" providerId="LiveId" clId="{EB692BBA-6B68-40B2-99BB-79E38010F205}" dt="2022-05-25T09:41:12.976" v="1720" actId="1076"/>
          <ac:spMkLst>
            <pc:docMk/>
            <pc:sldMk cId="1393127135" sldId="269"/>
            <ac:spMk id="73" creationId="{214D02A0-2053-E6C9-631D-DEB783D39B0A}"/>
          </ac:spMkLst>
        </pc:spChg>
        <pc:spChg chg="mod topLvl">
          <ac:chgData name="남 상현" userId="03ad4a8e8f7310f3" providerId="LiveId" clId="{EB692BBA-6B68-40B2-99BB-79E38010F205}" dt="2022-05-24T12:27:43.721" v="1366" actId="165"/>
          <ac:spMkLst>
            <pc:docMk/>
            <pc:sldMk cId="1393127135" sldId="269"/>
            <ac:spMk id="77" creationId="{2009FB5E-2A3D-18E3-B326-4E7BB20CF226}"/>
          </ac:spMkLst>
        </pc:spChg>
        <pc:spChg chg="mod">
          <ac:chgData name="남 상현" userId="03ad4a8e8f7310f3" providerId="LiveId" clId="{EB692BBA-6B68-40B2-99BB-79E38010F205}" dt="2022-05-24T12:27:43.721" v="1366" actId="165"/>
          <ac:spMkLst>
            <pc:docMk/>
            <pc:sldMk cId="1393127135" sldId="269"/>
            <ac:spMk id="79" creationId="{855EAF03-9FEF-5BB3-42DD-2B1C5B548D38}"/>
          </ac:spMkLst>
        </pc:spChg>
        <pc:spChg chg="mod">
          <ac:chgData name="남 상현" userId="03ad4a8e8f7310f3" providerId="LiveId" clId="{EB692BBA-6B68-40B2-99BB-79E38010F205}" dt="2022-05-24T12:27:43.721" v="1366" actId="165"/>
          <ac:spMkLst>
            <pc:docMk/>
            <pc:sldMk cId="1393127135" sldId="269"/>
            <ac:spMk id="81" creationId="{F90F6B71-7F86-8016-7D0B-7B6EECFD730A}"/>
          </ac:spMkLst>
        </pc:spChg>
        <pc:spChg chg="mod topLvl">
          <ac:chgData name="남 상현" userId="03ad4a8e8f7310f3" providerId="LiveId" clId="{EB692BBA-6B68-40B2-99BB-79E38010F205}" dt="2022-05-24T12:27:43.721" v="1366" actId="165"/>
          <ac:spMkLst>
            <pc:docMk/>
            <pc:sldMk cId="1393127135" sldId="269"/>
            <ac:spMk id="83" creationId="{7A6C5787-317D-498A-DD37-BE5A89EADE41}"/>
          </ac:spMkLst>
        </pc:spChg>
        <pc:spChg chg="add mod">
          <ac:chgData name="남 상현" userId="03ad4a8e8f7310f3" providerId="LiveId" clId="{EB692BBA-6B68-40B2-99BB-79E38010F205}" dt="2022-05-25T09:41:34.886" v="1748"/>
          <ac:spMkLst>
            <pc:docMk/>
            <pc:sldMk cId="1393127135" sldId="269"/>
            <ac:spMk id="84" creationId="{D5442286-CAD2-1E3C-430E-A06ADEB8CDB7}"/>
          </ac:spMkLst>
        </pc:spChg>
        <pc:spChg chg="add del mod">
          <ac:chgData name="남 상현" userId="03ad4a8e8f7310f3" providerId="LiveId" clId="{EB692BBA-6B68-40B2-99BB-79E38010F205}" dt="2022-05-25T09:41:38.442" v="1751" actId="478"/>
          <ac:spMkLst>
            <pc:docMk/>
            <pc:sldMk cId="1393127135" sldId="269"/>
            <ac:spMk id="85" creationId="{78EF6CD7-4F15-BA9B-F318-B6551F47BFDE}"/>
          </ac:spMkLst>
        </pc:spChg>
        <pc:spChg chg="add mod">
          <ac:chgData name="남 상현" userId="03ad4a8e8f7310f3" providerId="LiveId" clId="{EB692BBA-6B68-40B2-99BB-79E38010F205}" dt="2022-05-25T09:42:20.174" v="1764" actId="207"/>
          <ac:spMkLst>
            <pc:docMk/>
            <pc:sldMk cId="1393127135" sldId="269"/>
            <ac:spMk id="86" creationId="{868B7C2E-83B3-A749-C852-76412ED19979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87" creationId="{6601435D-90C4-407D-1711-8AD3DFA49055}"/>
          </ac:spMkLst>
        </pc:spChg>
        <pc:spChg chg="add mod">
          <ac:chgData name="남 상현" userId="03ad4a8e8f7310f3" providerId="LiveId" clId="{EB692BBA-6B68-40B2-99BB-79E38010F205}" dt="2022-05-25T09:42:05.457" v="1760" actId="164"/>
          <ac:spMkLst>
            <pc:docMk/>
            <pc:sldMk cId="1393127135" sldId="269"/>
            <ac:spMk id="87" creationId="{9CD13AFA-F53D-0DAD-D988-77CD39CBD336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88" creationId="{1E5B79AB-2FB5-C09B-10BF-919B30B56E5C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89" creationId="{04FA7549-81A5-1D75-BB88-7FF7B0F315FD}"/>
          </ac:spMkLst>
        </pc:spChg>
        <pc:spChg chg="add mod">
          <ac:chgData name="남 상현" userId="03ad4a8e8f7310f3" providerId="LiveId" clId="{EB692BBA-6B68-40B2-99BB-79E38010F205}" dt="2022-05-25T09:42:05.457" v="1760" actId="164"/>
          <ac:spMkLst>
            <pc:docMk/>
            <pc:sldMk cId="1393127135" sldId="269"/>
            <ac:spMk id="89" creationId="{75FF3EDB-A1D7-BF15-2469-3DD90D44EBBD}"/>
          </ac:spMkLst>
        </pc:spChg>
        <pc:spChg chg="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91" creationId="{682E3A49-7F0A-7613-FAF3-951DCC296429}"/>
          </ac:spMkLst>
        </pc:spChg>
        <pc:spChg chg="add mod">
          <ac:chgData name="남 상현" userId="03ad4a8e8f7310f3" providerId="LiveId" clId="{EB692BBA-6B68-40B2-99BB-79E38010F205}" dt="2022-05-25T09:42:56.339" v="1767"/>
          <ac:spMkLst>
            <pc:docMk/>
            <pc:sldMk cId="1393127135" sldId="269"/>
            <ac:spMk id="91" creationId="{F097E081-6D87-EF91-6182-4B32EA2B1589}"/>
          </ac:spMkLst>
        </pc:spChg>
        <pc:spChg chg="del mod">
          <ac:chgData name="남 상현" userId="03ad4a8e8f7310f3" providerId="LiveId" clId="{EB692BBA-6B68-40B2-99BB-79E38010F205}" dt="2022-05-24T11:12:51.449" v="938" actId="21"/>
          <ac:spMkLst>
            <pc:docMk/>
            <pc:sldMk cId="1393127135" sldId="269"/>
            <ac:spMk id="92" creationId="{AF4FFB6A-09C4-77B1-38B9-F52DA9E31F5D}"/>
          </ac:spMkLst>
        </pc:spChg>
        <pc:spChg chg="mod">
          <ac:chgData name="남 상현" userId="03ad4a8e8f7310f3" providerId="LiveId" clId="{EB692BBA-6B68-40B2-99BB-79E38010F205}" dt="2022-05-25T09:43:23.746" v="1773"/>
          <ac:spMkLst>
            <pc:docMk/>
            <pc:sldMk cId="1393127135" sldId="269"/>
            <ac:spMk id="95" creationId="{6EC2B4A6-8341-AED1-95EC-597EE00B203B}"/>
          </ac:spMkLst>
        </pc:spChg>
        <pc:spChg chg="mod">
          <ac:chgData name="남 상현" userId="03ad4a8e8f7310f3" providerId="LiveId" clId="{EB692BBA-6B68-40B2-99BB-79E38010F205}" dt="2022-05-25T09:43:49.566" v="1776" actId="20577"/>
          <ac:spMkLst>
            <pc:docMk/>
            <pc:sldMk cId="1393127135" sldId="269"/>
            <ac:spMk id="96" creationId="{D6D66EFE-8D86-5825-C060-5824D3148D76}"/>
          </ac:spMkLst>
        </pc:spChg>
        <pc:spChg chg="add mod">
          <ac:chgData name="남 상현" userId="03ad4a8e8f7310f3" providerId="LiveId" clId="{EB692BBA-6B68-40B2-99BB-79E38010F205}" dt="2022-05-25T09:44:56.067" v="1789"/>
          <ac:spMkLst>
            <pc:docMk/>
            <pc:sldMk cId="1393127135" sldId="269"/>
            <ac:spMk id="97" creationId="{E4BC98C4-63B4-8C2C-4080-41A9BA8F1056}"/>
          </ac:spMkLst>
        </pc:spChg>
        <pc:spChg chg="add del mod">
          <ac:chgData name="남 상현" userId="03ad4a8e8f7310f3" providerId="LiveId" clId="{EB692BBA-6B68-40B2-99BB-79E38010F205}" dt="2022-05-24T11:19:36.381" v="1056"/>
          <ac:spMkLst>
            <pc:docMk/>
            <pc:sldMk cId="1393127135" sldId="269"/>
            <ac:spMk id="104" creationId="{411D02A7-C637-6FD0-A97A-34DB2B862EFD}"/>
          </ac:spMkLst>
        </pc:spChg>
        <pc:spChg chg="add mod">
          <ac:chgData name="남 상현" userId="03ad4a8e8f7310f3" providerId="LiveId" clId="{EB692BBA-6B68-40B2-99BB-79E38010F205}" dt="2022-05-24T11:20:05.082" v="1081" actId="1035"/>
          <ac:spMkLst>
            <pc:docMk/>
            <pc:sldMk cId="1393127135" sldId="269"/>
            <ac:spMk id="105" creationId="{F2B397FB-8B5F-5212-0CAF-A05DD0CD146B}"/>
          </ac:spMkLst>
        </pc:spChg>
        <pc:spChg chg="add mod">
          <ac:chgData name="남 상현" userId="03ad4a8e8f7310f3" providerId="LiveId" clId="{EB692BBA-6B68-40B2-99BB-79E38010F205}" dt="2022-05-24T11:20:27.055" v="1143" actId="1076"/>
          <ac:spMkLst>
            <pc:docMk/>
            <pc:sldMk cId="1393127135" sldId="269"/>
            <ac:spMk id="106" creationId="{CFF2034F-057C-31D6-79FE-F80311634AB7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07" creationId="{26993462-457B-E468-2825-A1DC93CC6EDF}"/>
          </ac:spMkLst>
        </pc:spChg>
        <pc:spChg chg="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08" creationId="{76B98835-76B4-9EB7-B8BA-3D9A25D25E9B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09" creationId="{5967FB94-6153-D465-6603-345BE4310C74}"/>
          </ac:spMkLst>
        </pc:spChg>
        <pc:spChg chg="add mod topLvl">
          <ac:chgData name="남 상현" userId="03ad4a8e8f7310f3" providerId="LiveId" clId="{EB692BBA-6B68-40B2-99BB-79E38010F205}" dt="2022-05-25T09:46:37.513" v="1841" actId="207"/>
          <ac:spMkLst>
            <pc:docMk/>
            <pc:sldMk cId="1393127135" sldId="269"/>
            <ac:spMk id="110" creationId="{3616E4AF-62D7-0885-752E-B05381A8102B}"/>
          </ac:spMkLst>
        </pc:spChg>
        <pc:spChg chg="add del mod">
          <ac:chgData name="남 상현" userId="03ad4a8e8f7310f3" providerId="LiveId" clId="{EB692BBA-6B68-40B2-99BB-79E38010F205}" dt="2022-05-24T12:29:13.155" v="1376" actId="478"/>
          <ac:spMkLst>
            <pc:docMk/>
            <pc:sldMk cId="1393127135" sldId="269"/>
            <ac:spMk id="110" creationId="{8CE17761-B223-86B4-8FEF-9269A44EC54F}"/>
          </ac:spMkLst>
        </pc:spChg>
        <pc:spChg chg="add del mod topLvl">
          <ac:chgData name="남 상현" userId="03ad4a8e8f7310f3" providerId="LiveId" clId="{EB692BBA-6B68-40B2-99BB-79E38010F205}" dt="2022-05-25T09:46:56.311" v="1842" actId="478"/>
          <ac:spMkLst>
            <pc:docMk/>
            <pc:sldMk cId="1393127135" sldId="269"/>
            <ac:spMk id="111" creationId="{1F5ABF0E-EC2C-EFA2-1576-21519F4D0F8E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12" creationId="{E96DDEFF-B8E8-108E-62A1-F8CD1F0FDE18}"/>
          </ac:spMkLst>
        </pc:spChg>
        <pc:spChg chg="add del mod">
          <ac:chgData name="남 상현" userId="03ad4a8e8f7310f3" providerId="LiveId" clId="{EB692BBA-6B68-40B2-99BB-79E38010F205}" dt="2022-05-24T12:29:23.017" v="1379" actId="478"/>
          <ac:spMkLst>
            <pc:docMk/>
            <pc:sldMk cId="1393127135" sldId="269"/>
            <ac:spMk id="113" creationId="{B792F9CB-3277-91A8-A36F-D40AFDEB74D0}"/>
          </ac:spMkLst>
        </pc:spChg>
        <pc:spChg chg="add mod topLvl">
          <ac:chgData name="남 상현" userId="03ad4a8e8f7310f3" providerId="LiveId" clId="{EB692BBA-6B68-40B2-99BB-79E38010F205}" dt="2022-05-25T09:46:37.513" v="1841" actId="207"/>
          <ac:spMkLst>
            <pc:docMk/>
            <pc:sldMk cId="1393127135" sldId="269"/>
            <ac:spMk id="114" creationId="{2C46667F-940D-7057-77DF-92A9E447B2EA}"/>
          </ac:spMkLst>
        </pc:spChg>
        <pc:spChg chg="del">
          <ac:chgData name="남 상현" userId="03ad4a8e8f7310f3" providerId="LiveId" clId="{EB692BBA-6B68-40B2-99BB-79E38010F205}" dt="2022-05-24T11:08:58.467" v="868" actId="478"/>
          <ac:spMkLst>
            <pc:docMk/>
            <pc:sldMk cId="1393127135" sldId="269"/>
            <ac:spMk id="114" creationId="{89FC1E1F-DA0C-90E3-86CE-EA6F63B73AAC}"/>
          </ac:spMkLst>
        </pc:spChg>
        <pc:spChg chg="mod">
          <ac:chgData name="남 상현" userId="03ad4a8e8f7310f3" providerId="LiveId" clId="{EB692BBA-6B68-40B2-99BB-79E38010F205}" dt="2022-05-25T09:45:57.800" v="1826" actId="14100"/>
          <ac:spMkLst>
            <pc:docMk/>
            <pc:sldMk cId="1393127135" sldId="269"/>
            <ac:spMk id="116" creationId="{13F7AB7B-C57D-7224-CE28-AF7789790D35}"/>
          </ac:spMkLst>
        </pc:spChg>
        <pc:spChg chg="del mod">
          <ac:chgData name="남 상현" userId="03ad4a8e8f7310f3" providerId="LiveId" clId="{EB692BBA-6B68-40B2-99BB-79E38010F205}" dt="2022-05-24T12:33:54.536" v="1534" actId="478"/>
          <ac:spMkLst>
            <pc:docMk/>
            <pc:sldMk cId="1393127135" sldId="269"/>
            <ac:spMk id="116" creationId="{6BE31569-6B87-D78D-782A-8FF8E1EA217E}"/>
          </ac:spMkLst>
        </pc:spChg>
        <pc:spChg chg="add del mod">
          <ac:chgData name="남 상현" userId="03ad4a8e8f7310f3" providerId="LiveId" clId="{EB692BBA-6B68-40B2-99BB-79E38010F205}" dt="2022-05-24T12:29:22.238" v="1378" actId="478"/>
          <ac:spMkLst>
            <pc:docMk/>
            <pc:sldMk cId="1393127135" sldId="269"/>
            <ac:spMk id="117" creationId="{51025D9E-51FA-F839-DB85-7B8B60AC2F62}"/>
          </ac:spMkLst>
        </pc:spChg>
        <pc:spChg chg="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19" creationId="{F604FCA2-B5A5-9654-BCDA-FE914E93D5FF}"/>
          </ac:spMkLst>
        </pc:spChg>
        <pc:spChg chg="mod">
          <ac:chgData name="남 상현" userId="03ad4a8e8f7310f3" providerId="LiveId" clId="{EB692BBA-6B68-40B2-99BB-79E38010F205}" dt="2022-05-25T09:46:02.874" v="1829" actId="20577"/>
          <ac:spMkLst>
            <pc:docMk/>
            <pc:sldMk cId="1393127135" sldId="269"/>
            <ac:spMk id="120" creationId="{95BC3F57-D7EE-D362-F1D0-3576E5E473F2}"/>
          </ac:spMkLst>
        </pc:spChg>
        <pc:spChg chg="del mod">
          <ac:chgData name="남 상현" userId="03ad4a8e8f7310f3" providerId="LiveId" clId="{EB692BBA-6B68-40B2-99BB-79E38010F205}" dt="2022-05-24T12:29:56.830" v="1387" actId="478"/>
          <ac:spMkLst>
            <pc:docMk/>
            <pc:sldMk cId="1393127135" sldId="269"/>
            <ac:spMk id="121" creationId="{B3A86CFC-82C7-7D84-2CE4-59B7C964D776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22" creationId="{2CDF8A03-C4C6-4DE5-4C0B-F1EBA0999E6A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23" creationId="{9A9E6625-E6B8-262A-D013-5A0FC2249724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24" creationId="{66E4AA1E-1072-7247-A580-8975D39E12EF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25" creationId="{E406C325-0679-2FFD-F37C-2F14D184D1AB}"/>
          </ac:spMkLst>
        </pc:spChg>
        <pc:spChg chg="add mod">
          <ac:chgData name="남 상현" userId="03ad4a8e8f7310f3" providerId="LiveId" clId="{EB692BBA-6B68-40B2-99BB-79E38010F205}" dt="2022-05-24T12:26:37.762" v="1359" actId="207"/>
          <ac:spMkLst>
            <pc:docMk/>
            <pc:sldMk cId="1393127135" sldId="269"/>
            <ac:spMk id="126" creationId="{7086DA38-0C58-A04D-F242-E4077AA62FE0}"/>
          </ac:spMkLst>
        </pc:spChg>
        <pc:spChg chg="add del mod">
          <ac:chgData name="남 상현" userId="03ad4a8e8f7310f3" providerId="LiveId" clId="{EB692BBA-6B68-40B2-99BB-79E38010F205}" dt="2022-05-24T12:27:35.564" v="1365"/>
          <ac:spMkLst>
            <pc:docMk/>
            <pc:sldMk cId="1393127135" sldId="269"/>
            <ac:spMk id="127" creationId="{EC1149C4-77D7-232E-761B-F794B93E155B}"/>
          </ac:spMkLst>
        </pc:spChg>
        <pc:spChg chg="add del mod">
          <ac:chgData name="남 상현" userId="03ad4a8e8f7310f3" providerId="LiveId" clId="{EB692BBA-6B68-40B2-99BB-79E38010F205}" dt="2022-05-24T12:27:35.564" v="1365"/>
          <ac:spMkLst>
            <pc:docMk/>
            <pc:sldMk cId="1393127135" sldId="269"/>
            <ac:spMk id="128" creationId="{3F57A52A-E5CE-12A0-E724-8B2627CD4DC0}"/>
          </ac:spMkLst>
        </pc:spChg>
        <pc:spChg chg="mod">
          <ac:chgData name="남 상현" userId="03ad4a8e8f7310f3" providerId="LiveId" clId="{EB692BBA-6B68-40B2-99BB-79E38010F205}" dt="2022-05-25T09:46:08.345" v="1832" actId="20577"/>
          <ac:spMkLst>
            <pc:docMk/>
            <pc:sldMk cId="1393127135" sldId="269"/>
            <ac:spMk id="128" creationId="{F8CCE551-A5FF-2232-758F-CC5793059521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29" creationId="{62A852AB-4D92-1780-3C75-779ED5032C5C}"/>
          </ac:spMkLst>
        </pc:spChg>
        <pc:spChg chg="add mod">
          <ac:chgData name="남 상현" userId="03ad4a8e8f7310f3" providerId="LiveId" clId="{EB692BBA-6B68-40B2-99BB-79E38010F205}" dt="2022-05-24T12:27:54.435" v="1375"/>
          <ac:spMkLst>
            <pc:docMk/>
            <pc:sldMk cId="1393127135" sldId="269"/>
            <ac:spMk id="130" creationId="{ECE95C8C-38BD-EE15-F56C-BDE4D6403BCC}"/>
          </ac:spMkLst>
        </pc:spChg>
        <pc:spChg chg="mod">
          <ac:chgData name="남 상현" userId="03ad4a8e8f7310f3" providerId="LiveId" clId="{EB692BBA-6B68-40B2-99BB-79E38010F205}" dt="2022-05-25T09:46:17.654" v="1839" actId="20577"/>
          <ac:spMkLst>
            <pc:docMk/>
            <pc:sldMk cId="1393127135" sldId="269"/>
            <ac:spMk id="132" creationId="{B5BD4AB6-54B6-D876-1513-65F04634A513}"/>
          </ac:spMkLst>
        </pc:spChg>
        <pc:spChg chg="mod">
          <ac:chgData name="남 상현" userId="03ad4a8e8f7310f3" providerId="LiveId" clId="{EB692BBA-6B68-40B2-99BB-79E38010F205}" dt="2022-05-24T12:27:46.238" v="1367"/>
          <ac:spMkLst>
            <pc:docMk/>
            <pc:sldMk cId="1393127135" sldId="269"/>
            <ac:spMk id="135" creationId="{671B23AB-B900-15AA-2364-694C83068AFC}"/>
          </ac:spMkLst>
        </pc:spChg>
        <pc:spChg chg="mod">
          <ac:chgData name="남 상현" userId="03ad4a8e8f7310f3" providerId="LiveId" clId="{EB692BBA-6B68-40B2-99BB-79E38010F205}" dt="2022-05-24T12:27:50.982" v="1369" actId="20577"/>
          <ac:spMkLst>
            <pc:docMk/>
            <pc:sldMk cId="1393127135" sldId="269"/>
            <ac:spMk id="137" creationId="{0FC5F699-30A2-6947-B05D-421C34AF4761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38" creationId="{D48F68C7-56E2-B876-6527-5F1898C72BAF}"/>
          </ac:spMkLst>
        </pc:spChg>
        <pc:spChg chg="add mod">
          <ac:chgData name="남 상현" userId="03ad4a8e8f7310f3" providerId="LiveId" clId="{EB692BBA-6B68-40B2-99BB-79E38010F205}" dt="2022-05-24T12:31:11.097" v="1486"/>
          <ac:spMkLst>
            <pc:docMk/>
            <pc:sldMk cId="1393127135" sldId="269"/>
            <ac:spMk id="142" creationId="{37D6CA42-5D58-AC49-21E1-AA1F8983F321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43" creationId="{B5BFF7D9-8639-D84E-1461-3942C902888E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44" creationId="{D8C7B198-8ADF-9564-4FD5-1CA59F694C6B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45" creationId="{00D7EB62-45D1-9F35-333D-5865C716D5EB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46" creationId="{6C86FA4C-E55E-CD9B-34C2-5FF138C333F6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47" creationId="{6CFB03A8-770E-9FFE-CC67-DD82D8F32767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48" creationId="{1FC1694F-3137-8A3C-FC4D-40A6F1B625B0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49" creationId="{FE0FF8A2-B002-7754-A9ED-90BF0B9508CE}"/>
          </ac:spMkLst>
        </pc:spChg>
        <pc:spChg chg="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54" creationId="{BB8303B1-2F7D-15DF-4B3A-56008CE20371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56" creationId="{CCE70833-4E34-BD15-28A6-039E0C241126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58" creationId="{29DD8698-99EA-65E2-0F25-51A30CE6BCA6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60" creationId="{92AF0183-48B0-4E0C-4597-6E6F4714B2E1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62" creationId="{AD97231C-A5FB-199E-0ADA-D9D1141DC3D2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64" creationId="{FB437BAD-B564-3505-B597-5225AE775C3B}"/>
          </ac:spMkLst>
        </pc:spChg>
        <pc:spChg chg="add del">
          <ac:chgData name="남 상현" userId="03ad4a8e8f7310f3" providerId="LiveId" clId="{EB692BBA-6B68-40B2-99BB-79E38010F205}" dt="2022-05-24T11:08:59.704" v="869" actId="478"/>
          <ac:spMkLst>
            <pc:docMk/>
            <pc:sldMk cId="1393127135" sldId="269"/>
            <ac:spMk id="166" creationId="{9FAEB7EC-9002-71EE-38F0-426D7774B63B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67" creationId="{2A1F0CCF-2BBC-7B7F-295B-E60E5E8B0D29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68" creationId="{6A9FC0E8-43D2-ED1B-684F-373FC1F89A2B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69" creationId="{26613F29-7CB8-075B-BD10-5D44B14A59A3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70" creationId="{8C630644-C395-4EA9-94A0-7EEBD894AB61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71" creationId="{F2264EC4-ED79-09DB-AF2D-FCF066DCBD44}"/>
          </ac:spMkLst>
        </pc:spChg>
        <pc:spChg chg="add del mod topLvl">
          <ac:chgData name="남 상현" userId="03ad4a8e8f7310f3" providerId="LiveId" clId="{EB692BBA-6B68-40B2-99BB-79E38010F205}" dt="2022-05-25T09:31:56.115" v="1599" actId="478"/>
          <ac:spMkLst>
            <pc:docMk/>
            <pc:sldMk cId="1393127135" sldId="269"/>
            <ac:spMk id="173" creationId="{3C249758-2FB8-DFFB-8BB0-89F8D40AE02D}"/>
          </ac:spMkLst>
        </pc:spChg>
        <pc:spChg chg="add del mod topLvl">
          <ac:chgData name="남 상현" userId="03ad4a8e8f7310f3" providerId="LiveId" clId="{EB692BBA-6B68-40B2-99BB-79E38010F205}" dt="2022-05-25T09:31:58.202" v="1601" actId="478"/>
          <ac:spMkLst>
            <pc:docMk/>
            <pc:sldMk cId="1393127135" sldId="269"/>
            <ac:spMk id="174" creationId="{D12E6F2C-5509-F281-E968-3ADD90623411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78" creationId="{954A6A6F-1ED3-CF27-7513-6A5330133A23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79" creationId="{4598F08B-8E42-9041-6D0D-AE0E5F593DE0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80" creationId="{AEC68BF4-51E2-6E66-F99A-122E344D467A}"/>
          </ac:spMkLst>
        </pc:spChg>
        <pc:spChg chg="mod">
          <ac:chgData name="남 상현" userId="03ad4a8e8f7310f3" providerId="LiveId" clId="{EB692BBA-6B68-40B2-99BB-79E38010F205}" dt="2022-05-24T11:10:04.695" v="884" actId="165"/>
          <ac:spMkLst>
            <pc:docMk/>
            <pc:sldMk cId="1393127135" sldId="269"/>
            <ac:spMk id="194" creationId="{12791DB0-F043-9A57-58B9-2F622DB6A31F}"/>
          </ac:spMkLst>
        </pc:spChg>
        <pc:spChg chg="mod">
          <ac:chgData name="남 상현" userId="03ad4a8e8f7310f3" providerId="LiveId" clId="{EB692BBA-6B68-40B2-99BB-79E38010F205}" dt="2022-05-24T11:10:04.695" v="884" actId="165"/>
          <ac:spMkLst>
            <pc:docMk/>
            <pc:sldMk cId="1393127135" sldId="269"/>
            <ac:spMk id="195" creationId="{22C523E6-AAFD-994D-6967-A62ED9C17CE4}"/>
          </ac:spMkLst>
        </pc:spChg>
        <pc:spChg chg="del">
          <ac:chgData name="남 상현" userId="03ad4a8e8f7310f3" providerId="LiveId" clId="{EB692BBA-6B68-40B2-99BB-79E38010F205}" dt="2022-05-24T11:09:57.029" v="880" actId="478"/>
          <ac:spMkLst>
            <pc:docMk/>
            <pc:sldMk cId="1393127135" sldId="269"/>
            <ac:spMk id="196" creationId="{94010CEC-A923-D2C1-304C-CD2352168421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97" creationId="{79D03ED9-03C1-112F-0D84-C661803842C9}"/>
          </ac:spMkLst>
        </pc:spChg>
        <pc:spChg chg="add del mod">
          <ac:chgData name="남 상현" userId="03ad4a8e8f7310f3" providerId="LiveId" clId="{EB692BBA-6B68-40B2-99BB-79E38010F205}" dt="2022-05-24T11:08:50.490" v="866" actId="478"/>
          <ac:spMkLst>
            <pc:docMk/>
            <pc:sldMk cId="1393127135" sldId="269"/>
            <ac:spMk id="198" creationId="{9D833954-611A-7996-FD90-78599A42EB3E}"/>
          </ac:spMkLst>
        </pc:spChg>
        <pc:spChg chg="add del">
          <ac:chgData name="남 상현" userId="03ad4a8e8f7310f3" providerId="LiveId" clId="{EB692BBA-6B68-40B2-99BB-79E38010F205}" dt="2022-05-24T11:08:50.490" v="866" actId="478"/>
          <ac:spMkLst>
            <pc:docMk/>
            <pc:sldMk cId="1393127135" sldId="269"/>
            <ac:spMk id="199" creationId="{06546261-77C8-4920-E877-43CF82F85398}"/>
          </ac:spMkLst>
        </pc:spChg>
        <pc:spChg chg="add del">
          <ac:chgData name="남 상현" userId="03ad4a8e8f7310f3" providerId="LiveId" clId="{EB692BBA-6B68-40B2-99BB-79E38010F205}" dt="2022-05-24T11:08:50.490" v="866" actId="478"/>
          <ac:spMkLst>
            <pc:docMk/>
            <pc:sldMk cId="1393127135" sldId="269"/>
            <ac:spMk id="200" creationId="{A630FC95-0A53-ADAA-37EE-B19F76A06C21}"/>
          </ac:spMkLst>
        </pc:spChg>
        <pc:spChg chg="add del">
          <ac:chgData name="남 상현" userId="03ad4a8e8f7310f3" providerId="LiveId" clId="{EB692BBA-6B68-40B2-99BB-79E38010F205}" dt="2022-05-24T11:08:50.490" v="866" actId="478"/>
          <ac:spMkLst>
            <pc:docMk/>
            <pc:sldMk cId="1393127135" sldId="269"/>
            <ac:spMk id="201" creationId="{BF6FA5C4-C986-1BA1-66D1-D229D36A788F}"/>
          </ac:spMkLst>
        </pc:spChg>
        <pc:spChg chg="add del">
          <ac:chgData name="남 상현" userId="03ad4a8e8f7310f3" providerId="LiveId" clId="{EB692BBA-6B68-40B2-99BB-79E38010F205}" dt="2022-05-24T11:08:50.490" v="866" actId="478"/>
          <ac:spMkLst>
            <pc:docMk/>
            <pc:sldMk cId="1393127135" sldId="269"/>
            <ac:spMk id="202" creationId="{B3E50A87-CCBB-D9E7-CB27-889E0CF8F213}"/>
          </ac:spMkLst>
        </pc:spChg>
        <pc:spChg chg="add del">
          <ac:chgData name="남 상현" userId="03ad4a8e8f7310f3" providerId="LiveId" clId="{EB692BBA-6B68-40B2-99BB-79E38010F205}" dt="2022-05-24T11:08:50.490" v="866" actId="478"/>
          <ac:spMkLst>
            <pc:docMk/>
            <pc:sldMk cId="1393127135" sldId="269"/>
            <ac:spMk id="203" creationId="{B3C3C4A1-658E-7A58-CF9D-33F4795C36D1}"/>
          </ac:spMkLst>
        </pc:spChg>
        <pc:spChg chg="add del">
          <ac:chgData name="남 상현" userId="03ad4a8e8f7310f3" providerId="LiveId" clId="{EB692BBA-6B68-40B2-99BB-79E38010F205}" dt="2022-05-24T11:08:50.490" v="866" actId="478"/>
          <ac:spMkLst>
            <pc:docMk/>
            <pc:sldMk cId="1393127135" sldId="269"/>
            <ac:spMk id="204" creationId="{69AD96E7-5D39-BE8E-7945-93CCEB659AC9}"/>
          </ac:spMkLst>
        </pc:spChg>
        <pc:spChg chg="add del">
          <ac:chgData name="남 상현" userId="03ad4a8e8f7310f3" providerId="LiveId" clId="{EB692BBA-6B68-40B2-99BB-79E38010F205}" dt="2022-05-24T11:08:50.490" v="866" actId="478"/>
          <ac:spMkLst>
            <pc:docMk/>
            <pc:sldMk cId="1393127135" sldId="269"/>
            <ac:spMk id="205" creationId="{D8D8A98B-7B78-0C0F-A8F2-B4F28B18F0BF}"/>
          </ac:spMkLst>
        </pc:spChg>
        <pc:spChg chg="add del">
          <ac:chgData name="남 상현" userId="03ad4a8e8f7310f3" providerId="LiveId" clId="{EB692BBA-6B68-40B2-99BB-79E38010F205}" dt="2022-05-24T11:08:50.490" v="866" actId="478"/>
          <ac:spMkLst>
            <pc:docMk/>
            <pc:sldMk cId="1393127135" sldId="269"/>
            <ac:spMk id="206" creationId="{B36FCAD9-8850-1B41-6C7D-5C62BFC10F7D}"/>
          </ac:spMkLst>
        </pc:spChg>
        <pc:spChg chg="add del">
          <ac:chgData name="남 상현" userId="03ad4a8e8f7310f3" providerId="LiveId" clId="{EB692BBA-6B68-40B2-99BB-79E38010F205}" dt="2022-05-24T11:08:50.490" v="866" actId="478"/>
          <ac:spMkLst>
            <pc:docMk/>
            <pc:sldMk cId="1393127135" sldId="269"/>
            <ac:spMk id="207" creationId="{E5810FF4-4EF5-4CBD-D9D9-D56D062170B4}"/>
          </ac:spMkLst>
        </pc:spChg>
        <pc:spChg chg="mod topLvl">
          <ac:chgData name="남 상현" userId="03ad4a8e8f7310f3" providerId="LiveId" clId="{EB692BBA-6B68-40B2-99BB-79E38010F205}" dt="2022-05-24T11:10:10.019" v="886" actId="164"/>
          <ac:spMkLst>
            <pc:docMk/>
            <pc:sldMk cId="1393127135" sldId="269"/>
            <ac:spMk id="253" creationId="{EFDD8A67-4D2C-7960-16AD-179A2F9226EC}"/>
          </ac:spMkLst>
        </pc:spChg>
        <pc:spChg chg="mod topLvl">
          <ac:chgData name="남 상현" userId="03ad4a8e8f7310f3" providerId="LiveId" clId="{EB692BBA-6B68-40B2-99BB-79E38010F205}" dt="2022-05-24T11:10:10.019" v="886" actId="164"/>
          <ac:spMkLst>
            <pc:docMk/>
            <pc:sldMk cId="1393127135" sldId="269"/>
            <ac:spMk id="260" creationId="{F00B3E43-0CEE-6A80-716B-2E1B31AB8242}"/>
          </ac:spMkLst>
        </pc:spChg>
        <pc:spChg chg="del">
          <ac:chgData name="남 상현" userId="03ad4a8e8f7310f3" providerId="LiveId" clId="{EB692BBA-6B68-40B2-99BB-79E38010F205}" dt="2022-05-24T11:10:00.278" v="882" actId="478"/>
          <ac:spMkLst>
            <pc:docMk/>
            <pc:sldMk cId="1393127135" sldId="269"/>
            <ac:spMk id="261" creationId="{689D2472-1E17-3F01-B3F8-C37E909EAF60}"/>
          </ac:spMkLst>
        </pc:spChg>
        <pc:spChg chg="mod topLvl">
          <ac:chgData name="남 상현" userId="03ad4a8e8f7310f3" providerId="LiveId" clId="{EB692BBA-6B68-40B2-99BB-79E38010F205}" dt="2022-05-24T11:10:10.019" v="886" actId="164"/>
          <ac:spMkLst>
            <pc:docMk/>
            <pc:sldMk cId="1393127135" sldId="269"/>
            <ac:spMk id="262" creationId="{B33CD9B6-D9F2-F8DD-E340-615F2C3F1136}"/>
          </ac:spMkLst>
        </pc:spChg>
        <pc:spChg chg="mod topLvl">
          <ac:chgData name="남 상현" userId="03ad4a8e8f7310f3" providerId="LiveId" clId="{EB692BBA-6B68-40B2-99BB-79E38010F205}" dt="2022-05-25T09:32:13.404" v="1607" actId="20577"/>
          <ac:spMkLst>
            <pc:docMk/>
            <pc:sldMk cId="1393127135" sldId="269"/>
            <ac:spMk id="263" creationId="{C030DDCC-3F05-9B7E-F2F3-9406FEA7B1E5}"/>
          </ac:spMkLst>
        </pc:spChg>
        <pc:spChg chg="del">
          <ac:chgData name="남 상현" userId="03ad4a8e8f7310f3" providerId="LiveId" clId="{EB692BBA-6B68-40B2-99BB-79E38010F205}" dt="2022-05-24T11:10:01.868" v="883" actId="478"/>
          <ac:spMkLst>
            <pc:docMk/>
            <pc:sldMk cId="1393127135" sldId="269"/>
            <ac:spMk id="264" creationId="{F1690E17-D5DE-92B6-6EED-3E1D30A71CE5}"/>
          </ac:spMkLst>
        </pc:spChg>
        <pc:spChg chg="mod topLvl">
          <ac:chgData name="남 상현" userId="03ad4a8e8f7310f3" providerId="LiveId" clId="{EB692BBA-6B68-40B2-99BB-79E38010F205}" dt="2022-05-24T11:10:57.092" v="930" actId="164"/>
          <ac:spMkLst>
            <pc:docMk/>
            <pc:sldMk cId="1393127135" sldId="269"/>
            <ac:spMk id="774" creationId="{00000000-0000-0000-0000-000000000000}"/>
          </ac:spMkLst>
        </pc:spChg>
        <pc:spChg chg="mod topLvl">
          <ac:chgData name="남 상현" userId="03ad4a8e8f7310f3" providerId="LiveId" clId="{EB692BBA-6B68-40B2-99BB-79E38010F205}" dt="2022-05-24T11:10:10.019" v="886" actId="164"/>
          <ac:spMkLst>
            <pc:docMk/>
            <pc:sldMk cId="1393127135" sldId="269"/>
            <ac:spMk id="775" creationId="{00000000-0000-0000-0000-000000000000}"/>
          </ac:spMkLst>
        </pc:spChg>
        <pc:spChg chg="mod topLvl">
          <ac:chgData name="남 상현" userId="03ad4a8e8f7310f3" providerId="LiveId" clId="{EB692BBA-6B68-40B2-99BB-79E38010F205}" dt="2022-05-24T11:10:10.019" v="886" actId="164"/>
          <ac:spMkLst>
            <pc:docMk/>
            <pc:sldMk cId="1393127135" sldId="269"/>
            <ac:spMk id="781" creationId="{00000000-0000-0000-0000-000000000000}"/>
          </ac:spMkLst>
        </pc:spChg>
        <pc:spChg chg="del">
          <ac:chgData name="남 상현" userId="03ad4a8e8f7310f3" providerId="LiveId" clId="{EB692BBA-6B68-40B2-99BB-79E38010F205}" dt="2022-05-24T11:09:58.443" v="881" actId="478"/>
          <ac:spMkLst>
            <pc:docMk/>
            <pc:sldMk cId="1393127135" sldId="269"/>
            <ac:spMk id="787" creationId="{00000000-0000-0000-0000-000000000000}"/>
          </ac:spMkLst>
        </pc:spChg>
        <pc:spChg chg="mod topLvl">
          <ac:chgData name="남 상현" userId="03ad4a8e8f7310f3" providerId="LiveId" clId="{EB692BBA-6B68-40B2-99BB-79E38010F205}" dt="2022-05-24T11:10:57.092" v="930" actId="164"/>
          <ac:spMkLst>
            <pc:docMk/>
            <pc:sldMk cId="1393127135" sldId="269"/>
            <ac:spMk id="793" creationId="{00000000-0000-0000-0000-000000000000}"/>
          </ac:spMkLst>
        </pc:spChg>
        <pc:spChg chg="mod">
          <ac:chgData name="남 상현" userId="03ad4a8e8f7310f3" providerId="LiveId" clId="{EB692BBA-6B68-40B2-99BB-79E38010F205}" dt="2022-05-24T11:20:05.082" v="1081" actId="1035"/>
          <ac:spMkLst>
            <pc:docMk/>
            <pc:sldMk cId="1393127135" sldId="269"/>
            <ac:spMk id="794" creationId="{00000000-0000-0000-0000-000000000000}"/>
          </ac:spMkLst>
        </pc:spChg>
        <pc:grpChg chg="add del mod">
          <ac:chgData name="남 상현" userId="03ad4a8e8f7310f3" providerId="LiveId" clId="{EB692BBA-6B68-40B2-99BB-79E38010F205}" dt="2022-05-24T11:10:04.695" v="884" actId="165"/>
          <ac:grpSpMkLst>
            <pc:docMk/>
            <pc:sldMk cId="1393127135" sldId="269"/>
            <ac:grpSpMk id="2" creationId="{89A73FB0-FCB1-A01A-91E0-505C88209DEA}"/>
          </ac:grpSpMkLst>
        </pc:grpChg>
        <pc:grpChg chg="del mod">
          <ac:chgData name="남 상현" userId="03ad4a8e8f7310f3" providerId="LiveId" clId="{EB692BBA-6B68-40B2-99BB-79E38010F205}" dt="2022-05-24T12:27:43.721" v="1366" actId="165"/>
          <ac:grpSpMkLst>
            <pc:docMk/>
            <pc:sldMk cId="1393127135" sldId="269"/>
            <ac:grpSpMk id="3" creationId="{E80E3F8F-5882-610E-A681-AD027A9BAB63}"/>
          </ac:grpSpMkLst>
        </pc:grpChg>
        <pc:grpChg chg="add mod">
          <ac:chgData name="남 상현" userId="03ad4a8e8f7310f3" providerId="LiveId" clId="{EB692BBA-6B68-40B2-99BB-79E38010F205}" dt="2022-05-24T11:10:57.092" v="930" actId="164"/>
          <ac:grpSpMkLst>
            <pc:docMk/>
            <pc:sldMk cId="1393127135" sldId="269"/>
            <ac:grpSpMk id="7" creationId="{393D052B-B4D1-D09B-7B81-2B3FF53FC9F1}"/>
          </ac:grpSpMkLst>
        </pc:grpChg>
        <pc:grpChg chg="add mod">
          <ac:chgData name="남 상현" userId="03ad4a8e8f7310f3" providerId="LiveId" clId="{EB692BBA-6B68-40B2-99BB-79E38010F205}" dt="2022-05-24T11:20:11.007" v="1110" actId="1035"/>
          <ac:grpSpMkLst>
            <pc:docMk/>
            <pc:sldMk cId="1393127135" sldId="269"/>
            <ac:grpSpMk id="8" creationId="{B5F85231-B4CE-F5B2-3148-9CA0EDC4521C}"/>
          </ac:grpSpMkLst>
        </pc:grpChg>
        <pc:grpChg chg="mod topLvl">
          <ac:chgData name="남 상현" userId="03ad4a8e8f7310f3" providerId="LiveId" clId="{EB692BBA-6B68-40B2-99BB-79E38010F205}" dt="2022-05-24T11:10:10.019" v="886" actId="164"/>
          <ac:grpSpMkLst>
            <pc:docMk/>
            <pc:sldMk cId="1393127135" sldId="269"/>
            <ac:grpSpMk id="10" creationId="{51A41011-4941-37A3-F7A2-3BC1592EB68F}"/>
          </ac:grpSpMkLst>
        </pc:grpChg>
        <pc:grpChg chg="add del mod topLvl">
          <ac:chgData name="남 상현" userId="03ad4a8e8f7310f3" providerId="LiveId" clId="{EB692BBA-6B68-40B2-99BB-79E38010F205}" dt="2022-05-25T09:26:08.541" v="1598" actId="165"/>
          <ac:grpSpMkLst>
            <pc:docMk/>
            <pc:sldMk cId="1393127135" sldId="269"/>
            <ac:grpSpMk id="12" creationId="{9D14B233-6007-2E1D-8EB2-E50A09115663}"/>
          </ac:grpSpMkLst>
        </pc:grpChg>
        <pc:grpChg chg="add mod">
          <ac:chgData name="남 상현" userId="03ad4a8e8f7310f3" providerId="LiveId" clId="{EB692BBA-6B68-40B2-99BB-79E38010F205}" dt="2022-05-25T09:42:07.203" v="1761" actId="164"/>
          <ac:grpSpMkLst>
            <pc:docMk/>
            <pc:sldMk cId="1393127135" sldId="269"/>
            <ac:grpSpMk id="14" creationId="{61671624-75DD-E1B6-FC1E-E97A01DE7EAF}"/>
          </ac:grpSpMkLst>
        </pc:grpChg>
        <pc:grpChg chg="add mod">
          <ac:chgData name="남 상현" userId="03ad4a8e8f7310f3" providerId="LiveId" clId="{EB692BBA-6B68-40B2-99BB-79E38010F205}" dt="2022-05-25T09:49:24.044" v="1966" actId="1036"/>
          <ac:grpSpMkLst>
            <pc:docMk/>
            <pc:sldMk cId="1393127135" sldId="269"/>
            <ac:grpSpMk id="15" creationId="{534592D9-8020-11C5-24A1-41D10C5F3D50}"/>
          </ac:grpSpMkLst>
        </pc:grpChg>
        <pc:grpChg chg="add del mod">
          <ac:chgData name="남 상현" userId="03ad4a8e8f7310f3" providerId="LiveId" clId="{EB692BBA-6B68-40B2-99BB-79E38010F205}" dt="2022-05-25T09:26:05.798" v="1597" actId="165"/>
          <ac:grpSpMkLst>
            <pc:docMk/>
            <pc:sldMk cId="1393127135" sldId="269"/>
            <ac:grpSpMk id="19" creationId="{B7631117-FB86-E615-7556-80D15802C132}"/>
          </ac:grpSpMkLst>
        </pc:grpChg>
        <pc:grpChg chg="add mod">
          <ac:chgData name="남 상현" userId="03ad4a8e8f7310f3" providerId="LiveId" clId="{EB692BBA-6B68-40B2-99BB-79E38010F205}" dt="2022-05-25T09:49:24.044" v="1966" actId="1036"/>
          <ac:grpSpMkLst>
            <pc:docMk/>
            <pc:sldMk cId="1393127135" sldId="269"/>
            <ac:grpSpMk id="20" creationId="{CBADEFF9-2788-6103-F476-AAEB58FB654D}"/>
          </ac:grpSpMkLst>
        </pc:grpChg>
        <pc:grpChg chg="add del mod">
          <ac:chgData name="남 상현" userId="03ad4a8e8f7310f3" providerId="LiveId" clId="{EB692BBA-6B68-40B2-99BB-79E38010F205}" dt="2022-05-25T09:45:45.699" v="1820" actId="165"/>
          <ac:grpSpMkLst>
            <pc:docMk/>
            <pc:sldMk cId="1393127135" sldId="269"/>
            <ac:grpSpMk id="21" creationId="{273249BF-5B05-FF0D-AE94-A4FA2F921B72}"/>
          </ac:grpSpMkLst>
        </pc:grpChg>
        <pc:grpChg chg="add mod">
          <ac:chgData name="남 상현" userId="03ad4a8e8f7310f3" providerId="LiveId" clId="{EB692BBA-6B68-40B2-99BB-79E38010F205}" dt="2022-05-25T09:49:24.044" v="1966" actId="1036"/>
          <ac:grpSpMkLst>
            <pc:docMk/>
            <pc:sldMk cId="1393127135" sldId="269"/>
            <ac:grpSpMk id="22" creationId="{76F63561-0F00-6836-0DAB-A83AE7AD55E6}"/>
          </ac:grpSpMkLst>
        </pc:grpChg>
        <pc:grpChg chg="add mod">
          <ac:chgData name="남 상현" userId="03ad4a8e8f7310f3" providerId="LiveId" clId="{EB692BBA-6B68-40B2-99BB-79E38010F205}" dt="2022-05-25T09:49:24.044" v="1966" actId="1036"/>
          <ac:grpSpMkLst>
            <pc:docMk/>
            <pc:sldMk cId="1393127135" sldId="269"/>
            <ac:grpSpMk id="23" creationId="{26F68F68-1067-7EED-208A-ED0AB29E403A}"/>
          </ac:grpSpMkLst>
        </pc:grpChg>
        <pc:grpChg chg="del mod">
          <ac:chgData name="남 상현" userId="03ad4a8e8f7310f3" providerId="LiveId" clId="{EB692BBA-6B68-40B2-99BB-79E38010F205}" dt="2022-05-25T09:25:21.552" v="1591" actId="478"/>
          <ac:grpSpMkLst>
            <pc:docMk/>
            <pc:sldMk cId="1393127135" sldId="269"/>
            <ac:grpSpMk id="74" creationId="{105F507A-DD62-1FF4-5316-30D965F31D34}"/>
          </ac:grpSpMkLst>
        </pc:grpChg>
        <pc:grpChg chg="mod topLvl">
          <ac:chgData name="남 상현" userId="03ad4a8e8f7310f3" providerId="LiveId" clId="{EB692BBA-6B68-40B2-99BB-79E38010F205}" dt="2022-05-24T12:27:43.721" v="1366" actId="165"/>
          <ac:grpSpMkLst>
            <pc:docMk/>
            <pc:sldMk cId="1393127135" sldId="269"/>
            <ac:grpSpMk id="78" creationId="{4AA1833E-37DE-209D-BBF9-0466F7E6E009}"/>
          </ac:grpSpMkLst>
        </pc:grpChg>
        <pc:grpChg chg="add mod">
          <ac:chgData name="남 상현" userId="03ad4a8e8f7310f3" providerId="LiveId" clId="{EB692BBA-6B68-40B2-99BB-79E38010F205}" dt="2022-05-25T09:43:26.029" v="1774" actId="1076"/>
          <ac:grpSpMkLst>
            <pc:docMk/>
            <pc:sldMk cId="1393127135" sldId="269"/>
            <ac:grpSpMk id="94" creationId="{505A1D5A-1BAF-1A07-4C4A-D8FE5BA4F693}"/>
          </ac:grpSpMkLst>
        </pc:grpChg>
        <pc:grpChg chg="add mod">
          <ac:chgData name="남 상현" userId="03ad4a8e8f7310f3" providerId="LiveId" clId="{EB692BBA-6B68-40B2-99BB-79E38010F205}" dt="2022-05-25T09:49:24.044" v="1966" actId="1036"/>
          <ac:grpSpMkLst>
            <pc:docMk/>
            <pc:sldMk cId="1393127135" sldId="269"/>
            <ac:grpSpMk id="115" creationId="{D5A03B3D-76F7-D13A-E9EE-27B2603498EE}"/>
          </ac:grpSpMkLst>
        </pc:grpChg>
        <pc:grpChg chg="add mod">
          <ac:chgData name="남 상현" userId="03ad4a8e8f7310f3" providerId="LiveId" clId="{EB692BBA-6B68-40B2-99BB-79E38010F205}" dt="2022-05-25T09:49:24.044" v="1966" actId="1036"/>
          <ac:grpSpMkLst>
            <pc:docMk/>
            <pc:sldMk cId="1393127135" sldId="269"/>
            <ac:grpSpMk id="118" creationId="{D8AE94C6-49E5-AE4F-28DE-6FC95A8535C8}"/>
          </ac:grpSpMkLst>
        </pc:grpChg>
        <pc:grpChg chg="add mod">
          <ac:chgData name="남 상현" userId="03ad4a8e8f7310f3" providerId="LiveId" clId="{EB692BBA-6B68-40B2-99BB-79E38010F205}" dt="2022-05-25T09:49:24.044" v="1966" actId="1036"/>
          <ac:grpSpMkLst>
            <pc:docMk/>
            <pc:sldMk cId="1393127135" sldId="269"/>
            <ac:grpSpMk id="127" creationId="{C1077A87-EB91-8B84-5251-956A89F785C9}"/>
          </ac:grpSpMkLst>
        </pc:grpChg>
        <pc:grpChg chg="add mod">
          <ac:chgData name="남 상현" userId="03ad4a8e8f7310f3" providerId="LiveId" clId="{EB692BBA-6B68-40B2-99BB-79E38010F205}" dt="2022-05-25T09:49:24.044" v="1966" actId="1036"/>
          <ac:grpSpMkLst>
            <pc:docMk/>
            <pc:sldMk cId="1393127135" sldId="269"/>
            <ac:grpSpMk id="131" creationId="{7C96F0AA-3844-CAAA-8DE1-98E253BE025A}"/>
          </ac:grpSpMkLst>
        </pc:grpChg>
        <pc:grpChg chg="add del mod">
          <ac:chgData name="남 상현" userId="03ad4a8e8f7310f3" providerId="LiveId" clId="{EB692BBA-6B68-40B2-99BB-79E38010F205}" dt="2022-05-24T12:33:55.223" v="1535" actId="478"/>
          <ac:grpSpMkLst>
            <pc:docMk/>
            <pc:sldMk cId="1393127135" sldId="269"/>
            <ac:grpSpMk id="132" creationId="{4D8FEAAB-D5DA-DA05-9FB4-B80AB2246F87}"/>
          </ac:grpSpMkLst>
        </pc:grpChg>
        <pc:grpChg chg="add mod">
          <ac:chgData name="남 상현" userId="03ad4a8e8f7310f3" providerId="LiveId" clId="{EB692BBA-6B68-40B2-99BB-79E38010F205}" dt="2022-05-24T12:27:48.820" v="1368" actId="1076"/>
          <ac:grpSpMkLst>
            <pc:docMk/>
            <pc:sldMk cId="1393127135" sldId="269"/>
            <ac:grpSpMk id="134" creationId="{75DE526F-E9C4-EBEC-0877-9F941C80E99A}"/>
          </ac:grpSpMkLst>
        </pc:grpChg>
        <pc:grpChg chg="add del">
          <ac:chgData name="남 상현" userId="03ad4a8e8f7310f3" providerId="LiveId" clId="{EB692BBA-6B68-40B2-99BB-79E38010F205}" dt="2022-05-24T11:08:57.125" v="867" actId="478"/>
          <ac:grpSpMkLst>
            <pc:docMk/>
            <pc:sldMk cId="1393127135" sldId="269"/>
            <ac:grpSpMk id="151" creationId="{C5C0EFE0-C483-EEE8-E282-682A14540E40}"/>
          </ac:grpSpMkLst>
        </pc:grpChg>
        <pc:grpChg chg="add del">
          <ac:chgData name="남 상현" userId="03ad4a8e8f7310f3" providerId="LiveId" clId="{EB692BBA-6B68-40B2-99BB-79E38010F205}" dt="2022-05-24T11:08:50.490" v="866" actId="478"/>
          <ac:grpSpMkLst>
            <pc:docMk/>
            <pc:sldMk cId="1393127135" sldId="269"/>
            <ac:grpSpMk id="208" creationId="{271005D4-86FB-8EEB-9EFB-B230DF57A727}"/>
          </ac:grpSpMkLst>
        </pc:grpChg>
        <pc:grpChg chg="add del">
          <ac:chgData name="남 상현" userId="03ad4a8e8f7310f3" providerId="LiveId" clId="{EB692BBA-6B68-40B2-99BB-79E38010F205}" dt="2022-05-24T11:08:50.490" v="866" actId="478"/>
          <ac:grpSpMkLst>
            <pc:docMk/>
            <pc:sldMk cId="1393127135" sldId="269"/>
            <ac:grpSpMk id="211" creationId="{DBD6056D-D10F-AF8C-93A0-20DBFB32DB6D}"/>
          </ac:grpSpMkLst>
        </pc:grpChg>
        <pc:grpChg chg="del mod topLvl">
          <ac:chgData name="남 상현" userId="03ad4a8e8f7310f3" providerId="LiveId" clId="{EB692BBA-6B68-40B2-99BB-79E38010F205}" dt="2022-05-24T11:10:07.378" v="885" actId="165"/>
          <ac:grpSpMkLst>
            <pc:docMk/>
            <pc:sldMk cId="1393127135" sldId="269"/>
            <ac:grpSpMk id="225" creationId="{3799C147-DC59-CAE6-4D2C-690C2FBA4152}"/>
          </ac:grpSpMkLst>
        </pc:grpChg>
        <pc:grpChg chg="del mod">
          <ac:chgData name="남 상현" userId="03ad4a8e8f7310f3" providerId="LiveId" clId="{EB692BBA-6B68-40B2-99BB-79E38010F205}" dt="2022-05-24T11:12:51.449" v="938" actId="21"/>
          <ac:grpSpMkLst>
            <pc:docMk/>
            <pc:sldMk cId="1393127135" sldId="269"/>
            <ac:grpSpMk id="226" creationId="{8ACC78A6-E07C-EE1E-3C32-81D6FCE11B58}"/>
          </ac:grpSpMkLst>
        </pc:grpChg>
        <pc:cxnChg chg="add mod">
          <ac:chgData name="남 상현" userId="03ad4a8e8f7310f3" providerId="LiveId" clId="{EB692BBA-6B68-40B2-99BB-79E38010F205}" dt="2022-05-25T09:32:44.381" v="1614"/>
          <ac:cxnSpMkLst>
            <pc:docMk/>
            <pc:sldMk cId="1393127135" sldId="269"/>
            <ac:cxnSpMk id="65" creationId="{008049A5-6DC5-6604-D2A0-57E5A79C949A}"/>
          </ac:cxnSpMkLst>
        </pc:cxnChg>
        <pc:cxnChg chg="add mod">
          <ac:chgData name="남 상현" userId="03ad4a8e8f7310f3" providerId="LiveId" clId="{EB692BBA-6B68-40B2-99BB-79E38010F205}" dt="2022-05-25T09:40:47.435" v="1711" actId="1076"/>
          <ac:cxnSpMkLst>
            <pc:docMk/>
            <pc:sldMk cId="1393127135" sldId="269"/>
            <ac:cxnSpMk id="67" creationId="{A1F922F1-64AA-A352-707B-BB26C74E5A29}"/>
          </ac:cxnSpMkLst>
        </pc:cxnChg>
        <pc:cxnChg chg="add mod">
          <ac:chgData name="남 상현" userId="03ad4a8e8f7310f3" providerId="LiveId" clId="{EB692BBA-6B68-40B2-99BB-79E38010F205}" dt="2022-05-25T09:40:47.435" v="1711" actId="1076"/>
          <ac:cxnSpMkLst>
            <pc:docMk/>
            <pc:sldMk cId="1393127135" sldId="269"/>
            <ac:cxnSpMk id="69" creationId="{EE0264CB-2D09-66A0-18FE-3978594973ED}"/>
          </ac:cxnSpMkLst>
        </pc:cxnChg>
        <pc:cxnChg chg="add del mod">
          <ac:chgData name="남 상현" userId="03ad4a8e8f7310f3" providerId="LiveId" clId="{EB692BBA-6B68-40B2-99BB-79E38010F205}" dt="2022-05-25T09:41:05.069" v="1716" actId="478"/>
          <ac:cxnSpMkLst>
            <pc:docMk/>
            <pc:sldMk cId="1393127135" sldId="269"/>
            <ac:cxnSpMk id="70" creationId="{77DB960E-8CC1-FB63-4AC3-E1BA75FBF738}"/>
          </ac:cxnSpMkLst>
        </pc:cxnChg>
        <pc:cxnChg chg="add mod">
          <ac:chgData name="남 상현" userId="03ad4a8e8f7310f3" providerId="LiveId" clId="{EB692BBA-6B68-40B2-99BB-79E38010F205}" dt="2022-05-25T09:41:15.220" v="1721" actId="14100"/>
          <ac:cxnSpMkLst>
            <pc:docMk/>
            <pc:sldMk cId="1393127135" sldId="269"/>
            <ac:cxnSpMk id="80" creationId="{06517D8E-C56D-E480-F492-01B0665DBD3C}"/>
          </ac:cxnSpMkLst>
        </pc:cxnChg>
        <pc:cxnChg chg="add mod">
          <ac:chgData name="남 상현" userId="03ad4a8e8f7310f3" providerId="LiveId" clId="{EB692BBA-6B68-40B2-99BB-79E38010F205}" dt="2022-05-25T09:41:25.240" v="1725" actId="14100"/>
          <ac:cxnSpMkLst>
            <pc:docMk/>
            <pc:sldMk cId="1393127135" sldId="269"/>
            <ac:cxnSpMk id="82" creationId="{82E5C230-C8D8-189F-07D9-F7125F9D84A6}"/>
          </ac:cxnSpMkLst>
        </pc:cxnChg>
        <pc:cxnChg chg="add mod">
          <ac:chgData name="남 상현" userId="03ad4a8e8f7310f3" providerId="LiveId" clId="{EB692BBA-6B68-40B2-99BB-79E38010F205}" dt="2022-05-25T09:42:05.457" v="1760" actId="164"/>
          <ac:cxnSpMkLst>
            <pc:docMk/>
            <pc:sldMk cId="1393127135" sldId="269"/>
            <ac:cxnSpMk id="88" creationId="{C642B466-8DB0-A7D5-9990-B1985ADD13C0}"/>
          </ac:cxnSpMkLst>
        </pc:cxnChg>
        <pc:cxnChg chg="add mod">
          <ac:chgData name="남 상현" userId="03ad4a8e8f7310f3" providerId="LiveId" clId="{EB692BBA-6B68-40B2-99BB-79E38010F205}" dt="2022-05-25T09:42:05.457" v="1760" actId="164"/>
          <ac:cxnSpMkLst>
            <pc:docMk/>
            <pc:sldMk cId="1393127135" sldId="269"/>
            <ac:cxnSpMk id="90" creationId="{5328826C-1D75-FD9B-EAC2-D0ECAB1AA252}"/>
          </ac:cxnSpMkLst>
        </pc:cxnChg>
        <pc:cxnChg chg="add mod">
          <ac:chgData name="남 상현" userId="03ad4a8e8f7310f3" providerId="LiveId" clId="{EB692BBA-6B68-40B2-99BB-79E38010F205}" dt="2022-05-25T09:43:22.424" v="1772" actId="1076"/>
          <ac:cxnSpMkLst>
            <pc:docMk/>
            <pc:sldMk cId="1393127135" sldId="269"/>
            <ac:cxnSpMk id="92" creationId="{7C64EACD-E09B-07B6-1F0C-E5CB94839A22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93" creationId="{8334003A-082E-5C15-A592-779E8CC3163F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95" creationId="{29B793CA-55CD-2744-C8DB-2143FE8799D2}"/>
          </ac:cxnSpMkLst>
        </pc:cxnChg>
        <pc:cxnChg chg="add mod">
          <ac:chgData name="남 상현" userId="03ad4a8e8f7310f3" providerId="LiveId" clId="{EB692BBA-6B68-40B2-99BB-79E38010F205}" dt="2022-05-25T09:45:15.786" v="1799" actId="164"/>
          <ac:cxnSpMkLst>
            <pc:docMk/>
            <pc:sldMk cId="1393127135" sldId="269"/>
            <ac:cxnSpMk id="98" creationId="{D111DAC7-F15B-1426-6D73-4CAC5C979790}"/>
          </ac:cxnSpMkLst>
        </pc:cxnChg>
        <pc:cxnChg chg="add mod">
          <ac:chgData name="남 상현" userId="03ad4a8e8f7310f3" providerId="LiveId" clId="{EB692BBA-6B68-40B2-99BB-79E38010F205}" dt="2022-05-25T09:45:15.786" v="1799" actId="164"/>
          <ac:cxnSpMkLst>
            <pc:docMk/>
            <pc:sldMk cId="1393127135" sldId="269"/>
            <ac:cxnSpMk id="101" creationId="{3B531AC9-C80B-811A-1C9E-9375FBF243EE}"/>
          </ac:cxnSpMkLst>
        </pc:cxnChg>
        <pc:cxnChg chg="add del mod">
          <ac:chgData name="남 상현" userId="03ad4a8e8f7310f3" providerId="LiveId" clId="{EB692BBA-6B68-40B2-99BB-79E38010F205}" dt="2022-05-24T11:19:39.005" v="1057" actId="478"/>
          <ac:cxnSpMkLst>
            <pc:docMk/>
            <pc:sldMk cId="1393127135" sldId="269"/>
            <ac:cxnSpMk id="101" creationId="{6D6DE89B-A5D9-DC50-42BA-585D41EA8AA2}"/>
          </ac:cxnSpMkLst>
        </pc:cxnChg>
        <pc:cxnChg chg="add mod">
          <ac:chgData name="남 상현" userId="03ad4a8e8f7310f3" providerId="LiveId" clId="{EB692BBA-6B68-40B2-99BB-79E38010F205}" dt="2022-05-25T09:45:15.786" v="1799" actId="164"/>
          <ac:cxnSpMkLst>
            <pc:docMk/>
            <pc:sldMk cId="1393127135" sldId="269"/>
            <ac:cxnSpMk id="102" creationId="{6D0F6260-E4C4-F4DE-D20C-017DA548F31B}"/>
          </ac:cxnSpMkLst>
        </pc:cxnChg>
        <pc:cxnChg chg="add mod">
          <ac:chgData name="남 상현" userId="03ad4a8e8f7310f3" providerId="LiveId" clId="{EB692BBA-6B68-40B2-99BB-79E38010F205}" dt="2022-05-25T09:45:15.786" v="1799" actId="164"/>
          <ac:cxnSpMkLst>
            <pc:docMk/>
            <pc:sldMk cId="1393127135" sldId="269"/>
            <ac:cxnSpMk id="103" creationId="{3FF0AF14-CDE3-0009-565A-9CA29F2C3C2D}"/>
          </ac:cxnSpMkLst>
        </pc:cxnChg>
        <pc:cxnChg chg="add mod topLvl">
          <ac:chgData name="남 상현" userId="03ad4a8e8f7310f3" providerId="LiveId" clId="{EB692BBA-6B68-40B2-99BB-79E38010F205}" dt="2022-05-25T09:45:48.018" v="1821" actId="164"/>
          <ac:cxnSpMkLst>
            <pc:docMk/>
            <pc:sldMk cId="1393127135" sldId="269"/>
            <ac:cxnSpMk id="112" creationId="{F85D4794-AFB5-6D60-ABFA-DAB2E39D08D3}"/>
          </ac:cxnSpMkLst>
        </pc:cxnChg>
        <pc:cxnChg chg="add mod topLvl">
          <ac:chgData name="남 상현" userId="03ad4a8e8f7310f3" providerId="LiveId" clId="{EB692BBA-6B68-40B2-99BB-79E38010F205}" dt="2022-05-25T09:46:29.963" v="1840" actId="164"/>
          <ac:cxnSpMkLst>
            <pc:docMk/>
            <pc:sldMk cId="1393127135" sldId="269"/>
            <ac:cxnSpMk id="113" creationId="{1D06D32D-3268-B0A6-4A45-A3FF539B0F9A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115" creationId="{7D555B39-3500-D109-C1D7-A76F62383939}"/>
          </ac:cxnSpMkLst>
        </pc:cxnChg>
        <pc:cxnChg chg="mod">
          <ac:chgData name="남 상현" userId="03ad4a8e8f7310f3" providerId="LiveId" clId="{EB692BBA-6B68-40B2-99BB-79E38010F205}" dt="2022-05-25T09:45:48.400" v="1822"/>
          <ac:cxnSpMkLst>
            <pc:docMk/>
            <pc:sldMk cId="1393127135" sldId="269"/>
            <ac:cxnSpMk id="117" creationId="{FB65ED98-5234-A5C7-4110-304B005A0A74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118" creationId="{19A97383-B9AD-5A82-D995-FA22646B1F8E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120" creationId="{70421981-47D9-321F-FE97-7645888CFB2C}"/>
          </ac:cxnSpMkLst>
        </pc:cxnChg>
        <pc:cxnChg chg="mod">
          <ac:chgData name="남 상현" userId="03ad4a8e8f7310f3" providerId="LiveId" clId="{EB692BBA-6B68-40B2-99BB-79E38010F205}" dt="2022-05-25T09:45:58.938" v="1827"/>
          <ac:cxnSpMkLst>
            <pc:docMk/>
            <pc:sldMk cId="1393127135" sldId="269"/>
            <ac:cxnSpMk id="121" creationId="{D13CA44A-DBA3-843B-43DC-8568E7A676CD}"/>
          </ac:cxnSpMkLst>
        </pc:cxnChg>
        <pc:cxnChg chg="mod">
          <ac:chgData name="남 상현" userId="03ad4a8e8f7310f3" providerId="LiveId" clId="{EB692BBA-6B68-40B2-99BB-79E38010F205}" dt="2022-05-25T09:46:04.334" v="1830"/>
          <ac:cxnSpMkLst>
            <pc:docMk/>
            <pc:sldMk cId="1393127135" sldId="269"/>
            <ac:cxnSpMk id="129" creationId="{B00E2856-29B2-F8D9-E838-AB0B5CC5591A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131" creationId="{F53EDE5F-FDAB-D266-5623-094B7707C733}"/>
          </ac:cxnSpMkLst>
        </pc:cxnChg>
        <pc:cxnChg chg="mod">
          <ac:chgData name="남 상현" userId="03ad4a8e8f7310f3" providerId="LiveId" clId="{EB692BBA-6B68-40B2-99BB-79E38010F205}" dt="2022-05-25T09:46:13.020" v="1837"/>
          <ac:cxnSpMkLst>
            <pc:docMk/>
            <pc:sldMk cId="1393127135" sldId="269"/>
            <ac:cxnSpMk id="133" creationId="{19958725-F1D5-E6CC-6C13-50AFB76D6978}"/>
          </ac:cxnSpMkLst>
        </pc:cxnChg>
        <pc:cxnChg chg="add mod topLvl">
          <ac:chgData name="남 상현" userId="03ad4a8e8f7310f3" providerId="LiveId" clId="{EB692BBA-6B68-40B2-99BB-79E38010F205}" dt="2022-05-25T09:40:47.435" v="1711" actId="1076"/>
          <ac:cxnSpMkLst>
            <pc:docMk/>
            <pc:sldMk cId="1393127135" sldId="269"/>
            <ac:cxnSpMk id="139" creationId="{B2AA6746-7157-E28F-4C3D-2EB9431BF246}"/>
          </ac:cxnSpMkLst>
        </pc:cxnChg>
        <pc:cxnChg chg="add mod topLvl">
          <ac:chgData name="남 상현" userId="03ad4a8e8f7310f3" providerId="LiveId" clId="{EB692BBA-6B68-40B2-99BB-79E38010F205}" dt="2022-05-25T09:40:47.435" v="1711" actId="1076"/>
          <ac:cxnSpMkLst>
            <pc:docMk/>
            <pc:sldMk cId="1393127135" sldId="269"/>
            <ac:cxnSpMk id="140" creationId="{FDD60C4E-E0E8-E7F8-61E5-9A91AF52739D}"/>
          </ac:cxnSpMkLst>
        </pc:cxnChg>
        <pc:cxnChg chg="add mod topLvl">
          <ac:chgData name="남 상현" userId="03ad4a8e8f7310f3" providerId="LiveId" clId="{EB692BBA-6B68-40B2-99BB-79E38010F205}" dt="2022-05-25T09:40:47.435" v="1711" actId="1076"/>
          <ac:cxnSpMkLst>
            <pc:docMk/>
            <pc:sldMk cId="1393127135" sldId="269"/>
            <ac:cxnSpMk id="141" creationId="{CB012300-C90D-9AD6-78CB-FEA4D1F53948}"/>
          </ac:cxnSpMkLst>
        </pc:cxnChg>
        <pc:cxnChg chg="add mod topLvl">
          <ac:chgData name="남 상현" userId="03ad4a8e8f7310f3" providerId="LiveId" clId="{EB692BBA-6B68-40B2-99BB-79E38010F205}" dt="2022-05-25T09:40:47.435" v="1711" actId="1076"/>
          <ac:cxnSpMkLst>
            <pc:docMk/>
            <pc:sldMk cId="1393127135" sldId="269"/>
            <ac:cxnSpMk id="150" creationId="{7D2B8003-3669-B57D-E922-FC95EE6F806F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155" creationId="{5FE021A8-6C71-7522-CE49-238FAFF523EE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157" creationId="{67550EDC-6F1B-30BE-9396-DDC63E84D922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159" creationId="{A443A2CB-2A6E-358E-9CCF-D158BC8B6862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161" creationId="{B1301C78-529B-3BDC-9BB2-4328B220D500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163" creationId="{177B5360-1187-F382-5582-104530A4C8DE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165" creationId="{F8DA29B8-FDC1-264A-3ADB-7DCAAC9526F7}"/>
          </ac:cxnSpMkLst>
        </pc:cxnChg>
        <pc:cxnChg chg="add mod topLvl">
          <ac:chgData name="남 상현" userId="03ad4a8e8f7310f3" providerId="LiveId" clId="{EB692BBA-6B68-40B2-99BB-79E38010F205}" dt="2022-05-25T09:40:47.435" v="1711" actId="1076"/>
          <ac:cxnSpMkLst>
            <pc:docMk/>
            <pc:sldMk cId="1393127135" sldId="269"/>
            <ac:cxnSpMk id="172" creationId="{64B1E4C4-04F3-B197-567E-44DF5DB5BFB3}"/>
          </ac:cxnSpMkLst>
        </pc:cxnChg>
        <pc:cxnChg chg="add del mod topLvl">
          <ac:chgData name="남 상현" userId="03ad4a8e8f7310f3" providerId="LiveId" clId="{EB692BBA-6B68-40B2-99BB-79E38010F205}" dt="2022-05-25T09:31:56.762" v="1600" actId="478"/>
          <ac:cxnSpMkLst>
            <pc:docMk/>
            <pc:sldMk cId="1393127135" sldId="269"/>
            <ac:cxnSpMk id="175" creationId="{1F45F4FB-9C2E-12BC-C064-8A86205D06FA}"/>
          </ac:cxnSpMkLst>
        </pc:cxnChg>
        <pc:cxnChg chg="add mod topLvl">
          <ac:chgData name="남 상현" userId="03ad4a8e8f7310f3" providerId="LiveId" clId="{EB692BBA-6B68-40B2-99BB-79E38010F205}" dt="2022-05-25T09:40:47.435" v="1711" actId="1076"/>
          <ac:cxnSpMkLst>
            <pc:docMk/>
            <pc:sldMk cId="1393127135" sldId="269"/>
            <ac:cxnSpMk id="176" creationId="{15F02CF9-3C32-650F-1524-EF02ACA40A2D}"/>
          </ac:cxnSpMkLst>
        </pc:cxnChg>
        <pc:cxnChg chg="add mod topLvl">
          <ac:chgData name="남 상현" userId="03ad4a8e8f7310f3" providerId="LiveId" clId="{EB692BBA-6B68-40B2-99BB-79E38010F205}" dt="2022-05-25T09:40:47.435" v="1711" actId="1076"/>
          <ac:cxnSpMkLst>
            <pc:docMk/>
            <pc:sldMk cId="1393127135" sldId="269"/>
            <ac:cxnSpMk id="177" creationId="{9F85D4C7-BE22-4D98-E19A-F25D528FAA7C}"/>
          </ac:cxnSpMkLst>
        </pc:cxnChg>
        <pc:cxnChg chg="add mod topLvl">
          <ac:chgData name="남 상현" userId="03ad4a8e8f7310f3" providerId="LiveId" clId="{EB692BBA-6B68-40B2-99BB-79E38010F205}" dt="2022-05-25T09:40:47.435" v="1711" actId="1076"/>
          <ac:cxnSpMkLst>
            <pc:docMk/>
            <pc:sldMk cId="1393127135" sldId="269"/>
            <ac:cxnSpMk id="181" creationId="{D3DE3978-D470-7510-3D90-F1D1344779EF}"/>
          </ac:cxnSpMkLst>
        </pc:cxnChg>
        <pc:cxnChg chg="add mod topLvl">
          <ac:chgData name="남 상현" userId="03ad4a8e8f7310f3" providerId="LiveId" clId="{EB692BBA-6B68-40B2-99BB-79E38010F205}" dt="2022-05-25T09:40:47.435" v="1711" actId="1076"/>
          <ac:cxnSpMkLst>
            <pc:docMk/>
            <pc:sldMk cId="1393127135" sldId="269"/>
            <ac:cxnSpMk id="182" creationId="{346E8BD5-0D0B-B8B9-DA41-9315DAED34D2}"/>
          </ac:cxnSpMkLst>
        </pc:cxnChg>
        <pc:cxnChg chg="del mod ord">
          <ac:chgData name="남 상현" userId="03ad4a8e8f7310f3" providerId="LiveId" clId="{EB692BBA-6B68-40B2-99BB-79E38010F205}" dt="2022-05-24T12:16:25.292" v="1350" actId="478"/>
          <ac:cxnSpMkLst>
            <pc:docMk/>
            <pc:sldMk cId="1393127135" sldId="269"/>
            <ac:cxnSpMk id="224" creationId="{0C941815-2EA3-55AC-2649-363E6FAC7027}"/>
          </ac:cxnSpMkLst>
        </pc:cxnChg>
      </pc:sldChg>
      <pc:sldChg chg="modSp add del mod">
        <pc:chgData name="남 상현" userId="03ad4a8e8f7310f3" providerId="LiveId" clId="{EB692BBA-6B68-40B2-99BB-79E38010F205}" dt="2022-05-24T12:08:09.400" v="1334" actId="47"/>
        <pc:sldMkLst>
          <pc:docMk/>
          <pc:sldMk cId="114407117" sldId="270"/>
        </pc:sldMkLst>
        <pc:spChg chg="mod">
          <ac:chgData name="남 상현" userId="03ad4a8e8f7310f3" providerId="LiveId" clId="{EB692BBA-6B68-40B2-99BB-79E38010F205}" dt="2022-05-24T11:06:21.635" v="849" actId="20577"/>
          <ac:spMkLst>
            <pc:docMk/>
            <pc:sldMk cId="114407117" sldId="270"/>
            <ac:spMk id="794" creationId="{00000000-0000-0000-0000-000000000000}"/>
          </ac:spMkLst>
        </pc:spChg>
      </pc:sldChg>
      <pc:sldChg chg="modSp add del mod">
        <pc:chgData name="남 상현" userId="03ad4a8e8f7310f3" providerId="LiveId" clId="{EB692BBA-6B68-40B2-99BB-79E38010F205}" dt="2022-05-24T12:08:10.648" v="1335" actId="47"/>
        <pc:sldMkLst>
          <pc:docMk/>
          <pc:sldMk cId="3616124334" sldId="271"/>
        </pc:sldMkLst>
        <pc:spChg chg="mod">
          <ac:chgData name="남 상현" userId="03ad4a8e8f7310f3" providerId="LiveId" clId="{EB692BBA-6B68-40B2-99BB-79E38010F205}" dt="2022-05-24T11:06:24.309" v="851" actId="20577"/>
          <ac:spMkLst>
            <pc:docMk/>
            <pc:sldMk cId="3616124334" sldId="271"/>
            <ac:spMk id="794" creationId="{00000000-0000-0000-0000-000000000000}"/>
          </ac:spMkLst>
        </pc:spChg>
      </pc:sldChg>
      <pc:sldChg chg="addSp delSp modSp add mod">
        <pc:chgData name="남 상현" userId="03ad4a8e8f7310f3" providerId="LiveId" clId="{EB692BBA-6B68-40B2-99BB-79E38010F205}" dt="2022-05-25T09:50:35.211" v="1980" actId="208"/>
        <pc:sldMkLst>
          <pc:docMk/>
          <pc:sldMk cId="764489509" sldId="272"/>
        </pc:sldMkLst>
        <pc:spChg chg="add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27" creationId="{E52119C6-BCCF-A490-5D82-C2463F5825BC}"/>
          </ac:spMkLst>
        </pc:spChg>
        <pc:spChg chg="add del mod">
          <ac:chgData name="남 상현" userId="03ad4a8e8f7310f3" providerId="LiveId" clId="{EB692BBA-6B68-40B2-99BB-79E38010F205}" dt="2022-05-25T09:47:16.420" v="1854" actId="478"/>
          <ac:spMkLst>
            <pc:docMk/>
            <pc:sldMk cId="764489509" sldId="272"/>
            <ac:spMk id="28" creationId="{7ED54454-3BD4-31F8-6915-CA42E53DF807}"/>
          </ac:spMkLst>
        </pc:spChg>
        <pc:spChg chg="add del mod">
          <ac:chgData name="남 상현" userId="03ad4a8e8f7310f3" providerId="LiveId" clId="{EB692BBA-6B68-40B2-99BB-79E38010F205}" dt="2022-05-25T09:47:15.622" v="1853" actId="478"/>
          <ac:spMkLst>
            <pc:docMk/>
            <pc:sldMk cId="764489509" sldId="272"/>
            <ac:spMk id="29" creationId="{636670EE-7209-C0B5-1487-91F50388672F}"/>
          </ac:spMkLst>
        </pc:spChg>
        <pc:spChg chg="add del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30" creationId="{414F6984-72FC-18F8-038A-F2DC3EAC3AC6}"/>
          </ac:spMkLst>
        </pc:spChg>
        <pc:spChg chg="add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31" creationId="{EDCA4074-2CFD-BB98-D11C-511EA4CF6ADF}"/>
          </ac:spMkLst>
        </pc:spChg>
        <pc:spChg chg="add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32" creationId="{7D54F94C-7414-E8C9-F377-B4693DE03CB0}"/>
          </ac:spMkLst>
        </pc:spChg>
        <pc:spChg chg="add del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33" creationId="{21B32182-AAA4-39F9-3FD2-4440C867DC0B}"/>
          </ac:spMkLst>
        </pc:spChg>
        <pc:spChg chg="add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34" creationId="{A2DDD3D7-D955-5CAD-6402-AEA734C7C67A}"/>
          </ac:spMkLst>
        </pc:spChg>
        <pc:spChg chg="add del mod">
          <ac:chgData name="남 상현" userId="03ad4a8e8f7310f3" providerId="LiveId" clId="{EB692BBA-6B68-40B2-99BB-79E38010F205}" dt="2022-05-24T11:24:07.651" v="1162" actId="478"/>
          <ac:spMkLst>
            <pc:docMk/>
            <pc:sldMk cId="764489509" sldId="272"/>
            <ac:spMk id="34" creationId="{E4A5D53C-7434-2575-71E2-0B0D23334267}"/>
          </ac:spMkLst>
        </pc:spChg>
        <pc:spChg chg="mod">
          <ac:chgData name="남 상현" userId="03ad4a8e8f7310f3" providerId="LiveId" clId="{EB692BBA-6B68-40B2-99BB-79E38010F205}" dt="2022-05-24T11:12:59.822" v="943"/>
          <ac:spMkLst>
            <pc:docMk/>
            <pc:sldMk cId="764489509" sldId="272"/>
            <ac:spMk id="36" creationId="{FE19AAB1-AB5B-20E0-D056-86E34FC6BA6E}"/>
          </ac:spMkLst>
        </pc:spChg>
        <pc:spChg chg="mod">
          <ac:chgData name="남 상현" userId="03ad4a8e8f7310f3" providerId="LiveId" clId="{EB692BBA-6B68-40B2-99BB-79E38010F205}" dt="2022-05-24T11:12:59.822" v="943"/>
          <ac:spMkLst>
            <pc:docMk/>
            <pc:sldMk cId="764489509" sldId="272"/>
            <ac:spMk id="37" creationId="{36781BAF-BA95-E330-09B8-8CF2DBAF9A83}"/>
          </ac:spMkLst>
        </pc:spChg>
        <pc:spChg chg="mod">
          <ac:chgData name="남 상현" userId="03ad4a8e8f7310f3" providerId="LiveId" clId="{EB692BBA-6B68-40B2-99BB-79E38010F205}" dt="2022-05-24T11:12:59.822" v="943"/>
          <ac:spMkLst>
            <pc:docMk/>
            <pc:sldMk cId="764489509" sldId="272"/>
            <ac:spMk id="38" creationId="{2A100B4D-F062-0510-C6A7-F2C73BC5B1BC}"/>
          </ac:spMkLst>
        </pc:spChg>
        <pc:spChg chg="mod">
          <ac:chgData name="남 상현" userId="03ad4a8e8f7310f3" providerId="LiveId" clId="{EB692BBA-6B68-40B2-99BB-79E38010F205}" dt="2022-05-24T11:12:59.822" v="943"/>
          <ac:spMkLst>
            <pc:docMk/>
            <pc:sldMk cId="764489509" sldId="272"/>
            <ac:spMk id="39" creationId="{AC5B73F7-E98C-229B-F4FB-B92336ED4DDC}"/>
          </ac:spMkLst>
        </pc:spChg>
        <pc:spChg chg="add mod">
          <ac:chgData name="남 상현" userId="03ad4a8e8f7310f3" providerId="LiveId" clId="{EB692BBA-6B68-40B2-99BB-79E38010F205}" dt="2022-05-24T11:24:09.039" v="1164"/>
          <ac:spMkLst>
            <pc:docMk/>
            <pc:sldMk cId="764489509" sldId="272"/>
            <ac:spMk id="40" creationId="{43A885B2-5AA4-56FE-7D8C-DE335363091E}"/>
          </ac:spMkLst>
        </pc:spChg>
        <pc:spChg chg="add mod">
          <ac:chgData name="남 상현" userId="03ad4a8e8f7310f3" providerId="LiveId" clId="{EB692BBA-6B68-40B2-99BB-79E38010F205}" dt="2022-05-24T11:24:26.558" v="1185"/>
          <ac:spMkLst>
            <pc:docMk/>
            <pc:sldMk cId="764489509" sldId="272"/>
            <ac:spMk id="41" creationId="{03AABFF6-1EDA-555D-3D97-DDE7A1BA4062}"/>
          </ac:spMkLst>
        </pc:spChg>
        <pc:spChg chg="add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42" creationId="{BAF8D555-914F-5632-831D-E084486A7684}"/>
          </ac:spMkLst>
        </pc:spChg>
        <pc:spChg chg="add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43" creationId="{17CF9364-7F40-861E-46E9-0CC79E7AFD9D}"/>
          </ac:spMkLst>
        </pc:spChg>
        <pc:spChg chg="del mod topLvl">
          <ac:chgData name="남 상현" userId="03ad4a8e8f7310f3" providerId="LiveId" clId="{EB692BBA-6B68-40B2-99BB-79E38010F205}" dt="2022-05-24T12:55:59.273" v="1556" actId="478"/>
          <ac:spMkLst>
            <pc:docMk/>
            <pc:sldMk cId="764489509" sldId="272"/>
            <ac:spMk id="43" creationId="{D24215E4-2303-18E1-D857-8771D876A0A4}"/>
          </ac:spMkLst>
        </pc:spChg>
        <pc:spChg chg="del mod topLvl">
          <ac:chgData name="남 상현" userId="03ad4a8e8f7310f3" providerId="LiveId" clId="{EB692BBA-6B68-40B2-99BB-79E38010F205}" dt="2022-05-24T12:55:56.351" v="1552" actId="478"/>
          <ac:spMkLst>
            <pc:docMk/>
            <pc:sldMk cId="764489509" sldId="272"/>
            <ac:spMk id="44" creationId="{3EED36DE-E461-7E22-DE8F-1A05F126E4B0}"/>
          </ac:spMkLst>
        </pc:spChg>
        <pc:spChg chg="add del mod">
          <ac:chgData name="남 상현" userId="03ad4a8e8f7310f3" providerId="LiveId" clId="{EB692BBA-6B68-40B2-99BB-79E38010F205}" dt="2022-05-25T09:47:18.284" v="1856" actId="478"/>
          <ac:spMkLst>
            <pc:docMk/>
            <pc:sldMk cId="764489509" sldId="272"/>
            <ac:spMk id="48" creationId="{6214B1B7-70B9-4454-7D1C-B0EF35A17025}"/>
          </ac:spMkLst>
        </pc:spChg>
        <pc:spChg chg="add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49" creationId="{9F1C7654-5BA2-2AA1-87F9-C3C219C9488E}"/>
          </ac:spMkLst>
        </pc:spChg>
        <pc:spChg chg="del mod topLvl">
          <ac:chgData name="남 상현" userId="03ad4a8e8f7310f3" providerId="LiveId" clId="{EB692BBA-6B68-40B2-99BB-79E38010F205}" dt="2022-05-24T12:56:06.674" v="1563" actId="478"/>
          <ac:spMkLst>
            <pc:docMk/>
            <pc:sldMk cId="764489509" sldId="272"/>
            <ac:spMk id="49" creationId="{E7384683-832A-2F0F-83EA-39280A5AA301}"/>
          </ac:spMkLst>
        </pc:spChg>
        <pc:spChg chg="del mod topLvl">
          <ac:chgData name="남 상현" userId="03ad4a8e8f7310f3" providerId="LiveId" clId="{EB692BBA-6B68-40B2-99BB-79E38010F205}" dt="2022-05-25T09:47:06.300" v="1844" actId="478"/>
          <ac:spMkLst>
            <pc:docMk/>
            <pc:sldMk cId="764489509" sldId="272"/>
            <ac:spMk id="50" creationId="{54348402-376B-A0DD-CF59-09F09EEFD49A}"/>
          </ac:spMkLst>
        </pc:spChg>
        <pc:spChg chg="del mod topLvl">
          <ac:chgData name="남 상현" userId="03ad4a8e8f7310f3" providerId="LiveId" clId="{EB692BBA-6B68-40B2-99BB-79E38010F205}" dt="2022-05-24T12:56:00.450" v="1558" actId="478"/>
          <ac:spMkLst>
            <pc:docMk/>
            <pc:sldMk cId="764489509" sldId="272"/>
            <ac:spMk id="51" creationId="{7B20D38E-B6B9-4F9A-621B-3224FB7371BE}"/>
          </ac:spMkLst>
        </pc:spChg>
        <pc:spChg chg="add del mod">
          <ac:chgData name="남 상현" userId="03ad4a8e8f7310f3" providerId="LiveId" clId="{EB692BBA-6B68-40B2-99BB-79E38010F205}" dt="2022-05-25T09:47:18.284" v="1856" actId="478"/>
          <ac:spMkLst>
            <pc:docMk/>
            <pc:sldMk cId="764489509" sldId="272"/>
            <ac:spMk id="51" creationId="{E743343F-3787-38E2-9F9A-EB0A5D986811}"/>
          </ac:spMkLst>
        </pc:spChg>
        <pc:spChg chg="del mod topLvl">
          <ac:chgData name="남 상현" userId="03ad4a8e8f7310f3" providerId="LiveId" clId="{EB692BBA-6B68-40B2-99BB-79E38010F205}" dt="2022-05-25T09:47:06.300" v="1844" actId="478"/>
          <ac:spMkLst>
            <pc:docMk/>
            <pc:sldMk cId="764489509" sldId="272"/>
            <ac:spMk id="53" creationId="{C23B05A1-CE69-BCF0-BC99-11FFC653C53C}"/>
          </ac:spMkLst>
        </pc:spChg>
        <pc:spChg chg="add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54" creationId="{224B0CA2-AA03-9B56-0A49-F6EFA333B2C6}"/>
          </ac:spMkLst>
        </pc:spChg>
        <pc:spChg chg="del mod topLvl">
          <ac:chgData name="남 상현" userId="03ad4a8e8f7310f3" providerId="LiveId" clId="{EB692BBA-6B68-40B2-99BB-79E38010F205}" dt="2022-05-24T12:56:01.749" v="1559" actId="478"/>
          <ac:spMkLst>
            <pc:docMk/>
            <pc:sldMk cId="764489509" sldId="272"/>
            <ac:spMk id="54" creationId="{C850441A-8656-82E9-5169-6197AD9FB292}"/>
          </ac:spMkLst>
        </pc:spChg>
        <pc:spChg chg="add del mod">
          <ac:chgData name="남 상현" userId="03ad4a8e8f7310f3" providerId="LiveId" clId="{EB692BBA-6B68-40B2-99BB-79E38010F205}" dt="2022-05-25T09:47:18.284" v="1856" actId="478"/>
          <ac:spMkLst>
            <pc:docMk/>
            <pc:sldMk cId="764489509" sldId="272"/>
            <ac:spMk id="55" creationId="{08180F40-12AF-D044-C868-0C1364603D40}"/>
          </ac:spMkLst>
        </pc:spChg>
        <pc:spChg chg="del mod topLvl">
          <ac:chgData name="남 상현" userId="03ad4a8e8f7310f3" providerId="LiveId" clId="{EB692BBA-6B68-40B2-99BB-79E38010F205}" dt="2022-05-25T09:47:06.300" v="1844" actId="478"/>
          <ac:spMkLst>
            <pc:docMk/>
            <pc:sldMk cId="764489509" sldId="272"/>
            <ac:spMk id="56" creationId="{41D6457B-3F64-7F17-6F75-120CD3EB4E97}"/>
          </ac:spMkLst>
        </pc:spChg>
        <pc:spChg chg="del mod topLvl">
          <ac:chgData name="남 상현" userId="03ad4a8e8f7310f3" providerId="LiveId" clId="{EB692BBA-6B68-40B2-99BB-79E38010F205}" dt="2022-05-24T12:56:04.983" v="1561" actId="478"/>
          <ac:spMkLst>
            <pc:docMk/>
            <pc:sldMk cId="764489509" sldId="272"/>
            <ac:spMk id="57" creationId="{B78E31B0-1730-CECF-4BDB-C9E7F8FC8FDA}"/>
          </ac:spMkLst>
        </pc:spChg>
        <pc:spChg chg="add del mod">
          <ac:chgData name="남 상현" userId="03ad4a8e8f7310f3" providerId="LiveId" clId="{EB692BBA-6B68-40B2-99BB-79E38010F205}" dt="2022-05-25T09:47:25.640" v="1859" actId="478"/>
          <ac:spMkLst>
            <pc:docMk/>
            <pc:sldMk cId="764489509" sldId="272"/>
            <ac:spMk id="60" creationId="{994FE5B5-9D0C-9DD2-7859-895949CE2BF1}"/>
          </ac:spMkLst>
        </pc:spChg>
        <pc:spChg chg="add del mod">
          <ac:chgData name="남 상현" userId="03ad4a8e8f7310f3" providerId="LiveId" clId="{EB692BBA-6B68-40B2-99BB-79E38010F205}" dt="2022-05-25T09:47:27.491" v="1860" actId="478"/>
          <ac:spMkLst>
            <pc:docMk/>
            <pc:sldMk cId="764489509" sldId="272"/>
            <ac:spMk id="61" creationId="{CB4E92B1-10C8-F0FD-118D-AD522F6F5FB7}"/>
          </ac:spMkLst>
        </pc:spChg>
        <pc:spChg chg="del mod topLvl">
          <ac:chgData name="남 상현" userId="03ad4a8e8f7310f3" providerId="LiveId" clId="{EB692BBA-6B68-40B2-99BB-79E38010F205}" dt="2022-05-24T12:55:57.496" v="1553" actId="478"/>
          <ac:spMkLst>
            <pc:docMk/>
            <pc:sldMk cId="764489509" sldId="272"/>
            <ac:spMk id="61" creationId="{DCEE33FE-6784-646D-978D-DDDF15290FB7}"/>
          </ac:spMkLst>
        </pc:spChg>
        <pc:spChg chg="del mod topLvl">
          <ac:chgData name="남 상현" userId="03ad4a8e8f7310f3" providerId="LiveId" clId="{EB692BBA-6B68-40B2-99BB-79E38010F205}" dt="2022-05-24T12:55:42.731" v="1547" actId="478"/>
          <ac:spMkLst>
            <pc:docMk/>
            <pc:sldMk cId="764489509" sldId="272"/>
            <ac:spMk id="62" creationId="{AE9A6DCE-3465-57E7-6D49-9E46D4786183}"/>
          </ac:spMkLst>
        </pc:spChg>
        <pc:spChg chg="del mod topLvl">
          <ac:chgData name="남 상현" userId="03ad4a8e8f7310f3" providerId="LiveId" clId="{EB692BBA-6B68-40B2-99BB-79E38010F205}" dt="2022-05-24T12:55:42.731" v="1547" actId="478"/>
          <ac:spMkLst>
            <pc:docMk/>
            <pc:sldMk cId="764489509" sldId="272"/>
            <ac:spMk id="63" creationId="{0D33F895-077E-998E-926F-303C6FE441F5}"/>
          </ac:spMkLst>
        </pc:spChg>
        <pc:spChg chg="add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64" creationId="{92ED4900-D16F-7E44-8DA1-70F07C87799C}"/>
          </ac:spMkLst>
        </pc:spChg>
        <pc:spChg chg="add del mod">
          <ac:chgData name="남 상현" userId="03ad4a8e8f7310f3" providerId="LiveId" clId="{EB692BBA-6B68-40B2-99BB-79E38010F205}" dt="2022-05-25T09:47:18.284" v="1856" actId="478"/>
          <ac:spMkLst>
            <pc:docMk/>
            <pc:sldMk cId="764489509" sldId="272"/>
            <ac:spMk id="65" creationId="{8E5E0DA7-25A6-3E66-5052-E79AF4E12CBB}"/>
          </ac:spMkLst>
        </pc:spChg>
        <pc:spChg chg="del mod topLvl">
          <ac:chgData name="남 상현" userId="03ad4a8e8f7310f3" providerId="LiveId" clId="{EB692BBA-6B68-40B2-99BB-79E38010F205}" dt="2022-05-25T09:47:06.300" v="1844" actId="478"/>
          <ac:spMkLst>
            <pc:docMk/>
            <pc:sldMk cId="764489509" sldId="272"/>
            <ac:spMk id="66" creationId="{71983F0F-6187-C2DD-CEF9-76A695FAE2F4}"/>
          </ac:spMkLst>
        </pc:spChg>
        <pc:spChg chg="del mod topLvl">
          <ac:chgData name="남 상현" userId="03ad4a8e8f7310f3" providerId="LiveId" clId="{EB692BBA-6B68-40B2-99BB-79E38010F205}" dt="2022-05-25T09:47:04.090" v="1843" actId="478"/>
          <ac:spMkLst>
            <pc:docMk/>
            <pc:sldMk cId="764489509" sldId="272"/>
            <ac:spMk id="67" creationId="{892F2B11-AC47-4B86-BFA1-95DAEE701ED2}"/>
          </ac:spMkLst>
        </pc:spChg>
        <pc:spChg chg="del mod topLvl">
          <ac:chgData name="남 상현" userId="03ad4a8e8f7310f3" providerId="LiveId" clId="{EB692BBA-6B68-40B2-99BB-79E38010F205}" dt="2022-05-25T09:47:06.300" v="1844" actId="478"/>
          <ac:spMkLst>
            <pc:docMk/>
            <pc:sldMk cId="764489509" sldId="272"/>
            <ac:spMk id="68" creationId="{44F0CC87-C91E-42F0-F6F5-0E56843C0A8A}"/>
          </ac:spMkLst>
        </pc:spChg>
        <pc:spChg chg="del mod topLvl">
          <ac:chgData name="남 상현" userId="03ad4a8e8f7310f3" providerId="LiveId" clId="{EB692BBA-6B68-40B2-99BB-79E38010F205}" dt="2022-05-25T09:47:06.300" v="1844" actId="478"/>
          <ac:spMkLst>
            <pc:docMk/>
            <pc:sldMk cId="764489509" sldId="272"/>
            <ac:spMk id="69" creationId="{E1238102-0F40-B516-B3CC-E01FD5CBD75F}"/>
          </ac:spMkLst>
        </pc:spChg>
        <pc:spChg chg="del mod topLvl">
          <ac:chgData name="남 상현" userId="03ad4a8e8f7310f3" providerId="LiveId" clId="{EB692BBA-6B68-40B2-99BB-79E38010F205}" dt="2022-05-25T09:47:06.300" v="1844" actId="478"/>
          <ac:spMkLst>
            <pc:docMk/>
            <pc:sldMk cId="764489509" sldId="272"/>
            <ac:spMk id="70" creationId="{CDE2069B-67E5-E191-0686-32167DE68A79}"/>
          </ac:spMkLst>
        </pc:spChg>
        <pc:spChg chg="del mod topLvl">
          <ac:chgData name="남 상현" userId="03ad4a8e8f7310f3" providerId="LiveId" clId="{EB692BBA-6B68-40B2-99BB-79E38010F205}" dt="2022-05-25T09:47:06.300" v="1844" actId="478"/>
          <ac:spMkLst>
            <pc:docMk/>
            <pc:sldMk cId="764489509" sldId="272"/>
            <ac:spMk id="71" creationId="{BE63A46A-4C8A-D3ED-707A-8135960BA873}"/>
          </ac:spMkLst>
        </pc:spChg>
        <pc:spChg chg="del mod topLvl">
          <ac:chgData name="남 상현" userId="03ad4a8e8f7310f3" providerId="LiveId" clId="{EB692BBA-6B68-40B2-99BB-79E38010F205}" dt="2022-05-25T09:47:06.300" v="1844" actId="478"/>
          <ac:spMkLst>
            <pc:docMk/>
            <pc:sldMk cId="764489509" sldId="272"/>
            <ac:spMk id="72" creationId="{8DE5C1C7-A7F2-E923-C847-DCA739C7B110}"/>
          </ac:spMkLst>
        </pc:spChg>
        <pc:spChg chg="del mod topLvl">
          <ac:chgData name="남 상현" userId="03ad4a8e8f7310f3" providerId="LiveId" clId="{EB692BBA-6B68-40B2-99BB-79E38010F205}" dt="2022-05-25T09:47:06.300" v="1844" actId="478"/>
          <ac:spMkLst>
            <pc:docMk/>
            <pc:sldMk cId="764489509" sldId="272"/>
            <ac:spMk id="73" creationId="{5F6428D0-E054-DA77-44B6-9E73B5B0ABD9}"/>
          </ac:spMkLst>
        </pc:spChg>
        <pc:spChg chg="add del mod">
          <ac:chgData name="남 상현" userId="03ad4a8e8f7310f3" providerId="LiveId" clId="{EB692BBA-6B68-40B2-99BB-79E38010F205}" dt="2022-05-25T09:47:18.284" v="1856" actId="478"/>
          <ac:spMkLst>
            <pc:docMk/>
            <pc:sldMk cId="764489509" sldId="272"/>
            <ac:spMk id="78" creationId="{53939089-1F12-2A8E-701D-44BBD0A35DA8}"/>
          </ac:spMkLst>
        </pc:spChg>
        <pc:spChg chg="add mod">
          <ac:chgData name="남 상현" userId="03ad4a8e8f7310f3" providerId="LiveId" clId="{EB692BBA-6B68-40B2-99BB-79E38010F205}" dt="2022-05-24T12:56:11.104" v="1566" actId="571"/>
          <ac:spMkLst>
            <pc:docMk/>
            <pc:sldMk cId="764489509" sldId="272"/>
            <ac:spMk id="80" creationId="{B720DE0B-A7A2-2D41-E845-08D71F9CA595}"/>
          </ac:spMkLst>
        </pc:spChg>
        <pc:spChg chg="add del mod">
          <ac:chgData name="남 상현" userId="03ad4a8e8f7310f3" providerId="LiveId" clId="{EB692BBA-6B68-40B2-99BB-79E38010F205}" dt="2022-05-25T09:47:29.287" v="1862" actId="478"/>
          <ac:spMkLst>
            <pc:docMk/>
            <pc:sldMk cId="764489509" sldId="272"/>
            <ac:spMk id="80" creationId="{E7B7F4EB-8548-FE21-C517-17096E253B3B}"/>
          </ac:spMkLst>
        </pc:spChg>
        <pc:spChg chg="add mod">
          <ac:chgData name="남 상현" userId="03ad4a8e8f7310f3" providerId="LiveId" clId="{EB692BBA-6B68-40B2-99BB-79E38010F205}" dt="2022-05-24T12:56:11.104" v="1566" actId="571"/>
          <ac:spMkLst>
            <pc:docMk/>
            <pc:sldMk cId="764489509" sldId="272"/>
            <ac:spMk id="82" creationId="{D74BF374-5B23-E946-EE3C-712C56AB02BC}"/>
          </ac:spMkLst>
        </pc:spChg>
        <pc:spChg chg="add del mod">
          <ac:chgData name="남 상현" userId="03ad4a8e8f7310f3" providerId="LiveId" clId="{EB692BBA-6B68-40B2-99BB-79E38010F205}" dt="2022-05-25T09:47:30.564" v="1863" actId="478"/>
          <ac:spMkLst>
            <pc:docMk/>
            <pc:sldMk cId="764489509" sldId="272"/>
            <ac:spMk id="83" creationId="{52AD2CEB-144D-9D55-92CD-8DCCEB6D9E6B}"/>
          </ac:spMkLst>
        </pc:spChg>
        <pc:spChg chg="add mod">
          <ac:chgData name="남 상현" userId="03ad4a8e8f7310f3" providerId="LiveId" clId="{EB692BBA-6B68-40B2-99BB-79E38010F205}" dt="2022-05-24T12:56:39.049" v="1571" actId="164"/>
          <ac:spMkLst>
            <pc:docMk/>
            <pc:sldMk cId="764489509" sldId="272"/>
            <ac:spMk id="84" creationId="{312347F0-7484-356B-DA9F-6163E2E2263B}"/>
          </ac:spMkLst>
        </pc:spChg>
        <pc:spChg chg="mod topLvl">
          <ac:chgData name="남 상현" userId="03ad4a8e8f7310f3" providerId="LiveId" clId="{EB692BBA-6B68-40B2-99BB-79E38010F205}" dt="2022-05-25T09:47:54.293" v="1874" actId="164"/>
          <ac:spMkLst>
            <pc:docMk/>
            <pc:sldMk cId="764489509" sldId="272"/>
            <ac:spMk id="87" creationId="{65F33BB3-F806-B0EE-B48D-477EFF508BE7}"/>
          </ac:spMkLst>
        </pc:spChg>
        <pc:spChg chg="del mod topLvl">
          <ac:chgData name="남 상현" userId="03ad4a8e8f7310f3" providerId="LiveId" clId="{EB692BBA-6B68-40B2-99BB-79E38010F205}" dt="2022-05-25T09:47:50.590" v="1871" actId="478"/>
          <ac:spMkLst>
            <pc:docMk/>
            <pc:sldMk cId="764489509" sldId="272"/>
            <ac:spMk id="89" creationId="{92AEE6BF-D989-93F3-839B-30549BE88286}"/>
          </ac:spMkLst>
        </pc:spChg>
        <pc:spChg chg="del mod">
          <ac:chgData name="남 상현" userId="03ad4a8e8f7310f3" providerId="LiveId" clId="{EB692BBA-6B68-40B2-99BB-79E38010F205}" dt="2022-05-25T09:47:47.111" v="1869" actId="478"/>
          <ac:spMkLst>
            <pc:docMk/>
            <pc:sldMk cId="764489509" sldId="272"/>
            <ac:spMk id="91" creationId="{1361E0BB-1042-3449-F910-FEF29F0F429B}"/>
          </ac:spMkLst>
        </pc:spChg>
        <pc:spChg chg="mod">
          <ac:chgData name="남 상현" userId="03ad4a8e8f7310f3" providerId="LiveId" clId="{EB692BBA-6B68-40B2-99BB-79E38010F205}" dt="2022-05-25T09:47:07.721" v="1846"/>
          <ac:spMkLst>
            <pc:docMk/>
            <pc:sldMk cId="764489509" sldId="272"/>
            <ac:spMk id="99" creationId="{1FDCB7D5-E088-45D7-FE99-A0BD76C260D0}"/>
          </ac:spMkLst>
        </pc:spChg>
        <pc:spChg chg="mod">
          <ac:chgData name="남 상현" userId="03ad4a8e8f7310f3" providerId="LiveId" clId="{EB692BBA-6B68-40B2-99BB-79E38010F205}" dt="2022-05-25T09:47:07.721" v="1846"/>
          <ac:spMkLst>
            <pc:docMk/>
            <pc:sldMk cId="764489509" sldId="272"/>
            <ac:spMk id="103" creationId="{418DFCBA-8F5F-1AB2-0DA7-9ADDB2A4DBCD}"/>
          </ac:spMkLst>
        </pc:spChg>
        <pc:spChg chg="mod">
          <ac:chgData name="남 상현" userId="03ad4a8e8f7310f3" providerId="LiveId" clId="{EB692BBA-6B68-40B2-99BB-79E38010F205}" dt="2022-05-25T09:47:07.721" v="1846"/>
          <ac:spMkLst>
            <pc:docMk/>
            <pc:sldMk cId="764489509" sldId="272"/>
            <ac:spMk id="105" creationId="{BA9D0FDC-692E-FC94-CCD8-EB2527D39C97}"/>
          </ac:spMkLst>
        </pc:spChg>
        <pc:spChg chg="del">
          <ac:chgData name="남 상현" userId="03ad4a8e8f7310f3" providerId="LiveId" clId="{EB692BBA-6B68-40B2-99BB-79E38010F205}" dt="2022-05-24T12:55:36.658" v="1543" actId="478"/>
          <ac:spMkLst>
            <pc:docMk/>
            <pc:sldMk cId="764489509" sldId="272"/>
            <ac:spMk id="108" creationId="{76B98835-76B4-9EB7-B8BA-3D9A25D25E9B}"/>
          </ac:spMkLst>
        </pc:spChg>
        <pc:spChg chg="mod">
          <ac:chgData name="남 상현" userId="03ad4a8e8f7310f3" providerId="LiveId" clId="{EB692BBA-6B68-40B2-99BB-79E38010F205}" dt="2022-05-25T09:47:07.721" v="1846"/>
          <ac:spMkLst>
            <pc:docMk/>
            <pc:sldMk cId="764489509" sldId="272"/>
            <ac:spMk id="108" creationId="{AD44D590-850F-3559-36E1-AB656B45ACD8}"/>
          </ac:spMkLst>
        </pc:spChg>
        <pc:spChg chg="mod">
          <ac:chgData name="남 상현" userId="03ad4a8e8f7310f3" providerId="LiveId" clId="{EB692BBA-6B68-40B2-99BB-79E38010F205}" dt="2022-05-25T09:47:07.721" v="1846"/>
          <ac:spMkLst>
            <pc:docMk/>
            <pc:sldMk cId="764489509" sldId="272"/>
            <ac:spMk id="111" creationId="{EBF63B41-388E-0C47-E492-618944D7C8BC}"/>
          </ac:spMkLst>
        </pc:spChg>
        <pc:spChg chg="mod">
          <ac:chgData name="남 상현" userId="03ad4a8e8f7310f3" providerId="LiveId" clId="{EB692BBA-6B68-40B2-99BB-79E38010F205}" dt="2022-05-25T09:47:07.721" v="1846"/>
          <ac:spMkLst>
            <pc:docMk/>
            <pc:sldMk cId="764489509" sldId="272"/>
            <ac:spMk id="114" creationId="{4F5DF4DE-A863-F18B-5CB7-FD7A10804257}"/>
          </ac:spMkLst>
        </pc:spChg>
        <pc:spChg chg="add mod">
          <ac:chgData name="남 상현" userId="03ad4a8e8f7310f3" providerId="LiveId" clId="{EB692BBA-6B68-40B2-99BB-79E38010F205}" dt="2022-05-25T09:48:22.299" v="1944" actId="1076"/>
          <ac:spMkLst>
            <pc:docMk/>
            <pc:sldMk cId="764489509" sldId="272"/>
            <ac:spMk id="116" creationId="{45F9D66B-E972-2C6B-436D-FF7845BF0E8E}"/>
          </ac:spMkLst>
        </pc:spChg>
        <pc:spChg chg="del">
          <ac:chgData name="남 상현" userId="03ad4a8e8f7310f3" providerId="LiveId" clId="{EB692BBA-6B68-40B2-99BB-79E38010F205}" dt="2022-05-24T12:55:36.658" v="1543" actId="478"/>
          <ac:spMkLst>
            <pc:docMk/>
            <pc:sldMk cId="764489509" sldId="272"/>
            <ac:spMk id="116" creationId="{6BE31569-6B87-D78D-782A-8FF8E1EA217E}"/>
          </ac:spMkLst>
        </pc:spChg>
        <pc:spChg chg="add del mod">
          <ac:chgData name="남 상현" userId="03ad4a8e8f7310f3" providerId="LiveId" clId="{EB692BBA-6B68-40B2-99BB-79E38010F205}" dt="2022-05-25T09:49:30.453" v="1967" actId="478"/>
          <ac:spMkLst>
            <pc:docMk/>
            <pc:sldMk cId="764489509" sldId="272"/>
            <ac:spMk id="118" creationId="{5E4D59F1-7A03-9246-0E06-3F44707CDCD7}"/>
          </ac:spMkLst>
        </pc:spChg>
        <pc:spChg chg="del">
          <ac:chgData name="남 상현" userId="03ad4a8e8f7310f3" providerId="LiveId" clId="{EB692BBA-6B68-40B2-99BB-79E38010F205}" dt="2022-05-24T12:55:36.658" v="1543" actId="478"/>
          <ac:spMkLst>
            <pc:docMk/>
            <pc:sldMk cId="764489509" sldId="272"/>
            <ac:spMk id="119" creationId="{F604FCA2-B5A5-9654-BCDA-FE914E93D5FF}"/>
          </ac:spMkLst>
        </pc:spChg>
        <pc:spChg chg="mod">
          <ac:chgData name="남 상현" userId="03ad4a8e8f7310f3" providerId="LiveId" clId="{EB692BBA-6B68-40B2-99BB-79E38010F205}" dt="2022-05-25T09:48:33.718" v="1946"/>
          <ac:spMkLst>
            <pc:docMk/>
            <pc:sldMk cId="764489509" sldId="272"/>
            <ac:spMk id="120" creationId="{19578A3F-00C1-E0C6-6BF0-B2985608A8D4}"/>
          </ac:spMkLst>
        </pc:spChg>
        <pc:spChg chg="del">
          <ac:chgData name="남 상현" userId="03ad4a8e8f7310f3" providerId="LiveId" clId="{EB692BBA-6B68-40B2-99BB-79E38010F205}" dt="2022-05-24T12:55:36.658" v="1543" actId="478"/>
          <ac:spMkLst>
            <pc:docMk/>
            <pc:sldMk cId="764489509" sldId="272"/>
            <ac:spMk id="121" creationId="{B3A86CFC-82C7-7D84-2CE4-59B7C964D776}"/>
          </ac:spMkLst>
        </pc:spChg>
        <pc:spChg chg="mod">
          <ac:chgData name="남 상현" userId="03ad4a8e8f7310f3" providerId="LiveId" clId="{EB692BBA-6B68-40B2-99BB-79E38010F205}" dt="2022-05-25T09:48:33.718" v="1946"/>
          <ac:spMkLst>
            <pc:docMk/>
            <pc:sldMk cId="764489509" sldId="272"/>
            <ac:spMk id="122" creationId="{1D233421-7DA7-D785-5C09-9803D6987A95}"/>
          </ac:spMkLst>
        </pc:spChg>
        <pc:spChg chg="mod">
          <ac:chgData name="남 상현" userId="03ad4a8e8f7310f3" providerId="LiveId" clId="{EB692BBA-6B68-40B2-99BB-79E38010F205}" dt="2022-05-25T09:48:33.718" v="1946"/>
          <ac:spMkLst>
            <pc:docMk/>
            <pc:sldMk cId="764489509" sldId="272"/>
            <ac:spMk id="124" creationId="{0C8735F2-9A2D-CDEE-3A04-A5195836D272}"/>
          </ac:spMkLst>
        </pc:spChg>
        <pc:spChg chg="mod">
          <ac:chgData name="남 상현" userId="03ad4a8e8f7310f3" providerId="LiveId" clId="{EB692BBA-6B68-40B2-99BB-79E38010F205}" dt="2022-05-25T09:48:35.058" v="1948"/>
          <ac:spMkLst>
            <pc:docMk/>
            <pc:sldMk cId="764489509" sldId="272"/>
            <ac:spMk id="127" creationId="{A463BA86-D67F-BEC1-828C-A370BE0AD8C3}"/>
          </ac:spMkLst>
        </pc:spChg>
        <pc:spChg chg="del mod">
          <ac:chgData name="남 상현" userId="03ad4a8e8f7310f3" providerId="LiveId" clId="{EB692BBA-6B68-40B2-99BB-79E38010F205}" dt="2022-05-25T09:48:37.391" v="1949" actId="478"/>
          <ac:spMkLst>
            <pc:docMk/>
            <pc:sldMk cId="764489509" sldId="272"/>
            <ac:spMk id="129" creationId="{8BAA6072-DE4B-8150-9319-873BFB197D12}"/>
          </ac:spMkLst>
        </pc:spChg>
        <pc:spChg chg="del mod">
          <ac:chgData name="남 상현" userId="03ad4a8e8f7310f3" providerId="LiveId" clId="{EB692BBA-6B68-40B2-99BB-79E38010F205}" dt="2022-05-25T09:48:39.093" v="1950" actId="478"/>
          <ac:spMkLst>
            <pc:docMk/>
            <pc:sldMk cId="764489509" sldId="272"/>
            <ac:spMk id="131" creationId="{70DDAD56-B5D7-14AC-9C10-E72F55C4A111}"/>
          </ac:spMkLst>
        </pc:spChg>
        <pc:spChg chg="add mod">
          <ac:chgData name="남 상현" userId="03ad4a8e8f7310f3" providerId="LiveId" clId="{EB692BBA-6B68-40B2-99BB-79E38010F205}" dt="2022-05-25T09:49:30.699" v="1968"/>
          <ac:spMkLst>
            <pc:docMk/>
            <pc:sldMk cId="764489509" sldId="272"/>
            <ac:spMk id="133" creationId="{8F58FF55-1D66-79EF-E786-ACA6F6B35941}"/>
          </ac:spMkLst>
        </pc:spChg>
        <pc:spChg chg="add mod">
          <ac:chgData name="남 상현" userId="03ad4a8e8f7310f3" providerId="LiveId" clId="{EB692BBA-6B68-40B2-99BB-79E38010F205}" dt="2022-05-25T09:49:30.699" v="1968"/>
          <ac:spMkLst>
            <pc:docMk/>
            <pc:sldMk cId="764489509" sldId="272"/>
            <ac:spMk id="134" creationId="{8A615BF7-7970-7DD0-29E7-ACD12F41EB93}"/>
          </ac:spMkLst>
        </pc:spChg>
        <pc:spChg chg="mod topLvl">
          <ac:chgData name="남 상현" userId="03ad4a8e8f7310f3" providerId="LiveId" clId="{EB692BBA-6B68-40B2-99BB-79E38010F205}" dt="2022-05-25T09:49:53.720" v="1975" actId="207"/>
          <ac:spMkLst>
            <pc:docMk/>
            <pc:sldMk cId="764489509" sldId="272"/>
            <ac:spMk id="136" creationId="{A58F5121-0C39-9CFC-E0AC-379D97B07985}"/>
          </ac:spMkLst>
        </pc:spChg>
        <pc:spChg chg="mod">
          <ac:chgData name="남 상현" userId="03ad4a8e8f7310f3" providerId="LiveId" clId="{EB692BBA-6B68-40B2-99BB-79E38010F205}" dt="2022-05-25T09:49:39.253" v="1970" actId="165"/>
          <ac:spMkLst>
            <pc:docMk/>
            <pc:sldMk cId="764489509" sldId="272"/>
            <ac:spMk id="138" creationId="{8FC27783-1607-2491-50FA-88ED22D16A91}"/>
          </ac:spMkLst>
        </pc:spChg>
        <pc:spChg chg="mod">
          <ac:chgData name="남 상현" userId="03ad4a8e8f7310f3" providerId="LiveId" clId="{EB692BBA-6B68-40B2-99BB-79E38010F205}" dt="2022-05-25T09:49:39.253" v="1970" actId="165"/>
          <ac:spMkLst>
            <pc:docMk/>
            <pc:sldMk cId="764489509" sldId="272"/>
            <ac:spMk id="140" creationId="{E5ADE587-D843-D35A-9F9E-81127344AE61}"/>
          </ac:spMkLst>
        </pc:spChg>
        <pc:spChg chg="mod">
          <ac:chgData name="남 상현" userId="03ad4a8e8f7310f3" providerId="LiveId" clId="{EB692BBA-6B68-40B2-99BB-79E38010F205}" dt="2022-05-25T09:49:30.699" v="1968"/>
          <ac:spMkLst>
            <pc:docMk/>
            <pc:sldMk cId="764489509" sldId="272"/>
            <ac:spMk id="148" creationId="{3147B181-BE8F-DBDA-EB23-58FC19706D0D}"/>
          </ac:spMkLst>
        </pc:spChg>
        <pc:spChg chg="mod">
          <ac:chgData name="남 상현" userId="03ad4a8e8f7310f3" providerId="LiveId" clId="{EB692BBA-6B68-40B2-99BB-79E38010F205}" dt="2022-05-25T09:49:30.699" v="1968"/>
          <ac:spMkLst>
            <pc:docMk/>
            <pc:sldMk cId="764489509" sldId="272"/>
            <ac:spMk id="152" creationId="{48ED3944-E950-A485-9EA0-83E8C39C5998}"/>
          </ac:spMkLst>
        </pc:spChg>
        <pc:spChg chg="mod">
          <ac:chgData name="남 상현" userId="03ad4a8e8f7310f3" providerId="LiveId" clId="{EB692BBA-6B68-40B2-99BB-79E38010F205}" dt="2022-05-25T09:49:30.699" v="1968"/>
          <ac:spMkLst>
            <pc:docMk/>
            <pc:sldMk cId="764489509" sldId="272"/>
            <ac:spMk id="154" creationId="{33DF54BB-3321-7D3D-12FB-FB17B69E4051}"/>
          </ac:spMkLst>
        </pc:spChg>
        <pc:spChg chg="mod">
          <ac:chgData name="남 상현" userId="03ad4a8e8f7310f3" providerId="LiveId" clId="{EB692BBA-6B68-40B2-99BB-79E38010F205}" dt="2022-05-25T09:49:30.699" v="1968"/>
          <ac:spMkLst>
            <pc:docMk/>
            <pc:sldMk cId="764489509" sldId="272"/>
            <ac:spMk id="157" creationId="{40133740-C577-D406-1683-40E19224A1FB}"/>
          </ac:spMkLst>
        </pc:spChg>
        <pc:spChg chg="mod">
          <ac:chgData name="남 상현" userId="03ad4a8e8f7310f3" providerId="LiveId" clId="{EB692BBA-6B68-40B2-99BB-79E38010F205}" dt="2022-05-25T09:49:30.699" v="1968"/>
          <ac:spMkLst>
            <pc:docMk/>
            <pc:sldMk cId="764489509" sldId="272"/>
            <ac:spMk id="160" creationId="{00300265-91DC-B909-3249-6B84495E18FF}"/>
          </ac:spMkLst>
        </pc:spChg>
        <pc:spChg chg="mod">
          <ac:chgData name="남 상현" userId="03ad4a8e8f7310f3" providerId="LiveId" clId="{EB692BBA-6B68-40B2-99BB-79E38010F205}" dt="2022-05-25T09:49:30.699" v="1968"/>
          <ac:spMkLst>
            <pc:docMk/>
            <pc:sldMk cId="764489509" sldId="272"/>
            <ac:spMk id="163" creationId="{3B7C0308-FC9C-5841-8D4D-1933A1BF9986}"/>
          </ac:spMkLst>
        </pc:spChg>
        <pc:spChg chg="del">
          <ac:chgData name="남 상현" userId="03ad4a8e8f7310f3" providerId="LiveId" clId="{EB692BBA-6B68-40B2-99BB-79E38010F205}" dt="2022-05-24T11:24:08.193" v="1163" actId="478"/>
          <ac:spMkLst>
            <pc:docMk/>
            <pc:sldMk cId="764489509" sldId="272"/>
            <ac:spMk id="794" creationId="{00000000-0000-0000-0000-000000000000}"/>
          </ac:spMkLst>
        </pc:spChg>
        <pc:grpChg chg="add del mod">
          <ac:chgData name="남 상현" userId="03ad4a8e8f7310f3" providerId="LiveId" clId="{EB692BBA-6B68-40B2-99BB-79E38010F205}" dt="2022-05-25T09:47:06.300" v="1844" actId="478"/>
          <ac:grpSpMkLst>
            <pc:docMk/>
            <pc:sldMk cId="764489509" sldId="272"/>
            <ac:grpSpMk id="2" creationId="{878EF2F4-E500-F7E7-B64F-8C22EA91DDE8}"/>
          </ac:grpSpMkLst>
        </pc:grpChg>
        <pc:grpChg chg="del">
          <ac:chgData name="남 상현" userId="03ad4a8e8f7310f3" providerId="LiveId" clId="{EB692BBA-6B68-40B2-99BB-79E38010F205}" dt="2022-05-24T11:12:58.185" v="941" actId="478"/>
          <ac:grpSpMkLst>
            <pc:docMk/>
            <pc:sldMk cId="764489509" sldId="272"/>
            <ac:grpSpMk id="3" creationId="{E80E3F8F-5882-610E-A681-AD027A9BAB63}"/>
          </ac:grpSpMkLst>
        </pc:grpChg>
        <pc:grpChg chg="add del mod">
          <ac:chgData name="남 상현" userId="03ad4a8e8f7310f3" providerId="LiveId" clId="{EB692BBA-6B68-40B2-99BB-79E38010F205}" dt="2022-05-25T09:49:30.453" v="1967" actId="478"/>
          <ac:grpSpMkLst>
            <pc:docMk/>
            <pc:sldMk cId="764489509" sldId="272"/>
            <ac:grpSpMk id="5" creationId="{281B27C1-22DD-B314-6D1B-87B5B7961EA3}"/>
          </ac:grpSpMkLst>
        </pc:grpChg>
        <pc:grpChg chg="del">
          <ac:chgData name="남 상현" userId="03ad4a8e8f7310f3" providerId="LiveId" clId="{EB692BBA-6B68-40B2-99BB-79E38010F205}" dt="2022-05-24T11:12:57.282" v="940" actId="478"/>
          <ac:grpSpMkLst>
            <pc:docMk/>
            <pc:sldMk cId="764489509" sldId="272"/>
            <ac:grpSpMk id="8" creationId="{B5F85231-B4CE-F5B2-3148-9CA0EDC4521C}"/>
          </ac:grpSpMkLst>
        </pc:grpChg>
        <pc:grpChg chg="add mod">
          <ac:chgData name="남 상현" userId="03ad4a8e8f7310f3" providerId="LiveId" clId="{EB692BBA-6B68-40B2-99BB-79E38010F205}" dt="2022-05-24T11:26:39.749" v="1241" actId="1076"/>
          <ac:grpSpMkLst>
            <pc:docMk/>
            <pc:sldMk cId="764489509" sldId="272"/>
            <ac:grpSpMk id="35" creationId="{F9CE531E-56A6-227C-A59E-CBA2853882ED}"/>
          </ac:grpSpMkLst>
        </pc:grpChg>
        <pc:grpChg chg="add del mod">
          <ac:chgData name="남 상현" userId="03ad4a8e8f7310f3" providerId="LiveId" clId="{EB692BBA-6B68-40B2-99BB-79E38010F205}" dt="2022-05-24T12:55:39.169" v="1545" actId="165"/>
          <ac:grpSpMkLst>
            <pc:docMk/>
            <pc:sldMk cId="764489509" sldId="272"/>
            <ac:grpSpMk id="42" creationId="{38C13541-D199-C675-4F96-B4C293B49131}"/>
          </ac:grpSpMkLst>
        </pc:grpChg>
        <pc:grpChg chg="del mod topLvl">
          <ac:chgData name="남 상현" userId="03ad4a8e8f7310f3" providerId="LiveId" clId="{EB692BBA-6B68-40B2-99BB-79E38010F205}" dt="2022-05-24T12:55:50.208" v="1550" actId="165"/>
          <ac:grpSpMkLst>
            <pc:docMk/>
            <pc:sldMk cId="764489509" sldId="272"/>
            <ac:grpSpMk id="45" creationId="{152A44EC-6D77-4D2F-CAB9-46BD607032B8}"/>
          </ac:grpSpMkLst>
        </pc:grpChg>
        <pc:grpChg chg="del mod">
          <ac:chgData name="남 상현" userId="03ad4a8e8f7310f3" providerId="LiveId" clId="{EB692BBA-6B68-40B2-99BB-79E38010F205}" dt="2022-05-25T09:47:06.881" v="1845" actId="478"/>
          <ac:grpSpMkLst>
            <pc:docMk/>
            <pc:sldMk cId="764489509" sldId="272"/>
            <ac:grpSpMk id="74" creationId="{105F507A-DD62-1FF4-5316-30D965F31D34}"/>
          </ac:grpSpMkLst>
        </pc:grpChg>
        <pc:grpChg chg="add del mod">
          <ac:chgData name="남 상현" userId="03ad4a8e8f7310f3" providerId="LiveId" clId="{EB692BBA-6B68-40B2-99BB-79E38010F205}" dt="2022-05-25T09:47:50.590" v="1871" actId="478"/>
          <ac:grpSpMkLst>
            <pc:docMk/>
            <pc:sldMk cId="764489509" sldId="272"/>
            <ac:grpSpMk id="86" creationId="{DC26A72A-94B7-6FBE-75C6-584A7EE82C86}"/>
          </ac:grpSpMkLst>
        </pc:grpChg>
        <pc:grpChg chg="del mod">
          <ac:chgData name="남 상현" userId="03ad4a8e8f7310f3" providerId="LiveId" clId="{EB692BBA-6B68-40B2-99BB-79E38010F205}" dt="2022-05-25T09:47:48.834" v="1870" actId="478"/>
          <ac:grpSpMkLst>
            <pc:docMk/>
            <pc:sldMk cId="764489509" sldId="272"/>
            <ac:grpSpMk id="88" creationId="{959E8D57-2B3A-5219-1F33-DA76478DAE22}"/>
          </ac:grpSpMkLst>
        </pc:grpChg>
        <pc:grpChg chg="add mod">
          <ac:chgData name="남 상현" userId="03ad4a8e8f7310f3" providerId="LiveId" clId="{EB692BBA-6B68-40B2-99BB-79E38010F205}" dt="2022-05-25T09:47:54.293" v="1874" actId="164"/>
          <ac:grpSpMkLst>
            <pc:docMk/>
            <pc:sldMk cId="764489509" sldId="272"/>
            <ac:grpSpMk id="93" creationId="{32C5C0F9-D8E0-AECC-9F3E-FEC151A01156}"/>
          </ac:grpSpMkLst>
        </pc:grpChg>
        <pc:grpChg chg="add del mod">
          <ac:chgData name="남 상현" userId="03ad4a8e8f7310f3" providerId="LiveId" clId="{EB692BBA-6B68-40B2-99BB-79E38010F205}" dt="2022-05-25T09:47:38.944" v="1866" actId="478"/>
          <ac:grpSpMkLst>
            <pc:docMk/>
            <pc:sldMk cId="764489509" sldId="272"/>
            <ac:grpSpMk id="98" creationId="{063153A2-FFE4-4E20-DCB3-40A58C229861}"/>
          </ac:grpSpMkLst>
        </pc:grpChg>
        <pc:grpChg chg="add del mod">
          <ac:chgData name="남 상현" userId="03ad4a8e8f7310f3" providerId="LiveId" clId="{EB692BBA-6B68-40B2-99BB-79E38010F205}" dt="2022-05-25T09:47:40.345" v="1867" actId="478"/>
          <ac:grpSpMkLst>
            <pc:docMk/>
            <pc:sldMk cId="764489509" sldId="272"/>
            <ac:grpSpMk id="101" creationId="{3DF6FC0E-014D-8F28-14AE-225257E61550}"/>
          </ac:grpSpMkLst>
        </pc:grpChg>
        <pc:grpChg chg="add del mod">
          <ac:chgData name="남 상현" userId="03ad4a8e8f7310f3" providerId="LiveId" clId="{EB692BBA-6B68-40B2-99BB-79E38010F205}" dt="2022-05-25T09:47:40.345" v="1867" actId="478"/>
          <ac:grpSpMkLst>
            <pc:docMk/>
            <pc:sldMk cId="764489509" sldId="272"/>
            <ac:grpSpMk id="104" creationId="{FF56D02A-A088-897F-944B-3194E5680806}"/>
          </ac:grpSpMkLst>
        </pc:grpChg>
        <pc:grpChg chg="add del mod">
          <ac:chgData name="남 상현" userId="03ad4a8e8f7310f3" providerId="LiveId" clId="{EB692BBA-6B68-40B2-99BB-79E38010F205}" dt="2022-05-25T09:47:40.345" v="1867" actId="478"/>
          <ac:grpSpMkLst>
            <pc:docMk/>
            <pc:sldMk cId="764489509" sldId="272"/>
            <ac:grpSpMk id="107" creationId="{01FDC48A-6941-570D-D261-75ADDC7CEDBC}"/>
          </ac:grpSpMkLst>
        </pc:grpChg>
        <pc:grpChg chg="add del mod">
          <ac:chgData name="남 상현" userId="03ad4a8e8f7310f3" providerId="LiveId" clId="{EB692BBA-6B68-40B2-99BB-79E38010F205}" dt="2022-05-25T09:47:40.345" v="1867" actId="478"/>
          <ac:grpSpMkLst>
            <pc:docMk/>
            <pc:sldMk cId="764489509" sldId="272"/>
            <ac:grpSpMk id="110" creationId="{B0D989A1-F2DB-585C-D325-457CC9EC8BE1}"/>
          </ac:grpSpMkLst>
        </pc:grpChg>
        <pc:grpChg chg="add del mod">
          <ac:chgData name="남 상현" userId="03ad4a8e8f7310f3" providerId="LiveId" clId="{EB692BBA-6B68-40B2-99BB-79E38010F205}" dt="2022-05-25T09:47:40.345" v="1867" actId="478"/>
          <ac:grpSpMkLst>
            <pc:docMk/>
            <pc:sldMk cId="764489509" sldId="272"/>
            <ac:grpSpMk id="113" creationId="{E1F4DAC0-3CA8-4AF7-05BB-637AC66130F8}"/>
          </ac:grpSpMkLst>
        </pc:grpChg>
        <pc:grpChg chg="add del mod">
          <ac:chgData name="남 상현" userId="03ad4a8e8f7310f3" providerId="LiveId" clId="{EB692BBA-6B68-40B2-99BB-79E38010F205}" dt="2022-05-25T09:48:34.588" v="1947"/>
          <ac:grpSpMkLst>
            <pc:docMk/>
            <pc:sldMk cId="764489509" sldId="272"/>
            <ac:grpSpMk id="119" creationId="{D8B6A361-2633-063F-D327-310415B14285}"/>
          </ac:grpSpMkLst>
        </pc:grpChg>
        <pc:grpChg chg="mod">
          <ac:chgData name="남 상현" userId="03ad4a8e8f7310f3" providerId="LiveId" clId="{EB692BBA-6B68-40B2-99BB-79E38010F205}" dt="2022-05-25T09:48:33.718" v="1946"/>
          <ac:grpSpMkLst>
            <pc:docMk/>
            <pc:sldMk cId="764489509" sldId="272"/>
            <ac:grpSpMk id="121" creationId="{697C990F-AE66-0A91-A94A-340820CB3EA1}"/>
          </ac:grpSpMkLst>
        </pc:grpChg>
        <pc:grpChg chg="add del mod">
          <ac:chgData name="남 상현" userId="03ad4a8e8f7310f3" providerId="LiveId" clId="{EB692BBA-6B68-40B2-99BB-79E38010F205}" dt="2022-05-25T09:48:42.225" v="1952" actId="478"/>
          <ac:grpSpMkLst>
            <pc:docMk/>
            <pc:sldMk cId="764489509" sldId="272"/>
            <ac:grpSpMk id="126" creationId="{480F0EB8-992E-E73A-14F7-7730EBBE0B89}"/>
          </ac:grpSpMkLst>
        </pc:grpChg>
        <pc:grpChg chg="mod">
          <ac:chgData name="남 상현" userId="03ad4a8e8f7310f3" providerId="LiveId" clId="{EB692BBA-6B68-40B2-99BB-79E38010F205}" dt="2022-05-25T09:48:35.058" v="1948"/>
          <ac:grpSpMkLst>
            <pc:docMk/>
            <pc:sldMk cId="764489509" sldId="272"/>
            <ac:grpSpMk id="128" creationId="{36887A20-5F9D-5D60-A1F2-CA23160BDFF7}"/>
          </ac:grpSpMkLst>
        </pc:grpChg>
        <pc:grpChg chg="del">
          <ac:chgData name="남 상현" userId="03ad4a8e8f7310f3" providerId="LiveId" clId="{EB692BBA-6B68-40B2-99BB-79E38010F205}" dt="2022-05-24T12:55:36.658" v="1543" actId="478"/>
          <ac:grpSpMkLst>
            <pc:docMk/>
            <pc:sldMk cId="764489509" sldId="272"/>
            <ac:grpSpMk id="132" creationId="{4D8FEAAB-D5DA-DA05-9FB4-B80AB2246F87}"/>
          </ac:grpSpMkLst>
        </pc:grpChg>
        <pc:grpChg chg="add del mod">
          <ac:chgData name="남 상현" userId="03ad4a8e8f7310f3" providerId="LiveId" clId="{EB692BBA-6B68-40B2-99BB-79E38010F205}" dt="2022-05-25T09:49:39.253" v="1970" actId="165"/>
          <ac:grpSpMkLst>
            <pc:docMk/>
            <pc:sldMk cId="764489509" sldId="272"/>
            <ac:grpSpMk id="135" creationId="{02E95145-7B48-2D10-61FC-50F273FE0B31}"/>
          </ac:grpSpMkLst>
        </pc:grpChg>
        <pc:grpChg chg="del mod topLvl">
          <ac:chgData name="남 상현" userId="03ad4a8e8f7310f3" providerId="LiveId" clId="{EB692BBA-6B68-40B2-99BB-79E38010F205}" dt="2022-05-25T09:49:40.668" v="1971" actId="478"/>
          <ac:grpSpMkLst>
            <pc:docMk/>
            <pc:sldMk cId="764489509" sldId="272"/>
            <ac:grpSpMk id="137" creationId="{8CEF73D9-F811-67FC-A0BD-E3DD32FC8E5F}"/>
          </ac:grpSpMkLst>
        </pc:grpChg>
        <pc:grpChg chg="add mod">
          <ac:chgData name="남 상현" userId="03ad4a8e8f7310f3" providerId="LiveId" clId="{EB692BBA-6B68-40B2-99BB-79E38010F205}" dt="2022-05-25T09:49:30.699" v="1968"/>
          <ac:grpSpMkLst>
            <pc:docMk/>
            <pc:sldMk cId="764489509" sldId="272"/>
            <ac:grpSpMk id="142" creationId="{3D5ACD69-8A8E-01BD-5BE9-E2F7EDF0F1C2}"/>
          </ac:grpSpMkLst>
        </pc:grpChg>
        <pc:grpChg chg="add del mod">
          <ac:chgData name="남 상현" userId="03ad4a8e8f7310f3" providerId="LiveId" clId="{EB692BBA-6B68-40B2-99BB-79E38010F205}" dt="2022-05-25T09:49:35.239" v="1969" actId="478"/>
          <ac:grpSpMkLst>
            <pc:docMk/>
            <pc:sldMk cId="764489509" sldId="272"/>
            <ac:grpSpMk id="147" creationId="{6BE09045-F4F8-2620-7606-884FAF2CD8B4}"/>
          </ac:grpSpMkLst>
        </pc:grpChg>
        <pc:grpChg chg="add del mod">
          <ac:chgData name="남 상현" userId="03ad4a8e8f7310f3" providerId="LiveId" clId="{EB692BBA-6B68-40B2-99BB-79E38010F205}" dt="2022-05-25T09:49:35.239" v="1969" actId="478"/>
          <ac:grpSpMkLst>
            <pc:docMk/>
            <pc:sldMk cId="764489509" sldId="272"/>
            <ac:grpSpMk id="150" creationId="{41782318-A934-97B4-D50D-808EE077BC67}"/>
          </ac:grpSpMkLst>
        </pc:grpChg>
        <pc:grpChg chg="add del mod">
          <ac:chgData name="남 상현" userId="03ad4a8e8f7310f3" providerId="LiveId" clId="{EB692BBA-6B68-40B2-99BB-79E38010F205}" dt="2022-05-25T09:49:35.239" v="1969" actId="478"/>
          <ac:grpSpMkLst>
            <pc:docMk/>
            <pc:sldMk cId="764489509" sldId="272"/>
            <ac:grpSpMk id="153" creationId="{C628FAEE-12C9-E81B-7171-2EFD3688B27C}"/>
          </ac:grpSpMkLst>
        </pc:grpChg>
        <pc:grpChg chg="add del mod">
          <ac:chgData name="남 상현" userId="03ad4a8e8f7310f3" providerId="LiveId" clId="{EB692BBA-6B68-40B2-99BB-79E38010F205}" dt="2022-05-25T09:49:35.239" v="1969" actId="478"/>
          <ac:grpSpMkLst>
            <pc:docMk/>
            <pc:sldMk cId="764489509" sldId="272"/>
            <ac:grpSpMk id="156" creationId="{90061EEC-21E5-0E87-EB5D-A2645B0D2547}"/>
          </ac:grpSpMkLst>
        </pc:grpChg>
        <pc:grpChg chg="add del mod">
          <ac:chgData name="남 상현" userId="03ad4a8e8f7310f3" providerId="LiveId" clId="{EB692BBA-6B68-40B2-99BB-79E38010F205}" dt="2022-05-25T09:49:35.239" v="1969" actId="478"/>
          <ac:grpSpMkLst>
            <pc:docMk/>
            <pc:sldMk cId="764489509" sldId="272"/>
            <ac:grpSpMk id="159" creationId="{1FC6B0C4-0E77-5668-9722-5209BC2A0F81}"/>
          </ac:grpSpMkLst>
        </pc:grpChg>
        <pc:grpChg chg="add del mod">
          <ac:chgData name="남 상현" userId="03ad4a8e8f7310f3" providerId="LiveId" clId="{EB692BBA-6B68-40B2-99BB-79E38010F205}" dt="2022-05-25T09:49:35.239" v="1969" actId="478"/>
          <ac:grpSpMkLst>
            <pc:docMk/>
            <pc:sldMk cId="764489509" sldId="272"/>
            <ac:grpSpMk id="162" creationId="{8E196F0C-94FC-E02C-BAEC-6018C8C18AB5}"/>
          </ac:grpSpMkLst>
        </pc:grpChg>
        <pc:cxnChg chg="add mod">
          <ac:chgData name="남 상현" userId="03ad4a8e8f7310f3" providerId="LiveId" clId="{EB692BBA-6B68-40B2-99BB-79E38010F205}" dt="2022-05-25T09:50:35.211" v="1980" actId="208"/>
          <ac:cxnSpMkLst>
            <pc:docMk/>
            <pc:sldMk cId="764489509" sldId="272"/>
            <ac:cxnSpMk id="44" creationId="{16AC2844-B395-A126-B374-73E357A72FF9}"/>
          </ac:cxnSpMkLst>
        </pc:cxnChg>
        <pc:cxnChg chg="add del mod">
          <ac:chgData name="남 상현" userId="03ad4a8e8f7310f3" providerId="LiveId" clId="{EB692BBA-6B68-40B2-99BB-79E38010F205}" dt="2022-05-25T09:47:16.967" v="1855" actId="478"/>
          <ac:cxnSpMkLst>
            <pc:docMk/>
            <pc:sldMk cId="764489509" sldId="272"/>
            <ac:cxnSpMk id="45" creationId="{CA9C8B3F-D784-0AD4-7A91-F7A806894FA4}"/>
          </ac:cxnSpMkLst>
        </pc:cxnChg>
        <pc:cxnChg chg="del mod topLvl">
          <ac:chgData name="남 상현" userId="03ad4a8e8f7310f3" providerId="LiveId" clId="{EB692BBA-6B68-40B2-99BB-79E38010F205}" dt="2022-05-25T09:47:06.300" v="1844" actId="478"/>
          <ac:cxnSpMkLst>
            <pc:docMk/>
            <pc:sldMk cId="764489509" sldId="272"/>
            <ac:cxnSpMk id="46" creationId="{5A90A7DB-CA68-B3F4-5239-206AE51CCD98}"/>
          </ac:cxnSpMkLst>
        </pc:cxnChg>
        <pc:cxnChg chg="add del mod">
          <ac:chgData name="남 상현" userId="03ad4a8e8f7310f3" providerId="LiveId" clId="{EB692BBA-6B68-40B2-99BB-79E38010F205}" dt="2022-05-25T09:47:25.640" v="1859" actId="478"/>
          <ac:cxnSpMkLst>
            <pc:docMk/>
            <pc:sldMk cId="764489509" sldId="272"/>
            <ac:cxnSpMk id="47" creationId="{B18B4BB0-C439-3E8C-AEE0-3BF89E708E37}"/>
          </ac:cxnSpMkLst>
        </pc:cxnChg>
        <pc:cxnChg chg="del mod topLvl">
          <ac:chgData name="남 상현" userId="03ad4a8e8f7310f3" providerId="LiveId" clId="{EB692BBA-6B68-40B2-99BB-79E38010F205}" dt="2022-05-24T12:55:58.718" v="1555" actId="478"/>
          <ac:cxnSpMkLst>
            <pc:docMk/>
            <pc:sldMk cId="764489509" sldId="272"/>
            <ac:cxnSpMk id="47" creationId="{C29838C7-4A03-0265-729B-12D516634259}"/>
          </ac:cxnSpMkLst>
        </pc:cxnChg>
        <pc:cxnChg chg="del mod topLvl">
          <ac:chgData name="남 상현" userId="03ad4a8e8f7310f3" providerId="LiveId" clId="{EB692BBA-6B68-40B2-99BB-79E38010F205}" dt="2022-05-24T12:56:07.193" v="1564" actId="478"/>
          <ac:cxnSpMkLst>
            <pc:docMk/>
            <pc:sldMk cId="764489509" sldId="272"/>
            <ac:cxnSpMk id="48" creationId="{04FD3DBE-FC22-7E2F-6C49-8C03A217D2E3}"/>
          </ac:cxnSpMkLst>
        </pc:cxnChg>
        <pc:cxnChg chg="del mod topLvl">
          <ac:chgData name="남 상현" userId="03ad4a8e8f7310f3" providerId="LiveId" clId="{EB692BBA-6B68-40B2-99BB-79E38010F205}" dt="2022-05-24T12:55:59.910" v="1557" actId="478"/>
          <ac:cxnSpMkLst>
            <pc:docMk/>
            <pc:sldMk cId="764489509" sldId="272"/>
            <ac:cxnSpMk id="52" creationId="{10E7ACB7-76E8-44BD-49E0-BCD5D8BE5934}"/>
          </ac:cxnSpMkLst>
        </pc:cxnChg>
        <pc:cxnChg chg="add del mod">
          <ac:chgData name="남 상현" userId="03ad4a8e8f7310f3" providerId="LiveId" clId="{EB692BBA-6B68-40B2-99BB-79E38010F205}" dt="2022-05-25T09:47:25.640" v="1859" actId="478"/>
          <ac:cxnSpMkLst>
            <pc:docMk/>
            <pc:sldMk cId="764489509" sldId="272"/>
            <ac:cxnSpMk id="52" creationId="{4283C94A-DC53-CA1F-CF46-15E945BFEE35}"/>
          </ac:cxnSpMkLst>
        </pc:cxnChg>
        <pc:cxnChg chg="del mod topLvl">
          <ac:chgData name="남 상현" userId="03ad4a8e8f7310f3" providerId="LiveId" clId="{EB692BBA-6B68-40B2-99BB-79E38010F205}" dt="2022-05-24T12:56:02.752" v="1560" actId="478"/>
          <ac:cxnSpMkLst>
            <pc:docMk/>
            <pc:sldMk cId="764489509" sldId="272"/>
            <ac:cxnSpMk id="55" creationId="{83D6A0AD-1E8A-CE38-9734-AEBCD9DD00CD}"/>
          </ac:cxnSpMkLst>
        </pc:cxnChg>
        <pc:cxnChg chg="add del mod">
          <ac:chgData name="남 상현" userId="03ad4a8e8f7310f3" providerId="LiveId" clId="{EB692BBA-6B68-40B2-99BB-79E38010F205}" dt="2022-05-25T09:47:25.640" v="1859" actId="478"/>
          <ac:cxnSpMkLst>
            <pc:docMk/>
            <pc:sldMk cId="764489509" sldId="272"/>
            <ac:cxnSpMk id="57" creationId="{D868B86E-CA18-8D23-19B3-D0F9689760A1}"/>
          </ac:cxnSpMkLst>
        </pc:cxnChg>
        <pc:cxnChg chg="add del mod">
          <ac:chgData name="남 상현" userId="03ad4a8e8f7310f3" providerId="LiveId" clId="{EB692BBA-6B68-40B2-99BB-79E38010F205}" dt="2022-05-25T09:47:14.896" v="1852" actId="478"/>
          <ac:cxnSpMkLst>
            <pc:docMk/>
            <pc:sldMk cId="764489509" sldId="272"/>
            <ac:cxnSpMk id="58" creationId="{6804D97C-9F3B-448C-1F33-8E2114CC126E}"/>
          </ac:cxnSpMkLst>
        </pc:cxnChg>
        <pc:cxnChg chg="del mod topLvl">
          <ac:chgData name="남 상현" userId="03ad4a8e8f7310f3" providerId="LiveId" clId="{EB692BBA-6B68-40B2-99BB-79E38010F205}" dt="2022-05-24T12:56:05.889" v="1562" actId="478"/>
          <ac:cxnSpMkLst>
            <pc:docMk/>
            <pc:sldMk cId="764489509" sldId="272"/>
            <ac:cxnSpMk id="58" creationId="{CA67CFD6-1C79-28E3-B8F1-5E2CB0998E28}"/>
          </ac:cxnSpMkLst>
        </pc:cxnChg>
        <pc:cxnChg chg="del mod topLvl">
          <ac:chgData name="남 상현" userId="03ad4a8e8f7310f3" providerId="LiveId" clId="{EB692BBA-6B68-40B2-99BB-79E38010F205}" dt="2022-05-24T12:55:55.410" v="1551" actId="478"/>
          <ac:cxnSpMkLst>
            <pc:docMk/>
            <pc:sldMk cId="764489509" sldId="272"/>
            <ac:cxnSpMk id="59" creationId="{46036578-AA38-2967-C321-91A0C2F78A81}"/>
          </ac:cxnSpMkLst>
        </pc:cxnChg>
        <pc:cxnChg chg="add del mod">
          <ac:chgData name="남 상현" userId="03ad4a8e8f7310f3" providerId="LiveId" clId="{EB692BBA-6B68-40B2-99BB-79E38010F205}" dt="2022-05-25T09:47:14.143" v="1851" actId="478"/>
          <ac:cxnSpMkLst>
            <pc:docMk/>
            <pc:sldMk cId="764489509" sldId="272"/>
            <ac:cxnSpMk id="59" creationId="{78D4673B-BCB9-2904-E715-79FCFA3374E0}"/>
          </ac:cxnSpMkLst>
        </pc:cxnChg>
        <pc:cxnChg chg="del mod topLvl">
          <ac:chgData name="남 상현" userId="03ad4a8e8f7310f3" providerId="LiveId" clId="{EB692BBA-6B68-40B2-99BB-79E38010F205}" dt="2022-05-24T12:55:57.994" v="1554" actId="478"/>
          <ac:cxnSpMkLst>
            <pc:docMk/>
            <pc:sldMk cId="764489509" sldId="272"/>
            <ac:cxnSpMk id="60" creationId="{21783C95-78A3-F53D-0C7A-02FCB70E6AA7}"/>
          </ac:cxnSpMkLst>
        </pc:cxnChg>
        <pc:cxnChg chg="add del mod">
          <ac:chgData name="남 상현" userId="03ad4a8e8f7310f3" providerId="LiveId" clId="{EB692BBA-6B68-40B2-99BB-79E38010F205}" dt="2022-05-25T09:47:25.640" v="1859" actId="478"/>
          <ac:cxnSpMkLst>
            <pc:docMk/>
            <pc:sldMk cId="764489509" sldId="272"/>
            <ac:cxnSpMk id="62" creationId="{1F5F4B3A-C2EF-BD52-47E9-93E4349B1F46}"/>
          </ac:cxnSpMkLst>
        </pc:cxnChg>
        <pc:cxnChg chg="add del mod">
          <ac:chgData name="남 상현" userId="03ad4a8e8f7310f3" providerId="LiveId" clId="{EB692BBA-6B68-40B2-99BB-79E38010F205}" dt="2022-05-25T09:47:27.491" v="1860" actId="478"/>
          <ac:cxnSpMkLst>
            <pc:docMk/>
            <pc:sldMk cId="764489509" sldId="272"/>
            <ac:cxnSpMk id="63" creationId="{F3205710-186F-9E0E-4A08-13521215472A}"/>
          </ac:cxnSpMkLst>
        </pc:cxnChg>
        <pc:cxnChg chg="del mod topLvl">
          <ac:chgData name="남 상현" userId="03ad4a8e8f7310f3" providerId="LiveId" clId="{EB692BBA-6B68-40B2-99BB-79E38010F205}" dt="2022-05-24T12:55:47.262" v="1549" actId="478"/>
          <ac:cxnSpMkLst>
            <pc:docMk/>
            <pc:sldMk cId="764489509" sldId="272"/>
            <ac:cxnSpMk id="64" creationId="{7D20FB8D-1639-6A21-7889-400D533931AC}"/>
          </ac:cxnSpMkLst>
        </pc:cxnChg>
        <pc:cxnChg chg="del mod topLvl">
          <ac:chgData name="남 상현" userId="03ad4a8e8f7310f3" providerId="LiveId" clId="{EB692BBA-6B68-40B2-99BB-79E38010F205}" dt="2022-05-24T12:55:46.379" v="1548" actId="478"/>
          <ac:cxnSpMkLst>
            <pc:docMk/>
            <pc:sldMk cId="764489509" sldId="272"/>
            <ac:cxnSpMk id="65" creationId="{E98893D6-0B1D-49FA-1C4D-FFA9B8CAE4EE}"/>
          </ac:cxnSpMkLst>
        </pc:cxnChg>
        <pc:cxnChg chg="add del mod">
          <ac:chgData name="남 상현" userId="03ad4a8e8f7310f3" providerId="LiveId" clId="{EB692BBA-6B68-40B2-99BB-79E38010F205}" dt="2022-05-25T09:47:25.640" v="1859" actId="478"/>
          <ac:cxnSpMkLst>
            <pc:docMk/>
            <pc:sldMk cId="764489509" sldId="272"/>
            <ac:cxnSpMk id="77" creationId="{2305FF0A-3742-7653-1315-B7B0437B5889}"/>
          </ac:cxnSpMkLst>
        </pc:cxnChg>
        <pc:cxnChg chg="add del mod">
          <ac:chgData name="남 상현" userId="03ad4a8e8f7310f3" providerId="LiveId" clId="{EB692BBA-6B68-40B2-99BB-79E38010F205}" dt="2022-05-25T09:47:25.640" v="1859" actId="478"/>
          <ac:cxnSpMkLst>
            <pc:docMk/>
            <pc:sldMk cId="764489509" sldId="272"/>
            <ac:cxnSpMk id="79" creationId="{366345B5-011D-F7A1-F3F8-82378AB307A9}"/>
          </ac:cxnSpMkLst>
        </pc:cxnChg>
        <pc:cxnChg chg="add del mod">
          <ac:chgData name="남 상현" userId="03ad4a8e8f7310f3" providerId="LiveId" clId="{EB692BBA-6B68-40B2-99BB-79E38010F205}" dt="2022-05-25T09:47:28.666" v="1861" actId="478"/>
          <ac:cxnSpMkLst>
            <pc:docMk/>
            <pc:sldMk cId="764489509" sldId="272"/>
            <ac:cxnSpMk id="81" creationId="{7F3D84B2-57C8-0CFE-D04D-6144980DEE99}"/>
          </ac:cxnSpMkLst>
        </pc:cxnChg>
        <pc:cxnChg chg="add del mod">
          <ac:chgData name="남 상현" userId="03ad4a8e8f7310f3" providerId="LiveId" clId="{EB692BBA-6B68-40B2-99BB-79E38010F205}" dt="2022-05-25T09:47:31.415" v="1864" actId="478"/>
          <ac:cxnSpMkLst>
            <pc:docMk/>
            <pc:sldMk cId="764489509" sldId="272"/>
            <ac:cxnSpMk id="82" creationId="{342A3A8C-10AE-4EE2-B8BB-BC50BFBFD44E}"/>
          </ac:cxnSpMkLst>
        </pc:cxnChg>
        <pc:cxnChg chg="add mod">
          <ac:chgData name="남 상현" userId="03ad4a8e8f7310f3" providerId="LiveId" clId="{EB692BBA-6B68-40B2-99BB-79E38010F205}" dt="2022-05-24T12:56:49.038" v="1575" actId="14100"/>
          <ac:cxnSpMkLst>
            <pc:docMk/>
            <pc:sldMk cId="764489509" sldId="272"/>
            <ac:cxnSpMk id="85" creationId="{5BF54396-3992-DA35-1D5B-83768689C02D}"/>
          </ac:cxnSpMkLst>
        </pc:cxnChg>
        <pc:cxnChg chg="del mod">
          <ac:chgData name="남 상현" userId="03ad4a8e8f7310f3" providerId="LiveId" clId="{EB692BBA-6B68-40B2-99BB-79E38010F205}" dt="2022-05-25T09:47:48.834" v="1870" actId="478"/>
          <ac:cxnSpMkLst>
            <pc:docMk/>
            <pc:sldMk cId="764489509" sldId="272"/>
            <ac:cxnSpMk id="90" creationId="{51E0DD57-28B4-3409-C449-6CC1BBB3610D}"/>
          </ac:cxnSpMkLst>
        </pc:cxnChg>
        <pc:cxnChg chg="del mod">
          <ac:chgData name="남 상현" userId="03ad4a8e8f7310f3" providerId="LiveId" clId="{EB692BBA-6B68-40B2-99BB-79E38010F205}" dt="2022-05-25T09:47:45.940" v="1868" actId="478"/>
          <ac:cxnSpMkLst>
            <pc:docMk/>
            <pc:sldMk cId="764489509" sldId="272"/>
            <ac:cxnSpMk id="92" creationId="{08F00458-5D06-20D9-D77C-55B039C9891F}"/>
          </ac:cxnSpMkLst>
        </pc:cxnChg>
        <pc:cxnChg chg="mod">
          <ac:chgData name="남 상현" userId="03ad4a8e8f7310f3" providerId="LiveId" clId="{EB692BBA-6B68-40B2-99BB-79E38010F205}" dt="2022-05-25T09:47:07.721" v="1846"/>
          <ac:cxnSpMkLst>
            <pc:docMk/>
            <pc:sldMk cId="764489509" sldId="272"/>
            <ac:cxnSpMk id="94" creationId="{6524AA3D-4D0E-9CDE-61F8-2D81460FAC6B}"/>
          </ac:cxnSpMkLst>
        </pc:cxnChg>
        <pc:cxnChg chg="mod">
          <ac:chgData name="남 상현" userId="03ad4a8e8f7310f3" providerId="LiveId" clId="{EB692BBA-6B68-40B2-99BB-79E38010F205}" dt="2022-05-25T09:47:07.721" v="1846"/>
          <ac:cxnSpMkLst>
            <pc:docMk/>
            <pc:sldMk cId="764489509" sldId="272"/>
            <ac:cxnSpMk id="95" creationId="{F8606B6A-D162-8F11-8B49-713EF61C3292}"/>
          </ac:cxnSpMkLst>
        </pc:cxnChg>
        <pc:cxnChg chg="mod">
          <ac:chgData name="남 상현" userId="03ad4a8e8f7310f3" providerId="LiveId" clId="{EB692BBA-6B68-40B2-99BB-79E38010F205}" dt="2022-05-25T09:47:07.721" v="1846"/>
          <ac:cxnSpMkLst>
            <pc:docMk/>
            <pc:sldMk cId="764489509" sldId="272"/>
            <ac:cxnSpMk id="96" creationId="{9B504565-7B1A-F92C-D9AF-6B8D71064C93}"/>
          </ac:cxnSpMkLst>
        </pc:cxnChg>
        <pc:cxnChg chg="mod">
          <ac:chgData name="남 상현" userId="03ad4a8e8f7310f3" providerId="LiveId" clId="{EB692BBA-6B68-40B2-99BB-79E38010F205}" dt="2022-05-25T09:47:07.721" v="1846"/>
          <ac:cxnSpMkLst>
            <pc:docMk/>
            <pc:sldMk cId="764489509" sldId="272"/>
            <ac:cxnSpMk id="97" creationId="{942852BD-8339-665B-DDF2-7EA82B08993E}"/>
          </ac:cxnSpMkLst>
        </pc:cxnChg>
        <pc:cxnChg chg="mod">
          <ac:chgData name="남 상현" userId="03ad4a8e8f7310f3" providerId="LiveId" clId="{EB692BBA-6B68-40B2-99BB-79E38010F205}" dt="2022-05-25T09:47:07.721" v="1846"/>
          <ac:cxnSpMkLst>
            <pc:docMk/>
            <pc:sldMk cId="764489509" sldId="272"/>
            <ac:cxnSpMk id="100" creationId="{4D81C78C-8FF8-C8DA-C507-35A3E851BBDA}"/>
          </ac:cxnSpMkLst>
        </pc:cxnChg>
        <pc:cxnChg chg="del">
          <ac:chgData name="남 상현" userId="03ad4a8e8f7310f3" providerId="LiveId" clId="{EB692BBA-6B68-40B2-99BB-79E38010F205}" dt="2022-05-24T11:12:58.894" v="942" actId="478"/>
          <ac:cxnSpMkLst>
            <pc:docMk/>
            <pc:sldMk cId="764489509" sldId="272"/>
            <ac:cxnSpMk id="101" creationId="{6D6DE89B-A5D9-DC50-42BA-585D41EA8AA2}"/>
          </ac:cxnSpMkLst>
        </pc:cxnChg>
        <pc:cxnChg chg="mod">
          <ac:chgData name="남 상현" userId="03ad4a8e8f7310f3" providerId="LiveId" clId="{EB692BBA-6B68-40B2-99BB-79E38010F205}" dt="2022-05-25T09:47:07.721" v="1846"/>
          <ac:cxnSpMkLst>
            <pc:docMk/>
            <pc:sldMk cId="764489509" sldId="272"/>
            <ac:cxnSpMk id="102" creationId="{DBF5BE57-D893-930A-E6D6-E0ABFF9239AA}"/>
          </ac:cxnSpMkLst>
        </pc:cxnChg>
        <pc:cxnChg chg="mod">
          <ac:chgData name="남 상현" userId="03ad4a8e8f7310f3" providerId="LiveId" clId="{EB692BBA-6B68-40B2-99BB-79E38010F205}" dt="2022-05-25T09:47:07.721" v="1846"/>
          <ac:cxnSpMkLst>
            <pc:docMk/>
            <pc:sldMk cId="764489509" sldId="272"/>
            <ac:cxnSpMk id="106" creationId="{6360A0F5-1BEE-E8A4-D2A6-59C72E51BE03}"/>
          </ac:cxnSpMkLst>
        </pc:cxnChg>
        <pc:cxnChg chg="mod">
          <ac:chgData name="남 상현" userId="03ad4a8e8f7310f3" providerId="LiveId" clId="{EB692BBA-6B68-40B2-99BB-79E38010F205}" dt="2022-05-25T09:47:07.721" v="1846"/>
          <ac:cxnSpMkLst>
            <pc:docMk/>
            <pc:sldMk cId="764489509" sldId="272"/>
            <ac:cxnSpMk id="109" creationId="{CF2EA62B-9EE7-D2BD-E418-54D2291C586D}"/>
          </ac:cxnSpMkLst>
        </pc:cxnChg>
        <pc:cxnChg chg="mod">
          <ac:chgData name="남 상현" userId="03ad4a8e8f7310f3" providerId="LiveId" clId="{EB692BBA-6B68-40B2-99BB-79E38010F205}" dt="2022-05-25T09:47:07.721" v="1846"/>
          <ac:cxnSpMkLst>
            <pc:docMk/>
            <pc:sldMk cId="764489509" sldId="272"/>
            <ac:cxnSpMk id="112" creationId="{DED84C8D-5D78-AEED-F830-1D6CFE4EDCE8}"/>
          </ac:cxnSpMkLst>
        </pc:cxnChg>
        <pc:cxnChg chg="mod">
          <ac:chgData name="남 상현" userId="03ad4a8e8f7310f3" providerId="LiveId" clId="{EB692BBA-6B68-40B2-99BB-79E38010F205}" dt="2022-05-25T09:47:07.721" v="1846"/>
          <ac:cxnSpMkLst>
            <pc:docMk/>
            <pc:sldMk cId="764489509" sldId="272"/>
            <ac:cxnSpMk id="115" creationId="{0AE5C61A-86E2-AC0C-D3D2-304E83EFE3D8}"/>
          </ac:cxnSpMkLst>
        </pc:cxnChg>
        <pc:cxnChg chg="add mod">
          <ac:chgData name="남 상현" userId="03ad4a8e8f7310f3" providerId="LiveId" clId="{EB692BBA-6B68-40B2-99BB-79E38010F205}" dt="2022-05-25T09:50:35.211" v="1980" actId="208"/>
          <ac:cxnSpMkLst>
            <pc:docMk/>
            <pc:sldMk cId="764489509" sldId="272"/>
            <ac:cxnSpMk id="117" creationId="{B43AEF75-71CB-7E59-6922-9EB8FA2A79FC}"/>
          </ac:cxnSpMkLst>
        </pc:cxnChg>
        <pc:cxnChg chg="mod">
          <ac:chgData name="남 상현" userId="03ad4a8e8f7310f3" providerId="LiveId" clId="{EB692BBA-6B68-40B2-99BB-79E38010F205}" dt="2022-05-25T09:48:33.718" v="1946"/>
          <ac:cxnSpMkLst>
            <pc:docMk/>
            <pc:sldMk cId="764489509" sldId="272"/>
            <ac:cxnSpMk id="123" creationId="{263EEAA8-9F92-E7CB-CAEB-9CCCB233BA9B}"/>
          </ac:cxnSpMkLst>
        </pc:cxnChg>
        <pc:cxnChg chg="mod">
          <ac:chgData name="남 상현" userId="03ad4a8e8f7310f3" providerId="LiveId" clId="{EB692BBA-6B68-40B2-99BB-79E38010F205}" dt="2022-05-25T09:48:33.718" v="1946"/>
          <ac:cxnSpMkLst>
            <pc:docMk/>
            <pc:sldMk cId="764489509" sldId="272"/>
            <ac:cxnSpMk id="125" creationId="{9DB14B4E-ECD6-505A-E5E5-3737CEE3A2FB}"/>
          </ac:cxnSpMkLst>
        </pc:cxnChg>
        <pc:cxnChg chg="mod">
          <ac:chgData name="남 상현" userId="03ad4a8e8f7310f3" providerId="LiveId" clId="{EB692BBA-6B68-40B2-99BB-79E38010F205}" dt="2022-05-25T09:48:35.058" v="1948"/>
          <ac:cxnSpMkLst>
            <pc:docMk/>
            <pc:sldMk cId="764489509" sldId="272"/>
            <ac:cxnSpMk id="130" creationId="{E56EEFFD-323B-3C9B-5B9F-AA9D97E13E3A}"/>
          </ac:cxnSpMkLst>
        </pc:cxnChg>
        <pc:cxnChg chg="mod">
          <ac:chgData name="남 상현" userId="03ad4a8e8f7310f3" providerId="LiveId" clId="{EB692BBA-6B68-40B2-99BB-79E38010F205}" dt="2022-05-25T09:48:35.058" v="1948"/>
          <ac:cxnSpMkLst>
            <pc:docMk/>
            <pc:sldMk cId="764489509" sldId="272"/>
            <ac:cxnSpMk id="132" creationId="{C435982C-5896-B4F2-6F16-02F77A643A70}"/>
          </ac:cxnSpMkLst>
        </pc:cxnChg>
        <pc:cxnChg chg="mod">
          <ac:chgData name="남 상현" userId="03ad4a8e8f7310f3" providerId="LiveId" clId="{EB692BBA-6B68-40B2-99BB-79E38010F205}" dt="2022-05-25T09:49:39.253" v="1970" actId="165"/>
          <ac:cxnSpMkLst>
            <pc:docMk/>
            <pc:sldMk cId="764489509" sldId="272"/>
            <ac:cxnSpMk id="139" creationId="{C9CD9301-46A1-FE4B-90B3-9C6260BA9CC1}"/>
          </ac:cxnSpMkLst>
        </pc:cxnChg>
        <pc:cxnChg chg="mod">
          <ac:chgData name="남 상현" userId="03ad4a8e8f7310f3" providerId="LiveId" clId="{EB692BBA-6B68-40B2-99BB-79E38010F205}" dt="2022-05-25T09:49:39.253" v="1970" actId="165"/>
          <ac:cxnSpMkLst>
            <pc:docMk/>
            <pc:sldMk cId="764489509" sldId="272"/>
            <ac:cxnSpMk id="141" creationId="{A6A8C728-702D-32B5-AE49-F0CFAEE1A0AF}"/>
          </ac:cxnSpMkLst>
        </pc:cxnChg>
        <pc:cxnChg chg="mod">
          <ac:chgData name="남 상현" userId="03ad4a8e8f7310f3" providerId="LiveId" clId="{EB692BBA-6B68-40B2-99BB-79E38010F205}" dt="2022-05-25T09:49:30.699" v="1968"/>
          <ac:cxnSpMkLst>
            <pc:docMk/>
            <pc:sldMk cId="764489509" sldId="272"/>
            <ac:cxnSpMk id="143" creationId="{EB4520DE-FC23-AC4C-EA04-B63F1185FD42}"/>
          </ac:cxnSpMkLst>
        </pc:cxnChg>
        <pc:cxnChg chg="mod">
          <ac:chgData name="남 상현" userId="03ad4a8e8f7310f3" providerId="LiveId" clId="{EB692BBA-6B68-40B2-99BB-79E38010F205}" dt="2022-05-25T09:49:30.699" v="1968"/>
          <ac:cxnSpMkLst>
            <pc:docMk/>
            <pc:sldMk cId="764489509" sldId="272"/>
            <ac:cxnSpMk id="144" creationId="{B2E99CDD-F7BC-E8F3-1B14-B6019F8C019F}"/>
          </ac:cxnSpMkLst>
        </pc:cxnChg>
        <pc:cxnChg chg="mod">
          <ac:chgData name="남 상현" userId="03ad4a8e8f7310f3" providerId="LiveId" clId="{EB692BBA-6B68-40B2-99BB-79E38010F205}" dt="2022-05-25T09:49:30.699" v="1968"/>
          <ac:cxnSpMkLst>
            <pc:docMk/>
            <pc:sldMk cId="764489509" sldId="272"/>
            <ac:cxnSpMk id="145" creationId="{ED5B80B6-14D0-0265-3F42-474A02A03833}"/>
          </ac:cxnSpMkLst>
        </pc:cxnChg>
        <pc:cxnChg chg="mod">
          <ac:chgData name="남 상현" userId="03ad4a8e8f7310f3" providerId="LiveId" clId="{EB692BBA-6B68-40B2-99BB-79E38010F205}" dt="2022-05-25T09:49:30.699" v="1968"/>
          <ac:cxnSpMkLst>
            <pc:docMk/>
            <pc:sldMk cId="764489509" sldId="272"/>
            <ac:cxnSpMk id="146" creationId="{708805ED-3A22-E01B-B47A-A2B71EF53C3A}"/>
          </ac:cxnSpMkLst>
        </pc:cxnChg>
        <pc:cxnChg chg="mod">
          <ac:chgData name="남 상현" userId="03ad4a8e8f7310f3" providerId="LiveId" clId="{EB692BBA-6B68-40B2-99BB-79E38010F205}" dt="2022-05-25T09:49:30.699" v="1968"/>
          <ac:cxnSpMkLst>
            <pc:docMk/>
            <pc:sldMk cId="764489509" sldId="272"/>
            <ac:cxnSpMk id="149" creationId="{E6BD857E-E4E8-6F79-BA3C-527CE768770D}"/>
          </ac:cxnSpMkLst>
        </pc:cxnChg>
        <pc:cxnChg chg="mod">
          <ac:chgData name="남 상현" userId="03ad4a8e8f7310f3" providerId="LiveId" clId="{EB692BBA-6B68-40B2-99BB-79E38010F205}" dt="2022-05-25T09:49:30.699" v="1968"/>
          <ac:cxnSpMkLst>
            <pc:docMk/>
            <pc:sldMk cId="764489509" sldId="272"/>
            <ac:cxnSpMk id="151" creationId="{8811968D-CDC4-0966-EC74-698AB3A65AD1}"/>
          </ac:cxnSpMkLst>
        </pc:cxnChg>
        <pc:cxnChg chg="mod">
          <ac:chgData name="남 상현" userId="03ad4a8e8f7310f3" providerId="LiveId" clId="{EB692BBA-6B68-40B2-99BB-79E38010F205}" dt="2022-05-25T09:49:30.699" v="1968"/>
          <ac:cxnSpMkLst>
            <pc:docMk/>
            <pc:sldMk cId="764489509" sldId="272"/>
            <ac:cxnSpMk id="155" creationId="{672016C3-49EC-1AD0-6B97-C0BB2D54DEA0}"/>
          </ac:cxnSpMkLst>
        </pc:cxnChg>
        <pc:cxnChg chg="mod">
          <ac:chgData name="남 상현" userId="03ad4a8e8f7310f3" providerId="LiveId" clId="{EB692BBA-6B68-40B2-99BB-79E38010F205}" dt="2022-05-25T09:49:30.699" v="1968"/>
          <ac:cxnSpMkLst>
            <pc:docMk/>
            <pc:sldMk cId="764489509" sldId="272"/>
            <ac:cxnSpMk id="158" creationId="{55CB32D6-7547-31C8-0B7F-228D10150133}"/>
          </ac:cxnSpMkLst>
        </pc:cxnChg>
        <pc:cxnChg chg="mod">
          <ac:chgData name="남 상현" userId="03ad4a8e8f7310f3" providerId="LiveId" clId="{EB692BBA-6B68-40B2-99BB-79E38010F205}" dt="2022-05-25T09:49:30.699" v="1968"/>
          <ac:cxnSpMkLst>
            <pc:docMk/>
            <pc:sldMk cId="764489509" sldId="272"/>
            <ac:cxnSpMk id="161" creationId="{4C8018B1-FD4D-35AB-F03D-365A2062DD79}"/>
          </ac:cxnSpMkLst>
        </pc:cxnChg>
        <pc:cxnChg chg="mod">
          <ac:chgData name="남 상현" userId="03ad4a8e8f7310f3" providerId="LiveId" clId="{EB692BBA-6B68-40B2-99BB-79E38010F205}" dt="2022-05-25T09:49:30.699" v="1968"/>
          <ac:cxnSpMkLst>
            <pc:docMk/>
            <pc:sldMk cId="764489509" sldId="272"/>
            <ac:cxnSpMk id="164" creationId="{4FCDB37C-4596-8C7E-9AC4-46D460E957CF}"/>
          </ac:cxnSpMkLst>
        </pc:cxnChg>
        <pc:cxnChg chg="del">
          <ac:chgData name="남 상현" userId="03ad4a8e8f7310f3" providerId="LiveId" clId="{EB692BBA-6B68-40B2-99BB-79E38010F205}" dt="2022-05-24T12:16:26.866" v="1351" actId="478"/>
          <ac:cxnSpMkLst>
            <pc:docMk/>
            <pc:sldMk cId="764489509" sldId="272"/>
            <ac:cxnSpMk id="224" creationId="{0C941815-2EA3-55AC-2649-363E6FAC7027}"/>
          </ac:cxnSpMkLst>
        </pc:cxnChg>
      </pc:sldChg>
      <pc:sldChg chg="delSp new mod">
        <pc:chgData name="남 상현" userId="03ad4a8e8f7310f3" providerId="LiveId" clId="{EB692BBA-6B68-40B2-99BB-79E38010F205}" dt="2022-05-24T11:24:40.624" v="1188" actId="478"/>
        <pc:sldMkLst>
          <pc:docMk/>
          <pc:sldMk cId="1735115608" sldId="273"/>
        </pc:sldMkLst>
        <pc:spChg chg="del">
          <ac:chgData name="남 상현" userId="03ad4a8e8f7310f3" providerId="LiveId" clId="{EB692BBA-6B68-40B2-99BB-79E38010F205}" dt="2022-05-24T11:24:40.624" v="1188" actId="478"/>
          <ac:spMkLst>
            <pc:docMk/>
            <pc:sldMk cId="1735115608" sldId="273"/>
            <ac:spMk id="2" creationId="{DACC8549-5B93-8741-D3EB-4B3E45919615}"/>
          </ac:spMkLst>
        </pc:spChg>
        <pc:spChg chg="del">
          <ac:chgData name="남 상현" userId="03ad4a8e8f7310f3" providerId="LiveId" clId="{EB692BBA-6B68-40B2-99BB-79E38010F205}" dt="2022-05-24T11:24:40.624" v="1188" actId="478"/>
          <ac:spMkLst>
            <pc:docMk/>
            <pc:sldMk cId="1735115608" sldId="273"/>
            <ac:spMk id="3" creationId="{6E58E040-23C5-1CF7-888F-979669207D6D}"/>
          </ac:spMkLst>
        </pc:spChg>
      </pc:sldChg>
      <pc:sldChg chg="add ord">
        <pc:chgData name="남 상현" userId="03ad4a8e8f7310f3" providerId="LiveId" clId="{EB692BBA-6B68-40B2-99BB-79E38010F205}" dt="2022-05-24T11:24:47.604" v="1193"/>
        <pc:sldMkLst>
          <pc:docMk/>
          <pc:sldMk cId="2480228961" sldId="274"/>
        </pc:sldMkLst>
      </pc:sldChg>
      <pc:sldChg chg="addSp delSp modSp add mod">
        <pc:chgData name="남 상현" userId="03ad4a8e8f7310f3" providerId="LiveId" clId="{EB692BBA-6B68-40B2-99BB-79E38010F205}" dt="2022-05-24T11:26:56.212" v="1249" actId="1076"/>
        <pc:sldMkLst>
          <pc:docMk/>
          <pc:sldMk cId="1626357454" sldId="275"/>
        </pc:sldMkLst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87" creationId="{6601435D-90C4-407D-1711-8AD3DFA49055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88" creationId="{1E5B79AB-2FB5-C09B-10BF-919B30B56E5C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89" creationId="{04FA7549-81A5-1D75-BB88-7FF7B0F315FD}"/>
          </ac:spMkLst>
        </pc:spChg>
        <pc:spChg chg="del">
          <ac:chgData name="남 상현" userId="03ad4a8e8f7310f3" providerId="LiveId" clId="{EB692BBA-6B68-40B2-99BB-79E38010F205}" dt="2022-05-24T11:26:48.833" v="1245" actId="478"/>
          <ac:spMkLst>
            <pc:docMk/>
            <pc:sldMk cId="1626357454" sldId="275"/>
            <ac:spMk id="91" creationId="{682E3A49-7F0A-7613-FAF3-951DCC296429}"/>
          </ac:spMkLst>
        </pc:spChg>
        <pc:spChg chg="mod">
          <ac:chgData name="남 상현" userId="03ad4a8e8f7310f3" providerId="LiveId" clId="{EB692BBA-6B68-40B2-99BB-79E38010F205}" dt="2022-05-24T11:26:43.063" v="1242"/>
          <ac:spMkLst>
            <pc:docMk/>
            <pc:sldMk cId="1626357454" sldId="275"/>
            <ac:spMk id="100" creationId="{A787D0C7-FA07-349F-38A3-96D4804CD0DB}"/>
          </ac:spMkLst>
        </pc:spChg>
        <pc:spChg chg="mod">
          <ac:chgData name="남 상현" userId="03ad4a8e8f7310f3" providerId="LiveId" clId="{EB692BBA-6B68-40B2-99BB-79E38010F205}" dt="2022-05-24T11:26:43.063" v="1242"/>
          <ac:spMkLst>
            <pc:docMk/>
            <pc:sldMk cId="1626357454" sldId="275"/>
            <ac:spMk id="101" creationId="{7E20AFB7-8BCE-A05C-0E76-9AC8D7A372AE}"/>
          </ac:spMkLst>
        </pc:spChg>
        <pc:spChg chg="mod">
          <ac:chgData name="남 상현" userId="03ad4a8e8f7310f3" providerId="LiveId" clId="{EB692BBA-6B68-40B2-99BB-79E38010F205}" dt="2022-05-24T11:26:43.063" v="1242"/>
          <ac:spMkLst>
            <pc:docMk/>
            <pc:sldMk cId="1626357454" sldId="275"/>
            <ac:spMk id="102" creationId="{C18F1AF0-5A7A-867C-54CC-F53A9B5F9D4F}"/>
          </ac:spMkLst>
        </pc:spChg>
        <pc:spChg chg="mod">
          <ac:chgData name="남 상현" userId="03ad4a8e8f7310f3" providerId="LiveId" clId="{EB692BBA-6B68-40B2-99BB-79E38010F205}" dt="2022-05-24T11:26:43.063" v="1242"/>
          <ac:spMkLst>
            <pc:docMk/>
            <pc:sldMk cId="1626357454" sldId="275"/>
            <ac:spMk id="103" creationId="{2A3222EF-C870-E362-D925-C65590C11A51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08" creationId="{76B98835-76B4-9EB7-B8BA-3D9A25D25E9B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12" creationId="{E96DDEFF-B8E8-108E-62A1-F8CD1F0FDE18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14" creationId="{89FC1E1F-DA0C-90E3-86CE-EA6F63B73AAC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16" creationId="{6BE31569-6B87-D78D-782A-8FF8E1EA217E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19" creationId="{F604FCA2-B5A5-9654-BCDA-FE914E93D5FF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21" creationId="{B3A86CFC-82C7-7D84-2CE4-59B7C964D776}"/>
          </ac:spMkLst>
        </pc:spChg>
        <pc:spChg chg="del">
          <ac:chgData name="남 상현" userId="03ad4a8e8f7310f3" providerId="LiveId" clId="{EB692BBA-6B68-40B2-99BB-79E38010F205}" dt="2022-05-24T11:26:48.833" v="1245" actId="478"/>
          <ac:spMkLst>
            <pc:docMk/>
            <pc:sldMk cId="1626357454" sldId="275"/>
            <ac:spMk id="129" creationId="{62A852AB-4D92-1780-3C75-779ED5032C5C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43" creationId="{B5BFF7D9-8639-D84E-1461-3942C902888E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44" creationId="{D8C7B198-8ADF-9564-4FD5-1CA59F694C6B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45" creationId="{00D7EB62-45D1-9F35-333D-5865C716D5EB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46" creationId="{6C86FA4C-E55E-CD9B-34C2-5FF138C333F6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54" creationId="{BB8303B1-2F7D-15DF-4B3A-56008CE20371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56" creationId="{CCE70833-4E34-BD15-28A6-039E0C241126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58" creationId="{29DD8698-99EA-65E2-0F25-51A30CE6BCA6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60" creationId="{92AF0183-48B0-4E0C-4597-6E6F4714B2E1}"/>
          </ac:spMkLst>
        </pc:spChg>
        <pc:spChg chg="del">
          <ac:chgData name="남 상현" userId="03ad4a8e8f7310f3" providerId="LiveId" clId="{EB692BBA-6B68-40B2-99BB-79E38010F205}" dt="2022-05-24T11:26:48.833" v="1245" actId="478"/>
          <ac:spMkLst>
            <pc:docMk/>
            <pc:sldMk cId="1626357454" sldId="275"/>
            <ac:spMk id="162" creationId="{AD97231C-A5FB-199E-0ADA-D9D1141DC3D2}"/>
          </ac:spMkLst>
        </pc:spChg>
        <pc:spChg chg="del">
          <ac:chgData name="남 상현" userId="03ad4a8e8f7310f3" providerId="LiveId" clId="{EB692BBA-6B68-40B2-99BB-79E38010F205}" dt="2022-05-24T11:26:48.833" v="1245" actId="478"/>
          <ac:spMkLst>
            <pc:docMk/>
            <pc:sldMk cId="1626357454" sldId="275"/>
            <ac:spMk id="164" creationId="{FB437BAD-B564-3505-B597-5225AE775C3B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66" creationId="{9FAEB7EC-9002-71EE-38F0-426D7774B63B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67" creationId="{2A1F0CCF-2BBC-7B7F-295B-E60E5E8B0D29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68" creationId="{6A9FC0E8-43D2-ED1B-684F-373FC1F89A2B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69" creationId="{26613F29-7CB8-075B-BD10-5D44B14A59A3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97" creationId="{79D03ED9-03C1-112F-0D84-C661803842C9}"/>
          </ac:spMkLst>
        </pc:spChg>
        <pc:spChg chg="mod">
          <ac:chgData name="남 상현" userId="03ad4a8e8f7310f3" providerId="LiveId" clId="{EB692BBA-6B68-40B2-99BB-79E38010F205}" dt="2022-05-24T11:26:50.760" v="1246" actId="164"/>
          <ac:spMkLst>
            <pc:docMk/>
            <pc:sldMk cId="1626357454" sldId="275"/>
            <ac:spMk id="198" creationId="{9D833954-611A-7996-FD90-78599A42EB3E}"/>
          </ac:spMkLst>
        </pc:spChg>
        <pc:spChg chg="mod">
          <ac:chgData name="남 상현" userId="03ad4a8e8f7310f3" providerId="LiveId" clId="{EB692BBA-6B68-40B2-99BB-79E38010F205}" dt="2022-05-24T11:26:50.760" v="1246" actId="164"/>
          <ac:spMkLst>
            <pc:docMk/>
            <pc:sldMk cId="1626357454" sldId="275"/>
            <ac:spMk id="199" creationId="{06546261-77C8-4920-E877-43CF82F85398}"/>
          </ac:spMkLst>
        </pc:spChg>
        <pc:spChg chg="mod">
          <ac:chgData name="남 상현" userId="03ad4a8e8f7310f3" providerId="LiveId" clId="{EB692BBA-6B68-40B2-99BB-79E38010F205}" dt="2022-05-24T11:26:50.760" v="1246" actId="164"/>
          <ac:spMkLst>
            <pc:docMk/>
            <pc:sldMk cId="1626357454" sldId="275"/>
            <ac:spMk id="200" creationId="{A630FC95-0A53-ADAA-37EE-B19F76A06C21}"/>
          </ac:spMkLst>
        </pc:spChg>
        <pc:spChg chg="mod">
          <ac:chgData name="남 상현" userId="03ad4a8e8f7310f3" providerId="LiveId" clId="{EB692BBA-6B68-40B2-99BB-79E38010F205}" dt="2022-05-24T11:26:50.760" v="1246" actId="164"/>
          <ac:spMkLst>
            <pc:docMk/>
            <pc:sldMk cId="1626357454" sldId="275"/>
            <ac:spMk id="201" creationId="{BF6FA5C4-C986-1BA1-66D1-D229D36A788F}"/>
          </ac:spMkLst>
        </pc:spChg>
        <pc:spChg chg="mod">
          <ac:chgData name="남 상현" userId="03ad4a8e8f7310f3" providerId="LiveId" clId="{EB692BBA-6B68-40B2-99BB-79E38010F205}" dt="2022-05-24T11:26:50.760" v="1246" actId="164"/>
          <ac:spMkLst>
            <pc:docMk/>
            <pc:sldMk cId="1626357454" sldId="275"/>
            <ac:spMk id="202" creationId="{B3E50A87-CCBB-D9E7-CB27-889E0CF8F213}"/>
          </ac:spMkLst>
        </pc:spChg>
        <pc:spChg chg="mod">
          <ac:chgData name="남 상현" userId="03ad4a8e8f7310f3" providerId="LiveId" clId="{EB692BBA-6B68-40B2-99BB-79E38010F205}" dt="2022-05-24T11:26:50.760" v="1246" actId="164"/>
          <ac:spMkLst>
            <pc:docMk/>
            <pc:sldMk cId="1626357454" sldId="275"/>
            <ac:spMk id="203" creationId="{B3C3C4A1-658E-7A58-CF9D-33F4795C36D1}"/>
          </ac:spMkLst>
        </pc:spChg>
        <pc:spChg chg="mod">
          <ac:chgData name="남 상현" userId="03ad4a8e8f7310f3" providerId="LiveId" clId="{EB692BBA-6B68-40B2-99BB-79E38010F205}" dt="2022-05-24T11:26:50.760" v="1246" actId="164"/>
          <ac:spMkLst>
            <pc:docMk/>
            <pc:sldMk cId="1626357454" sldId="275"/>
            <ac:spMk id="204" creationId="{69AD96E7-5D39-BE8E-7945-93CCEB659AC9}"/>
          </ac:spMkLst>
        </pc:spChg>
        <pc:spChg chg="mod">
          <ac:chgData name="남 상현" userId="03ad4a8e8f7310f3" providerId="LiveId" clId="{EB692BBA-6B68-40B2-99BB-79E38010F205}" dt="2022-05-24T11:26:50.760" v="1246" actId="164"/>
          <ac:spMkLst>
            <pc:docMk/>
            <pc:sldMk cId="1626357454" sldId="275"/>
            <ac:spMk id="205" creationId="{D8D8A98B-7B78-0C0F-A8F2-B4F28B18F0BF}"/>
          </ac:spMkLst>
        </pc:spChg>
        <pc:spChg chg="mod">
          <ac:chgData name="남 상현" userId="03ad4a8e8f7310f3" providerId="LiveId" clId="{EB692BBA-6B68-40B2-99BB-79E38010F205}" dt="2022-05-24T11:26:50.760" v="1246" actId="164"/>
          <ac:spMkLst>
            <pc:docMk/>
            <pc:sldMk cId="1626357454" sldId="275"/>
            <ac:spMk id="206" creationId="{B36FCAD9-8850-1B41-6C7D-5C62BFC10F7D}"/>
          </ac:spMkLst>
        </pc:spChg>
        <pc:spChg chg="mod">
          <ac:chgData name="남 상현" userId="03ad4a8e8f7310f3" providerId="LiveId" clId="{EB692BBA-6B68-40B2-99BB-79E38010F205}" dt="2022-05-24T11:26:50.760" v="1246" actId="164"/>
          <ac:spMkLst>
            <pc:docMk/>
            <pc:sldMk cId="1626357454" sldId="275"/>
            <ac:spMk id="207" creationId="{E5810FF4-4EF5-4CBD-D9D9-D56D062170B4}"/>
          </ac:spMkLst>
        </pc:spChg>
        <pc:spChg chg="mod">
          <ac:chgData name="남 상현" userId="03ad4a8e8f7310f3" providerId="LiveId" clId="{EB692BBA-6B68-40B2-99BB-79E38010F205}" dt="2022-05-24T11:24:55.386" v="1208"/>
          <ac:spMkLst>
            <pc:docMk/>
            <pc:sldMk cId="1626357454" sldId="275"/>
            <ac:spMk id="216" creationId="{B4E91414-DBA0-41C5-777A-BD957B366A3F}"/>
          </ac:spMkLst>
        </pc:spChg>
        <pc:grpChg chg="add mod">
          <ac:chgData name="남 상현" userId="03ad4a8e8f7310f3" providerId="LiveId" clId="{EB692BBA-6B68-40B2-99BB-79E38010F205}" dt="2022-05-24T11:26:56.212" v="1249" actId="1076"/>
          <ac:grpSpMkLst>
            <pc:docMk/>
            <pc:sldMk cId="1626357454" sldId="275"/>
            <ac:grpSpMk id="2" creationId="{549B548D-F5CE-5F32-6F74-758D1A2E971D}"/>
          </ac:grpSpMkLst>
        </pc:grpChg>
        <pc:grpChg chg="del">
          <ac:chgData name="남 상현" userId="03ad4a8e8f7310f3" providerId="LiveId" clId="{EB692BBA-6B68-40B2-99BB-79E38010F205}" dt="2022-05-24T11:26:32.296" v="1238" actId="478"/>
          <ac:grpSpMkLst>
            <pc:docMk/>
            <pc:sldMk cId="1626357454" sldId="275"/>
            <ac:grpSpMk id="3" creationId="{E80E3F8F-5882-610E-A681-AD027A9BAB63}"/>
          </ac:grpSpMkLst>
        </pc:grpChg>
        <pc:grpChg chg="del">
          <ac:chgData name="남 상현" userId="03ad4a8e8f7310f3" providerId="LiveId" clId="{EB692BBA-6B68-40B2-99BB-79E38010F205}" dt="2022-05-24T11:26:47.485" v="1244" actId="478"/>
          <ac:grpSpMkLst>
            <pc:docMk/>
            <pc:sldMk cId="1626357454" sldId="275"/>
            <ac:grpSpMk id="10" creationId="{51A41011-4941-37A3-F7A2-3BC1592EB68F}"/>
          </ac:grpSpMkLst>
        </pc:grpChg>
        <pc:grpChg chg="add mod">
          <ac:chgData name="남 상현" userId="03ad4a8e8f7310f3" providerId="LiveId" clId="{EB692BBA-6B68-40B2-99BB-79E38010F205}" dt="2022-05-24T11:26:43.063" v="1242"/>
          <ac:grpSpMkLst>
            <pc:docMk/>
            <pc:sldMk cId="1626357454" sldId="275"/>
            <ac:grpSpMk id="99" creationId="{C5EF6346-18BA-EB27-1ABD-8E284F8E69D0}"/>
          </ac:grpSpMkLst>
        </pc:grpChg>
        <pc:grpChg chg="del">
          <ac:chgData name="남 상현" userId="03ad4a8e8f7310f3" providerId="LiveId" clId="{EB692BBA-6B68-40B2-99BB-79E38010F205}" dt="2022-05-24T11:26:46.145" v="1243" actId="478"/>
          <ac:grpSpMkLst>
            <pc:docMk/>
            <pc:sldMk cId="1626357454" sldId="275"/>
            <ac:grpSpMk id="132" creationId="{4D8FEAAB-D5DA-DA05-9FB4-B80AB2246F87}"/>
          </ac:grpSpMkLst>
        </pc:grpChg>
        <pc:grpChg chg="del">
          <ac:chgData name="남 상현" userId="03ad4a8e8f7310f3" providerId="LiveId" clId="{EB692BBA-6B68-40B2-99BB-79E38010F205}" dt="2022-05-24T11:26:46.145" v="1243" actId="478"/>
          <ac:grpSpMkLst>
            <pc:docMk/>
            <pc:sldMk cId="1626357454" sldId="275"/>
            <ac:grpSpMk id="151" creationId="{C5C0EFE0-C483-EEE8-E282-682A14540E40}"/>
          </ac:grpSpMkLst>
        </pc:grpChg>
        <pc:grpChg chg="mod">
          <ac:chgData name="남 상현" userId="03ad4a8e8f7310f3" providerId="LiveId" clId="{EB692BBA-6B68-40B2-99BB-79E38010F205}" dt="2022-05-24T11:26:50.760" v="1246" actId="164"/>
          <ac:grpSpMkLst>
            <pc:docMk/>
            <pc:sldMk cId="1626357454" sldId="275"/>
            <ac:grpSpMk id="208" creationId="{271005D4-86FB-8EEB-9EFB-B230DF57A727}"/>
          </ac:grpSpMkLst>
        </pc:grpChg>
        <pc:grpChg chg="mod">
          <ac:chgData name="남 상현" userId="03ad4a8e8f7310f3" providerId="LiveId" clId="{EB692BBA-6B68-40B2-99BB-79E38010F205}" dt="2022-05-24T11:26:50.760" v="1246" actId="164"/>
          <ac:grpSpMkLst>
            <pc:docMk/>
            <pc:sldMk cId="1626357454" sldId="275"/>
            <ac:grpSpMk id="211" creationId="{DBD6056D-D10F-AF8C-93A0-20DBFB32DB6D}"/>
          </ac:grpSpMkLst>
        </pc:grpChg>
        <pc:grpChg chg="del">
          <ac:chgData name="남 상현" userId="03ad4a8e8f7310f3" providerId="LiveId" clId="{EB692BBA-6B68-40B2-99BB-79E38010F205}" dt="2022-05-24T11:26:47.485" v="1244" actId="478"/>
          <ac:grpSpMkLst>
            <pc:docMk/>
            <pc:sldMk cId="1626357454" sldId="275"/>
            <ac:grpSpMk id="225" creationId="{3799C147-DC59-CAE6-4D2C-690C2FBA4152}"/>
          </ac:grpSpMkLst>
        </pc:grpChg>
        <pc:grpChg chg="del">
          <ac:chgData name="남 상현" userId="03ad4a8e8f7310f3" providerId="LiveId" clId="{EB692BBA-6B68-40B2-99BB-79E38010F205}" dt="2022-05-24T11:26:34.503" v="1240" actId="478"/>
          <ac:grpSpMkLst>
            <pc:docMk/>
            <pc:sldMk cId="1626357454" sldId="275"/>
            <ac:grpSpMk id="226" creationId="{8ACC78A6-E07C-EE1E-3C32-81D6FCE11B58}"/>
          </ac:grpSpMkLst>
        </pc:grp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93" creationId="{8334003A-082E-5C15-A592-779E8CC3163F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95" creationId="{29B793CA-55CD-2744-C8DB-2143FE8799D2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115" creationId="{7D555B39-3500-D109-C1D7-A76F62383939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118" creationId="{19A97383-B9AD-5A82-D995-FA22646B1F8E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120" creationId="{70421981-47D9-321F-FE97-7645888CFB2C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131" creationId="{F53EDE5F-FDAB-D266-5623-094B7707C733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155" creationId="{5FE021A8-6C71-7522-CE49-238FAFF523EE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157" creationId="{67550EDC-6F1B-30BE-9396-DDC63E84D922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159" creationId="{A443A2CB-2A6E-358E-9CCF-D158BC8B6862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161" creationId="{B1301C78-529B-3BDC-9BB2-4328B220D500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163" creationId="{177B5360-1187-F382-5582-104530A4C8DE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165" creationId="{F8DA29B8-FDC1-264A-3ADB-7DCAAC9526F7}"/>
          </ac:cxnSpMkLst>
        </pc:cxnChg>
        <pc:cxnChg chg="del">
          <ac:chgData name="남 상현" userId="03ad4a8e8f7310f3" providerId="LiveId" clId="{EB692BBA-6B68-40B2-99BB-79E38010F205}" dt="2022-05-24T11:26:33.591" v="1239" actId="478"/>
          <ac:cxnSpMkLst>
            <pc:docMk/>
            <pc:sldMk cId="1626357454" sldId="275"/>
            <ac:cxnSpMk id="224" creationId="{0C941815-2EA3-55AC-2649-363E6FAC7027}"/>
          </ac:cxnSpMkLst>
        </pc:cxnChg>
      </pc:sldChg>
      <pc:sldChg chg="addSp delSp modSp add mod">
        <pc:chgData name="남 상현" userId="03ad4a8e8f7310f3" providerId="LiveId" clId="{EB692BBA-6B68-40B2-99BB-79E38010F205}" dt="2022-05-24T11:32:13.039" v="1333" actId="478"/>
        <pc:sldMkLst>
          <pc:docMk/>
          <pc:sldMk cId="3241115872" sldId="276"/>
        </pc:sldMkLst>
        <pc:spChg chg="add del">
          <ac:chgData name="남 상현" userId="03ad4a8e8f7310f3" providerId="LiveId" clId="{EB692BBA-6B68-40B2-99BB-79E38010F205}" dt="2022-05-24T11:29:48.057" v="1274" actId="478"/>
          <ac:spMkLst>
            <pc:docMk/>
            <pc:sldMk cId="3241115872" sldId="276"/>
            <ac:spMk id="15" creationId="{8F4ED709-890D-AEAE-933D-306C3354A671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24" creationId="{EB917B1E-B218-16BC-648F-206C343B2931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27" creationId="{9166293B-7D01-5696-778B-E8544D59C5B7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42" creationId="{F352B3A5-4D04-2D3F-A29E-C73954C04616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43" creationId="{FE452402-4902-317E-721D-77145E172C87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44" creationId="{4C0B7F2D-14A6-EFB8-E827-30811B66163A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49" creationId="{1FC3CE6E-AB3E-6E37-4655-C12F60A5FC14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51" creationId="{801A7AFE-6EF0-ACCE-8A41-81DD5F4AE8CF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52" creationId="{39B21C76-A7E3-A50B-4EDD-D494724727E0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55" creationId="{DBA6BC9A-F129-0B8E-B004-E6F237AAE4DA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57" creationId="{C80928FF-7BC1-0B97-A97D-3A0F8FE41356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58" creationId="{7463FA11-97D5-A0CB-4441-36B4A168E3FC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61" creationId="{D8C47904-19ED-0AC8-09D2-7149D9DDAEEE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66" creationId="{2E007561-6671-CE47-17DB-312D58FE8E59}"/>
          </ac:spMkLst>
        </pc:spChg>
        <pc:spChg chg="del">
          <ac:chgData name="남 상현" userId="03ad4a8e8f7310f3" providerId="LiveId" clId="{EB692BBA-6B68-40B2-99BB-79E38010F205}" dt="2022-05-24T11:32:01.799" v="1328" actId="478"/>
          <ac:spMkLst>
            <pc:docMk/>
            <pc:sldMk cId="3241115872" sldId="276"/>
            <ac:spMk id="67" creationId="{07D198BB-20FB-046B-113E-3E598EAB045C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68" creationId="{E5923C28-01BC-EEF4-69ED-734C8ADE8596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71" creationId="{C22251D8-8FD2-52FF-78DB-9A2E62264306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72" creationId="{6F1F7620-6443-AEBA-8788-F254F3E343D7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73" creationId="{62CE30F0-6ABD-3DF6-8D90-20EC873ACDEC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74" creationId="{4A71DDF2-5867-0E1C-25EF-6656F2B6AB39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75" creationId="{F9AEDE90-BC2B-CAF9-C0F3-9EA59DB616D7}"/>
          </ac:spMkLst>
        </pc:spChg>
        <pc:spChg chg="del">
          <ac:chgData name="남 상현" userId="03ad4a8e8f7310f3" providerId="LiveId" clId="{EB692BBA-6B68-40B2-99BB-79E38010F205}" dt="2022-05-24T11:30:39.774" v="1288" actId="478"/>
          <ac:spMkLst>
            <pc:docMk/>
            <pc:sldMk cId="3241115872" sldId="276"/>
            <ac:spMk id="77" creationId="{5F91B594-B4AF-A1F1-3218-2D747A1947C4}"/>
          </ac:spMkLst>
        </pc:spChg>
        <pc:spChg chg="del">
          <ac:chgData name="남 상현" userId="03ad4a8e8f7310f3" providerId="LiveId" clId="{EB692BBA-6B68-40B2-99BB-79E38010F205}" dt="2022-05-24T11:30:39.774" v="1288" actId="478"/>
          <ac:spMkLst>
            <pc:docMk/>
            <pc:sldMk cId="3241115872" sldId="276"/>
            <ac:spMk id="78" creationId="{E5BA63F1-DF1A-088B-748C-8B40490E0F2E}"/>
          </ac:spMkLst>
        </pc:spChg>
        <pc:spChg chg="del">
          <ac:chgData name="남 상현" userId="03ad4a8e8f7310f3" providerId="LiveId" clId="{EB692BBA-6B68-40B2-99BB-79E38010F205}" dt="2022-05-24T11:30:39.774" v="1288" actId="478"/>
          <ac:spMkLst>
            <pc:docMk/>
            <pc:sldMk cId="3241115872" sldId="276"/>
            <ac:spMk id="79" creationId="{5DBCC74D-C664-6CF1-0E2E-99F258CEFB35}"/>
          </ac:spMkLst>
        </pc:spChg>
        <pc:spChg chg="del">
          <ac:chgData name="남 상현" userId="03ad4a8e8f7310f3" providerId="LiveId" clId="{EB692BBA-6B68-40B2-99BB-79E38010F205}" dt="2022-05-24T11:30:39.774" v="1288" actId="478"/>
          <ac:spMkLst>
            <pc:docMk/>
            <pc:sldMk cId="3241115872" sldId="276"/>
            <ac:spMk id="80" creationId="{25F2EB63-86DD-47AB-0248-E7CA0B6E3109}"/>
          </ac:spMkLst>
        </pc:spChg>
        <pc:spChg chg="del">
          <ac:chgData name="남 상현" userId="03ad4a8e8f7310f3" providerId="LiveId" clId="{EB692BBA-6B68-40B2-99BB-79E38010F205}" dt="2022-05-24T11:30:39.774" v="1288" actId="478"/>
          <ac:spMkLst>
            <pc:docMk/>
            <pc:sldMk cId="3241115872" sldId="276"/>
            <ac:spMk id="81" creationId="{335BF704-7437-A7C6-EE00-C569ADE1CAA7}"/>
          </ac:spMkLst>
        </pc:spChg>
        <pc:spChg chg="del">
          <ac:chgData name="남 상현" userId="03ad4a8e8f7310f3" providerId="LiveId" clId="{EB692BBA-6B68-40B2-99BB-79E38010F205}" dt="2022-05-24T11:30:39.774" v="1288" actId="478"/>
          <ac:spMkLst>
            <pc:docMk/>
            <pc:sldMk cId="3241115872" sldId="276"/>
            <ac:spMk id="82" creationId="{7B43F9A0-2DD9-33DC-B507-70400537F1B6}"/>
          </ac:spMkLst>
        </pc:spChg>
        <pc:spChg chg="add del mod">
          <ac:chgData name="남 상현" userId="03ad4a8e8f7310f3" providerId="LiveId" clId="{EB692BBA-6B68-40B2-99BB-79E38010F205}" dt="2022-05-24T11:29:38.901" v="1267"/>
          <ac:spMkLst>
            <pc:docMk/>
            <pc:sldMk cId="3241115872" sldId="276"/>
            <ac:spMk id="83" creationId="{73E04A71-3B60-3B8A-42AD-1A80F8C2B6D8}"/>
          </ac:spMkLst>
        </pc:spChg>
        <pc:spChg chg="mod">
          <ac:chgData name="남 상현" userId="03ad4a8e8f7310f3" providerId="LiveId" clId="{EB692BBA-6B68-40B2-99BB-79E38010F205}" dt="2022-05-24T11:29:38.418" v="1266"/>
          <ac:spMkLst>
            <pc:docMk/>
            <pc:sldMk cId="3241115872" sldId="276"/>
            <ac:spMk id="85" creationId="{11C04670-CB95-DE0B-718C-3796D667E20E}"/>
          </ac:spMkLst>
        </pc:spChg>
        <pc:spChg chg="del">
          <ac:chgData name="남 상현" userId="03ad4a8e8f7310f3" providerId="LiveId" clId="{EB692BBA-6B68-40B2-99BB-79E38010F205}" dt="2022-05-24T11:29:41.005" v="1269" actId="478"/>
          <ac:spMkLst>
            <pc:docMk/>
            <pc:sldMk cId="3241115872" sldId="276"/>
            <ac:spMk id="87" creationId="{B200BAA2-3418-D6D7-8D84-3D5E0F19CA6B}"/>
          </ac:spMkLst>
        </pc:spChg>
        <pc:spChg chg="mod">
          <ac:chgData name="남 상현" userId="03ad4a8e8f7310f3" providerId="LiveId" clId="{EB692BBA-6B68-40B2-99BB-79E38010F205}" dt="2022-05-24T11:29:38.418" v="1266"/>
          <ac:spMkLst>
            <pc:docMk/>
            <pc:sldMk cId="3241115872" sldId="276"/>
            <ac:spMk id="88" creationId="{84800C18-757E-D674-B90A-D66DB8809CD8}"/>
          </ac:spMkLst>
        </pc:spChg>
        <pc:spChg chg="mod">
          <ac:chgData name="남 상현" userId="03ad4a8e8f7310f3" providerId="LiveId" clId="{EB692BBA-6B68-40B2-99BB-79E38010F205}" dt="2022-05-24T11:29:38.418" v="1266"/>
          <ac:spMkLst>
            <pc:docMk/>
            <pc:sldMk cId="3241115872" sldId="276"/>
            <ac:spMk id="89" creationId="{AD5508F2-839C-93BE-0394-6EF57AED2812}"/>
          </ac:spMkLst>
        </pc:spChg>
        <pc:spChg chg="mod">
          <ac:chgData name="남 상현" userId="03ad4a8e8f7310f3" providerId="LiveId" clId="{EB692BBA-6B68-40B2-99BB-79E38010F205}" dt="2022-05-24T11:29:38.418" v="1266"/>
          <ac:spMkLst>
            <pc:docMk/>
            <pc:sldMk cId="3241115872" sldId="276"/>
            <ac:spMk id="90" creationId="{FB944B68-AA97-F31A-F219-3E27A1F98528}"/>
          </ac:spMkLst>
        </pc:spChg>
        <pc:spChg chg="add mod">
          <ac:chgData name="남 상현" userId="03ad4a8e8f7310f3" providerId="LiveId" clId="{EB692BBA-6B68-40B2-99BB-79E38010F205}" dt="2022-05-24T11:29:41.714" v="1270"/>
          <ac:spMkLst>
            <pc:docMk/>
            <pc:sldMk cId="3241115872" sldId="276"/>
            <ac:spMk id="91" creationId="{A2A76FB3-2A24-4E9D-0D1F-B89EDA6B4DA3}"/>
          </ac:spMkLst>
        </pc:spChg>
        <pc:spChg chg="mod">
          <ac:chgData name="남 상현" userId="03ad4a8e8f7310f3" providerId="LiveId" clId="{EB692BBA-6B68-40B2-99BB-79E38010F205}" dt="2022-05-24T11:29:41.714" v="1270"/>
          <ac:spMkLst>
            <pc:docMk/>
            <pc:sldMk cId="3241115872" sldId="276"/>
            <ac:spMk id="93" creationId="{3F26F6DA-4926-77C3-AEBC-23563BD702F8}"/>
          </ac:spMkLst>
        </pc:spChg>
        <pc:spChg chg="mod">
          <ac:chgData name="남 상현" userId="03ad4a8e8f7310f3" providerId="LiveId" clId="{EB692BBA-6B68-40B2-99BB-79E38010F205}" dt="2022-05-24T11:29:41.714" v="1270"/>
          <ac:spMkLst>
            <pc:docMk/>
            <pc:sldMk cId="3241115872" sldId="276"/>
            <ac:spMk id="94" creationId="{C3DB1B28-C6BF-0660-7477-8EDC49D63FCE}"/>
          </ac:spMkLst>
        </pc:spChg>
        <pc:spChg chg="mod">
          <ac:chgData name="남 상현" userId="03ad4a8e8f7310f3" providerId="LiveId" clId="{EB692BBA-6B68-40B2-99BB-79E38010F205}" dt="2022-05-24T11:29:41.714" v="1270"/>
          <ac:spMkLst>
            <pc:docMk/>
            <pc:sldMk cId="3241115872" sldId="276"/>
            <ac:spMk id="95" creationId="{A7D472A9-3B06-CEB9-B95B-5D9883A2BFDD}"/>
          </ac:spMkLst>
        </pc:spChg>
        <pc:spChg chg="mod">
          <ac:chgData name="남 상현" userId="03ad4a8e8f7310f3" providerId="LiveId" clId="{EB692BBA-6B68-40B2-99BB-79E38010F205}" dt="2022-05-24T11:29:41.714" v="1270"/>
          <ac:spMkLst>
            <pc:docMk/>
            <pc:sldMk cId="3241115872" sldId="276"/>
            <ac:spMk id="96" creationId="{4983FFC3-8219-F8EB-1150-9DD33A60B5C2}"/>
          </ac:spMkLst>
        </pc:spChg>
        <pc:spChg chg="add mod">
          <ac:chgData name="남 상현" userId="03ad4a8e8f7310f3" providerId="LiveId" clId="{EB692BBA-6B68-40B2-99BB-79E38010F205}" dt="2022-05-24T11:30:27.816" v="1286"/>
          <ac:spMkLst>
            <pc:docMk/>
            <pc:sldMk cId="3241115872" sldId="276"/>
            <ac:spMk id="97" creationId="{90997EB7-0273-95B6-2B3B-100E3C85E742}"/>
          </ac:spMkLst>
        </pc:spChg>
        <pc:spChg chg="add mod">
          <ac:chgData name="남 상현" userId="03ad4a8e8f7310f3" providerId="LiveId" clId="{EB692BBA-6B68-40B2-99BB-79E38010F205}" dt="2022-05-24T11:30:26.296" v="1282"/>
          <ac:spMkLst>
            <pc:docMk/>
            <pc:sldMk cId="3241115872" sldId="276"/>
            <ac:spMk id="98" creationId="{A18EF233-B98E-A057-6CFD-CD4990AC29CC}"/>
          </ac:spMkLst>
        </pc:spChg>
        <pc:spChg chg="add mod ord">
          <ac:chgData name="남 상현" userId="03ad4a8e8f7310f3" providerId="LiveId" clId="{EB692BBA-6B68-40B2-99BB-79E38010F205}" dt="2022-05-24T11:31:58.462" v="1324" actId="164"/>
          <ac:spMkLst>
            <pc:docMk/>
            <pc:sldMk cId="3241115872" sldId="276"/>
            <ac:spMk id="99" creationId="{460163B8-B8AA-2307-E00D-2C38155536D8}"/>
          </ac:spMkLst>
        </pc:spChg>
        <pc:spChg chg="add mod">
          <ac:chgData name="남 상현" userId="03ad4a8e8f7310f3" providerId="LiveId" clId="{EB692BBA-6B68-40B2-99BB-79E38010F205}" dt="2022-05-24T11:31:58.462" v="1324" actId="164"/>
          <ac:spMkLst>
            <pc:docMk/>
            <pc:sldMk cId="3241115872" sldId="276"/>
            <ac:spMk id="100" creationId="{FE864BCF-214A-38F0-863E-A6CCAB7EE3ED}"/>
          </ac:spMkLst>
        </pc:spChg>
        <pc:spChg chg="add mod">
          <ac:chgData name="남 상현" userId="03ad4a8e8f7310f3" providerId="LiveId" clId="{EB692BBA-6B68-40B2-99BB-79E38010F205}" dt="2022-05-24T11:31:58.462" v="1324" actId="164"/>
          <ac:spMkLst>
            <pc:docMk/>
            <pc:sldMk cId="3241115872" sldId="276"/>
            <ac:spMk id="101" creationId="{1524AAAD-CCE7-3C54-22E1-8F6279F30218}"/>
          </ac:spMkLst>
        </pc:spChg>
        <pc:spChg chg="add mod">
          <ac:chgData name="남 상현" userId="03ad4a8e8f7310f3" providerId="LiveId" clId="{EB692BBA-6B68-40B2-99BB-79E38010F205}" dt="2022-05-24T11:31:58.462" v="1324" actId="164"/>
          <ac:spMkLst>
            <pc:docMk/>
            <pc:sldMk cId="3241115872" sldId="276"/>
            <ac:spMk id="102" creationId="{3EF538DE-1535-D24E-280A-FDACCCD54BEC}"/>
          </ac:spMkLst>
        </pc:spChg>
        <pc:spChg chg="add mod">
          <ac:chgData name="남 상현" userId="03ad4a8e8f7310f3" providerId="LiveId" clId="{EB692BBA-6B68-40B2-99BB-79E38010F205}" dt="2022-05-24T11:31:58.462" v="1324" actId="164"/>
          <ac:spMkLst>
            <pc:docMk/>
            <pc:sldMk cId="3241115872" sldId="276"/>
            <ac:spMk id="103" creationId="{4072057E-6D4C-F51F-8489-1DD1B953E06D}"/>
          </ac:spMkLst>
        </pc:spChg>
        <pc:spChg chg="add mod">
          <ac:chgData name="남 상현" userId="03ad4a8e8f7310f3" providerId="LiveId" clId="{EB692BBA-6B68-40B2-99BB-79E38010F205}" dt="2022-05-24T11:31:58.462" v="1324" actId="164"/>
          <ac:spMkLst>
            <pc:docMk/>
            <pc:sldMk cId="3241115872" sldId="276"/>
            <ac:spMk id="104" creationId="{889EF989-0F39-7B8F-6B4A-3B4856A6AF60}"/>
          </ac:spMkLst>
        </pc:spChg>
        <pc:spChg chg="add mod ord">
          <ac:chgData name="남 상현" userId="03ad4a8e8f7310f3" providerId="LiveId" clId="{EB692BBA-6B68-40B2-99BB-79E38010F205}" dt="2022-05-24T11:31:58.462" v="1324" actId="164"/>
          <ac:spMkLst>
            <pc:docMk/>
            <pc:sldMk cId="3241115872" sldId="276"/>
            <ac:spMk id="105" creationId="{8B90AA87-CEA2-46EA-8884-FA0A7AF2BD31}"/>
          </ac:spMkLst>
        </pc:spChg>
        <pc:spChg chg="add mod ord">
          <ac:chgData name="남 상현" userId="03ad4a8e8f7310f3" providerId="LiveId" clId="{EB692BBA-6B68-40B2-99BB-79E38010F205}" dt="2022-05-24T11:31:58.462" v="1324" actId="164"/>
          <ac:spMkLst>
            <pc:docMk/>
            <pc:sldMk cId="3241115872" sldId="276"/>
            <ac:spMk id="106" creationId="{9EA8D189-F9EA-ECDA-CD53-066F2FF0BD63}"/>
          </ac:spMkLst>
        </pc:spChg>
        <pc:spChg chg="add mod">
          <ac:chgData name="남 상현" userId="03ad4a8e8f7310f3" providerId="LiveId" clId="{EB692BBA-6B68-40B2-99BB-79E38010F205}" dt="2022-05-24T11:31:58.462" v="1324" actId="164"/>
          <ac:spMkLst>
            <pc:docMk/>
            <pc:sldMk cId="3241115872" sldId="276"/>
            <ac:spMk id="107" creationId="{61DD2688-D1D7-A6EF-8CB7-739A1152F6EF}"/>
          </ac:spMkLst>
        </pc:spChg>
        <pc:spChg chg="add mod ord">
          <ac:chgData name="남 상현" userId="03ad4a8e8f7310f3" providerId="LiveId" clId="{EB692BBA-6B68-40B2-99BB-79E38010F205}" dt="2022-05-24T11:31:58.462" v="1324" actId="164"/>
          <ac:spMkLst>
            <pc:docMk/>
            <pc:sldMk cId="3241115872" sldId="276"/>
            <ac:spMk id="108" creationId="{F629B83A-FFCA-B6D1-E1AB-FA55C7A941E4}"/>
          </ac:spMkLst>
        </pc:spChg>
        <pc:spChg chg="add del mod">
          <ac:chgData name="남 상현" userId="03ad4a8e8f7310f3" providerId="LiveId" clId="{EB692BBA-6B68-40B2-99BB-79E38010F205}" dt="2022-05-24T11:32:13.039" v="1333" actId="478"/>
          <ac:spMkLst>
            <pc:docMk/>
            <pc:sldMk cId="3241115872" sldId="276"/>
            <ac:spMk id="109" creationId="{09870B0F-9560-9E06-3C31-7B58B0EC4600}"/>
          </ac:spMkLst>
        </pc:spChg>
        <pc:spChg chg="del">
          <ac:chgData name="남 상현" userId="03ad4a8e8f7310f3" providerId="LiveId" clId="{EB692BBA-6B68-40B2-99BB-79E38010F205}" dt="2022-05-24T11:32:02.701" v="1329" actId="478"/>
          <ac:spMkLst>
            <pc:docMk/>
            <pc:sldMk cId="3241115872" sldId="276"/>
            <ac:spMk id="774" creationId="{00000000-0000-0000-0000-000000000000}"/>
          </ac:spMkLst>
        </pc:spChg>
        <pc:spChg chg="del">
          <ac:chgData name="남 상현" userId="03ad4a8e8f7310f3" providerId="LiveId" clId="{EB692BBA-6B68-40B2-99BB-79E38010F205}" dt="2022-05-24T11:32:01" v="1327" actId="478"/>
          <ac:spMkLst>
            <pc:docMk/>
            <pc:sldMk cId="3241115872" sldId="276"/>
            <ac:spMk id="793" creationId="{00000000-0000-0000-0000-000000000000}"/>
          </ac:spMkLst>
        </pc:spChg>
        <pc:grpChg chg="del">
          <ac:chgData name="남 상현" userId="03ad4a8e8f7310f3" providerId="LiveId" clId="{EB692BBA-6B68-40B2-99BB-79E38010F205}" dt="2022-05-24T11:32:00.079" v="1326" actId="478"/>
          <ac:grpSpMkLst>
            <pc:docMk/>
            <pc:sldMk cId="3241115872" sldId="276"/>
            <ac:grpSpMk id="2" creationId="{789AAD7F-81BB-382B-346E-1A33272C7B1E}"/>
          </ac:grpSpMkLst>
        </pc:grpChg>
        <pc:grpChg chg="add mod">
          <ac:chgData name="남 상현" userId="03ad4a8e8f7310f3" providerId="LiveId" clId="{EB692BBA-6B68-40B2-99BB-79E38010F205}" dt="2022-05-24T11:32:10.817" v="1331" actId="1076"/>
          <ac:grpSpMkLst>
            <pc:docMk/>
            <pc:sldMk cId="3241115872" sldId="276"/>
            <ac:grpSpMk id="3" creationId="{249881FE-0F9E-2BB6-0B65-C2B7BBB872A5}"/>
          </ac:grpSpMkLst>
        </pc:grpChg>
        <pc:grpChg chg="del">
          <ac:chgData name="남 상현" userId="03ad4a8e8f7310f3" providerId="LiveId" clId="{EB692BBA-6B68-40B2-99BB-79E38010F205}" dt="2022-05-24T11:29:45.387" v="1273" actId="478"/>
          <ac:grpSpMkLst>
            <pc:docMk/>
            <pc:sldMk cId="3241115872" sldId="276"/>
            <ac:grpSpMk id="9" creationId="{8C1645DB-25D0-75C1-E560-5848C23A0634}"/>
          </ac:grpSpMkLst>
        </pc:grpChg>
        <pc:grpChg chg="del">
          <ac:chgData name="남 상현" userId="03ad4a8e8f7310f3" providerId="LiveId" clId="{EB692BBA-6B68-40B2-99BB-79E38010F205}" dt="2022-05-24T11:29:45.387" v="1273" actId="478"/>
          <ac:grpSpMkLst>
            <pc:docMk/>
            <pc:sldMk cId="3241115872" sldId="276"/>
            <ac:grpSpMk id="13" creationId="{36CBE6D2-7A81-D77D-B0D6-BC2795699DE8}"/>
          </ac:grpSpMkLst>
        </pc:grpChg>
        <pc:grpChg chg="add del">
          <ac:chgData name="남 상현" userId="03ad4a8e8f7310f3" providerId="LiveId" clId="{EB692BBA-6B68-40B2-99BB-79E38010F205}" dt="2022-05-24T11:29:40.434" v="1268" actId="478"/>
          <ac:grpSpMkLst>
            <pc:docMk/>
            <pc:sldMk cId="3241115872" sldId="276"/>
            <ac:grpSpMk id="14" creationId="{58845AC4-7A76-4DA7-0E13-229349C288DF}"/>
          </ac:grpSpMkLst>
        </pc:grpChg>
        <pc:grpChg chg="del mod">
          <ac:chgData name="남 상현" userId="03ad4a8e8f7310f3" providerId="LiveId" clId="{EB692BBA-6B68-40B2-99BB-79E38010F205}" dt="2022-05-24T11:31:59.483" v="1325" actId="478"/>
          <ac:grpSpMkLst>
            <pc:docMk/>
            <pc:sldMk cId="3241115872" sldId="276"/>
            <ac:grpSpMk id="16" creationId="{D5A69D8C-B60D-2143-E494-B175EEC608B1}"/>
          </ac:grpSpMkLst>
        </pc:grpChg>
        <pc:grpChg chg="add del mod">
          <ac:chgData name="남 상현" userId="03ad4a8e8f7310f3" providerId="LiveId" clId="{EB692BBA-6B68-40B2-99BB-79E38010F205}" dt="2022-05-24T11:29:38.901" v="1267"/>
          <ac:grpSpMkLst>
            <pc:docMk/>
            <pc:sldMk cId="3241115872" sldId="276"/>
            <ac:grpSpMk id="84" creationId="{CCBBB0B4-13DE-A963-75FC-14737491FA93}"/>
          </ac:grpSpMkLst>
        </pc:grpChg>
        <pc:grpChg chg="add mod">
          <ac:chgData name="남 상현" userId="03ad4a8e8f7310f3" providerId="LiveId" clId="{EB692BBA-6B68-40B2-99BB-79E38010F205}" dt="2022-05-24T11:29:41.714" v="1270"/>
          <ac:grpSpMkLst>
            <pc:docMk/>
            <pc:sldMk cId="3241115872" sldId="276"/>
            <ac:grpSpMk id="92" creationId="{1B1C9E87-2B9B-F611-5982-0A011B72658F}"/>
          </ac:grpSpMkLst>
        </pc:grpChg>
        <pc:cxnChg chg="del mod">
          <ac:chgData name="남 상현" userId="03ad4a8e8f7310f3" providerId="LiveId" clId="{EB692BBA-6B68-40B2-99BB-79E38010F205}" dt="2022-05-24T11:29:44.129" v="1272" actId="478"/>
          <ac:cxnSpMkLst>
            <pc:docMk/>
            <pc:sldMk cId="3241115872" sldId="276"/>
            <ac:cxnSpMk id="21" creationId="{D1134206-4282-0201-635F-0095F6696B0B}"/>
          </ac:cxnSpMkLst>
        </pc:cxnChg>
        <pc:cxnChg chg="del">
          <ac:chgData name="남 상현" userId="03ad4a8e8f7310f3" providerId="LiveId" clId="{EB692BBA-6B68-40B2-99BB-79E38010F205}" dt="2022-05-24T11:29:45.387" v="1273" actId="478"/>
          <ac:cxnSpMkLst>
            <pc:docMk/>
            <pc:sldMk cId="3241115872" sldId="276"/>
            <ac:cxnSpMk id="25" creationId="{D2C91FA9-74D8-FB14-3996-5C719F5ECFCC}"/>
          </ac:cxnSpMkLst>
        </pc:cxnChg>
        <pc:cxnChg chg="del">
          <ac:chgData name="남 상현" userId="03ad4a8e8f7310f3" providerId="LiveId" clId="{EB692BBA-6B68-40B2-99BB-79E38010F205}" dt="2022-05-24T11:29:45.387" v="1273" actId="478"/>
          <ac:cxnSpMkLst>
            <pc:docMk/>
            <pc:sldMk cId="3241115872" sldId="276"/>
            <ac:cxnSpMk id="48" creationId="{62660F60-C0DD-351A-2295-F8942C708939}"/>
          </ac:cxnSpMkLst>
        </pc:cxnChg>
        <pc:cxnChg chg="del">
          <ac:chgData name="남 상현" userId="03ad4a8e8f7310f3" providerId="LiveId" clId="{EB692BBA-6B68-40B2-99BB-79E38010F205}" dt="2022-05-24T11:29:45.387" v="1273" actId="478"/>
          <ac:cxnSpMkLst>
            <pc:docMk/>
            <pc:sldMk cId="3241115872" sldId="276"/>
            <ac:cxnSpMk id="50" creationId="{045E5D78-F55F-6AA3-BDC8-4224EDCA3B30}"/>
          </ac:cxnSpMkLst>
        </pc:cxnChg>
        <pc:cxnChg chg="del">
          <ac:chgData name="남 상현" userId="03ad4a8e8f7310f3" providerId="LiveId" clId="{EB692BBA-6B68-40B2-99BB-79E38010F205}" dt="2022-05-24T11:29:45.387" v="1273" actId="478"/>
          <ac:cxnSpMkLst>
            <pc:docMk/>
            <pc:sldMk cId="3241115872" sldId="276"/>
            <ac:cxnSpMk id="53" creationId="{4855C5E4-0447-9FB5-98FB-0F06ABFA7EA2}"/>
          </ac:cxnSpMkLst>
        </pc:cxnChg>
        <pc:cxnChg chg="del">
          <ac:chgData name="남 상현" userId="03ad4a8e8f7310f3" providerId="LiveId" clId="{EB692BBA-6B68-40B2-99BB-79E38010F205}" dt="2022-05-24T11:29:45.387" v="1273" actId="478"/>
          <ac:cxnSpMkLst>
            <pc:docMk/>
            <pc:sldMk cId="3241115872" sldId="276"/>
            <ac:cxnSpMk id="54" creationId="{FA91B735-CBFF-389C-90AF-3814AACCCAFE}"/>
          </ac:cxnSpMkLst>
        </pc:cxnChg>
        <pc:cxnChg chg="del">
          <ac:chgData name="남 상현" userId="03ad4a8e8f7310f3" providerId="LiveId" clId="{EB692BBA-6B68-40B2-99BB-79E38010F205}" dt="2022-05-24T11:29:45.387" v="1273" actId="478"/>
          <ac:cxnSpMkLst>
            <pc:docMk/>
            <pc:sldMk cId="3241115872" sldId="276"/>
            <ac:cxnSpMk id="56" creationId="{5932DD77-8C4F-3677-208D-03AF8EE89A03}"/>
          </ac:cxnSpMkLst>
        </pc:cxnChg>
        <pc:cxnChg chg="del">
          <ac:chgData name="남 상현" userId="03ad4a8e8f7310f3" providerId="LiveId" clId="{EB692BBA-6B68-40B2-99BB-79E38010F205}" dt="2022-05-24T11:29:45.387" v="1273" actId="478"/>
          <ac:cxnSpMkLst>
            <pc:docMk/>
            <pc:sldMk cId="3241115872" sldId="276"/>
            <ac:cxnSpMk id="59" creationId="{846ED533-8A60-CF6C-9F35-375FBEAA882B}"/>
          </ac:cxnSpMkLst>
        </pc:cxnChg>
        <pc:cxnChg chg="del">
          <ac:chgData name="남 상현" userId="03ad4a8e8f7310f3" providerId="LiveId" clId="{EB692BBA-6B68-40B2-99BB-79E38010F205}" dt="2022-05-24T11:29:45.387" v="1273" actId="478"/>
          <ac:cxnSpMkLst>
            <pc:docMk/>
            <pc:sldMk cId="3241115872" sldId="276"/>
            <ac:cxnSpMk id="60" creationId="{F1ABBE55-5F1F-8937-4A6C-29265D00D692}"/>
          </ac:cxnSpMkLst>
        </pc:cxnChg>
        <pc:cxnChg chg="del">
          <ac:chgData name="남 상현" userId="03ad4a8e8f7310f3" providerId="LiveId" clId="{EB692BBA-6B68-40B2-99BB-79E38010F205}" dt="2022-05-24T11:29:45.387" v="1273" actId="478"/>
          <ac:cxnSpMkLst>
            <pc:docMk/>
            <pc:sldMk cId="3241115872" sldId="276"/>
            <ac:cxnSpMk id="69" creationId="{FE938ED1-4F4C-38E2-2F30-F067891529A4}"/>
          </ac:cxnSpMkLst>
        </pc:cxnChg>
        <pc:cxnChg chg="del">
          <ac:chgData name="남 상현" userId="03ad4a8e8f7310f3" providerId="LiveId" clId="{EB692BBA-6B68-40B2-99BB-79E38010F205}" dt="2022-05-24T11:29:45.387" v="1273" actId="478"/>
          <ac:cxnSpMkLst>
            <pc:docMk/>
            <pc:sldMk cId="3241115872" sldId="276"/>
            <ac:cxnSpMk id="70" creationId="{3675C947-2FD1-6BD0-4CFD-E3B0B555DB91}"/>
          </ac:cxnSpMkLst>
        </pc:cxnChg>
      </pc:sldChg>
      <pc:sldChg chg="add">
        <pc:chgData name="남 상현" userId="03ad4a8e8f7310f3" providerId="LiveId" clId="{EB692BBA-6B68-40B2-99BB-79E38010F205}" dt="2022-05-24T12:08:14.317" v="1336"/>
        <pc:sldMkLst>
          <pc:docMk/>
          <pc:sldMk cId="3300705369" sldId="277"/>
        </pc:sldMkLst>
      </pc:sldChg>
      <pc:sldChg chg="delSp modSp add mod">
        <pc:chgData name="남 상현" userId="03ad4a8e8f7310f3" providerId="LiveId" clId="{EB692BBA-6B68-40B2-99BB-79E38010F205}" dt="2022-05-25T09:12:50.136" v="1587" actId="478"/>
        <pc:sldMkLst>
          <pc:docMk/>
          <pc:sldMk cId="484175705" sldId="278"/>
        </pc:sldMkLst>
        <pc:spChg chg="mod">
          <ac:chgData name="남 상현" userId="03ad4a8e8f7310f3" providerId="LiveId" clId="{EB692BBA-6B68-40B2-99BB-79E38010F205}" dt="2022-05-24T12:08:35.691" v="1342" actId="20577"/>
          <ac:spMkLst>
            <pc:docMk/>
            <pc:sldMk cId="484175705" sldId="278"/>
            <ac:spMk id="40" creationId="{43A885B2-5AA4-56FE-7D8C-DE335363091E}"/>
          </ac:spMkLst>
        </pc:spChg>
        <pc:spChg chg="del">
          <ac:chgData name="남 상현" userId="03ad4a8e8f7310f3" providerId="LiveId" clId="{EB692BBA-6B68-40B2-99BB-79E38010F205}" dt="2022-05-25T09:12:50.136" v="1587" actId="478"/>
          <ac:spMkLst>
            <pc:docMk/>
            <pc:sldMk cId="484175705" sldId="278"/>
            <ac:spMk id="108" creationId="{76B98835-76B4-9EB7-B8BA-3D9A25D25E9B}"/>
          </ac:spMkLst>
        </pc:spChg>
        <pc:spChg chg="del">
          <ac:chgData name="남 상현" userId="03ad4a8e8f7310f3" providerId="LiveId" clId="{EB692BBA-6B68-40B2-99BB-79E38010F205}" dt="2022-05-25T09:12:50.136" v="1587" actId="478"/>
          <ac:spMkLst>
            <pc:docMk/>
            <pc:sldMk cId="484175705" sldId="278"/>
            <ac:spMk id="116" creationId="{6BE31569-6B87-D78D-782A-8FF8E1EA217E}"/>
          </ac:spMkLst>
        </pc:spChg>
        <pc:spChg chg="del">
          <ac:chgData name="남 상현" userId="03ad4a8e8f7310f3" providerId="LiveId" clId="{EB692BBA-6B68-40B2-99BB-79E38010F205}" dt="2022-05-25T09:12:50.136" v="1587" actId="478"/>
          <ac:spMkLst>
            <pc:docMk/>
            <pc:sldMk cId="484175705" sldId="278"/>
            <ac:spMk id="119" creationId="{F604FCA2-B5A5-9654-BCDA-FE914E93D5FF}"/>
          </ac:spMkLst>
        </pc:spChg>
        <pc:spChg chg="del">
          <ac:chgData name="남 상현" userId="03ad4a8e8f7310f3" providerId="LiveId" clId="{EB692BBA-6B68-40B2-99BB-79E38010F205}" dt="2022-05-25T09:12:50.136" v="1587" actId="478"/>
          <ac:spMkLst>
            <pc:docMk/>
            <pc:sldMk cId="484175705" sldId="278"/>
            <ac:spMk id="121" creationId="{B3A86CFC-82C7-7D84-2CE4-59B7C964D776}"/>
          </ac:spMkLst>
        </pc:spChg>
        <pc:grpChg chg="del">
          <ac:chgData name="남 상현" userId="03ad4a8e8f7310f3" providerId="LiveId" clId="{EB692BBA-6B68-40B2-99BB-79E38010F205}" dt="2022-05-25T09:12:50.136" v="1587" actId="478"/>
          <ac:grpSpMkLst>
            <pc:docMk/>
            <pc:sldMk cId="484175705" sldId="278"/>
            <ac:grpSpMk id="132" creationId="{4D8FEAAB-D5DA-DA05-9FB4-B80AB2246F87}"/>
          </ac:grpSpMkLst>
        </pc:grpChg>
        <pc:cxnChg chg="del">
          <ac:chgData name="남 상현" userId="03ad4a8e8f7310f3" providerId="LiveId" clId="{EB692BBA-6B68-40B2-99BB-79E38010F205}" dt="2022-05-25T07:07:12.781" v="1580" actId="478"/>
          <ac:cxnSpMkLst>
            <pc:docMk/>
            <pc:sldMk cId="484175705" sldId="278"/>
            <ac:cxnSpMk id="224" creationId="{0C941815-2EA3-55AC-2649-363E6FAC7027}"/>
          </ac:cxnSpMkLst>
        </pc:cxnChg>
      </pc:sldChg>
      <pc:sldChg chg="addSp delSp modSp add mod">
        <pc:chgData name="남 상현" userId="03ad4a8e8f7310f3" providerId="LiveId" clId="{EB692BBA-6B68-40B2-99BB-79E38010F205}" dt="2022-05-25T09:22:02.369" v="1589"/>
        <pc:sldMkLst>
          <pc:docMk/>
          <pc:sldMk cId="2469684450" sldId="279"/>
        </pc:sldMkLst>
        <pc:spChg chg="add mod">
          <ac:chgData name="남 상현" userId="03ad4a8e8f7310f3" providerId="LiveId" clId="{EB692BBA-6B68-40B2-99BB-79E38010F205}" dt="2022-05-25T09:22:02.369" v="1589"/>
          <ac:spMkLst>
            <pc:docMk/>
            <pc:sldMk cId="2469684450" sldId="279"/>
            <ac:spMk id="35" creationId="{4E3B74B9-CDE8-6126-10DC-1B52B4245E8A}"/>
          </ac:spMkLst>
        </pc:spChg>
        <pc:spChg chg="add mod">
          <ac:chgData name="남 상현" userId="03ad4a8e8f7310f3" providerId="LiveId" clId="{EB692BBA-6B68-40B2-99BB-79E38010F205}" dt="2022-05-25T09:22:02.369" v="1589"/>
          <ac:spMkLst>
            <pc:docMk/>
            <pc:sldMk cId="2469684450" sldId="279"/>
            <ac:spMk id="36" creationId="{75EA706F-784F-B79C-0272-27B5D1ED38CB}"/>
          </ac:spMkLst>
        </pc:spChg>
        <pc:spChg chg="add mod">
          <ac:chgData name="남 상현" userId="03ad4a8e8f7310f3" providerId="LiveId" clId="{EB692BBA-6B68-40B2-99BB-79E38010F205}" dt="2022-05-25T09:22:02.369" v="1589"/>
          <ac:spMkLst>
            <pc:docMk/>
            <pc:sldMk cId="2469684450" sldId="279"/>
            <ac:spMk id="37" creationId="{1851147B-4158-5536-552A-D9C3C54D8ECD}"/>
          </ac:spMkLst>
        </pc:spChg>
        <pc:spChg chg="add mod">
          <ac:chgData name="남 상현" userId="03ad4a8e8f7310f3" providerId="LiveId" clId="{EB692BBA-6B68-40B2-99BB-79E38010F205}" dt="2022-05-25T09:22:02.369" v="1589"/>
          <ac:spMkLst>
            <pc:docMk/>
            <pc:sldMk cId="2469684450" sldId="279"/>
            <ac:spMk id="38" creationId="{78728CAD-E2BD-ADF5-4AA1-55D7C3B1B801}"/>
          </ac:spMkLst>
        </pc:spChg>
        <pc:spChg chg="add mod">
          <ac:chgData name="남 상현" userId="03ad4a8e8f7310f3" providerId="LiveId" clId="{EB692BBA-6B68-40B2-99BB-79E38010F205}" dt="2022-05-25T09:22:02.369" v="1589"/>
          <ac:spMkLst>
            <pc:docMk/>
            <pc:sldMk cId="2469684450" sldId="279"/>
            <ac:spMk id="39" creationId="{308301D0-12E8-C197-7F7B-3A35B10A5B55}"/>
          </ac:spMkLst>
        </pc:spChg>
        <pc:spChg chg="add mod">
          <ac:chgData name="남 상현" userId="03ad4a8e8f7310f3" providerId="LiveId" clId="{EB692BBA-6B68-40B2-99BB-79E38010F205}" dt="2022-05-25T09:22:02.369" v="1589"/>
          <ac:spMkLst>
            <pc:docMk/>
            <pc:sldMk cId="2469684450" sldId="279"/>
            <ac:spMk id="40" creationId="{FF63468F-7EBB-0940-C1C0-DCFE7A380081}"/>
          </ac:spMkLst>
        </pc:spChg>
        <pc:spChg chg="add mod">
          <ac:chgData name="남 상현" userId="03ad4a8e8f7310f3" providerId="LiveId" clId="{EB692BBA-6B68-40B2-99BB-79E38010F205}" dt="2022-05-25T09:22:02.369" v="1589"/>
          <ac:spMkLst>
            <pc:docMk/>
            <pc:sldMk cId="2469684450" sldId="279"/>
            <ac:spMk id="41" creationId="{DB8680AE-466C-AE49-ECF1-6119001768BC}"/>
          </ac:spMkLst>
        </pc:spChg>
        <pc:spChg chg="add mod">
          <ac:chgData name="남 상현" userId="03ad4a8e8f7310f3" providerId="LiveId" clId="{EB692BBA-6B68-40B2-99BB-79E38010F205}" dt="2022-05-25T09:22:02.369" v="1589"/>
          <ac:spMkLst>
            <pc:docMk/>
            <pc:sldMk cId="2469684450" sldId="279"/>
            <ac:spMk id="42" creationId="{8D3A14FE-2B7B-7D45-C42D-202E8EF5EFC7}"/>
          </ac:spMkLst>
        </pc:spChg>
        <pc:spChg chg="add mod">
          <ac:chgData name="남 상현" userId="03ad4a8e8f7310f3" providerId="LiveId" clId="{EB692BBA-6B68-40B2-99BB-79E38010F205}" dt="2022-05-25T09:22:02.369" v="1589"/>
          <ac:spMkLst>
            <pc:docMk/>
            <pc:sldMk cId="2469684450" sldId="279"/>
            <ac:spMk id="43" creationId="{E7F228B1-1ED7-E145-B58F-66BA6E6759CF}"/>
          </ac:spMkLst>
        </pc:spChg>
        <pc:spChg chg="add mod">
          <ac:chgData name="남 상현" userId="03ad4a8e8f7310f3" providerId="LiveId" clId="{EB692BBA-6B68-40B2-99BB-79E38010F205}" dt="2022-05-25T09:22:02.369" v="1589"/>
          <ac:spMkLst>
            <pc:docMk/>
            <pc:sldMk cId="2469684450" sldId="279"/>
            <ac:spMk id="44" creationId="{C323EE18-17CE-610C-4EB2-E50111ECA755}"/>
          </ac:spMkLst>
        </pc:spChg>
        <pc:spChg chg="del">
          <ac:chgData name="남 상현" userId="03ad4a8e8f7310f3" providerId="LiveId" clId="{EB692BBA-6B68-40B2-99BB-79E38010F205}" dt="2022-05-25T09:12:47.048" v="1586" actId="478"/>
          <ac:spMkLst>
            <pc:docMk/>
            <pc:sldMk cId="2469684450" sldId="279"/>
            <ac:spMk id="108" creationId="{76B98835-76B4-9EB7-B8BA-3D9A25D25E9B}"/>
          </ac:spMkLst>
        </pc:spChg>
        <pc:spChg chg="del">
          <ac:chgData name="남 상현" userId="03ad4a8e8f7310f3" providerId="LiveId" clId="{EB692BBA-6B68-40B2-99BB-79E38010F205}" dt="2022-05-25T09:12:47.048" v="1586" actId="478"/>
          <ac:spMkLst>
            <pc:docMk/>
            <pc:sldMk cId="2469684450" sldId="279"/>
            <ac:spMk id="116" creationId="{6BE31569-6B87-D78D-782A-8FF8E1EA217E}"/>
          </ac:spMkLst>
        </pc:spChg>
        <pc:spChg chg="del">
          <ac:chgData name="남 상현" userId="03ad4a8e8f7310f3" providerId="LiveId" clId="{EB692BBA-6B68-40B2-99BB-79E38010F205}" dt="2022-05-25T09:12:47.048" v="1586" actId="478"/>
          <ac:spMkLst>
            <pc:docMk/>
            <pc:sldMk cId="2469684450" sldId="279"/>
            <ac:spMk id="119" creationId="{F604FCA2-B5A5-9654-BCDA-FE914E93D5FF}"/>
          </ac:spMkLst>
        </pc:spChg>
        <pc:spChg chg="del">
          <ac:chgData name="남 상현" userId="03ad4a8e8f7310f3" providerId="LiveId" clId="{EB692BBA-6B68-40B2-99BB-79E38010F205}" dt="2022-05-25T09:12:47.048" v="1586" actId="478"/>
          <ac:spMkLst>
            <pc:docMk/>
            <pc:sldMk cId="2469684450" sldId="279"/>
            <ac:spMk id="121" creationId="{B3A86CFC-82C7-7D84-2CE4-59B7C964D776}"/>
          </ac:spMkLst>
        </pc:spChg>
        <pc:spChg chg="mod">
          <ac:chgData name="남 상현" userId="03ad4a8e8f7310f3" providerId="LiveId" clId="{EB692BBA-6B68-40B2-99BB-79E38010F205}" dt="2022-05-24T12:08:30.789" v="1340" actId="20577"/>
          <ac:spMkLst>
            <pc:docMk/>
            <pc:sldMk cId="2469684450" sldId="279"/>
            <ac:spMk id="794" creationId="{00000000-0000-0000-0000-000000000000}"/>
          </ac:spMkLst>
        </pc:spChg>
        <pc:grpChg chg="del">
          <ac:chgData name="남 상현" userId="03ad4a8e8f7310f3" providerId="LiveId" clId="{EB692BBA-6B68-40B2-99BB-79E38010F205}" dt="2022-05-25T09:12:47.048" v="1586" actId="478"/>
          <ac:grpSpMkLst>
            <pc:docMk/>
            <pc:sldMk cId="2469684450" sldId="279"/>
            <ac:grpSpMk id="132" creationId="{4D8FEAAB-D5DA-DA05-9FB4-B80AB2246F87}"/>
          </ac:grpSpMkLst>
        </pc:grpChg>
        <pc:cxnChg chg="del">
          <ac:chgData name="남 상현" userId="03ad4a8e8f7310f3" providerId="LiveId" clId="{EB692BBA-6B68-40B2-99BB-79E38010F205}" dt="2022-05-25T07:07:11.041" v="1579" actId="478"/>
          <ac:cxnSpMkLst>
            <pc:docMk/>
            <pc:sldMk cId="2469684450" sldId="279"/>
            <ac:cxnSpMk id="224" creationId="{0C941815-2EA3-55AC-2649-363E6FAC7027}"/>
          </ac:cxnSpMkLst>
        </pc:cxnChg>
      </pc:sldChg>
      <pc:sldChg chg="add">
        <pc:chgData name="남 상현" userId="03ad4a8e8f7310f3" providerId="LiveId" clId="{EB692BBA-6B68-40B2-99BB-79E38010F205}" dt="2022-05-24T12:08:38.679" v="1343"/>
        <pc:sldMkLst>
          <pc:docMk/>
          <pc:sldMk cId="455047628" sldId="280"/>
        </pc:sldMkLst>
      </pc:sldChg>
      <pc:sldChg chg="delSp modSp add mod">
        <pc:chgData name="남 상현" userId="03ad4a8e8f7310f3" providerId="LiveId" clId="{EB692BBA-6B68-40B2-99BB-79E38010F205}" dt="2022-05-25T09:12:35.668" v="1584" actId="478"/>
        <pc:sldMkLst>
          <pc:docMk/>
          <pc:sldMk cId="2576903988" sldId="281"/>
        </pc:sldMkLst>
        <pc:spChg chg="mod">
          <ac:chgData name="남 상현" userId="03ad4a8e8f7310f3" providerId="LiveId" clId="{EB692BBA-6B68-40B2-99BB-79E38010F205}" dt="2022-05-24T12:08:48.339" v="1349" actId="20577"/>
          <ac:spMkLst>
            <pc:docMk/>
            <pc:sldMk cId="2576903988" sldId="281"/>
            <ac:spMk id="40" creationId="{43A885B2-5AA4-56FE-7D8C-DE335363091E}"/>
          </ac:spMkLst>
        </pc:spChg>
        <pc:spChg chg="del">
          <ac:chgData name="남 상현" userId="03ad4a8e8f7310f3" providerId="LiveId" clId="{EB692BBA-6B68-40B2-99BB-79E38010F205}" dt="2022-05-25T09:12:35.668" v="1584" actId="478"/>
          <ac:spMkLst>
            <pc:docMk/>
            <pc:sldMk cId="2576903988" sldId="281"/>
            <ac:spMk id="108" creationId="{76B98835-76B4-9EB7-B8BA-3D9A25D25E9B}"/>
          </ac:spMkLst>
        </pc:spChg>
        <pc:spChg chg="del">
          <ac:chgData name="남 상현" userId="03ad4a8e8f7310f3" providerId="LiveId" clId="{EB692BBA-6B68-40B2-99BB-79E38010F205}" dt="2022-05-25T09:12:35.668" v="1584" actId="478"/>
          <ac:spMkLst>
            <pc:docMk/>
            <pc:sldMk cId="2576903988" sldId="281"/>
            <ac:spMk id="116" creationId="{6BE31569-6B87-D78D-782A-8FF8E1EA217E}"/>
          </ac:spMkLst>
        </pc:spChg>
        <pc:spChg chg="del">
          <ac:chgData name="남 상현" userId="03ad4a8e8f7310f3" providerId="LiveId" clId="{EB692BBA-6B68-40B2-99BB-79E38010F205}" dt="2022-05-25T09:12:35.668" v="1584" actId="478"/>
          <ac:spMkLst>
            <pc:docMk/>
            <pc:sldMk cId="2576903988" sldId="281"/>
            <ac:spMk id="119" creationId="{F604FCA2-B5A5-9654-BCDA-FE914E93D5FF}"/>
          </ac:spMkLst>
        </pc:spChg>
        <pc:spChg chg="del">
          <ac:chgData name="남 상현" userId="03ad4a8e8f7310f3" providerId="LiveId" clId="{EB692BBA-6B68-40B2-99BB-79E38010F205}" dt="2022-05-25T09:12:35.668" v="1584" actId="478"/>
          <ac:spMkLst>
            <pc:docMk/>
            <pc:sldMk cId="2576903988" sldId="281"/>
            <ac:spMk id="121" creationId="{B3A86CFC-82C7-7D84-2CE4-59B7C964D776}"/>
          </ac:spMkLst>
        </pc:spChg>
        <pc:grpChg chg="del">
          <ac:chgData name="남 상현" userId="03ad4a8e8f7310f3" providerId="LiveId" clId="{EB692BBA-6B68-40B2-99BB-79E38010F205}" dt="2022-05-25T09:12:32.172" v="1583" actId="478"/>
          <ac:grpSpMkLst>
            <pc:docMk/>
            <pc:sldMk cId="2576903988" sldId="281"/>
            <ac:grpSpMk id="132" creationId="{4D8FEAAB-D5DA-DA05-9FB4-B80AB2246F87}"/>
          </ac:grpSpMkLst>
        </pc:grpChg>
        <pc:cxnChg chg="del">
          <ac:chgData name="남 상현" userId="03ad4a8e8f7310f3" providerId="LiveId" clId="{EB692BBA-6B68-40B2-99BB-79E38010F205}" dt="2022-05-25T07:07:17.625" v="1582" actId="478"/>
          <ac:cxnSpMkLst>
            <pc:docMk/>
            <pc:sldMk cId="2576903988" sldId="281"/>
            <ac:cxnSpMk id="224" creationId="{0C941815-2EA3-55AC-2649-363E6FAC7027}"/>
          </ac:cxnSpMkLst>
        </pc:cxnChg>
      </pc:sldChg>
      <pc:sldChg chg="delSp modSp add mod">
        <pc:chgData name="남 상현" userId="03ad4a8e8f7310f3" providerId="LiveId" clId="{EB692BBA-6B68-40B2-99BB-79E38010F205}" dt="2022-05-25T09:12:43.091" v="1585" actId="478"/>
        <pc:sldMkLst>
          <pc:docMk/>
          <pc:sldMk cId="712250522" sldId="282"/>
        </pc:sldMkLst>
        <pc:spChg chg="del">
          <ac:chgData name="남 상현" userId="03ad4a8e8f7310f3" providerId="LiveId" clId="{EB692BBA-6B68-40B2-99BB-79E38010F205}" dt="2022-05-25T09:12:43.091" v="1585" actId="478"/>
          <ac:spMkLst>
            <pc:docMk/>
            <pc:sldMk cId="712250522" sldId="282"/>
            <ac:spMk id="108" creationId="{76B98835-76B4-9EB7-B8BA-3D9A25D25E9B}"/>
          </ac:spMkLst>
        </pc:spChg>
        <pc:spChg chg="del">
          <ac:chgData name="남 상현" userId="03ad4a8e8f7310f3" providerId="LiveId" clId="{EB692BBA-6B68-40B2-99BB-79E38010F205}" dt="2022-05-25T09:12:43.091" v="1585" actId="478"/>
          <ac:spMkLst>
            <pc:docMk/>
            <pc:sldMk cId="712250522" sldId="282"/>
            <ac:spMk id="116" creationId="{6BE31569-6B87-D78D-782A-8FF8E1EA217E}"/>
          </ac:spMkLst>
        </pc:spChg>
        <pc:spChg chg="del">
          <ac:chgData name="남 상현" userId="03ad4a8e8f7310f3" providerId="LiveId" clId="{EB692BBA-6B68-40B2-99BB-79E38010F205}" dt="2022-05-25T09:12:43.091" v="1585" actId="478"/>
          <ac:spMkLst>
            <pc:docMk/>
            <pc:sldMk cId="712250522" sldId="282"/>
            <ac:spMk id="119" creationId="{F604FCA2-B5A5-9654-BCDA-FE914E93D5FF}"/>
          </ac:spMkLst>
        </pc:spChg>
        <pc:spChg chg="del">
          <ac:chgData name="남 상현" userId="03ad4a8e8f7310f3" providerId="LiveId" clId="{EB692BBA-6B68-40B2-99BB-79E38010F205}" dt="2022-05-25T09:12:43.091" v="1585" actId="478"/>
          <ac:spMkLst>
            <pc:docMk/>
            <pc:sldMk cId="712250522" sldId="282"/>
            <ac:spMk id="121" creationId="{B3A86CFC-82C7-7D84-2CE4-59B7C964D776}"/>
          </ac:spMkLst>
        </pc:spChg>
        <pc:spChg chg="mod">
          <ac:chgData name="남 상현" userId="03ad4a8e8f7310f3" providerId="LiveId" clId="{EB692BBA-6B68-40B2-99BB-79E38010F205}" dt="2022-05-24T12:08:44.531" v="1347" actId="20577"/>
          <ac:spMkLst>
            <pc:docMk/>
            <pc:sldMk cId="712250522" sldId="282"/>
            <ac:spMk id="794" creationId="{00000000-0000-0000-0000-000000000000}"/>
          </ac:spMkLst>
        </pc:spChg>
        <pc:grpChg chg="del">
          <ac:chgData name="남 상현" userId="03ad4a8e8f7310f3" providerId="LiveId" clId="{EB692BBA-6B68-40B2-99BB-79E38010F205}" dt="2022-05-25T09:12:43.091" v="1585" actId="478"/>
          <ac:grpSpMkLst>
            <pc:docMk/>
            <pc:sldMk cId="712250522" sldId="282"/>
            <ac:grpSpMk id="132" creationId="{4D8FEAAB-D5DA-DA05-9FB4-B80AB2246F87}"/>
          </ac:grpSpMkLst>
        </pc:grpChg>
        <pc:cxnChg chg="del">
          <ac:chgData name="남 상현" userId="03ad4a8e8f7310f3" providerId="LiveId" clId="{EB692BBA-6B68-40B2-99BB-79E38010F205}" dt="2022-05-25T07:07:15.504" v="1581" actId="478"/>
          <ac:cxnSpMkLst>
            <pc:docMk/>
            <pc:sldMk cId="712250522" sldId="282"/>
            <ac:cxnSpMk id="224" creationId="{0C941815-2EA3-55AC-2649-363E6FAC702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4D7A3935-D8D7-292D-385A-92BB53BEE115}"/>
              </a:ext>
            </a:extLst>
          </p:cNvPr>
          <p:cNvGrpSpPr/>
          <p:nvPr/>
        </p:nvGrpSpPr>
        <p:grpSpPr>
          <a:xfrm>
            <a:off x="11990261" y="850155"/>
            <a:ext cx="5121084" cy="3380927"/>
            <a:chOff x="11990261" y="850155"/>
            <a:chExt cx="5121084" cy="3380927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46071EA0-C119-8894-46D5-6E3E94B5F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90261" y="850155"/>
              <a:ext cx="2682472" cy="191278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2396A8B-1347-4BD9-92C5-2FD69D739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90261" y="3095604"/>
              <a:ext cx="5121084" cy="1135478"/>
            </a:xfrm>
            <a:prstGeom prst="rect">
              <a:avLst/>
            </a:prstGeom>
          </p:spPr>
        </p:pic>
      </p:grpSp>
      <p:sp>
        <p:nvSpPr>
          <p:cNvPr id="75" name="직사각형 23">
            <a:extLst>
              <a:ext uri="{FF2B5EF4-FFF2-40B4-BE49-F238E27FC236}">
                <a16:creationId xmlns:a16="http://schemas.microsoft.com/office/drawing/2014/main" id="{F9AEDE90-BC2B-CAF9-C0F3-9EA59DB616D7}"/>
              </a:ext>
            </a:extLst>
          </p:cNvPr>
          <p:cNvSpPr/>
          <p:nvPr/>
        </p:nvSpPr>
        <p:spPr>
          <a:xfrm flipH="1">
            <a:off x="2958865" y="3319297"/>
            <a:ext cx="82373" cy="1298207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932DD77-8C4F-3677-208D-03AF8EE89A03}"/>
              </a:ext>
            </a:extLst>
          </p:cNvPr>
          <p:cNvCxnSpPr>
            <a:cxnSpLocks/>
          </p:cNvCxnSpPr>
          <p:nvPr/>
        </p:nvCxnSpPr>
        <p:spPr>
          <a:xfrm>
            <a:off x="10835082" y="4246673"/>
            <a:ext cx="5968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FE938ED1-4F4C-38E2-2F30-F067891529A4}"/>
              </a:ext>
            </a:extLst>
          </p:cNvPr>
          <p:cNvCxnSpPr>
            <a:cxnSpLocks/>
          </p:cNvCxnSpPr>
          <p:nvPr/>
        </p:nvCxnSpPr>
        <p:spPr>
          <a:xfrm>
            <a:off x="10835082" y="3731129"/>
            <a:ext cx="5968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B917B1E-B218-16BC-648F-206C343B2931}"/>
              </a:ext>
            </a:extLst>
          </p:cNvPr>
          <p:cNvSpPr txBox="1"/>
          <p:nvPr/>
        </p:nvSpPr>
        <p:spPr>
          <a:xfrm>
            <a:off x="2434741" y="2385110"/>
            <a:ext cx="119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2C91FA9-74D8-FB14-3996-5C719F5ECFCC}"/>
              </a:ext>
            </a:extLst>
          </p:cNvPr>
          <p:cNvCxnSpPr>
            <a:cxnSpLocks/>
          </p:cNvCxnSpPr>
          <p:nvPr/>
        </p:nvCxnSpPr>
        <p:spPr>
          <a:xfrm flipV="1">
            <a:off x="3031598" y="2783168"/>
            <a:ext cx="0" cy="58823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166293B-7D01-5696-778B-E8544D59C5B7}"/>
              </a:ext>
            </a:extLst>
          </p:cNvPr>
          <p:cNvSpPr txBox="1"/>
          <p:nvPr/>
        </p:nvSpPr>
        <p:spPr>
          <a:xfrm>
            <a:off x="1774231" y="3201774"/>
            <a:ext cx="598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352B3A5-4D04-2D3F-A29E-C73954C04616}"/>
              </a:ext>
            </a:extLst>
          </p:cNvPr>
          <p:cNvSpPr/>
          <p:nvPr/>
        </p:nvSpPr>
        <p:spPr>
          <a:xfrm>
            <a:off x="3031597" y="3371400"/>
            <a:ext cx="1368725" cy="12420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E452402-4902-317E-721D-77145E172C87}"/>
              </a:ext>
            </a:extLst>
          </p:cNvPr>
          <p:cNvSpPr/>
          <p:nvPr/>
        </p:nvSpPr>
        <p:spPr>
          <a:xfrm>
            <a:off x="4401050" y="3371398"/>
            <a:ext cx="1950025" cy="12420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C0B7F2D-14A6-EFB8-E827-30811B66163A}"/>
              </a:ext>
            </a:extLst>
          </p:cNvPr>
          <p:cNvSpPr/>
          <p:nvPr/>
        </p:nvSpPr>
        <p:spPr>
          <a:xfrm>
            <a:off x="9667891" y="3713662"/>
            <a:ext cx="1189481" cy="519673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C1645DB-25D0-75C1-E560-5848C23A0634}"/>
              </a:ext>
            </a:extLst>
          </p:cNvPr>
          <p:cNvGrpSpPr/>
          <p:nvPr/>
        </p:nvGrpSpPr>
        <p:grpSpPr>
          <a:xfrm>
            <a:off x="10840310" y="3684981"/>
            <a:ext cx="508375" cy="563987"/>
            <a:chOff x="9403381" y="1977257"/>
            <a:chExt cx="380499" cy="42212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7F3B5A8-1E89-DF0D-6C27-015A256F7F28}"/>
                </a:ext>
              </a:extLst>
            </p:cNvPr>
            <p:cNvSpPr/>
            <p:nvPr/>
          </p:nvSpPr>
          <p:spPr>
            <a:xfrm>
              <a:off x="9403381" y="1977257"/>
              <a:ext cx="58400" cy="422122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6291334B-BEBC-51E2-0EAC-A1373A994ABD}"/>
                </a:ext>
              </a:extLst>
            </p:cNvPr>
            <p:cNvCxnSpPr>
              <a:cxnSpLocks/>
            </p:cNvCxnSpPr>
            <p:nvPr/>
          </p:nvCxnSpPr>
          <p:spPr>
            <a:xfrm>
              <a:off x="9461781" y="2179233"/>
              <a:ext cx="322099" cy="0"/>
            </a:xfrm>
            <a:prstGeom prst="straightConnector1">
              <a:avLst/>
            </a:prstGeom>
            <a:ln w="28575">
              <a:solidFill>
                <a:srgbClr val="FF7C8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45E5D78-F55F-6AA3-BDC8-4224EDCA3B30}"/>
              </a:ext>
            </a:extLst>
          </p:cNvPr>
          <p:cNvCxnSpPr>
            <a:cxnSpLocks/>
          </p:cNvCxnSpPr>
          <p:nvPr/>
        </p:nvCxnSpPr>
        <p:spPr>
          <a:xfrm>
            <a:off x="2434741" y="3371400"/>
            <a:ext cx="5968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A91B735-CBFF-389C-90AF-3814AACCCAFE}"/>
              </a:ext>
            </a:extLst>
          </p:cNvPr>
          <p:cNvCxnSpPr>
            <a:cxnSpLocks/>
          </p:cNvCxnSpPr>
          <p:nvPr/>
        </p:nvCxnSpPr>
        <p:spPr>
          <a:xfrm>
            <a:off x="2434741" y="4613469"/>
            <a:ext cx="5968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80928FF-7BC1-0B97-A97D-3A0F8FE41356}"/>
              </a:ext>
            </a:extLst>
          </p:cNvPr>
          <p:cNvSpPr txBox="1"/>
          <p:nvPr/>
        </p:nvSpPr>
        <p:spPr>
          <a:xfrm>
            <a:off x="1760894" y="4386991"/>
            <a:ext cx="598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463FA11-97D5-A0CB-4441-36B4A168E3FC}"/>
              </a:ext>
            </a:extLst>
          </p:cNvPr>
          <p:cNvSpPr txBox="1"/>
          <p:nvPr/>
        </p:nvSpPr>
        <p:spPr>
          <a:xfrm>
            <a:off x="5754218" y="2385110"/>
            <a:ext cx="119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46ED533-8A60-CF6C-9F35-375FBEAA882B}"/>
              </a:ext>
            </a:extLst>
          </p:cNvPr>
          <p:cNvCxnSpPr>
            <a:cxnSpLocks/>
          </p:cNvCxnSpPr>
          <p:nvPr/>
        </p:nvCxnSpPr>
        <p:spPr>
          <a:xfrm flipV="1">
            <a:off x="4400322" y="2767459"/>
            <a:ext cx="0" cy="60394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2660F60-C0DD-351A-2295-F8942C708939}"/>
              </a:ext>
            </a:extLst>
          </p:cNvPr>
          <p:cNvCxnSpPr>
            <a:cxnSpLocks/>
          </p:cNvCxnSpPr>
          <p:nvPr/>
        </p:nvCxnSpPr>
        <p:spPr>
          <a:xfrm flipV="1">
            <a:off x="6351076" y="2767459"/>
            <a:ext cx="0" cy="6039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FC3CE6E-AB3E-6E37-4655-C12F60A5FC14}"/>
              </a:ext>
            </a:extLst>
          </p:cNvPr>
          <p:cNvSpPr/>
          <p:nvPr/>
        </p:nvSpPr>
        <p:spPr>
          <a:xfrm>
            <a:off x="6351076" y="3371512"/>
            <a:ext cx="1368725" cy="12420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01A7AFE-6EF0-ACCE-8A41-81DD5F4AE8CF}"/>
              </a:ext>
            </a:extLst>
          </p:cNvPr>
          <p:cNvSpPr/>
          <p:nvPr/>
        </p:nvSpPr>
        <p:spPr>
          <a:xfrm>
            <a:off x="7717866" y="3370451"/>
            <a:ext cx="1950025" cy="12420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B21C76-A7E3-A50B-4EDD-D494724727E0}"/>
              </a:ext>
            </a:extLst>
          </p:cNvPr>
          <p:cNvSpPr txBox="1"/>
          <p:nvPr/>
        </p:nvSpPr>
        <p:spPr>
          <a:xfrm>
            <a:off x="4099823" y="2385110"/>
            <a:ext cx="57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855C5E4-0447-9FB5-98FB-0F06ABFA7EA2}"/>
              </a:ext>
            </a:extLst>
          </p:cNvPr>
          <p:cNvCxnSpPr>
            <a:cxnSpLocks/>
          </p:cNvCxnSpPr>
          <p:nvPr/>
        </p:nvCxnSpPr>
        <p:spPr>
          <a:xfrm flipV="1">
            <a:off x="7717866" y="2767670"/>
            <a:ext cx="0" cy="6039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BA6BC9A-F129-0B8E-B004-E6F237AAE4DA}"/>
              </a:ext>
            </a:extLst>
          </p:cNvPr>
          <p:cNvSpPr txBox="1"/>
          <p:nvPr/>
        </p:nvSpPr>
        <p:spPr>
          <a:xfrm>
            <a:off x="7112172" y="2385110"/>
            <a:ext cx="119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1ABBE55-5F1F-8937-4A6C-29265D00D692}"/>
              </a:ext>
            </a:extLst>
          </p:cNvPr>
          <p:cNvCxnSpPr>
            <a:cxnSpLocks/>
          </p:cNvCxnSpPr>
          <p:nvPr/>
        </p:nvCxnSpPr>
        <p:spPr>
          <a:xfrm flipV="1">
            <a:off x="9668160" y="2759604"/>
            <a:ext cx="0" cy="6039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8C47904-19ED-0AC8-09D2-7149D9DDAEEE}"/>
              </a:ext>
            </a:extLst>
          </p:cNvPr>
          <p:cNvSpPr txBox="1"/>
          <p:nvPr/>
        </p:nvSpPr>
        <p:spPr>
          <a:xfrm>
            <a:off x="9071303" y="2394083"/>
            <a:ext cx="119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23">
            <a:extLst>
              <a:ext uri="{FF2B5EF4-FFF2-40B4-BE49-F238E27FC236}">
                <a16:creationId xmlns:a16="http://schemas.microsoft.com/office/drawing/2014/main" id="{2E007561-6671-CE47-17DB-312D58FE8E59}"/>
              </a:ext>
            </a:extLst>
          </p:cNvPr>
          <p:cNvSpPr/>
          <p:nvPr/>
        </p:nvSpPr>
        <p:spPr>
          <a:xfrm>
            <a:off x="9667890" y="4241917"/>
            <a:ext cx="1250445" cy="368440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D198BB-20FB-046B-113E-3E598EAB045C}"/>
              </a:ext>
            </a:extLst>
          </p:cNvPr>
          <p:cNvSpPr txBox="1"/>
          <p:nvPr/>
        </p:nvSpPr>
        <p:spPr>
          <a:xfrm>
            <a:off x="11375472" y="4077048"/>
            <a:ext cx="598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5923C28-01BC-EEF4-69ED-734C8ADE8596}"/>
              </a:ext>
            </a:extLst>
          </p:cNvPr>
          <p:cNvSpPr txBox="1"/>
          <p:nvPr/>
        </p:nvSpPr>
        <p:spPr>
          <a:xfrm>
            <a:off x="11369274" y="3561503"/>
            <a:ext cx="598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3675C947-2FD1-6BD0-4CFD-E3B0B555DB91}"/>
              </a:ext>
            </a:extLst>
          </p:cNvPr>
          <p:cNvCxnSpPr>
            <a:cxnSpLocks/>
          </p:cNvCxnSpPr>
          <p:nvPr/>
        </p:nvCxnSpPr>
        <p:spPr>
          <a:xfrm flipV="1">
            <a:off x="10835082" y="2759604"/>
            <a:ext cx="0" cy="9253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22251D8-8FD2-52FF-78DB-9A2E62264306}"/>
              </a:ext>
            </a:extLst>
          </p:cNvPr>
          <p:cNvSpPr txBox="1"/>
          <p:nvPr/>
        </p:nvSpPr>
        <p:spPr>
          <a:xfrm>
            <a:off x="10241904" y="2394083"/>
            <a:ext cx="119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직사각형 23">
            <a:extLst>
              <a:ext uri="{FF2B5EF4-FFF2-40B4-BE49-F238E27FC236}">
                <a16:creationId xmlns:a16="http://schemas.microsoft.com/office/drawing/2014/main" id="{6F1F7620-6443-AEBA-8788-F254F3E343D7}"/>
              </a:ext>
            </a:extLst>
          </p:cNvPr>
          <p:cNvSpPr/>
          <p:nvPr/>
        </p:nvSpPr>
        <p:spPr>
          <a:xfrm>
            <a:off x="9677810" y="3368804"/>
            <a:ext cx="1240525" cy="339251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직사각형 23">
            <a:extLst>
              <a:ext uri="{FF2B5EF4-FFF2-40B4-BE49-F238E27FC236}">
                <a16:creationId xmlns:a16="http://schemas.microsoft.com/office/drawing/2014/main" id="{62CE30F0-6ABD-3DF6-8D90-20EC873ACDEC}"/>
              </a:ext>
            </a:extLst>
          </p:cNvPr>
          <p:cNvSpPr/>
          <p:nvPr/>
        </p:nvSpPr>
        <p:spPr>
          <a:xfrm>
            <a:off x="3031278" y="4556618"/>
            <a:ext cx="7887056" cy="61084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직사각형 23">
            <a:extLst>
              <a:ext uri="{FF2B5EF4-FFF2-40B4-BE49-F238E27FC236}">
                <a16:creationId xmlns:a16="http://schemas.microsoft.com/office/drawing/2014/main" id="{4A71DDF2-5867-0E1C-25EF-6656F2B6AB39}"/>
              </a:ext>
            </a:extLst>
          </p:cNvPr>
          <p:cNvSpPr/>
          <p:nvPr/>
        </p:nvSpPr>
        <p:spPr>
          <a:xfrm>
            <a:off x="3020669" y="3319297"/>
            <a:ext cx="7897811" cy="61084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6CBE6D2-7A81-D77D-B0D6-BC2795699DE8}"/>
              </a:ext>
            </a:extLst>
          </p:cNvPr>
          <p:cNvGrpSpPr/>
          <p:nvPr/>
        </p:nvGrpSpPr>
        <p:grpSpPr>
          <a:xfrm>
            <a:off x="2503582" y="3722245"/>
            <a:ext cx="530128" cy="563987"/>
            <a:chOff x="2207326" y="2015194"/>
            <a:chExt cx="396780" cy="42212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2A2529C-0BC0-BC96-431A-F2671A94CDB3}"/>
                </a:ext>
              </a:extLst>
            </p:cNvPr>
            <p:cNvSpPr/>
            <p:nvPr/>
          </p:nvSpPr>
          <p:spPr>
            <a:xfrm>
              <a:off x="2545706" y="2015194"/>
              <a:ext cx="58400" cy="422122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2BDBBBCB-0415-5E9A-BE6B-E426DDB12E7E}"/>
                </a:ext>
              </a:extLst>
            </p:cNvPr>
            <p:cNvCxnSpPr>
              <a:cxnSpLocks/>
            </p:cNvCxnSpPr>
            <p:nvPr/>
          </p:nvCxnSpPr>
          <p:spPr>
            <a:xfrm>
              <a:off x="2207326" y="2206418"/>
              <a:ext cx="322099" cy="0"/>
            </a:xfrm>
            <a:prstGeom prst="straightConnector1">
              <a:avLst/>
            </a:prstGeom>
            <a:ln w="28575">
              <a:solidFill>
                <a:srgbClr val="FF7C8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직사각형 29">
            <a:extLst>
              <a:ext uri="{FF2B5EF4-FFF2-40B4-BE49-F238E27FC236}">
                <a16:creationId xmlns:a16="http://schemas.microsoft.com/office/drawing/2014/main" id="{63AD48ED-E3F3-E5E4-B696-5671A3B7AE78}"/>
              </a:ext>
            </a:extLst>
          </p:cNvPr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</a:t>
            </a:r>
          </a:p>
        </p:txBody>
      </p:sp>
      <p:sp>
        <p:nvSpPr>
          <p:cNvPr id="87" name="직사각형 29">
            <a:extLst>
              <a:ext uri="{FF2B5EF4-FFF2-40B4-BE49-F238E27FC236}">
                <a16:creationId xmlns:a16="http://schemas.microsoft.com/office/drawing/2014/main" id="{B200BAA2-3418-D6D7-8D84-3D5E0F19CA6B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latin typeface="Arial"/>
              </a:rPr>
              <a:t>Stage </a:t>
            </a:r>
            <a:r>
              <a:rPr lang="ko-KR" altLang="en-US" spc="-1" dirty="0">
                <a:latin typeface="Arial"/>
              </a:rPr>
              <a:t>구성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527BEBAB-3C5F-EB60-9206-6575BD3CD871}"/>
              </a:ext>
            </a:extLst>
          </p:cNvPr>
          <p:cNvGrpSpPr/>
          <p:nvPr/>
        </p:nvGrpSpPr>
        <p:grpSpPr>
          <a:xfrm>
            <a:off x="86616" y="4927075"/>
            <a:ext cx="1894988" cy="531950"/>
            <a:chOff x="187093" y="917200"/>
            <a:chExt cx="1894988" cy="531950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CF96E55-A38C-18ED-DA78-1E82CC05EF8F}"/>
                </a:ext>
              </a:extLst>
            </p:cNvPr>
            <p:cNvSpPr txBox="1"/>
            <p:nvPr/>
          </p:nvSpPr>
          <p:spPr>
            <a:xfrm>
              <a:off x="634775" y="1098026"/>
              <a:ext cx="14473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도어 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출구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AD9DD1F4-B2C8-2720-1DD1-AA441F7DC0E9}"/>
                </a:ext>
              </a:extLst>
            </p:cNvPr>
            <p:cNvGrpSpPr/>
            <p:nvPr/>
          </p:nvGrpSpPr>
          <p:grpSpPr>
            <a:xfrm>
              <a:off x="187093" y="917200"/>
              <a:ext cx="335093" cy="253916"/>
              <a:chOff x="6312143" y="4301132"/>
              <a:chExt cx="335093" cy="253916"/>
            </a:xfrm>
          </p:grpSpPr>
          <p:sp>
            <p:nvSpPr>
              <p:cNvPr id="92" name="타원 366">
                <a:extLst>
                  <a:ext uri="{FF2B5EF4-FFF2-40B4-BE49-F238E27FC236}">
                    <a16:creationId xmlns:a16="http://schemas.microsoft.com/office/drawing/2014/main" id="{82A8E2F7-5DFA-32F5-0E40-39750539F6D0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5453B4F-D626-282A-E1D8-899296321847}"/>
                  </a:ext>
                </a:extLst>
              </p:cNvPr>
              <p:cNvSpPr txBox="1"/>
              <p:nvPr/>
            </p:nvSpPr>
            <p:spPr>
              <a:xfrm>
                <a:off x="6312143" y="4301132"/>
                <a:ext cx="335093" cy="25391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11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63A3C93-CFFA-8439-E66E-613A728423C0}"/>
                </a:ext>
              </a:extLst>
            </p:cNvPr>
            <p:cNvSpPr/>
            <p:nvPr/>
          </p:nvSpPr>
          <p:spPr>
            <a:xfrm>
              <a:off x="484805" y="1027028"/>
              <a:ext cx="58400" cy="422122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3D10C91B-BC42-0667-F0C8-0517D24A8C44}"/>
              </a:ext>
            </a:extLst>
          </p:cNvPr>
          <p:cNvGrpSpPr/>
          <p:nvPr/>
        </p:nvGrpSpPr>
        <p:grpSpPr>
          <a:xfrm>
            <a:off x="53316" y="964437"/>
            <a:ext cx="2079360" cy="3631469"/>
            <a:chOff x="180149" y="1937759"/>
            <a:chExt cx="2079360" cy="3631469"/>
          </a:xfrm>
        </p:grpSpPr>
        <p:sp>
          <p:nvSpPr>
            <p:cNvPr id="95" name="직선 연결선 5">
              <a:extLst>
                <a:ext uri="{FF2B5EF4-FFF2-40B4-BE49-F238E27FC236}">
                  <a16:creationId xmlns:a16="http://schemas.microsoft.com/office/drawing/2014/main" id="{04C40FD5-0924-C974-27F8-D5E9C4DDB390}"/>
                </a:ext>
              </a:extLst>
            </p:cNvPr>
            <p:cNvSpPr/>
            <p:nvPr/>
          </p:nvSpPr>
          <p:spPr>
            <a:xfrm>
              <a:off x="180149" y="2962619"/>
              <a:ext cx="207936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" name="TextBox 8">
              <a:extLst>
                <a:ext uri="{FF2B5EF4-FFF2-40B4-BE49-F238E27FC236}">
                  <a16:creationId xmlns:a16="http://schemas.microsoft.com/office/drawing/2014/main" id="{9FE9EF3C-B3B6-4050-FF4F-6D69F17A352D}"/>
                </a:ext>
              </a:extLst>
            </p:cNvPr>
            <p:cNvSpPr/>
            <p:nvPr/>
          </p:nvSpPr>
          <p:spPr>
            <a:xfrm>
              <a:off x="213449" y="1937759"/>
              <a:ext cx="2012760" cy="92187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가로 </a:t>
              </a:r>
              <a:r>
                <a:rPr lang="en-US" altLang="ko-KR" spc="-1" dirty="0">
                  <a:latin typeface="Arial"/>
                </a:rPr>
                <a:t>x :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pc="-1" dirty="0">
                  <a:latin typeface="Arial"/>
                </a:rPr>
                <a:t>세로 </a:t>
              </a:r>
              <a:r>
                <a:rPr lang="en-US" altLang="ko-KR" spc="-1" dirty="0">
                  <a:latin typeface="Arial"/>
                </a:rPr>
                <a:t>z :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높이 </a:t>
              </a:r>
              <a:r>
                <a:rPr lang="en-US" altLang="ko-KR" sz="1800" b="0" strike="noStrike" spc="-1" dirty="0">
                  <a:latin typeface="Arial"/>
                </a:rPr>
                <a:t>y :</a:t>
              </a:r>
              <a:endParaRPr lang="en-US" sz="1800" b="0" strike="noStrike" spc="-1" dirty="0">
                <a:latin typeface="Arial"/>
              </a:endParaRPr>
            </a:p>
          </p:txBody>
        </p: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DB111A8C-4C81-7560-08B2-55AE1CA7AAE1}"/>
                </a:ext>
              </a:extLst>
            </p:cNvPr>
            <p:cNvGrpSpPr/>
            <p:nvPr/>
          </p:nvGrpSpPr>
          <p:grpSpPr>
            <a:xfrm>
              <a:off x="234230" y="3056771"/>
              <a:ext cx="1163138" cy="2512457"/>
              <a:chOff x="1773158" y="2852817"/>
              <a:chExt cx="1163138" cy="2512457"/>
            </a:xfrm>
          </p:grpSpPr>
          <p:sp>
            <p:nvSpPr>
              <p:cNvPr id="98" name="직사각형 23">
                <a:extLst>
                  <a:ext uri="{FF2B5EF4-FFF2-40B4-BE49-F238E27FC236}">
                    <a16:creationId xmlns:a16="http://schemas.microsoft.com/office/drawing/2014/main" id="{D77879F5-DD6B-4885-44E1-B83094710601}"/>
                  </a:ext>
                </a:extLst>
              </p:cNvPr>
              <p:cNvSpPr/>
              <p:nvPr/>
            </p:nvSpPr>
            <p:spPr>
              <a:xfrm>
                <a:off x="1773158" y="4224113"/>
                <a:ext cx="459000" cy="459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9" name="TextBox 6">
                <a:extLst>
                  <a:ext uri="{FF2B5EF4-FFF2-40B4-BE49-F238E27FC236}">
                    <a16:creationId xmlns:a16="http://schemas.microsoft.com/office/drawing/2014/main" id="{E96F7FCB-BDE4-9CD2-018A-3534C3E8CF03}"/>
                  </a:ext>
                </a:extLst>
              </p:cNvPr>
              <p:cNvSpPr/>
              <p:nvPr/>
            </p:nvSpPr>
            <p:spPr>
              <a:xfrm>
                <a:off x="2269598" y="4300451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0m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100" name="직사각형 23">
                <a:extLst>
                  <a:ext uri="{FF2B5EF4-FFF2-40B4-BE49-F238E27FC236}">
                    <a16:creationId xmlns:a16="http://schemas.microsoft.com/office/drawing/2014/main" id="{BD532366-21DF-0D5C-7EE8-A7BF943E4841}"/>
                  </a:ext>
                </a:extLst>
              </p:cNvPr>
              <p:cNvSpPr/>
              <p:nvPr/>
            </p:nvSpPr>
            <p:spPr>
              <a:xfrm>
                <a:off x="1773158" y="3538465"/>
                <a:ext cx="459000" cy="459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1" name="TextBox 6">
                <a:extLst>
                  <a:ext uri="{FF2B5EF4-FFF2-40B4-BE49-F238E27FC236}">
                    <a16:creationId xmlns:a16="http://schemas.microsoft.com/office/drawing/2014/main" id="{FC78D424-BC04-CE46-0F9B-E4F06ECE382C}"/>
                  </a:ext>
                </a:extLst>
              </p:cNvPr>
              <p:cNvSpPr/>
              <p:nvPr/>
            </p:nvSpPr>
            <p:spPr>
              <a:xfrm>
                <a:off x="2269598" y="3614803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2m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102" name="직사각형 23">
                <a:extLst>
                  <a:ext uri="{FF2B5EF4-FFF2-40B4-BE49-F238E27FC236}">
                    <a16:creationId xmlns:a16="http://schemas.microsoft.com/office/drawing/2014/main" id="{569240B0-9DE3-D6BE-24CA-87DFFE0A94E1}"/>
                  </a:ext>
                </a:extLst>
              </p:cNvPr>
              <p:cNvSpPr/>
              <p:nvPr/>
            </p:nvSpPr>
            <p:spPr>
              <a:xfrm>
                <a:off x="1773158" y="2852817"/>
                <a:ext cx="459000" cy="45900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" name="TextBox 6">
                <a:extLst>
                  <a:ext uri="{FF2B5EF4-FFF2-40B4-BE49-F238E27FC236}">
                    <a16:creationId xmlns:a16="http://schemas.microsoft.com/office/drawing/2014/main" id="{4CD0B7FD-95AF-80CF-4628-49DE1305425D}"/>
                  </a:ext>
                </a:extLst>
              </p:cNvPr>
              <p:cNvSpPr/>
              <p:nvPr/>
            </p:nvSpPr>
            <p:spPr>
              <a:xfrm>
                <a:off x="2269598" y="2947856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4m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grpSp>
            <p:nvGrpSpPr>
              <p:cNvPr id="104" name="그룹 103">
                <a:extLst>
                  <a:ext uri="{FF2B5EF4-FFF2-40B4-BE49-F238E27FC236}">
                    <a16:creationId xmlns:a16="http://schemas.microsoft.com/office/drawing/2014/main" id="{62507827-F1DC-2ECB-82A4-5EE123CBB535}"/>
                  </a:ext>
                </a:extLst>
              </p:cNvPr>
              <p:cNvGrpSpPr/>
              <p:nvPr/>
            </p:nvGrpSpPr>
            <p:grpSpPr>
              <a:xfrm>
                <a:off x="1776001" y="4906274"/>
                <a:ext cx="1160295" cy="459000"/>
                <a:chOff x="10677830" y="2920560"/>
                <a:chExt cx="1160295" cy="459000"/>
              </a:xfrm>
            </p:grpSpPr>
            <p:sp>
              <p:nvSpPr>
                <p:cNvPr id="105" name="직사각형 23">
                  <a:extLst>
                    <a:ext uri="{FF2B5EF4-FFF2-40B4-BE49-F238E27FC236}">
                      <a16:creationId xmlns:a16="http://schemas.microsoft.com/office/drawing/2014/main" id="{F4B85CDB-5AD1-CF70-9E1A-6E806ABBAF67}"/>
                    </a:ext>
                  </a:extLst>
                </p:cNvPr>
                <p:cNvSpPr/>
                <p:nvPr/>
              </p:nvSpPr>
              <p:spPr>
                <a:xfrm>
                  <a:off x="10677830" y="2920560"/>
                  <a:ext cx="459000" cy="459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6" name="TextBox 6">
                  <a:extLst>
                    <a:ext uri="{FF2B5EF4-FFF2-40B4-BE49-F238E27FC236}">
                      <a16:creationId xmlns:a16="http://schemas.microsoft.com/office/drawing/2014/main" id="{87BC49E6-2C09-FEB2-ED26-0AD0C1FD216F}"/>
                    </a:ext>
                  </a:extLst>
                </p:cNvPr>
                <p:cNvSpPr/>
                <p:nvPr/>
              </p:nvSpPr>
              <p:spPr>
                <a:xfrm>
                  <a:off x="11187245" y="2992640"/>
                  <a:ext cx="650880" cy="306323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ko-KR" altLang="en-US" sz="1400" spc="-1" dirty="0">
                      <a:solidFill>
                        <a:srgbClr val="000000"/>
                      </a:solidFill>
                      <a:latin typeface="맑은 고딕"/>
                    </a:rPr>
                    <a:t>벽</a:t>
                  </a:r>
                  <a:endParaRPr lang="en-US" sz="1400" b="0" strike="noStrike" spc="-1" dirty="0">
                    <a:latin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3735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Lumo_S8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105F507A-DD62-1FF4-5316-30D965F31D34}"/>
              </a:ext>
            </a:extLst>
          </p:cNvPr>
          <p:cNvGrpSpPr/>
          <p:nvPr/>
        </p:nvGrpSpPr>
        <p:grpSpPr>
          <a:xfrm>
            <a:off x="11990261" y="850155"/>
            <a:ext cx="5121084" cy="3380927"/>
            <a:chOff x="11990261" y="850155"/>
            <a:chExt cx="5121084" cy="3380927"/>
          </a:xfrm>
        </p:grpSpPr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E8A89C6C-8919-3C37-B6CD-8C6B8C147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90261" y="850155"/>
              <a:ext cx="2682472" cy="1912786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60DD1CF1-0DBE-1E16-F524-D9A9E8918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90261" y="3095604"/>
              <a:ext cx="5121084" cy="1135478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80E3F8F-5882-610E-A681-AD027A9BAB63}"/>
              </a:ext>
            </a:extLst>
          </p:cNvPr>
          <p:cNvGrpSpPr/>
          <p:nvPr/>
        </p:nvGrpSpPr>
        <p:grpSpPr>
          <a:xfrm>
            <a:off x="86616" y="4927075"/>
            <a:ext cx="1894988" cy="531950"/>
            <a:chOff x="187093" y="917200"/>
            <a:chExt cx="1894988" cy="531950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009FB5E-2A3D-18E3-B326-4E7BB20CF226}"/>
                </a:ext>
              </a:extLst>
            </p:cNvPr>
            <p:cNvSpPr txBox="1"/>
            <p:nvPr/>
          </p:nvSpPr>
          <p:spPr>
            <a:xfrm>
              <a:off x="634775" y="1098026"/>
              <a:ext cx="14473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도어 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출구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4AA1833E-37DE-209D-BBF9-0466F7E6E009}"/>
                </a:ext>
              </a:extLst>
            </p:cNvPr>
            <p:cNvGrpSpPr/>
            <p:nvPr/>
          </p:nvGrpSpPr>
          <p:grpSpPr>
            <a:xfrm>
              <a:off x="187093" y="917200"/>
              <a:ext cx="335093" cy="253916"/>
              <a:chOff x="6312143" y="4301132"/>
              <a:chExt cx="335093" cy="253916"/>
            </a:xfrm>
          </p:grpSpPr>
          <p:sp>
            <p:nvSpPr>
              <p:cNvPr id="79" name="타원 366">
                <a:extLst>
                  <a:ext uri="{FF2B5EF4-FFF2-40B4-BE49-F238E27FC236}">
                    <a16:creationId xmlns:a16="http://schemas.microsoft.com/office/drawing/2014/main" id="{855EAF03-9FEF-5BB3-42DD-2B1C5B548D38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90F6B71-7F86-8016-7D0B-7B6EECFD730A}"/>
                  </a:ext>
                </a:extLst>
              </p:cNvPr>
              <p:cNvSpPr txBox="1"/>
              <p:nvPr/>
            </p:nvSpPr>
            <p:spPr>
              <a:xfrm>
                <a:off x="6312143" y="4301132"/>
                <a:ext cx="335093" cy="25391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11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A6C5787-317D-498A-DD37-BE5A89EADE41}"/>
                </a:ext>
              </a:extLst>
            </p:cNvPr>
            <p:cNvSpPr/>
            <p:nvPr/>
          </p:nvSpPr>
          <p:spPr>
            <a:xfrm>
              <a:off x="484805" y="1027028"/>
              <a:ext cx="58400" cy="422122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5F85231-B4CE-F5B2-3148-9CA0EDC4521C}"/>
              </a:ext>
            </a:extLst>
          </p:cNvPr>
          <p:cNvGrpSpPr/>
          <p:nvPr/>
        </p:nvGrpSpPr>
        <p:grpSpPr>
          <a:xfrm>
            <a:off x="53316" y="964437"/>
            <a:ext cx="2079360" cy="3631469"/>
            <a:chOff x="180149" y="1937759"/>
            <a:chExt cx="2079360" cy="3631469"/>
          </a:xfrm>
        </p:grpSpPr>
        <p:sp>
          <p:nvSpPr>
            <p:cNvPr id="774" name="직선 연결선 5"/>
            <p:cNvSpPr/>
            <p:nvPr/>
          </p:nvSpPr>
          <p:spPr>
            <a:xfrm>
              <a:off x="180149" y="2962619"/>
              <a:ext cx="207936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3" name="TextBox 8"/>
            <p:cNvSpPr/>
            <p:nvPr/>
          </p:nvSpPr>
          <p:spPr>
            <a:xfrm>
              <a:off x="213449" y="1937759"/>
              <a:ext cx="2012760" cy="92187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가로 </a:t>
              </a:r>
              <a:r>
                <a:rPr lang="en-US" altLang="ko-KR" spc="-1" dirty="0">
                  <a:latin typeface="Arial"/>
                </a:rPr>
                <a:t>x :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pc="-1" dirty="0">
                  <a:latin typeface="Arial"/>
                </a:rPr>
                <a:t>세로 </a:t>
              </a:r>
              <a:r>
                <a:rPr lang="en-US" altLang="ko-KR" spc="-1" dirty="0">
                  <a:latin typeface="Arial"/>
                </a:rPr>
                <a:t>z :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높이 </a:t>
              </a:r>
              <a:r>
                <a:rPr lang="en-US" altLang="ko-KR" sz="1800" b="0" strike="noStrike" spc="-1" dirty="0">
                  <a:latin typeface="Arial"/>
                </a:rPr>
                <a:t>y :</a:t>
              </a:r>
              <a:endParaRPr lang="en-US" sz="1800" b="0" strike="noStrike" spc="-1" dirty="0">
                <a:latin typeface="Arial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93D052B-B4D1-D09B-7B81-2B3FF53FC9F1}"/>
                </a:ext>
              </a:extLst>
            </p:cNvPr>
            <p:cNvGrpSpPr/>
            <p:nvPr/>
          </p:nvGrpSpPr>
          <p:grpSpPr>
            <a:xfrm>
              <a:off x="234230" y="3056771"/>
              <a:ext cx="1163138" cy="2512457"/>
              <a:chOff x="1773158" y="2852817"/>
              <a:chExt cx="1163138" cy="2512457"/>
            </a:xfrm>
          </p:grpSpPr>
          <p:sp>
            <p:nvSpPr>
              <p:cNvPr id="775" name="직사각형 23"/>
              <p:cNvSpPr/>
              <p:nvPr/>
            </p:nvSpPr>
            <p:spPr>
              <a:xfrm>
                <a:off x="1773158" y="4224113"/>
                <a:ext cx="459000" cy="459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1" name="TextBox 6"/>
              <p:cNvSpPr/>
              <p:nvPr/>
            </p:nvSpPr>
            <p:spPr>
              <a:xfrm>
                <a:off x="2269598" y="4300451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0m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253" name="직사각형 23">
                <a:extLst>
                  <a:ext uri="{FF2B5EF4-FFF2-40B4-BE49-F238E27FC236}">
                    <a16:creationId xmlns:a16="http://schemas.microsoft.com/office/drawing/2014/main" id="{EFDD8A67-4D2C-7960-16AD-179A2F9226EC}"/>
                  </a:ext>
                </a:extLst>
              </p:cNvPr>
              <p:cNvSpPr/>
              <p:nvPr/>
            </p:nvSpPr>
            <p:spPr>
              <a:xfrm>
                <a:off x="1773158" y="3538465"/>
                <a:ext cx="459000" cy="459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0" name="TextBox 6">
                <a:extLst>
                  <a:ext uri="{FF2B5EF4-FFF2-40B4-BE49-F238E27FC236}">
                    <a16:creationId xmlns:a16="http://schemas.microsoft.com/office/drawing/2014/main" id="{F00B3E43-0CEE-6A80-716B-2E1B31AB8242}"/>
                  </a:ext>
                </a:extLst>
              </p:cNvPr>
              <p:cNvSpPr/>
              <p:nvPr/>
            </p:nvSpPr>
            <p:spPr>
              <a:xfrm>
                <a:off x="2269598" y="3614803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2m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262" name="직사각형 23">
                <a:extLst>
                  <a:ext uri="{FF2B5EF4-FFF2-40B4-BE49-F238E27FC236}">
                    <a16:creationId xmlns:a16="http://schemas.microsoft.com/office/drawing/2014/main" id="{B33CD9B6-D9F2-F8DD-E340-615F2C3F1136}"/>
                  </a:ext>
                </a:extLst>
              </p:cNvPr>
              <p:cNvSpPr/>
              <p:nvPr/>
            </p:nvSpPr>
            <p:spPr>
              <a:xfrm>
                <a:off x="1773158" y="2852817"/>
                <a:ext cx="459000" cy="45900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3" name="TextBox 6">
                <a:extLst>
                  <a:ext uri="{FF2B5EF4-FFF2-40B4-BE49-F238E27FC236}">
                    <a16:creationId xmlns:a16="http://schemas.microsoft.com/office/drawing/2014/main" id="{C030DDCC-3F05-9B7E-F2F3-9406FEA7B1E5}"/>
                  </a:ext>
                </a:extLst>
              </p:cNvPr>
              <p:cNvSpPr/>
              <p:nvPr/>
            </p:nvSpPr>
            <p:spPr>
              <a:xfrm>
                <a:off x="2269598" y="2947856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4m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51A41011-4941-37A3-F7A2-3BC1592EB68F}"/>
                  </a:ext>
                </a:extLst>
              </p:cNvPr>
              <p:cNvGrpSpPr/>
              <p:nvPr/>
            </p:nvGrpSpPr>
            <p:grpSpPr>
              <a:xfrm>
                <a:off x="1776001" y="4906274"/>
                <a:ext cx="1160295" cy="459000"/>
                <a:chOff x="10677830" y="2920560"/>
                <a:chExt cx="1160295" cy="459000"/>
              </a:xfrm>
            </p:grpSpPr>
            <p:sp>
              <p:nvSpPr>
                <p:cNvPr id="194" name="직사각형 23">
                  <a:extLst>
                    <a:ext uri="{FF2B5EF4-FFF2-40B4-BE49-F238E27FC236}">
                      <a16:creationId xmlns:a16="http://schemas.microsoft.com/office/drawing/2014/main" id="{12791DB0-F043-9A57-58B9-2F622DB6A31F}"/>
                    </a:ext>
                  </a:extLst>
                </p:cNvPr>
                <p:cNvSpPr/>
                <p:nvPr/>
              </p:nvSpPr>
              <p:spPr>
                <a:xfrm>
                  <a:off x="10677830" y="2920560"/>
                  <a:ext cx="459000" cy="459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95" name="TextBox 6">
                  <a:extLst>
                    <a:ext uri="{FF2B5EF4-FFF2-40B4-BE49-F238E27FC236}">
                      <a16:creationId xmlns:a16="http://schemas.microsoft.com/office/drawing/2014/main" id="{22C523E6-AAFD-994D-6967-A62ED9C17CE4}"/>
                    </a:ext>
                  </a:extLst>
                </p:cNvPr>
                <p:cNvSpPr/>
                <p:nvPr/>
              </p:nvSpPr>
              <p:spPr>
                <a:xfrm>
                  <a:off x="11187245" y="2992640"/>
                  <a:ext cx="650880" cy="306323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ko-KR" altLang="en-US" sz="1400" spc="-1" dirty="0">
                      <a:solidFill>
                        <a:srgbClr val="000000"/>
                      </a:solidFill>
                      <a:latin typeface="맑은 고딕"/>
                    </a:rPr>
                    <a:t>벽</a:t>
                  </a:r>
                  <a:endParaRPr lang="en-US" sz="1400" b="0" strike="noStrike" spc="-1" dirty="0">
                    <a:latin typeface="Arial"/>
                  </a:endParaRPr>
                </a:p>
              </p:txBody>
            </p:sp>
          </p:grpSp>
        </p:grpSp>
      </p:grpSp>
      <p:sp>
        <p:nvSpPr>
          <p:cNvPr id="105" name="직사각형 29">
            <a:extLst>
              <a:ext uri="{FF2B5EF4-FFF2-40B4-BE49-F238E27FC236}">
                <a16:creationId xmlns:a16="http://schemas.microsoft.com/office/drawing/2014/main" id="{F2B397FB-8B5F-5212-0CAF-A05DD0CD146B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latin typeface="Arial"/>
              </a:rPr>
              <a:t>Stage </a:t>
            </a:r>
            <a:r>
              <a:rPr lang="ko-KR" altLang="en-US" spc="-1" dirty="0">
                <a:latin typeface="Arial"/>
              </a:rPr>
              <a:t>구성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6" name="직선 연결선 5">
            <a:extLst>
              <a:ext uri="{FF2B5EF4-FFF2-40B4-BE49-F238E27FC236}">
                <a16:creationId xmlns:a16="http://schemas.microsoft.com/office/drawing/2014/main" id="{CFF2034F-057C-31D6-79FE-F80311634AB7}"/>
              </a:ext>
            </a:extLst>
          </p:cNvPr>
          <p:cNvSpPr/>
          <p:nvPr/>
        </p:nvSpPr>
        <p:spPr>
          <a:xfrm>
            <a:off x="53316" y="4848083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" name="직사각형 23">
            <a:extLst>
              <a:ext uri="{FF2B5EF4-FFF2-40B4-BE49-F238E27FC236}">
                <a16:creationId xmlns:a16="http://schemas.microsoft.com/office/drawing/2014/main" id="{4E3B74B9-CDE8-6126-10DC-1B52B4245E8A}"/>
              </a:ext>
            </a:extLst>
          </p:cNvPr>
          <p:cNvSpPr/>
          <p:nvPr/>
        </p:nvSpPr>
        <p:spPr>
          <a:xfrm flipH="1">
            <a:off x="2958865" y="3319297"/>
            <a:ext cx="82373" cy="1298207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5EA706F-784F-B79C-0272-27B5D1ED38CB}"/>
              </a:ext>
            </a:extLst>
          </p:cNvPr>
          <p:cNvSpPr/>
          <p:nvPr/>
        </p:nvSpPr>
        <p:spPr>
          <a:xfrm>
            <a:off x="3031597" y="3371400"/>
            <a:ext cx="1368725" cy="12420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851147B-4158-5536-552A-D9C3C54D8ECD}"/>
              </a:ext>
            </a:extLst>
          </p:cNvPr>
          <p:cNvSpPr/>
          <p:nvPr/>
        </p:nvSpPr>
        <p:spPr>
          <a:xfrm>
            <a:off x="4401050" y="3371398"/>
            <a:ext cx="1950025" cy="12420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8728CAD-E2BD-ADF5-4AA1-55D7C3B1B801}"/>
              </a:ext>
            </a:extLst>
          </p:cNvPr>
          <p:cNvSpPr/>
          <p:nvPr/>
        </p:nvSpPr>
        <p:spPr>
          <a:xfrm>
            <a:off x="9667891" y="3713662"/>
            <a:ext cx="1189481" cy="519673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08301D0-12E8-C197-7F7B-3A35B10A5B55}"/>
              </a:ext>
            </a:extLst>
          </p:cNvPr>
          <p:cNvSpPr/>
          <p:nvPr/>
        </p:nvSpPr>
        <p:spPr>
          <a:xfrm>
            <a:off x="6351076" y="3371512"/>
            <a:ext cx="1368725" cy="12420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F63468F-7EBB-0940-C1C0-DCFE7A380081}"/>
              </a:ext>
            </a:extLst>
          </p:cNvPr>
          <p:cNvSpPr/>
          <p:nvPr/>
        </p:nvSpPr>
        <p:spPr>
          <a:xfrm>
            <a:off x="7717866" y="3370451"/>
            <a:ext cx="1950025" cy="12420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" name="직사각형 23">
            <a:extLst>
              <a:ext uri="{FF2B5EF4-FFF2-40B4-BE49-F238E27FC236}">
                <a16:creationId xmlns:a16="http://schemas.microsoft.com/office/drawing/2014/main" id="{DB8680AE-466C-AE49-ECF1-6119001768BC}"/>
              </a:ext>
            </a:extLst>
          </p:cNvPr>
          <p:cNvSpPr/>
          <p:nvPr/>
        </p:nvSpPr>
        <p:spPr>
          <a:xfrm>
            <a:off x="9667890" y="4241917"/>
            <a:ext cx="1250445" cy="368440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직사각형 23">
            <a:extLst>
              <a:ext uri="{FF2B5EF4-FFF2-40B4-BE49-F238E27FC236}">
                <a16:creationId xmlns:a16="http://schemas.microsoft.com/office/drawing/2014/main" id="{8D3A14FE-2B7B-7D45-C42D-202E8EF5EFC7}"/>
              </a:ext>
            </a:extLst>
          </p:cNvPr>
          <p:cNvSpPr/>
          <p:nvPr/>
        </p:nvSpPr>
        <p:spPr>
          <a:xfrm>
            <a:off x="9677810" y="3368804"/>
            <a:ext cx="1240525" cy="339251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직사각형 23">
            <a:extLst>
              <a:ext uri="{FF2B5EF4-FFF2-40B4-BE49-F238E27FC236}">
                <a16:creationId xmlns:a16="http://schemas.microsoft.com/office/drawing/2014/main" id="{E7F228B1-1ED7-E145-B58F-66BA6E6759CF}"/>
              </a:ext>
            </a:extLst>
          </p:cNvPr>
          <p:cNvSpPr/>
          <p:nvPr/>
        </p:nvSpPr>
        <p:spPr>
          <a:xfrm>
            <a:off x="3031278" y="4556618"/>
            <a:ext cx="7887056" cy="61084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직사각형 23">
            <a:extLst>
              <a:ext uri="{FF2B5EF4-FFF2-40B4-BE49-F238E27FC236}">
                <a16:creationId xmlns:a16="http://schemas.microsoft.com/office/drawing/2014/main" id="{C323EE18-17CE-610C-4EB2-E50111ECA755}"/>
              </a:ext>
            </a:extLst>
          </p:cNvPr>
          <p:cNvSpPr/>
          <p:nvPr/>
        </p:nvSpPr>
        <p:spPr>
          <a:xfrm>
            <a:off x="3020669" y="3319297"/>
            <a:ext cx="7897811" cy="61084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469684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>
            <a:extLst>
              <a:ext uri="{FF2B5EF4-FFF2-40B4-BE49-F238E27FC236}">
                <a16:creationId xmlns:a16="http://schemas.microsoft.com/office/drawing/2014/main" id="{105F507A-DD62-1FF4-5316-30D965F31D34}"/>
              </a:ext>
            </a:extLst>
          </p:cNvPr>
          <p:cNvGrpSpPr/>
          <p:nvPr/>
        </p:nvGrpSpPr>
        <p:grpSpPr>
          <a:xfrm>
            <a:off x="11990261" y="850155"/>
            <a:ext cx="5121084" cy="3380927"/>
            <a:chOff x="11990261" y="850155"/>
            <a:chExt cx="5121084" cy="3380927"/>
          </a:xfrm>
        </p:grpSpPr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E8A89C6C-8919-3C37-B6CD-8C6B8C147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90261" y="850155"/>
              <a:ext cx="2682472" cy="1912786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60DD1CF1-0DBE-1E16-F524-D9A9E8918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90261" y="3095604"/>
              <a:ext cx="5121084" cy="1135478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9CE531E-56A6-227C-A59E-CBA2853882ED}"/>
              </a:ext>
            </a:extLst>
          </p:cNvPr>
          <p:cNvGrpSpPr/>
          <p:nvPr/>
        </p:nvGrpSpPr>
        <p:grpSpPr>
          <a:xfrm>
            <a:off x="77400" y="1030437"/>
            <a:ext cx="1349280" cy="1098192"/>
            <a:chOff x="9775182" y="3965997"/>
            <a:chExt cx="1349280" cy="1098192"/>
          </a:xfrm>
        </p:grpSpPr>
        <p:sp>
          <p:nvSpPr>
            <p:cNvPr id="36" name="직사각형 23">
              <a:extLst>
                <a:ext uri="{FF2B5EF4-FFF2-40B4-BE49-F238E27FC236}">
                  <a16:creationId xmlns:a16="http://schemas.microsoft.com/office/drawing/2014/main" id="{FE19AAB1-AB5B-20E0-D056-86E34FC6BA6E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" name="TextBox 12">
              <a:extLst>
                <a:ext uri="{FF2B5EF4-FFF2-40B4-BE49-F238E27FC236}">
                  <a16:creationId xmlns:a16="http://schemas.microsoft.com/office/drawing/2014/main" id="{36781BAF-BA95-E330-09B8-8CF2DBAF9A83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38" name="직사각형 23">
              <a:extLst>
                <a:ext uri="{FF2B5EF4-FFF2-40B4-BE49-F238E27FC236}">
                  <a16:creationId xmlns:a16="http://schemas.microsoft.com/office/drawing/2014/main" id="{2A100B4D-F062-0510-C6A7-F2C73BC5B1BC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" name="TextBox 12">
              <a:extLst>
                <a:ext uri="{FF2B5EF4-FFF2-40B4-BE49-F238E27FC236}">
                  <a16:creationId xmlns:a16="http://schemas.microsoft.com/office/drawing/2014/main" id="{AC5B73F7-E98C-229B-F4FB-B92336ED4DDC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40" name="직사각형 29">
            <a:extLst>
              <a:ext uri="{FF2B5EF4-FFF2-40B4-BE49-F238E27FC236}">
                <a16:creationId xmlns:a16="http://schemas.microsoft.com/office/drawing/2014/main" id="{43A885B2-5AA4-56FE-7D8C-DE335363091E}"/>
              </a:ext>
            </a:extLst>
          </p:cNvPr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Lumo_S8</a:t>
            </a:r>
          </a:p>
        </p:txBody>
      </p:sp>
      <p:sp>
        <p:nvSpPr>
          <p:cNvPr id="41" name="직사각형 29">
            <a:extLst>
              <a:ext uri="{FF2B5EF4-FFF2-40B4-BE49-F238E27FC236}">
                <a16:creationId xmlns:a16="http://schemas.microsoft.com/office/drawing/2014/main" id="{03AABFF6-1EDA-555D-3D97-DDE7A1BA4062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4175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5047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Lumo_S9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105F507A-DD62-1FF4-5316-30D965F31D34}"/>
              </a:ext>
            </a:extLst>
          </p:cNvPr>
          <p:cNvGrpSpPr/>
          <p:nvPr/>
        </p:nvGrpSpPr>
        <p:grpSpPr>
          <a:xfrm>
            <a:off x="11990261" y="850155"/>
            <a:ext cx="5121084" cy="3380927"/>
            <a:chOff x="11990261" y="850155"/>
            <a:chExt cx="5121084" cy="3380927"/>
          </a:xfrm>
        </p:grpSpPr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E8A89C6C-8919-3C37-B6CD-8C6B8C147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90261" y="850155"/>
              <a:ext cx="2682472" cy="1912786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60DD1CF1-0DBE-1E16-F524-D9A9E8918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90261" y="3095604"/>
              <a:ext cx="5121084" cy="1135478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80E3F8F-5882-610E-A681-AD027A9BAB63}"/>
              </a:ext>
            </a:extLst>
          </p:cNvPr>
          <p:cNvGrpSpPr/>
          <p:nvPr/>
        </p:nvGrpSpPr>
        <p:grpSpPr>
          <a:xfrm>
            <a:off x="86616" y="4927075"/>
            <a:ext cx="1894988" cy="531950"/>
            <a:chOff x="187093" y="917200"/>
            <a:chExt cx="1894988" cy="531950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009FB5E-2A3D-18E3-B326-4E7BB20CF226}"/>
                </a:ext>
              </a:extLst>
            </p:cNvPr>
            <p:cNvSpPr txBox="1"/>
            <p:nvPr/>
          </p:nvSpPr>
          <p:spPr>
            <a:xfrm>
              <a:off x="634775" y="1098026"/>
              <a:ext cx="14473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도어 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출구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4AA1833E-37DE-209D-BBF9-0466F7E6E009}"/>
                </a:ext>
              </a:extLst>
            </p:cNvPr>
            <p:cNvGrpSpPr/>
            <p:nvPr/>
          </p:nvGrpSpPr>
          <p:grpSpPr>
            <a:xfrm>
              <a:off x="187093" y="917200"/>
              <a:ext cx="335093" cy="253916"/>
              <a:chOff x="6312143" y="4301132"/>
              <a:chExt cx="335093" cy="253916"/>
            </a:xfrm>
          </p:grpSpPr>
          <p:sp>
            <p:nvSpPr>
              <p:cNvPr id="79" name="타원 366">
                <a:extLst>
                  <a:ext uri="{FF2B5EF4-FFF2-40B4-BE49-F238E27FC236}">
                    <a16:creationId xmlns:a16="http://schemas.microsoft.com/office/drawing/2014/main" id="{855EAF03-9FEF-5BB3-42DD-2B1C5B548D38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90F6B71-7F86-8016-7D0B-7B6EECFD730A}"/>
                  </a:ext>
                </a:extLst>
              </p:cNvPr>
              <p:cNvSpPr txBox="1"/>
              <p:nvPr/>
            </p:nvSpPr>
            <p:spPr>
              <a:xfrm>
                <a:off x="6312143" y="4301132"/>
                <a:ext cx="335093" cy="25391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11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A6C5787-317D-498A-DD37-BE5A89EADE41}"/>
                </a:ext>
              </a:extLst>
            </p:cNvPr>
            <p:cNvSpPr/>
            <p:nvPr/>
          </p:nvSpPr>
          <p:spPr>
            <a:xfrm>
              <a:off x="484805" y="1027028"/>
              <a:ext cx="58400" cy="422122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5F85231-B4CE-F5B2-3148-9CA0EDC4521C}"/>
              </a:ext>
            </a:extLst>
          </p:cNvPr>
          <p:cNvGrpSpPr/>
          <p:nvPr/>
        </p:nvGrpSpPr>
        <p:grpSpPr>
          <a:xfrm>
            <a:off x="53316" y="964437"/>
            <a:ext cx="2079360" cy="3631469"/>
            <a:chOff x="180149" y="1937759"/>
            <a:chExt cx="2079360" cy="3631469"/>
          </a:xfrm>
        </p:grpSpPr>
        <p:sp>
          <p:nvSpPr>
            <p:cNvPr id="774" name="직선 연결선 5"/>
            <p:cNvSpPr/>
            <p:nvPr/>
          </p:nvSpPr>
          <p:spPr>
            <a:xfrm>
              <a:off x="180149" y="2962619"/>
              <a:ext cx="207936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3" name="TextBox 8"/>
            <p:cNvSpPr/>
            <p:nvPr/>
          </p:nvSpPr>
          <p:spPr>
            <a:xfrm>
              <a:off x="213449" y="1937759"/>
              <a:ext cx="2012760" cy="92187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가로 </a:t>
              </a:r>
              <a:r>
                <a:rPr lang="en-US" altLang="ko-KR" spc="-1" dirty="0">
                  <a:latin typeface="Arial"/>
                </a:rPr>
                <a:t>x :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pc="-1" dirty="0">
                  <a:latin typeface="Arial"/>
                </a:rPr>
                <a:t>세로 </a:t>
              </a:r>
              <a:r>
                <a:rPr lang="en-US" altLang="ko-KR" spc="-1" dirty="0">
                  <a:latin typeface="Arial"/>
                </a:rPr>
                <a:t>z :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높이 </a:t>
              </a:r>
              <a:r>
                <a:rPr lang="en-US" altLang="ko-KR" sz="1800" b="0" strike="noStrike" spc="-1" dirty="0">
                  <a:latin typeface="Arial"/>
                </a:rPr>
                <a:t>y :</a:t>
              </a:r>
              <a:endParaRPr lang="en-US" sz="1800" b="0" strike="noStrike" spc="-1" dirty="0">
                <a:latin typeface="Arial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93D052B-B4D1-D09B-7B81-2B3FF53FC9F1}"/>
                </a:ext>
              </a:extLst>
            </p:cNvPr>
            <p:cNvGrpSpPr/>
            <p:nvPr/>
          </p:nvGrpSpPr>
          <p:grpSpPr>
            <a:xfrm>
              <a:off x="234230" y="3056771"/>
              <a:ext cx="1163138" cy="2512457"/>
              <a:chOff x="1773158" y="2852817"/>
              <a:chExt cx="1163138" cy="2512457"/>
            </a:xfrm>
          </p:grpSpPr>
          <p:sp>
            <p:nvSpPr>
              <p:cNvPr id="775" name="직사각형 23"/>
              <p:cNvSpPr/>
              <p:nvPr/>
            </p:nvSpPr>
            <p:spPr>
              <a:xfrm>
                <a:off x="1773158" y="4224113"/>
                <a:ext cx="459000" cy="459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1" name="TextBox 6"/>
              <p:cNvSpPr/>
              <p:nvPr/>
            </p:nvSpPr>
            <p:spPr>
              <a:xfrm>
                <a:off x="2269598" y="4300451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0m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253" name="직사각형 23">
                <a:extLst>
                  <a:ext uri="{FF2B5EF4-FFF2-40B4-BE49-F238E27FC236}">
                    <a16:creationId xmlns:a16="http://schemas.microsoft.com/office/drawing/2014/main" id="{EFDD8A67-4D2C-7960-16AD-179A2F9226EC}"/>
                  </a:ext>
                </a:extLst>
              </p:cNvPr>
              <p:cNvSpPr/>
              <p:nvPr/>
            </p:nvSpPr>
            <p:spPr>
              <a:xfrm>
                <a:off x="1773158" y="3538465"/>
                <a:ext cx="459000" cy="459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0" name="TextBox 6">
                <a:extLst>
                  <a:ext uri="{FF2B5EF4-FFF2-40B4-BE49-F238E27FC236}">
                    <a16:creationId xmlns:a16="http://schemas.microsoft.com/office/drawing/2014/main" id="{F00B3E43-0CEE-6A80-716B-2E1B31AB8242}"/>
                  </a:ext>
                </a:extLst>
              </p:cNvPr>
              <p:cNvSpPr/>
              <p:nvPr/>
            </p:nvSpPr>
            <p:spPr>
              <a:xfrm>
                <a:off x="2269598" y="3614803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2m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262" name="직사각형 23">
                <a:extLst>
                  <a:ext uri="{FF2B5EF4-FFF2-40B4-BE49-F238E27FC236}">
                    <a16:creationId xmlns:a16="http://schemas.microsoft.com/office/drawing/2014/main" id="{B33CD9B6-D9F2-F8DD-E340-615F2C3F1136}"/>
                  </a:ext>
                </a:extLst>
              </p:cNvPr>
              <p:cNvSpPr/>
              <p:nvPr/>
            </p:nvSpPr>
            <p:spPr>
              <a:xfrm>
                <a:off x="1773158" y="2852817"/>
                <a:ext cx="459000" cy="45900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3" name="TextBox 6">
                <a:extLst>
                  <a:ext uri="{FF2B5EF4-FFF2-40B4-BE49-F238E27FC236}">
                    <a16:creationId xmlns:a16="http://schemas.microsoft.com/office/drawing/2014/main" id="{C030DDCC-3F05-9B7E-F2F3-9406FEA7B1E5}"/>
                  </a:ext>
                </a:extLst>
              </p:cNvPr>
              <p:cNvSpPr/>
              <p:nvPr/>
            </p:nvSpPr>
            <p:spPr>
              <a:xfrm>
                <a:off x="2269598" y="2947856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4m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51A41011-4941-37A3-F7A2-3BC1592EB68F}"/>
                  </a:ext>
                </a:extLst>
              </p:cNvPr>
              <p:cNvGrpSpPr/>
              <p:nvPr/>
            </p:nvGrpSpPr>
            <p:grpSpPr>
              <a:xfrm>
                <a:off x="1776001" y="4906274"/>
                <a:ext cx="1160295" cy="459000"/>
                <a:chOff x="10677830" y="2920560"/>
                <a:chExt cx="1160295" cy="459000"/>
              </a:xfrm>
            </p:grpSpPr>
            <p:sp>
              <p:nvSpPr>
                <p:cNvPr id="194" name="직사각형 23">
                  <a:extLst>
                    <a:ext uri="{FF2B5EF4-FFF2-40B4-BE49-F238E27FC236}">
                      <a16:creationId xmlns:a16="http://schemas.microsoft.com/office/drawing/2014/main" id="{12791DB0-F043-9A57-58B9-2F622DB6A31F}"/>
                    </a:ext>
                  </a:extLst>
                </p:cNvPr>
                <p:cNvSpPr/>
                <p:nvPr/>
              </p:nvSpPr>
              <p:spPr>
                <a:xfrm>
                  <a:off x="10677830" y="2920560"/>
                  <a:ext cx="459000" cy="459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95" name="TextBox 6">
                  <a:extLst>
                    <a:ext uri="{FF2B5EF4-FFF2-40B4-BE49-F238E27FC236}">
                      <a16:creationId xmlns:a16="http://schemas.microsoft.com/office/drawing/2014/main" id="{22C523E6-AAFD-994D-6967-A62ED9C17CE4}"/>
                    </a:ext>
                  </a:extLst>
                </p:cNvPr>
                <p:cNvSpPr/>
                <p:nvPr/>
              </p:nvSpPr>
              <p:spPr>
                <a:xfrm>
                  <a:off x="11187245" y="2992640"/>
                  <a:ext cx="650880" cy="306323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ko-KR" altLang="en-US" sz="1400" spc="-1" dirty="0">
                      <a:solidFill>
                        <a:srgbClr val="000000"/>
                      </a:solidFill>
                      <a:latin typeface="맑은 고딕"/>
                    </a:rPr>
                    <a:t>벽</a:t>
                  </a:r>
                  <a:endParaRPr lang="en-US" sz="1400" b="0" strike="noStrike" spc="-1" dirty="0">
                    <a:latin typeface="Arial"/>
                  </a:endParaRPr>
                </a:p>
              </p:txBody>
            </p:sp>
          </p:grpSp>
        </p:grpSp>
      </p:grpSp>
      <p:sp>
        <p:nvSpPr>
          <p:cNvPr id="105" name="직사각형 29">
            <a:extLst>
              <a:ext uri="{FF2B5EF4-FFF2-40B4-BE49-F238E27FC236}">
                <a16:creationId xmlns:a16="http://schemas.microsoft.com/office/drawing/2014/main" id="{F2B397FB-8B5F-5212-0CAF-A05DD0CD146B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latin typeface="Arial"/>
              </a:rPr>
              <a:t>Stage </a:t>
            </a:r>
            <a:r>
              <a:rPr lang="ko-KR" altLang="en-US" spc="-1" dirty="0">
                <a:latin typeface="Arial"/>
              </a:rPr>
              <a:t>구성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6" name="직선 연결선 5">
            <a:extLst>
              <a:ext uri="{FF2B5EF4-FFF2-40B4-BE49-F238E27FC236}">
                <a16:creationId xmlns:a16="http://schemas.microsoft.com/office/drawing/2014/main" id="{CFF2034F-057C-31D6-79FE-F80311634AB7}"/>
              </a:ext>
            </a:extLst>
          </p:cNvPr>
          <p:cNvSpPr/>
          <p:nvPr/>
        </p:nvSpPr>
        <p:spPr>
          <a:xfrm>
            <a:off x="53316" y="4848083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712250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>
            <a:extLst>
              <a:ext uri="{FF2B5EF4-FFF2-40B4-BE49-F238E27FC236}">
                <a16:creationId xmlns:a16="http://schemas.microsoft.com/office/drawing/2014/main" id="{105F507A-DD62-1FF4-5316-30D965F31D34}"/>
              </a:ext>
            </a:extLst>
          </p:cNvPr>
          <p:cNvGrpSpPr/>
          <p:nvPr/>
        </p:nvGrpSpPr>
        <p:grpSpPr>
          <a:xfrm>
            <a:off x="11990261" y="850155"/>
            <a:ext cx="5121084" cy="3380927"/>
            <a:chOff x="11990261" y="850155"/>
            <a:chExt cx="5121084" cy="3380927"/>
          </a:xfrm>
        </p:grpSpPr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E8A89C6C-8919-3C37-B6CD-8C6B8C147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90261" y="850155"/>
              <a:ext cx="2682472" cy="1912786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60DD1CF1-0DBE-1E16-F524-D9A9E8918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90261" y="3095604"/>
              <a:ext cx="5121084" cy="1135478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9CE531E-56A6-227C-A59E-CBA2853882ED}"/>
              </a:ext>
            </a:extLst>
          </p:cNvPr>
          <p:cNvGrpSpPr/>
          <p:nvPr/>
        </p:nvGrpSpPr>
        <p:grpSpPr>
          <a:xfrm>
            <a:off x="77400" y="1030437"/>
            <a:ext cx="1349280" cy="1098192"/>
            <a:chOff x="9775182" y="3965997"/>
            <a:chExt cx="1349280" cy="1098192"/>
          </a:xfrm>
        </p:grpSpPr>
        <p:sp>
          <p:nvSpPr>
            <p:cNvPr id="36" name="직사각형 23">
              <a:extLst>
                <a:ext uri="{FF2B5EF4-FFF2-40B4-BE49-F238E27FC236}">
                  <a16:creationId xmlns:a16="http://schemas.microsoft.com/office/drawing/2014/main" id="{FE19AAB1-AB5B-20E0-D056-86E34FC6BA6E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" name="TextBox 12">
              <a:extLst>
                <a:ext uri="{FF2B5EF4-FFF2-40B4-BE49-F238E27FC236}">
                  <a16:creationId xmlns:a16="http://schemas.microsoft.com/office/drawing/2014/main" id="{36781BAF-BA95-E330-09B8-8CF2DBAF9A83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38" name="직사각형 23">
              <a:extLst>
                <a:ext uri="{FF2B5EF4-FFF2-40B4-BE49-F238E27FC236}">
                  <a16:creationId xmlns:a16="http://schemas.microsoft.com/office/drawing/2014/main" id="{2A100B4D-F062-0510-C6A7-F2C73BC5B1BC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" name="TextBox 12">
              <a:extLst>
                <a:ext uri="{FF2B5EF4-FFF2-40B4-BE49-F238E27FC236}">
                  <a16:creationId xmlns:a16="http://schemas.microsoft.com/office/drawing/2014/main" id="{AC5B73F7-E98C-229B-F4FB-B92336ED4DDC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40" name="직사각형 29">
            <a:extLst>
              <a:ext uri="{FF2B5EF4-FFF2-40B4-BE49-F238E27FC236}">
                <a16:creationId xmlns:a16="http://schemas.microsoft.com/office/drawing/2014/main" id="{43A885B2-5AA4-56FE-7D8C-DE335363091E}"/>
              </a:ext>
            </a:extLst>
          </p:cNvPr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Lumo_S9</a:t>
            </a:r>
          </a:p>
        </p:txBody>
      </p:sp>
      <p:sp>
        <p:nvSpPr>
          <p:cNvPr id="41" name="직사각형 29">
            <a:extLst>
              <a:ext uri="{FF2B5EF4-FFF2-40B4-BE49-F238E27FC236}">
                <a16:creationId xmlns:a16="http://schemas.microsoft.com/office/drawing/2014/main" id="{03AABFF6-1EDA-555D-3D97-DDE7A1BA4062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690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4D7A3935-D8D7-292D-385A-92BB53BEE115}"/>
              </a:ext>
            </a:extLst>
          </p:cNvPr>
          <p:cNvGrpSpPr/>
          <p:nvPr/>
        </p:nvGrpSpPr>
        <p:grpSpPr>
          <a:xfrm>
            <a:off x="11990261" y="850155"/>
            <a:ext cx="5121084" cy="3380927"/>
            <a:chOff x="11990261" y="850155"/>
            <a:chExt cx="5121084" cy="3380927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46071EA0-C119-8894-46D5-6E3E94B5F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90261" y="850155"/>
              <a:ext cx="2682472" cy="191278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2396A8B-1347-4BD9-92C5-2FD69D739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90261" y="3095604"/>
              <a:ext cx="5121084" cy="1135478"/>
            </a:xfrm>
            <a:prstGeom prst="rect">
              <a:avLst/>
            </a:prstGeom>
          </p:spPr>
        </p:pic>
      </p:grpSp>
      <p:sp>
        <p:nvSpPr>
          <p:cNvPr id="86" name="직사각형 29">
            <a:extLst>
              <a:ext uri="{FF2B5EF4-FFF2-40B4-BE49-F238E27FC236}">
                <a16:creationId xmlns:a16="http://schemas.microsoft.com/office/drawing/2014/main" id="{63AD48ED-E3F3-E5E4-B696-5671A3B7AE78}"/>
              </a:ext>
            </a:extLst>
          </p:cNvPr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</a:t>
            </a:r>
          </a:p>
        </p:txBody>
      </p:sp>
      <p:sp>
        <p:nvSpPr>
          <p:cNvPr id="91" name="직사각형 29">
            <a:extLst>
              <a:ext uri="{FF2B5EF4-FFF2-40B4-BE49-F238E27FC236}">
                <a16:creationId xmlns:a16="http://schemas.microsoft.com/office/drawing/2014/main" id="{A2A76FB3-2A24-4E9D-0D1F-B89EDA6B4DA3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1B1C9E87-2B9B-F611-5982-0A011B72658F}"/>
              </a:ext>
            </a:extLst>
          </p:cNvPr>
          <p:cNvGrpSpPr/>
          <p:nvPr/>
        </p:nvGrpSpPr>
        <p:grpSpPr>
          <a:xfrm>
            <a:off x="77400" y="1030437"/>
            <a:ext cx="1349280" cy="1098192"/>
            <a:chOff x="9775182" y="3965997"/>
            <a:chExt cx="1349280" cy="1098192"/>
          </a:xfrm>
        </p:grpSpPr>
        <p:sp>
          <p:nvSpPr>
            <p:cNvPr id="93" name="직사각형 23">
              <a:extLst>
                <a:ext uri="{FF2B5EF4-FFF2-40B4-BE49-F238E27FC236}">
                  <a16:creationId xmlns:a16="http://schemas.microsoft.com/office/drawing/2014/main" id="{3F26F6DA-4926-77C3-AEBC-23563BD702F8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" name="TextBox 12">
              <a:extLst>
                <a:ext uri="{FF2B5EF4-FFF2-40B4-BE49-F238E27FC236}">
                  <a16:creationId xmlns:a16="http://schemas.microsoft.com/office/drawing/2014/main" id="{C3DB1B28-C6BF-0660-7477-8EDC49D63FCE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95" name="직사각형 23">
              <a:extLst>
                <a:ext uri="{FF2B5EF4-FFF2-40B4-BE49-F238E27FC236}">
                  <a16:creationId xmlns:a16="http://schemas.microsoft.com/office/drawing/2014/main" id="{A7D472A9-3B06-CEB9-B95B-5D9883A2BFDD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" name="TextBox 12">
              <a:extLst>
                <a:ext uri="{FF2B5EF4-FFF2-40B4-BE49-F238E27FC236}">
                  <a16:creationId xmlns:a16="http://schemas.microsoft.com/office/drawing/2014/main" id="{4983FFC3-8219-F8EB-1150-9DD33A60B5C2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49881FE-0F9E-2BB6-0B65-C2B7BBB872A5}"/>
              </a:ext>
            </a:extLst>
          </p:cNvPr>
          <p:cNvGrpSpPr/>
          <p:nvPr/>
        </p:nvGrpSpPr>
        <p:grpSpPr>
          <a:xfrm>
            <a:off x="2950492" y="3339010"/>
            <a:ext cx="7959469" cy="1298406"/>
            <a:chOff x="1905464" y="2763667"/>
            <a:chExt cx="7959469" cy="1298406"/>
          </a:xfrm>
        </p:grpSpPr>
        <p:sp>
          <p:nvSpPr>
            <p:cNvPr id="108" name="직사각형 23">
              <a:extLst>
                <a:ext uri="{FF2B5EF4-FFF2-40B4-BE49-F238E27FC236}">
                  <a16:creationId xmlns:a16="http://schemas.microsoft.com/office/drawing/2014/main" id="{F629B83A-FFCA-B6D1-E1AB-FA55C7A941E4}"/>
                </a:ext>
              </a:extLst>
            </p:cNvPr>
            <p:cNvSpPr/>
            <p:nvPr/>
          </p:nvSpPr>
          <p:spPr>
            <a:xfrm>
              <a:off x="1949850" y="2763667"/>
              <a:ext cx="7854121" cy="82149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" name="직사각형 23">
              <a:extLst>
                <a:ext uri="{FF2B5EF4-FFF2-40B4-BE49-F238E27FC236}">
                  <a16:creationId xmlns:a16="http://schemas.microsoft.com/office/drawing/2014/main" id="{8B90AA87-CEA2-46EA-8884-FA0A7AF2BD31}"/>
                </a:ext>
              </a:extLst>
            </p:cNvPr>
            <p:cNvSpPr/>
            <p:nvPr/>
          </p:nvSpPr>
          <p:spPr>
            <a:xfrm>
              <a:off x="8553526" y="3686288"/>
              <a:ext cx="1250445" cy="36844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직사각형 23">
              <a:extLst>
                <a:ext uri="{FF2B5EF4-FFF2-40B4-BE49-F238E27FC236}">
                  <a16:creationId xmlns:a16="http://schemas.microsoft.com/office/drawing/2014/main" id="{9EA8D189-F9EA-ECDA-CD53-066F2FF0BD63}"/>
                </a:ext>
              </a:extLst>
            </p:cNvPr>
            <p:cNvSpPr/>
            <p:nvPr/>
          </p:nvSpPr>
          <p:spPr>
            <a:xfrm>
              <a:off x="8563446" y="2813175"/>
              <a:ext cx="1240525" cy="339251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FE864BCF-214A-38F0-863E-A6CCAB7EE3ED}"/>
                </a:ext>
              </a:extLst>
            </p:cNvPr>
            <p:cNvSpPr/>
            <p:nvPr/>
          </p:nvSpPr>
          <p:spPr>
            <a:xfrm>
              <a:off x="1978196" y="2815771"/>
              <a:ext cx="1368725" cy="1242069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1524AAAD-CCE7-3C54-22E1-8F6279F30218}"/>
                </a:ext>
              </a:extLst>
            </p:cNvPr>
            <p:cNvSpPr/>
            <p:nvPr/>
          </p:nvSpPr>
          <p:spPr>
            <a:xfrm>
              <a:off x="3347649" y="2815769"/>
              <a:ext cx="1950025" cy="1242069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3EF538DE-1535-D24E-280A-FDACCCD54BEC}"/>
                </a:ext>
              </a:extLst>
            </p:cNvPr>
            <p:cNvSpPr/>
            <p:nvPr/>
          </p:nvSpPr>
          <p:spPr>
            <a:xfrm>
              <a:off x="8614490" y="3158033"/>
              <a:ext cx="1189481" cy="519673"/>
            </a:xfrm>
            <a:prstGeom prst="rect">
              <a:avLst/>
            </a:prstGeom>
            <a:solidFill>
              <a:srgbClr val="7F7F7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4072057E-6D4C-F51F-8489-1DD1B953E06D}"/>
                </a:ext>
              </a:extLst>
            </p:cNvPr>
            <p:cNvSpPr/>
            <p:nvPr/>
          </p:nvSpPr>
          <p:spPr>
            <a:xfrm>
              <a:off x="5297675" y="2815883"/>
              <a:ext cx="1368725" cy="1242069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889EF989-0F39-7B8F-6B4A-3B4856A6AF60}"/>
                </a:ext>
              </a:extLst>
            </p:cNvPr>
            <p:cNvSpPr/>
            <p:nvPr/>
          </p:nvSpPr>
          <p:spPr>
            <a:xfrm>
              <a:off x="6664465" y="2814822"/>
              <a:ext cx="1950025" cy="1242069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7" name="직사각형 23">
              <a:extLst>
                <a:ext uri="{FF2B5EF4-FFF2-40B4-BE49-F238E27FC236}">
                  <a16:creationId xmlns:a16="http://schemas.microsoft.com/office/drawing/2014/main" id="{61DD2688-D1D7-A6EF-8CB7-739A1152F6EF}"/>
                </a:ext>
              </a:extLst>
            </p:cNvPr>
            <p:cNvSpPr/>
            <p:nvPr/>
          </p:nvSpPr>
          <p:spPr>
            <a:xfrm>
              <a:off x="1977877" y="4000989"/>
              <a:ext cx="7887056" cy="61084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" name="직사각형 23">
              <a:extLst>
                <a:ext uri="{FF2B5EF4-FFF2-40B4-BE49-F238E27FC236}">
                  <a16:creationId xmlns:a16="http://schemas.microsoft.com/office/drawing/2014/main" id="{460163B8-B8AA-2307-E00D-2C38155536D8}"/>
                </a:ext>
              </a:extLst>
            </p:cNvPr>
            <p:cNvSpPr/>
            <p:nvPr/>
          </p:nvSpPr>
          <p:spPr>
            <a:xfrm flipH="1">
              <a:off x="1905464" y="2763668"/>
              <a:ext cx="82373" cy="1298207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3241115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11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>
            <a:extLst>
              <a:ext uri="{FF2B5EF4-FFF2-40B4-BE49-F238E27FC236}">
                <a16:creationId xmlns:a16="http://schemas.microsoft.com/office/drawing/2014/main" id="{105F507A-DD62-1FF4-5316-30D965F31D34}"/>
              </a:ext>
            </a:extLst>
          </p:cNvPr>
          <p:cNvGrpSpPr/>
          <p:nvPr/>
        </p:nvGrpSpPr>
        <p:grpSpPr>
          <a:xfrm>
            <a:off x="12433217" y="850133"/>
            <a:ext cx="5121084" cy="3380927"/>
            <a:chOff x="11990261" y="850155"/>
            <a:chExt cx="5121084" cy="3380927"/>
          </a:xfrm>
        </p:grpSpPr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E8A89C6C-8919-3C37-B6CD-8C6B8C147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90261" y="850155"/>
              <a:ext cx="2682472" cy="1912786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60DD1CF1-0DBE-1E16-F524-D9A9E8918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90261" y="3095604"/>
              <a:ext cx="5121084" cy="1135478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0488541-7149-9914-D044-F4515EA4AC31}"/>
              </a:ext>
            </a:extLst>
          </p:cNvPr>
          <p:cNvGrpSpPr/>
          <p:nvPr/>
        </p:nvGrpSpPr>
        <p:grpSpPr>
          <a:xfrm>
            <a:off x="3417868" y="355055"/>
            <a:ext cx="6472965" cy="6107047"/>
            <a:chOff x="4747885" y="1852763"/>
            <a:chExt cx="3464392" cy="3268548"/>
          </a:xfrm>
        </p:grpSpPr>
        <p:sp>
          <p:nvSpPr>
            <p:cNvPr id="197" name="직사각형 23">
              <a:extLst>
                <a:ext uri="{FF2B5EF4-FFF2-40B4-BE49-F238E27FC236}">
                  <a16:creationId xmlns:a16="http://schemas.microsoft.com/office/drawing/2014/main" id="{79D03ED9-03C1-112F-0D84-C661803842C9}"/>
                </a:ext>
              </a:extLst>
            </p:cNvPr>
            <p:cNvSpPr/>
            <p:nvPr/>
          </p:nvSpPr>
          <p:spPr>
            <a:xfrm>
              <a:off x="5948521" y="2361237"/>
              <a:ext cx="1276024" cy="1847749"/>
            </a:xfrm>
            <a:prstGeom prst="rect">
              <a:avLst/>
            </a:prstGeom>
            <a:solidFill>
              <a:srgbClr val="A6A6A6"/>
            </a:solidFill>
            <a:ln w="12700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7" name="직사각형 23">
              <a:extLst>
                <a:ext uri="{FF2B5EF4-FFF2-40B4-BE49-F238E27FC236}">
                  <a16:creationId xmlns:a16="http://schemas.microsoft.com/office/drawing/2014/main" id="{2A1F0CCF-2BBC-7B7F-295B-E60E5E8B0D29}"/>
                </a:ext>
              </a:extLst>
            </p:cNvPr>
            <p:cNvSpPr/>
            <p:nvPr/>
          </p:nvSpPr>
          <p:spPr>
            <a:xfrm>
              <a:off x="5412368" y="4749142"/>
              <a:ext cx="2361472" cy="48487"/>
            </a:xfrm>
            <a:prstGeom prst="rect">
              <a:avLst/>
            </a:prstGeom>
            <a:solidFill>
              <a:srgbClr val="A6A6A6"/>
            </a:solidFill>
            <a:ln w="12700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8" name="직사각형 23">
              <a:extLst>
                <a:ext uri="{FF2B5EF4-FFF2-40B4-BE49-F238E27FC236}">
                  <a16:creationId xmlns:a16="http://schemas.microsoft.com/office/drawing/2014/main" id="{6A9FC0E8-43D2-ED1B-684F-373FC1F89A2B}"/>
                </a:ext>
              </a:extLst>
            </p:cNvPr>
            <p:cNvSpPr/>
            <p:nvPr/>
          </p:nvSpPr>
          <p:spPr>
            <a:xfrm flipH="1">
              <a:off x="5361497" y="2309965"/>
              <a:ext cx="45719" cy="2478136"/>
            </a:xfrm>
            <a:prstGeom prst="rect">
              <a:avLst/>
            </a:prstGeom>
            <a:solidFill>
              <a:srgbClr val="A6A6A6"/>
            </a:solidFill>
            <a:ln w="12700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직사각형 23">
              <a:extLst>
                <a:ext uri="{FF2B5EF4-FFF2-40B4-BE49-F238E27FC236}">
                  <a16:creationId xmlns:a16="http://schemas.microsoft.com/office/drawing/2014/main" id="{26613F29-7CB8-075B-BD10-5D44B14A59A3}"/>
                </a:ext>
              </a:extLst>
            </p:cNvPr>
            <p:cNvSpPr/>
            <p:nvPr/>
          </p:nvSpPr>
          <p:spPr>
            <a:xfrm flipH="1">
              <a:off x="7758448" y="2300171"/>
              <a:ext cx="51111" cy="2487930"/>
            </a:xfrm>
            <a:prstGeom prst="rect">
              <a:avLst/>
            </a:prstGeom>
            <a:solidFill>
              <a:srgbClr val="A6A6A6"/>
            </a:solidFill>
            <a:ln w="12700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" name="직사각형 23">
              <a:extLst>
                <a:ext uri="{FF2B5EF4-FFF2-40B4-BE49-F238E27FC236}">
                  <a16:creationId xmlns:a16="http://schemas.microsoft.com/office/drawing/2014/main" id="{9FAEB7EC-9002-71EE-38F0-426D7774B63B}"/>
                </a:ext>
              </a:extLst>
            </p:cNvPr>
            <p:cNvSpPr/>
            <p:nvPr/>
          </p:nvSpPr>
          <p:spPr>
            <a:xfrm>
              <a:off x="5401625" y="2305666"/>
              <a:ext cx="2361472" cy="88247"/>
            </a:xfrm>
            <a:prstGeom prst="rect">
              <a:avLst/>
            </a:prstGeom>
            <a:solidFill>
              <a:srgbClr val="A6A6A6"/>
            </a:solidFill>
            <a:ln w="12700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601435D-90C4-407D-1711-8AD3DFA49055}"/>
                </a:ext>
              </a:extLst>
            </p:cNvPr>
            <p:cNvSpPr/>
            <p:nvPr/>
          </p:nvSpPr>
          <p:spPr>
            <a:xfrm>
              <a:off x="5405211" y="2905273"/>
              <a:ext cx="543465" cy="7660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8" name="직사각형 23">
              <a:extLst>
                <a:ext uri="{FF2B5EF4-FFF2-40B4-BE49-F238E27FC236}">
                  <a16:creationId xmlns:a16="http://schemas.microsoft.com/office/drawing/2014/main" id="{1E5B79AB-2FB5-C09B-10BF-919B30B56E5C}"/>
                </a:ext>
              </a:extLst>
            </p:cNvPr>
            <p:cNvSpPr/>
            <p:nvPr/>
          </p:nvSpPr>
          <p:spPr>
            <a:xfrm>
              <a:off x="5405133" y="3671171"/>
              <a:ext cx="543465" cy="54373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04FA7549-81A5-1D75-BB88-7FF7B0F315FD}"/>
                </a:ext>
              </a:extLst>
            </p:cNvPr>
            <p:cNvSpPr/>
            <p:nvPr/>
          </p:nvSpPr>
          <p:spPr>
            <a:xfrm rot="5400000">
              <a:off x="5766976" y="3850764"/>
              <a:ext cx="546000" cy="12696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82E3A49-7F0A-7613-FAF3-951DCC296429}"/>
                </a:ext>
              </a:extLst>
            </p:cNvPr>
            <p:cNvSpPr txBox="1"/>
            <p:nvPr/>
          </p:nvSpPr>
          <p:spPr>
            <a:xfrm>
              <a:off x="4955951" y="1854793"/>
              <a:ext cx="893448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8334003A-082E-5C15-A592-779E8CC31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02675" y="2137767"/>
              <a:ext cx="2457" cy="2184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29B793CA-55CD-2744-C8DB-2143FE8799D2}"/>
                </a:ext>
              </a:extLst>
            </p:cNvPr>
            <p:cNvCxnSpPr>
              <a:cxnSpLocks/>
            </p:cNvCxnSpPr>
            <p:nvPr/>
          </p:nvCxnSpPr>
          <p:spPr>
            <a:xfrm>
              <a:off x="5242137" y="2905272"/>
              <a:ext cx="16299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B98835-76B4-9EB7-B8BA-3D9A25D25E9B}"/>
                </a:ext>
              </a:extLst>
            </p:cNvPr>
            <p:cNvSpPr txBox="1"/>
            <p:nvPr/>
          </p:nvSpPr>
          <p:spPr>
            <a:xfrm>
              <a:off x="4751393" y="2765412"/>
              <a:ext cx="448306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E96DDEFF-B8E8-108E-62A1-F8CD1F0FDE18}"/>
                </a:ext>
              </a:extLst>
            </p:cNvPr>
            <p:cNvSpPr/>
            <p:nvPr/>
          </p:nvSpPr>
          <p:spPr>
            <a:xfrm>
              <a:off x="6676087" y="4212608"/>
              <a:ext cx="546001" cy="54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89FC1E1F-DA0C-90E3-86CE-EA6F63B73AAC}"/>
                </a:ext>
              </a:extLst>
            </p:cNvPr>
            <p:cNvSpPr/>
            <p:nvPr/>
          </p:nvSpPr>
          <p:spPr>
            <a:xfrm>
              <a:off x="5405056" y="2358564"/>
              <a:ext cx="543465" cy="54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7D555B39-3500-D109-C1D7-A76F62383939}"/>
                </a:ext>
              </a:extLst>
            </p:cNvPr>
            <p:cNvCxnSpPr>
              <a:cxnSpLocks/>
            </p:cNvCxnSpPr>
            <p:nvPr/>
          </p:nvCxnSpPr>
          <p:spPr>
            <a:xfrm>
              <a:off x="5238629" y="3671876"/>
              <a:ext cx="16299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BE31569-6B87-D78D-782A-8FF8E1EA217E}"/>
                </a:ext>
              </a:extLst>
            </p:cNvPr>
            <p:cNvSpPr txBox="1"/>
            <p:nvPr/>
          </p:nvSpPr>
          <p:spPr>
            <a:xfrm>
              <a:off x="4747885" y="3532016"/>
              <a:ext cx="448306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19A97383-B9AD-5A82-D995-FA22646B1F8E}"/>
                </a:ext>
              </a:extLst>
            </p:cNvPr>
            <p:cNvCxnSpPr>
              <a:cxnSpLocks/>
            </p:cNvCxnSpPr>
            <p:nvPr/>
          </p:nvCxnSpPr>
          <p:spPr>
            <a:xfrm>
              <a:off x="5238629" y="4211619"/>
              <a:ext cx="16299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604FCA2-B5A5-9654-BCDA-FE914E93D5FF}"/>
                </a:ext>
              </a:extLst>
            </p:cNvPr>
            <p:cNvSpPr txBox="1"/>
            <p:nvPr/>
          </p:nvSpPr>
          <p:spPr>
            <a:xfrm>
              <a:off x="4747885" y="4071759"/>
              <a:ext cx="448306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70421981-47D9-321F-FE97-7645888CFB2C}"/>
                </a:ext>
              </a:extLst>
            </p:cNvPr>
            <p:cNvCxnSpPr>
              <a:cxnSpLocks/>
            </p:cNvCxnSpPr>
            <p:nvPr/>
          </p:nvCxnSpPr>
          <p:spPr>
            <a:xfrm>
              <a:off x="5238629" y="4760989"/>
              <a:ext cx="16299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3A86CFC-82C7-7D84-2CE4-59B7C964D776}"/>
                </a:ext>
              </a:extLst>
            </p:cNvPr>
            <p:cNvSpPr txBox="1"/>
            <p:nvPr/>
          </p:nvSpPr>
          <p:spPr>
            <a:xfrm>
              <a:off x="4747885" y="4621129"/>
              <a:ext cx="448306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2A852AB-4D92-1780-3C75-779ED5032C5C}"/>
                </a:ext>
              </a:extLst>
            </p:cNvPr>
            <p:cNvSpPr txBox="1"/>
            <p:nvPr/>
          </p:nvSpPr>
          <p:spPr>
            <a:xfrm>
              <a:off x="5501797" y="1852763"/>
              <a:ext cx="893448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F53EDE5F-FDAB-D266-5623-094B7707C7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48521" y="2135737"/>
              <a:ext cx="2457" cy="2184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4D8FEAAB-D5DA-DA05-9FB4-B80AB2246F87}"/>
                </a:ext>
              </a:extLst>
            </p:cNvPr>
            <p:cNvGrpSpPr/>
            <p:nvPr/>
          </p:nvGrpSpPr>
          <p:grpSpPr>
            <a:xfrm rot="5400000">
              <a:off x="5464266" y="1989011"/>
              <a:ext cx="396780" cy="422122"/>
              <a:chOff x="2207326" y="2015194"/>
              <a:chExt cx="396780" cy="422122"/>
            </a:xfrm>
          </p:grpSpPr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C637E75A-4A19-E342-B20A-84BD569488F0}"/>
                  </a:ext>
                </a:extLst>
              </p:cNvPr>
              <p:cNvSpPr/>
              <p:nvPr/>
            </p:nvSpPr>
            <p:spPr>
              <a:xfrm>
                <a:off x="2545706" y="2015194"/>
                <a:ext cx="58400" cy="422122"/>
              </a:xfrm>
              <a:prstGeom prst="rect">
                <a:avLst/>
              </a:prstGeom>
              <a:solidFill>
                <a:srgbClr val="FF7C8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cxnSp>
            <p:nvCxnSpPr>
              <p:cNvPr id="136" name="직선 화살표 연결선 135">
                <a:extLst>
                  <a:ext uri="{FF2B5EF4-FFF2-40B4-BE49-F238E27FC236}">
                    <a16:creationId xmlns:a16="http://schemas.microsoft.com/office/drawing/2014/main" id="{C455C0D8-181E-A51D-3DB7-31EE558C72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326" y="2231818"/>
                <a:ext cx="322099" cy="0"/>
              </a:xfrm>
              <a:prstGeom prst="straightConnector1">
                <a:avLst/>
              </a:prstGeom>
              <a:ln w="28575">
                <a:solidFill>
                  <a:srgbClr val="FF7C8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" name="직사각형 23">
              <a:extLst>
                <a:ext uri="{FF2B5EF4-FFF2-40B4-BE49-F238E27FC236}">
                  <a16:creationId xmlns:a16="http://schemas.microsoft.com/office/drawing/2014/main" id="{B5BFF7D9-8639-D84E-1461-3942C902888E}"/>
                </a:ext>
              </a:extLst>
            </p:cNvPr>
            <p:cNvSpPr/>
            <p:nvPr/>
          </p:nvSpPr>
          <p:spPr>
            <a:xfrm>
              <a:off x="7222088" y="4211619"/>
              <a:ext cx="543465" cy="546989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D8C7B198-8ADF-9564-4FD5-1CA59F694C6B}"/>
                </a:ext>
              </a:extLst>
            </p:cNvPr>
            <p:cNvSpPr/>
            <p:nvPr/>
          </p:nvSpPr>
          <p:spPr>
            <a:xfrm>
              <a:off x="7222088" y="3446217"/>
              <a:ext cx="543465" cy="7660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00D7EB62-45D1-9F35-333D-5865C716D5EB}"/>
                </a:ext>
              </a:extLst>
            </p:cNvPr>
            <p:cNvSpPr/>
            <p:nvPr/>
          </p:nvSpPr>
          <p:spPr>
            <a:xfrm>
              <a:off x="7222088" y="2898720"/>
              <a:ext cx="543465" cy="54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46" name="직사각형 23">
              <a:extLst>
                <a:ext uri="{FF2B5EF4-FFF2-40B4-BE49-F238E27FC236}">
                  <a16:creationId xmlns:a16="http://schemas.microsoft.com/office/drawing/2014/main" id="{6C86FA4C-E55E-CD9B-34C2-5FF138C333F6}"/>
                </a:ext>
              </a:extLst>
            </p:cNvPr>
            <p:cNvSpPr/>
            <p:nvPr/>
          </p:nvSpPr>
          <p:spPr>
            <a:xfrm>
              <a:off x="7222088" y="2353402"/>
              <a:ext cx="543465" cy="54373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C5C0EFE0-C483-EEE8-E282-682A14540E40}"/>
                </a:ext>
              </a:extLst>
            </p:cNvPr>
            <p:cNvGrpSpPr/>
            <p:nvPr/>
          </p:nvGrpSpPr>
          <p:grpSpPr>
            <a:xfrm rot="16200000">
              <a:off x="7295934" y="1975756"/>
              <a:ext cx="414193" cy="422122"/>
              <a:chOff x="2545706" y="2015194"/>
              <a:chExt cx="414193" cy="422122"/>
            </a:xfrm>
          </p:grpSpPr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EB302D35-6E96-8084-6964-20DB5BCC673A}"/>
                  </a:ext>
                </a:extLst>
              </p:cNvPr>
              <p:cNvSpPr/>
              <p:nvPr/>
            </p:nvSpPr>
            <p:spPr>
              <a:xfrm>
                <a:off x="2545706" y="2015194"/>
                <a:ext cx="58400" cy="422122"/>
              </a:xfrm>
              <a:prstGeom prst="rect">
                <a:avLst/>
              </a:prstGeom>
              <a:solidFill>
                <a:srgbClr val="FF7C8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cxnSp>
            <p:nvCxnSpPr>
              <p:cNvPr id="153" name="직선 화살표 연결선 152">
                <a:extLst>
                  <a:ext uri="{FF2B5EF4-FFF2-40B4-BE49-F238E27FC236}">
                    <a16:creationId xmlns:a16="http://schemas.microsoft.com/office/drawing/2014/main" id="{0BE3BF6D-427F-892E-0C5C-A43B4A79CA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7800" y="2226256"/>
                <a:ext cx="322099" cy="0"/>
              </a:xfrm>
              <a:prstGeom prst="straightConnector1">
                <a:avLst/>
              </a:prstGeom>
              <a:ln w="28575">
                <a:solidFill>
                  <a:srgbClr val="FF7C8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BB8303B1-2F7D-15DF-4B3A-56008CE20371}"/>
                </a:ext>
              </a:extLst>
            </p:cNvPr>
            <p:cNvSpPr txBox="1"/>
            <p:nvPr/>
          </p:nvSpPr>
          <p:spPr>
            <a:xfrm>
              <a:off x="4954900" y="4952136"/>
              <a:ext cx="893448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5FE021A8-6C71-7522-CE49-238FAFF523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01624" y="4754643"/>
              <a:ext cx="2457" cy="2184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CE70833-4E34-BD15-28A6-039E0C241126}"/>
                </a:ext>
              </a:extLst>
            </p:cNvPr>
            <p:cNvSpPr txBox="1"/>
            <p:nvPr/>
          </p:nvSpPr>
          <p:spPr>
            <a:xfrm>
              <a:off x="6228096" y="4973059"/>
              <a:ext cx="893448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67550EDC-6F1B-30BE-9396-DDC63E84D9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74820" y="4775566"/>
              <a:ext cx="2457" cy="2184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29DD8698-99EA-65E2-0F25-51A30CE6BCA6}"/>
                </a:ext>
              </a:extLst>
            </p:cNvPr>
            <p:cNvSpPr txBox="1"/>
            <p:nvPr/>
          </p:nvSpPr>
          <p:spPr>
            <a:xfrm>
              <a:off x="6775364" y="4973059"/>
              <a:ext cx="893448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A443A2CB-2A6E-358E-9CCF-D158BC8B68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22088" y="4775566"/>
              <a:ext cx="2457" cy="2184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92AF0183-48B0-4E0C-4597-6E6F4714B2E1}"/>
                </a:ext>
              </a:extLst>
            </p:cNvPr>
            <p:cNvSpPr txBox="1"/>
            <p:nvPr/>
          </p:nvSpPr>
          <p:spPr>
            <a:xfrm>
              <a:off x="7318829" y="4966943"/>
              <a:ext cx="893448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B1301C78-529B-3BDC-9BB2-4328B220D5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65553" y="4769450"/>
              <a:ext cx="2457" cy="2184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AD97231C-A5FB-199E-0ADA-D9D1141DC3D2}"/>
                </a:ext>
              </a:extLst>
            </p:cNvPr>
            <p:cNvSpPr txBox="1"/>
            <p:nvPr/>
          </p:nvSpPr>
          <p:spPr>
            <a:xfrm>
              <a:off x="6772468" y="1852763"/>
              <a:ext cx="893448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177B5360-1187-F382-5582-104530A4C8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19192" y="2135737"/>
              <a:ext cx="2457" cy="2184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FB437BAD-B564-3505-B597-5225AE775C3B}"/>
                </a:ext>
              </a:extLst>
            </p:cNvPr>
            <p:cNvSpPr txBox="1"/>
            <p:nvPr/>
          </p:nvSpPr>
          <p:spPr>
            <a:xfrm>
              <a:off x="7318829" y="1855777"/>
              <a:ext cx="893448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F8DA29B8-FDC1-264A-3ADB-7DCAAC9526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65553" y="2138751"/>
              <a:ext cx="2457" cy="2184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직사각형 29">
            <a:extLst>
              <a:ext uri="{FF2B5EF4-FFF2-40B4-BE49-F238E27FC236}">
                <a16:creationId xmlns:a16="http://schemas.microsoft.com/office/drawing/2014/main" id="{98749C0B-9F95-8719-DCE1-98C02337A9FF}"/>
              </a:ext>
            </a:extLst>
          </p:cNvPr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Lumo_S2</a:t>
            </a:r>
          </a:p>
        </p:txBody>
      </p:sp>
      <p:sp>
        <p:nvSpPr>
          <p:cNvPr id="216" name="직사각형 29">
            <a:extLst>
              <a:ext uri="{FF2B5EF4-FFF2-40B4-BE49-F238E27FC236}">
                <a16:creationId xmlns:a16="http://schemas.microsoft.com/office/drawing/2014/main" id="{B4E91414-DBA0-41C5-777A-BD957B366A3F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latin typeface="Arial"/>
              </a:rPr>
              <a:t>Stage </a:t>
            </a:r>
            <a:r>
              <a:rPr lang="ko-KR" altLang="en-US" spc="-1" dirty="0">
                <a:latin typeface="Arial"/>
              </a:rPr>
              <a:t>구성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2B16E16C-4814-2DC7-163B-0C4201D936C2}"/>
              </a:ext>
            </a:extLst>
          </p:cNvPr>
          <p:cNvGrpSpPr/>
          <p:nvPr/>
        </p:nvGrpSpPr>
        <p:grpSpPr>
          <a:xfrm>
            <a:off x="86616" y="4927075"/>
            <a:ext cx="1894988" cy="531950"/>
            <a:chOff x="187093" y="917200"/>
            <a:chExt cx="1894988" cy="531950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FA038965-ABD3-85B7-562B-1D2E8EBA9E8A}"/>
                </a:ext>
              </a:extLst>
            </p:cNvPr>
            <p:cNvSpPr txBox="1"/>
            <p:nvPr/>
          </p:nvSpPr>
          <p:spPr>
            <a:xfrm>
              <a:off x="634775" y="1098026"/>
              <a:ext cx="14473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도어 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출구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219" name="그룹 218">
              <a:extLst>
                <a:ext uri="{FF2B5EF4-FFF2-40B4-BE49-F238E27FC236}">
                  <a16:creationId xmlns:a16="http://schemas.microsoft.com/office/drawing/2014/main" id="{CF8CFC05-78CE-F81F-20A8-0BFA9DF62580}"/>
                </a:ext>
              </a:extLst>
            </p:cNvPr>
            <p:cNvGrpSpPr/>
            <p:nvPr/>
          </p:nvGrpSpPr>
          <p:grpSpPr>
            <a:xfrm>
              <a:off x="187093" y="917200"/>
              <a:ext cx="335093" cy="253916"/>
              <a:chOff x="6312143" y="4301132"/>
              <a:chExt cx="335093" cy="253916"/>
            </a:xfrm>
          </p:grpSpPr>
          <p:sp>
            <p:nvSpPr>
              <p:cNvPr id="221" name="타원 366">
                <a:extLst>
                  <a:ext uri="{FF2B5EF4-FFF2-40B4-BE49-F238E27FC236}">
                    <a16:creationId xmlns:a16="http://schemas.microsoft.com/office/drawing/2014/main" id="{429510D1-5738-DAE1-CF7E-8BC4604CADD1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FA92445C-D9E9-0FD3-9DF1-0E6322737C0D}"/>
                  </a:ext>
                </a:extLst>
              </p:cNvPr>
              <p:cNvSpPr txBox="1"/>
              <p:nvPr/>
            </p:nvSpPr>
            <p:spPr>
              <a:xfrm>
                <a:off x="6312143" y="4301132"/>
                <a:ext cx="335093" cy="25391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11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88FA1994-CACE-A46B-7BCE-80168EF1609A}"/>
                </a:ext>
              </a:extLst>
            </p:cNvPr>
            <p:cNvSpPr/>
            <p:nvPr/>
          </p:nvSpPr>
          <p:spPr>
            <a:xfrm>
              <a:off x="484805" y="1027028"/>
              <a:ext cx="58400" cy="422122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5CFA4FF6-C672-D7E3-D2C7-F1C2D10CD6D1}"/>
              </a:ext>
            </a:extLst>
          </p:cNvPr>
          <p:cNvGrpSpPr/>
          <p:nvPr/>
        </p:nvGrpSpPr>
        <p:grpSpPr>
          <a:xfrm>
            <a:off x="53316" y="964437"/>
            <a:ext cx="2079360" cy="3631469"/>
            <a:chOff x="180149" y="1937759"/>
            <a:chExt cx="2079360" cy="3631469"/>
          </a:xfrm>
        </p:grpSpPr>
        <p:sp>
          <p:nvSpPr>
            <p:cNvPr id="227" name="직선 연결선 5">
              <a:extLst>
                <a:ext uri="{FF2B5EF4-FFF2-40B4-BE49-F238E27FC236}">
                  <a16:creationId xmlns:a16="http://schemas.microsoft.com/office/drawing/2014/main" id="{E630B14A-3154-41C0-8E86-5611D58C631C}"/>
                </a:ext>
              </a:extLst>
            </p:cNvPr>
            <p:cNvSpPr/>
            <p:nvPr/>
          </p:nvSpPr>
          <p:spPr>
            <a:xfrm>
              <a:off x="180149" y="2962619"/>
              <a:ext cx="207936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8" name="TextBox 8">
              <a:extLst>
                <a:ext uri="{FF2B5EF4-FFF2-40B4-BE49-F238E27FC236}">
                  <a16:creationId xmlns:a16="http://schemas.microsoft.com/office/drawing/2014/main" id="{D2E0C609-6CFC-0825-C05C-EE0A10338F32}"/>
                </a:ext>
              </a:extLst>
            </p:cNvPr>
            <p:cNvSpPr/>
            <p:nvPr/>
          </p:nvSpPr>
          <p:spPr>
            <a:xfrm>
              <a:off x="213449" y="1937759"/>
              <a:ext cx="2012760" cy="92187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가로 </a:t>
              </a:r>
              <a:r>
                <a:rPr lang="en-US" altLang="ko-KR" spc="-1" dirty="0">
                  <a:latin typeface="Arial"/>
                </a:rPr>
                <a:t>x :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pc="-1" dirty="0">
                  <a:latin typeface="Arial"/>
                </a:rPr>
                <a:t>세로 </a:t>
              </a:r>
              <a:r>
                <a:rPr lang="en-US" altLang="ko-KR" spc="-1" dirty="0">
                  <a:latin typeface="Arial"/>
                </a:rPr>
                <a:t>z :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높이 </a:t>
              </a:r>
              <a:r>
                <a:rPr lang="en-US" altLang="ko-KR" sz="1800" b="0" strike="noStrike" spc="-1" dirty="0">
                  <a:latin typeface="Arial"/>
                </a:rPr>
                <a:t>y :</a:t>
              </a:r>
              <a:endParaRPr lang="en-US" sz="1800" b="0" strike="noStrike" spc="-1" dirty="0">
                <a:latin typeface="Arial"/>
              </a:endParaRPr>
            </a:p>
          </p:txBody>
        </p: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9D43BF60-FF19-C755-2DCC-7765186027B2}"/>
                </a:ext>
              </a:extLst>
            </p:cNvPr>
            <p:cNvGrpSpPr/>
            <p:nvPr/>
          </p:nvGrpSpPr>
          <p:grpSpPr>
            <a:xfrm>
              <a:off x="234230" y="3056771"/>
              <a:ext cx="1163138" cy="2512457"/>
              <a:chOff x="1773158" y="2852817"/>
              <a:chExt cx="1163138" cy="2512457"/>
            </a:xfrm>
          </p:grpSpPr>
          <p:sp>
            <p:nvSpPr>
              <p:cNvPr id="231" name="직사각형 23">
                <a:extLst>
                  <a:ext uri="{FF2B5EF4-FFF2-40B4-BE49-F238E27FC236}">
                    <a16:creationId xmlns:a16="http://schemas.microsoft.com/office/drawing/2014/main" id="{0D98C3D1-B612-23EC-8B7C-DB873D74CCBE}"/>
                  </a:ext>
                </a:extLst>
              </p:cNvPr>
              <p:cNvSpPr/>
              <p:nvPr/>
            </p:nvSpPr>
            <p:spPr>
              <a:xfrm>
                <a:off x="1773158" y="4224113"/>
                <a:ext cx="459000" cy="459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2" name="TextBox 6">
                <a:extLst>
                  <a:ext uri="{FF2B5EF4-FFF2-40B4-BE49-F238E27FC236}">
                    <a16:creationId xmlns:a16="http://schemas.microsoft.com/office/drawing/2014/main" id="{25C37A73-DFB2-9657-C8B2-09CE7435405A}"/>
                  </a:ext>
                </a:extLst>
              </p:cNvPr>
              <p:cNvSpPr/>
              <p:nvPr/>
            </p:nvSpPr>
            <p:spPr>
              <a:xfrm>
                <a:off x="2269598" y="4300451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0m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234" name="직사각형 23">
                <a:extLst>
                  <a:ext uri="{FF2B5EF4-FFF2-40B4-BE49-F238E27FC236}">
                    <a16:creationId xmlns:a16="http://schemas.microsoft.com/office/drawing/2014/main" id="{414E9BE2-A850-810F-7133-2D9DC452D190}"/>
                  </a:ext>
                </a:extLst>
              </p:cNvPr>
              <p:cNvSpPr/>
              <p:nvPr/>
            </p:nvSpPr>
            <p:spPr>
              <a:xfrm>
                <a:off x="1773158" y="3538465"/>
                <a:ext cx="459000" cy="459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5" name="TextBox 6">
                <a:extLst>
                  <a:ext uri="{FF2B5EF4-FFF2-40B4-BE49-F238E27FC236}">
                    <a16:creationId xmlns:a16="http://schemas.microsoft.com/office/drawing/2014/main" id="{09F973EB-30C9-5E57-0D79-C80C7E530B12}"/>
                  </a:ext>
                </a:extLst>
              </p:cNvPr>
              <p:cNvSpPr/>
              <p:nvPr/>
            </p:nvSpPr>
            <p:spPr>
              <a:xfrm>
                <a:off x="2269598" y="3614803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2m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236" name="직사각형 23">
                <a:extLst>
                  <a:ext uri="{FF2B5EF4-FFF2-40B4-BE49-F238E27FC236}">
                    <a16:creationId xmlns:a16="http://schemas.microsoft.com/office/drawing/2014/main" id="{E05BF900-A9FC-58BC-A704-7993A154E7D9}"/>
                  </a:ext>
                </a:extLst>
              </p:cNvPr>
              <p:cNvSpPr/>
              <p:nvPr/>
            </p:nvSpPr>
            <p:spPr>
              <a:xfrm>
                <a:off x="1773158" y="2852817"/>
                <a:ext cx="459000" cy="45900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7" name="TextBox 6">
                <a:extLst>
                  <a:ext uri="{FF2B5EF4-FFF2-40B4-BE49-F238E27FC236}">
                    <a16:creationId xmlns:a16="http://schemas.microsoft.com/office/drawing/2014/main" id="{7E80F893-BA60-EF71-7780-828412343992}"/>
                  </a:ext>
                </a:extLst>
              </p:cNvPr>
              <p:cNvSpPr/>
              <p:nvPr/>
            </p:nvSpPr>
            <p:spPr>
              <a:xfrm>
                <a:off x="2269598" y="2947856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4m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grpSp>
            <p:nvGrpSpPr>
              <p:cNvPr id="238" name="그룹 237">
                <a:extLst>
                  <a:ext uri="{FF2B5EF4-FFF2-40B4-BE49-F238E27FC236}">
                    <a16:creationId xmlns:a16="http://schemas.microsoft.com/office/drawing/2014/main" id="{08E4B33E-E795-A214-0260-F52BBCA1F472}"/>
                  </a:ext>
                </a:extLst>
              </p:cNvPr>
              <p:cNvGrpSpPr/>
              <p:nvPr/>
            </p:nvGrpSpPr>
            <p:grpSpPr>
              <a:xfrm>
                <a:off x="1776001" y="4906274"/>
                <a:ext cx="1160295" cy="459000"/>
                <a:chOff x="10677830" y="2920560"/>
                <a:chExt cx="1160295" cy="459000"/>
              </a:xfrm>
            </p:grpSpPr>
            <p:sp>
              <p:nvSpPr>
                <p:cNvPr id="239" name="직사각형 23">
                  <a:extLst>
                    <a:ext uri="{FF2B5EF4-FFF2-40B4-BE49-F238E27FC236}">
                      <a16:creationId xmlns:a16="http://schemas.microsoft.com/office/drawing/2014/main" id="{D0BE5BE5-577F-4318-02B8-967A5FB42634}"/>
                    </a:ext>
                  </a:extLst>
                </p:cNvPr>
                <p:cNvSpPr/>
                <p:nvPr/>
              </p:nvSpPr>
              <p:spPr>
                <a:xfrm>
                  <a:off x="10677830" y="2920560"/>
                  <a:ext cx="459000" cy="459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0" name="TextBox 6">
                  <a:extLst>
                    <a:ext uri="{FF2B5EF4-FFF2-40B4-BE49-F238E27FC236}">
                      <a16:creationId xmlns:a16="http://schemas.microsoft.com/office/drawing/2014/main" id="{31E57829-7B11-0121-9EA6-EF233E915542}"/>
                    </a:ext>
                  </a:extLst>
                </p:cNvPr>
                <p:cNvSpPr/>
                <p:nvPr/>
              </p:nvSpPr>
              <p:spPr>
                <a:xfrm>
                  <a:off x="11187245" y="2992640"/>
                  <a:ext cx="650880" cy="306323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ko-KR" altLang="en-US" sz="1400" spc="-1" dirty="0">
                      <a:solidFill>
                        <a:srgbClr val="000000"/>
                      </a:solidFill>
                      <a:latin typeface="맑은 고딕"/>
                    </a:rPr>
                    <a:t>벽</a:t>
                  </a:r>
                  <a:endParaRPr lang="en-US" sz="1400" b="0" strike="noStrike" spc="-1" dirty="0">
                    <a:latin typeface="Arial"/>
                  </a:endParaRPr>
                </a:p>
              </p:txBody>
            </p:sp>
          </p:grpSp>
        </p:grpSp>
      </p:grpSp>
      <p:sp>
        <p:nvSpPr>
          <p:cNvPr id="241" name="직선 연결선 5">
            <a:extLst>
              <a:ext uri="{FF2B5EF4-FFF2-40B4-BE49-F238E27FC236}">
                <a16:creationId xmlns:a16="http://schemas.microsoft.com/office/drawing/2014/main" id="{DF6F0975-852D-D967-6D1B-D92DF6820446}"/>
              </a:ext>
            </a:extLst>
          </p:cNvPr>
          <p:cNvSpPr/>
          <p:nvPr/>
        </p:nvSpPr>
        <p:spPr>
          <a:xfrm>
            <a:off x="53316" y="4848083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75251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>
            <a:extLst>
              <a:ext uri="{FF2B5EF4-FFF2-40B4-BE49-F238E27FC236}">
                <a16:creationId xmlns:a16="http://schemas.microsoft.com/office/drawing/2014/main" id="{105F507A-DD62-1FF4-5316-30D965F31D34}"/>
              </a:ext>
            </a:extLst>
          </p:cNvPr>
          <p:cNvGrpSpPr/>
          <p:nvPr/>
        </p:nvGrpSpPr>
        <p:grpSpPr>
          <a:xfrm>
            <a:off x="12433217" y="850133"/>
            <a:ext cx="5121084" cy="3380927"/>
            <a:chOff x="11990261" y="850155"/>
            <a:chExt cx="5121084" cy="3380927"/>
          </a:xfrm>
        </p:grpSpPr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E8A89C6C-8919-3C37-B6CD-8C6B8C147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90261" y="850155"/>
              <a:ext cx="2682472" cy="1912786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60DD1CF1-0DBE-1E16-F524-D9A9E8918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90261" y="3095604"/>
              <a:ext cx="5121084" cy="1135478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49B548D-F5CE-5F32-6F74-758D1A2E971D}"/>
              </a:ext>
            </a:extLst>
          </p:cNvPr>
          <p:cNvGrpSpPr/>
          <p:nvPr/>
        </p:nvGrpSpPr>
        <p:grpSpPr>
          <a:xfrm>
            <a:off x="4507955" y="850133"/>
            <a:ext cx="4522833" cy="4977652"/>
            <a:chOff x="4510830" y="3674548"/>
            <a:chExt cx="2591322" cy="2851907"/>
          </a:xfrm>
        </p:grpSpPr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E5810FF4-4EF5-4CBD-D9D9-D56D062170B4}"/>
                </a:ext>
              </a:extLst>
            </p:cNvPr>
            <p:cNvSpPr/>
            <p:nvPr/>
          </p:nvSpPr>
          <p:spPr>
            <a:xfrm>
              <a:off x="4510830" y="4009130"/>
              <a:ext cx="2591322" cy="2517325"/>
            </a:xfrm>
            <a:prstGeom prst="rect">
              <a:avLst/>
            </a:prstGeom>
            <a:solidFill>
              <a:srgbClr val="7F7F7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9D833954-611A-7996-FD90-78599A42EB3E}"/>
                </a:ext>
              </a:extLst>
            </p:cNvPr>
            <p:cNvSpPr/>
            <p:nvPr/>
          </p:nvSpPr>
          <p:spPr>
            <a:xfrm>
              <a:off x="4627095" y="4613017"/>
              <a:ext cx="543465" cy="76602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23">
              <a:extLst>
                <a:ext uri="{FF2B5EF4-FFF2-40B4-BE49-F238E27FC236}">
                  <a16:creationId xmlns:a16="http://schemas.microsoft.com/office/drawing/2014/main" id="{06546261-77C8-4920-E877-43CF82F85398}"/>
                </a:ext>
              </a:extLst>
            </p:cNvPr>
            <p:cNvSpPr/>
            <p:nvPr/>
          </p:nvSpPr>
          <p:spPr>
            <a:xfrm>
              <a:off x="4627017" y="5378915"/>
              <a:ext cx="543465" cy="543730"/>
            </a:xfrm>
            <a:prstGeom prst="rect">
              <a:avLst/>
            </a:prstGeom>
            <a:solidFill>
              <a:srgbClr val="7F7F7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A630FC95-0A53-ADAA-37EE-B19F76A06C21}"/>
                </a:ext>
              </a:extLst>
            </p:cNvPr>
            <p:cNvSpPr/>
            <p:nvPr/>
          </p:nvSpPr>
          <p:spPr>
            <a:xfrm rot="5400000">
              <a:off x="4988860" y="5558508"/>
              <a:ext cx="546000" cy="1269687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BF6FA5C4-C986-1BA1-66D1-D229D36A788F}"/>
                </a:ext>
              </a:extLst>
            </p:cNvPr>
            <p:cNvSpPr/>
            <p:nvPr/>
          </p:nvSpPr>
          <p:spPr>
            <a:xfrm>
              <a:off x="5897971" y="5920352"/>
              <a:ext cx="546001" cy="54600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B3E50A87-CCBB-D9E7-CB27-889E0CF8F213}"/>
                </a:ext>
              </a:extLst>
            </p:cNvPr>
            <p:cNvSpPr/>
            <p:nvPr/>
          </p:nvSpPr>
          <p:spPr>
            <a:xfrm>
              <a:off x="4626940" y="4066308"/>
              <a:ext cx="543465" cy="54600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3">
              <a:extLst>
                <a:ext uri="{FF2B5EF4-FFF2-40B4-BE49-F238E27FC236}">
                  <a16:creationId xmlns:a16="http://schemas.microsoft.com/office/drawing/2014/main" id="{B3C3C4A1-658E-7A58-CF9D-33F4795C36D1}"/>
                </a:ext>
              </a:extLst>
            </p:cNvPr>
            <p:cNvSpPr/>
            <p:nvPr/>
          </p:nvSpPr>
          <p:spPr>
            <a:xfrm>
              <a:off x="6443972" y="5919363"/>
              <a:ext cx="543465" cy="546989"/>
            </a:xfrm>
            <a:prstGeom prst="rect">
              <a:avLst/>
            </a:prstGeom>
            <a:solidFill>
              <a:srgbClr val="7F7F7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69AD96E7-5D39-BE8E-7945-93CCEB659AC9}"/>
                </a:ext>
              </a:extLst>
            </p:cNvPr>
            <p:cNvSpPr/>
            <p:nvPr/>
          </p:nvSpPr>
          <p:spPr>
            <a:xfrm>
              <a:off x="6443972" y="5153961"/>
              <a:ext cx="543465" cy="76602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D8D8A98B-7B78-0C0F-A8F2-B4F28B18F0BF}"/>
                </a:ext>
              </a:extLst>
            </p:cNvPr>
            <p:cNvSpPr/>
            <p:nvPr/>
          </p:nvSpPr>
          <p:spPr>
            <a:xfrm>
              <a:off x="6443972" y="4606464"/>
              <a:ext cx="543465" cy="54600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3">
              <a:extLst>
                <a:ext uri="{FF2B5EF4-FFF2-40B4-BE49-F238E27FC236}">
                  <a16:creationId xmlns:a16="http://schemas.microsoft.com/office/drawing/2014/main" id="{B36FCAD9-8850-1B41-6C7D-5C62BFC10F7D}"/>
                </a:ext>
              </a:extLst>
            </p:cNvPr>
            <p:cNvSpPr/>
            <p:nvPr/>
          </p:nvSpPr>
          <p:spPr>
            <a:xfrm>
              <a:off x="6443972" y="4061146"/>
              <a:ext cx="543465" cy="543730"/>
            </a:xfrm>
            <a:prstGeom prst="rect">
              <a:avLst/>
            </a:prstGeom>
            <a:solidFill>
              <a:srgbClr val="7F7F7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271005D4-86FB-8EEB-9EFB-B230DF57A727}"/>
                </a:ext>
              </a:extLst>
            </p:cNvPr>
            <p:cNvGrpSpPr/>
            <p:nvPr/>
          </p:nvGrpSpPr>
          <p:grpSpPr>
            <a:xfrm rot="5400000">
              <a:off x="4669194" y="3683839"/>
              <a:ext cx="396780" cy="422122"/>
              <a:chOff x="2207326" y="2015194"/>
              <a:chExt cx="396780" cy="422122"/>
            </a:xfrm>
          </p:grpSpPr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FF402536-08AB-9737-A404-A86624FBC0DD}"/>
                  </a:ext>
                </a:extLst>
              </p:cNvPr>
              <p:cNvSpPr/>
              <p:nvPr/>
            </p:nvSpPr>
            <p:spPr>
              <a:xfrm>
                <a:off x="2545706" y="2015194"/>
                <a:ext cx="58400" cy="422122"/>
              </a:xfrm>
              <a:prstGeom prst="rect">
                <a:avLst/>
              </a:prstGeom>
              <a:solidFill>
                <a:srgbClr val="FF7C8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0" name="직선 화살표 연결선 209">
                <a:extLst>
                  <a:ext uri="{FF2B5EF4-FFF2-40B4-BE49-F238E27FC236}">
                    <a16:creationId xmlns:a16="http://schemas.microsoft.com/office/drawing/2014/main" id="{2614A0BF-F1FC-B29E-165F-F7FDAD3ECD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326" y="2231818"/>
                <a:ext cx="322099" cy="0"/>
              </a:xfrm>
              <a:prstGeom prst="straightConnector1">
                <a:avLst/>
              </a:prstGeom>
              <a:ln w="28575">
                <a:solidFill>
                  <a:srgbClr val="FF7C8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1" name="그룹 210">
              <a:extLst>
                <a:ext uri="{FF2B5EF4-FFF2-40B4-BE49-F238E27FC236}">
                  <a16:creationId xmlns:a16="http://schemas.microsoft.com/office/drawing/2014/main" id="{DBD6056D-D10F-AF8C-93A0-20DBFB32DB6D}"/>
                </a:ext>
              </a:extLst>
            </p:cNvPr>
            <p:cNvGrpSpPr/>
            <p:nvPr/>
          </p:nvGrpSpPr>
          <p:grpSpPr>
            <a:xfrm rot="16200000">
              <a:off x="6500862" y="3670584"/>
              <a:ext cx="414193" cy="422122"/>
              <a:chOff x="2545706" y="2015194"/>
              <a:chExt cx="414193" cy="422122"/>
            </a:xfrm>
          </p:grpSpPr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3FB6C61E-F525-D04E-FEDB-220D72852E00}"/>
                  </a:ext>
                </a:extLst>
              </p:cNvPr>
              <p:cNvSpPr/>
              <p:nvPr/>
            </p:nvSpPr>
            <p:spPr>
              <a:xfrm>
                <a:off x="2545706" y="2015194"/>
                <a:ext cx="58400" cy="422122"/>
              </a:xfrm>
              <a:prstGeom prst="rect">
                <a:avLst/>
              </a:prstGeom>
              <a:solidFill>
                <a:srgbClr val="FF7C8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3" name="직선 화살표 연결선 212">
                <a:extLst>
                  <a:ext uri="{FF2B5EF4-FFF2-40B4-BE49-F238E27FC236}">
                    <a16:creationId xmlns:a16="http://schemas.microsoft.com/office/drawing/2014/main" id="{FED39BEF-0CF6-4CB4-AE7F-D81D97B216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7800" y="2226256"/>
                <a:ext cx="322099" cy="0"/>
              </a:xfrm>
              <a:prstGeom prst="straightConnector1">
                <a:avLst/>
              </a:prstGeom>
              <a:ln w="28575">
                <a:solidFill>
                  <a:srgbClr val="FF7C8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5" name="직사각형 29">
            <a:extLst>
              <a:ext uri="{FF2B5EF4-FFF2-40B4-BE49-F238E27FC236}">
                <a16:creationId xmlns:a16="http://schemas.microsoft.com/office/drawing/2014/main" id="{98749C0B-9F95-8719-DCE1-98C02337A9FF}"/>
              </a:ext>
            </a:extLst>
          </p:cNvPr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Lumo_S2</a:t>
            </a:r>
          </a:p>
        </p:txBody>
      </p:sp>
      <p:sp>
        <p:nvSpPr>
          <p:cNvPr id="216" name="직사각형 29">
            <a:extLst>
              <a:ext uri="{FF2B5EF4-FFF2-40B4-BE49-F238E27FC236}">
                <a16:creationId xmlns:a16="http://schemas.microsoft.com/office/drawing/2014/main" id="{B4E91414-DBA0-41C5-777A-BD957B366A3F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C5EF6346-18BA-EB27-1ABD-8E284F8E69D0}"/>
              </a:ext>
            </a:extLst>
          </p:cNvPr>
          <p:cNvGrpSpPr/>
          <p:nvPr/>
        </p:nvGrpSpPr>
        <p:grpSpPr>
          <a:xfrm>
            <a:off x="77400" y="1030437"/>
            <a:ext cx="1349280" cy="1098192"/>
            <a:chOff x="9775182" y="3965997"/>
            <a:chExt cx="1349280" cy="1098192"/>
          </a:xfrm>
        </p:grpSpPr>
        <p:sp>
          <p:nvSpPr>
            <p:cNvPr id="100" name="직사각형 23">
              <a:extLst>
                <a:ext uri="{FF2B5EF4-FFF2-40B4-BE49-F238E27FC236}">
                  <a16:creationId xmlns:a16="http://schemas.microsoft.com/office/drawing/2014/main" id="{A787D0C7-FA07-349F-38A3-96D4804CD0DB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" name="TextBox 12">
              <a:extLst>
                <a:ext uri="{FF2B5EF4-FFF2-40B4-BE49-F238E27FC236}">
                  <a16:creationId xmlns:a16="http://schemas.microsoft.com/office/drawing/2014/main" id="{7E20AFB7-8BCE-A05C-0E76-9AC8D7A372AE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02" name="직사각형 23">
              <a:extLst>
                <a:ext uri="{FF2B5EF4-FFF2-40B4-BE49-F238E27FC236}">
                  <a16:creationId xmlns:a16="http://schemas.microsoft.com/office/drawing/2014/main" id="{C18F1AF0-5A7A-867C-54CC-F53A9B5F9D4F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" name="TextBox 12">
              <a:extLst>
                <a:ext uri="{FF2B5EF4-FFF2-40B4-BE49-F238E27FC236}">
                  <a16:creationId xmlns:a16="http://schemas.microsoft.com/office/drawing/2014/main" id="{2A3222EF-C870-E362-D925-C65590C11A51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635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0228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298CF8-D292-5C53-8302-75EFFDFFCE29}"/>
              </a:ext>
            </a:extLst>
          </p:cNvPr>
          <p:cNvSpPr/>
          <p:nvPr/>
        </p:nvSpPr>
        <p:spPr>
          <a:xfrm>
            <a:off x="5625737" y="4189160"/>
            <a:ext cx="2932815" cy="24528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4E2DDC6-51F0-4295-9830-92A045397B94}"/>
              </a:ext>
            </a:extLst>
          </p:cNvPr>
          <p:cNvSpPr/>
          <p:nvPr/>
        </p:nvSpPr>
        <p:spPr>
          <a:xfrm>
            <a:off x="6497050" y="1612972"/>
            <a:ext cx="3010483" cy="1339646"/>
          </a:xfrm>
          <a:prstGeom prst="rect">
            <a:avLst/>
          </a:prstGeom>
          <a:solidFill>
            <a:srgbClr val="A9D18E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794" name="직사각형 29"/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009FB5E-2A3D-18E3-B326-4E7BB20CF226}"/>
              </a:ext>
            </a:extLst>
          </p:cNvPr>
          <p:cNvSpPr txBox="1"/>
          <p:nvPr/>
        </p:nvSpPr>
        <p:spPr>
          <a:xfrm>
            <a:off x="534298" y="5107901"/>
            <a:ext cx="14473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도어 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AA1833E-37DE-209D-BBF9-0466F7E6E009}"/>
              </a:ext>
            </a:extLst>
          </p:cNvPr>
          <p:cNvGrpSpPr/>
          <p:nvPr/>
        </p:nvGrpSpPr>
        <p:grpSpPr>
          <a:xfrm>
            <a:off x="86616" y="4927075"/>
            <a:ext cx="335093" cy="253916"/>
            <a:chOff x="6312143" y="4301132"/>
            <a:chExt cx="335093" cy="253916"/>
          </a:xfrm>
        </p:grpSpPr>
        <p:sp>
          <p:nvSpPr>
            <p:cNvPr id="79" name="타원 366">
              <a:extLst>
                <a:ext uri="{FF2B5EF4-FFF2-40B4-BE49-F238E27FC236}">
                  <a16:creationId xmlns:a16="http://schemas.microsoft.com/office/drawing/2014/main" id="{855EAF03-9FEF-5BB3-42DD-2B1C5B548D38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90F6B71-7F86-8016-7D0B-7B6EECFD730A}"/>
                </a:ext>
              </a:extLst>
            </p:cNvPr>
            <p:cNvSpPr txBox="1"/>
            <p:nvPr/>
          </p:nvSpPr>
          <p:spPr>
            <a:xfrm>
              <a:off x="6312143" y="4301132"/>
              <a:ext cx="335093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11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A6C5787-317D-498A-DD37-BE5A89EADE41}"/>
              </a:ext>
            </a:extLst>
          </p:cNvPr>
          <p:cNvSpPr/>
          <p:nvPr/>
        </p:nvSpPr>
        <p:spPr>
          <a:xfrm>
            <a:off x="384328" y="5036903"/>
            <a:ext cx="58400" cy="422122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5F85231-B4CE-F5B2-3148-9CA0EDC4521C}"/>
              </a:ext>
            </a:extLst>
          </p:cNvPr>
          <p:cNvGrpSpPr/>
          <p:nvPr/>
        </p:nvGrpSpPr>
        <p:grpSpPr>
          <a:xfrm>
            <a:off x="53316" y="964437"/>
            <a:ext cx="2079360" cy="3631469"/>
            <a:chOff x="180149" y="1937759"/>
            <a:chExt cx="2079360" cy="3631469"/>
          </a:xfrm>
        </p:grpSpPr>
        <p:sp>
          <p:nvSpPr>
            <p:cNvPr id="774" name="직선 연결선 5"/>
            <p:cNvSpPr/>
            <p:nvPr/>
          </p:nvSpPr>
          <p:spPr>
            <a:xfrm>
              <a:off x="180149" y="2962619"/>
              <a:ext cx="207936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3" name="TextBox 8"/>
            <p:cNvSpPr/>
            <p:nvPr/>
          </p:nvSpPr>
          <p:spPr>
            <a:xfrm>
              <a:off x="213449" y="1937759"/>
              <a:ext cx="2012760" cy="92187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가로 </a:t>
              </a:r>
              <a:r>
                <a:rPr lang="en-US" altLang="ko-KR" spc="-1" dirty="0">
                  <a:latin typeface="Arial"/>
                </a:rPr>
                <a:t>x :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pc="-1" dirty="0">
                  <a:latin typeface="Arial"/>
                </a:rPr>
                <a:t>세로 </a:t>
              </a:r>
              <a:r>
                <a:rPr lang="en-US" altLang="ko-KR" spc="-1" dirty="0">
                  <a:latin typeface="Arial"/>
                </a:rPr>
                <a:t>z :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높이 </a:t>
              </a:r>
              <a:r>
                <a:rPr lang="en-US" altLang="ko-KR" sz="1800" b="0" strike="noStrike" spc="-1" dirty="0">
                  <a:latin typeface="Arial"/>
                </a:rPr>
                <a:t>y :</a:t>
              </a:r>
              <a:endParaRPr lang="en-US" sz="1800" b="0" strike="noStrike" spc="-1" dirty="0">
                <a:latin typeface="Arial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93D052B-B4D1-D09B-7B81-2B3FF53FC9F1}"/>
                </a:ext>
              </a:extLst>
            </p:cNvPr>
            <p:cNvGrpSpPr/>
            <p:nvPr/>
          </p:nvGrpSpPr>
          <p:grpSpPr>
            <a:xfrm>
              <a:off x="234230" y="3056771"/>
              <a:ext cx="1163138" cy="2512457"/>
              <a:chOff x="1773158" y="2852817"/>
              <a:chExt cx="1163138" cy="2512457"/>
            </a:xfrm>
          </p:grpSpPr>
          <p:sp>
            <p:nvSpPr>
              <p:cNvPr id="775" name="직사각형 23"/>
              <p:cNvSpPr/>
              <p:nvPr/>
            </p:nvSpPr>
            <p:spPr>
              <a:xfrm>
                <a:off x="1773158" y="4224113"/>
                <a:ext cx="459000" cy="459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1" name="TextBox 6"/>
              <p:cNvSpPr/>
              <p:nvPr/>
            </p:nvSpPr>
            <p:spPr>
              <a:xfrm>
                <a:off x="2269598" y="4300451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0m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253" name="직사각형 23">
                <a:extLst>
                  <a:ext uri="{FF2B5EF4-FFF2-40B4-BE49-F238E27FC236}">
                    <a16:creationId xmlns:a16="http://schemas.microsoft.com/office/drawing/2014/main" id="{EFDD8A67-4D2C-7960-16AD-179A2F9226EC}"/>
                  </a:ext>
                </a:extLst>
              </p:cNvPr>
              <p:cNvSpPr/>
              <p:nvPr/>
            </p:nvSpPr>
            <p:spPr>
              <a:xfrm>
                <a:off x="1773158" y="3538465"/>
                <a:ext cx="459000" cy="459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0" name="TextBox 6">
                <a:extLst>
                  <a:ext uri="{FF2B5EF4-FFF2-40B4-BE49-F238E27FC236}">
                    <a16:creationId xmlns:a16="http://schemas.microsoft.com/office/drawing/2014/main" id="{F00B3E43-0CEE-6A80-716B-2E1B31AB8242}"/>
                  </a:ext>
                </a:extLst>
              </p:cNvPr>
              <p:cNvSpPr/>
              <p:nvPr/>
            </p:nvSpPr>
            <p:spPr>
              <a:xfrm>
                <a:off x="2269598" y="3614803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2m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262" name="직사각형 23">
                <a:extLst>
                  <a:ext uri="{FF2B5EF4-FFF2-40B4-BE49-F238E27FC236}">
                    <a16:creationId xmlns:a16="http://schemas.microsoft.com/office/drawing/2014/main" id="{B33CD9B6-D9F2-F8DD-E340-615F2C3F1136}"/>
                  </a:ext>
                </a:extLst>
              </p:cNvPr>
              <p:cNvSpPr/>
              <p:nvPr/>
            </p:nvSpPr>
            <p:spPr>
              <a:xfrm>
                <a:off x="1773158" y="2852817"/>
                <a:ext cx="459000" cy="45900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3" name="TextBox 6">
                <a:extLst>
                  <a:ext uri="{FF2B5EF4-FFF2-40B4-BE49-F238E27FC236}">
                    <a16:creationId xmlns:a16="http://schemas.microsoft.com/office/drawing/2014/main" id="{C030DDCC-3F05-9B7E-F2F3-9406FEA7B1E5}"/>
                  </a:ext>
                </a:extLst>
              </p:cNvPr>
              <p:cNvSpPr/>
              <p:nvPr/>
            </p:nvSpPr>
            <p:spPr>
              <a:xfrm>
                <a:off x="2269598" y="2947856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8m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51A41011-4941-37A3-F7A2-3BC1592EB68F}"/>
                  </a:ext>
                </a:extLst>
              </p:cNvPr>
              <p:cNvGrpSpPr/>
              <p:nvPr/>
            </p:nvGrpSpPr>
            <p:grpSpPr>
              <a:xfrm>
                <a:off x="1776001" y="4906274"/>
                <a:ext cx="1160295" cy="459000"/>
                <a:chOff x="10677830" y="2920560"/>
                <a:chExt cx="1160295" cy="459000"/>
              </a:xfrm>
            </p:grpSpPr>
            <p:sp>
              <p:nvSpPr>
                <p:cNvPr id="194" name="직사각형 23">
                  <a:extLst>
                    <a:ext uri="{FF2B5EF4-FFF2-40B4-BE49-F238E27FC236}">
                      <a16:creationId xmlns:a16="http://schemas.microsoft.com/office/drawing/2014/main" id="{12791DB0-F043-9A57-58B9-2F622DB6A31F}"/>
                    </a:ext>
                  </a:extLst>
                </p:cNvPr>
                <p:cNvSpPr/>
                <p:nvPr/>
              </p:nvSpPr>
              <p:spPr>
                <a:xfrm>
                  <a:off x="10677830" y="2920560"/>
                  <a:ext cx="459000" cy="459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95" name="TextBox 6">
                  <a:extLst>
                    <a:ext uri="{FF2B5EF4-FFF2-40B4-BE49-F238E27FC236}">
                      <a16:creationId xmlns:a16="http://schemas.microsoft.com/office/drawing/2014/main" id="{22C523E6-AAFD-994D-6967-A62ED9C17CE4}"/>
                    </a:ext>
                  </a:extLst>
                </p:cNvPr>
                <p:cNvSpPr/>
                <p:nvPr/>
              </p:nvSpPr>
              <p:spPr>
                <a:xfrm>
                  <a:off x="11187245" y="2992640"/>
                  <a:ext cx="650880" cy="306323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ko-KR" altLang="en-US" sz="1400" spc="-1" dirty="0">
                      <a:solidFill>
                        <a:srgbClr val="000000"/>
                      </a:solidFill>
                      <a:latin typeface="맑은 고딕"/>
                    </a:rPr>
                    <a:t>벽</a:t>
                  </a:r>
                  <a:endParaRPr lang="en-US" sz="1400" b="0" strike="noStrike" spc="-1" dirty="0">
                    <a:latin typeface="Arial"/>
                  </a:endParaRPr>
                </a:p>
              </p:txBody>
            </p:sp>
          </p:grpSp>
        </p:grpSp>
      </p:grpSp>
      <p:sp>
        <p:nvSpPr>
          <p:cNvPr id="105" name="직사각형 29">
            <a:extLst>
              <a:ext uri="{FF2B5EF4-FFF2-40B4-BE49-F238E27FC236}">
                <a16:creationId xmlns:a16="http://schemas.microsoft.com/office/drawing/2014/main" id="{F2B397FB-8B5F-5212-0CAF-A05DD0CD146B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latin typeface="Arial"/>
              </a:rPr>
              <a:t>Stage </a:t>
            </a:r>
            <a:r>
              <a:rPr lang="ko-KR" altLang="en-US" spc="-1" dirty="0">
                <a:latin typeface="Arial"/>
              </a:rPr>
              <a:t>구성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6" name="직선 연결선 5">
            <a:extLst>
              <a:ext uri="{FF2B5EF4-FFF2-40B4-BE49-F238E27FC236}">
                <a16:creationId xmlns:a16="http://schemas.microsoft.com/office/drawing/2014/main" id="{CFF2034F-057C-31D6-79FE-F80311634AB7}"/>
              </a:ext>
            </a:extLst>
          </p:cNvPr>
          <p:cNvSpPr/>
          <p:nvPr/>
        </p:nvSpPr>
        <p:spPr>
          <a:xfrm>
            <a:off x="53316" y="4848083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086DA38-0C58-A04D-F242-E4077AA62FE0}"/>
              </a:ext>
            </a:extLst>
          </p:cNvPr>
          <p:cNvSpPr/>
          <p:nvPr/>
        </p:nvSpPr>
        <p:spPr>
          <a:xfrm rot="10800000">
            <a:off x="384328" y="5793770"/>
            <a:ext cx="58400" cy="4221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CE95C8C-38BD-EE15-F56C-BDE4D6403BCC}"/>
              </a:ext>
            </a:extLst>
          </p:cNvPr>
          <p:cNvSpPr txBox="1"/>
          <p:nvPr/>
        </p:nvSpPr>
        <p:spPr>
          <a:xfrm>
            <a:off x="546882" y="5847638"/>
            <a:ext cx="14473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유리</a:t>
            </a: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75DE526F-E9C4-EBEC-0877-9F941C80E99A}"/>
              </a:ext>
            </a:extLst>
          </p:cNvPr>
          <p:cNvGrpSpPr/>
          <p:nvPr/>
        </p:nvGrpSpPr>
        <p:grpSpPr>
          <a:xfrm>
            <a:off x="136807" y="5666812"/>
            <a:ext cx="259878" cy="253916"/>
            <a:chOff x="6349750" y="4301132"/>
            <a:chExt cx="259878" cy="253916"/>
          </a:xfrm>
        </p:grpSpPr>
        <p:sp>
          <p:nvSpPr>
            <p:cNvPr id="135" name="타원 366">
              <a:extLst>
                <a:ext uri="{FF2B5EF4-FFF2-40B4-BE49-F238E27FC236}">
                  <a16:creationId xmlns:a16="http://schemas.microsoft.com/office/drawing/2014/main" id="{671B23AB-B900-15AA-2364-694C83068AFC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FC5F699-30A2-6947-B05D-421C34AF4761}"/>
                </a:ext>
              </a:extLst>
            </p:cNvPr>
            <p:cNvSpPr txBox="1"/>
            <p:nvPr/>
          </p:nvSpPr>
          <p:spPr>
            <a:xfrm>
              <a:off x="6349750" y="4301132"/>
              <a:ext cx="259878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8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76B98835-76B4-9EB7-B8BA-3D9A25D25E9B}"/>
              </a:ext>
            </a:extLst>
          </p:cNvPr>
          <p:cNvSpPr txBox="1"/>
          <p:nvPr/>
        </p:nvSpPr>
        <p:spPr>
          <a:xfrm>
            <a:off x="3152485" y="837368"/>
            <a:ext cx="483525" cy="22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604FCA2-B5A5-9654-BCDA-FE914E93D5FF}"/>
              </a:ext>
            </a:extLst>
          </p:cNvPr>
          <p:cNvSpPr txBox="1"/>
          <p:nvPr/>
        </p:nvSpPr>
        <p:spPr>
          <a:xfrm>
            <a:off x="2433434" y="1481375"/>
            <a:ext cx="483525" cy="22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7" name="직사각형 23">
            <a:extLst>
              <a:ext uri="{FF2B5EF4-FFF2-40B4-BE49-F238E27FC236}">
                <a16:creationId xmlns:a16="http://schemas.microsoft.com/office/drawing/2014/main" id="{26993462-457B-E468-2825-A1DC93CC6EDF}"/>
              </a:ext>
            </a:extLst>
          </p:cNvPr>
          <p:cNvSpPr/>
          <p:nvPr/>
        </p:nvSpPr>
        <p:spPr>
          <a:xfrm flipH="1">
            <a:off x="3334471" y="1552424"/>
            <a:ext cx="64651" cy="1400194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967FB94-6153-D465-6603-345BE4310C74}"/>
              </a:ext>
            </a:extLst>
          </p:cNvPr>
          <p:cNvSpPr/>
          <p:nvPr/>
        </p:nvSpPr>
        <p:spPr>
          <a:xfrm>
            <a:off x="3385867" y="1608620"/>
            <a:ext cx="3378969" cy="1339646"/>
          </a:xfrm>
          <a:prstGeom prst="rect">
            <a:avLst/>
          </a:prstGeom>
          <a:solidFill>
            <a:srgbClr val="70AD47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122" name="직사각형 23">
            <a:extLst>
              <a:ext uri="{FF2B5EF4-FFF2-40B4-BE49-F238E27FC236}">
                <a16:creationId xmlns:a16="http://schemas.microsoft.com/office/drawing/2014/main" id="{2CDF8A03-C4C6-4DE5-4C0B-F1EBA0999E6A}"/>
              </a:ext>
            </a:extLst>
          </p:cNvPr>
          <p:cNvSpPr/>
          <p:nvPr/>
        </p:nvSpPr>
        <p:spPr>
          <a:xfrm>
            <a:off x="8550773" y="2547525"/>
            <a:ext cx="981419" cy="397385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직사각형 23">
            <a:extLst>
              <a:ext uri="{FF2B5EF4-FFF2-40B4-BE49-F238E27FC236}">
                <a16:creationId xmlns:a16="http://schemas.microsoft.com/office/drawing/2014/main" id="{9A9E6625-E6B8-262A-D013-5A0FC2249724}"/>
              </a:ext>
            </a:extLst>
          </p:cNvPr>
          <p:cNvSpPr/>
          <p:nvPr/>
        </p:nvSpPr>
        <p:spPr>
          <a:xfrm>
            <a:off x="8558559" y="1605820"/>
            <a:ext cx="973633" cy="365903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직사각형 23">
            <a:extLst>
              <a:ext uri="{FF2B5EF4-FFF2-40B4-BE49-F238E27FC236}">
                <a16:creationId xmlns:a16="http://schemas.microsoft.com/office/drawing/2014/main" id="{66E4AA1E-1072-7247-A580-8975D39E12EF}"/>
              </a:ext>
            </a:extLst>
          </p:cNvPr>
          <p:cNvSpPr/>
          <p:nvPr/>
        </p:nvSpPr>
        <p:spPr>
          <a:xfrm>
            <a:off x="3341991" y="2886949"/>
            <a:ext cx="6190200" cy="65883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직사각형 23">
            <a:extLst>
              <a:ext uri="{FF2B5EF4-FFF2-40B4-BE49-F238E27FC236}">
                <a16:creationId xmlns:a16="http://schemas.microsoft.com/office/drawing/2014/main" id="{E406C325-0679-2FFD-F37C-2F14D184D1AB}"/>
              </a:ext>
            </a:extLst>
          </p:cNvPr>
          <p:cNvSpPr/>
          <p:nvPr/>
        </p:nvSpPr>
        <p:spPr>
          <a:xfrm>
            <a:off x="3333708" y="1552424"/>
            <a:ext cx="6198640" cy="65883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D48F68C7-56E2-B876-6527-5F1898C72BAF}"/>
              </a:ext>
            </a:extLst>
          </p:cNvPr>
          <p:cNvSpPr/>
          <p:nvPr/>
        </p:nvSpPr>
        <p:spPr>
          <a:xfrm>
            <a:off x="9470614" y="1965930"/>
            <a:ext cx="76981" cy="569909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B2AA6746-7157-E28F-4C3D-2EB9431BF246}"/>
              </a:ext>
            </a:extLst>
          </p:cNvPr>
          <p:cNvCxnSpPr>
            <a:cxnSpLocks/>
          </p:cNvCxnSpPr>
          <p:nvPr/>
        </p:nvCxnSpPr>
        <p:spPr>
          <a:xfrm flipV="1">
            <a:off x="9040747" y="2247031"/>
            <a:ext cx="378818" cy="10988"/>
          </a:xfrm>
          <a:prstGeom prst="straightConnector1">
            <a:avLst/>
          </a:prstGeom>
          <a:ln w="28575">
            <a:solidFill>
              <a:srgbClr val="FF7C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FDD60C4E-E0E8-E7F8-61E5-9A91AF52739D}"/>
              </a:ext>
            </a:extLst>
          </p:cNvPr>
          <p:cNvCxnSpPr>
            <a:cxnSpLocks/>
          </p:cNvCxnSpPr>
          <p:nvPr/>
        </p:nvCxnSpPr>
        <p:spPr>
          <a:xfrm flipH="1" flipV="1">
            <a:off x="3394248" y="1200045"/>
            <a:ext cx="4952" cy="4401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CB012300-C90D-9AD6-78CB-FEA4D1F53948}"/>
              </a:ext>
            </a:extLst>
          </p:cNvPr>
          <p:cNvCxnSpPr>
            <a:cxnSpLocks/>
          </p:cNvCxnSpPr>
          <p:nvPr/>
        </p:nvCxnSpPr>
        <p:spPr>
          <a:xfrm flipV="1">
            <a:off x="9470614" y="1226999"/>
            <a:ext cx="0" cy="8043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6CFB03A8-770E-9FFE-CC67-DD82D8F32767}"/>
              </a:ext>
            </a:extLst>
          </p:cNvPr>
          <p:cNvSpPr txBox="1"/>
          <p:nvPr/>
        </p:nvSpPr>
        <p:spPr>
          <a:xfrm>
            <a:off x="9228851" y="842396"/>
            <a:ext cx="483525" cy="22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1FC1694F-3137-8A3C-FC4D-40A6F1B625B0}"/>
              </a:ext>
            </a:extLst>
          </p:cNvPr>
          <p:cNvSpPr/>
          <p:nvPr/>
        </p:nvSpPr>
        <p:spPr>
          <a:xfrm rot="10800000">
            <a:off x="4646733" y="1647377"/>
            <a:ext cx="64651" cy="1258169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E0FF8A2-B002-7754-A9ED-90BF0B9508CE}"/>
              </a:ext>
            </a:extLst>
          </p:cNvPr>
          <p:cNvSpPr txBox="1"/>
          <p:nvPr/>
        </p:nvSpPr>
        <p:spPr>
          <a:xfrm>
            <a:off x="4415668" y="864322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7D2B8003-3669-B57D-E922-FC95EE6F806F}"/>
              </a:ext>
            </a:extLst>
          </p:cNvPr>
          <p:cNvCxnSpPr>
            <a:cxnSpLocks/>
          </p:cNvCxnSpPr>
          <p:nvPr/>
        </p:nvCxnSpPr>
        <p:spPr>
          <a:xfrm flipH="1" flipV="1">
            <a:off x="4657430" y="1226999"/>
            <a:ext cx="4952" cy="4401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8C630644-C395-4EA9-94A0-7EEBD894AB61}"/>
              </a:ext>
            </a:extLst>
          </p:cNvPr>
          <p:cNvSpPr/>
          <p:nvPr/>
        </p:nvSpPr>
        <p:spPr>
          <a:xfrm rot="10800000">
            <a:off x="6180080" y="1640200"/>
            <a:ext cx="64651" cy="1258169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2264EC4-ED79-09DB-AF2D-FCF066DCBD44}"/>
              </a:ext>
            </a:extLst>
          </p:cNvPr>
          <p:cNvSpPr txBox="1"/>
          <p:nvPr/>
        </p:nvSpPr>
        <p:spPr>
          <a:xfrm>
            <a:off x="5949015" y="857146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64B1E4C4-04F3-B197-567E-44DF5DB5BFB3}"/>
              </a:ext>
            </a:extLst>
          </p:cNvPr>
          <p:cNvCxnSpPr>
            <a:cxnSpLocks/>
          </p:cNvCxnSpPr>
          <p:nvPr/>
        </p:nvCxnSpPr>
        <p:spPr>
          <a:xfrm flipH="1" flipV="1">
            <a:off x="6190778" y="1219822"/>
            <a:ext cx="4952" cy="4401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15F02CF9-3C32-650F-1524-EF02ACA40A2D}"/>
              </a:ext>
            </a:extLst>
          </p:cNvPr>
          <p:cNvCxnSpPr>
            <a:cxnSpLocks/>
          </p:cNvCxnSpPr>
          <p:nvPr/>
        </p:nvCxnSpPr>
        <p:spPr>
          <a:xfrm>
            <a:off x="2902729" y="1635191"/>
            <a:ext cx="4995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9F85D4C7-BE22-4D98-E19A-F25D528FAA7C}"/>
              </a:ext>
            </a:extLst>
          </p:cNvPr>
          <p:cNvCxnSpPr>
            <a:cxnSpLocks/>
          </p:cNvCxnSpPr>
          <p:nvPr/>
        </p:nvCxnSpPr>
        <p:spPr>
          <a:xfrm>
            <a:off x="2919426" y="2886950"/>
            <a:ext cx="4995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954A6A6F-1ED3-CF27-7513-6A5330133A23}"/>
              </a:ext>
            </a:extLst>
          </p:cNvPr>
          <p:cNvSpPr txBox="1"/>
          <p:nvPr/>
        </p:nvSpPr>
        <p:spPr>
          <a:xfrm>
            <a:off x="2390907" y="2738361"/>
            <a:ext cx="483525" cy="22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598F08B-8E42-9041-6D0D-AE0E5F593DE0}"/>
              </a:ext>
            </a:extLst>
          </p:cNvPr>
          <p:cNvSpPr txBox="1"/>
          <p:nvPr/>
        </p:nvSpPr>
        <p:spPr>
          <a:xfrm>
            <a:off x="10042158" y="1851858"/>
            <a:ext cx="483525" cy="22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EC68BF4-51E2-6E66-F99A-122E344D467A}"/>
              </a:ext>
            </a:extLst>
          </p:cNvPr>
          <p:cNvSpPr txBox="1"/>
          <p:nvPr/>
        </p:nvSpPr>
        <p:spPr>
          <a:xfrm>
            <a:off x="10042158" y="2396082"/>
            <a:ext cx="483525" cy="22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D3DE3978-D470-7510-3D90-F1D1344779EF}"/>
              </a:ext>
            </a:extLst>
          </p:cNvPr>
          <p:cNvCxnSpPr>
            <a:cxnSpLocks/>
          </p:cNvCxnSpPr>
          <p:nvPr/>
        </p:nvCxnSpPr>
        <p:spPr>
          <a:xfrm>
            <a:off x="9547595" y="1977771"/>
            <a:ext cx="4995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346E8BD5-0D0B-B8B9-DA41-9315DAED34D2}"/>
              </a:ext>
            </a:extLst>
          </p:cNvPr>
          <p:cNvCxnSpPr>
            <a:cxnSpLocks/>
          </p:cNvCxnSpPr>
          <p:nvPr/>
        </p:nvCxnSpPr>
        <p:spPr>
          <a:xfrm>
            <a:off x="9532191" y="2533014"/>
            <a:ext cx="4995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32AFFD4-50C8-DAE6-FCF4-223596F666DA}"/>
              </a:ext>
            </a:extLst>
          </p:cNvPr>
          <p:cNvSpPr/>
          <p:nvPr/>
        </p:nvSpPr>
        <p:spPr>
          <a:xfrm rot="10800000">
            <a:off x="6762820" y="1631367"/>
            <a:ext cx="1201157" cy="1258169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A4236A6-FD17-00B6-E2A0-A4C4E8B3BC88}"/>
              </a:ext>
            </a:extLst>
          </p:cNvPr>
          <p:cNvSpPr txBox="1"/>
          <p:nvPr/>
        </p:nvSpPr>
        <p:spPr>
          <a:xfrm>
            <a:off x="6520597" y="863785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A1F922F1-64AA-A352-707B-BB26C74E5A29}"/>
              </a:ext>
            </a:extLst>
          </p:cNvPr>
          <p:cNvCxnSpPr>
            <a:cxnSpLocks/>
          </p:cNvCxnSpPr>
          <p:nvPr/>
        </p:nvCxnSpPr>
        <p:spPr>
          <a:xfrm flipH="1" flipV="1">
            <a:off x="6753651" y="1226461"/>
            <a:ext cx="4952" cy="4401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6D17983-FD5B-BAEF-2B60-44B07C7D8B93}"/>
              </a:ext>
            </a:extLst>
          </p:cNvPr>
          <p:cNvSpPr txBox="1"/>
          <p:nvPr/>
        </p:nvSpPr>
        <p:spPr>
          <a:xfrm>
            <a:off x="7697689" y="869349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EE0264CB-2D09-66A0-18FE-3978594973ED}"/>
              </a:ext>
            </a:extLst>
          </p:cNvPr>
          <p:cNvCxnSpPr>
            <a:cxnSpLocks/>
          </p:cNvCxnSpPr>
          <p:nvPr/>
        </p:nvCxnSpPr>
        <p:spPr>
          <a:xfrm flipH="1" flipV="1">
            <a:off x="7947242" y="1215996"/>
            <a:ext cx="4952" cy="4401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14D02A0-2053-E6C9-631D-DEB783D39B0A}"/>
              </a:ext>
            </a:extLst>
          </p:cNvPr>
          <p:cNvSpPr txBox="1"/>
          <p:nvPr/>
        </p:nvSpPr>
        <p:spPr>
          <a:xfrm>
            <a:off x="6578638" y="138706"/>
            <a:ext cx="1569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유리의 높이는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2m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6517D8E-C56D-E480-F492-01B0665DBD3C}"/>
              </a:ext>
            </a:extLst>
          </p:cNvPr>
          <p:cNvCxnSpPr>
            <a:cxnSpLocks/>
            <a:stCxn id="64" idx="2"/>
            <a:endCxn id="73" idx="2"/>
          </p:cNvCxnSpPr>
          <p:nvPr/>
        </p:nvCxnSpPr>
        <p:spPr>
          <a:xfrm flipV="1">
            <a:off x="7363398" y="415705"/>
            <a:ext cx="0" cy="12156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2E5C230-C8D8-189F-07D9-F7125F9D84A6}"/>
              </a:ext>
            </a:extLst>
          </p:cNvPr>
          <p:cNvCxnSpPr>
            <a:cxnSpLocks/>
            <a:endCxn id="64" idx="0"/>
          </p:cNvCxnSpPr>
          <p:nvPr/>
        </p:nvCxnSpPr>
        <p:spPr>
          <a:xfrm flipV="1">
            <a:off x="7363398" y="2889536"/>
            <a:ext cx="0" cy="10242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5442286-CAD2-1E3C-430E-A06ADEB8CDB7}"/>
              </a:ext>
            </a:extLst>
          </p:cNvPr>
          <p:cNvSpPr txBox="1"/>
          <p:nvPr/>
        </p:nvSpPr>
        <p:spPr>
          <a:xfrm>
            <a:off x="6611695" y="3898239"/>
            <a:ext cx="1569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유리가 깨질 시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34592D9-8020-11C5-24A1-41D10C5F3D50}"/>
              </a:ext>
            </a:extLst>
          </p:cNvPr>
          <p:cNvGrpSpPr/>
          <p:nvPr/>
        </p:nvGrpSpPr>
        <p:grpSpPr>
          <a:xfrm>
            <a:off x="6566145" y="4443503"/>
            <a:ext cx="1660617" cy="2081850"/>
            <a:chOff x="6515645" y="3611127"/>
            <a:chExt cx="1660617" cy="2081850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868B7C2E-83B3-A749-C852-76412ED19979}"/>
                </a:ext>
              </a:extLst>
            </p:cNvPr>
            <p:cNvSpPr/>
            <p:nvPr/>
          </p:nvSpPr>
          <p:spPr>
            <a:xfrm>
              <a:off x="6753651" y="4353331"/>
              <a:ext cx="1193591" cy="1339646"/>
            </a:xfrm>
            <a:prstGeom prst="rect">
              <a:avLst/>
            </a:prstGeom>
            <a:solidFill>
              <a:srgbClr val="E2F0D9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1671624-75DD-E1B6-FC1E-E97A01DE7EAF}"/>
                </a:ext>
              </a:extLst>
            </p:cNvPr>
            <p:cNvGrpSpPr/>
            <p:nvPr/>
          </p:nvGrpSpPr>
          <p:grpSpPr>
            <a:xfrm>
              <a:off x="6515645" y="3611127"/>
              <a:ext cx="1660617" cy="802831"/>
              <a:chOff x="6515645" y="3611127"/>
              <a:chExt cx="1660617" cy="802831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CD13AFA-F53D-0DAD-D988-77CD39CBD336}"/>
                  </a:ext>
                </a:extLst>
              </p:cNvPr>
              <p:cNvSpPr txBox="1"/>
              <p:nvPr/>
            </p:nvSpPr>
            <p:spPr>
              <a:xfrm>
                <a:off x="6515645" y="3611127"/>
                <a:ext cx="4835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10m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C642B466-8DB0-A7D5-9990-B1985ADD13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48699" y="3973803"/>
                <a:ext cx="4952" cy="44015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5FF3EDB-A1D7-BF15-2469-3DD90D44EBBD}"/>
                  </a:ext>
                </a:extLst>
              </p:cNvPr>
              <p:cNvSpPr txBox="1"/>
              <p:nvPr/>
            </p:nvSpPr>
            <p:spPr>
              <a:xfrm>
                <a:off x="7692737" y="3616691"/>
                <a:ext cx="4835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14m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5328826C-1D75-FD9B-EAC2-D0ECAB1AA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42290" y="3963338"/>
                <a:ext cx="4952" cy="44015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7C64EACD-E09B-07B6-1F0C-E5CB94839A22}"/>
              </a:ext>
            </a:extLst>
          </p:cNvPr>
          <p:cNvCxnSpPr>
            <a:cxnSpLocks/>
          </p:cNvCxnSpPr>
          <p:nvPr/>
        </p:nvCxnSpPr>
        <p:spPr>
          <a:xfrm>
            <a:off x="438524" y="6420220"/>
            <a:ext cx="0" cy="422833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505A1D5A-1BAF-1A07-4C4A-D8FE5BA4F693}"/>
              </a:ext>
            </a:extLst>
          </p:cNvPr>
          <p:cNvGrpSpPr/>
          <p:nvPr/>
        </p:nvGrpSpPr>
        <p:grpSpPr>
          <a:xfrm>
            <a:off x="86616" y="6279591"/>
            <a:ext cx="335093" cy="253916"/>
            <a:chOff x="6312143" y="4301132"/>
            <a:chExt cx="335093" cy="253916"/>
          </a:xfrm>
        </p:grpSpPr>
        <p:sp>
          <p:nvSpPr>
            <p:cNvPr id="95" name="타원 366">
              <a:extLst>
                <a:ext uri="{FF2B5EF4-FFF2-40B4-BE49-F238E27FC236}">
                  <a16:creationId xmlns:a16="http://schemas.microsoft.com/office/drawing/2014/main" id="{6EC2B4A6-8341-AED1-95EC-597EE00B203B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6D66EFE-8D86-5825-C060-5824D3148D76}"/>
                </a:ext>
              </a:extLst>
            </p:cNvPr>
            <p:cNvSpPr txBox="1"/>
            <p:nvPr/>
          </p:nvSpPr>
          <p:spPr>
            <a:xfrm>
              <a:off x="6312143" y="4301132"/>
              <a:ext cx="335093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25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E4BC98C4-63B4-8C2C-4080-41A9BA8F1056}"/>
              </a:ext>
            </a:extLst>
          </p:cNvPr>
          <p:cNvSpPr txBox="1"/>
          <p:nvPr/>
        </p:nvSpPr>
        <p:spPr>
          <a:xfrm>
            <a:off x="566397" y="6481081"/>
            <a:ext cx="14473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레이저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BADEFF9-2788-6103-F476-AAEB58FB654D}"/>
              </a:ext>
            </a:extLst>
          </p:cNvPr>
          <p:cNvGrpSpPr/>
          <p:nvPr/>
        </p:nvGrpSpPr>
        <p:grpSpPr>
          <a:xfrm>
            <a:off x="6833207" y="5351861"/>
            <a:ext cx="341830" cy="1034994"/>
            <a:chOff x="6833207" y="5412819"/>
            <a:chExt cx="341830" cy="1034994"/>
          </a:xfrm>
        </p:grpSpPr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111DAC7-F15B-1426-6D73-4CAC5C979790}"/>
                </a:ext>
              </a:extLst>
            </p:cNvPr>
            <p:cNvCxnSpPr>
              <a:cxnSpLocks/>
            </p:cNvCxnSpPr>
            <p:nvPr/>
          </p:nvCxnSpPr>
          <p:spPr>
            <a:xfrm>
              <a:off x="6833207" y="5412819"/>
              <a:ext cx="34183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3B531AC9-C80B-811A-1C9E-9375FBF243EE}"/>
                </a:ext>
              </a:extLst>
            </p:cNvPr>
            <p:cNvCxnSpPr>
              <a:cxnSpLocks/>
            </p:cNvCxnSpPr>
            <p:nvPr/>
          </p:nvCxnSpPr>
          <p:spPr>
            <a:xfrm>
              <a:off x="6833207" y="5757817"/>
              <a:ext cx="34183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6D0F6260-E4C4-F4DE-D20C-017DA548F31B}"/>
                </a:ext>
              </a:extLst>
            </p:cNvPr>
            <p:cNvCxnSpPr>
              <a:cxnSpLocks/>
            </p:cNvCxnSpPr>
            <p:nvPr/>
          </p:nvCxnSpPr>
          <p:spPr>
            <a:xfrm>
              <a:off x="6833207" y="6102815"/>
              <a:ext cx="34183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3FF0AF14-CDE3-0009-565A-9CA29F2C3C2D}"/>
                </a:ext>
              </a:extLst>
            </p:cNvPr>
            <p:cNvCxnSpPr>
              <a:cxnSpLocks/>
            </p:cNvCxnSpPr>
            <p:nvPr/>
          </p:nvCxnSpPr>
          <p:spPr>
            <a:xfrm>
              <a:off x="6833207" y="6447813"/>
              <a:ext cx="34183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6F63561-0F00-6836-0DAB-A83AE7AD55E6}"/>
              </a:ext>
            </a:extLst>
          </p:cNvPr>
          <p:cNvGrpSpPr/>
          <p:nvPr/>
        </p:nvGrpSpPr>
        <p:grpSpPr>
          <a:xfrm>
            <a:off x="5822403" y="5045475"/>
            <a:ext cx="968807" cy="276999"/>
            <a:chOff x="5822403" y="4993221"/>
            <a:chExt cx="968807" cy="276999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616E4AF-62D7-0885-752E-B05381A8102B}"/>
                </a:ext>
              </a:extLst>
            </p:cNvPr>
            <p:cNvSpPr txBox="1"/>
            <p:nvPr/>
          </p:nvSpPr>
          <p:spPr>
            <a:xfrm>
              <a:off x="5822403" y="4993221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2">
                      <a:lumMod val="90000"/>
                    </a:schemeClr>
                  </a:solidFill>
                </a:rPr>
                <a:t>0m</a:t>
              </a:r>
              <a:endParaRPr lang="ko-KR" altLang="en-US" sz="12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F85D4794-AFB5-6D60-ABFA-DAB2E39D08D3}"/>
                </a:ext>
              </a:extLst>
            </p:cNvPr>
            <p:cNvCxnSpPr>
              <a:cxnSpLocks/>
            </p:cNvCxnSpPr>
            <p:nvPr/>
          </p:nvCxnSpPr>
          <p:spPr>
            <a:xfrm>
              <a:off x="6291698" y="5147037"/>
              <a:ext cx="4995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6F68F68-1067-7EED-208A-ED0AB29E403A}"/>
              </a:ext>
            </a:extLst>
          </p:cNvPr>
          <p:cNvGrpSpPr/>
          <p:nvPr/>
        </p:nvGrpSpPr>
        <p:grpSpPr>
          <a:xfrm>
            <a:off x="5779876" y="6365058"/>
            <a:ext cx="1028031" cy="276999"/>
            <a:chOff x="5779876" y="6312804"/>
            <a:chExt cx="1028031" cy="276999"/>
          </a:xfrm>
        </p:grpSpPr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1D06D32D-3268-B0A6-4A45-A3FF539B0F9A}"/>
                </a:ext>
              </a:extLst>
            </p:cNvPr>
            <p:cNvCxnSpPr>
              <a:cxnSpLocks/>
            </p:cNvCxnSpPr>
            <p:nvPr/>
          </p:nvCxnSpPr>
          <p:spPr>
            <a:xfrm>
              <a:off x="6308395" y="6461393"/>
              <a:ext cx="4995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C46667F-940D-7057-77DF-92A9E447B2EA}"/>
                </a:ext>
              </a:extLst>
            </p:cNvPr>
            <p:cNvSpPr txBox="1"/>
            <p:nvPr/>
          </p:nvSpPr>
          <p:spPr>
            <a:xfrm>
              <a:off x="5779876" y="6312804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2">
                      <a:lumMod val="90000"/>
                    </a:schemeClr>
                  </a:solidFill>
                </a:rPr>
                <a:t>4m</a:t>
              </a:r>
              <a:endParaRPr lang="ko-KR" altLang="en-US" sz="12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D5A03B3D-76F7-D13A-E9EE-27B2603498EE}"/>
              </a:ext>
            </a:extLst>
          </p:cNvPr>
          <p:cNvGrpSpPr/>
          <p:nvPr/>
        </p:nvGrpSpPr>
        <p:grpSpPr>
          <a:xfrm>
            <a:off x="5779877" y="5222170"/>
            <a:ext cx="1018999" cy="276999"/>
            <a:chOff x="5772211" y="4993221"/>
            <a:chExt cx="1018999" cy="276999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3F7AB7B-C57D-7224-CE28-AF7789790D35}"/>
                </a:ext>
              </a:extLst>
            </p:cNvPr>
            <p:cNvSpPr txBox="1"/>
            <p:nvPr/>
          </p:nvSpPr>
          <p:spPr>
            <a:xfrm>
              <a:off x="5772211" y="4993221"/>
              <a:ext cx="533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0.5m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FB65ED98-5234-A5C7-4110-304B005A0A74}"/>
                </a:ext>
              </a:extLst>
            </p:cNvPr>
            <p:cNvCxnSpPr>
              <a:cxnSpLocks/>
            </p:cNvCxnSpPr>
            <p:nvPr/>
          </p:nvCxnSpPr>
          <p:spPr>
            <a:xfrm>
              <a:off x="6291698" y="5147037"/>
              <a:ext cx="4995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D8AE94C6-49E5-AE4F-28DE-6FC95A8535C8}"/>
              </a:ext>
            </a:extLst>
          </p:cNvPr>
          <p:cNvGrpSpPr/>
          <p:nvPr/>
        </p:nvGrpSpPr>
        <p:grpSpPr>
          <a:xfrm>
            <a:off x="5789864" y="5545293"/>
            <a:ext cx="1018999" cy="276999"/>
            <a:chOff x="5772211" y="4993221"/>
            <a:chExt cx="1018999" cy="276999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5BC3F57-D7EE-D362-F1D0-3576E5E473F2}"/>
                </a:ext>
              </a:extLst>
            </p:cNvPr>
            <p:cNvSpPr txBox="1"/>
            <p:nvPr/>
          </p:nvSpPr>
          <p:spPr>
            <a:xfrm>
              <a:off x="5772211" y="4993221"/>
              <a:ext cx="533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1.5m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D13CA44A-DBA3-843B-43DC-8568E7A676CD}"/>
                </a:ext>
              </a:extLst>
            </p:cNvPr>
            <p:cNvCxnSpPr>
              <a:cxnSpLocks/>
            </p:cNvCxnSpPr>
            <p:nvPr/>
          </p:nvCxnSpPr>
          <p:spPr>
            <a:xfrm>
              <a:off x="6291698" y="5147037"/>
              <a:ext cx="4995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C1077A87-EB91-8B84-5251-956A89F785C9}"/>
              </a:ext>
            </a:extLst>
          </p:cNvPr>
          <p:cNvGrpSpPr/>
          <p:nvPr/>
        </p:nvGrpSpPr>
        <p:grpSpPr>
          <a:xfrm>
            <a:off x="5779877" y="5903357"/>
            <a:ext cx="1018999" cy="276999"/>
            <a:chOff x="5772211" y="4993221"/>
            <a:chExt cx="1018999" cy="276999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8CCE551-A5FF-2232-758F-CC5793059521}"/>
                </a:ext>
              </a:extLst>
            </p:cNvPr>
            <p:cNvSpPr txBox="1"/>
            <p:nvPr/>
          </p:nvSpPr>
          <p:spPr>
            <a:xfrm>
              <a:off x="5772211" y="4993221"/>
              <a:ext cx="533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2.5m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B00E2856-29B2-F8D9-E838-AB0B5CC5591A}"/>
                </a:ext>
              </a:extLst>
            </p:cNvPr>
            <p:cNvCxnSpPr>
              <a:cxnSpLocks/>
            </p:cNvCxnSpPr>
            <p:nvPr/>
          </p:nvCxnSpPr>
          <p:spPr>
            <a:xfrm>
              <a:off x="6291698" y="5147037"/>
              <a:ext cx="4995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7C96F0AA-3844-CAAA-8DE1-98E253BE025A}"/>
              </a:ext>
            </a:extLst>
          </p:cNvPr>
          <p:cNvGrpSpPr/>
          <p:nvPr/>
        </p:nvGrpSpPr>
        <p:grpSpPr>
          <a:xfrm>
            <a:off x="5772211" y="6216094"/>
            <a:ext cx="1018999" cy="276999"/>
            <a:chOff x="5772211" y="4993221"/>
            <a:chExt cx="1018999" cy="276999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5BD4AB6-54B6-D876-1513-65F04634A513}"/>
                </a:ext>
              </a:extLst>
            </p:cNvPr>
            <p:cNvSpPr txBox="1"/>
            <p:nvPr/>
          </p:nvSpPr>
          <p:spPr>
            <a:xfrm>
              <a:off x="5772211" y="4993221"/>
              <a:ext cx="533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3.5m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19958725-F1D5-E6CC-6C13-50AFB76D6978}"/>
                </a:ext>
              </a:extLst>
            </p:cNvPr>
            <p:cNvCxnSpPr>
              <a:cxnSpLocks/>
            </p:cNvCxnSpPr>
            <p:nvPr/>
          </p:nvCxnSpPr>
          <p:spPr>
            <a:xfrm>
              <a:off x="6291698" y="5147037"/>
              <a:ext cx="4995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312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F9CE531E-56A6-227C-A59E-CBA2853882ED}"/>
              </a:ext>
            </a:extLst>
          </p:cNvPr>
          <p:cNvGrpSpPr/>
          <p:nvPr/>
        </p:nvGrpSpPr>
        <p:grpSpPr>
          <a:xfrm>
            <a:off x="77400" y="1030437"/>
            <a:ext cx="1349280" cy="1098192"/>
            <a:chOff x="9775182" y="3965997"/>
            <a:chExt cx="1349280" cy="1098192"/>
          </a:xfrm>
        </p:grpSpPr>
        <p:sp>
          <p:nvSpPr>
            <p:cNvPr id="36" name="직사각형 23">
              <a:extLst>
                <a:ext uri="{FF2B5EF4-FFF2-40B4-BE49-F238E27FC236}">
                  <a16:creationId xmlns:a16="http://schemas.microsoft.com/office/drawing/2014/main" id="{FE19AAB1-AB5B-20E0-D056-86E34FC6BA6E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" name="TextBox 12">
              <a:extLst>
                <a:ext uri="{FF2B5EF4-FFF2-40B4-BE49-F238E27FC236}">
                  <a16:creationId xmlns:a16="http://schemas.microsoft.com/office/drawing/2014/main" id="{36781BAF-BA95-E330-09B8-8CF2DBAF9A83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38" name="직사각형 23">
              <a:extLst>
                <a:ext uri="{FF2B5EF4-FFF2-40B4-BE49-F238E27FC236}">
                  <a16:creationId xmlns:a16="http://schemas.microsoft.com/office/drawing/2014/main" id="{2A100B4D-F062-0510-C6A7-F2C73BC5B1BC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" name="TextBox 12">
              <a:extLst>
                <a:ext uri="{FF2B5EF4-FFF2-40B4-BE49-F238E27FC236}">
                  <a16:creationId xmlns:a16="http://schemas.microsoft.com/office/drawing/2014/main" id="{AC5B73F7-E98C-229B-F4FB-B92336ED4DDC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40" name="직사각형 29">
            <a:extLst>
              <a:ext uri="{FF2B5EF4-FFF2-40B4-BE49-F238E27FC236}">
                <a16:creationId xmlns:a16="http://schemas.microsoft.com/office/drawing/2014/main" id="{43A885B2-5AA4-56FE-7D8C-DE335363091E}"/>
              </a:ext>
            </a:extLst>
          </p:cNvPr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Lumo_S5</a:t>
            </a:r>
          </a:p>
        </p:txBody>
      </p:sp>
      <p:sp>
        <p:nvSpPr>
          <p:cNvPr id="41" name="직사각형 29">
            <a:extLst>
              <a:ext uri="{FF2B5EF4-FFF2-40B4-BE49-F238E27FC236}">
                <a16:creationId xmlns:a16="http://schemas.microsoft.com/office/drawing/2014/main" id="{03AABFF6-1EDA-555D-3D97-DDE7A1BA4062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52119C6-BCCF-A490-5D82-C2463F5825BC}"/>
              </a:ext>
            </a:extLst>
          </p:cNvPr>
          <p:cNvSpPr/>
          <p:nvPr/>
        </p:nvSpPr>
        <p:spPr>
          <a:xfrm>
            <a:off x="6762664" y="1612972"/>
            <a:ext cx="2744869" cy="1339646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30" name="직사각형 23">
            <a:extLst>
              <a:ext uri="{FF2B5EF4-FFF2-40B4-BE49-F238E27FC236}">
                <a16:creationId xmlns:a16="http://schemas.microsoft.com/office/drawing/2014/main" id="{414F6984-72FC-18F8-038A-F2DC3EAC3AC6}"/>
              </a:ext>
            </a:extLst>
          </p:cNvPr>
          <p:cNvSpPr/>
          <p:nvPr/>
        </p:nvSpPr>
        <p:spPr>
          <a:xfrm flipH="1">
            <a:off x="3334471" y="1552424"/>
            <a:ext cx="64651" cy="1400194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DCA4074-2CFD-BB98-D11C-511EA4CF6ADF}"/>
              </a:ext>
            </a:extLst>
          </p:cNvPr>
          <p:cNvSpPr/>
          <p:nvPr/>
        </p:nvSpPr>
        <p:spPr>
          <a:xfrm>
            <a:off x="3385867" y="1608620"/>
            <a:ext cx="3378969" cy="1339646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32" name="직사각형 23">
            <a:extLst>
              <a:ext uri="{FF2B5EF4-FFF2-40B4-BE49-F238E27FC236}">
                <a16:creationId xmlns:a16="http://schemas.microsoft.com/office/drawing/2014/main" id="{7D54F94C-7414-E8C9-F377-B4693DE03CB0}"/>
              </a:ext>
            </a:extLst>
          </p:cNvPr>
          <p:cNvSpPr/>
          <p:nvPr/>
        </p:nvSpPr>
        <p:spPr>
          <a:xfrm>
            <a:off x="8550773" y="2547525"/>
            <a:ext cx="981419" cy="397385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" name="직사각형 23">
            <a:extLst>
              <a:ext uri="{FF2B5EF4-FFF2-40B4-BE49-F238E27FC236}">
                <a16:creationId xmlns:a16="http://schemas.microsoft.com/office/drawing/2014/main" id="{21B32182-AAA4-39F9-3FD2-4440C867DC0B}"/>
              </a:ext>
            </a:extLst>
          </p:cNvPr>
          <p:cNvSpPr/>
          <p:nvPr/>
        </p:nvSpPr>
        <p:spPr>
          <a:xfrm>
            <a:off x="8558559" y="1605820"/>
            <a:ext cx="973633" cy="365903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" name="직사각형 23">
            <a:extLst>
              <a:ext uri="{FF2B5EF4-FFF2-40B4-BE49-F238E27FC236}">
                <a16:creationId xmlns:a16="http://schemas.microsoft.com/office/drawing/2014/main" id="{A2DDD3D7-D955-5CAD-6402-AEA734C7C67A}"/>
              </a:ext>
            </a:extLst>
          </p:cNvPr>
          <p:cNvSpPr/>
          <p:nvPr/>
        </p:nvSpPr>
        <p:spPr>
          <a:xfrm>
            <a:off x="3341991" y="2886949"/>
            <a:ext cx="6190200" cy="65883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직사각형 23">
            <a:extLst>
              <a:ext uri="{FF2B5EF4-FFF2-40B4-BE49-F238E27FC236}">
                <a16:creationId xmlns:a16="http://schemas.microsoft.com/office/drawing/2014/main" id="{BAF8D555-914F-5632-831D-E084486A7684}"/>
              </a:ext>
            </a:extLst>
          </p:cNvPr>
          <p:cNvSpPr/>
          <p:nvPr/>
        </p:nvSpPr>
        <p:spPr>
          <a:xfrm>
            <a:off x="3333708" y="1552424"/>
            <a:ext cx="6198640" cy="65883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7CF9364-7F40-861E-46E9-0CC79E7AFD9D}"/>
              </a:ext>
            </a:extLst>
          </p:cNvPr>
          <p:cNvSpPr/>
          <p:nvPr/>
        </p:nvSpPr>
        <p:spPr>
          <a:xfrm>
            <a:off x="9470614" y="1965930"/>
            <a:ext cx="76981" cy="569909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6AC2844-B395-A126-B374-73E357A72FF9}"/>
              </a:ext>
            </a:extLst>
          </p:cNvPr>
          <p:cNvCxnSpPr>
            <a:cxnSpLocks/>
          </p:cNvCxnSpPr>
          <p:nvPr/>
        </p:nvCxnSpPr>
        <p:spPr>
          <a:xfrm>
            <a:off x="8943703" y="2247031"/>
            <a:ext cx="47586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F1C7654-5BA2-2AA1-87F9-C3C219C9488E}"/>
              </a:ext>
            </a:extLst>
          </p:cNvPr>
          <p:cNvSpPr/>
          <p:nvPr/>
        </p:nvSpPr>
        <p:spPr>
          <a:xfrm rot="10800000">
            <a:off x="4646733" y="1647377"/>
            <a:ext cx="64651" cy="1258169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24B0CA2-AA03-9B56-0A49-F6EFA333B2C6}"/>
              </a:ext>
            </a:extLst>
          </p:cNvPr>
          <p:cNvSpPr/>
          <p:nvPr/>
        </p:nvSpPr>
        <p:spPr>
          <a:xfrm rot="10800000">
            <a:off x="6180080" y="1640200"/>
            <a:ext cx="64651" cy="1258169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2ED4900-D16F-7E44-8DA1-70F07C87799C}"/>
              </a:ext>
            </a:extLst>
          </p:cNvPr>
          <p:cNvSpPr/>
          <p:nvPr/>
        </p:nvSpPr>
        <p:spPr>
          <a:xfrm rot="10800000">
            <a:off x="6762820" y="1631367"/>
            <a:ext cx="1201157" cy="1258169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5F9D66B-E972-2C6B-436D-FF7845BF0E8E}"/>
              </a:ext>
            </a:extLst>
          </p:cNvPr>
          <p:cNvSpPr txBox="1"/>
          <p:nvPr/>
        </p:nvSpPr>
        <p:spPr>
          <a:xfrm>
            <a:off x="5978060" y="891937"/>
            <a:ext cx="1569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천장은 모두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Atype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B43AEF75-71CB-7E59-6922-9EB8FA2A79FC}"/>
              </a:ext>
            </a:extLst>
          </p:cNvPr>
          <p:cNvCxnSpPr>
            <a:cxnSpLocks/>
          </p:cNvCxnSpPr>
          <p:nvPr/>
        </p:nvCxnSpPr>
        <p:spPr>
          <a:xfrm flipV="1">
            <a:off x="7363398" y="2889536"/>
            <a:ext cx="0" cy="10242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8F58FF55-1D66-79EF-E786-ACA6F6B35941}"/>
              </a:ext>
            </a:extLst>
          </p:cNvPr>
          <p:cNvSpPr/>
          <p:nvPr/>
        </p:nvSpPr>
        <p:spPr>
          <a:xfrm>
            <a:off x="5625737" y="4189160"/>
            <a:ext cx="2932815" cy="24528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A615BF7-7970-7DD0-29E7-ACD12F41EB93}"/>
              </a:ext>
            </a:extLst>
          </p:cNvPr>
          <p:cNvSpPr txBox="1"/>
          <p:nvPr/>
        </p:nvSpPr>
        <p:spPr>
          <a:xfrm>
            <a:off x="6611695" y="3898239"/>
            <a:ext cx="1569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유리가 깨질 시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A58F5121-0C39-9CFC-E0AC-379D97B07985}"/>
              </a:ext>
            </a:extLst>
          </p:cNvPr>
          <p:cNvSpPr/>
          <p:nvPr/>
        </p:nvSpPr>
        <p:spPr>
          <a:xfrm>
            <a:off x="6804151" y="5185707"/>
            <a:ext cx="1193591" cy="1339646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3D5ACD69-8A8E-01BD-5BE9-E2F7EDF0F1C2}"/>
              </a:ext>
            </a:extLst>
          </p:cNvPr>
          <p:cNvGrpSpPr/>
          <p:nvPr/>
        </p:nvGrpSpPr>
        <p:grpSpPr>
          <a:xfrm>
            <a:off x="6833207" y="5351861"/>
            <a:ext cx="341830" cy="1034994"/>
            <a:chOff x="6833207" y="5412819"/>
            <a:chExt cx="341830" cy="1034994"/>
          </a:xfrm>
        </p:grpSpPr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EB4520DE-FC23-AC4C-EA04-B63F1185FD42}"/>
                </a:ext>
              </a:extLst>
            </p:cNvPr>
            <p:cNvCxnSpPr>
              <a:cxnSpLocks/>
            </p:cNvCxnSpPr>
            <p:nvPr/>
          </p:nvCxnSpPr>
          <p:spPr>
            <a:xfrm>
              <a:off x="6833207" y="5412819"/>
              <a:ext cx="34183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B2E99CDD-F7BC-E8F3-1B14-B6019F8C019F}"/>
                </a:ext>
              </a:extLst>
            </p:cNvPr>
            <p:cNvCxnSpPr>
              <a:cxnSpLocks/>
            </p:cNvCxnSpPr>
            <p:nvPr/>
          </p:nvCxnSpPr>
          <p:spPr>
            <a:xfrm>
              <a:off x="6833207" y="5757817"/>
              <a:ext cx="34183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ED5B80B6-14D0-0265-3F42-474A02A03833}"/>
                </a:ext>
              </a:extLst>
            </p:cNvPr>
            <p:cNvCxnSpPr>
              <a:cxnSpLocks/>
            </p:cNvCxnSpPr>
            <p:nvPr/>
          </p:nvCxnSpPr>
          <p:spPr>
            <a:xfrm>
              <a:off x="6833207" y="6102815"/>
              <a:ext cx="34183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46" name="직선 화살표 연결선 145">
              <a:extLst>
                <a:ext uri="{FF2B5EF4-FFF2-40B4-BE49-F238E27FC236}">
                  <a16:creationId xmlns:a16="http://schemas.microsoft.com/office/drawing/2014/main" id="{708805ED-3A22-E01B-B47A-A2B71EF53C3A}"/>
                </a:ext>
              </a:extLst>
            </p:cNvPr>
            <p:cNvCxnSpPr>
              <a:cxnSpLocks/>
            </p:cNvCxnSpPr>
            <p:nvPr/>
          </p:nvCxnSpPr>
          <p:spPr>
            <a:xfrm>
              <a:off x="6833207" y="6447813"/>
              <a:ext cx="34183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</p:spTree>
    <p:extLst>
      <p:ext uri="{BB962C8B-B14F-4D97-AF65-F5344CB8AC3E}">
        <p14:creationId xmlns:p14="http://schemas.microsoft.com/office/powerpoint/2010/main" val="764489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705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3117</TotalTime>
  <Words>216</Words>
  <Application>Microsoft Office PowerPoint</Application>
  <PresentationFormat>와이드스크린</PresentationFormat>
  <Paragraphs>123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Symbol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윤지성</dc:creator>
  <dc:description/>
  <cp:lastModifiedBy>남 상현</cp:lastModifiedBy>
  <cp:revision>126</cp:revision>
  <dcterms:created xsi:type="dcterms:W3CDTF">2022-04-14T06:34:29Z</dcterms:created>
  <dcterms:modified xsi:type="dcterms:W3CDTF">2022-05-25T09:50:36Z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11</vt:i4>
  </property>
</Properties>
</file>