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505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96A08-FDF0-4108-B1C6-2FA705124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A3A576-D76D-4B5A-BC22-131FF0454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60E-57C6-4399-9CF0-0BF922E6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CE7EF-83B7-4424-A0DB-06ED0BEF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ED4892-EB6D-48F4-96E6-EE4FDF3E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53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2AEA1-6546-4E09-B153-F5B6DD97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322E18-D590-449B-90D3-2110C3995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25C35-95DB-43DE-AB5F-BAF1A9F9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D7330-97F0-4E9B-9BBB-0346E6C4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10497-685A-401D-92DB-9165BC73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86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324CC0-CBCB-404C-9EA6-0FCBD27AD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29714E-5BC5-4625-A2D4-3955A8CDE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BC70F-8153-4D59-A97E-6C4DB860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1627B-4DCA-4081-96FA-35D3D08C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A7C9F-79A9-4BF7-99BD-5EFB637B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94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15DB2-7B02-4983-98CA-CAF17C3C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0EA7A-9561-4D5D-A4F5-C132DD2DF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05F5D-6B15-4DB6-B411-FA0A43C04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41408-8520-474A-B709-4300AD69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A6F44-18BA-43DB-A79E-72289DC6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69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BA7EC-E8F0-4F7C-9F40-E40CC2FAF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874A82-74C2-4F5C-8CB1-B784400AE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FBD86-8085-432C-8D78-204FBBAA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0392D-B61E-4B4E-90C0-039CCFE8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2D7072-0D2C-4470-94D5-30A5D860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49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F9307-344C-4A1E-838C-F6DB054C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3FB75-0749-4502-BFF6-B78C89227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471C9E-350E-4AC9-B5C9-BDE562FDD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E988DC-5594-4FA7-AC5B-904D7FCF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31A66C-6444-4EC5-B7C2-8F6A7D87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8BE804-FCB7-4D88-9DCB-2347F31C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47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6EF10-5E79-4E5F-952D-80B89373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D167CD-3725-4B58-8231-C2A881CE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342776-8E55-416A-B107-DC328D6B9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5EB450-8EE4-4BBD-BEB9-C012D0C73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14E56E-C726-4057-8EA3-AD6AD9F94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55A189-153F-491C-BFD3-84025CCF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2022-04-21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990D27-E3A1-4BF6-8538-17741699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236C89-CDAC-479D-9EC8-14A4D084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23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F19A5-4A4D-4042-B13E-C4F3459E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0729D5-E626-4E7D-8FC5-48DC4A97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2022-04-21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F9BFD2-C704-424A-A5D9-1F64E23D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918B83-C1F7-4630-B4AC-4ADEC6F7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184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BD2660-E8D2-4538-95FA-D5C83AF7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2022-04-21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FF962D-9802-4E32-B325-653D10F8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1C3A67-5E1D-4A8C-89DC-847E03FA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60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EE97C-680C-40EA-8EE4-1E8A7BB4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2E9216-FC0A-45C5-8F0F-0D020BBF2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9AFA7F-2E36-45C9-9077-4DD0581F9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3385C7-4C00-4B82-80D0-ED391BA0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58F6E9-BC14-40AD-A153-18EBDE2D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278CFE-364A-471A-9D79-0D83B306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22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6559D-6324-49DF-813C-DFB938AC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0DD2B5-D40E-47E1-8466-E8B9CEB2A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623291-3195-4DA3-86D0-65435505E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A6233-E328-443A-BD61-072A54200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7A5DF1-B737-42CB-A4DB-889E893E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4AD057-2A5A-4FB4-8261-94761B21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84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1995CA-DF3D-4123-8292-BB45B7EA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C67224-B39D-4F1B-AD12-6D0CF71DA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0A56C-AA40-4B49-8EF4-F5562040D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E0B1C-2BD6-4A90-87DB-A46984639871}" type="datetimeFigureOut">
              <a:rPr lang="ko-KR" altLang="en-US" smtClean="0"/>
              <a:t>2022-04-21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DF06D-DA58-4D4B-84FE-C7BE897A3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FBBED0-9AC1-4F5E-910B-4BB439B2E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01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1F4B6092-267E-4678-9DE7-98FA7BB21447}"/>
              </a:ext>
            </a:extLst>
          </p:cNvPr>
          <p:cNvSpPr/>
          <p:nvPr/>
        </p:nvSpPr>
        <p:spPr>
          <a:xfrm>
            <a:off x="1881941" y="2072640"/>
            <a:ext cx="5862320" cy="33983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1291668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1291669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1291669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14g x 8g x 6g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Stage_T2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C38D398F-44B2-4081-9E3D-69001F02BFDC}"/>
              </a:ext>
            </a:extLst>
          </p:cNvPr>
          <p:cNvSpPr/>
          <p:nvPr/>
        </p:nvSpPr>
        <p:spPr>
          <a:xfrm>
            <a:off x="2334190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BF6A554-A423-468F-9A85-3021805B9179}"/>
              </a:ext>
            </a:extLst>
          </p:cNvPr>
          <p:cNvSpPr/>
          <p:nvPr/>
        </p:nvSpPr>
        <p:spPr>
          <a:xfrm>
            <a:off x="2748223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611FB320-5D13-4374-BB8E-C18F9F710E6A}"/>
              </a:ext>
            </a:extLst>
          </p:cNvPr>
          <p:cNvSpPr/>
          <p:nvPr/>
        </p:nvSpPr>
        <p:spPr>
          <a:xfrm>
            <a:off x="3153255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7C66427-7F0D-4790-B6B4-99DEEF09E18D}"/>
              </a:ext>
            </a:extLst>
          </p:cNvPr>
          <p:cNvSpPr/>
          <p:nvPr/>
        </p:nvSpPr>
        <p:spPr>
          <a:xfrm>
            <a:off x="3567290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5EC73939-D47B-4C99-B1CE-C851701CFB04}"/>
              </a:ext>
            </a:extLst>
          </p:cNvPr>
          <p:cNvSpPr/>
          <p:nvPr/>
        </p:nvSpPr>
        <p:spPr>
          <a:xfrm>
            <a:off x="2334190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CF9158CD-7B84-42DE-9CB0-14783861EE3C}"/>
              </a:ext>
            </a:extLst>
          </p:cNvPr>
          <p:cNvSpPr/>
          <p:nvPr/>
        </p:nvSpPr>
        <p:spPr>
          <a:xfrm>
            <a:off x="2748223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E9D5DD4A-3C73-4719-BE77-47BB58741773}"/>
              </a:ext>
            </a:extLst>
          </p:cNvPr>
          <p:cNvSpPr/>
          <p:nvPr/>
        </p:nvSpPr>
        <p:spPr>
          <a:xfrm>
            <a:off x="3153255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DB37691-675E-4388-8FFC-715FD66D06A8}"/>
              </a:ext>
            </a:extLst>
          </p:cNvPr>
          <p:cNvSpPr/>
          <p:nvPr/>
        </p:nvSpPr>
        <p:spPr>
          <a:xfrm>
            <a:off x="3567290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97CD3ADE-F60F-4E88-B29F-896975420C1A}"/>
              </a:ext>
            </a:extLst>
          </p:cNvPr>
          <p:cNvSpPr/>
          <p:nvPr/>
        </p:nvSpPr>
        <p:spPr>
          <a:xfrm>
            <a:off x="2334190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B149D9B7-8BC0-4D15-8CFA-02635DC5F060}"/>
              </a:ext>
            </a:extLst>
          </p:cNvPr>
          <p:cNvSpPr/>
          <p:nvPr/>
        </p:nvSpPr>
        <p:spPr>
          <a:xfrm>
            <a:off x="2748223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7DCFE7C0-FD6E-4008-ABF5-53267F643196}"/>
              </a:ext>
            </a:extLst>
          </p:cNvPr>
          <p:cNvSpPr/>
          <p:nvPr/>
        </p:nvSpPr>
        <p:spPr>
          <a:xfrm>
            <a:off x="3153255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1BC37648-77CE-4611-89D8-DCC37DAAFDB6}"/>
              </a:ext>
            </a:extLst>
          </p:cNvPr>
          <p:cNvSpPr/>
          <p:nvPr/>
        </p:nvSpPr>
        <p:spPr>
          <a:xfrm>
            <a:off x="3567290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F9734338-540F-4FCC-B557-BABD83699660}"/>
              </a:ext>
            </a:extLst>
          </p:cNvPr>
          <p:cNvSpPr/>
          <p:nvPr/>
        </p:nvSpPr>
        <p:spPr>
          <a:xfrm>
            <a:off x="2334190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7DD1D0AA-3C72-4E65-AA62-10ED0AD0F11E}"/>
              </a:ext>
            </a:extLst>
          </p:cNvPr>
          <p:cNvSpPr/>
          <p:nvPr/>
        </p:nvSpPr>
        <p:spPr>
          <a:xfrm>
            <a:off x="2748223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AB31E963-EE7C-4123-AF79-D0B625A21144}"/>
              </a:ext>
            </a:extLst>
          </p:cNvPr>
          <p:cNvSpPr/>
          <p:nvPr/>
        </p:nvSpPr>
        <p:spPr>
          <a:xfrm>
            <a:off x="3153255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D71AFFD5-C004-41F1-9706-28AF0BB937C5}"/>
              </a:ext>
            </a:extLst>
          </p:cNvPr>
          <p:cNvSpPr/>
          <p:nvPr/>
        </p:nvSpPr>
        <p:spPr>
          <a:xfrm>
            <a:off x="3567290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F449B4F-EF1A-456F-B95D-80DE4FBF0B0F}"/>
              </a:ext>
            </a:extLst>
          </p:cNvPr>
          <p:cNvSpPr/>
          <p:nvPr/>
        </p:nvSpPr>
        <p:spPr>
          <a:xfrm>
            <a:off x="3981323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27C989E-5445-4DB2-9F4B-86A20B476FFB}"/>
              </a:ext>
            </a:extLst>
          </p:cNvPr>
          <p:cNvSpPr/>
          <p:nvPr/>
        </p:nvSpPr>
        <p:spPr>
          <a:xfrm>
            <a:off x="4395356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7B16099A-E7C2-433E-98FC-4151AAA768F8}"/>
              </a:ext>
            </a:extLst>
          </p:cNvPr>
          <p:cNvSpPr/>
          <p:nvPr/>
        </p:nvSpPr>
        <p:spPr>
          <a:xfrm>
            <a:off x="4800388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B48D6E8F-8067-4319-ABF4-40A4B586C440}"/>
              </a:ext>
            </a:extLst>
          </p:cNvPr>
          <p:cNvSpPr/>
          <p:nvPr/>
        </p:nvSpPr>
        <p:spPr>
          <a:xfrm>
            <a:off x="5214423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CF917681-519D-4A4D-AAAF-60DCE9F7AB2E}"/>
              </a:ext>
            </a:extLst>
          </p:cNvPr>
          <p:cNvSpPr/>
          <p:nvPr/>
        </p:nvSpPr>
        <p:spPr>
          <a:xfrm>
            <a:off x="3981323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01744201-7C92-4D1C-A3D1-36C4965A6CB1}"/>
              </a:ext>
            </a:extLst>
          </p:cNvPr>
          <p:cNvSpPr/>
          <p:nvPr/>
        </p:nvSpPr>
        <p:spPr>
          <a:xfrm>
            <a:off x="4395356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83533E24-1874-478F-96BC-4142DD8CC59F}"/>
              </a:ext>
            </a:extLst>
          </p:cNvPr>
          <p:cNvSpPr/>
          <p:nvPr/>
        </p:nvSpPr>
        <p:spPr>
          <a:xfrm>
            <a:off x="4800388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4DF315E3-CC40-447D-981D-51C34383293B}"/>
              </a:ext>
            </a:extLst>
          </p:cNvPr>
          <p:cNvSpPr/>
          <p:nvPr/>
        </p:nvSpPr>
        <p:spPr>
          <a:xfrm>
            <a:off x="5214423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2851CBF4-6397-4310-8D8A-97026E860FE6}"/>
              </a:ext>
            </a:extLst>
          </p:cNvPr>
          <p:cNvSpPr/>
          <p:nvPr/>
        </p:nvSpPr>
        <p:spPr>
          <a:xfrm>
            <a:off x="3981323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0FDDF912-7350-43B1-A943-9CAB0CC43C0F}"/>
              </a:ext>
            </a:extLst>
          </p:cNvPr>
          <p:cNvSpPr/>
          <p:nvPr/>
        </p:nvSpPr>
        <p:spPr>
          <a:xfrm>
            <a:off x="4395356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3192795E-0FFD-4A9F-9FD8-32D9194458E6}"/>
              </a:ext>
            </a:extLst>
          </p:cNvPr>
          <p:cNvSpPr/>
          <p:nvPr/>
        </p:nvSpPr>
        <p:spPr>
          <a:xfrm>
            <a:off x="4800388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9671BD69-9604-4297-AA2F-1206B0266EFE}"/>
              </a:ext>
            </a:extLst>
          </p:cNvPr>
          <p:cNvSpPr/>
          <p:nvPr/>
        </p:nvSpPr>
        <p:spPr>
          <a:xfrm>
            <a:off x="5214423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698CB122-2E3E-40BD-9D0E-D751F29EE936}"/>
              </a:ext>
            </a:extLst>
          </p:cNvPr>
          <p:cNvSpPr/>
          <p:nvPr/>
        </p:nvSpPr>
        <p:spPr>
          <a:xfrm>
            <a:off x="3981323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6DDA4E3D-91FC-41E6-8D94-8ADFD077848B}"/>
              </a:ext>
            </a:extLst>
          </p:cNvPr>
          <p:cNvSpPr/>
          <p:nvPr/>
        </p:nvSpPr>
        <p:spPr>
          <a:xfrm>
            <a:off x="4395356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2D35B415-9CD4-4053-8416-AB333EBBF09A}"/>
              </a:ext>
            </a:extLst>
          </p:cNvPr>
          <p:cNvSpPr/>
          <p:nvPr/>
        </p:nvSpPr>
        <p:spPr>
          <a:xfrm>
            <a:off x="4800388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F84099AD-2290-4BB4-BBF1-9A066BB714A2}"/>
              </a:ext>
            </a:extLst>
          </p:cNvPr>
          <p:cNvSpPr/>
          <p:nvPr/>
        </p:nvSpPr>
        <p:spPr>
          <a:xfrm>
            <a:off x="5214423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42052005-075D-4B39-82F4-8B8EAD932EFC}"/>
              </a:ext>
            </a:extLst>
          </p:cNvPr>
          <p:cNvSpPr/>
          <p:nvPr/>
        </p:nvSpPr>
        <p:spPr>
          <a:xfrm>
            <a:off x="2334190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F8EF95D1-23D5-4D5D-9D02-FA8DDD75B505}"/>
              </a:ext>
            </a:extLst>
          </p:cNvPr>
          <p:cNvSpPr/>
          <p:nvPr/>
        </p:nvSpPr>
        <p:spPr>
          <a:xfrm>
            <a:off x="2748223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0AA709BF-0EDC-4FF9-A940-44D93174F3BC}"/>
              </a:ext>
            </a:extLst>
          </p:cNvPr>
          <p:cNvSpPr/>
          <p:nvPr/>
        </p:nvSpPr>
        <p:spPr>
          <a:xfrm>
            <a:off x="3153255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3DE1826B-A7AF-47AF-9B2B-03351D8DA962}"/>
              </a:ext>
            </a:extLst>
          </p:cNvPr>
          <p:cNvSpPr/>
          <p:nvPr/>
        </p:nvSpPr>
        <p:spPr>
          <a:xfrm>
            <a:off x="3567290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FD039B86-8615-49A4-B9EA-662E24D19A9E}"/>
              </a:ext>
            </a:extLst>
          </p:cNvPr>
          <p:cNvSpPr/>
          <p:nvPr/>
        </p:nvSpPr>
        <p:spPr>
          <a:xfrm>
            <a:off x="2334190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0A3EF3B0-FFE6-4AD0-AB75-D5647C307EB3}"/>
              </a:ext>
            </a:extLst>
          </p:cNvPr>
          <p:cNvSpPr/>
          <p:nvPr/>
        </p:nvSpPr>
        <p:spPr>
          <a:xfrm>
            <a:off x="2748223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515D7B77-4107-4BD3-AEF0-40371A627A52}"/>
              </a:ext>
            </a:extLst>
          </p:cNvPr>
          <p:cNvSpPr/>
          <p:nvPr/>
        </p:nvSpPr>
        <p:spPr>
          <a:xfrm>
            <a:off x="3153255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127F620C-6911-4789-9ABA-0456D7CEF905}"/>
              </a:ext>
            </a:extLst>
          </p:cNvPr>
          <p:cNvSpPr/>
          <p:nvPr/>
        </p:nvSpPr>
        <p:spPr>
          <a:xfrm>
            <a:off x="3567290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9112E25B-B88C-4A29-8427-BC6CC3C64742}"/>
              </a:ext>
            </a:extLst>
          </p:cNvPr>
          <p:cNvSpPr/>
          <p:nvPr/>
        </p:nvSpPr>
        <p:spPr>
          <a:xfrm>
            <a:off x="2334190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74BF37C1-C4F6-4382-9080-E8915B7167FF}"/>
              </a:ext>
            </a:extLst>
          </p:cNvPr>
          <p:cNvSpPr/>
          <p:nvPr/>
        </p:nvSpPr>
        <p:spPr>
          <a:xfrm>
            <a:off x="2748223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16481217-C90A-450E-ABA1-F7F5A775CE68}"/>
              </a:ext>
            </a:extLst>
          </p:cNvPr>
          <p:cNvSpPr/>
          <p:nvPr/>
        </p:nvSpPr>
        <p:spPr>
          <a:xfrm>
            <a:off x="3153255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E1B6E63D-55EB-4F2B-9846-E9B7E730DB6B}"/>
              </a:ext>
            </a:extLst>
          </p:cNvPr>
          <p:cNvSpPr/>
          <p:nvPr/>
        </p:nvSpPr>
        <p:spPr>
          <a:xfrm>
            <a:off x="3567290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3C429ABB-71CE-438E-A69B-D668EB0E97A8}"/>
              </a:ext>
            </a:extLst>
          </p:cNvPr>
          <p:cNvSpPr/>
          <p:nvPr/>
        </p:nvSpPr>
        <p:spPr>
          <a:xfrm>
            <a:off x="2334190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DDC80AFF-86C8-427D-923C-4E6414E8DA29}"/>
              </a:ext>
            </a:extLst>
          </p:cNvPr>
          <p:cNvSpPr/>
          <p:nvPr/>
        </p:nvSpPr>
        <p:spPr>
          <a:xfrm>
            <a:off x="2748223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293E9448-1633-43FD-898C-36C3E23256A7}"/>
              </a:ext>
            </a:extLst>
          </p:cNvPr>
          <p:cNvSpPr/>
          <p:nvPr/>
        </p:nvSpPr>
        <p:spPr>
          <a:xfrm>
            <a:off x="3153255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833E4B1F-ECE8-4737-B79D-CC7D9E38449B}"/>
              </a:ext>
            </a:extLst>
          </p:cNvPr>
          <p:cNvSpPr/>
          <p:nvPr/>
        </p:nvSpPr>
        <p:spPr>
          <a:xfrm>
            <a:off x="3567290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A6C29AE4-3602-46D3-9B99-7F7C1DAD6507}"/>
              </a:ext>
            </a:extLst>
          </p:cNvPr>
          <p:cNvSpPr/>
          <p:nvPr/>
        </p:nvSpPr>
        <p:spPr>
          <a:xfrm>
            <a:off x="3981323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F1686D27-65B8-428E-A016-289A7E94ED99}"/>
              </a:ext>
            </a:extLst>
          </p:cNvPr>
          <p:cNvSpPr/>
          <p:nvPr/>
        </p:nvSpPr>
        <p:spPr>
          <a:xfrm>
            <a:off x="4395356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65F71E3F-EB69-439A-A0D9-7A1A0039C8C6}"/>
              </a:ext>
            </a:extLst>
          </p:cNvPr>
          <p:cNvSpPr/>
          <p:nvPr/>
        </p:nvSpPr>
        <p:spPr>
          <a:xfrm>
            <a:off x="4800388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44C3F8C-C696-45CC-B46F-37281887427A}"/>
              </a:ext>
            </a:extLst>
          </p:cNvPr>
          <p:cNvSpPr/>
          <p:nvPr/>
        </p:nvSpPr>
        <p:spPr>
          <a:xfrm>
            <a:off x="5214423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38D392C7-7844-49A0-834B-63280343F73A}"/>
              </a:ext>
            </a:extLst>
          </p:cNvPr>
          <p:cNvSpPr/>
          <p:nvPr/>
        </p:nvSpPr>
        <p:spPr>
          <a:xfrm>
            <a:off x="3981323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83019B6A-C03E-49BD-B669-29F022D83059}"/>
              </a:ext>
            </a:extLst>
          </p:cNvPr>
          <p:cNvSpPr/>
          <p:nvPr/>
        </p:nvSpPr>
        <p:spPr>
          <a:xfrm>
            <a:off x="4395356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F45C6D8-6B78-4666-B6AD-491965116A53}"/>
              </a:ext>
            </a:extLst>
          </p:cNvPr>
          <p:cNvSpPr/>
          <p:nvPr/>
        </p:nvSpPr>
        <p:spPr>
          <a:xfrm>
            <a:off x="4800388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45E20B6E-02DD-4DBA-B123-A61DC9FCEB9C}"/>
              </a:ext>
            </a:extLst>
          </p:cNvPr>
          <p:cNvSpPr/>
          <p:nvPr/>
        </p:nvSpPr>
        <p:spPr>
          <a:xfrm>
            <a:off x="5214423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F9791300-3F19-432C-8781-0D6895A6ACAB}"/>
              </a:ext>
            </a:extLst>
          </p:cNvPr>
          <p:cNvSpPr/>
          <p:nvPr/>
        </p:nvSpPr>
        <p:spPr>
          <a:xfrm>
            <a:off x="3981323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CD975DC5-E6D8-42A0-A804-11466273FC7B}"/>
              </a:ext>
            </a:extLst>
          </p:cNvPr>
          <p:cNvSpPr/>
          <p:nvPr/>
        </p:nvSpPr>
        <p:spPr>
          <a:xfrm>
            <a:off x="4395356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774DADFE-2137-45BC-86BF-8995DB2CA22B}"/>
              </a:ext>
            </a:extLst>
          </p:cNvPr>
          <p:cNvSpPr/>
          <p:nvPr/>
        </p:nvSpPr>
        <p:spPr>
          <a:xfrm>
            <a:off x="4800388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155887D5-3081-4C57-B597-A3BB22BED6BD}"/>
              </a:ext>
            </a:extLst>
          </p:cNvPr>
          <p:cNvSpPr/>
          <p:nvPr/>
        </p:nvSpPr>
        <p:spPr>
          <a:xfrm>
            <a:off x="5214423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AC8BB6D6-7A4B-4506-AA25-E0E62D14EED3}"/>
              </a:ext>
            </a:extLst>
          </p:cNvPr>
          <p:cNvSpPr/>
          <p:nvPr/>
        </p:nvSpPr>
        <p:spPr>
          <a:xfrm>
            <a:off x="3981323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CC26551D-0CAB-462B-9A1A-4420FD3013AC}"/>
              </a:ext>
            </a:extLst>
          </p:cNvPr>
          <p:cNvSpPr/>
          <p:nvPr/>
        </p:nvSpPr>
        <p:spPr>
          <a:xfrm>
            <a:off x="4395356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15F87B1A-B58B-41E7-BAA6-5B2551DB5E92}"/>
              </a:ext>
            </a:extLst>
          </p:cNvPr>
          <p:cNvSpPr/>
          <p:nvPr/>
        </p:nvSpPr>
        <p:spPr>
          <a:xfrm>
            <a:off x="4800388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7A81DEFF-05CE-4A7A-B847-DBAE0EF6F646}"/>
              </a:ext>
            </a:extLst>
          </p:cNvPr>
          <p:cNvSpPr/>
          <p:nvPr/>
        </p:nvSpPr>
        <p:spPr>
          <a:xfrm>
            <a:off x="5214423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79844CA8-1880-481E-B5E2-BD787559EC78}"/>
              </a:ext>
            </a:extLst>
          </p:cNvPr>
          <p:cNvSpPr/>
          <p:nvPr/>
        </p:nvSpPr>
        <p:spPr>
          <a:xfrm>
            <a:off x="5628151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451BBC13-8CE9-4D0A-A077-525A3D6F63E2}"/>
              </a:ext>
            </a:extLst>
          </p:cNvPr>
          <p:cNvSpPr/>
          <p:nvPr/>
        </p:nvSpPr>
        <p:spPr>
          <a:xfrm>
            <a:off x="6042186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13070A42-F85C-4A77-A31B-B902B4BABAAD}"/>
              </a:ext>
            </a:extLst>
          </p:cNvPr>
          <p:cNvSpPr/>
          <p:nvPr/>
        </p:nvSpPr>
        <p:spPr>
          <a:xfrm>
            <a:off x="5628151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2537A17D-EFA6-4EDF-808F-F957A24D1C36}"/>
              </a:ext>
            </a:extLst>
          </p:cNvPr>
          <p:cNvSpPr/>
          <p:nvPr/>
        </p:nvSpPr>
        <p:spPr>
          <a:xfrm>
            <a:off x="6042186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52DF792F-39CC-450B-BB10-61CE0A850202}"/>
              </a:ext>
            </a:extLst>
          </p:cNvPr>
          <p:cNvSpPr/>
          <p:nvPr/>
        </p:nvSpPr>
        <p:spPr>
          <a:xfrm>
            <a:off x="5628151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A2091AF8-9C3E-4184-88EC-C8E6860A2C55}"/>
              </a:ext>
            </a:extLst>
          </p:cNvPr>
          <p:cNvSpPr/>
          <p:nvPr/>
        </p:nvSpPr>
        <p:spPr>
          <a:xfrm>
            <a:off x="6042186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D58D44DA-94F6-4026-BD59-C1554665024E}"/>
              </a:ext>
            </a:extLst>
          </p:cNvPr>
          <p:cNvSpPr/>
          <p:nvPr/>
        </p:nvSpPr>
        <p:spPr>
          <a:xfrm>
            <a:off x="5628151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D1987BFA-8E94-4048-9519-714BD143A3D3}"/>
              </a:ext>
            </a:extLst>
          </p:cNvPr>
          <p:cNvSpPr/>
          <p:nvPr/>
        </p:nvSpPr>
        <p:spPr>
          <a:xfrm>
            <a:off x="6042186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C1E0D018-C205-4293-A87F-2C795B7A9BAA}"/>
              </a:ext>
            </a:extLst>
          </p:cNvPr>
          <p:cNvSpPr/>
          <p:nvPr/>
        </p:nvSpPr>
        <p:spPr>
          <a:xfrm>
            <a:off x="5628151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97A626A4-2931-433C-8BEE-43AF99B361C8}"/>
              </a:ext>
            </a:extLst>
          </p:cNvPr>
          <p:cNvSpPr/>
          <p:nvPr/>
        </p:nvSpPr>
        <p:spPr>
          <a:xfrm>
            <a:off x="6042186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FF4E6650-23EE-4147-ADC4-DFA5ACC089BE}"/>
              </a:ext>
            </a:extLst>
          </p:cNvPr>
          <p:cNvSpPr/>
          <p:nvPr/>
        </p:nvSpPr>
        <p:spPr>
          <a:xfrm>
            <a:off x="5628151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B83A6108-73CD-4147-B30F-970BBA7C6F04}"/>
              </a:ext>
            </a:extLst>
          </p:cNvPr>
          <p:cNvSpPr/>
          <p:nvPr/>
        </p:nvSpPr>
        <p:spPr>
          <a:xfrm>
            <a:off x="6042186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657F740B-2D1D-47C9-98B4-0B9351D160AA}"/>
              </a:ext>
            </a:extLst>
          </p:cNvPr>
          <p:cNvSpPr/>
          <p:nvPr/>
        </p:nvSpPr>
        <p:spPr>
          <a:xfrm>
            <a:off x="5628151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0943FC8D-8A4F-4AE4-A37C-E82DA7BEB479}"/>
              </a:ext>
            </a:extLst>
          </p:cNvPr>
          <p:cNvSpPr/>
          <p:nvPr/>
        </p:nvSpPr>
        <p:spPr>
          <a:xfrm>
            <a:off x="6042186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26CC7CA-7D72-4348-B46D-6F3832A4FDD8}"/>
              </a:ext>
            </a:extLst>
          </p:cNvPr>
          <p:cNvSpPr/>
          <p:nvPr/>
        </p:nvSpPr>
        <p:spPr>
          <a:xfrm>
            <a:off x="5628151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8FC1B702-3863-4F93-AACE-47B2763BBCE6}"/>
              </a:ext>
            </a:extLst>
          </p:cNvPr>
          <p:cNvSpPr/>
          <p:nvPr/>
        </p:nvSpPr>
        <p:spPr>
          <a:xfrm>
            <a:off x="6042186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9490DD08-CC22-4500-89A5-D404B4A979B9}"/>
              </a:ext>
            </a:extLst>
          </p:cNvPr>
          <p:cNvSpPr/>
          <p:nvPr/>
        </p:nvSpPr>
        <p:spPr>
          <a:xfrm>
            <a:off x="6447216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36CBAF15-9486-4AE2-80E5-8774BFCE43A1}"/>
              </a:ext>
            </a:extLst>
          </p:cNvPr>
          <p:cNvSpPr/>
          <p:nvPr/>
        </p:nvSpPr>
        <p:spPr>
          <a:xfrm>
            <a:off x="6447216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0DB196F1-BF77-4D49-BC08-B5C80609D8A7}"/>
              </a:ext>
            </a:extLst>
          </p:cNvPr>
          <p:cNvSpPr/>
          <p:nvPr/>
        </p:nvSpPr>
        <p:spPr>
          <a:xfrm>
            <a:off x="6447216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8F392B3E-4B24-4748-ACF7-11AE07881A19}"/>
              </a:ext>
            </a:extLst>
          </p:cNvPr>
          <p:cNvSpPr/>
          <p:nvPr/>
        </p:nvSpPr>
        <p:spPr>
          <a:xfrm>
            <a:off x="6447216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C69C7C37-1DD3-454B-92C1-52C5EB4DE0A9}"/>
              </a:ext>
            </a:extLst>
          </p:cNvPr>
          <p:cNvSpPr/>
          <p:nvPr/>
        </p:nvSpPr>
        <p:spPr>
          <a:xfrm>
            <a:off x="6447216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3ED68B11-1549-45D5-9FBE-431BBEB15A35}"/>
              </a:ext>
            </a:extLst>
          </p:cNvPr>
          <p:cNvSpPr/>
          <p:nvPr/>
        </p:nvSpPr>
        <p:spPr>
          <a:xfrm>
            <a:off x="6447216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E45F6ECD-C663-4483-992D-997430B332A6}"/>
              </a:ext>
            </a:extLst>
          </p:cNvPr>
          <p:cNvSpPr/>
          <p:nvPr/>
        </p:nvSpPr>
        <p:spPr>
          <a:xfrm>
            <a:off x="6447216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54A0C36A-5FFB-403C-8DCD-F2B667977862}"/>
              </a:ext>
            </a:extLst>
          </p:cNvPr>
          <p:cNvSpPr/>
          <p:nvPr/>
        </p:nvSpPr>
        <p:spPr>
          <a:xfrm>
            <a:off x="6447216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7A336E80-6572-4CA6-AB12-2CCF1F28BA10}"/>
              </a:ext>
            </a:extLst>
          </p:cNvPr>
          <p:cNvSpPr/>
          <p:nvPr/>
        </p:nvSpPr>
        <p:spPr>
          <a:xfrm>
            <a:off x="1929077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5560AC15-6E84-48A7-B271-EF43189C7D52}"/>
              </a:ext>
            </a:extLst>
          </p:cNvPr>
          <p:cNvSpPr/>
          <p:nvPr/>
        </p:nvSpPr>
        <p:spPr>
          <a:xfrm>
            <a:off x="1929077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B0310BFF-F6BE-4035-BD0E-6B9416B8DBD8}"/>
              </a:ext>
            </a:extLst>
          </p:cNvPr>
          <p:cNvSpPr/>
          <p:nvPr/>
        </p:nvSpPr>
        <p:spPr>
          <a:xfrm>
            <a:off x="1929077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27BE7620-A238-47C0-B20F-DF2064CF7B34}"/>
              </a:ext>
            </a:extLst>
          </p:cNvPr>
          <p:cNvSpPr/>
          <p:nvPr/>
        </p:nvSpPr>
        <p:spPr>
          <a:xfrm>
            <a:off x="1929077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35D4250C-F7A9-4328-93D7-40D89E5CC305}"/>
              </a:ext>
            </a:extLst>
          </p:cNvPr>
          <p:cNvSpPr/>
          <p:nvPr/>
        </p:nvSpPr>
        <p:spPr>
          <a:xfrm>
            <a:off x="1929077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C1D8CB4D-41C5-46B5-84EC-088EDDEAC168}"/>
              </a:ext>
            </a:extLst>
          </p:cNvPr>
          <p:cNvSpPr/>
          <p:nvPr/>
        </p:nvSpPr>
        <p:spPr>
          <a:xfrm>
            <a:off x="1929077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0C387E58-60AC-4D30-9528-34C9DC7647BB}"/>
              </a:ext>
            </a:extLst>
          </p:cNvPr>
          <p:cNvSpPr/>
          <p:nvPr/>
        </p:nvSpPr>
        <p:spPr>
          <a:xfrm>
            <a:off x="1929077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BBE99721-7E16-49CA-8D7F-FF759A919387}"/>
              </a:ext>
            </a:extLst>
          </p:cNvPr>
          <p:cNvSpPr/>
          <p:nvPr/>
        </p:nvSpPr>
        <p:spPr>
          <a:xfrm>
            <a:off x="1929077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8EBA240C-1A2A-47A4-BCE2-7445D6271DE8}"/>
              </a:ext>
            </a:extLst>
          </p:cNvPr>
          <p:cNvSpPr/>
          <p:nvPr/>
        </p:nvSpPr>
        <p:spPr>
          <a:xfrm>
            <a:off x="2351766" y="5363301"/>
            <a:ext cx="810143" cy="1103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73ECD5BB-C8FB-4E9B-86CA-5C8733950774}"/>
              </a:ext>
            </a:extLst>
          </p:cNvPr>
          <p:cNvSpPr/>
          <p:nvPr/>
        </p:nvSpPr>
        <p:spPr>
          <a:xfrm>
            <a:off x="2221953" y="5172683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8" name="직선 화살표 연결선 367">
            <a:extLst>
              <a:ext uri="{FF2B5EF4-FFF2-40B4-BE49-F238E27FC236}">
                <a16:creationId xmlns:a16="http://schemas.microsoft.com/office/drawing/2014/main" id="{145BEA1B-7431-44B5-9534-B070DDFB3C5A}"/>
              </a:ext>
            </a:extLst>
          </p:cNvPr>
          <p:cNvCxnSpPr/>
          <p:nvPr/>
        </p:nvCxnSpPr>
        <p:spPr>
          <a:xfrm flipV="1">
            <a:off x="2747026" y="5548822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39499E69-0092-43CE-95B4-2BCD307F403B}"/>
              </a:ext>
            </a:extLst>
          </p:cNvPr>
          <p:cNvSpPr/>
          <p:nvPr/>
        </p:nvSpPr>
        <p:spPr>
          <a:xfrm>
            <a:off x="6861249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BB656EA2-1BD9-4A97-B4EB-5BDE2422FBB2}"/>
              </a:ext>
            </a:extLst>
          </p:cNvPr>
          <p:cNvSpPr/>
          <p:nvPr/>
        </p:nvSpPr>
        <p:spPr>
          <a:xfrm>
            <a:off x="6861249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1" name="직사각형 370">
            <a:extLst>
              <a:ext uri="{FF2B5EF4-FFF2-40B4-BE49-F238E27FC236}">
                <a16:creationId xmlns:a16="http://schemas.microsoft.com/office/drawing/2014/main" id="{9F44F192-D151-4093-BD21-013852A41C3E}"/>
              </a:ext>
            </a:extLst>
          </p:cNvPr>
          <p:cNvSpPr/>
          <p:nvPr/>
        </p:nvSpPr>
        <p:spPr>
          <a:xfrm>
            <a:off x="6861249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BA27456D-C6C1-4DA2-8872-5CB34ACD9A5C}"/>
              </a:ext>
            </a:extLst>
          </p:cNvPr>
          <p:cNvSpPr/>
          <p:nvPr/>
        </p:nvSpPr>
        <p:spPr>
          <a:xfrm>
            <a:off x="6861249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6B5C5D72-98CA-4FFB-AECE-477594C425B1}"/>
              </a:ext>
            </a:extLst>
          </p:cNvPr>
          <p:cNvSpPr/>
          <p:nvPr/>
        </p:nvSpPr>
        <p:spPr>
          <a:xfrm>
            <a:off x="6861249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B83CB898-ABEB-4E6C-ABED-FFF285758E15}"/>
              </a:ext>
            </a:extLst>
          </p:cNvPr>
          <p:cNvSpPr/>
          <p:nvPr/>
        </p:nvSpPr>
        <p:spPr>
          <a:xfrm>
            <a:off x="6861249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F17F400D-D94A-4526-A3B2-8E966962A15D}"/>
              </a:ext>
            </a:extLst>
          </p:cNvPr>
          <p:cNvSpPr/>
          <p:nvPr/>
        </p:nvSpPr>
        <p:spPr>
          <a:xfrm>
            <a:off x="6861249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D0A265AE-B50B-4B40-BE97-FE43231C8E00}"/>
              </a:ext>
            </a:extLst>
          </p:cNvPr>
          <p:cNvSpPr/>
          <p:nvPr/>
        </p:nvSpPr>
        <p:spPr>
          <a:xfrm>
            <a:off x="6861249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E48B191F-9F4B-4937-9DDE-3FC7CF9BE3DD}"/>
              </a:ext>
            </a:extLst>
          </p:cNvPr>
          <p:cNvSpPr/>
          <p:nvPr/>
        </p:nvSpPr>
        <p:spPr>
          <a:xfrm>
            <a:off x="7266279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96B79065-9154-4F43-92A1-D7CBDFF5458E}"/>
              </a:ext>
            </a:extLst>
          </p:cNvPr>
          <p:cNvSpPr/>
          <p:nvPr/>
        </p:nvSpPr>
        <p:spPr>
          <a:xfrm>
            <a:off x="7266279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432EB5D9-0FA2-4283-88DC-A5894EA4B943}"/>
              </a:ext>
            </a:extLst>
          </p:cNvPr>
          <p:cNvSpPr/>
          <p:nvPr/>
        </p:nvSpPr>
        <p:spPr>
          <a:xfrm>
            <a:off x="7266279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B0D49F99-E669-4DC8-B097-A1C1BC43F4DE}"/>
              </a:ext>
            </a:extLst>
          </p:cNvPr>
          <p:cNvSpPr/>
          <p:nvPr/>
        </p:nvSpPr>
        <p:spPr>
          <a:xfrm>
            <a:off x="7266279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D7A58857-692A-4F5C-89D9-8887D34C24B6}"/>
              </a:ext>
            </a:extLst>
          </p:cNvPr>
          <p:cNvSpPr/>
          <p:nvPr/>
        </p:nvSpPr>
        <p:spPr>
          <a:xfrm>
            <a:off x="7266279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113F35B3-AEA9-4900-AE4F-CCB6FE35C443}"/>
              </a:ext>
            </a:extLst>
          </p:cNvPr>
          <p:cNvSpPr/>
          <p:nvPr/>
        </p:nvSpPr>
        <p:spPr>
          <a:xfrm>
            <a:off x="7266279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5259A978-50C0-4C3F-BC91-70DC7EE76533}"/>
              </a:ext>
            </a:extLst>
          </p:cNvPr>
          <p:cNvSpPr/>
          <p:nvPr/>
        </p:nvSpPr>
        <p:spPr>
          <a:xfrm>
            <a:off x="7266279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1DA43440-6386-4FBB-BB0E-2D74A26D18E0}"/>
              </a:ext>
            </a:extLst>
          </p:cNvPr>
          <p:cNvSpPr/>
          <p:nvPr/>
        </p:nvSpPr>
        <p:spPr>
          <a:xfrm>
            <a:off x="7266279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5" name="직사각형 384">
            <a:extLst>
              <a:ext uri="{FF2B5EF4-FFF2-40B4-BE49-F238E27FC236}">
                <a16:creationId xmlns:a16="http://schemas.microsoft.com/office/drawing/2014/main" id="{0472F324-37BB-464F-9BF0-AFF67C717FA3}"/>
              </a:ext>
            </a:extLst>
          </p:cNvPr>
          <p:cNvSpPr/>
          <p:nvPr/>
        </p:nvSpPr>
        <p:spPr>
          <a:xfrm>
            <a:off x="6450608" y="2066025"/>
            <a:ext cx="810143" cy="1103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87" name="직선 화살표 연결선 386">
            <a:extLst>
              <a:ext uri="{FF2B5EF4-FFF2-40B4-BE49-F238E27FC236}">
                <a16:creationId xmlns:a16="http://schemas.microsoft.com/office/drawing/2014/main" id="{048FA0E8-B7FD-434C-BEC8-A4F5B4A9D6B5}"/>
              </a:ext>
            </a:extLst>
          </p:cNvPr>
          <p:cNvCxnSpPr/>
          <p:nvPr/>
        </p:nvCxnSpPr>
        <p:spPr>
          <a:xfrm flipV="1">
            <a:off x="6845868" y="1521589"/>
            <a:ext cx="0" cy="44704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B543EE30-E911-47B0-B244-DD4516F86581}"/>
              </a:ext>
            </a:extLst>
          </p:cNvPr>
          <p:cNvSpPr/>
          <p:nvPr/>
        </p:nvSpPr>
        <p:spPr>
          <a:xfrm>
            <a:off x="2541167" y="3585679"/>
            <a:ext cx="414033" cy="414033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450A1C-4600-457A-816E-FBE9893606D9}"/>
              </a:ext>
            </a:extLst>
          </p:cNvPr>
          <p:cNvSpPr txBox="1"/>
          <p:nvPr/>
        </p:nvSpPr>
        <p:spPr>
          <a:xfrm>
            <a:off x="1060882" y="5811196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Grand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7C2A10BA-A204-40EB-9797-E5218E09A3EA}"/>
              </a:ext>
            </a:extLst>
          </p:cNvPr>
          <p:cNvSpPr/>
          <p:nvPr/>
        </p:nvSpPr>
        <p:spPr>
          <a:xfrm>
            <a:off x="682800" y="5777121"/>
            <a:ext cx="414033" cy="414033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1" name="직사각형 390">
            <a:extLst>
              <a:ext uri="{FF2B5EF4-FFF2-40B4-BE49-F238E27FC236}">
                <a16:creationId xmlns:a16="http://schemas.microsoft.com/office/drawing/2014/main" id="{A82496ED-1C90-41E7-AEE4-E3441F8B13DC}"/>
              </a:ext>
            </a:extLst>
          </p:cNvPr>
          <p:cNvSpPr/>
          <p:nvPr/>
        </p:nvSpPr>
        <p:spPr>
          <a:xfrm>
            <a:off x="7951840" y="3050155"/>
            <a:ext cx="3454837" cy="2420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튜토리얼 진행 맵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좌클릭으로 무기 발사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우클릭으로 발동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2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우클릭을 한번 더 눌러 기본 크기로 변경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우클릭을 길게 눌러 크기 한번에 키우기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문 열림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키로 회수하고 문으로 나가기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FE6517-5508-4D47-9FE0-775A4D32E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029" y="4805742"/>
            <a:ext cx="286983" cy="282634"/>
          </a:xfrm>
          <a:prstGeom prst="rect">
            <a:avLst/>
          </a:prstGeom>
        </p:spPr>
      </p:pic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830BCE7C-B92C-4F2F-9379-2A20AC796413}"/>
              </a:ext>
            </a:extLst>
          </p:cNvPr>
          <p:cNvGrpSpPr/>
          <p:nvPr/>
        </p:nvGrpSpPr>
        <p:grpSpPr>
          <a:xfrm>
            <a:off x="6321528" y="1919991"/>
            <a:ext cx="332142" cy="256361"/>
            <a:chOff x="5610623" y="2237886"/>
            <a:chExt cx="332142" cy="256361"/>
          </a:xfrm>
        </p:grpSpPr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57099795-ABFF-4B9F-A025-11B7073FD419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D947C62-662E-4E59-A78A-CC004AA30222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11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0662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3053555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524EB2-3BA5-4BDA-B8F4-4E2B8422EA40}"/>
              </a:ext>
            </a:extLst>
          </p:cNvPr>
          <p:cNvSpPr/>
          <p:nvPr/>
        </p:nvSpPr>
        <p:spPr>
          <a:xfrm>
            <a:off x="10569688" y="2109870"/>
            <a:ext cx="459841" cy="459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89BD6D-34BA-466B-98DC-5E13AE5FEF50}"/>
              </a:ext>
            </a:extLst>
          </p:cNvPr>
          <p:cNvSpPr/>
          <p:nvPr/>
        </p:nvSpPr>
        <p:spPr>
          <a:xfrm>
            <a:off x="10569688" y="1166185"/>
            <a:ext cx="459841" cy="459841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3053556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9EA84BD-E192-47B4-99A1-924F0D79A561}"/>
              </a:ext>
            </a:extLst>
          </p:cNvPr>
          <p:cNvSpPr txBox="1"/>
          <p:nvPr/>
        </p:nvSpPr>
        <p:spPr>
          <a:xfrm>
            <a:off x="11066117" y="2113317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1m</a:t>
            </a:r>
            <a:endParaRPr lang="ko-KR" altLang="en-US" sz="1400" dirty="0"/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DCBC03FA-C788-4F7B-BDB5-A7C9F847A2B8}"/>
              </a:ext>
            </a:extLst>
          </p:cNvPr>
          <p:cNvSpPr txBox="1"/>
          <p:nvPr/>
        </p:nvSpPr>
        <p:spPr>
          <a:xfrm>
            <a:off x="11066117" y="1173073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5m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3053556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482E0EFE-35A9-4611-9535-7AAFA4197607}"/>
              </a:ext>
            </a:extLst>
          </p:cNvPr>
          <p:cNvSpPr txBox="1"/>
          <p:nvPr/>
        </p:nvSpPr>
        <p:spPr>
          <a:xfrm>
            <a:off x="9679259" y="2113317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1</a:t>
            </a:r>
            <a:endParaRPr lang="ko-KR" altLang="en-US" sz="1600" b="1" dirty="0"/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23BFCB9D-1D69-4814-8B15-630369572D36}"/>
              </a:ext>
            </a:extLst>
          </p:cNvPr>
          <p:cNvSpPr txBox="1"/>
          <p:nvPr/>
        </p:nvSpPr>
        <p:spPr>
          <a:xfrm>
            <a:off x="9679259" y="1173073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2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10g x 15g x 9g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Grand_S7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A8FBAB2-6FAE-488A-9E15-A0B8EA3390CE}"/>
              </a:ext>
            </a:extLst>
          </p:cNvPr>
          <p:cNvSpPr/>
          <p:nvPr/>
        </p:nvSpPr>
        <p:spPr>
          <a:xfrm>
            <a:off x="2865120" y="998980"/>
            <a:ext cx="3616960" cy="536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B9D71BA-378F-489A-9F65-8E3B0ACEB012}"/>
              </a:ext>
            </a:extLst>
          </p:cNvPr>
          <p:cNvSpPr/>
          <p:nvPr/>
        </p:nvSpPr>
        <p:spPr>
          <a:xfrm>
            <a:off x="2925315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848D344-66B4-45C1-A270-E2C6FD106DC2}"/>
              </a:ext>
            </a:extLst>
          </p:cNvPr>
          <p:cNvSpPr/>
          <p:nvPr/>
        </p:nvSpPr>
        <p:spPr>
          <a:xfrm>
            <a:off x="3277291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F657056-5FE4-4664-BF7D-70FB4EFFDA64}"/>
              </a:ext>
            </a:extLst>
          </p:cNvPr>
          <p:cNvSpPr/>
          <p:nvPr/>
        </p:nvSpPr>
        <p:spPr>
          <a:xfrm>
            <a:off x="3621615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029B324-8FFB-4234-BE3E-52AA04F993D1}"/>
              </a:ext>
            </a:extLst>
          </p:cNvPr>
          <p:cNvSpPr/>
          <p:nvPr/>
        </p:nvSpPr>
        <p:spPr>
          <a:xfrm>
            <a:off x="3973591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2BFCC6B-D4F4-4CFE-AAF9-BE3827FFE62D}"/>
              </a:ext>
            </a:extLst>
          </p:cNvPr>
          <p:cNvSpPr/>
          <p:nvPr/>
        </p:nvSpPr>
        <p:spPr>
          <a:xfrm>
            <a:off x="2925315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E123D58-4256-4982-8D69-3B9684A03A6A}"/>
              </a:ext>
            </a:extLst>
          </p:cNvPr>
          <p:cNvSpPr/>
          <p:nvPr/>
        </p:nvSpPr>
        <p:spPr>
          <a:xfrm>
            <a:off x="3277291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BC15AEA-94AD-4D75-B961-8B47C335BEA9}"/>
              </a:ext>
            </a:extLst>
          </p:cNvPr>
          <p:cNvSpPr/>
          <p:nvPr/>
        </p:nvSpPr>
        <p:spPr>
          <a:xfrm>
            <a:off x="3621615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BED86F1-3153-40E1-A0B3-31943403B411}"/>
              </a:ext>
            </a:extLst>
          </p:cNvPr>
          <p:cNvSpPr/>
          <p:nvPr/>
        </p:nvSpPr>
        <p:spPr>
          <a:xfrm>
            <a:off x="3973591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A4D5FEA-0F47-4E75-B337-65907E433D99}"/>
              </a:ext>
            </a:extLst>
          </p:cNvPr>
          <p:cNvSpPr/>
          <p:nvPr/>
        </p:nvSpPr>
        <p:spPr>
          <a:xfrm>
            <a:off x="4317915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B859B53-02F2-4394-9073-D118847E67D9}"/>
              </a:ext>
            </a:extLst>
          </p:cNvPr>
          <p:cNvSpPr/>
          <p:nvPr/>
        </p:nvSpPr>
        <p:spPr>
          <a:xfrm>
            <a:off x="4669890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1367768-985D-4B6B-A6B4-7AE249063ACF}"/>
              </a:ext>
            </a:extLst>
          </p:cNvPr>
          <p:cNvSpPr/>
          <p:nvPr/>
        </p:nvSpPr>
        <p:spPr>
          <a:xfrm>
            <a:off x="4317915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26C2976-4684-4DB0-9C18-238B81E14040}"/>
              </a:ext>
            </a:extLst>
          </p:cNvPr>
          <p:cNvSpPr/>
          <p:nvPr/>
        </p:nvSpPr>
        <p:spPr>
          <a:xfrm>
            <a:off x="4669890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562D9E6-1F76-4731-A412-580BB01C2601}"/>
              </a:ext>
            </a:extLst>
          </p:cNvPr>
          <p:cNvSpPr/>
          <p:nvPr/>
        </p:nvSpPr>
        <p:spPr>
          <a:xfrm>
            <a:off x="2925315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144C71C-F03B-44E7-8A9D-045CFF0FC1DD}"/>
              </a:ext>
            </a:extLst>
          </p:cNvPr>
          <p:cNvSpPr/>
          <p:nvPr/>
        </p:nvSpPr>
        <p:spPr>
          <a:xfrm>
            <a:off x="3277291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6C55478-7463-4BA8-93EE-D23F04AAD2D9}"/>
              </a:ext>
            </a:extLst>
          </p:cNvPr>
          <p:cNvSpPr/>
          <p:nvPr/>
        </p:nvSpPr>
        <p:spPr>
          <a:xfrm>
            <a:off x="3621615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03ECB7A-0DFB-43FC-A85F-75D63591B6E7}"/>
              </a:ext>
            </a:extLst>
          </p:cNvPr>
          <p:cNvSpPr/>
          <p:nvPr/>
        </p:nvSpPr>
        <p:spPr>
          <a:xfrm>
            <a:off x="3973591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B018DF4-65E5-45A9-916B-FB9743223A2D}"/>
              </a:ext>
            </a:extLst>
          </p:cNvPr>
          <p:cNvSpPr/>
          <p:nvPr/>
        </p:nvSpPr>
        <p:spPr>
          <a:xfrm>
            <a:off x="2925315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9E8162-64D5-4791-8224-70AFFE60B6AC}"/>
              </a:ext>
            </a:extLst>
          </p:cNvPr>
          <p:cNvSpPr/>
          <p:nvPr/>
        </p:nvSpPr>
        <p:spPr>
          <a:xfrm>
            <a:off x="3277291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AE11882-3590-45A3-8370-26ABD69CE41F}"/>
              </a:ext>
            </a:extLst>
          </p:cNvPr>
          <p:cNvSpPr/>
          <p:nvPr/>
        </p:nvSpPr>
        <p:spPr>
          <a:xfrm>
            <a:off x="3621615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9CC97EC-3706-45E2-A2BB-311B100E0A94}"/>
              </a:ext>
            </a:extLst>
          </p:cNvPr>
          <p:cNvSpPr/>
          <p:nvPr/>
        </p:nvSpPr>
        <p:spPr>
          <a:xfrm>
            <a:off x="3973591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DFE4686-F0D0-4B1F-BE6A-2FDB509DABF7}"/>
              </a:ext>
            </a:extLst>
          </p:cNvPr>
          <p:cNvSpPr/>
          <p:nvPr/>
        </p:nvSpPr>
        <p:spPr>
          <a:xfrm>
            <a:off x="4317915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7B7D4A1-D8AC-4061-9390-AC6381E79ECE}"/>
              </a:ext>
            </a:extLst>
          </p:cNvPr>
          <p:cNvSpPr/>
          <p:nvPr/>
        </p:nvSpPr>
        <p:spPr>
          <a:xfrm>
            <a:off x="4669890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C44857E-777A-4AA3-A992-FE9C805326E6}"/>
              </a:ext>
            </a:extLst>
          </p:cNvPr>
          <p:cNvSpPr/>
          <p:nvPr/>
        </p:nvSpPr>
        <p:spPr>
          <a:xfrm>
            <a:off x="4317915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AA171D5-F4BC-41A4-B84E-595820F8A813}"/>
              </a:ext>
            </a:extLst>
          </p:cNvPr>
          <p:cNvSpPr/>
          <p:nvPr/>
        </p:nvSpPr>
        <p:spPr>
          <a:xfrm>
            <a:off x="4669890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72D7623-91E6-43ED-B07C-6450BF763681}"/>
              </a:ext>
            </a:extLst>
          </p:cNvPr>
          <p:cNvSpPr/>
          <p:nvPr/>
        </p:nvSpPr>
        <p:spPr>
          <a:xfrm>
            <a:off x="2925315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4C7819C-93D1-43EB-9401-28BDB2CD5161}"/>
              </a:ext>
            </a:extLst>
          </p:cNvPr>
          <p:cNvSpPr/>
          <p:nvPr/>
        </p:nvSpPr>
        <p:spPr>
          <a:xfrm>
            <a:off x="3277291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2399823-8F66-49D7-8CB7-AD65CCAFCA75}"/>
              </a:ext>
            </a:extLst>
          </p:cNvPr>
          <p:cNvSpPr/>
          <p:nvPr/>
        </p:nvSpPr>
        <p:spPr>
          <a:xfrm>
            <a:off x="3621615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B68974D-86BD-4B4F-AE99-D09D1D45929E}"/>
              </a:ext>
            </a:extLst>
          </p:cNvPr>
          <p:cNvSpPr/>
          <p:nvPr/>
        </p:nvSpPr>
        <p:spPr>
          <a:xfrm>
            <a:off x="3973591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F8573B3-B068-4E17-8A7E-3F54F5142282}"/>
              </a:ext>
            </a:extLst>
          </p:cNvPr>
          <p:cNvSpPr/>
          <p:nvPr/>
        </p:nvSpPr>
        <p:spPr>
          <a:xfrm>
            <a:off x="4317915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929A9EE-774F-496A-98EA-A9E5F1668666}"/>
              </a:ext>
            </a:extLst>
          </p:cNvPr>
          <p:cNvSpPr/>
          <p:nvPr/>
        </p:nvSpPr>
        <p:spPr>
          <a:xfrm>
            <a:off x="4669890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F8C73F9-914E-464F-8F32-82ED23321325}"/>
              </a:ext>
            </a:extLst>
          </p:cNvPr>
          <p:cNvSpPr/>
          <p:nvPr/>
        </p:nvSpPr>
        <p:spPr>
          <a:xfrm>
            <a:off x="2925315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7790D8C-FAA2-4B99-B9F6-A50D5D58413F}"/>
              </a:ext>
            </a:extLst>
          </p:cNvPr>
          <p:cNvSpPr/>
          <p:nvPr/>
        </p:nvSpPr>
        <p:spPr>
          <a:xfrm>
            <a:off x="3277291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5A6AB65-021B-4A19-BEE0-C5470F433138}"/>
              </a:ext>
            </a:extLst>
          </p:cNvPr>
          <p:cNvSpPr/>
          <p:nvPr/>
        </p:nvSpPr>
        <p:spPr>
          <a:xfrm>
            <a:off x="3621615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83745AA-05D7-42F3-8C94-A601DB297F73}"/>
              </a:ext>
            </a:extLst>
          </p:cNvPr>
          <p:cNvSpPr/>
          <p:nvPr/>
        </p:nvSpPr>
        <p:spPr>
          <a:xfrm>
            <a:off x="3973591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0EB817D-0565-4A0C-B7C8-48FD50ED34E3}"/>
              </a:ext>
            </a:extLst>
          </p:cNvPr>
          <p:cNvSpPr/>
          <p:nvPr/>
        </p:nvSpPr>
        <p:spPr>
          <a:xfrm>
            <a:off x="2925315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81E54F7-813B-4E7B-A7C8-B108EE9BDB1E}"/>
              </a:ext>
            </a:extLst>
          </p:cNvPr>
          <p:cNvSpPr/>
          <p:nvPr/>
        </p:nvSpPr>
        <p:spPr>
          <a:xfrm>
            <a:off x="3277291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2FCDDD6-6FEE-4206-A00F-9B58A9061F4C}"/>
              </a:ext>
            </a:extLst>
          </p:cNvPr>
          <p:cNvSpPr/>
          <p:nvPr/>
        </p:nvSpPr>
        <p:spPr>
          <a:xfrm>
            <a:off x="3621615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C1A89F4-FB0C-4C1A-8B7C-B439050668EC}"/>
              </a:ext>
            </a:extLst>
          </p:cNvPr>
          <p:cNvSpPr/>
          <p:nvPr/>
        </p:nvSpPr>
        <p:spPr>
          <a:xfrm>
            <a:off x="3973591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38DF18C-3C1B-46F6-BC98-08D0B3ED1156}"/>
              </a:ext>
            </a:extLst>
          </p:cNvPr>
          <p:cNvSpPr/>
          <p:nvPr/>
        </p:nvSpPr>
        <p:spPr>
          <a:xfrm>
            <a:off x="4317915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018A70B-418A-44DF-BA23-6A41EEA974F3}"/>
              </a:ext>
            </a:extLst>
          </p:cNvPr>
          <p:cNvSpPr/>
          <p:nvPr/>
        </p:nvSpPr>
        <p:spPr>
          <a:xfrm>
            <a:off x="4669890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BCE9CC2-CF86-44F1-9F38-876F52F1C7C0}"/>
              </a:ext>
            </a:extLst>
          </p:cNvPr>
          <p:cNvSpPr/>
          <p:nvPr/>
        </p:nvSpPr>
        <p:spPr>
          <a:xfrm>
            <a:off x="4317915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2747583-AF8A-4313-801E-26F434585AA7}"/>
              </a:ext>
            </a:extLst>
          </p:cNvPr>
          <p:cNvSpPr/>
          <p:nvPr/>
        </p:nvSpPr>
        <p:spPr>
          <a:xfrm>
            <a:off x="4669890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7129FA4-4668-4ABB-B051-32DD4D3EEE4A}"/>
              </a:ext>
            </a:extLst>
          </p:cNvPr>
          <p:cNvSpPr/>
          <p:nvPr/>
        </p:nvSpPr>
        <p:spPr>
          <a:xfrm>
            <a:off x="2925315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1EAF3AB-8192-4BAE-99F5-EE8314F221AD}"/>
              </a:ext>
            </a:extLst>
          </p:cNvPr>
          <p:cNvSpPr/>
          <p:nvPr/>
        </p:nvSpPr>
        <p:spPr>
          <a:xfrm>
            <a:off x="3277291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9A50ED1-ED97-4339-AD85-D30B3F544EE5}"/>
              </a:ext>
            </a:extLst>
          </p:cNvPr>
          <p:cNvSpPr/>
          <p:nvPr/>
        </p:nvSpPr>
        <p:spPr>
          <a:xfrm>
            <a:off x="3621615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4122E8F-6FDB-4029-8380-EFFD13C080D0}"/>
              </a:ext>
            </a:extLst>
          </p:cNvPr>
          <p:cNvSpPr/>
          <p:nvPr/>
        </p:nvSpPr>
        <p:spPr>
          <a:xfrm>
            <a:off x="3973591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723F893-C441-484B-A54D-A78642659EED}"/>
              </a:ext>
            </a:extLst>
          </p:cNvPr>
          <p:cNvSpPr/>
          <p:nvPr/>
        </p:nvSpPr>
        <p:spPr>
          <a:xfrm>
            <a:off x="4317915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27FE71D-FDC0-43A9-89CF-BE69E185DB34}"/>
              </a:ext>
            </a:extLst>
          </p:cNvPr>
          <p:cNvSpPr/>
          <p:nvPr/>
        </p:nvSpPr>
        <p:spPr>
          <a:xfrm>
            <a:off x="4669890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D0570C3-61D9-45F7-969B-54FDD9F5F54B}"/>
              </a:ext>
            </a:extLst>
          </p:cNvPr>
          <p:cNvSpPr/>
          <p:nvPr/>
        </p:nvSpPr>
        <p:spPr>
          <a:xfrm>
            <a:off x="5014215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64FA4F4-DDE0-4173-8D61-678B0E6A4124}"/>
              </a:ext>
            </a:extLst>
          </p:cNvPr>
          <p:cNvSpPr/>
          <p:nvPr/>
        </p:nvSpPr>
        <p:spPr>
          <a:xfrm>
            <a:off x="5366190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03168FA-061F-4916-B9E8-AC6481EC0837}"/>
              </a:ext>
            </a:extLst>
          </p:cNvPr>
          <p:cNvSpPr/>
          <p:nvPr/>
        </p:nvSpPr>
        <p:spPr>
          <a:xfrm>
            <a:off x="5014215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175699D-B01C-4F26-8477-1BB1B8730982}"/>
              </a:ext>
            </a:extLst>
          </p:cNvPr>
          <p:cNvSpPr/>
          <p:nvPr/>
        </p:nvSpPr>
        <p:spPr>
          <a:xfrm>
            <a:off x="5366190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4CA12BD-AAD4-4780-8829-FE2E87F6B927}"/>
              </a:ext>
            </a:extLst>
          </p:cNvPr>
          <p:cNvSpPr/>
          <p:nvPr/>
        </p:nvSpPr>
        <p:spPr>
          <a:xfrm>
            <a:off x="5014215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3A64BEE-D3B5-4C9E-AF30-61FBC0A1C26B}"/>
              </a:ext>
            </a:extLst>
          </p:cNvPr>
          <p:cNvSpPr/>
          <p:nvPr/>
        </p:nvSpPr>
        <p:spPr>
          <a:xfrm>
            <a:off x="5366190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E2B4154-AD13-4CFE-9F69-742F181818BB}"/>
              </a:ext>
            </a:extLst>
          </p:cNvPr>
          <p:cNvSpPr/>
          <p:nvPr/>
        </p:nvSpPr>
        <p:spPr>
          <a:xfrm>
            <a:off x="5014215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B7448D8-80B4-4A93-B60C-14B88838933C}"/>
              </a:ext>
            </a:extLst>
          </p:cNvPr>
          <p:cNvSpPr/>
          <p:nvPr/>
        </p:nvSpPr>
        <p:spPr>
          <a:xfrm>
            <a:off x="5366190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4A4CDCE-34AE-4F46-8CAE-12B334566B50}"/>
              </a:ext>
            </a:extLst>
          </p:cNvPr>
          <p:cNvSpPr/>
          <p:nvPr/>
        </p:nvSpPr>
        <p:spPr>
          <a:xfrm>
            <a:off x="5014215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DF549D3-1342-4BBE-B6BD-5BFA29CFB0E2}"/>
              </a:ext>
            </a:extLst>
          </p:cNvPr>
          <p:cNvSpPr/>
          <p:nvPr/>
        </p:nvSpPr>
        <p:spPr>
          <a:xfrm>
            <a:off x="5366190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B2D889B-6230-4335-B887-4848A994307E}"/>
              </a:ext>
            </a:extLst>
          </p:cNvPr>
          <p:cNvSpPr/>
          <p:nvPr/>
        </p:nvSpPr>
        <p:spPr>
          <a:xfrm>
            <a:off x="5014215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3814238-0155-4F1C-80F0-5FCC537D896B}"/>
              </a:ext>
            </a:extLst>
          </p:cNvPr>
          <p:cNvSpPr/>
          <p:nvPr/>
        </p:nvSpPr>
        <p:spPr>
          <a:xfrm>
            <a:off x="5366190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4D2CB1C-00C8-4EA4-A94A-B069820018B8}"/>
              </a:ext>
            </a:extLst>
          </p:cNvPr>
          <p:cNvSpPr/>
          <p:nvPr/>
        </p:nvSpPr>
        <p:spPr>
          <a:xfrm>
            <a:off x="5014215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F1D7C96-144D-4D54-9825-56E4477A3E5B}"/>
              </a:ext>
            </a:extLst>
          </p:cNvPr>
          <p:cNvSpPr/>
          <p:nvPr/>
        </p:nvSpPr>
        <p:spPr>
          <a:xfrm>
            <a:off x="5366190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94B4C78-17CF-4612-8C6C-7ECFFB5525F1}"/>
              </a:ext>
            </a:extLst>
          </p:cNvPr>
          <p:cNvSpPr/>
          <p:nvPr/>
        </p:nvSpPr>
        <p:spPr>
          <a:xfrm>
            <a:off x="5014215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6296025-FEE0-4E02-8ECC-DAF9E636A7D6}"/>
              </a:ext>
            </a:extLst>
          </p:cNvPr>
          <p:cNvSpPr/>
          <p:nvPr/>
        </p:nvSpPr>
        <p:spPr>
          <a:xfrm>
            <a:off x="5366190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ABCC8F1-491C-471F-8CBB-AA58723B2004}"/>
              </a:ext>
            </a:extLst>
          </p:cNvPr>
          <p:cNvSpPr/>
          <p:nvPr/>
        </p:nvSpPr>
        <p:spPr>
          <a:xfrm>
            <a:off x="5711870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608FC5E-AA27-4DAC-AF27-4908579AB5DD}"/>
              </a:ext>
            </a:extLst>
          </p:cNvPr>
          <p:cNvSpPr/>
          <p:nvPr/>
        </p:nvSpPr>
        <p:spPr>
          <a:xfrm>
            <a:off x="6063846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E118361-E193-4D7D-8429-8AAF78DA7AE2}"/>
              </a:ext>
            </a:extLst>
          </p:cNvPr>
          <p:cNvSpPr/>
          <p:nvPr/>
        </p:nvSpPr>
        <p:spPr>
          <a:xfrm>
            <a:off x="5711870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DDFF4DAE-398E-48B6-B797-DFFB38F805AD}"/>
              </a:ext>
            </a:extLst>
          </p:cNvPr>
          <p:cNvSpPr/>
          <p:nvPr/>
        </p:nvSpPr>
        <p:spPr>
          <a:xfrm>
            <a:off x="6063846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21A2BB08-0F27-44C5-AB90-54FCA1623380}"/>
              </a:ext>
            </a:extLst>
          </p:cNvPr>
          <p:cNvSpPr/>
          <p:nvPr/>
        </p:nvSpPr>
        <p:spPr>
          <a:xfrm>
            <a:off x="5711870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00AFF5F-63C2-4845-9EBF-57C88DEBF85B}"/>
              </a:ext>
            </a:extLst>
          </p:cNvPr>
          <p:cNvSpPr/>
          <p:nvPr/>
        </p:nvSpPr>
        <p:spPr>
          <a:xfrm>
            <a:off x="6063846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BC9ACC7-89F7-4C53-9E01-F2799E30A601}"/>
              </a:ext>
            </a:extLst>
          </p:cNvPr>
          <p:cNvSpPr/>
          <p:nvPr/>
        </p:nvSpPr>
        <p:spPr>
          <a:xfrm>
            <a:off x="5711870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F1D9B88-B674-41A5-8C29-D7045520EE36}"/>
              </a:ext>
            </a:extLst>
          </p:cNvPr>
          <p:cNvSpPr/>
          <p:nvPr/>
        </p:nvSpPr>
        <p:spPr>
          <a:xfrm>
            <a:off x="6063846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19242AC4-1FAF-45AF-A3EC-530B30957378}"/>
              </a:ext>
            </a:extLst>
          </p:cNvPr>
          <p:cNvSpPr/>
          <p:nvPr/>
        </p:nvSpPr>
        <p:spPr>
          <a:xfrm>
            <a:off x="5711870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5A2B9CD4-5140-47E3-B438-A4D9DF33CDE5}"/>
              </a:ext>
            </a:extLst>
          </p:cNvPr>
          <p:cNvSpPr/>
          <p:nvPr/>
        </p:nvSpPr>
        <p:spPr>
          <a:xfrm>
            <a:off x="6063846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05010F9-DCAD-43CA-B8B5-844876C6108F}"/>
              </a:ext>
            </a:extLst>
          </p:cNvPr>
          <p:cNvSpPr/>
          <p:nvPr/>
        </p:nvSpPr>
        <p:spPr>
          <a:xfrm>
            <a:off x="5711870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436F7DA-4967-45D0-B5B3-750C4DC97924}"/>
              </a:ext>
            </a:extLst>
          </p:cNvPr>
          <p:cNvSpPr/>
          <p:nvPr/>
        </p:nvSpPr>
        <p:spPr>
          <a:xfrm>
            <a:off x="6063846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335D1CE-53D2-471A-8DA2-19BE1CCCB0DB}"/>
              </a:ext>
            </a:extLst>
          </p:cNvPr>
          <p:cNvSpPr/>
          <p:nvPr/>
        </p:nvSpPr>
        <p:spPr>
          <a:xfrm>
            <a:off x="5711870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42CDDA6B-BBBD-4DBE-A7F8-EC45634C0132}"/>
              </a:ext>
            </a:extLst>
          </p:cNvPr>
          <p:cNvSpPr/>
          <p:nvPr/>
        </p:nvSpPr>
        <p:spPr>
          <a:xfrm>
            <a:off x="6063846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24E35CA-7659-4618-93DB-65A4D5888B8C}"/>
              </a:ext>
            </a:extLst>
          </p:cNvPr>
          <p:cNvSpPr/>
          <p:nvPr/>
        </p:nvSpPr>
        <p:spPr>
          <a:xfrm>
            <a:off x="5711870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BD987BCF-9A90-4430-9AC1-F9C506584B77}"/>
              </a:ext>
            </a:extLst>
          </p:cNvPr>
          <p:cNvSpPr/>
          <p:nvPr/>
        </p:nvSpPr>
        <p:spPr>
          <a:xfrm>
            <a:off x="6063846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172FDF5-0213-46D8-8CD3-A7A671376EAD}"/>
              </a:ext>
            </a:extLst>
          </p:cNvPr>
          <p:cNvSpPr/>
          <p:nvPr/>
        </p:nvSpPr>
        <p:spPr>
          <a:xfrm>
            <a:off x="2925315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F710D690-2556-4D08-AFD2-E07B2BE66CD5}"/>
              </a:ext>
            </a:extLst>
          </p:cNvPr>
          <p:cNvSpPr/>
          <p:nvPr/>
        </p:nvSpPr>
        <p:spPr>
          <a:xfrm>
            <a:off x="3277291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5F7B1C4-771E-4D87-8E05-8C2BCC451C4B}"/>
              </a:ext>
            </a:extLst>
          </p:cNvPr>
          <p:cNvSpPr/>
          <p:nvPr/>
        </p:nvSpPr>
        <p:spPr>
          <a:xfrm>
            <a:off x="3621615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3ACDD1A2-B35E-4A7C-8CCA-A7820ADDA939}"/>
              </a:ext>
            </a:extLst>
          </p:cNvPr>
          <p:cNvSpPr/>
          <p:nvPr/>
        </p:nvSpPr>
        <p:spPr>
          <a:xfrm>
            <a:off x="3973591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6053CBD-B925-4A71-909C-27DF2DEE51D7}"/>
              </a:ext>
            </a:extLst>
          </p:cNvPr>
          <p:cNvSpPr/>
          <p:nvPr/>
        </p:nvSpPr>
        <p:spPr>
          <a:xfrm>
            <a:off x="4317915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40F8606-8A64-49EC-BA33-DA8EFA32FDCB}"/>
              </a:ext>
            </a:extLst>
          </p:cNvPr>
          <p:cNvSpPr/>
          <p:nvPr/>
        </p:nvSpPr>
        <p:spPr>
          <a:xfrm>
            <a:off x="4669890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C274A30-667E-4998-8E82-56FE606E7160}"/>
              </a:ext>
            </a:extLst>
          </p:cNvPr>
          <p:cNvSpPr/>
          <p:nvPr/>
        </p:nvSpPr>
        <p:spPr>
          <a:xfrm>
            <a:off x="2925315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6F18D39D-AD7B-46C8-A745-136FC08AE337}"/>
              </a:ext>
            </a:extLst>
          </p:cNvPr>
          <p:cNvSpPr/>
          <p:nvPr/>
        </p:nvSpPr>
        <p:spPr>
          <a:xfrm>
            <a:off x="3277291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99A87786-68ED-46AA-88D3-0F97B777B15C}"/>
              </a:ext>
            </a:extLst>
          </p:cNvPr>
          <p:cNvSpPr/>
          <p:nvPr/>
        </p:nvSpPr>
        <p:spPr>
          <a:xfrm>
            <a:off x="3621615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9A753D6-9E2C-4D77-BE24-7FE88B171425}"/>
              </a:ext>
            </a:extLst>
          </p:cNvPr>
          <p:cNvSpPr/>
          <p:nvPr/>
        </p:nvSpPr>
        <p:spPr>
          <a:xfrm>
            <a:off x="3973591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6007BA2A-957B-4448-9011-4351FDC5F43A}"/>
              </a:ext>
            </a:extLst>
          </p:cNvPr>
          <p:cNvSpPr/>
          <p:nvPr/>
        </p:nvSpPr>
        <p:spPr>
          <a:xfrm>
            <a:off x="4317915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AC5CADE5-EB45-41C3-960E-825A164AE06C}"/>
              </a:ext>
            </a:extLst>
          </p:cNvPr>
          <p:cNvSpPr/>
          <p:nvPr/>
        </p:nvSpPr>
        <p:spPr>
          <a:xfrm>
            <a:off x="4669890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E4EBF36-4862-4357-A74C-ED1BA4525DFA}"/>
              </a:ext>
            </a:extLst>
          </p:cNvPr>
          <p:cNvSpPr/>
          <p:nvPr/>
        </p:nvSpPr>
        <p:spPr>
          <a:xfrm>
            <a:off x="5014215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7DD3425B-1D17-4248-B1A4-9FFA2B6AFA6E}"/>
              </a:ext>
            </a:extLst>
          </p:cNvPr>
          <p:cNvSpPr/>
          <p:nvPr/>
        </p:nvSpPr>
        <p:spPr>
          <a:xfrm>
            <a:off x="5366190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3C2D3DBD-07AF-4D4F-9538-51B49CF36287}"/>
              </a:ext>
            </a:extLst>
          </p:cNvPr>
          <p:cNvSpPr/>
          <p:nvPr/>
        </p:nvSpPr>
        <p:spPr>
          <a:xfrm>
            <a:off x="5014215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CCF84A16-DD6A-4220-8F8C-8C8488A026D1}"/>
              </a:ext>
            </a:extLst>
          </p:cNvPr>
          <p:cNvSpPr/>
          <p:nvPr/>
        </p:nvSpPr>
        <p:spPr>
          <a:xfrm>
            <a:off x="5366190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400F250-87EE-40D2-AF33-76DD7A551B96}"/>
              </a:ext>
            </a:extLst>
          </p:cNvPr>
          <p:cNvSpPr/>
          <p:nvPr/>
        </p:nvSpPr>
        <p:spPr>
          <a:xfrm>
            <a:off x="5711870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C6176FF1-145E-41C9-AB5C-357F297FFEEA}"/>
              </a:ext>
            </a:extLst>
          </p:cNvPr>
          <p:cNvSpPr/>
          <p:nvPr/>
        </p:nvSpPr>
        <p:spPr>
          <a:xfrm>
            <a:off x="6063846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12BF41AF-15A2-4BE3-9160-4A280AAEC387}"/>
              </a:ext>
            </a:extLst>
          </p:cNvPr>
          <p:cNvSpPr/>
          <p:nvPr/>
        </p:nvSpPr>
        <p:spPr>
          <a:xfrm>
            <a:off x="5711870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93C0C9D4-3C15-478D-B2D8-30AC91138ABE}"/>
              </a:ext>
            </a:extLst>
          </p:cNvPr>
          <p:cNvSpPr/>
          <p:nvPr/>
        </p:nvSpPr>
        <p:spPr>
          <a:xfrm>
            <a:off x="6063846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14B229C7-C95E-4A3F-830C-6760A976EB21}"/>
              </a:ext>
            </a:extLst>
          </p:cNvPr>
          <p:cNvCxnSpPr>
            <a:cxnSpLocks/>
          </p:cNvCxnSpPr>
          <p:nvPr/>
        </p:nvCxnSpPr>
        <p:spPr>
          <a:xfrm>
            <a:off x="2925315" y="4543451"/>
            <a:ext cx="3490506" cy="0"/>
          </a:xfrm>
          <a:prstGeom prst="line">
            <a:avLst/>
          </a:prstGeom>
          <a:ln w="12700"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B6F637C9-F0DA-4C21-9585-D53401EBA91A}"/>
              </a:ext>
            </a:extLst>
          </p:cNvPr>
          <p:cNvCxnSpPr>
            <a:cxnSpLocks/>
          </p:cNvCxnSpPr>
          <p:nvPr/>
        </p:nvCxnSpPr>
        <p:spPr>
          <a:xfrm flipH="1">
            <a:off x="4668535" y="3839497"/>
            <a:ext cx="5065" cy="1407905"/>
          </a:xfrm>
          <a:prstGeom prst="line">
            <a:avLst/>
          </a:prstGeom>
          <a:ln w="12700"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C67FF284-B0C9-4379-81BF-FDC9EC5E9924}"/>
              </a:ext>
            </a:extLst>
          </p:cNvPr>
          <p:cNvSpPr/>
          <p:nvPr/>
        </p:nvSpPr>
        <p:spPr>
          <a:xfrm>
            <a:off x="4492547" y="4350099"/>
            <a:ext cx="351976" cy="351976"/>
          </a:xfrm>
          <a:prstGeom prst="rect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" name="화살표: 위로 구부러짐 10">
            <a:extLst>
              <a:ext uri="{FF2B5EF4-FFF2-40B4-BE49-F238E27FC236}">
                <a16:creationId xmlns:a16="http://schemas.microsoft.com/office/drawing/2014/main" id="{B2F05C46-6F18-4588-AB3A-7A0ACE05030A}"/>
              </a:ext>
            </a:extLst>
          </p:cNvPr>
          <p:cNvSpPr/>
          <p:nvPr/>
        </p:nvSpPr>
        <p:spPr>
          <a:xfrm rot="1577119" flipH="1" flipV="1">
            <a:off x="4592804" y="4128669"/>
            <a:ext cx="489615" cy="210965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3" name="화살표: 위로 구부러짐 182">
            <a:extLst>
              <a:ext uri="{FF2B5EF4-FFF2-40B4-BE49-F238E27FC236}">
                <a16:creationId xmlns:a16="http://schemas.microsoft.com/office/drawing/2014/main" id="{7A3DE577-7DD3-448B-B16D-31CD3871CD40}"/>
              </a:ext>
            </a:extLst>
          </p:cNvPr>
          <p:cNvSpPr/>
          <p:nvPr/>
        </p:nvSpPr>
        <p:spPr>
          <a:xfrm rot="1577119">
            <a:off x="4234121" y="4686393"/>
            <a:ext cx="489615" cy="210965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C7174AFB-6122-4878-9E2D-563A67F1D197}"/>
              </a:ext>
            </a:extLst>
          </p:cNvPr>
          <p:cNvSpPr/>
          <p:nvPr/>
        </p:nvSpPr>
        <p:spPr>
          <a:xfrm>
            <a:off x="2925315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BA0172B0-0353-42E6-A42D-BDDB8D4D241A}"/>
              </a:ext>
            </a:extLst>
          </p:cNvPr>
          <p:cNvSpPr/>
          <p:nvPr/>
        </p:nvSpPr>
        <p:spPr>
          <a:xfrm>
            <a:off x="3277291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F676BCC7-5819-4F6B-8772-3E6F43CC1BFC}"/>
              </a:ext>
            </a:extLst>
          </p:cNvPr>
          <p:cNvSpPr/>
          <p:nvPr/>
        </p:nvSpPr>
        <p:spPr>
          <a:xfrm>
            <a:off x="3621615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0730031-0791-45CB-96B6-6B2E74170440}"/>
              </a:ext>
            </a:extLst>
          </p:cNvPr>
          <p:cNvSpPr/>
          <p:nvPr/>
        </p:nvSpPr>
        <p:spPr>
          <a:xfrm>
            <a:off x="3973591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BEC7B290-09AF-48FF-84D6-F97B37E93728}"/>
              </a:ext>
            </a:extLst>
          </p:cNvPr>
          <p:cNvSpPr/>
          <p:nvPr/>
        </p:nvSpPr>
        <p:spPr>
          <a:xfrm>
            <a:off x="4317915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DE75D685-5108-4B73-9179-A9534562111D}"/>
              </a:ext>
            </a:extLst>
          </p:cNvPr>
          <p:cNvSpPr/>
          <p:nvPr/>
        </p:nvSpPr>
        <p:spPr>
          <a:xfrm>
            <a:off x="4669890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6E9BC4BD-6BB3-4C6A-8274-B298D482884A}"/>
              </a:ext>
            </a:extLst>
          </p:cNvPr>
          <p:cNvSpPr/>
          <p:nvPr/>
        </p:nvSpPr>
        <p:spPr>
          <a:xfrm>
            <a:off x="2925315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4499D549-7AE7-4384-90BB-AB1CBB283FB7}"/>
              </a:ext>
            </a:extLst>
          </p:cNvPr>
          <p:cNvSpPr/>
          <p:nvPr/>
        </p:nvSpPr>
        <p:spPr>
          <a:xfrm>
            <a:off x="3277291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BDE26E18-40E8-4F46-8702-11C485E5B7BA}"/>
              </a:ext>
            </a:extLst>
          </p:cNvPr>
          <p:cNvSpPr/>
          <p:nvPr/>
        </p:nvSpPr>
        <p:spPr>
          <a:xfrm>
            <a:off x="3621615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8973F0C-1486-4C3E-AE67-C7ADCC132277}"/>
              </a:ext>
            </a:extLst>
          </p:cNvPr>
          <p:cNvSpPr/>
          <p:nvPr/>
        </p:nvSpPr>
        <p:spPr>
          <a:xfrm>
            <a:off x="3973591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AFAD11BA-0048-46BD-B58D-A2540667BBF4}"/>
              </a:ext>
            </a:extLst>
          </p:cNvPr>
          <p:cNvSpPr/>
          <p:nvPr/>
        </p:nvSpPr>
        <p:spPr>
          <a:xfrm>
            <a:off x="4317915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C8BABC4F-A06C-4465-B1CB-8FE230464935}"/>
              </a:ext>
            </a:extLst>
          </p:cNvPr>
          <p:cNvSpPr/>
          <p:nvPr/>
        </p:nvSpPr>
        <p:spPr>
          <a:xfrm>
            <a:off x="4669890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FE9D04F6-A8A1-4CEA-9173-E00959350C5A}"/>
              </a:ext>
            </a:extLst>
          </p:cNvPr>
          <p:cNvSpPr/>
          <p:nvPr/>
        </p:nvSpPr>
        <p:spPr>
          <a:xfrm>
            <a:off x="5014215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E4E48F02-E0EB-47A2-84DF-7002D6872E71}"/>
              </a:ext>
            </a:extLst>
          </p:cNvPr>
          <p:cNvSpPr/>
          <p:nvPr/>
        </p:nvSpPr>
        <p:spPr>
          <a:xfrm>
            <a:off x="5366190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7ED477D7-66B0-497B-983E-8E20FDEC57AB}"/>
              </a:ext>
            </a:extLst>
          </p:cNvPr>
          <p:cNvSpPr/>
          <p:nvPr/>
        </p:nvSpPr>
        <p:spPr>
          <a:xfrm>
            <a:off x="5014215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67480A3E-2C82-4CC6-B6BB-F11CBC75793C}"/>
              </a:ext>
            </a:extLst>
          </p:cNvPr>
          <p:cNvSpPr/>
          <p:nvPr/>
        </p:nvSpPr>
        <p:spPr>
          <a:xfrm>
            <a:off x="5366190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2C8BF1E0-EB40-41C4-A760-17F3500E1403}"/>
              </a:ext>
            </a:extLst>
          </p:cNvPr>
          <p:cNvSpPr/>
          <p:nvPr/>
        </p:nvSpPr>
        <p:spPr>
          <a:xfrm>
            <a:off x="5711870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CF1244A1-0205-47D9-8BBA-80A2EC0E0C7B}"/>
              </a:ext>
            </a:extLst>
          </p:cNvPr>
          <p:cNvSpPr/>
          <p:nvPr/>
        </p:nvSpPr>
        <p:spPr>
          <a:xfrm>
            <a:off x="6063846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B9B28972-229D-4D19-98AE-E92527B9C850}"/>
              </a:ext>
            </a:extLst>
          </p:cNvPr>
          <p:cNvSpPr/>
          <p:nvPr/>
        </p:nvSpPr>
        <p:spPr>
          <a:xfrm>
            <a:off x="5711870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F970ECFD-C7A2-4603-8E8A-DF3501FE8252}"/>
              </a:ext>
            </a:extLst>
          </p:cNvPr>
          <p:cNvSpPr/>
          <p:nvPr/>
        </p:nvSpPr>
        <p:spPr>
          <a:xfrm>
            <a:off x="6063846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6AED58EE-53B1-4899-B515-16EDFF564592}"/>
              </a:ext>
            </a:extLst>
          </p:cNvPr>
          <p:cNvSpPr/>
          <p:nvPr/>
        </p:nvSpPr>
        <p:spPr>
          <a:xfrm>
            <a:off x="2925315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FED06B33-25D3-4224-B447-E59F626644DF}"/>
              </a:ext>
            </a:extLst>
          </p:cNvPr>
          <p:cNvSpPr/>
          <p:nvPr/>
        </p:nvSpPr>
        <p:spPr>
          <a:xfrm>
            <a:off x="3277291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C656489F-160E-4EC7-BBDA-3F73AEB9A6D2}"/>
              </a:ext>
            </a:extLst>
          </p:cNvPr>
          <p:cNvSpPr/>
          <p:nvPr/>
        </p:nvSpPr>
        <p:spPr>
          <a:xfrm>
            <a:off x="3621615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8BD757B4-D1FA-4D07-AB03-4DAD56DEF4B1}"/>
              </a:ext>
            </a:extLst>
          </p:cNvPr>
          <p:cNvSpPr/>
          <p:nvPr/>
        </p:nvSpPr>
        <p:spPr>
          <a:xfrm>
            <a:off x="3973591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3F9E7B4D-8FAF-4C45-8C71-ABF85A757035}"/>
              </a:ext>
            </a:extLst>
          </p:cNvPr>
          <p:cNvSpPr/>
          <p:nvPr/>
        </p:nvSpPr>
        <p:spPr>
          <a:xfrm>
            <a:off x="4317915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B5D523A3-D789-42C5-8629-11E671CB6E7C}"/>
              </a:ext>
            </a:extLst>
          </p:cNvPr>
          <p:cNvSpPr/>
          <p:nvPr/>
        </p:nvSpPr>
        <p:spPr>
          <a:xfrm>
            <a:off x="4669890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DA19D6E3-D0BB-4A74-BC05-5D7118E9C104}"/>
              </a:ext>
            </a:extLst>
          </p:cNvPr>
          <p:cNvSpPr/>
          <p:nvPr/>
        </p:nvSpPr>
        <p:spPr>
          <a:xfrm>
            <a:off x="5014215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60873D4-B9FA-4022-B0CC-897113BDF17C}"/>
              </a:ext>
            </a:extLst>
          </p:cNvPr>
          <p:cNvSpPr/>
          <p:nvPr/>
        </p:nvSpPr>
        <p:spPr>
          <a:xfrm>
            <a:off x="5366190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84087501-3873-44B2-8B91-9D2E89B28F60}"/>
              </a:ext>
            </a:extLst>
          </p:cNvPr>
          <p:cNvSpPr/>
          <p:nvPr/>
        </p:nvSpPr>
        <p:spPr>
          <a:xfrm>
            <a:off x="5711870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E8313F32-A842-4622-A43A-25C88B4A207D}"/>
              </a:ext>
            </a:extLst>
          </p:cNvPr>
          <p:cNvSpPr/>
          <p:nvPr/>
        </p:nvSpPr>
        <p:spPr>
          <a:xfrm>
            <a:off x="6063846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76BD2581-F043-430C-9A6E-50CF0408D14C}"/>
              </a:ext>
            </a:extLst>
          </p:cNvPr>
          <p:cNvSpPr/>
          <p:nvPr/>
        </p:nvSpPr>
        <p:spPr>
          <a:xfrm>
            <a:off x="2925315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EFA225AF-BC0A-45E4-B605-D42EB41C1F0E}"/>
              </a:ext>
            </a:extLst>
          </p:cNvPr>
          <p:cNvSpPr/>
          <p:nvPr/>
        </p:nvSpPr>
        <p:spPr>
          <a:xfrm>
            <a:off x="3277291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9C314707-C028-4EE2-8A28-1699E8FE6A35}"/>
              </a:ext>
            </a:extLst>
          </p:cNvPr>
          <p:cNvSpPr/>
          <p:nvPr/>
        </p:nvSpPr>
        <p:spPr>
          <a:xfrm>
            <a:off x="3621615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3B44DBE-E014-4BA6-A6AC-D44F92559A10}"/>
              </a:ext>
            </a:extLst>
          </p:cNvPr>
          <p:cNvSpPr/>
          <p:nvPr/>
        </p:nvSpPr>
        <p:spPr>
          <a:xfrm>
            <a:off x="3973591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119C059-448C-4F4C-A0C9-7912C93F82BD}"/>
              </a:ext>
            </a:extLst>
          </p:cNvPr>
          <p:cNvSpPr/>
          <p:nvPr/>
        </p:nvSpPr>
        <p:spPr>
          <a:xfrm>
            <a:off x="4317915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6188D1AF-0277-47A7-964A-4549F26D8FE7}"/>
              </a:ext>
            </a:extLst>
          </p:cNvPr>
          <p:cNvSpPr/>
          <p:nvPr/>
        </p:nvSpPr>
        <p:spPr>
          <a:xfrm>
            <a:off x="4669890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7CFCF5F-1480-4CC9-B7A5-9947A478477D}"/>
              </a:ext>
            </a:extLst>
          </p:cNvPr>
          <p:cNvSpPr/>
          <p:nvPr/>
        </p:nvSpPr>
        <p:spPr>
          <a:xfrm>
            <a:off x="5014215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EFEEE2CD-857D-4E81-AAF5-19360B56F45C}"/>
              </a:ext>
            </a:extLst>
          </p:cNvPr>
          <p:cNvSpPr/>
          <p:nvPr/>
        </p:nvSpPr>
        <p:spPr>
          <a:xfrm>
            <a:off x="5366190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865755B4-CB1D-46A9-B8A7-9D6E95720D9A}"/>
              </a:ext>
            </a:extLst>
          </p:cNvPr>
          <p:cNvSpPr/>
          <p:nvPr/>
        </p:nvSpPr>
        <p:spPr>
          <a:xfrm>
            <a:off x="5711870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2594F2BB-A9E2-49D2-B880-2A9B72B869D1}"/>
              </a:ext>
            </a:extLst>
          </p:cNvPr>
          <p:cNvSpPr/>
          <p:nvPr/>
        </p:nvSpPr>
        <p:spPr>
          <a:xfrm>
            <a:off x="6063846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C7F6C55E-E89E-46AC-952B-DCA6BC7D82F2}"/>
              </a:ext>
            </a:extLst>
          </p:cNvPr>
          <p:cNvSpPr/>
          <p:nvPr/>
        </p:nvSpPr>
        <p:spPr>
          <a:xfrm>
            <a:off x="2925315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BE5A944-6A9A-4845-B7E5-39EDD501D7C5}"/>
              </a:ext>
            </a:extLst>
          </p:cNvPr>
          <p:cNvSpPr/>
          <p:nvPr/>
        </p:nvSpPr>
        <p:spPr>
          <a:xfrm>
            <a:off x="3277291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F0792515-B093-45F7-A2B1-C620391635F1}"/>
              </a:ext>
            </a:extLst>
          </p:cNvPr>
          <p:cNvSpPr/>
          <p:nvPr/>
        </p:nvSpPr>
        <p:spPr>
          <a:xfrm>
            <a:off x="3621615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05FC35BC-4A07-48F3-BE8E-DF2298EC9BDF}"/>
              </a:ext>
            </a:extLst>
          </p:cNvPr>
          <p:cNvSpPr/>
          <p:nvPr/>
        </p:nvSpPr>
        <p:spPr>
          <a:xfrm>
            <a:off x="3973591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A7BD59B3-954E-4902-9EA8-CB8710069AC4}"/>
              </a:ext>
            </a:extLst>
          </p:cNvPr>
          <p:cNvSpPr/>
          <p:nvPr/>
        </p:nvSpPr>
        <p:spPr>
          <a:xfrm>
            <a:off x="4317915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8129D4D6-B87C-4A31-ACC5-095241A24E0F}"/>
              </a:ext>
            </a:extLst>
          </p:cNvPr>
          <p:cNvSpPr/>
          <p:nvPr/>
        </p:nvSpPr>
        <p:spPr>
          <a:xfrm>
            <a:off x="4669890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4A441C12-1A2E-4A66-896A-A74A73E7CC88}"/>
              </a:ext>
            </a:extLst>
          </p:cNvPr>
          <p:cNvSpPr/>
          <p:nvPr/>
        </p:nvSpPr>
        <p:spPr>
          <a:xfrm>
            <a:off x="5014215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8F68AD22-C198-4F97-947C-BE33092380ED}"/>
              </a:ext>
            </a:extLst>
          </p:cNvPr>
          <p:cNvSpPr/>
          <p:nvPr/>
        </p:nvSpPr>
        <p:spPr>
          <a:xfrm>
            <a:off x="5366190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E6A337CF-8647-4736-844E-A9554BA18150}"/>
              </a:ext>
            </a:extLst>
          </p:cNvPr>
          <p:cNvSpPr/>
          <p:nvPr/>
        </p:nvSpPr>
        <p:spPr>
          <a:xfrm>
            <a:off x="5711870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95EF96DC-0513-44EC-816D-C68389C0337D}"/>
              </a:ext>
            </a:extLst>
          </p:cNvPr>
          <p:cNvSpPr/>
          <p:nvPr/>
        </p:nvSpPr>
        <p:spPr>
          <a:xfrm>
            <a:off x="6063846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2ABDCD4-DD22-468C-AED4-8B770D221FEF}"/>
              </a:ext>
            </a:extLst>
          </p:cNvPr>
          <p:cNvGrpSpPr/>
          <p:nvPr/>
        </p:nvGrpSpPr>
        <p:grpSpPr>
          <a:xfrm>
            <a:off x="4359813" y="3634612"/>
            <a:ext cx="332142" cy="253916"/>
            <a:chOff x="3377793" y="3692205"/>
            <a:chExt cx="332142" cy="253916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7265377A-EBCC-480D-A271-04CFC7E655D1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0041B1-C0E5-44D1-9C3D-FE63B6D231CF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25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92A8D7B3-76D4-4904-A9FE-BACA4ED590F7}"/>
              </a:ext>
            </a:extLst>
          </p:cNvPr>
          <p:cNvGrpSpPr/>
          <p:nvPr/>
        </p:nvGrpSpPr>
        <p:grpSpPr>
          <a:xfrm>
            <a:off x="2679477" y="4365145"/>
            <a:ext cx="332142" cy="253916"/>
            <a:chOff x="3377793" y="3692205"/>
            <a:chExt cx="332142" cy="253916"/>
          </a:xfrm>
        </p:grpSpPr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038D2852-063A-462E-9588-B422C5AE5C6A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599418EA-90B1-422B-892D-48E701AD7118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25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BDBE027-BBA5-4075-94BD-DE64BB7BD155}"/>
              </a:ext>
            </a:extLst>
          </p:cNvPr>
          <p:cNvSpPr/>
          <p:nvPr/>
        </p:nvSpPr>
        <p:spPr>
          <a:xfrm>
            <a:off x="4325566" y="998979"/>
            <a:ext cx="696300" cy="606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3E067B1-A074-47FD-A848-8C6D4FAD76C5}"/>
              </a:ext>
            </a:extLst>
          </p:cNvPr>
          <p:cNvCxnSpPr/>
          <p:nvPr/>
        </p:nvCxnSpPr>
        <p:spPr>
          <a:xfrm flipV="1">
            <a:off x="4677543" y="582003"/>
            <a:ext cx="0" cy="295524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>
            <a:extLst>
              <a:ext uri="{FF2B5EF4-FFF2-40B4-BE49-F238E27FC236}">
                <a16:creationId xmlns:a16="http://schemas.microsoft.com/office/drawing/2014/main" id="{9820C211-1D49-44A2-A61B-B13D23FD3C6B}"/>
              </a:ext>
            </a:extLst>
          </p:cNvPr>
          <p:cNvSpPr/>
          <p:nvPr/>
        </p:nvSpPr>
        <p:spPr>
          <a:xfrm>
            <a:off x="4219678" y="799981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94E30C83-ECBE-489F-93F2-7FE81AFE376F}"/>
              </a:ext>
            </a:extLst>
          </p:cNvPr>
          <p:cNvSpPr/>
          <p:nvPr/>
        </p:nvSpPr>
        <p:spPr>
          <a:xfrm>
            <a:off x="4325566" y="6291980"/>
            <a:ext cx="696300" cy="606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2178B924-B19A-4737-BE6C-A9BE716618A4}"/>
              </a:ext>
            </a:extLst>
          </p:cNvPr>
          <p:cNvCxnSpPr/>
          <p:nvPr/>
        </p:nvCxnSpPr>
        <p:spPr>
          <a:xfrm flipV="1">
            <a:off x="4677543" y="6391492"/>
            <a:ext cx="0" cy="295524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타원 236">
            <a:extLst>
              <a:ext uri="{FF2B5EF4-FFF2-40B4-BE49-F238E27FC236}">
                <a16:creationId xmlns:a16="http://schemas.microsoft.com/office/drawing/2014/main" id="{1EC60441-29AF-44CF-AFA9-810C99DD66F2}"/>
              </a:ext>
            </a:extLst>
          </p:cNvPr>
          <p:cNvSpPr/>
          <p:nvPr/>
        </p:nvSpPr>
        <p:spPr>
          <a:xfrm>
            <a:off x="4219678" y="6092982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977F04FA-8D08-4C36-95FF-7DB1C6CA7518}"/>
              </a:ext>
            </a:extLst>
          </p:cNvPr>
          <p:cNvGrpSpPr/>
          <p:nvPr/>
        </p:nvGrpSpPr>
        <p:grpSpPr>
          <a:xfrm>
            <a:off x="4257127" y="4223141"/>
            <a:ext cx="332142" cy="253916"/>
            <a:chOff x="3377793" y="3692205"/>
            <a:chExt cx="332142" cy="253916"/>
          </a:xfrm>
        </p:grpSpPr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66F5657-FE06-4128-AC9C-80F994DB9A40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5165E6B8-204E-4632-83D5-46E3F4D8E9CC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26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CE3AE3B3-600D-4E5E-93F1-993B4EF9160C}"/>
              </a:ext>
            </a:extLst>
          </p:cNvPr>
          <p:cNvSpPr/>
          <p:nvPr/>
        </p:nvSpPr>
        <p:spPr>
          <a:xfrm>
            <a:off x="6649060" y="4589066"/>
            <a:ext cx="3338220" cy="658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회전 큐브는 일단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초에 두 바퀴를 회전하는 속도로 설정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직접 보면서 변경 할 수도 있음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826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86F6672E-814B-4A85-9D3E-61058753208E}"/>
              </a:ext>
            </a:extLst>
          </p:cNvPr>
          <p:cNvSpPr/>
          <p:nvPr/>
        </p:nvSpPr>
        <p:spPr>
          <a:xfrm>
            <a:off x="2815950" y="1110019"/>
            <a:ext cx="4667926" cy="4679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2132331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524EB2-3BA5-4BDA-B8F4-4E2B8422EA40}"/>
              </a:ext>
            </a:extLst>
          </p:cNvPr>
          <p:cNvSpPr/>
          <p:nvPr/>
        </p:nvSpPr>
        <p:spPr>
          <a:xfrm>
            <a:off x="10569688" y="1188646"/>
            <a:ext cx="459841" cy="459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2132332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9EA84BD-E192-47B4-99A1-924F0D79A561}"/>
              </a:ext>
            </a:extLst>
          </p:cNvPr>
          <p:cNvSpPr txBox="1"/>
          <p:nvPr/>
        </p:nvSpPr>
        <p:spPr>
          <a:xfrm>
            <a:off x="11066117" y="1192093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4m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2132332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482E0EFE-35A9-4611-9535-7AAFA4197607}"/>
              </a:ext>
            </a:extLst>
          </p:cNvPr>
          <p:cNvSpPr txBox="1"/>
          <p:nvPr/>
        </p:nvSpPr>
        <p:spPr>
          <a:xfrm>
            <a:off x="9679259" y="1192093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1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15g x 15g x 8g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Grand_S8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26BE2939-CCF7-4FB7-9B8A-8637C6256C54}"/>
              </a:ext>
            </a:extLst>
          </p:cNvPr>
          <p:cNvSpPr/>
          <p:nvPr/>
        </p:nvSpPr>
        <p:spPr>
          <a:xfrm>
            <a:off x="2894387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DF18EE25-697B-498C-8E7A-CBB3DB025A16}"/>
              </a:ext>
            </a:extLst>
          </p:cNvPr>
          <p:cNvSpPr/>
          <p:nvPr/>
        </p:nvSpPr>
        <p:spPr>
          <a:xfrm>
            <a:off x="3197968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8B101FEC-07D2-4F22-9EED-C76D0808674D}"/>
              </a:ext>
            </a:extLst>
          </p:cNvPr>
          <p:cNvSpPr/>
          <p:nvPr/>
        </p:nvSpPr>
        <p:spPr>
          <a:xfrm>
            <a:off x="3494950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F9FE967C-2942-4C17-ABA1-9DA6D1DD2585}"/>
              </a:ext>
            </a:extLst>
          </p:cNvPr>
          <p:cNvSpPr/>
          <p:nvPr/>
        </p:nvSpPr>
        <p:spPr>
          <a:xfrm>
            <a:off x="3798533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109235A1-E67A-4EDA-8543-845689418232}"/>
              </a:ext>
            </a:extLst>
          </p:cNvPr>
          <p:cNvSpPr/>
          <p:nvPr/>
        </p:nvSpPr>
        <p:spPr>
          <a:xfrm>
            <a:off x="2894387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60C424FE-B23E-4936-A476-5D030AA15FE1}"/>
              </a:ext>
            </a:extLst>
          </p:cNvPr>
          <p:cNvSpPr/>
          <p:nvPr/>
        </p:nvSpPr>
        <p:spPr>
          <a:xfrm>
            <a:off x="3197968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C2830EE7-E010-400D-89C5-8B402FB909B2}"/>
              </a:ext>
            </a:extLst>
          </p:cNvPr>
          <p:cNvSpPr/>
          <p:nvPr/>
        </p:nvSpPr>
        <p:spPr>
          <a:xfrm>
            <a:off x="3494950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791BB1D6-FB5A-4783-88ED-0323255CE985}"/>
              </a:ext>
            </a:extLst>
          </p:cNvPr>
          <p:cNvSpPr/>
          <p:nvPr/>
        </p:nvSpPr>
        <p:spPr>
          <a:xfrm>
            <a:off x="3798533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32A50D9D-9BFE-42FE-916D-6CF246C3CB31}"/>
              </a:ext>
            </a:extLst>
          </p:cNvPr>
          <p:cNvSpPr/>
          <p:nvPr/>
        </p:nvSpPr>
        <p:spPr>
          <a:xfrm>
            <a:off x="4095515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1D678761-883B-4846-A20F-9679D0DC8F2C}"/>
              </a:ext>
            </a:extLst>
          </p:cNvPr>
          <p:cNvSpPr/>
          <p:nvPr/>
        </p:nvSpPr>
        <p:spPr>
          <a:xfrm>
            <a:off x="4095515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3BDA7EBB-CD05-43BD-A51E-003EFFA9B263}"/>
              </a:ext>
            </a:extLst>
          </p:cNvPr>
          <p:cNvSpPr/>
          <p:nvPr/>
        </p:nvSpPr>
        <p:spPr>
          <a:xfrm>
            <a:off x="2894387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2DB7F6CC-22BC-4172-99A3-D38483C9708E}"/>
              </a:ext>
            </a:extLst>
          </p:cNvPr>
          <p:cNvSpPr/>
          <p:nvPr/>
        </p:nvSpPr>
        <p:spPr>
          <a:xfrm>
            <a:off x="3197968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65E0D6F1-5D37-42DA-9D6E-F6365209C28F}"/>
              </a:ext>
            </a:extLst>
          </p:cNvPr>
          <p:cNvSpPr/>
          <p:nvPr/>
        </p:nvSpPr>
        <p:spPr>
          <a:xfrm>
            <a:off x="3494950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8D19410E-7220-4A59-AB0E-EC9ED4928A9E}"/>
              </a:ext>
            </a:extLst>
          </p:cNvPr>
          <p:cNvSpPr/>
          <p:nvPr/>
        </p:nvSpPr>
        <p:spPr>
          <a:xfrm>
            <a:off x="3798533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99EB4BB5-8C5F-4DB6-BC94-3C19A2EC973D}"/>
              </a:ext>
            </a:extLst>
          </p:cNvPr>
          <p:cNvSpPr/>
          <p:nvPr/>
        </p:nvSpPr>
        <p:spPr>
          <a:xfrm>
            <a:off x="4095515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2E9F6EB5-28E3-42A9-A3EC-38FE41BAAB69}"/>
              </a:ext>
            </a:extLst>
          </p:cNvPr>
          <p:cNvSpPr/>
          <p:nvPr/>
        </p:nvSpPr>
        <p:spPr>
          <a:xfrm>
            <a:off x="4394257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0182AD4-459F-4552-9785-635AAE261406}"/>
              </a:ext>
            </a:extLst>
          </p:cNvPr>
          <p:cNvSpPr/>
          <p:nvPr/>
        </p:nvSpPr>
        <p:spPr>
          <a:xfrm>
            <a:off x="4697840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1775CDFC-6E3D-4D77-A1CC-7B8F25F7D06A}"/>
              </a:ext>
            </a:extLst>
          </p:cNvPr>
          <p:cNvSpPr/>
          <p:nvPr/>
        </p:nvSpPr>
        <p:spPr>
          <a:xfrm>
            <a:off x="4394257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8B8F9DB-6888-408F-83B8-CBCFAB32A2C7}"/>
              </a:ext>
            </a:extLst>
          </p:cNvPr>
          <p:cNvSpPr/>
          <p:nvPr/>
        </p:nvSpPr>
        <p:spPr>
          <a:xfrm>
            <a:off x="4697840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8526097B-CBBE-4709-921D-1FF7B9AFB59B}"/>
              </a:ext>
            </a:extLst>
          </p:cNvPr>
          <p:cNvSpPr/>
          <p:nvPr/>
        </p:nvSpPr>
        <p:spPr>
          <a:xfrm>
            <a:off x="4994822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E2010E0D-A8F3-4EDA-9D93-055A3B5ECF96}"/>
              </a:ext>
            </a:extLst>
          </p:cNvPr>
          <p:cNvSpPr/>
          <p:nvPr/>
        </p:nvSpPr>
        <p:spPr>
          <a:xfrm>
            <a:off x="4994822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A19C8DCF-FC64-49E9-9FC3-60F83C822B87}"/>
              </a:ext>
            </a:extLst>
          </p:cNvPr>
          <p:cNvSpPr/>
          <p:nvPr/>
        </p:nvSpPr>
        <p:spPr>
          <a:xfrm>
            <a:off x="4394257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9DCFE3D-D92E-4428-AC91-2EA2F64FB80D}"/>
              </a:ext>
            </a:extLst>
          </p:cNvPr>
          <p:cNvSpPr/>
          <p:nvPr/>
        </p:nvSpPr>
        <p:spPr>
          <a:xfrm>
            <a:off x="4697840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8BCB4D01-C318-4C43-B2A7-54C553D64B23}"/>
              </a:ext>
            </a:extLst>
          </p:cNvPr>
          <p:cNvSpPr/>
          <p:nvPr/>
        </p:nvSpPr>
        <p:spPr>
          <a:xfrm>
            <a:off x="4994822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85B5E50-D2F1-41F3-B8D6-3A79DEBACDA9}"/>
              </a:ext>
            </a:extLst>
          </p:cNvPr>
          <p:cNvSpPr/>
          <p:nvPr/>
        </p:nvSpPr>
        <p:spPr>
          <a:xfrm>
            <a:off x="5298405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DC349459-EB67-4C38-BBA5-7860D2EA4A10}"/>
              </a:ext>
            </a:extLst>
          </p:cNvPr>
          <p:cNvSpPr/>
          <p:nvPr/>
        </p:nvSpPr>
        <p:spPr>
          <a:xfrm>
            <a:off x="5601986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9F488B46-96C8-4A17-BAD0-23B4D87A7A2F}"/>
              </a:ext>
            </a:extLst>
          </p:cNvPr>
          <p:cNvSpPr/>
          <p:nvPr/>
        </p:nvSpPr>
        <p:spPr>
          <a:xfrm>
            <a:off x="5898968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DB6C2EC0-27E5-47B8-AE25-E63EFDCEC3F9}"/>
              </a:ext>
            </a:extLst>
          </p:cNvPr>
          <p:cNvSpPr/>
          <p:nvPr/>
        </p:nvSpPr>
        <p:spPr>
          <a:xfrm>
            <a:off x="6202551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C099DD3F-6E1E-406E-9CE2-2FEBF64BC30C}"/>
              </a:ext>
            </a:extLst>
          </p:cNvPr>
          <p:cNvSpPr/>
          <p:nvPr/>
        </p:nvSpPr>
        <p:spPr>
          <a:xfrm>
            <a:off x="5298405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591B26E0-1FA0-4BFE-9109-D43C32EAAA3A}"/>
              </a:ext>
            </a:extLst>
          </p:cNvPr>
          <p:cNvSpPr/>
          <p:nvPr/>
        </p:nvSpPr>
        <p:spPr>
          <a:xfrm>
            <a:off x="5601986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02955722-81CA-4CC1-9223-CDEEFC2E68A8}"/>
              </a:ext>
            </a:extLst>
          </p:cNvPr>
          <p:cNvSpPr/>
          <p:nvPr/>
        </p:nvSpPr>
        <p:spPr>
          <a:xfrm>
            <a:off x="5898968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2816B1A4-DA34-4688-BDD8-C2D8C63262AF}"/>
              </a:ext>
            </a:extLst>
          </p:cNvPr>
          <p:cNvSpPr/>
          <p:nvPr/>
        </p:nvSpPr>
        <p:spPr>
          <a:xfrm>
            <a:off x="6202551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4C47E540-43D3-4ED9-BAA4-902AD6D116E6}"/>
              </a:ext>
            </a:extLst>
          </p:cNvPr>
          <p:cNvSpPr/>
          <p:nvPr/>
        </p:nvSpPr>
        <p:spPr>
          <a:xfrm>
            <a:off x="6499533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ABF5668D-77C4-46C3-AF61-BF971178BE59}"/>
              </a:ext>
            </a:extLst>
          </p:cNvPr>
          <p:cNvSpPr/>
          <p:nvPr/>
        </p:nvSpPr>
        <p:spPr>
          <a:xfrm>
            <a:off x="6499533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953B40E2-0845-4C5A-BFB2-D9CF4C22F1BE}"/>
              </a:ext>
            </a:extLst>
          </p:cNvPr>
          <p:cNvSpPr/>
          <p:nvPr/>
        </p:nvSpPr>
        <p:spPr>
          <a:xfrm>
            <a:off x="5298405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DD7B9F8B-7881-4F2D-A5A7-57ADE0CBAFFF}"/>
              </a:ext>
            </a:extLst>
          </p:cNvPr>
          <p:cNvSpPr/>
          <p:nvPr/>
        </p:nvSpPr>
        <p:spPr>
          <a:xfrm>
            <a:off x="5601986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F4426D60-2D4A-4170-B3E5-5A8668A11379}"/>
              </a:ext>
            </a:extLst>
          </p:cNvPr>
          <p:cNvSpPr/>
          <p:nvPr/>
        </p:nvSpPr>
        <p:spPr>
          <a:xfrm>
            <a:off x="5898968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8D84F7B5-D76D-4BDD-8ABC-66604CAB40D7}"/>
              </a:ext>
            </a:extLst>
          </p:cNvPr>
          <p:cNvSpPr/>
          <p:nvPr/>
        </p:nvSpPr>
        <p:spPr>
          <a:xfrm>
            <a:off x="6202551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143DB653-5895-4603-AF3C-1EB677291D31}"/>
              </a:ext>
            </a:extLst>
          </p:cNvPr>
          <p:cNvSpPr/>
          <p:nvPr/>
        </p:nvSpPr>
        <p:spPr>
          <a:xfrm>
            <a:off x="6499533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2D189909-B382-4275-AE84-4176631C0D87}"/>
              </a:ext>
            </a:extLst>
          </p:cNvPr>
          <p:cNvSpPr/>
          <p:nvPr/>
        </p:nvSpPr>
        <p:spPr>
          <a:xfrm>
            <a:off x="6798275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0A645A75-2C76-4FC9-A6CE-87D54AF73A8C}"/>
              </a:ext>
            </a:extLst>
          </p:cNvPr>
          <p:cNvSpPr/>
          <p:nvPr/>
        </p:nvSpPr>
        <p:spPr>
          <a:xfrm>
            <a:off x="7101858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8231F35C-1829-4AC7-AB8C-607C14423C9E}"/>
              </a:ext>
            </a:extLst>
          </p:cNvPr>
          <p:cNvSpPr/>
          <p:nvPr/>
        </p:nvSpPr>
        <p:spPr>
          <a:xfrm>
            <a:off x="6798275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2DF43C3A-440A-4D5D-9DD5-E7B4333EA2D2}"/>
              </a:ext>
            </a:extLst>
          </p:cNvPr>
          <p:cNvSpPr/>
          <p:nvPr/>
        </p:nvSpPr>
        <p:spPr>
          <a:xfrm>
            <a:off x="7101858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29D42674-B280-4D8A-B14C-F90A51D9E107}"/>
              </a:ext>
            </a:extLst>
          </p:cNvPr>
          <p:cNvSpPr/>
          <p:nvPr/>
        </p:nvSpPr>
        <p:spPr>
          <a:xfrm>
            <a:off x="6798275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4C6EA37F-21B6-460A-BAB8-E8100E330BA4}"/>
              </a:ext>
            </a:extLst>
          </p:cNvPr>
          <p:cNvSpPr/>
          <p:nvPr/>
        </p:nvSpPr>
        <p:spPr>
          <a:xfrm>
            <a:off x="7101858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3A7BA29C-BBC6-4C13-B79A-9A8B5A890753}"/>
              </a:ext>
            </a:extLst>
          </p:cNvPr>
          <p:cNvSpPr/>
          <p:nvPr/>
        </p:nvSpPr>
        <p:spPr>
          <a:xfrm>
            <a:off x="2894387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613459BD-0C1F-4932-8723-72EBB759930B}"/>
              </a:ext>
            </a:extLst>
          </p:cNvPr>
          <p:cNvSpPr/>
          <p:nvPr/>
        </p:nvSpPr>
        <p:spPr>
          <a:xfrm>
            <a:off x="3197968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C0832CBC-081C-463E-9A07-BAC24E32A6FB}"/>
              </a:ext>
            </a:extLst>
          </p:cNvPr>
          <p:cNvSpPr/>
          <p:nvPr/>
        </p:nvSpPr>
        <p:spPr>
          <a:xfrm>
            <a:off x="3494950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506F50B5-1183-4161-85EA-EB337E7EE818}"/>
              </a:ext>
            </a:extLst>
          </p:cNvPr>
          <p:cNvSpPr/>
          <p:nvPr/>
        </p:nvSpPr>
        <p:spPr>
          <a:xfrm>
            <a:off x="3798533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881934E3-BB3E-4D59-A22A-AECD0A008796}"/>
              </a:ext>
            </a:extLst>
          </p:cNvPr>
          <p:cNvSpPr/>
          <p:nvPr/>
        </p:nvSpPr>
        <p:spPr>
          <a:xfrm>
            <a:off x="2894387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99D86052-ED05-46AF-BE3D-11AD4DA0BC84}"/>
              </a:ext>
            </a:extLst>
          </p:cNvPr>
          <p:cNvSpPr/>
          <p:nvPr/>
        </p:nvSpPr>
        <p:spPr>
          <a:xfrm>
            <a:off x="3197968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D4CC35E6-A0F3-4AD0-BCE4-EB3B9E3AE94D}"/>
              </a:ext>
            </a:extLst>
          </p:cNvPr>
          <p:cNvSpPr/>
          <p:nvPr/>
        </p:nvSpPr>
        <p:spPr>
          <a:xfrm>
            <a:off x="3494950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69B5C6F9-C965-4114-A8B4-9380C06AD2B3}"/>
              </a:ext>
            </a:extLst>
          </p:cNvPr>
          <p:cNvSpPr/>
          <p:nvPr/>
        </p:nvSpPr>
        <p:spPr>
          <a:xfrm>
            <a:off x="3798533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C7132798-9D9F-4772-90FD-56A86D4F8DB7}"/>
              </a:ext>
            </a:extLst>
          </p:cNvPr>
          <p:cNvSpPr/>
          <p:nvPr/>
        </p:nvSpPr>
        <p:spPr>
          <a:xfrm>
            <a:off x="4095515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1C336F97-E5BD-45D5-A23A-71757A6CAC67}"/>
              </a:ext>
            </a:extLst>
          </p:cNvPr>
          <p:cNvSpPr/>
          <p:nvPr/>
        </p:nvSpPr>
        <p:spPr>
          <a:xfrm>
            <a:off x="4095515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94B4095C-3579-4BA1-A4A5-4D10236C25EF}"/>
              </a:ext>
            </a:extLst>
          </p:cNvPr>
          <p:cNvSpPr/>
          <p:nvPr/>
        </p:nvSpPr>
        <p:spPr>
          <a:xfrm>
            <a:off x="2894387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49E67C46-CD45-493F-9A88-3467952EB9CD}"/>
              </a:ext>
            </a:extLst>
          </p:cNvPr>
          <p:cNvSpPr/>
          <p:nvPr/>
        </p:nvSpPr>
        <p:spPr>
          <a:xfrm>
            <a:off x="3197968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DA35E773-C36E-4C2F-BCC8-780F35CA2A42}"/>
              </a:ext>
            </a:extLst>
          </p:cNvPr>
          <p:cNvSpPr/>
          <p:nvPr/>
        </p:nvSpPr>
        <p:spPr>
          <a:xfrm>
            <a:off x="3494950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79C45F53-42E5-4664-87DF-A99A7EFC2F3C}"/>
              </a:ext>
            </a:extLst>
          </p:cNvPr>
          <p:cNvSpPr/>
          <p:nvPr/>
        </p:nvSpPr>
        <p:spPr>
          <a:xfrm>
            <a:off x="3798533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35ED623F-57F9-4372-BB30-739E1AC9DB36}"/>
              </a:ext>
            </a:extLst>
          </p:cNvPr>
          <p:cNvSpPr/>
          <p:nvPr/>
        </p:nvSpPr>
        <p:spPr>
          <a:xfrm>
            <a:off x="4095515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88D16971-4F3A-444D-9B14-4D9791090BE8}"/>
              </a:ext>
            </a:extLst>
          </p:cNvPr>
          <p:cNvSpPr/>
          <p:nvPr/>
        </p:nvSpPr>
        <p:spPr>
          <a:xfrm>
            <a:off x="4394257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8D046BEC-883F-4E48-BBB2-3B9A68DAA960}"/>
              </a:ext>
            </a:extLst>
          </p:cNvPr>
          <p:cNvSpPr/>
          <p:nvPr/>
        </p:nvSpPr>
        <p:spPr>
          <a:xfrm>
            <a:off x="4697840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DEC7740C-C1EB-44F6-90C7-104F830E0EBA}"/>
              </a:ext>
            </a:extLst>
          </p:cNvPr>
          <p:cNvSpPr/>
          <p:nvPr/>
        </p:nvSpPr>
        <p:spPr>
          <a:xfrm>
            <a:off x="4394257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9B44C547-700F-496A-B064-D476285519E8}"/>
              </a:ext>
            </a:extLst>
          </p:cNvPr>
          <p:cNvSpPr/>
          <p:nvPr/>
        </p:nvSpPr>
        <p:spPr>
          <a:xfrm>
            <a:off x="4697840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6AD0161C-0B43-42CD-BEE8-ADD212B86CDF}"/>
              </a:ext>
            </a:extLst>
          </p:cNvPr>
          <p:cNvSpPr/>
          <p:nvPr/>
        </p:nvSpPr>
        <p:spPr>
          <a:xfrm>
            <a:off x="4994822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44A9BFF3-68AA-4C0B-8073-61DB4632FD0D}"/>
              </a:ext>
            </a:extLst>
          </p:cNvPr>
          <p:cNvSpPr/>
          <p:nvPr/>
        </p:nvSpPr>
        <p:spPr>
          <a:xfrm>
            <a:off x="4994822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5A51C689-B7AB-48A4-B61A-50621150732B}"/>
              </a:ext>
            </a:extLst>
          </p:cNvPr>
          <p:cNvSpPr/>
          <p:nvPr/>
        </p:nvSpPr>
        <p:spPr>
          <a:xfrm>
            <a:off x="4394257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EC584894-79DE-4BAF-87A8-9F973873422C}"/>
              </a:ext>
            </a:extLst>
          </p:cNvPr>
          <p:cNvSpPr/>
          <p:nvPr/>
        </p:nvSpPr>
        <p:spPr>
          <a:xfrm>
            <a:off x="4697840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750176A1-0843-48A2-A05D-E3A5CEF51AE1}"/>
              </a:ext>
            </a:extLst>
          </p:cNvPr>
          <p:cNvSpPr/>
          <p:nvPr/>
        </p:nvSpPr>
        <p:spPr>
          <a:xfrm>
            <a:off x="4994822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50169F94-809F-49AE-8586-8590ED0E44EC}"/>
              </a:ext>
            </a:extLst>
          </p:cNvPr>
          <p:cNvSpPr/>
          <p:nvPr/>
        </p:nvSpPr>
        <p:spPr>
          <a:xfrm>
            <a:off x="5298405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B72333B-4811-447C-9E33-EB0F85D5AEA2}"/>
              </a:ext>
            </a:extLst>
          </p:cNvPr>
          <p:cNvSpPr/>
          <p:nvPr/>
        </p:nvSpPr>
        <p:spPr>
          <a:xfrm>
            <a:off x="5601986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38D8D25-89AA-4603-B5B1-F7FBABD809F6}"/>
              </a:ext>
            </a:extLst>
          </p:cNvPr>
          <p:cNvSpPr/>
          <p:nvPr/>
        </p:nvSpPr>
        <p:spPr>
          <a:xfrm>
            <a:off x="5898968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70749D11-A61C-44A5-8CD7-E8FB9DD8961E}"/>
              </a:ext>
            </a:extLst>
          </p:cNvPr>
          <p:cNvSpPr/>
          <p:nvPr/>
        </p:nvSpPr>
        <p:spPr>
          <a:xfrm>
            <a:off x="6202551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CEEF958-3C14-4758-BA2E-004D94427CD6}"/>
              </a:ext>
            </a:extLst>
          </p:cNvPr>
          <p:cNvSpPr/>
          <p:nvPr/>
        </p:nvSpPr>
        <p:spPr>
          <a:xfrm>
            <a:off x="5298405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5658A746-9300-4D9E-A043-EBAF0CA21567}"/>
              </a:ext>
            </a:extLst>
          </p:cNvPr>
          <p:cNvSpPr/>
          <p:nvPr/>
        </p:nvSpPr>
        <p:spPr>
          <a:xfrm>
            <a:off x="5601986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93370891-F10F-4D29-BCAC-B1DA6CFAEE28}"/>
              </a:ext>
            </a:extLst>
          </p:cNvPr>
          <p:cNvSpPr/>
          <p:nvPr/>
        </p:nvSpPr>
        <p:spPr>
          <a:xfrm>
            <a:off x="5898968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FFE54085-B6F9-41CA-A225-95D8C9A0CD37}"/>
              </a:ext>
            </a:extLst>
          </p:cNvPr>
          <p:cNvSpPr/>
          <p:nvPr/>
        </p:nvSpPr>
        <p:spPr>
          <a:xfrm>
            <a:off x="6202551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34886351-DA9B-4D4D-B14E-A2A2A6498A27}"/>
              </a:ext>
            </a:extLst>
          </p:cNvPr>
          <p:cNvSpPr/>
          <p:nvPr/>
        </p:nvSpPr>
        <p:spPr>
          <a:xfrm>
            <a:off x="6499533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EC7EC005-6562-4C3C-BE7C-3A644BCF25F2}"/>
              </a:ext>
            </a:extLst>
          </p:cNvPr>
          <p:cNvSpPr/>
          <p:nvPr/>
        </p:nvSpPr>
        <p:spPr>
          <a:xfrm>
            <a:off x="6499533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BBA0792E-4006-4FB5-BF8E-49B36EB1BC79}"/>
              </a:ext>
            </a:extLst>
          </p:cNvPr>
          <p:cNvSpPr/>
          <p:nvPr/>
        </p:nvSpPr>
        <p:spPr>
          <a:xfrm>
            <a:off x="5298405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78556AB6-EA9F-4288-BFC1-47A0FAE6F093}"/>
              </a:ext>
            </a:extLst>
          </p:cNvPr>
          <p:cNvSpPr/>
          <p:nvPr/>
        </p:nvSpPr>
        <p:spPr>
          <a:xfrm>
            <a:off x="5601986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A529FE2F-F3A6-42DE-860F-7FACD5964428}"/>
              </a:ext>
            </a:extLst>
          </p:cNvPr>
          <p:cNvSpPr/>
          <p:nvPr/>
        </p:nvSpPr>
        <p:spPr>
          <a:xfrm>
            <a:off x="5898968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A4B072DE-E92C-46C1-BEC5-BB16A83D37DB}"/>
              </a:ext>
            </a:extLst>
          </p:cNvPr>
          <p:cNvSpPr/>
          <p:nvPr/>
        </p:nvSpPr>
        <p:spPr>
          <a:xfrm>
            <a:off x="6202551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7D2EAE4D-5F33-45AD-A89B-5DCE1DF41425}"/>
              </a:ext>
            </a:extLst>
          </p:cNvPr>
          <p:cNvSpPr/>
          <p:nvPr/>
        </p:nvSpPr>
        <p:spPr>
          <a:xfrm>
            <a:off x="6499533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992FC4CF-BAB8-40FF-9A12-38186A0249BC}"/>
              </a:ext>
            </a:extLst>
          </p:cNvPr>
          <p:cNvSpPr/>
          <p:nvPr/>
        </p:nvSpPr>
        <p:spPr>
          <a:xfrm>
            <a:off x="6798275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2A52C8C5-15A3-4A85-88C2-CD324CCCB4E2}"/>
              </a:ext>
            </a:extLst>
          </p:cNvPr>
          <p:cNvSpPr/>
          <p:nvPr/>
        </p:nvSpPr>
        <p:spPr>
          <a:xfrm>
            <a:off x="7101858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7936B96D-1C3F-4DA2-81AA-4C9B8FEBE33C}"/>
              </a:ext>
            </a:extLst>
          </p:cNvPr>
          <p:cNvSpPr/>
          <p:nvPr/>
        </p:nvSpPr>
        <p:spPr>
          <a:xfrm>
            <a:off x="6798275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0E890C11-AA6C-43A7-868F-0DD601D289C4}"/>
              </a:ext>
            </a:extLst>
          </p:cNvPr>
          <p:cNvSpPr/>
          <p:nvPr/>
        </p:nvSpPr>
        <p:spPr>
          <a:xfrm>
            <a:off x="7101858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9C85EAEC-D388-40C3-A453-EB511E88CBC4}"/>
              </a:ext>
            </a:extLst>
          </p:cNvPr>
          <p:cNvSpPr/>
          <p:nvPr/>
        </p:nvSpPr>
        <p:spPr>
          <a:xfrm>
            <a:off x="6798275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2A96AB6C-9A70-475B-8BD7-FC9428EB7245}"/>
              </a:ext>
            </a:extLst>
          </p:cNvPr>
          <p:cNvSpPr/>
          <p:nvPr/>
        </p:nvSpPr>
        <p:spPr>
          <a:xfrm>
            <a:off x="7101858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82C778A5-53A5-4B8A-8E45-47E00AC5CC2B}"/>
              </a:ext>
            </a:extLst>
          </p:cNvPr>
          <p:cNvSpPr/>
          <p:nvPr/>
        </p:nvSpPr>
        <p:spPr>
          <a:xfrm>
            <a:off x="2894387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5AEBFC09-333F-4537-AEE7-6FD993AB14BF}"/>
              </a:ext>
            </a:extLst>
          </p:cNvPr>
          <p:cNvSpPr/>
          <p:nvPr/>
        </p:nvSpPr>
        <p:spPr>
          <a:xfrm>
            <a:off x="3197968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FFAC714D-FC66-4BAE-967C-50EBAC34EFD9}"/>
              </a:ext>
            </a:extLst>
          </p:cNvPr>
          <p:cNvSpPr/>
          <p:nvPr/>
        </p:nvSpPr>
        <p:spPr>
          <a:xfrm>
            <a:off x="3494950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F45E35D5-150C-474C-B9BF-346AE94A029C}"/>
              </a:ext>
            </a:extLst>
          </p:cNvPr>
          <p:cNvSpPr/>
          <p:nvPr/>
        </p:nvSpPr>
        <p:spPr>
          <a:xfrm>
            <a:off x="3798533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56864434-77E7-4E8D-8F23-58DBDF890DA1}"/>
              </a:ext>
            </a:extLst>
          </p:cNvPr>
          <p:cNvSpPr/>
          <p:nvPr/>
        </p:nvSpPr>
        <p:spPr>
          <a:xfrm>
            <a:off x="4095515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562E54D6-AB76-449A-8764-F4940E7738C8}"/>
              </a:ext>
            </a:extLst>
          </p:cNvPr>
          <p:cNvSpPr/>
          <p:nvPr/>
        </p:nvSpPr>
        <p:spPr>
          <a:xfrm>
            <a:off x="2894387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CE80D4DB-578F-4B9E-A12E-543DAF4BAD16}"/>
              </a:ext>
            </a:extLst>
          </p:cNvPr>
          <p:cNvSpPr/>
          <p:nvPr/>
        </p:nvSpPr>
        <p:spPr>
          <a:xfrm>
            <a:off x="3197968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E8574532-2A9B-49C0-B370-DD9646C8BAC0}"/>
              </a:ext>
            </a:extLst>
          </p:cNvPr>
          <p:cNvSpPr/>
          <p:nvPr/>
        </p:nvSpPr>
        <p:spPr>
          <a:xfrm>
            <a:off x="3494950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C8569B19-0135-455A-A6FE-C135375BEF3D}"/>
              </a:ext>
            </a:extLst>
          </p:cNvPr>
          <p:cNvSpPr/>
          <p:nvPr/>
        </p:nvSpPr>
        <p:spPr>
          <a:xfrm>
            <a:off x="3798533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6" name="직사각형 355">
            <a:extLst>
              <a:ext uri="{FF2B5EF4-FFF2-40B4-BE49-F238E27FC236}">
                <a16:creationId xmlns:a16="http://schemas.microsoft.com/office/drawing/2014/main" id="{39171588-C07B-422A-BF19-FFF303362AA9}"/>
              </a:ext>
            </a:extLst>
          </p:cNvPr>
          <p:cNvSpPr/>
          <p:nvPr/>
        </p:nvSpPr>
        <p:spPr>
          <a:xfrm>
            <a:off x="4095515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9BC15E6E-6C2A-4934-9A81-90BCCF054E01}"/>
              </a:ext>
            </a:extLst>
          </p:cNvPr>
          <p:cNvSpPr/>
          <p:nvPr/>
        </p:nvSpPr>
        <p:spPr>
          <a:xfrm>
            <a:off x="4394257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7B017A45-6034-4267-8506-DA8C20C7FEE8}"/>
              </a:ext>
            </a:extLst>
          </p:cNvPr>
          <p:cNvSpPr/>
          <p:nvPr/>
        </p:nvSpPr>
        <p:spPr>
          <a:xfrm>
            <a:off x="4697840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66865DC4-AACA-4071-AD56-B3311A716C97}"/>
              </a:ext>
            </a:extLst>
          </p:cNvPr>
          <p:cNvSpPr/>
          <p:nvPr/>
        </p:nvSpPr>
        <p:spPr>
          <a:xfrm>
            <a:off x="4994822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AF22ACB8-77B3-4004-837C-83D88B4ACFFA}"/>
              </a:ext>
            </a:extLst>
          </p:cNvPr>
          <p:cNvSpPr/>
          <p:nvPr/>
        </p:nvSpPr>
        <p:spPr>
          <a:xfrm>
            <a:off x="4394257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F4EE757A-C2FD-4632-A46B-BB89EBC5DEF9}"/>
              </a:ext>
            </a:extLst>
          </p:cNvPr>
          <p:cNvSpPr/>
          <p:nvPr/>
        </p:nvSpPr>
        <p:spPr>
          <a:xfrm>
            <a:off x="4697840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BC0C4C11-5BC4-42A2-A73E-40164E6C1932}"/>
              </a:ext>
            </a:extLst>
          </p:cNvPr>
          <p:cNvSpPr/>
          <p:nvPr/>
        </p:nvSpPr>
        <p:spPr>
          <a:xfrm>
            <a:off x="4994822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F4FB8817-6BC4-4BD8-AB99-D77AD7845347}"/>
              </a:ext>
            </a:extLst>
          </p:cNvPr>
          <p:cNvSpPr/>
          <p:nvPr/>
        </p:nvSpPr>
        <p:spPr>
          <a:xfrm>
            <a:off x="5298405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4D4C78BE-296A-4EB6-A65A-9BBCBD566BB9}"/>
              </a:ext>
            </a:extLst>
          </p:cNvPr>
          <p:cNvSpPr/>
          <p:nvPr/>
        </p:nvSpPr>
        <p:spPr>
          <a:xfrm>
            <a:off x="5601986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1C7AA028-F96E-4A6C-AD3D-354B9E4791DF}"/>
              </a:ext>
            </a:extLst>
          </p:cNvPr>
          <p:cNvSpPr/>
          <p:nvPr/>
        </p:nvSpPr>
        <p:spPr>
          <a:xfrm>
            <a:off x="5898968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D132BF92-B751-4C0E-B406-B3888500ABB4}"/>
              </a:ext>
            </a:extLst>
          </p:cNvPr>
          <p:cNvSpPr/>
          <p:nvPr/>
        </p:nvSpPr>
        <p:spPr>
          <a:xfrm>
            <a:off x="6202551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7" name="직사각형 366">
            <a:extLst>
              <a:ext uri="{FF2B5EF4-FFF2-40B4-BE49-F238E27FC236}">
                <a16:creationId xmlns:a16="http://schemas.microsoft.com/office/drawing/2014/main" id="{320CF318-A5DB-4552-BD9F-403EE5A3A491}"/>
              </a:ext>
            </a:extLst>
          </p:cNvPr>
          <p:cNvSpPr/>
          <p:nvPr/>
        </p:nvSpPr>
        <p:spPr>
          <a:xfrm>
            <a:off x="6499533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67EE228E-F24E-4B65-9C75-A3ADA7F3D5AB}"/>
              </a:ext>
            </a:extLst>
          </p:cNvPr>
          <p:cNvSpPr/>
          <p:nvPr/>
        </p:nvSpPr>
        <p:spPr>
          <a:xfrm>
            <a:off x="5298405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11396563-9E87-4B64-9A2F-B903838B9058}"/>
              </a:ext>
            </a:extLst>
          </p:cNvPr>
          <p:cNvSpPr/>
          <p:nvPr/>
        </p:nvSpPr>
        <p:spPr>
          <a:xfrm>
            <a:off x="5601986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6B60A845-FF4F-47D6-B97C-A5F42FB46413}"/>
              </a:ext>
            </a:extLst>
          </p:cNvPr>
          <p:cNvSpPr/>
          <p:nvPr/>
        </p:nvSpPr>
        <p:spPr>
          <a:xfrm>
            <a:off x="5898968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1" name="직사각형 370">
            <a:extLst>
              <a:ext uri="{FF2B5EF4-FFF2-40B4-BE49-F238E27FC236}">
                <a16:creationId xmlns:a16="http://schemas.microsoft.com/office/drawing/2014/main" id="{201706FA-C045-4E34-B93C-0EE9681561DB}"/>
              </a:ext>
            </a:extLst>
          </p:cNvPr>
          <p:cNvSpPr/>
          <p:nvPr/>
        </p:nvSpPr>
        <p:spPr>
          <a:xfrm>
            <a:off x="6202551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B508007D-E2D3-40B4-9C53-FAD06C52868C}"/>
              </a:ext>
            </a:extLst>
          </p:cNvPr>
          <p:cNvSpPr/>
          <p:nvPr/>
        </p:nvSpPr>
        <p:spPr>
          <a:xfrm>
            <a:off x="6499533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3A4DAB80-5FDD-4E87-ABBD-6DFC04862EA4}"/>
              </a:ext>
            </a:extLst>
          </p:cNvPr>
          <p:cNvSpPr/>
          <p:nvPr/>
        </p:nvSpPr>
        <p:spPr>
          <a:xfrm>
            <a:off x="6798275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56E36AAD-DE02-45FB-8294-242C84960EC8}"/>
              </a:ext>
            </a:extLst>
          </p:cNvPr>
          <p:cNvSpPr/>
          <p:nvPr/>
        </p:nvSpPr>
        <p:spPr>
          <a:xfrm>
            <a:off x="7101858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CE7DBB7F-B17D-49F4-8117-0898311581E0}"/>
              </a:ext>
            </a:extLst>
          </p:cNvPr>
          <p:cNvSpPr/>
          <p:nvPr/>
        </p:nvSpPr>
        <p:spPr>
          <a:xfrm>
            <a:off x="6798275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C7344079-FCB8-48A1-B04A-052E9F576B57}"/>
              </a:ext>
            </a:extLst>
          </p:cNvPr>
          <p:cNvSpPr/>
          <p:nvPr/>
        </p:nvSpPr>
        <p:spPr>
          <a:xfrm>
            <a:off x="7101858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3976D675-BB8D-4DFE-A76A-25F23425A587}"/>
              </a:ext>
            </a:extLst>
          </p:cNvPr>
          <p:cNvSpPr/>
          <p:nvPr/>
        </p:nvSpPr>
        <p:spPr>
          <a:xfrm>
            <a:off x="2894387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67AC1E25-56F3-4A9A-99E0-54366EB4A0FA}"/>
              </a:ext>
            </a:extLst>
          </p:cNvPr>
          <p:cNvSpPr/>
          <p:nvPr/>
        </p:nvSpPr>
        <p:spPr>
          <a:xfrm>
            <a:off x="3197968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F6C953F8-DA42-4A3E-A3EC-3B4F686094B6}"/>
              </a:ext>
            </a:extLst>
          </p:cNvPr>
          <p:cNvSpPr/>
          <p:nvPr/>
        </p:nvSpPr>
        <p:spPr>
          <a:xfrm>
            <a:off x="3494950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B114AEB8-274E-408E-9BA0-AC2DE132285C}"/>
              </a:ext>
            </a:extLst>
          </p:cNvPr>
          <p:cNvSpPr/>
          <p:nvPr/>
        </p:nvSpPr>
        <p:spPr>
          <a:xfrm>
            <a:off x="3798533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D1063CA2-5120-47BC-BB3D-84AE4B2E29E3}"/>
              </a:ext>
            </a:extLst>
          </p:cNvPr>
          <p:cNvSpPr/>
          <p:nvPr/>
        </p:nvSpPr>
        <p:spPr>
          <a:xfrm>
            <a:off x="4095515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BEA780BC-AE96-4DD4-B8EF-AC796648315A}"/>
              </a:ext>
            </a:extLst>
          </p:cNvPr>
          <p:cNvSpPr/>
          <p:nvPr/>
        </p:nvSpPr>
        <p:spPr>
          <a:xfrm>
            <a:off x="2894387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5" name="직사각형 384">
            <a:extLst>
              <a:ext uri="{FF2B5EF4-FFF2-40B4-BE49-F238E27FC236}">
                <a16:creationId xmlns:a16="http://schemas.microsoft.com/office/drawing/2014/main" id="{1319F4F4-3440-4544-8A24-16B3E7F1AAA3}"/>
              </a:ext>
            </a:extLst>
          </p:cNvPr>
          <p:cNvSpPr/>
          <p:nvPr/>
        </p:nvSpPr>
        <p:spPr>
          <a:xfrm>
            <a:off x="3197968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00B520DD-60C0-4E77-B7A0-8AD94D5F0D35}"/>
              </a:ext>
            </a:extLst>
          </p:cNvPr>
          <p:cNvSpPr/>
          <p:nvPr/>
        </p:nvSpPr>
        <p:spPr>
          <a:xfrm>
            <a:off x="3494950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7" name="직사각형 386">
            <a:extLst>
              <a:ext uri="{FF2B5EF4-FFF2-40B4-BE49-F238E27FC236}">
                <a16:creationId xmlns:a16="http://schemas.microsoft.com/office/drawing/2014/main" id="{A2DAE7A5-36BC-4B46-9F4E-EBF7956D4906}"/>
              </a:ext>
            </a:extLst>
          </p:cNvPr>
          <p:cNvSpPr/>
          <p:nvPr/>
        </p:nvSpPr>
        <p:spPr>
          <a:xfrm>
            <a:off x="3798533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1A0A4092-23AF-4DDF-BC1C-A5CDD516D68A}"/>
              </a:ext>
            </a:extLst>
          </p:cNvPr>
          <p:cNvSpPr/>
          <p:nvPr/>
        </p:nvSpPr>
        <p:spPr>
          <a:xfrm>
            <a:off x="4095515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C5ED236A-49D3-4952-A42D-42BE4BD36D35}"/>
              </a:ext>
            </a:extLst>
          </p:cNvPr>
          <p:cNvSpPr/>
          <p:nvPr/>
        </p:nvSpPr>
        <p:spPr>
          <a:xfrm>
            <a:off x="4394257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2AA28430-86F5-4EE1-8F12-B94C90A55500}"/>
              </a:ext>
            </a:extLst>
          </p:cNvPr>
          <p:cNvSpPr/>
          <p:nvPr/>
        </p:nvSpPr>
        <p:spPr>
          <a:xfrm>
            <a:off x="4697840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1" name="직사각형 390">
            <a:extLst>
              <a:ext uri="{FF2B5EF4-FFF2-40B4-BE49-F238E27FC236}">
                <a16:creationId xmlns:a16="http://schemas.microsoft.com/office/drawing/2014/main" id="{6925C55E-D0A1-48BE-A90B-2680856F8A7C}"/>
              </a:ext>
            </a:extLst>
          </p:cNvPr>
          <p:cNvSpPr/>
          <p:nvPr/>
        </p:nvSpPr>
        <p:spPr>
          <a:xfrm>
            <a:off x="4994822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F028E2D1-C2C9-4D50-88C6-3AE562A13627}"/>
              </a:ext>
            </a:extLst>
          </p:cNvPr>
          <p:cNvSpPr/>
          <p:nvPr/>
        </p:nvSpPr>
        <p:spPr>
          <a:xfrm>
            <a:off x="4394257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3" name="직사각형 392">
            <a:extLst>
              <a:ext uri="{FF2B5EF4-FFF2-40B4-BE49-F238E27FC236}">
                <a16:creationId xmlns:a16="http://schemas.microsoft.com/office/drawing/2014/main" id="{004B2FFA-64D1-450B-9E36-407361E6E576}"/>
              </a:ext>
            </a:extLst>
          </p:cNvPr>
          <p:cNvSpPr/>
          <p:nvPr/>
        </p:nvSpPr>
        <p:spPr>
          <a:xfrm>
            <a:off x="4697840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4" name="직사각형 393">
            <a:extLst>
              <a:ext uri="{FF2B5EF4-FFF2-40B4-BE49-F238E27FC236}">
                <a16:creationId xmlns:a16="http://schemas.microsoft.com/office/drawing/2014/main" id="{0D202B52-2E51-4F52-9AE0-AC26881F7804}"/>
              </a:ext>
            </a:extLst>
          </p:cNvPr>
          <p:cNvSpPr/>
          <p:nvPr/>
        </p:nvSpPr>
        <p:spPr>
          <a:xfrm>
            <a:off x="4994822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68E165E9-185C-46CE-A251-EB42CA64303A}"/>
              </a:ext>
            </a:extLst>
          </p:cNvPr>
          <p:cNvSpPr/>
          <p:nvPr/>
        </p:nvSpPr>
        <p:spPr>
          <a:xfrm>
            <a:off x="5298405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B0025AF3-FD89-4976-B457-A485C8DEDE25}"/>
              </a:ext>
            </a:extLst>
          </p:cNvPr>
          <p:cNvSpPr/>
          <p:nvPr/>
        </p:nvSpPr>
        <p:spPr>
          <a:xfrm>
            <a:off x="5601986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7" name="직사각형 396">
            <a:extLst>
              <a:ext uri="{FF2B5EF4-FFF2-40B4-BE49-F238E27FC236}">
                <a16:creationId xmlns:a16="http://schemas.microsoft.com/office/drawing/2014/main" id="{4AE06C78-93E7-4D2B-9D46-7B66DCE0501B}"/>
              </a:ext>
            </a:extLst>
          </p:cNvPr>
          <p:cNvSpPr/>
          <p:nvPr/>
        </p:nvSpPr>
        <p:spPr>
          <a:xfrm>
            <a:off x="5898968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8" name="직사각형 397">
            <a:extLst>
              <a:ext uri="{FF2B5EF4-FFF2-40B4-BE49-F238E27FC236}">
                <a16:creationId xmlns:a16="http://schemas.microsoft.com/office/drawing/2014/main" id="{5418B40C-F11E-47A3-8B15-63690FE9F170}"/>
              </a:ext>
            </a:extLst>
          </p:cNvPr>
          <p:cNvSpPr/>
          <p:nvPr/>
        </p:nvSpPr>
        <p:spPr>
          <a:xfrm>
            <a:off x="6202551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150B00C3-5004-4A9C-B7AA-CE516AE108CE}"/>
              </a:ext>
            </a:extLst>
          </p:cNvPr>
          <p:cNvSpPr/>
          <p:nvPr/>
        </p:nvSpPr>
        <p:spPr>
          <a:xfrm>
            <a:off x="6499533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2F0A9835-7205-4070-B1F9-67B35CA35B0D}"/>
              </a:ext>
            </a:extLst>
          </p:cNvPr>
          <p:cNvSpPr/>
          <p:nvPr/>
        </p:nvSpPr>
        <p:spPr>
          <a:xfrm>
            <a:off x="5298405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154E9A0F-F65F-4D4A-93E8-60BBF67C527F}"/>
              </a:ext>
            </a:extLst>
          </p:cNvPr>
          <p:cNvSpPr/>
          <p:nvPr/>
        </p:nvSpPr>
        <p:spPr>
          <a:xfrm>
            <a:off x="5601986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EBFC817C-3479-4DC5-BE24-72160BED4A86}"/>
              </a:ext>
            </a:extLst>
          </p:cNvPr>
          <p:cNvSpPr/>
          <p:nvPr/>
        </p:nvSpPr>
        <p:spPr>
          <a:xfrm>
            <a:off x="5898968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3" name="직사각형 402">
            <a:extLst>
              <a:ext uri="{FF2B5EF4-FFF2-40B4-BE49-F238E27FC236}">
                <a16:creationId xmlns:a16="http://schemas.microsoft.com/office/drawing/2014/main" id="{C5FDD280-261A-4F17-972F-61D3FA9D720F}"/>
              </a:ext>
            </a:extLst>
          </p:cNvPr>
          <p:cNvSpPr/>
          <p:nvPr/>
        </p:nvSpPr>
        <p:spPr>
          <a:xfrm>
            <a:off x="6202551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4" name="직사각형 403">
            <a:extLst>
              <a:ext uri="{FF2B5EF4-FFF2-40B4-BE49-F238E27FC236}">
                <a16:creationId xmlns:a16="http://schemas.microsoft.com/office/drawing/2014/main" id="{C7C4ED04-C597-4F89-A317-89F9FA5D743A}"/>
              </a:ext>
            </a:extLst>
          </p:cNvPr>
          <p:cNvSpPr/>
          <p:nvPr/>
        </p:nvSpPr>
        <p:spPr>
          <a:xfrm>
            <a:off x="6499533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C516C7C2-E9B2-4DCC-B2BA-B64E885FC617}"/>
              </a:ext>
            </a:extLst>
          </p:cNvPr>
          <p:cNvSpPr/>
          <p:nvPr/>
        </p:nvSpPr>
        <p:spPr>
          <a:xfrm>
            <a:off x="6798275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6" name="직사각형 405">
            <a:extLst>
              <a:ext uri="{FF2B5EF4-FFF2-40B4-BE49-F238E27FC236}">
                <a16:creationId xmlns:a16="http://schemas.microsoft.com/office/drawing/2014/main" id="{5029F9E1-E3DB-47F3-A8A6-014F2E0064DE}"/>
              </a:ext>
            </a:extLst>
          </p:cNvPr>
          <p:cNvSpPr/>
          <p:nvPr/>
        </p:nvSpPr>
        <p:spPr>
          <a:xfrm>
            <a:off x="7101858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7" name="직사각형 406">
            <a:extLst>
              <a:ext uri="{FF2B5EF4-FFF2-40B4-BE49-F238E27FC236}">
                <a16:creationId xmlns:a16="http://schemas.microsoft.com/office/drawing/2014/main" id="{68A0D563-0129-4A57-9DC7-EA3BE371B9B5}"/>
              </a:ext>
            </a:extLst>
          </p:cNvPr>
          <p:cNvSpPr/>
          <p:nvPr/>
        </p:nvSpPr>
        <p:spPr>
          <a:xfrm>
            <a:off x="6798275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8" name="직사각형 407">
            <a:extLst>
              <a:ext uri="{FF2B5EF4-FFF2-40B4-BE49-F238E27FC236}">
                <a16:creationId xmlns:a16="http://schemas.microsoft.com/office/drawing/2014/main" id="{C3ECC298-83C9-4380-8764-4BF0AF761357}"/>
              </a:ext>
            </a:extLst>
          </p:cNvPr>
          <p:cNvSpPr/>
          <p:nvPr/>
        </p:nvSpPr>
        <p:spPr>
          <a:xfrm>
            <a:off x="7101858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B8BD43B4-3203-4104-BA02-296E038826E0}"/>
              </a:ext>
            </a:extLst>
          </p:cNvPr>
          <p:cNvSpPr/>
          <p:nvPr/>
        </p:nvSpPr>
        <p:spPr>
          <a:xfrm>
            <a:off x="2894387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7C3B6E89-C710-4BFB-A074-0642C1FE633C}"/>
              </a:ext>
            </a:extLst>
          </p:cNvPr>
          <p:cNvSpPr/>
          <p:nvPr/>
        </p:nvSpPr>
        <p:spPr>
          <a:xfrm>
            <a:off x="3197968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1" name="직사각형 410">
            <a:extLst>
              <a:ext uri="{FF2B5EF4-FFF2-40B4-BE49-F238E27FC236}">
                <a16:creationId xmlns:a16="http://schemas.microsoft.com/office/drawing/2014/main" id="{C304FF97-5C8D-47FF-9D93-B86C1587094E}"/>
              </a:ext>
            </a:extLst>
          </p:cNvPr>
          <p:cNvSpPr/>
          <p:nvPr/>
        </p:nvSpPr>
        <p:spPr>
          <a:xfrm>
            <a:off x="3494950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2" name="직사각형 411">
            <a:extLst>
              <a:ext uri="{FF2B5EF4-FFF2-40B4-BE49-F238E27FC236}">
                <a16:creationId xmlns:a16="http://schemas.microsoft.com/office/drawing/2014/main" id="{750AED44-59A5-475D-B8B6-4055489B5A08}"/>
              </a:ext>
            </a:extLst>
          </p:cNvPr>
          <p:cNvSpPr/>
          <p:nvPr/>
        </p:nvSpPr>
        <p:spPr>
          <a:xfrm>
            <a:off x="3798533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DE01FE2B-8848-43F6-876D-AB475E4B807F}"/>
              </a:ext>
            </a:extLst>
          </p:cNvPr>
          <p:cNvSpPr/>
          <p:nvPr/>
        </p:nvSpPr>
        <p:spPr>
          <a:xfrm>
            <a:off x="2894387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4" name="직사각형 413">
            <a:extLst>
              <a:ext uri="{FF2B5EF4-FFF2-40B4-BE49-F238E27FC236}">
                <a16:creationId xmlns:a16="http://schemas.microsoft.com/office/drawing/2014/main" id="{72D182F1-3AC8-41B8-9DA8-33FC1DFBFC4F}"/>
              </a:ext>
            </a:extLst>
          </p:cNvPr>
          <p:cNvSpPr/>
          <p:nvPr/>
        </p:nvSpPr>
        <p:spPr>
          <a:xfrm>
            <a:off x="3197968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09EAC742-C46B-406B-A9FA-E30EB33C7C67}"/>
              </a:ext>
            </a:extLst>
          </p:cNvPr>
          <p:cNvSpPr/>
          <p:nvPr/>
        </p:nvSpPr>
        <p:spPr>
          <a:xfrm>
            <a:off x="3494950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83E39D45-05B6-4EC8-B905-2AF408070D1A}"/>
              </a:ext>
            </a:extLst>
          </p:cNvPr>
          <p:cNvSpPr/>
          <p:nvPr/>
        </p:nvSpPr>
        <p:spPr>
          <a:xfrm>
            <a:off x="3798533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7" name="직사각형 416">
            <a:extLst>
              <a:ext uri="{FF2B5EF4-FFF2-40B4-BE49-F238E27FC236}">
                <a16:creationId xmlns:a16="http://schemas.microsoft.com/office/drawing/2014/main" id="{E4B40B2C-C64B-4B1F-AC60-E1093BA5841F}"/>
              </a:ext>
            </a:extLst>
          </p:cNvPr>
          <p:cNvSpPr/>
          <p:nvPr/>
        </p:nvSpPr>
        <p:spPr>
          <a:xfrm>
            <a:off x="4095515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B020E9AB-CD40-48F1-92CA-0ABDAF920D36}"/>
              </a:ext>
            </a:extLst>
          </p:cNvPr>
          <p:cNvSpPr/>
          <p:nvPr/>
        </p:nvSpPr>
        <p:spPr>
          <a:xfrm>
            <a:off x="4095515" y="2100027"/>
            <a:ext cx="303581" cy="303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0B119A4F-AA24-4CB1-A36A-022F18B24522}"/>
              </a:ext>
            </a:extLst>
          </p:cNvPr>
          <p:cNvSpPr/>
          <p:nvPr/>
        </p:nvSpPr>
        <p:spPr>
          <a:xfrm>
            <a:off x="2894387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18DF7EB7-C258-4D84-94AA-3F1EBD32651B}"/>
              </a:ext>
            </a:extLst>
          </p:cNvPr>
          <p:cNvSpPr/>
          <p:nvPr/>
        </p:nvSpPr>
        <p:spPr>
          <a:xfrm>
            <a:off x="3197968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846550CE-C1C2-4365-A57F-D63394486F5E}"/>
              </a:ext>
            </a:extLst>
          </p:cNvPr>
          <p:cNvSpPr/>
          <p:nvPr/>
        </p:nvSpPr>
        <p:spPr>
          <a:xfrm>
            <a:off x="3494950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2" name="직사각형 421">
            <a:extLst>
              <a:ext uri="{FF2B5EF4-FFF2-40B4-BE49-F238E27FC236}">
                <a16:creationId xmlns:a16="http://schemas.microsoft.com/office/drawing/2014/main" id="{89ABA1BF-5D29-4A42-8730-B883C8992523}"/>
              </a:ext>
            </a:extLst>
          </p:cNvPr>
          <p:cNvSpPr/>
          <p:nvPr/>
        </p:nvSpPr>
        <p:spPr>
          <a:xfrm>
            <a:off x="3798533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D3676570-AB42-4DC5-AABD-AD389E35958E}"/>
              </a:ext>
            </a:extLst>
          </p:cNvPr>
          <p:cNvSpPr/>
          <p:nvPr/>
        </p:nvSpPr>
        <p:spPr>
          <a:xfrm>
            <a:off x="4095515" y="1796446"/>
            <a:ext cx="303581" cy="303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129D93DB-16C5-453A-BD3A-0AAFFE57A385}"/>
              </a:ext>
            </a:extLst>
          </p:cNvPr>
          <p:cNvSpPr/>
          <p:nvPr/>
        </p:nvSpPr>
        <p:spPr>
          <a:xfrm>
            <a:off x="4394257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5" name="직사각형 424">
            <a:extLst>
              <a:ext uri="{FF2B5EF4-FFF2-40B4-BE49-F238E27FC236}">
                <a16:creationId xmlns:a16="http://schemas.microsoft.com/office/drawing/2014/main" id="{D3BD700F-5D28-47B6-8C64-74CE7C8EA237}"/>
              </a:ext>
            </a:extLst>
          </p:cNvPr>
          <p:cNvSpPr/>
          <p:nvPr/>
        </p:nvSpPr>
        <p:spPr>
          <a:xfrm>
            <a:off x="4697840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6" name="직사각형 425">
            <a:extLst>
              <a:ext uri="{FF2B5EF4-FFF2-40B4-BE49-F238E27FC236}">
                <a16:creationId xmlns:a16="http://schemas.microsoft.com/office/drawing/2014/main" id="{F23D8729-DA67-409C-8C1D-A345091510F2}"/>
              </a:ext>
            </a:extLst>
          </p:cNvPr>
          <p:cNvSpPr/>
          <p:nvPr/>
        </p:nvSpPr>
        <p:spPr>
          <a:xfrm>
            <a:off x="4394257" y="2100027"/>
            <a:ext cx="303581" cy="303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7" name="직사각형 426">
            <a:extLst>
              <a:ext uri="{FF2B5EF4-FFF2-40B4-BE49-F238E27FC236}">
                <a16:creationId xmlns:a16="http://schemas.microsoft.com/office/drawing/2014/main" id="{A56DB1FE-DF3C-48E3-A6A6-CD25D0388282}"/>
              </a:ext>
            </a:extLst>
          </p:cNvPr>
          <p:cNvSpPr/>
          <p:nvPr/>
        </p:nvSpPr>
        <p:spPr>
          <a:xfrm>
            <a:off x="4697840" y="2100027"/>
            <a:ext cx="303581" cy="303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8" name="직사각형 427">
            <a:extLst>
              <a:ext uri="{FF2B5EF4-FFF2-40B4-BE49-F238E27FC236}">
                <a16:creationId xmlns:a16="http://schemas.microsoft.com/office/drawing/2014/main" id="{50834989-6643-42BD-B0DC-2541FBF1D85F}"/>
              </a:ext>
            </a:extLst>
          </p:cNvPr>
          <p:cNvSpPr/>
          <p:nvPr/>
        </p:nvSpPr>
        <p:spPr>
          <a:xfrm>
            <a:off x="4994822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9" name="직사각형 428">
            <a:extLst>
              <a:ext uri="{FF2B5EF4-FFF2-40B4-BE49-F238E27FC236}">
                <a16:creationId xmlns:a16="http://schemas.microsoft.com/office/drawing/2014/main" id="{FD6964C9-1950-4D02-9815-4BF44C28F2DD}"/>
              </a:ext>
            </a:extLst>
          </p:cNvPr>
          <p:cNvSpPr/>
          <p:nvPr/>
        </p:nvSpPr>
        <p:spPr>
          <a:xfrm>
            <a:off x="4994822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2E894FF9-5BE4-4194-8867-607EBA1A5A57}"/>
              </a:ext>
            </a:extLst>
          </p:cNvPr>
          <p:cNvSpPr/>
          <p:nvPr/>
        </p:nvSpPr>
        <p:spPr>
          <a:xfrm>
            <a:off x="4394257" y="1796446"/>
            <a:ext cx="303581" cy="303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1" name="직사각형 430">
            <a:extLst>
              <a:ext uri="{FF2B5EF4-FFF2-40B4-BE49-F238E27FC236}">
                <a16:creationId xmlns:a16="http://schemas.microsoft.com/office/drawing/2014/main" id="{920C9149-57A1-41E0-9A30-356AF6275DFB}"/>
              </a:ext>
            </a:extLst>
          </p:cNvPr>
          <p:cNvSpPr/>
          <p:nvPr/>
        </p:nvSpPr>
        <p:spPr>
          <a:xfrm>
            <a:off x="4697840" y="1796446"/>
            <a:ext cx="303581" cy="303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2" name="직사각형 431">
            <a:extLst>
              <a:ext uri="{FF2B5EF4-FFF2-40B4-BE49-F238E27FC236}">
                <a16:creationId xmlns:a16="http://schemas.microsoft.com/office/drawing/2014/main" id="{71885CDC-8EF4-4554-9F0B-87C869A67C77}"/>
              </a:ext>
            </a:extLst>
          </p:cNvPr>
          <p:cNvSpPr/>
          <p:nvPr/>
        </p:nvSpPr>
        <p:spPr>
          <a:xfrm>
            <a:off x="4994822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3" name="직사각형 432">
            <a:extLst>
              <a:ext uri="{FF2B5EF4-FFF2-40B4-BE49-F238E27FC236}">
                <a16:creationId xmlns:a16="http://schemas.microsoft.com/office/drawing/2014/main" id="{187C843C-CE41-45A8-A3E2-170F947F73D6}"/>
              </a:ext>
            </a:extLst>
          </p:cNvPr>
          <p:cNvSpPr/>
          <p:nvPr/>
        </p:nvSpPr>
        <p:spPr>
          <a:xfrm>
            <a:off x="5298405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4" name="직사각형 433">
            <a:extLst>
              <a:ext uri="{FF2B5EF4-FFF2-40B4-BE49-F238E27FC236}">
                <a16:creationId xmlns:a16="http://schemas.microsoft.com/office/drawing/2014/main" id="{2375CAF0-51E0-4739-916C-445272027C65}"/>
              </a:ext>
            </a:extLst>
          </p:cNvPr>
          <p:cNvSpPr/>
          <p:nvPr/>
        </p:nvSpPr>
        <p:spPr>
          <a:xfrm>
            <a:off x="5601986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5" name="직사각형 434">
            <a:extLst>
              <a:ext uri="{FF2B5EF4-FFF2-40B4-BE49-F238E27FC236}">
                <a16:creationId xmlns:a16="http://schemas.microsoft.com/office/drawing/2014/main" id="{20019D15-AB97-4D83-BEA1-47F14B801816}"/>
              </a:ext>
            </a:extLst>
          </p:cNvPr>
          <p:cNvSpPr/>
          <p:nvPr/>
        </p:nvSpPr>
        <p:spPr>
          <a:xfrm>
            <a:off x="5898968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6" name="직사각형 435">
            <a:extLst>
              <a:ext uri="{FF2B5EF4-FFF2-40B4-BE49-F238E27FC236}">
                <a16:creationId xmlns:a16="http://schemas.microsoft.com/office/drawing/2014/main" id="{CB3DBEC0-E0CA-45E8-BB0B-58BD72E4CA19}"/>
              </a:ext>
            </a:extLst>
          </p:cNvPr>
          <p:cNvSpPr/>
          <p:nvPr/>
        </p:nvSpPr>
        <p:spPr>
          <a:xfrm>
            <a:off x="6202551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7" name="직사각형 436">
            <a:extLst>
              <a:ext uri="{FF2B5EF4-FFF2-40B4-BE49-F238E27FC236}">
                <a16:creationId xmlns:a16="http://schemas.microsoft.com/office/drawing/2014/main" id="{50B1B869-6B4C-414B-8C86-28F91C4DF320}"/>
              </a:ext>
            </a:extLst>
          </p:cNvPr>
          <p:cNvSpPr/>
          <p:nvPr/>
        </p:nvSpPr>
        <p:spPr>
          <a:xfrm>
            <a:off x="5298405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3DBE03ED-CF0A-44F6-B704-B944D1D9ACBE}"/>
              </a:ext>
            </a:extLst>
          </p:cNvPr>
          <p:cNvSpPr/>
          <p:nvPr/>
        </p:nvSpPr>
        <p:spPr>
          <a:xfrm>
            <a:off x="5601986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57E02824-A9F2-4C32-918B-8E0019767F99}"/>
              </a:ext>
            </a:extLst>
          </p:cNvPr>
          <p:cNvSpPr/>
          <p:nvPr/>
        </p:nvSpPr>
        <p:spPr>
          <a:xfrm>
            <a:off x="5898968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0" name="직사각형 439">
            <a:extLst>
              <a:ext uri="{FF2B5EF4-FFF2-40B4-BE49-F238E27FC236}">
                <a16:creationId xmlns:a16="http://schemas.microsoft.com/office/drawing/2014/main" id="{2994EAE1-CB69-4414-AD18-03B03A895BE4}"/>
              </a:ext>
            </a:extLst>
          </p:cNvPr>
          <p:cNvSpPr/>
          <p:nvPr/>
        </p:nvSpPr>
        <p:spPr>
          <a:xfrm>
            <a:off x="6202551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1" name="직사각형 440">
            <a:extLst>
              <a:ext uri="{FF2B5EF4-FFF2-40B4-BE49-F238E27FC236}">
                <a16:creationId xmlns:a16="http://schemas.microsoft.com/office/drawing/2014/main" id="{F7656541-B246-4812-A54D-22F653489238}"/>
              </a:ext>
            </a:extLst>
          </p:cNvPr>
          <p:cNvSpPr/>
          <p:nvPr/>
        </p:nvSpPr>
        <p:spPr>
          <a:xfrm>
            <a:off x="6499533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2" name="직사각형 441">
            <a:extLst>
              <a:ext uri="{FF2B5EF4-FFF2-40B4-BE49-F238E27FC236}">
                <a16:creationId xmlns:a16="http://schemas.microsoft.com/office/drawing/2014/main" id="{20334EA0-5C49-40FF-A929-FACB8423D687}"/>
              </a:ext>
            </a:extLst>
          </p:cNvPr>
          <p:cNvSpPr/>
          <p:nvPr/>
        </p:nvSpPr>
        <p:spPr>
          <a:xfrm>
            <a:off x="6499533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3" name="직사각형 442">
            <a:extLst>
              <a:ext uri="{FF2B5EF4-FFF2-40B4-BE49-F238E27FC236}">
                <a16:creationId xmlns:a16="http://schemas.microsoft.com/office/drawing/2014/main" id="{B3EAB373-75DF-4F61-BBA3-A0295E0194B4}"/>
              </a:ext>
            </a:extLst>
          </p:cNvPr>
          <p:cNvSpPr/>
          <p:nvPr/>
        </p:nvSpPr>
        <p:spPr>
          <a:xfrm>
            <a:off x="5298405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4" name="직사각형 443">
            <a:extLst>
              <a:ext uri="{FF2B5EF4-FFF2-40B4-BE49-F238E27FC236}">
                <a16:creationId xmlns:a16="http://schemas.microsoft.com/office/drawing/2014/main" id="{80970236-2B92-4F5A-99D7-EB8E6D183567}"/>
              </a:ext>
            </a:extLst>
          </p:cNvPr>
          <p:cNvSpPr/>
          <p:nvPr/>
        </p:nvSpPr>
        <p:spPr>
          <a:xfrm>
            <a:off x="5601986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5" name="직사각형 444">
            <a:extLst>
              <a:ext uri="{FF2B5EF4-FFF2-40B4-BE49-F238E27FC236}">
                <a16:creationId xmlns:a16="http://schemas.microsoft.com/office/drawing/2014/main" id="{DF15C1E8-A7B8-49DA-8E94-FA7AA31912AF}"/>
              </a:ext>
            </a:extLst>
          </p:cNvPr>
          <p:cNvSpPr/>
          <p:nvPr/>
        </p:nvSpPr>
        <p:spPr>
          <a:xfrm>
            <a:off x="5898968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6" name="직사각형 445">
            <a:extLst>
              <a:ext uri="{FF2B5EF4-FFF2-40B4-BE49-F238E27FC236}">
                <a16:creationId xmlns:a16="http://schemas.microsoft.com/office/drawing/2014/main" id="{30DCACF3-7E50-4A60-AB18-541A708E8566}"/>
              </a:ext>
            </a:extLst>
          </p:cNvPr>
          <p:cNvSpPr/>
          <p:nvPr/>
        </p:nvSpPr>
        <p:spPr>
          <a:xfrm>
            <a:off x="6202551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7" name="직사각형 446">
            <a:extLst>
              <a:ext uri="{FF2B5EF4-FFF2-40B4-BE49-F238E27FC236}">
                <a16:creationId xmlns:a16="http://schemas.microsoft.com/office/drawing/2014/main" id="{293E89A5-1880-4F0E-B040-DC32AC0E6D3F}"/>
              </a:ext>
            </a:extLst>
          </p:cNvPr>
          <p:cNvSpPr/>
          <p:nvPr/>
        </p:nvSpPr>
        <p:spPr>
          <a:xfrm>
            <a:off x="6499533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8" name="직사각형 447">
            <a:extLst>
              <a:ext uri="{FF2B5EF4-FFF2-40B4-BE49-F238E27FC236}">
                <a16:creationId xmlns:a16="http://schemas.microsoft.com/office/drawing/2014/main" id="{CCC4E79B-180D-46CA-AC6D-2EB88839C07B}"/>
              </a:ext>
            </a:extLst>
          </p:cNvPr>
          <p:cNvSpPr/>
          <p:nvPr/>
        </p:nvSpPr>
        <p:spPr>
          <a:xfrm>
            <a:off x="6798275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9" name="직사각형 448">
            <a:extLst>
              <a:ext uri="{FF2B5EF4-FFF2-40B4-BE49-F238E27FC236}">
                <a16:creationId xmlns:a16="http://schemas.microsoft.com/office/drawing/2014/main" id="{C973F6EE-7703-4BAC-A4F4-B0BA3C613756}"/>
              </a:ext>
            </a:extLst>
          </p:cNvPr>
          <p:cNvSpPr/>
          <p:nvPr/>
        </p:nvSpPr>
        <p:spPr>
          <a:xfrm>
            <a:off x="7101858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0" name="직사각형 449">
            <a:extLst>
              <a:ext uri="{FF2B5EF4-FFF2-40B4-BE49-F238E27FC236}">
                <a16:creationId xmlns:a16="http://schemas.microsoft.com/office/drawing/2014/main" id="{02E20A4A-0905-44EB-9F63-6C43E9393C4F}"/>
              </a:ext>
            </a:extLst>
          </p:cNvPr>
          <p:cNvSpPr/>
          <p:nvPr/>
        </p:nvSpPr>
        <p:spPr>
          <a:xfrm>
            <a:off x="6798275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1" name="직사각형 450">
            <a:extLst>
              <a:ext uri="{FF2B5EF4-FFF2-40B4-BE49-F238E27FC236}">
                <a16:creationId xmlns:a16="http://schemas.microsoft.com/office/drawing/2014/main" id="{F324C203-1CEE-41A6-9F7C-0D7A1FA7FC56}"/>
              </a:ext>
            </a:extLst>
          </p:cNvPr>
          <p:cNvSpPr/>
          <p:nvPr/>
        </p:nvSpPr>
        <p:spPr>
          <a:xfrm>
            <a:off x="7101858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2" name="직사각형 451">
            <a:extLst>
              <a:ext uri="{FF2B5EF4-FFF2-40B4-BE49-F238E27FC236}">
                <a16:creationId xmlns:a16="http://schemas.microsoft.com/office/drawing/2014/main" id="{CAFDEC23-0EEA-4D38-A676-8ECAB694A596}"/>
              </a:ext>
            </a:extLst>
          </p:cNvPr>
          <p:cNvSpPr/>
          <p:nvPr/>
        </p:nvSpPr>
        <p:spPr>
          <a:xfrm>
            <a:off x="6798275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732555FD-BD99-474C-B81C-F9EC64EB931A}"/>
              </a:ext>
            </a:extLst>
          </p:cNvPr>
          <p:cNvSpPr/>
          <p:nvPr/>
        </p:nvSpPr>
        <p:spPr>
          <a:xfrm>
            <a:off x="7101858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4" name="직사각형 453">
            <a:extLst>
              <a:ext uri="{FF2B5EF4-FFF2-40B4-BE49-F238E27FC236}">
                <a16:creationId xmlns:a16="http://schemas.microsoft.com/office/drawing/2014/main" id="{D418A45F-7831-4523-BD5B-6F26A28E3A67}"/>
              </a:ext>
            </a:extLst>
          </p:cNvPr>
          <p:cNvSpPr/>
          <p:nvPr/>
        </p:nvSpPr>
        <p:spPr>
          <a:xfrm>
            <a:off x="2894387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5" name="직사각형 454">
            <a:extLst>
              <a:ext uri="{FF2B5EF4-FFF2-40B4-BE49-F238E27FC236}">
                <a16:creationId xmlns:a16="http://schemas.microsoft.com/office/drawing/2014/main" id="{E8DF52D3-00E2-491C-8EAD-97119F0A6344}"/>
              </a:ext>
            </a:extLst>
          </p:cNvPr>
          <p:cNvSpPr/>
          <p:nvPr/>
        </p:nvSpPr>
        <p:spPr>
          <a:xfrm>
            <a:off x="3197968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7DEA96F7-0EA5-4325-867E-7D1BCE577380}"/>
              </a:ext>
            </a:extLst>
          </p:cNvPr>
          <p:cNvSpPr/>
          <p:nvPr/>
        </p:nvSpPr>
        <p:spPr>
          <a:xfrm>
            <a:off x="3494950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7" name="직사각형 456">
            <a:extLst>
              <a:ext uri="{FF2B5EF4-FFF2-40B4-BE49-F238E27FC236}">
                <a16:creationId xmlns:a16="http://schemas.microsoft.com/office/drawing/2014/main" id="{439ED2FD-D43E-4395-8DFA-698D3FF0B917}"/>
              </a:ext>
            </a:extLst>
          </p:cNvPr>
          <p:cNvSpPr/>
          <p:nvPr/>
        </p:nvSpPr>
        <p:spPr>
          <a:xfrm>
            <a:off x="3798533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8" name="직사각형 457">
            <a:extLst>
              <a:ext uri="{FF2B5EF4-FFF2-40B4-BE49-F238E27FC236}">
                <a16:creationId xmlns:a16="http://schemas.microsoft.com/office/drawing/2014/main" id="{03A9F46B-41D3-43D0-AF17-F4EAFD5DD62C}"/>
              </a:ext>
            </a:extLst>
          </p:cNvPr>
          <p:cNvSpPr/>
          <p:nvPr/>
        </p:nvSpPr>
        <p:spPr>
          <a:xfrm>
            <a:off x="4095515" y="1492228"/>
            <a:ext cx="303581" cy="303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9" name="직사각형 458">
            <a:extLst>
              <a:ext uri="{FF2B5EF4-FFF2-40B4-BE49-F238E27FC236}">
                <a16:creationId xmlns:a16="http://schemas.microsoft.com/office/drawing/2014/main" id="{0A4EEE81-F48D-4826-8523-A67BC5410D28}"/>
              </a:ext>
            </a:extLst>
          </p:cNvPr>
          <p:cNvSpPr/>
          <p:nvPr/>
        </p:nvSpPr>
        <p:spPr>
          <a:xfrm>
            <a:off x="2894387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0" name="직사각형 459">
            <a:extLst>
              <a:ext uri="{FF2B5EF4-FFF2-40B4-BE49-F238E27FC236}">
                <a16:creationId xmlns:a16="http://schemas.microsoft.com/office/drawing/2014/main" id="{6D2FE29E-FAE4-441F-AEA9-0EDB97B2056F}"/>
              </a:ext>
            </a:extLst>
          </p:cNvPr>
          <p:cNvSpPr/>
          <p:nvPr/>
        </p:nvSpPr>
        <p:spPr>
          <a:xfrm>
            <a:off x="3197968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1" name="직사각형 460">
            <a:extLst>
              <a:ext uri="{FF2B5EF4-FFF2-40B4-BE49-F238E27FC236}">
                <a16:creationId xmlns:a16="http://schemas.microsoft.com/office/drawing/2014/main" id="{A9943B13-37A6-4D9A-A84F-01123B4EB9B0}"/>
              </a:ext>
            </a:extLst>
          </p:cNvPr>
          <p:cNvSpPr/>
          <p:nvPr/>
        </p:nvSpPr>
        <p:spPr>
          <a:xfrm>
            <a:off x="3494950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2" name="직사각형 461">
            <a:extLst>
              <a:ext uri="{FF2B5EF4-FFF2-40B4-BE49-F238E27FC236}">
                <a16:creationId xmlns:a16="http://schemas.microsoft.com/office/drawing/2014/main" id="{4A014951-BBCE-4FE7-96AE-C8206843D4D0}"/>
              </a:ext>
            </a:extLst>
          </p:cNvPr>
          <p:cNvSpPr/>
          <p:nvPr/>
        </p:nvSpPr>
        <p:spPr>
          <a:xfrm>
            <a:off x="3798533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3" name="직사각형 462">
            <a:extLst>
              <a:ext uri="{FF2B5EF4-FFF2-40B4-BE49-F238E27FC236}">
                <a16:creationId xmlns:a16="http://schemas.microsoft.com/office/drawing/2014/main" id="{75F9D179-F2FD-4894-BA8D-027391FEB861}"/>
              </a:ext>
            </a:extLst>
          </p:cNvPr>
          <p:cNvSpPr/>
          <p:nvPr/>
        </p:nvSpPr>
        <p:spPr>
          <a:xfrm>
            <a:off x="4095515" y="1188647"/>
            <a:ext cx="303581" cy="303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4" name="직사각형 463">
            <a:extLst>
              <a:ext uri="{FF2B5EF4-FFF2-40B4-BE49-F238E27FC236}">
                <a16:creationId xmlns:a16="http://schemas.microsoft.com/office/drawing/2014/main" id="{D552A76B-A664-4240-A5FA-0CA7C1CC9D74}"/>
              </a:ext>
            </a:extLst>
          </p:cNvPr>
          <p:cNvSpPr/>
          <p:nvPr/>
        </p:nvSpPr>
        <p:spPr>
          <a:xfrm>
            <a:off x="4394257" y="1492228"/>
            <a:ext cx="303581" cy="303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5" name="직사각형 464">
            <a:extLst>
              <a:ext uri="{FF2B5EF4-FFF2-40B4-BE49-F238E27FC236}">
                <a16:creationId xmlns:a16="http://schemas.microsoft.com/office/drawing/2014/main" id="{CAC8012B-026A-4AA1-9116-B762B586DEC9}"/>
              </a:ext>
            </a:extLst>
          </p:cNvPr>
          <p:cNvSpPr/>
          <p:nvPr/>
        </p:nvSpPr>
        <p:spPr>
          <a:xfrm>
            <a:off x="4697840" y="1492228"/>
            <a:ext cx="303581" cy="303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6" name="직사각형 465">
            <a:extLst>
              <a:ext uri="{FF2B5EF4-FFF2-40B4-BE49-F238E27FC236}">
                <a16:creationId xmlns:a16="http://schemas.microsoft.com/office/drawing/2014/main" id="{8FEB9803-952B-4F29-8556-0F224FD2B3F7}"/>
              </a:ext>
            </a:extLst>
          </p:cNvPr>
          <p:cNvSpPr/>
          <p:nvPr/>
        </p:nvSpPr>
        <p:spPr>
          <a:xfrm>
            <a:off x="4994822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7" name="직사각형 466">
            <a:extLst>
              <a:ext uri="{FF2B5EF4-FFF2-40B4-BE49-F238E27FC236}">
                <a16:creationId xmlns:a16="http://schemas.microsoft.com/office/drawing/2014/main" id="{39BE4C52-DB67-486D-A649-233C430B8C67}"/>
              </a:ext>
            </a:extLst>
          </p:cNvPr>
          <p:cNvSpPr/>
          <p:nvPr/>
        </p:nvSpPr>
        <p:spPr>
          <a:xfrm>
            <a:off x="4394257" y="1188647"/>
            <a:ext cx="303581" cy="303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8" name="직사각형 467">
            <a:extLst>
              <a:ext uri="{FF2B5EF4-FFF2-40B4-BE49-F238E27FC236}">
                <a16:creationId xmlns:a16="http://schemas.microsoft.com/office/drawing/2014/main" id="{1ED89250-5395-4974-94DA-207E7AB7FE31}"/>
              </a:ext>
            </a:extLst>
          </p:cNvPr>
          <p:cNvSpPr/>
          <p:nvPr/>
        </p:nvSpPr>
        <p:spPr>
          <a:xfrm>
            <a:off x="4697840" y="1188647"/>
            <a:ext cx="303581" cy="303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9" name="직사각형 468">
            <a:extLst>
              <a:ext uri="{FF2B5EF4-FFF2-40B4-BE49-F238E27FC236}">
                <a16:creationId xmlns:a16="http://schemas.microsoft.com/office/drawing/2014/main" id="{4A56DEF4-B286-4DE9-93C3-06118B6C7A44}"/>
              </a:ext>
            </a:extLst>
          </p:cNvPr>
          <p:cNvSpPr/>
          <p:nvPr/>
        </p:nvSpPr>
        <p:spPr>
          <a:xfrm>
            <a:off x="4994822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0" name="직사각형 469">
            <a:extLst>
              <a:ext uri="{FF2B5EF4-FFF2-40B4-BE49-F238E27FC236}">
                <a16:creationId xmlns:a16="http://schemas.microsoft.com/office/drawing/2014/main" id="{ED449E2B-6B84-4AD2-B336-D94ABAF8BF81}"/>
              </a:ext>
            </a:extLst>
          </p:cNvPr>
          <p:cNvSpPr/>
          <p:nvPr/>
        </p:nvSpPr>
        <p:spPr>
          <a:xfrm>
            <a:off x="5298405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1" name="직사각형 470">
            <a:extLst>
              <a:ext uri="{FF2B5EF4-FFF2-40B4-BE49-F238E27FC236}">
                <a16:creationId xmlns:a16="http://schemas.microsoft.com/office/drawing/2014/main" id="{4C63DA8A-3204-414F-966A-9CE3C2638B9F}"/>
              </a:ext>
            </a:extLst>
          </p:cNvPr>
          <p:cNvSpPr/>
          <p:nvPr/>
        </p:nvSpPr>
        <p:spPr>
          <a:xfrm>
            <a:off x="5601986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2" name="직사각형 471">
            <a:extLst>
              <a:ext uri="{FF2B5EF4-FFF2-40B4-BE49-F238E27FC236}">
                <a16:creationId xmlns:a16="http://schemas.microsoft.com/office/drawing/2014/main" id="{F3619A47-6F57-42CE-9DBB-2F48AAA1362D}"/>
              </a:ext>
            </a:extLst>
          </p:cNvPr>
          <p:cNvSpPr/>
          <p:nvPr/>
        </p:nvSpPr>
        <p:spPr>
          <a:xfrm>
            <a:off x="5898968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3" name="직사각형 472">
            <a:extLst>
              <a:ext uri="{FF2B5EF4-FFF2-40B4-BE49-F238E27FC236}">
                <a16:creationId xmlns:a16="http://schemas.microsoft.com/office/drawing/2014/main" id="{E69D359A-1997-4B2A-877B-7DFA84C36D68}"/>
              </a:ext>
            </a:extLst>
          </p:cNvPr>
          <p:cNvSpPr/>
          <p:nvPr/>
        </p:nvSpPr>
        <p:spPr>
          <a:xfrm>
            <a:off x="6202551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4" name="직사각형 473">
            <a:extLst>
              <a:ext uri="{FF2B5EF4-FFF2-40B4-BE49-F238E27FC236}">
                <a16:creationId xmlns:a16="http://schemas.microsoft.com/office/drawing/2014/main" id="{28F9D296-65C4-4175-B65C-AB6B5A6536D9}"/>
              </a:ext>
            </a:extLst>
          </p:cNvPr>
          <p:cNvSpPr/>
          <p:nvPr/>
        </p:nvSpPr>
        <p:spPr>
          <a:xfrm>
            <a:off x="6499533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5" name="직사각형 474">
            <a:extLst>
              <a:ext uri="{FF2B5EF4-FFF2-40B4-BE49-F238E27FC236}">
                <a16:creationId xmlns:a16="http://schemas.microsoft.com/office/drawing/2014/main" id="{5ACAD360-3136-4AEB-AC03-060DB44C1227}"/>
              </a:ext>
            </a:extLst>
          </p:cNvPr>
          <p:cNvSpPr/>
          <p:nvPr/>
        </p:nvSpPr>
        <p:spPr>
          <a:xfrm>
            <a:off x="5298405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3D725588-D99A-40FB-B9B8-55972693958E}"/>
              </a:ext>
            </a:extLst>
          </p:cNvPr>
          <p:cNvSpPr/>
          <p:nvPr/>
        </p:nvSpPr>
        <p:spPr>
          <a:xfrm>
            <a:off x="5601986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1B542505-1D07-4A15-B99B-9A2A7AA868F3}"/>
              </a:ext>
            </a:extLst>
          </p:cNvPr>
          <p:cNvSpPr/>
          <p:nvPr/>
        </p:nvSpPr>
        <p:spPr>
          <a:xfrm>
            <a:off x="5898968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8" name="직사각형 477">
            <a:extLst>
              <a:ext uri="{FF2B5EF4-FFF2-40B4-BE49-F238E27FC236}">
                <a16:creationId xmlns:a16="http://schemas.microsoft.com/office/drawing/2014/main" id="{321EB590-2BB4-43D4-A463-9DD19473C003}"/>
              </a:ext>
            </a:extLst>
          </p:cNvPr>
          <p:cNvSpPr/>
          <p:nvPr/>
        </p:nvSpPr>
        <p:spPr>
          <a:xfrm>
            <a:off x="6202551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9" name="직사각형 478">
            <a:extLst>
              <a:ext uri="{FF2B5EF4-FFF2-40B4-BE49-F238E27FC236}">
                <a16:creationId xmlns:a16="http://schemas.microsoft.com/office/drawing/2014/main" id="{C9F27CD7-B03A-41DC-BF1E-3CC6D0F5F57A}"/>
              </a:ext>
            </a:extLst>
          </p:cNvPr>
          <p:cNvSpPr/>
          <p:nvPr/>
        </p:nvSpPr>
        <p:spPr>
          <a:xfrm>
            <a:off x="6499533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80" name="직사각형 479">
            <a:extLst>
              <a:ext uri="{FF2B5EF4-FFF2-40B4-BE49-F238E27FC236}">
                <a16:creationId xmlns:a16="http://schemas.microsoft.com/office/drawing/2014/main" id="{3049BD20-5545-4B93-B66B-3D29C1F49954}"/>
              </a:ext>
            </a:extLst>
          </p:cNvPr>
          <p:cNvSpPr/>
          <p:nvPr/>
        </p:nvSpPr>
        <p:spPr>
          <a:xfrm>
            <a:off x="6798275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81" name="직사각형 480">
            <a:extLst>
              <a:ext uri="{FF2B5EF4-FFF2-40B4-BE49-F238E27FC236}">
                <a16:creationId xmlns:a16="http://schemas.microsoft.com/office/drawing/2014/main" id="{60BF1D16-1C91-45A2-9362-07000EE6486F}"/>
              </a:ext>
            </a:extLst>
          </p:cNvPr>
          <p:cNvSpPr/>
          <p:nvPr/>
        </p:nvSpPr>
        <p:spPr>
          <a:xfrm>
            <a:off x="7101858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82" name="직사각형 481">
            <a:extLst>
              <a:ext uri="{FF2B5EF4-FFF2-40B4-BE49-F238E27FC236}">
                <a16:creationId xmlns:a16="http://schemas.microsoft.com/office/drawing/2014/main" id="{4C029737-8D17-484A-9D9A-48F60DC9E45B}"/>
              </a:ext>
            </a:extLst>
          </p:cNvPr>
          <p:cNvSpPr/>
          <p:nvPr/>
        </p:nvSpPr>
        <p:spPr>
          <a:xfrm>
            <a:off x="6798275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F4037C29-FD64-48BD-8178-3165732ABF43}"/>
              </a:ext>
            </a:extLst>
          </p:cNvPr>
          <p:cNvSpPr/>
          <p:nvPr/>
        </p:nvSpPr>
        <p:spPr>
          <a:xfrm>
            <a:off x="7101858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A092C3-6B3D-41E2-B6D9-0E8DD8279B44}"/>
              </a:ext>
            </a:extLst>
          </p:cNvPr>
          <p:cNvSpPr/>
          <p:nvPr/>
        </p:nvSpPr>
        <p:spPr>
          <a:xfrm>
            <a:off x="4049796" y="1188646"/>
            <a:ext cx="45719" cy="12158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CBB0856-4614-4F7F-A51D-3550BF6171F5}"/>
              </a:ext>
            </a:extLst>
          </p:cNvPr>
          <p:cNvGrpSpPr/>
          <p:nvPr/>
        </p:nvGrpSpPr>
        <p:grpSpPr>
          <a:xfrm>
            <a:off x="4411322" y="704441"/>
            <a:ext cx="583500" cy="477630"/>
            <a:chOff x="4305121" y="641696"/>
            <a:chExt cx="696300" cy="477630"/>
          </a:xfrm>
        </p:grpSpPr>
        <p:sp>
          <p:nvSpPr>
            <p:cNvPr id="485" name="직사각형 484">
              <a:extLst>
                <a:ext uri="{FF2B5EF4-FFF2-40B4-BE49-F238E27FC236}">
                  <a16:creationId xmlns:a16="http://schemas.microsoft.com/office/drawing/2014/main" id="{B6F48F53-741D-4F3C-8BB5-EF97EEC90669}"/>
                </a:ext>
              </a:extLst>
            </p:cNvPr>
            <p:cNvSpPr/>
            <p:nvPr/>
          </p:nvSpPr>
          <p:spPr>
            <a:xfrm>
              <a:off x="4305121" y="1058672"/>
              <a:ext cx="696300" cy="606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86" name="직선 화살표 연결선 485">
              <a:extLst>
                <a:ext uri="{FF2B5EF4-FFF2-40B4-BE49-F238E27FC236}">
                  <a16:creationId xmlns:a16="http://schemas.microsoft.com/office/drawing/2014/main" id="{D5C3210A-47D5-41F4-9D54-51A5968AFE6C}"/>
                </a:ext>
              </a:extLst>
            </p:cNvPr>
            <p:cNvCxnSpPr/>
            <p:nvPr/>
          </p:nvCxnSpPr>
          <p:spPr>
            <a:xfrm flipV="1">
              <a:off x="4657098" y="641696"/>
              <a:ext cx="0" cy="295524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8" name="직사각형 487">
            <a:extLst>
              <a:ext uri="{FF2B5EF4-FFF2-40B4-BE49-F238E27FC236}">
                <a16:creationId xmlns:a16="http://schemas.microsoft.com/office/drawing/2014/main" id="{212047D0-881E-4D4C-96DC-A0927532C734}"/>
              </a:ext>
            </a:extLst>
          </p:cNvPr>
          <p:cNvSpPr/>
          <p:nvPr/>
        </p:nvSpPr>
        <p:spPr>
          <a:xfrm>
            <a:off x="3191367" y="1120446"/>
            <a:ext cx="600565" cy="688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9" name="직선 화살표 연결선 488">
            <a:extLst>
              <a:ext uri="{FF2B5EF4-FFF2-40B4-BE49-F238E27FC236}">
                <a16:creationId xmlns:a16="http://schemas.microsoft.com/office/drawing/2014/main" id="{B9AF63C7-AFB7-44EE-9AD0-034C2D588AD3}"/>
              </a:ext>
            </a:extLst>
          </p:cNvPr>
          <p:cNvCxnSpPr/>
          <p:nvPr/>
        </p:nvCxnSpPr>
        <p:spPr>
          <a:xfrm flipV="1">
            <a:off x="3494950" y="673181"/>
            <a:ext cx="0" cy="335256"/>
          </a:xfrm>
          <a:prstGeom prst="straightConnector1">
            <a:avLst/>
          </a:prstGeom>
          <a:ln w="28575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51225262-027B-4FDE-A9C2-582293D85FCA}"/>
              </a:ext>
            </a:extLst>
          </p:cNvPr>
          <p:cNvSpPr/>
          <p:nvPr/>
        </p:nvSpPr>
        <p:spPr>
          <a:xfrm>
            <a:off x="4067552" y="3179258"/>
            <a:ext cx="52316" cy="5877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D87CB415-B763-4A23-AC54-D75E02F6F8DB}"/>
              </a:ext>
            </a:extLst>
          </p:cNvPr>
          <p:cNvSpPr/>
          <p:nvPr/>
        </p:nvSpPr>
        <p:spPr>
          <a:xfrm rot="18900000">
            <a:off x="4388463" y="4402205"/>
            <a:ext cx="45719" cy="8448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B36F1DBA-487E-4298-A332-43F656D97051}"/>
              </a:ext>
            </a:extLst>
          </p:cNvPr>
          <p:cNvSpPr/>
          <p:nvPr/>
        </p:nvSpPr>
        <p:spPr>
          <a:xfrm rot="2700000">
            <a:off x="3952301" y="4963858"/>
            <a:ext cx="303581" cy="30358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13A7A6C2-2E88-4A32-823A-6B83FF9D4DFC}"/>
              </a:ext>
            </a:extLst>
          </p:cNvPr>
          <p:cNvSpPr/>
          <p:nvPr/>
        </p:nvSpPr>
        <p:spPr>
          <a:xfrm>
            <a:off x="5309843" y="3594354"/>
            <a:ext cx="45719" cy="1517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260E9C1F-60A7-4391-A83F-0DA507031DDB}"/>
              </a:ext>
            </a:extLst>
          </p:cNvPr>
          <p:cNvSpPr/>
          <p:nvPr/>
        </p:nvSpPr>
        <p:spPr>
          <a:xfrm rot="5400000">
            <a:off x="5028251" y="5388535"/>
            <a:ext cx="583500" cy="606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01DAB3AD-B8D1-47D1-B5AE-503C2E9CB6F8}"/>
              </a:ext>
            </a:extLst>
          </p:cNvPr>
          <p:cNvSpPr/>
          <p:nvPr/>
        </p:nvSpPr>
        <p:spPr>
          <a:xfrm rot="5400000" flipH="1">
            <a:off x="6052414" y="4361003"/>
            <a:ext cx="45719" cy="14688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A9155E5E-CF7B-45A4-8E97-7AF680289855}"/>
              </a:ext>
            </a:extLst>
          </p:cNvPr>
          <p:cNvSpPr/>
          <p:nvPr/>
        </p:nvSpPr>
        <p:spPr>
          <a:xfrm rot="18900000">
            <a:off x="6626044" y="2063562"/>
            <a:ext cx="45719" cy="4383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2F058040-4517-45E9-A121-4788D3228997}"/>
              </a:ext>
            </a:extLst>
          </p:cNvPr>
          <p:cNvSpPr/>
          <p:nvPr/>
        </p:nvSpPr>
        <p:spPr>
          <a:xfrm flipH="1" flipV="1">
            <a:off x="4084472" y="2405938"/>
            <a:ext cx="909469" cy="909469"/>
          </a:xfrm>
          <a:prstGeom prst="rt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0B4A835E-A5DB-4FE3-A064-64EC0A3485B0}"/>
              </a:ext>
            </a:extLst>
          </p:cNvPr>
          <p:cNvSpPr/>
          <p:nvPr/>
        </p:nvSpPr>
        <p:spPr>
          <a:xfrm>
            <a:off x="4292852" y="938101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7" name="타원 486">
            <a:extLst>
              <a:ext uri="{FF2B5EF4-FFF2-40B4-BE49-F238E27FC236}">
                <a16:creationId xmlns:a16="http://schemas.microsoft.com/office/drawing/2014/main" id="{2F70703C-A60E-4AC9-A282-F7000D5FE007}"/>
              </a:ext>
            </a:extLst>
          </p:cNvPr>
          <p:cNvSpPr/>
          <p:nvPr/>
        </p:nvSpPr>
        <p:spPr>
          <a:xfrm>
            <a:off x="3068717" y="929223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2" name="그룹 291">
            <a:extLst>
              <a:ext uri="{FF2B5EF4-FFF2-40B4-BE49-F238E27FC236}">
                <a16:creationId xmlns:a16="http://schemas.microsoft.com/office/drawing/2014/main" id="{EC0F3477-181B-40EE-B400-16B7F87DC1AC}"/>
              </a:ext>
            </a:extLst>
          </p:cNvPr>
          <p:cNvGrpSpPr/>
          <p:nvPr/>
        </p:nvGrpSpPr>
        <p:grpSpPr>
          <a:xfrm>
            <a:off x="3757406" y="4808276"/>
            <a:ext cx="332142" cy="253916"/>
            <a:chOff x="3377793" y="3692205"/>
            <a:chExt cx="332142" cy="253916"/>
          </a:xfrm>
        </p:grpSpPr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C0681696-93BE-47DB-A726-EF257B3C1F56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9D739569-B054-4452-AEDD-4F7F342F6EB0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88D734AC-2C02-4AC6-959B-1A8CAE4E9EFF}"/>
              </a:ext>
            </a:extLst>
          </p:cNvPr>
          <p:cNvCxnSpPr>
            <a:cxnSpLocks/>
          </p:cNvCxnSpPr>
          <p:nvPr/>
        </p:nvCxnSpPr>
        <p:spPr>
          <a:xfrm>
            <a:off x="4102114" y="3446756"/>
            <a:ext cx="3303325" cy="14201"/>
          </a:xfrm>
          <a:prstGeom prst="line">
            <a:avLst/>
          </a:prstGeom>
          <a:ln w="12700"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 298">
            <a:extLst>
              <a:ext uri="{FF2B5EF4-FFF2-40B4-BE49-F238E27FC236}">
                <a16:creationId xmlns:a16="http://schemas.microsoft.com/office/drawing/2014/main" id="{2655C9AE-A32B-4FFC-B216-40840D85E4A4}"/>
              </a:ext>
            </a:extLst>
          </p:cNvPr>
          <p:cNvCxnSpPr>
            <a:cxnSpLocks/>
            <a:endCxn id="172" idx="2"/>
          </p:cNvCxnSpPr>
          <p:nvPr/>
        </p:nvCxnSpPr>
        <p:spPr>
          <a:xfrm flipH="1">
            <a:off x="5146613" y="1221236"/>
            <a:ext cx="1222" cy="4498186"/>
          </a:xfrm>
          <a:prstGeom prst="line">
            <a:avLst/>
          </a:prstGeom>
          <a:ln w="12700"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8A22C9F3-4A16-4C3D-A77D-320D1A650A28}"/>
              </a:ext>
            </a:extLst>
          </p:cNvPr>
          <p:cNvSpPr/>
          <p:nvPr/>
        </p:nvSpPr>
        <p:spPr>
          <a:xfrm>
            <a:off x="4996361" y="3301924"/>
            <a:ext cx="303581" cy="303581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71BD48A1-B432-4D00-B57E-0DD968F723C4}"/>
              </a:ext>
            </a:extLst>
          </p:cNvPr>
          <p:cNvCxnSpPr>
            <a:cxnSpLocks/>
            <a:stCxn id="352" idx="1"/>
          </p:cNvCxnSpPr>
          <p:nvPr/>
        </p:nvCxnSpPr>
        <p:spPr>
          <a:xfrm>
            <a:off x="2894387" y="3443201"/>
            <a:ext cx="1163337" cy="0"/>
          </a:xfrm>
          <a:prstGeom prst="line">
            <a:avLst/>
          </a:prstGeom>
          <a:ln w="12700">
            <a:solidFill>
              <a:schemeClr val="bg1"/>
            </a:solidFill>
            <a:prstDash val="lgDash"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화살표: 위로 구부러짐 301">
            <a:extLst>
              <a:ext uri="{FF2B5EF4-FFF2-40B4-BE49-F238E27FC236}">
                <a16:creationId xmlns:a16="http://schemas.microsoft.com/office/drawing/2014/main" id="{A2472FBF-4763-4040-A1DC-2E4E8A9198F8}"/>
              </a:ext>
            </a:extLst>
          </p:cNvPr>
          <p:cNvSpPr/>
          <p:nvPr/>
        </p:nvSpPr>
        <p:spPr>
          <a:xfrm rot="1577119" flipH="1" flipV="1">
            <a:off x="5184064" y="3133081"/>
            <a:ext cx="299683" cy="129127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3" name="화살표: 위로 구부러짐 302">
            <a:extLst>
              <a:ext uri="{FF2B5EF4-FFF2-40B4-BE49-F238E27FC236}">
                <a16:creationId xmlns:a16="http://schemas.microsoft.com/office/drawing/2014/main" id="{D9A1C39A-53CB-49C1-B0E8-F31E2860A71A}"/>
              </a:ext>
            </a:extLst>
          </p:cNvPr>
          <p:cNvSpPr/>
          <p:nvPr/>
        </p:nvSpPr>
        <p:spPr>
          <a:xfrm rot="1577119">
            <a:off x="4851919" y="3598307"/>
            <a:ext cx="299683" cy="129127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04" name="그룹 303">
            <a:extLst>
              <a:ext uri="{FF2B5EF4-FFF2-40B4-BE49-F238E27FC236}">
                <a16:creationId xmlns:a16="http://schemas.microsoft.com/office/drawing/2014/main" id="{FC58FCD6-9F23-426C-BE8A-4BAABC6B580D}"/>
              </a:ext>
            </a:extLst>
          </p:cNvPr>
          <p:cNvGrpSpPr/>
          <p:nvPr/>
        </p:nvGrpSpPr>
        <p:grpSpPr>
          <a:xfrm>
            <a:off x="4817770" y="3148428"/>
            <a:ext cx="332142" cy="253916"/>
            <a:chOff x="3377793" y="3692205"/>
            <a:chExt cx="332142" cy="253916"/>
          </a:xfrm>
        </p:grpSpPr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8D45AD2E-DD49-45BC-A853-DAEEFE061B4C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B8F87928-7AFB-4A78-82E9-2CD15BB6D363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26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7BA37CC1-49FE-40FE-811E-C19D02341774}"/>
              </a:ext>
            </a:extLst>
          </p:cNvPr>
          <p:cNvGrpSpPr/>
          <p:nvPr/>
        </p:nvGrpSpPr>
        <p:grpSpPr>
          <a:xfrm>
            <a:off x="4891381" y="1044099"/>
            <a:ext cx="332142" cy="253916"/>
            <a:chOff x="3377793" y="3692205"/>
            <a:chExt cx="332142" cy="253916"/>
          </a:xfrm>
        </p:grpSpPr>
        <p:sp>
          <p:nvSpPr>
            <p:cNvPr id="308" name="타원 307">
              <a:extLst>
                <a:ext uri="{FF2B5EF4-FFF2-40B4-BE49-F238E27FC236}">
                  <a16:creationId xmlns:a16="http://schemas.microsoft.com/office/drawing/2014/main" id="{9795EFF4-71E9-40CA-A411-7629D518DD4D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B43777F6-0A88-49DC-85BF-DEEE250D209C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25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FA5C0B64-969D-4DA3-9187-A54FA08F00B1}"/>
              </a:ext>
            </a:extLst>
          </p:cNvPr>
          <p:cNvGrpSpPr/>
          <p:nvPr/>
        </p:nvGrpSpPr>
        <p:grpSpPr>
          <a:xfrm>
            <a:off x="5082558" y="5010133"/>
            <a:ext cx="332142" cy="253916"/>
            <a:chOff x="3377793" y="3692205"/>
            <a:chExt cx="332142" cy="253916"/>
          </a:xfrm>
        </p:grpSpPr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53EFB013-C4CF-44EF-99FF-A76010B02C47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AE502E30-7A0E-41A3-B675-D701A6C6DCF9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11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37B20765-674E-4EEE-9900-63FE3CC1BA4F}"/>
              </a:ext>
            </a:extLst>
          </p:cNvPr>
          <p:cNvSpPr/>
          <p:nvPr/>
        </p:nvSpPr>
        <p:spPr>
          <a:xfrm>
            <a:off x="7492283" y="3291410"/>
            <a:ext cx="3358597" cy="607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회전 큐브는 일단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초에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2/3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바퀴를 회전하는 속도로 설정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직접 보면서 변경 할 수도 있음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1A7B4F8F-22DA-4DDA-A917-58DB56C7853C}"/>
              </a:ext>
            </a:extLst>
          </p:cNvPr>
          <p:cNvSpPr/>
          <p:nvPr/>
        </p:nvSpPr>
        <p:spPr>
          <a:xfrm>
            <a:off x="472096" y="5710612"/>
            <a:ext cx="52316" cy="5877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09E21FAD-25DA-4C22-A6D1-A3BD9A3B8EFA}"/>
              </a:ext>
            </a:extLst>
          </p:cNvPr>
          <p:cNvSpPr/>
          <p:nvPr/>
        </p:nvSpPr>
        <p:spPr>
          <a:xfrm>
            <a:off x="524412" y="6088156"/>
            <a:ext cx="1504709" cy="210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rgbClr val="00B0F0"/>
                </a:solidFill>
              </a:rPr>
              <a:t>유리 벽</a:t>
            </a:r>
          </a:p>
        </p:txBody>
      </p:sp>
    </p:spTree>
    <p:extLst>
      <p:ext uri="{BB962C8B-B14F-4D97-AF65-F5344CB8AC3E}">
        <p14:creationId xmlns:p14="http://schemas.microsoft.com/office/powerpoint/2010/main" val="169441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946EC21D-1446-486C-B8DD-C9F95401346F}"/>
              </a:ext>
            </a:extLst>
          </p:cNvPr>
          <p:cNvSpPr/>
          <p:nvPr/>
        </p:nvSpPr>
        <p:spPr>
          <a:xfrm>
            <a:off x="5730240" y="2568298"/>
            <a:ext cx="1635760" cy="31679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A55141DE-7B92-4C1A-9797-5B1A9636696A}"/>
              </a:ext>
            </a:extLst>
          </p:cNvPr>
          <p:cNvSpPr/>
          <p:nvPr/>
        </p:nvSpPr>
        <p:spPr>
          <a:xfrm>
            <a:off x="1872779" y="973689"/>
            <a:ext cx="5493221" cy="1637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1250538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1250539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1250539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14g x 12g x 6g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Stage_T2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C38D398F-44B2-4081-9E3D-69001F02BFDC}"/>
              </a:ext>
            </a:extLst>
          </p:cNvPr>
          <p:cNvSpPr/>
          <p:nvPr/>
        </p:nvSpPr>
        <p:spPr>
          <a:xfrm>
            <a:off x="3071013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BF6A554-A423-468F-9A85-3021805B9179}"/>
              </a:ext>
            </a:extLst>
          </p:cNvPr>
          <p:cNvSpPr/>
          <p:nvPr/>
        </p:nvSpPr>
        <p:spPr>
          <a:xfrm>
            <a:off x="3461079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611FB320-5D13-4374-BB8E-C18F9F710E6A}"/>
              </a:ext>
            </a:extLst>
          </p:cNvPr>
          <p:cNvSpPr/>
          <p:nvPr/>
        </p:nvSpPr>
        <p:spPr>
          <a:xfrm>
            <a:off x="3842666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7C66427-7F0D-4790-B6B4-99DEEF09E18D}"/>
              </a:ext>
            </a:extLst>
          </p:cNvPr>
          <p:cNvSpPr/>
          <p:nvPr/>
        </p:nvSpPr>
        <p:spPr>
          <a:xfrm>
            <a:off x="4232734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5EC73939-D47B-4C99-B1CE-C851701CFB04}"/>
              </a:ext>
            </a:extLst>
          </p:cNvPr>
          <p:cNvSpPr/>
          <p:nvPr/>
        </p:nvSpPr>
        <p:spPr>
          <a:xfrm>
            <a:off x="3071013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CF9158CD-7B84-42DE-9CB0-14783861EE3C}"/>
              </a:ext>
            </a:extLst>
          </p:cNvPr>
          <p:cNvSpPr/>
          <p:nvPr/>
        </p:nvSpPr>
        <p:spPr>
          <a:xfrm>
            <a:off x="3461079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E9D5DD4A-3C73-4719-BE77-47BB58741773}"/>
              </a:ext>
            </a:extLst>
          </p:cNvPr>
          <p:cNvSpPr/>
          <p:nvPr/>
        </p:nvSpPr>
        <p:spPr>
          <a:xfrm>
            <a:off x="3842666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DB37691-675E-4388-8FFC-715FD66D06A8}"/>
              </a:ext>
            </a:extLst>
          </p:cNvPr>
          <p:cNvSpPr/>
          <p:nvPr/>
        </p:nvSpPr>
        <p:spPr>
          <a:xfrm>
            <a:off x="4232734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97CD3ADE-F60F-4E88-B29F-896975420C1A}"/>
              </a:ext>
            </a:extLst>
          </p:cNvPr>
          <p:cNvSpPr/>
          <p:nvPr/>
        </p:nvSpPr>
        <p:spPr>
          <a:xfrm>
            <a:off x="3071013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B149D9B7-8BC0-4D15-8CFA-02635DC5F060}"/>
              </a:ext>
            </a:extLst>
          </p:cNvPr>
          <p:cNvSpPr/>
          <p:nvPr/>
        </p:nvSpPr>
        <p:spPr>
          <a:xfrm>
            <a:off x="3461079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7DCFE7C0-FD6E-4008-ABF5-53267F643196}"/>
              </a:ext>
            </a:extLst>
          </p:cNvPr>
          <p:cNvSpPr/>
          <p:nvPr/>
        </p:nvSpPr>
        <p:spPr>
          <a:xfrm>
            <a:off x="3842666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1BC37648-77CE-4611-89D8-DCC37DAAFDB6}"/>
              </a:ext>
            </a:extLst>
          </p:cNvPr>
          <p:cNvSpPr/>
          <p:nvPr/>
        </p:nvSpPr>
        <p:spPr>
          <a:xfrm>
            <a:off x="4232734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F9734338-540F-4FCC-B557-BABD83699660}"/>
              </a:ext>
            </a:extLst>
          </p:cNvPr>
          <p:cNvSpPr/>
          <p:nvPr/>
        </p:nvSpPr>
        <p:spPr>
          <a:xfrm>
            <a:off x="3071013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7DD1D0AA-3C72-4E65-AA62-10ED0AD0F11E}"/>
              </a:ext>
            </a:extLst>
          </p:cNvPr>
          <p:cNvSpPr/>
          <p:nvPr/>
        </p:nvSpPr>
        <p:spPr>
          <a:xfrm>
            <a:off x="3461079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AB31E963-EE7C-4123-AF79-D0B625A21144}"/>
              </a:ext>
            </a:extLst>
          </p:cNvPr>
          <p:cNvSpPr/>
          <p:nvPr/>
        </p:nvSpPr>
        <p:spPr>
          <a:xfrm>
            <a:off x="3842666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D71AFFD5-C004-41F1-9706-28AF0BB937C5}"/>
              </a:ext>
            </a:extLst>
          </p:cNvPr>
          <p:cNvSpPr/>
          <p:nvPr/>
        </p:nvSpPr>
        <p:spPr>
          <a:xfrm>
            <a:off x="4232734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7A336E80-6572-4CA6-AB12-2CCF1F28BA10}"/>
              </a:ext>
            </a:extLst>
          </p:cNvPr>
          <p:cNvSpPr/>
          <p:nvPr/>
        </p:nvSpPr>
        <p:spPr>
          <a:xfrm>
            <a:off x="2689350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5560AC15-6E84-48A7-B271-EF43189C7D52}"/>
              </a:ext>
            </a:extLst>
          </p:cNvPr>
          <p:cNvSpPr/>
          <p:nvPr/>
        </p:nvSpPr>
        <p:spPr>
          <a:xfrm>
            <a:off x="2689350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B0310BFF-F6BE-4035-BD0E-6B9416B8DBD8}"/>
              </a:ext>
            </a:extLst>
          </p:cNvPr>
          <p:cNvSpPr/>
          <p:nvPr/>
        </p:nvSpPr>
        <p:spPr>
          <a:xfrm>
            <a:off x="2689350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27BE7620-A238-47C0-B20F-DF2064CF7B34}"/>
              </a:ext>
            </a:extLst>
          </p:cNvPr>
          <p:cNvSpPr/>
          <p:nvPr/>
        </p:nvSpPr>
        <p:spPr>
          <a:xfrm>
            <a:off x="2689350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67905B3D-E5C1-4CAA-8A96-3A30D0D3D4DE}"/>
              </a:ext>
            </a:extLst>
          </p:cNvPr>
          <p:cNvSpPr/>
          <p:nvPr/>
        </p:nvSpPr>
        <p:spPr>
          <a:xfrm>
            <a:off x="4995981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66E9438C-7D63-4DFF-B26F-19A9B151194B}"/>
              </a:ext>
            </a:extLst>
          </p:cNvPr>
          <p:cNvSpPr/>
          <p:nvPr/>
        </p:nvSpPr>
        <p:spPr>
          <a:xfrm>
            <a:off x="5386048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15CCDA19-313B-4470-BFAB-97139ABC97FE}"/>
              </a:ext>
            </a:extLst>
          </p:cNvPr>
          <p:cNvSpPr/>
          <p:nvPr/>
        </p:nvSpPr>
        <p:spPr>
          <a:xfrm>
            <a:off x="5767634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03C14EA9-7608-4AC8-A05E-90C4D3F34E63}"/>
              </a:ext>
            </a:extLst>
          </p:cNvPr>
          <p:cNvSpPr/>
          <p:nvPr/>
        </p:nvSpPr>
        <p:spPr>
          <a:xfrm>
            <a:off x="6157703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A8F2707A-B11A-4FA1-B2B1-31ABFBAB7966}"/>
              </a:ext>
            </a:extLst>
          </p:cNvPr>
          <p:cNvSpPr/>
          <p:nvPr/>
        </p:nvSpPr>
        <p:spPr>
          <a:xfrm>
            <a:off x="4995981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FAB0E74-A87B-4D5C-84F2-1DC209DCF3FE}"/>
              </a:ext>
            </a:extLst>
          </p:cNvPr>
          <p:cNvSpPr/>
          <p:nvPr/>
        </p:nvSpPr>
        <p:spPr>
          <a:xfrm>
            <a:off x="5386048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58A52F6E-96D4-4715-8793-16ED6AD73379}"/>
              </a:ext>
            </a:extLst>
          </p:cNvPr>
          <p:cNvSpPr/>
          <p:nvPr/>
        </p:nvSpPr>
        <p:spPr>
          <a:xfrm>
            <a:off x="5767634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C808F1C-E82C-4236-8116-A754FC1B9F75}"/>
              </a:ext>
            </a:extLst>
          </p:cNvPr>
          <p:cNvSpPr/>
          <p:nvPr/>
        </p:nvSpPr>
        <p:spPr>
          <a:xfrm>
            <a:off x="6157703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CF12632-AD65-4173-AE46-B955B169EF3A}"/>
              </a:ext>
            </a:extLst>
          </p:cNvPr>
          <p:cNvSpPr/>
          <p:nvPr/>
        </p:nvSpPr>
        <p:spPr>
          <a:xfrm>
            <a:off x="4995981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80FD31E-B08E-4FEF-A49E-94333C5FECD5}"/>
              </a:ext>
            </a:extLst>
          </p:cNvPr>
          <p:cNvSpPr/>
          <p:nvPr/>
        </p:nvSpPr>
        <p:spPr>
          <a:xfrm>
            <a:off x="5386048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AB679541-55FA-4436-B08E-48907AF536BF}"/>
              </a:ext>
            </a:extLst>
          </p:cNvPr>
          <p:cNvSpPr/>
          <p:nvPr/>
        </p:nvSpPr>
        <p:spPr>
          <a:xfrm>
            <a:off x="5767634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0CF22D8-255A-4004-84B4-F953772692DD}"/>
              </a:ext>
            </a:extLst>
          </p:cNvPr>
          <p:cNvSpPr/>
          <p:nvPr/>
        </p:nvSpPr>
        <p:spPr>
          <a:xfrm>
            <a:off x="6157703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C31E1D5B-7818-4485-AB3E-6132CDEA67C7}"/>
              </a:ext>
            </a:extLst>
          </p:cNvPr>
          <p:cNvSpPr/>
          <p:nvPr/>
        </p:nvSpPr>
        <p:spPr>
          <a:xfrm>
            <a:off x="4995981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31003D59-499A-4830-A759-D5609B5D521B}"/>
              </a:ext>
            </a:extLst>
          </p:cNvPr>
          <p:cNvSpPr/>
          <p:nvPr/>
        </p:nvSpPr>
        <p:spPr>
          <a:xfrm>
            <a:off x="5386048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A1F690AC-50DD-4472-96FE-E0F7BFCD5792}"/>
              </a:ext>
            </a:extLst>
          </p:cNvPr>
          <p:cNvSpPr/>
          <p:nvPr/>
        </p:nvSpPr>
        <p:spPr>
          <a:xfrm>
            <a:off x="5767634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CCCA167-1C04-498C-AA80-FFBD4ABBA708}"/>
              </a:ext>
            </a:extLst>
          </p:cNvPr>
          <p:cNvSpPr/>
          <p:nvPr/>
        </p:nvSpPr>
        <p:spPr>
          <a:xfrm>
            <a:off x="6157703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465650B1-EC53-4612-BE20-EFB5FB044373}"/>
              </a:ext>
            </a:extLst>
          </p:cNvPr>
          <p:cNvSpPr/>
          <p:nvPr/>
        </p:nvSpPr>
        <p:spPr>
          <a:xfrm>
            <a:off x="4614319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CF3E70AB-0491-4FC9-85C9-A55C7F1BE36C}"/>
              </a:ext>
            </a:extLst>
          </p:cNvPr>
          <p:cNvSpPr/>
          <p:nvPr/>
        </p:nvSpPr>
        <p:spPr>
          <a:xfrm>
            <a:off x="4614319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5F84BE3B-521B-4D6C-BC10-A1CEDAD7F487}"/>
              </a:ext>
            </a:extLst>
          </p:cNvPr>
          <p:cNvSpPr/>
          <p:nvPr/>
        </p:nvSpPr>
        <p:spPr>
          <a:xfrm>
            <a:off x="4614319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62A00E7-292F-4334-A533-D3E99B7CD908}"/>
              </a:ext>
            </a:extLst>
          </p:cNvPr>
          <p:cNvSpPr/>
          <p:nvPr/>
        </p:nvSpPr>
        <p:spPr>
          <a:xfrm>
            <a:off x="4614319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657AD66D-A2BA-48AB-A4CC-D3FDC6A7444F}"/>
              </a:ext>
            </a:extLst>
          </p:cNvPr>
          <p:cNvSpPr/>
          <p:nvPr/>
        </p:nvSpPr>
        <p:spPr>
          <a:xfrm>
            <a:off x="6547769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F9FE55F4-617B-4230-91B6-0C58C6C47E37}"/>
              </a:ext>
            </a:extLst>
          </p:cNvPr>
          <p:cNvSpPr/>
          <p:nvPr/>
        </p:nvSpPr>
        <p:spPr>
          <a:xfrm>
            <a:off x="6547769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2C0E5F9B-AF58-4EE0-BF31-5C797B94CC88}"/>
              </a:ext>
            </a:extLst>
          </p:cNvPr>
          <p:cNvSpPr/>
          <p:nvPr/>
        </p:nvSpPr>
        <p:spPr>
          <a:xfrm>
            <a:off x="6547769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992EADD6-309E-4D87-BC5D-18C332E37DC3}"/>
              </a:ext>
            </a:extLst>
          </p:cNvPr>
          <p:cNvSpPr/>
          <p:nvPr/>
        </p:nvSpPr>
        <p:spPr>
          <a:xfrm>
            <a:off x="6547769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5B1EDF96-4C76-421F-9A1C-C29D410B387C}"/>
              </a:ext>
            </a:extLst>
          </p:cNvPr>
          <p:cNvSpPr/>
          <p:nvPr/>
        </p:nvSpPr>
        <p:spPr>
          <a:xfrm>
            <a:off x="6929354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A8D89DA0-D351-45D5-95E1-462B93A04642}"/>
              </a:ext>
            </a:extLst>
          </p:cNvPr>
          <p:cNvSpPr/>
          <p:nvPr/>
        </p:nvSpPr>
        <p:spPr>
          <a:xfrm>
            <a:off x="6929354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A866E365-E2EB-417A-965A-5E0D26ADF679}"/>
              </a:ext>
            </a:extLst>
          </p:cNvPr>
          <p:cNvSpPr/>
          <p:nvPr/>
        </p:nvSpPr>
        <p:spPr>
          <a:xfrm>
            <a:off x="6929354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4BE8F5A5-434E-41A1-B328-DD527626206B}"/>
              </a:ext>
            </a:extLst>
          </p:cNvPr>
          <p:cNvSpPr/>
          <p:nvPr/>
        </p:nvSpPr>
        <p:spPr>
          <a:xfrm>
            <a:off x="6929354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A5F63272-FD01-43EB-9BBB-205F12B44EE5}"/>
              </a:ext>
            </a:extLst>
          </p:cNvPr>
          <p:cNvSpPr/>
          <p:nvPr/>
        </p:nvSpPr>
        <p:spPr>
          <a:xfrm>
            <a:off x="5767634" y="3743189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DEAD5740-C01E-45BD-A2A1-57E9BE08F329}"/>
              </a:ext>
            </a:extLst>
          </p:cNvPr>
          <p:cNvSpPr/>
          <p:nvPr/>
        </p:nvSpPr>
        <p:spPr>
          <a:xfrm>
            <a:off x="6157703" y="3743189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6471DC02-DCD4-4FA9-90E1-4F4817341BE2}"/>
              </a:ext>
            </a:extLst>
          </p:cNvPr>
          <p:cNvSpPr/>
          <p:nvPr/>
        </p:nvSpPr>
        <p:spPr>
          <a:xfrm>
            <a:off x="5767634" y="335312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1F5D789A-3393-4524-B56F-E1CCB8F066C7}"/>
              </a:ext>
            </a:extLst>
          </p:cNvPr>
          <p:cNvSpPr/>
          <p:nvPr/>
        </p:nvSpPr>
        <p:spPr>
          <a:xfrm>
            <a:off x="6157703" y="335312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F199197F-95A0-42B3-9BC3-89AC37B1BA1D}"/>
              </a:ext>
            </a:extLst>
          </p:cNvPr>
          <p:cNvSpPr/>
          <p:nvPr/>
        </p:nvSpPr>
        <p:spPr>
          <a:xfrm>
            <a:off x="5767634" y="296305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31D97BB4-5B7A-4A7E-AC45-FB9706A2ABAC}"/>
              </a:ext>
            </a:extLst>
          </p:cNvPr>
          <p:cNvSpPr/>
          <p:nvPr/>
        </p:nvSpPr>
        <p:spPr>
          <a:xfrm>
            <a:off x="6157703" y="296305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7EC4A2F4-B630-4CCC-9653-D2755585CD98}"/>
              </a:ext>
            </a:extLst>
          </p:cNvPr>
          <p:cNvSpPr/>
          <p:nvPr/>
        </p:nvSpPr>
        <p:spPr>
          <a:xfrm>
            <a:off x="5767634" y="25746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883C41CE-C5F0-459F-A1DF-5D6360A6D439}"/>
              </a:ext>
            </a:extLst>
          </p:cNvPr>
          <p:cNvSpPr/>
          <p:nvPr/>
        </p:nvSpPr>
        <p:spPr>
          <a:xfrm>
            <a:off x="6157703" y="25746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9DA9F2D0-1830-4F99-86C1-982A4DD1B1EC}"/>
              </a:ext>
            </a:extLst>
          </p:cNvPr>
          <p:cNvSpPr/>
          <p:nvPr/>
        </p:nvSpPr>
        <p:spPr>
          <a:xfrm>
            <a:off x="6547769" y="3743189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34BEA341-881B-4177-A621-A06A59D6C5D3}"/>
              </a:ext>
            </a:extLst>
          </p:cNvPr>
          <p:cNvSpPr/>
          <p:nvPr/>
        </p:nvSpPr>
        <p:spPr>
          <a:xfrm>
            <a:off x="6547769" y="335312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5087BBC6-7A96-477A-B997-63467257D7D0}"/>
              </a:ext>
            </a:extLst>
          </p:cNvPr>
          <p:cNvSpPr/>
          <p:nvPr/>
        </p:nvSpPr>
        <p:spPr>
          <a:xfrm>
            <a:off x="6547769" y="296305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0D0E47E0-D592-4DD3-A882-E4A1BDA0F720}"/>
              </a:ext>
            </a:extLst>
          </p:cNvPr>
          <p:cNvSpPr/>
          <p:nvPr/>
        </p:nvSpPr>
        <p:spPr>
          <a:xfrm>
            <a:off x="6547769" y="25746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69E86477-99DC-4D1D-9824-F52838CECB3E}"/>
              </a:ext>
            </a:extLst>
          </p:cNvPr>
          <p:cNvSpPr/>
          <p:nvPr/>
        </p:nvSpPr>
        <p:spPr>
          <a:xfrm>
            <a:off x="6929354" y="3743189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CA54439E-06A0-4C3A-AB7E-C5B3AC968AA4}"/>
              </a:ext>
            </a:extLst>
          </p:cNvPr>
          <p:cNvSpPr/>
          <p:nvPr/>
        </p:nvSpPr>
        <p:spPr>
          <a:xfrm>
            <a:off x="6929354" y="335312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AA5B4F9A-A0AC-4FA9-9026-A2ED3EF0EDD6}"/>
              </a:ext>
            </a:extLst>
          </p:cNvPr>
          <p:cNvSpPr/>
          <p:nvPr/>
        </p:nvSpPr>
        <p:spPr>
          <a:xfrm>
            <a:off x="6929354" y="296305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4F977E3C-9DAB-4FA8-9EB6-89F577198976}"/>
              </a:ext>
            </a:extLst>
          </p:cNvPr>
          <p:cNvSpPr/>
          <p:nvPr/>
        </p:nvSpPr>
        <p:spPr>
          <a:xfrm>
            <a:off x="6929354" y="25746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97DADB12-980A-464C-B391-2BB9DF06009C}"/>
              </a:ext>
            </a:extLst>
          </p:cNvPr>
          <p:cNvSpPr/>
          <p:nvPr/>
        </p:nvSpPr>
        <p:spPr>
          <a:xfrm>
            <a:off x="5767634" y="412901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0459763C-1952-47CF-B21C-F9CCD02DE704}"/>
              </a:ext>
            </a:extLst>
          </p:cNvPr>
          <p:cNvSpPr/>
          <p:nvPr/>
        </p:nvSpPr>
        <p:spPr>
          <a:xfrm>
            <a:off x="6157703" y="412901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CD7F15A3-090D-4892-AD88-9659A114DB60}"/>
              </a:ext>
            </a:extLst>
          </p:cNvPr>
          <p:cNvSpPr/>
          <p:nvPr/>
        </p:nvSpPr>
        <p:spPr>
          <a:xfrm>
            <a:off x="6547769" y="412901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EF189981-84BB-4D2F-81BF-3667A2638A53}"/>
              </a:ext>
            </a:extLst>
          </p:cNvPr>
          <p:cNvSpPr/>
          <p:nvPr/>
        </p:nvSpPr>
        <p:spPr>
          <a:xfrm>
            <a:off x="6929354" y="412901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7F2A3AED-07A4-415B-9D68-41B4D3766C3B}"/>
              </a:ext>
            </a:extLst>
          </p:cNvPr>
          <p:cNvSpPr/>
          <p:nvPr/>
        </p:nvSpPr>
        <p:spPr>
          <a:xfrm>
            <a:off x="5767634" y="5295539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98B894E8-D910-4B4A-80BA-7421DEC01D66}"/>
              </a:ext>
            </a:extLst>
          </p:cNvPr>
          <p:cNvSpPr/>
          <p:nvPr/>
        </p:nvSpPr>
        <p:spPr>
          <a:xfrm>
            <a:off x="6157703" y="5295539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CFEF186D-9B90-4BA4-A4B5-235968C96CC9}"/>
              </a:ext>
            </a:extLst>
          </p:cNvPr>
          <p:cNvSpPr/>
          <p:nvPr/>
        </p:nvSpPr>
        <p:spPr>
          <a:xfrm>
            <a:off x="5767634" y="490547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24C44178-80AB-4502-AF65-D6CA108F3A92}"/>
              </a:ext>
            </a:extLst>
          </p:cNvPr>
          <p:cNvSpPr/>
          <p:nvPr/>
        </p:nvSpPr>
        <p:spPr>
          <a:xfrm>
            <a:off x="6157703" y="490547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F6F3610A-2AEE-4F92-81A3-4AD00F646CED}"/>
              </a:ext>
            </a:extLst>
          </p:cNvPr>
          <p:cNvSpPr/>
          <p:nvPr/>
        </p:nvSpPr>
        <p:spPr>
          <a:xfrm>
            <a:off x="5767634" y="451540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6D94EA42-3EC6-45A1-BED4-133FED56B3A2}"/>
              </a:ext>
            </a:extLst>
          </p:cNvPr>
          <p:cNvSpPr/>
          <p:nvPr/>
        </p:nvSpPr>
        <p:spPr>
          <a:xfrm>
            <a:off x="6157703" y="451540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EA4EAE03-AAAC-4772-A4AE-140E808FBE01}"/>
              </a:ext>
            </a:extLst>
          </p:cNvPr>
          <p:cNvSpPr/>
          <p:nvPr/>
        </p:nvSpPr>
        <p:spPr>
          <a:xfrm>
            <a:off x="6547769" y="5295539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44374254-B55B-449B-86E0-7FD39200A29C}"/>
              </a:ext>
            </a:extLst>
          </p:cNvPr>
          <p:cNvSpPr/>
          <p:nvPr/>
        </p:nvSpPr>
        <p:spPr>
          <a:xfrm>
            <a:off x="6547769" y="490547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52E36678-FB4F-427F-BC37-222790D3A31E}"/>
              </a:ext>
            </a:extLst>
          </p:cNvPr>
          <p:cNvSpPr/>
          <p:nvPr/>
        </p:nvSpPr>
        <p:spPr>
          <a:xfrm>
            <a:off x="6547769" y="451540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DB3A848B-B934-4E4A-BC2F-EB75D2FDA3A6}"/>
              </a:ext>
            </a:extLst>
          </p:cNvPr>
          <p:cNvSpPr/>
          <p:nvPr/>
        </p:nvSpPr>
        <p:spPr>
          <a:xfrm>
            <a:off x="6929354" y="5295539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2CE143A0-D688-4751-94A5-317C638223A1}"/>
              </a:ext>
            </a:extLst>
          </p:cNvPr>
          <p:cNvSpPr/>
          <p:nvPr/>
        </p:nvSpPr>
        <p:spPr>
          <a:xfrm>
            <a:off x="6929354" y="490547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0BAB935E-05D9-43BC-AA6C-CD312924F127}"/>
              </a:ext>
            </a:extLst>
          </p:cNvPr>
          <p:cNvSpPr/>
          <p:nvPr/>
        </p:nvSpPr>
        <p:spPr>
          <a:xfrm>
            <a:off x="6929354" y="451540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1A7D846D-6825-4BBB-88CE-2FA293907F1E}"/>
              </a:ext>
            </a:extLst>
          </p:cNvPr>
          <p:cNvSpPr/>
          <p:nvPr/>
        </p:nvSpPr>
        <p:spPr>
          <a:xfrm>
            <a:off x="1913420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BDDFCFD1-07CB-4EA7-8411-9FBC71B75B57}"/>
              </a:ext>
            </a:extLst>
          </p:cNvPr>
          <p:cNvSpPr/>
          <p:nvPr/>
        </p:nvSpPr>
        <p:spPr>
          <a:xfrm>
            <a:off x="2303486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E0E4C0C5-909E-4AF6-9FAA-FD90C485366D}"/>
              </a:ext>
            </a:extLst>
          </p:cNvPr>
          <p:cNvSpPr/>
          <p:nvPr/>
        </p:nvSpPr>
        <p:spPr>
          <a:xfrm>
            <a:off x="1913420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3878ACC8-6C52-4038-9887-6DB984BA73B2}"/>
              </a:ext>
            </a:extLst>
          </p:cNvPr>
          <p:cNvSpPr/>
          <p:nvPr/>
        </p:nvSpPr>
        <p:spPr>
          <a:xfrm>
            <a:off x="2303486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436E2482-7399-4942-8226-80478A8463D1}"/>
              </a:ext>
            </a:extLst>
          </p:cNvPr>
          <p:cNvSpPr/>
          <p:nvPr/>
        </p:nvSpPr>
        <p:spPr>
          <a:xfrm>
            <a:off x="1913420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A6E204F2-A34F-4FE7-B38A-2298A89A2586}"/>
              </a:ext>
            </a:extLst>
          </p:cNvPr>
          <p:cNvSpPr/>
          <p:nvPr/>
        </p:nvSpPr>
        <p:spPr>
          <a:xfrm>
            <a:off x="2303486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4D0A768B-C1BD-43C1-8502-C3E3449D5453}"/>
              </a:ext>
            </a:extLst>
          </p:cNvPr>
          <p:cNvSpPr/>
          <p:nvPr/>
        </p:nvSpPr>
        <p:spPr>
          <a:xfrm>
            <a:off x="1913420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A8BDB38E-BED6-4253-9897-A22C09428B81}"/>
              </a:ext>
            </a:extLst>
          </p:cNvPr>
          <p:cNvSpPr/>
          <p:nvPr/>
        </p:nvSpPr>
        <p:spPr>
          <a:xfrm>
            <a:off x="2303486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28560F54-1795-4A48-A809-7ABCE4D329A6}"/>
              </a:ext>
            </a:extLst>
          </p:cNvPr>
          <p:cNvSpPr/>
          <p:nvPr/>
        </p:nvSpPr>
        <p:spPr>
          <a:xfrm>
            <a:off x="2316808" y="2496717"/>
            <a:ext cx="776335" cy="1057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4A248EC6-A416-439D-8B5D-3A5292122C57}"/>
              </a:ext>
            </a:extLst>
          </p:cNvPr>
          <p:cNvSpPr/>
          <p:nvPr/>
        </p:nvSpPr>
        <p:spPr>
          <a:xfrm>
            <a:off x="2166508" y="2299990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FCE4BF69-D0CA-4572-8E85-C2076AC33C94}"/>
              </a:ext>
            </a:extLst>
          </p:cNvPr>
          <p:cNvCxnSpPr/>
          <p:nvPr/>
        </p:nvCxnSpPr>
        <p:spPr>
          <a:xfrm flipV="1">
            <a:off x="2689350" y="2639306"/>
            <a:ext cx="0" cy="44704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6FEEDF7F-7430-43E9-AE62-ED1D3BFD9523}"/>
              </a:ext>
            </a:extLst>
          </p:cNvPr>
          <p:cNvSpPr/>
          <p:nvPr/>
        </p:nvSpPr>
        <p:spPr>
          <a:xfrm>
            <a:off x="6362896" y="5298011"/>
            <a:ext cx="390066" cy="380879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cxnSp>
        <p:nvCxnSpPr>
          <p:cNvPr id="322" name="직선 화살표 연결선 321">
            <a:extLst>
              <a:ext uri="{FF2B5EF4-FFF2-40B4-BE49-F238E27FC236}">
                <a16:creationId xmlns:a16="http://schemas.microsoft.com/office/drawing/2014/main" id="{10948A83-76CF-4413-B2F2-CFE2B5E57062}"/>
              </a:ext>
            </a:extLst>
          </p:cNvPr>
          <p:cNvCxnSpPr>
            <a:cxnSpLocks/>
          </p:cNvCxnSpPr>
          <p:nvPr/>
        </p:nvCxnSpPr>
        <p:spPr>
          <a:xfrm rot="5400000" flipV="1">
            <a:off x="7660855" y="3905496"/>
            <a:ext cx="0" cy="447040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993A14FD-5378-4AEC-90C1-769AA4531EAC}"/>
              </a:ext>
            </a:extLst>
          </p:cNvPr>
          <p:cNvSpPr/>
          <p:nvPr/>
        </p:nvSpPr>
        <p:spPr>
          <a:xfrm rot="5400000">
            <a:off x="6890612" y="4081112"/>
            <a:ext cx="776335" cy="1057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B872183B-A18E-4912-A404-16A1A07E7EF5}"/>
              </a:ext>
            </a:extLst>
          </p:cNvPr>
          <p:cNvGrpSpPr/>
          <p:nvPr/>
        </p:nvGrpSpPr>
        <p:grpSpPr>
          <a:xfrm>
            <a:off x="7059847" y="3603784"/>
            <a:ext cx="332142" cy="256361"/>
            <a:chOff x="5610623" y="2237886"/>
            <a:chExt cx="332142" cy="256361"/>
          </a:xfrm>
        </p:grpSpPr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9CD939B0-757E-4F32-848A-BA47A13B8482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7063F3B4-0F79-44ED-A870-115CD19295DA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11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C5FFC288-FB85-4CCE-AFA4-ECFD28EDC1BF}"/>
              </a:ext>
            </a:extLst>
          </p:cNvPr>
          <p:cNvGrpSpPr/>
          <p:nvPr/>
        </p:nvGrpSpPr>
        <p:grpSpPr>
          <a:xfrm>
            <a:off x="6200727" y="5166867"/>
            <a:ext cx="332142" cy="256361"/>
            <a:chOff x="5610623" y="2237886"/>
            <a:chExt cx="332142" cy="256361"/>
          </a:xfrm>
        </p:grpSpPr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9072C56C-101F-475D-8197-80F4E3789D94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F0A4465-EABB-4487-A654-451C7C155FA2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35430DE-AA9D-4DFD-A1D2-AB6EE955509B}"/>
              </a:ext>
            </a:extLst>
          </p:cNvPr>
          <p:cNvSpPr/>
          <p:nvPr/>
        </p:nvSpPr>
        <p:spPr>
          <a:xfrm>
            <a:off x="7435016" y="4463291"/>
            <a:ext cx="3454837" cy="1206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튜토리얼 진행 맵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버튼 누르기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문으로 나가기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A3AC480-E473-40B2-850F-636B92C0AEC0}"/>
              </a:ext>
            </a:extLst>
          </p:cNvPr>
          <p:cNvSpPr/>
          <p:nvPr/>
        </p:nvSpPr>
        <p:spPr>
          <a:xfrm>
            <a:off x="7761297" y="5166867"/>
            <a:ext cx="123078" cy="120179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69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직사각형 725">
            <a:extLst>
              <a:ext uri="{FF2B5EF4-FFF2-40B4-BE49-F238E27FC236}">
                <a16:creationId xmlns:a16="http://schemas.microsoft.com/office/drawing/2014/main" id="{4EFE87A1-7630-47BB-BEA5-4493A44997AF}"/>
              </a:ext>
            </a:extLst>
          </p:cNvPr>
          <p:cNvSpPr/>
          <p:nvPr/>
        </p:nvSpPr>
        <p:spPr>
          <a:xfrm>
            <a:off x="1574800" y="3303282"/>
            <a:ext cx="1190802" cy="7213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5" name="직사각형 724">
            <a:extLst>
              <a:ext uri="{FF2B5EF4-FFF2-40B4-BE49-F238E27FC236}">
                <a16:creationId xmlns:a16="http://schemas.microsoft.com/office/drawing/2014/main" id="{8A155ECB-7244-41C7-BED4-EA0A4C85739A}"/>
              </a:ext>
            </a:extLst>
          </p:cNvPr>
          <p:cNvSpPr/>
          <p:nvPr/>
        </p:nvSpPr>
        <p:spPr>
          <a:xfrm>
            <a:off x="2679370" y="1188721"/>
            <a:ext cx="4916461" cy="4927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F4EAC9-C546-4ABB-B458-A43F768248E4}"/>
              </a:ext>
            </a:extLst>
          </p:cNvPr>
          <p:cNvGrpSpPr/>
          <p:nvPr/>
        </p:nvGrpSpPr>
        <p:grpSpPr>
          <a:xfrm>
            <a:off x="9679259" y="1089592"/>
            <a:ext cx="2038458" cy="4234581"/>
            <a:chOff x="9679259" y="1374072"/>
            <a:chExt cx="2038458" cy="423458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85B9C19-661B-4992-A4A8-5E26FCE3A023}"/>
                </a:ext>
              </a:extLst>
            </p:cNvPr>
            <p:cNvSpPr/>
            <p:nvPr/>
          </p:nvSpPr>
          <p:spPr>
            <a:xfrm>
              <a:off x="10569688" y="5148812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A524EB2-3BA5-4BDA-B8F4-4E2B8422EA40}"/>
                </a:ext>
              </a:extLst>
            </p:cNvPr>
            <p:cNvSpPr/>
            <p:nvPr/>
          </p:nvSpPr>
          <p:spPr>
            <a:xfrm>
              <a:off x="10569688" y="4205127"/>
              <a:ext cx="459841" cy="4598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689BD6D-34BA-466B-98DC-5E13AE5FEF50}"/>
                </a:ext>
              </a:extLst>
            </p:cNvPr>
            <p:cNvSpPr/>
            <p:nvPr/>
          </p:nvSpPr>
          <p:spPr>
            <a:xfrm>
              <a:off x="10569688" y="3261442"/>
              <a:ext cx="459841" cy="459841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DFED1BB-3D3D-4AC5-8FCB-681860648C45}"/>
                </a:ext>
              </a:extLst>
            </p:cNvPr>
            <p:cNvSpPr/>
            <p:nvPr/>
          </p:nvSpPr>
          <p:spPr>
            <a:xfrm>
              <a:off x="10569688" y="2317757"/>
              <a:ext cx="459841" cy="45984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E284056-D04D-49B0-AAAD-5E6B56170BBA}"/>
                </a:ext>
              </a:extLst>
            </p:cNvPr>
            <p:cNvSpPr/>
            <p:nvPr/>
          </p:nvSpPr>
          <p:spPr>
            <a:xfrm>
              <a:off x="10569688" y="1374072"/>
              <a:ext cx="459841" cy="45984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606525B5-C845-4FA5-9BBF-54C61A936FBB}"/>
                </a:ext>
              </a:extLst>
            </p:cNvPr>
            <p:cNvSpPr txBox="1"/>
            <p:nvPr/>
          </p:nvSpPr>
          <p:spPr>
            <a:xfrm>
              <a:off x="11066117" y="5148813"/>
              <a:ext cx="65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/>
                <a:t>0m</a:t>
              </a:r>
              <a:endParaRPr lang="ko-KR" altLang="en-US" sz="1400" dirty="0"/>
            </a:p>
          </p:txBody>
        </p:sp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A9EA84BD-E192-47B4-99A1-924F0D79A561}"/>
                </a:ext>
              </a:extLst>
            </p:cNvPr>
            <p:cNvSpPr txBox="1"/>
            <p:nvPr/>
          </p:nvSpPr>
          <p:spPr>
            <a:xfrm>
              <a:off x="11066117" y="4208574"/>
              <a:ext cx="65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/>
                <a:t>1m</a:t>
              </a:r>
              <a:endParaRPr lang="ko-KR" altLang="en-US" sz="1400" dirty="0"/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DCBC03FA-C788-4F7B-BDB5-A7C9F847A2B8}"/>
                </a:ext>
              </a:extLst>
            </p:cNvPr>
            <p:cNvSpPr txBox="1"/>
            <p:nvPr/>
          </p:nvSpPr>
          <p:spPr>
            <a:xfrm>
              <a:off x="11066117" y="3268330"/>
              <a:ext cx="65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/>
                <a:t>3m</a:t>
              </a:r>
              <a:endParaRPr lang="ko-KR" altLang="en-US" sz="1400" dirty="0"/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3A339ABD-E519-4DA4-8938-F1D0ACA13A97}"/>
                </a:ext>
              </a:extLst>
            </p:cNvPr>
            <p:cNvSpPr txBox="1"/>
            <p:nvPr/>
          </p:nvSpPr>
          <p:spPr>
            <a:xfrm>
              <a:off x="11066117" y="2328086"/>
              <a:ext cx="65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/>
                <a:t>4m</a:t>
              </a:r>
              <a:endParaRPr lang="ko-KR" altLang="en-US" sz="1400" dirty="0"/>
            </a:p>
          </p:txBody>
        </p:sp>
        <p:sp>
          <p:nvSpPr>
            <p:cNvPr id="16" name="TextBox 10">
              <a:extLst>
                <a:ext uri="{FF2B5EF4-FFF2-40B4-BE49-F238E27FC236}">
                  <a16:creationId xmlns:a16="http://schemas.microsoft.com/office/drawing/2014/main" id="{306A4AFF-1E3A-4F7E-9D5E-E84CAE445D68}"/>
                </a:ext>
              </a:extLst>
            </p:cNvPr>
            <p:cNvSpPr txBox="1"/>
            <p:nvPr/>
          </p:nvSpPr>
          <p:spPr>
            <a:xfrm>
              <a:off x="11066117" y="1387842"/>
              <a:ext cx="65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/>
                <a:t>7m</a:t>
              </a:r>
              <a:endParaRPr lang="ko-KR" altLang="en-US" sz="1400" dirty="0"/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8E36DFD4-5983-479F-9096-2C6830D09066}"/>
                </a:ext>
              </a:extLst>
            </p:cNvPr>
            <p:cNvSpPr txBox="1"/>
            <p:nvPr/>
          </p:nvSpPr>
          <p:spPr>
            <a:xfrm>
              <a:off x="9679259" y="5148813"/>
              <a:ext cx="97786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 dirty="0"/>
                <a:t>Lv. 0</a:t>
              </a:r>
              <a:endParaRPr lang="ko-KR" altLang="en-US" sz="1600" b="1" dirty="0"/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482E0EFE-35A9-4611-9535-7AAFA4197607}"/>
                </a:ext>
              </a:extLst>
            </p:cNvPr>
            <p:cNvSpPr txBox="1"/>
            <p:nvPr/>
          </p:nvSpPr>
          <p:spPr>
            <a:xfrm>
              <a:off x="9679259" y="4208574"/>
              <a:ext cx="97786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 dirty="0"/>
                <a:t>Lv. 1</a:t>
              </a:r>
              <a:endParaRPr lang="ko-KR" altLang="en-US" sz="1600" b="1" dirty="0"/>
            </a:p>
          </p:txBody>
        </p:sp>
        <p:sp>
          <p:nvSpPr>
            <p:cNvPr id="20" name="TextBox 14">
              <a:extLst>
                <a:ext uri="{FF2B5EF4-FFF2-40B4-BE49-F238E27FC236}">
                  <a16:creationId xmlns:a16="http://schemas.microsoft.com/office/drawing/2014/main" id="{23BFCB9D-1D69-4814-8B15-630369572D36}"/>
                </a:ext>
              </a:extLst>
            </p:cNvPr>
            <p:cNvSpPr txBox="1"/>
            <p:nvPr/>
          </p:nvSpPr>
          <p:spPr>
            <a:xfrm>
              <a:off x="9679259" y="3268330"/>
              <a:ext cx="97786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 dirty="0"/>
                <a:t>Lv. 2</a:t>
              </a:r>
              <a:endParaRPr lang="ko-KR" altLang="en-US" sz="1600" b="1" dirty="0"/>
            </a:p>
          </p:txBody>
        </p:sp>
        <p:sp>
          <p:nvSpPr>
            <p:cNvPr id="21" name="TextBox 15">
              <a:extLst>
                <a:ext uri="{FF2B5EF4-FFF2-40B4-BE49-F238E27FC236}">
                  <a16:creationId xmlns:a16="http://schemas.microsoft.com/office/drawing/2014/main" id="{FDD616D0-AA58-442D-86B1-09A62941481F}"/>
                </a:ext>
              </a:extLst>
            </p:cNvPr>
            <p:cNvSpPr txBox="1"/>
            <p:nvPr/>
          </p:nvSpPr>
          <p:spPr>
            <a:xfrm>
              <a:off x="9679259" y="2328086"/>
              <a:ext cx="97786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 dirty="0"/>
                <a:t>Lv. 3</a:t>
              </a:r>
              <a:endParaRPr lang="ko-KR" altLang="en-US" sz="1600" b="1" dirty="0"/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54D9C112-045D-4CA4-BBA4-239D8F1F4C93}"/>
                </a:ext>
              </a:extLst>
            </p:cNvPr>
            <p:cNvSpPr txBox="1"/>
            <p:nvPr/>
          </p:nvSpPr>
          <p:spPr>
            <a:xfrm>
              <a:off x="9679259" y="1387842"/>
              <a:ext cx="97786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 dirty="0"/>
                <a:t>Lv. 4</a:t>
              </a:r>
              <a:endParaRPr lang="ko-KR" altLang="en-US" sz="1600" b="1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20g x 16g x 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Stage_T2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7F2A3AED-07A4-415B-9D68-41B4D3766C3B}"/>
              </a:ext>
            </a:extLst>
          </p:cNvPr>
          <p:cNvSpPr/>
          <p:nvPr/>
        </p:nvSpPr>
        <p:spPr>
          <a:xfrm>
            <a:off x="1872456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98B894E8-D910-4B4A-80BA-7421DEC01D66}"/>
              </a:ext>
            </a:extLst>
          </p:cNvPr>
          <p:cNvSpPr/>
          <p:nvPr/>
        </p:nvSpPr>
        <p:spPr>
          <a:xfrm>
            <a:off x="2170173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CFEF186D-9B90-4BA4-A4B5-235968C96CC9}"/>
              </a:ext>
            </a:extLst>
          </p:cNvPr>
          <p:cNvSpPr/>
          <p:nvPr/>
        </p:nvSpPr>
        <p:spPr>
          <a:xfrm>
            <a:off x="1872456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24C44178-80AB-4502-AF65-D6CA108F3A92}"/>
              </a:ext>
            </a:extLst>
          </p:cNvPr>
          <p:cNvSpPr/>
          <p:nvPr/>
        </p:nvSpPr>
        <p:spPr>
          <a:xfrm>
            <a:off x="2170173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EA4EAE03-AAAC-4772-A4AE-140E808FBE01}"/>
              </a:ext>
            </a:extLst>
          </p:cNvPr>
          <p:cNvSpPr/>
          <p:nvPr/>
        </p:nvSpPr>
        <p:spPr>
          <a:xfrm>
            <a:off x="2467887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44374254-B55B-449B-86E0-7FD39200A29C}"/>
              </a:ext>
            </a:extLst>
          </p:cNvPr>
          <p:cNvSpPr/>
          <p:nvPr/>
        </p:nvSpPr>
        <p:spPr>
          <a:xfrm>
            <a:off x="2467887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FA8C0321-0221-416E-AA24-350EC079E9D3}"/>
              </a:ext>
            </a:extLst>
          </p:cNvPr>
          <p:cNvSpPr/>
          <p:nvPr/>
        </p:nvSpPr>
        <p:spPr>
          <a:xfrm>
            <a:off x="2762885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D2EB7AE-7B68-486E-B151-7B1BA17DF23D}"/>
              </a:ext>
            </a:extLst>
          </p:cNvPr>
          <p:cNvSpPr/>
          <p:nvPr/>
        </p:nvSpPr>
        <p:spPr>
          <a:xfrm>
            <a:off x="3060602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75CDAE13-7107-4841-ABA3-A2994DA72056}"/>
              </a:ext>
            </a:extLst>
          </p:cNvPr>
          <p:cNvSpPr/>
          <p:nvPr/>
        </p:nvSpPr>
        <p:spPr>
          <a:xfrm>
            <a:off x="2762885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A738EF78-A936-43DE-9C22-3FFB2D2904AB}"/>
              </a:ext>
            </a:extLst>
          </p:cNvPr>
          <p:cNvSpPr/>
          <p:nvPr/>
        </p:nvSpPr>
        <p:spPr>
          <a:xfrm>
            <a:off x="3060602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E1DD5BC-7536-43AA-B31C-CD53F5EA7146}"/>
              </a:ext>
            </a:extLst>
          </p:cNvPr>
          <p:cNvSpPr/>
          <p:nvPr/>
        </p:nvSpPr>
        <p:spPr>
          <a:xfrm>
            <a:off x="3358316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E107E548-A5D6-4673-A783-A99B7EAA9646}"/>
              </a:ext>
            </a:extLst>
          </p:cNvPr>
          <p:cNvSpPr/>
          <p:nvPr/>
        </p:nvSpPr>
        <p:spPr>
          <a:xfrm>
            <a:off x="3358316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A4BF9BD-2C7B-4741-9B6E-C963F8975CA3}"/>
              </a:ext>
            </a:extLst>
          </p:cNvPr>
          <p:cNvSpPr/>
          <p:nvPr/>
        </p:nvSpPr>
        <p:spPr>
          <a:xfrm>
            <a:off x="2762885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F7793C1-CC7D-476F-8112-4A0DF467EDED}"/>
              </a:ext>
            </a:extLst>
          </p:cNvPr>
          <p:cNvSpPr/>
          <p:nvPr/>
        </p:nvSpPr>
        <p:spPr>
          <a:xfrm>
            <a:off x="3060602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6D581F3-CD90-4745-B71F-74186728CC46}"/>
              </a:ext>
            </a:extLst>
          </p:cNvPr>
          <p:cNvSpPr/>
          <p:nvPr/>
        </p:nvSpPr>
        <p:spPr>
          <a:xfrm>
            <a:off x="2762885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70958CEE-8EB4-4E58-92DE-63CACE30DDEF}"/>
              </a:ext>
            </a:extLst>
          </p:cNvPr>
          <p:cNvSpPr/>
          <p:nvPr/>
        </p:nvSpPr>
        <p:spPr>
          <a:xfrm>
            <a:off x="3060602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094190C-B8AE-4415-A301-A07F6955ADE3}"/>
              </a:ext>
            </a:extLst>
          </p:cNvPr>
          <p:cNvSpPr/>
          <p:nvPr/>
        </p:nvSpPr>
        <p:spPr>
          <a:xfrm>
            <a:off x="3358316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32B102BD-D382-4E25-8013-4EC66E6CEE2A}"/>
              </a:ext>
            </a:extLst>
          </p:cNvPr>
          <p:cNvSpPr/>
          <p:nvPr/>
        </p:nvSpPr>
        <p:spPr>
          <a:xfrm>
            <a:off x="3358316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5B84BB10-D6D1-4F0E-B586-0D5634F8FADA}"/>
              </a:ext>
            </a:extLst>
          </p:cNvPr>
          <p:cNvSpPr/>
          <p:nvPr/>
        </p:nvSpPr>
        <p:spPr>
          <a:xfrm>
            <a:off x="2762885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D52CF31B-119C-4331-AB1C-5C3CA4A5AFDF}"/>
              </a:ext>
            </a:extLst>
          </p:cNvPr>
          <p:cNvSpPr/>
          <p:nvPr/>
        </p:nvSpPr>
        <p:spPr>
          <a:xfrm>
            <a:off x="3060602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8B74E3BB-CDAB-48F0-B17D-A88A2DE79AE1}"/>
              </a:ext>
            </a:extLst>
          </p:cNvPr>
          <p:cNvSpPr/>
          <p:nvPr/>
        </p:nvSpPr>
        <p:spPr>
          <a:xfrm>
            <a:off x="2762885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D375C783-71E0-4155-9058-BCB5278A2AD0}"/>
              </a:ext>
            </a:extLst>
          </p:cNvPr>
          <p:cNvSpPr/>
          <p:nvPr/>
        </p:nvSpPr>
        <p:spPr>
          <a:xfrm>
            <a:off x="3060602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2BC199FB-A4CE-442B-BEE8-74775E6F8648}"/>
              </a:ext>
            </a:extLst>
          </p:cNvPr>
          <p:cNvSpPr/>
          <p:nvPr/>
        </p:nvSpPr>
        <p:spPr>
          <a:xfrm>
            <a:off x="3358316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1E0B43A-B43F-4A1F-978F-C06224F8825E}"/>
              </a:ext>
            </a:extLst>
          </p:cNvPr>
          <p:cNvSpPr/>
          <p:nvPr/>
        </p:nvSpPr>
        <p:spPr>
          <a:xfrm>
            <a:off x="3358316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A7B1F3EF-DE1D-4788-AF4D-50A7CF9C56BE}"/>
              </a:ext>
            </a:extLst>
          </p:cNvPr>
          <p:cNvSpPr/>
          <p:nvPr/>
        </p:nvSpPr>
        <p:spPr>
          <a:xfrm>
            <a:off x="3653314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4811D5D1-BE6D-420B-9943-E2677C732B65}"/>
              </a:ext>
            </a:extLst>
          </p:cNvPr>
          <p:cNvSpPr/>
          <p:nvPr/>
        </p:nvSpPr>
        <p:spPr>
          <a:xfrm>
            <a:off x="3951031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FBD2B4A0-753B-4DD9-8EBC-B5D9F30F6279}"/>
              </a:ext>
            </a:extLst>
          </p:cNvPr>
          <p:cNvSpPr/>
          <p:nvPr/>
        </p:nvSpPr>
        <p:spPr>
          <a:xfrm>
            <a:off x="3653314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7A1F65DA-C073-4B08-9953-93383924C4B6}"/>
              </a:ext>
            </a:extLst>
          </p:cNvPr>
          <p:cNvSpPr/>
          <p:nvPr/>
        </p:nvSpPr>
        <p:spPr>
          <a:xfrm>
            <a:off x="3951031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CF94264E-AD92-4D27-99B1-056ED4B7A87E}"/>
              </a:ext>
            </a:extLst>
          </p:cNvPr>
          <p:cNvSpPr/>
          <p:nvPr/>
        </p:nvSpPr>
        <p:spPr>
          <a:xfrm>
            <a:off x="4248745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7AB36A6-D116-442B-A7B5-F93A046FAFAE}"/>
              </a:ext>
            </a:extLst>
          </p:cNvPr>
          <p:cNvSpPr/>
          <p:nvPr/>
        </p:nvSpPr>
        <p:spPr>
          <a:xfrm>
            <a:off x="4248745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9C8C301C-4162-4750-B1FC-A2DBFB75FCEA}"/>
              </a:ext>
            </a:extLst>
          </p:cNvPr>
          <p:cNvSpPr/>
          <p:nvPr/>
        </p:nvSpPr>
        <p:spPr>
          <a:xfrm>
            <a:off x="3653314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5DBBCEA4-0FBE-4F31-9097-4AF5870582DC}"/>
              </a:ext>
            </a:extLst>
          </p:cNvPr>
          <p:cNvSpPr/>
          <p:nvPr/>
        </p:nvSpPr>
        <p:spPr>
          <a:xfrm>
            <a:off x="3951031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9E782C0B-8B65-4295-94EE-5302A7F01D13}"/>
              </a:ext>
            </a:extLst>
          </p:cNvPr>
          <p:cNvSpPr/>
          <p:nvPr/>
        </p:nvSpPr>
        <p:spPr>
          <a:xfrm>
            <a:off x="3653314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08BF6E78-B8F2-4714-A898-F3F2E0086917}"/>
              </a:ext>
            </a:extLst>
          </p:cNvPr>
          <p:cNvSpPr/>
          <p:nvPr/>
        </p:nvSpPr>
        <p:spPr>
          <a:xfrm>
            <a:off x="3951031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328B33EC-1CD3-4DFC-A78E-C66DF17880AF}"/>
              </a:ext>
            </a:extLst>
          </p:cNvPr>
          <p:cNvSpPr/>
          <p:nvPr/>
        </p:nvSpPr>
        <p:spPr>
          <a:xfrm>
            <a:off x="4248745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535EB0E3-3E42-4387-A713-D7DBFEE7C722}"/>
              </a:ext>
            </a:extLst>
          </p:cNvPr>
          <p:cNvSpPr/>
          <p:nvPr/>
        </p:nvSpPr>
        <p:spPr>
          <a:xfrm>
            <a:off x="4248745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788C282C-E835-4ED4-A593-99B038FB3BDC}"/>
              </a:ext>
            </a:extLst>
          </p:cNvPr>
          <p:cNvSpPr/>
          <p:nvPr/>
        </p:nvSpPr>
        <p:spPr>
          <a:xfrm>
            <a:off x="3653314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73973AE8-05E6-4D7F-A8E3-5F6C600E5B88}"/>
              </a:ext>
            </a:extLst>
          </p:cNvPr>
          <p:cNvSpPr/>
          <p:nvPr/>
        </p:nvSpPr>
        <p:spPr>
          <a:xfrm>
            <a:off x="3951031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EEBD97E2-3797-4C56-93E2-02C563702215}"/>
              </a:ext>
            </a:extLst>
          </p:cNvPr>
          <p:cNvSpPr/>
          <p:nvPr/>
        </p:nvSpPr>
        <p:spPr>
          <a:xfrm>
            <a:off x="3653314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F4E93E28-2052-4A99-A85F-FA015FAE5AFD}"/>
              </a:ext>
            </a:extLst>
          </p:cNvPr>
          <p:cNvSpPr/>
          <p:nvPr/>
        </p:nvSpPr>
        <p:spPr>
          <a:xfrm>
            <a:off x="3951031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50887EF6-5A19-4641-AE4D-06F101F418FC}"/>
              </a:ext>
            </a:extLst>
          </p:cNvPr>
          <p:cNvSpPr/>
          <p:nvPr/>
        </p:nvSpPr>
        <p:spPr>
          <a:xfrm>
            <a:off x="4248745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7547ABBA-552D-459E-AC23-7876E21E4738}"/>
              </a:ext>
            </a:extLst>
          </p:cNvPr>
          <p:cNvSpPr/>
          <p:nvPr/>
        </p:nvSpPr>
        <p:spPr>
          <a:xfrm>
            <a:off x="4248745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6044C8B0-813D-4D63-A256-8F411C91D26D}"/>
              </a:ext>
            </a:extLst>
          </p:cNvPr>
          <p:cNvSpPr/>
          <p:nvPr/>
        </p:nvSpPr>
        <p:spPr>
          <a:xfrm>
            <a:off x="2762885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92607317-DDDF-4C03-BB49-754D67E36ECA}"/>
              </a:ext>
            </a:extLst>
          </p:cNvPr>
          <p:cNvSpPr/>
          <p:nvPr/>
        </p:nvSpPr>
        <p:spPr>
          <a:xfrm>
            <a:off x="3060602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8D02102D-973B-4E33-94EB-47018237FEF1}"/>
              </a:ext>
            </a:extLst>
          </p:cNvPr>
          <p:cNvSpPr/>
          <p:nvPr/>
        </p:nvSpPr>
        <p:spPr>
          <a:xfrm>
            <a:off x="2762885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565C202B-9697-4F0C-B306-F6A9A5EE8C4A}"/>
              </a:ext>
            </a:extLst>
          </p:cNvPr>
          <p:cNvSpPr/>
          <p:nvPr/>
        </p:nvSpPr>
        <p:spPr>
          <a:xfrm>
            <a:off x="3060602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221F2458-0EC4-459E-9138-F279FB6F5586}"/>
              </a:ext>
            </a:extLst>
          </p:cNvPr>
          <p:cNvSpPr/>
          <p:nvPr/>
        </p:nvSpPr>
        <p:spPr>
          <a:xfrm>
            <a:off x="3358316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FA94DB54-79FF-426D-BBFC-23A2131B3913}"/>
              </a:ext>
            </a:extLst>
          </p:cNvPr>
          <p:cNvSpPr/>
          <p:nvPr/>
        </p:nvSpPr>
        <p:spPr>
          <a:xfrm>
            <a:off x="3358316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E9AA7815-42B9-410A-9C7A-FB9EC498827E}"/>
              </a:ext>
            </a:extLst>
          </p:cNvPr>
          <p:cNvSpPr/>
          <p:nvPr/>
        </p:nvSpPr>
        <p:spPr>
          <a:xfrm>
            <a:off x="2762885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1A86CCCD-4B37-4F25-8FC3-246E1D9537A7}"/>
              </a:ext>
            </a:extLst>
          </p:cNvPr>
          <p:cNvSpPr/>
          <p:nvPr/>
        </p:nvSpPr>
        <p:spPr>
          <a:xfrm>
            <a:off x="3060602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49E374AC-F98C-473B-97A6-0FC0E8A904EE}"/>
              </a:ext>
            </a:extLst>
          </p:cNvPr>
          <p:cNvSpPr/>
          <p:nvPr/>
        </p:nvSpPr>
        <p:spPr>
          <a:xfrm>
            <a:off x="2762885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F5843DB0-776B-4E7C-81FE-7C1026F00351}"/>
              </a:ext>
            </a:extLst>
          </p:cNvPr>
          <p:cNvSpPr/>
          <p:nvPr/>
        </p:nvSpPr>
        <p:spPr>
          <a:xfrm>
            <a:off x="3060602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50AD424D-5ED1-4333-A446-B1E2AB5A233A}"/>
              </a:ext>
            </a:extLst>
          </p:cNvPr>
          <p:cNvSpPr/>
          <p:nvPr/>
        </p:nvSpPr>
        <p:spPr>
          <a:xfrm>
            <a:off x="3358316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5D482CD2-C009-4ABC-82F8-3C6F66B94EFE}"/>
              </a:ext>
            </a:extLst>
          </p:cNvPr>
          <p:cNvSpPr/>
          <p:nvPr/>
        </p:nvSpPr>
        <p:spPr>
          <a:xfrm>
            <a:off x="3358316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C9E23B6C-2827-469F-B98E-4EC74D7D8F93}"/>
              </a:ext>
            </a:extLst>
          </p:cNvPr>
          <p:cNvSpPr/>
          <p:nvPr/>
        </p:nvSpPr>
        <p:spPr>
          <a:xfrm>
            <a:off x="2762885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4F23C28-D403-409B-99AF-E775309E516A}"/>
              </a:ext>
            </a:extLst>
          </p:cNvPr>
          <p:cNvSpPr/>
          <p:nvPr/>
        </p:nvSpPr>
        <p:spPr>
          <a:xfrm>
            <a:off x="3060602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989D23BA-C21D-4B22-B2BB-87DE3189F18A}"/>
              </a:ext>
            </a:extLst>
          </p:cNvPr>
          <p:cNvSpPr/>
          <p:nvPr/>
        </p:nvSpPr>
        <p:spPr>
          <a:xfrm>
            <a:off x="3358316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B8400DA4-AC0C-4FAB-A86C-C0B30104620A}"/>
              </a:ext>
            </a:extLst>
          </p:cNvPr>
          <p:cNvSpPr/>
          <p:nvPr/>
        </p:nvSpPr>
        <p:spPr>
          <a:xfrm>
            <a:off x="3653314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D5DD033C-EACB-4E2B-8101-8089B1F5E5BE}"/>
              </a:ext>
            </a:extLst>
          </p:cNvPr>
          <p:cNvSpPr/>
          <p:nvPr/>
        </p:nvSpPr>
        <p:spPr>
          <a:xfrm>
            <a:off x="3951031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2705E5AE-DB58-4C9C-BD0B-3ED0771AF85F}"/>
              </a:ext>
            </a:extLst>
          </p:cNvPr>
          <p:cNvSpPr/>
          <p:nvPr/>
        </p:nvSpPr>
        <p:spPr>
          <a:xfrm>
            <a:off x="3653314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C907E8DC-FCE2-4663-8833-40B86DBE99AD}"/>
              </a:ext>
            </a:extLst>
          </p:cNvPr>
          <p:cNvSpPr/>
          <p:nvPr/>
        </p:nvSpPr>
        <p:spPr>
          <a:xfrm>
            <a:off x="3951031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E296B9B0-827B-493E-8EAB-9147D1509265}"/>
              </a:ext>
            </a:extLst>
          </p:cNvPr>
          <p:cNvSpPr/>
          <p:nvPr/>
        </p:nvSpPr>
        <p:spPr>
          <a:xfrm>
            <a:off x="4248745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D343798A-1F54-403E-BE5A-613E3EEC72CD}"/>
              </a:ext>
            </a:extLst>
          </p:cNvPr>
          <p:cNvSpPr/>
          <p:nvPr/>
        </p:nvSpPr>
        <p:spPr>
          <a:xfrm>
            <a:off x="4248745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41AC8C53-1A06-44D3-B152-A1394A57C6C4}"/>
              </a:ext>
            </a:extLst>
          </p:cNvPr>
          <p:cNvSpPr/>
          <p:nvPr/>
        </p:nvSpPr>
        <p:spPr>
          <a:xfrm>
            <a:off x="3653314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AC9FAE9D-7266-4A2D-9F19-9C32307E26BE}"/>
              </a:ext>
            </a:extLst>
          </p:cNvPr>
          <p:cNvSpPr/>
          <p:nvPr/>
        </p:nvSpPr>
        <p:spPr>
          <a:xfrm>
            <a:off x="3951031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8C7D9CF6-9F72-4657-96D8-6663E714AE60}"/>
              </a:ext>
            </a:extLst>
          </p:cNvPr>
          <p:cNvSpPr/>
          <p:nvPr/>
        </p:nvSpPr>
        <p:spPr>
          <a:xfrm>
            <a:off x="3653314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1A1C7D40-0E14-42D3-90EC-E3D70D9318F8}"/>
              </a:ext>
            </a:extLst>
          </p:cNvPr>
          <p:cNvSpPr/>
          <p:nvPr/>
        </p:nvSpPr>
        <p:spPr>
          <a:xfrm>
            <a:off x="3951031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9EF73C73-FCD7-4FE3-9973-91E91CFAFFE7}"/>
              </a:ext>
            </a:extLst>
          </p:cNvPr>
          <p:cNvSpPr/>
          <p:nvPr/>
        </p:nvSpPr>
        <p:spPr>
          <a:xfrm>
            <a:off x="4248745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5DEC06E6-0FD2-4EC0-BFA7-886EC54349C9}"/>
              </a:ext>
            </a:extLst>
          </p:cNvPr>
          <p:cNvSpPr/>
          <p:nvPr/>
        </p:nvSpPr>
        <p:spPr>
          <a:xfrm>
            <a:off x="4248745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5A0D4E8F-1F0F-4A0D-9C74-3CE26FDD4994}"/>
              </a:ext>
            </a:extLst>
          </p:cNvPr>
          <p:cNvSpPr/>
          <p:nvPr/>
        </p:nvSpPr>
        <p:spPr>
          <a:xfrm>
            <a:off x="3653314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C000AC13-7598-4C0A-BD11-C11285132437}"/>
              </a:ext>
            </a:extLst>
          </p:cNvPr>
          <p:cNvSpPr/>
          <p:nvPr/>
        </p:nvSpPr>
        <p:spPr>
          <a:xfrm>
            <a:off x="3951031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CC0D1D43-219C-47B2-AA9B-CE9796A8A10C}"/>
              </a:ext>
            </a:extLst>
          </p:cNvPr>
          <p:cNvSpPr/>
          <p:nvPr/>
        </p:nvSpPr>
        <p:spPr>
          <a:xfrm>
            <a:off x="4248745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15E34173-0661-4BD7-B738-7F0A9A59637E}"/>
              </a:ext>
            </a:extLst>
          </p:cNvPr>
          <p:cNvSpPr/>
          <p:nvPr/>
        </p:nvSpPr>
        <p:spPr>
          <a:xfrm>
            <a:off x="2762885" y="1867270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38A17D39-F53E-42DE-8BAB-A30268F97706}"/>
              </a:ext>
            </a:extLst>
          </p:cNvPr>
          <p:cNvSpPr/>
          <p:nvPr/>
        </p:nvSpPr>
        <p:spPr>
          <a:xfrm>
            <a:off x="3060602" y="1867270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BC41A9D7-E2BA-4DBB-82D0-734F4871F7AA}"/>
              </a:ext>
            </a:extLst>
          </p:cNvPr>
          <p:cNvSpPr/>
          <p:nvPr/>
        </p:nvSpPr>
        <p:spPr>
          <a:xfrm>
            <a:off x="2762885" y="1569554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4A06FE30-C2ED-4A7B-852C-2298312E1002}"/>
              </a:ext>
            </a:extLst>
          </p:cNvPr>
          <p:cNvSpPr/>
          <p:nvPr/>
        </p:nvSpPr>
        <p:spPr>
          <a:xfrm>
            <a:off x="3060602" y="1569554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85ACC343-EE90-4697-9EDB-91B70FE9DCFB}"/>
              </a:ext>
            </a:extLst>
          </p:cNvPr>
          <p:cNvSpPr/>
          <p:nvPr/>
        </p:nvSpPr>
        <p:spPr>
          <a:xfrm>
            <a:off x="3358316" y="1867270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3E9B9F72-F305-4B1F-9728-3802BE406D5B}"/>
              </a:ext>
            </a:extLst>
          </p:cNvPr>
          <p:cNvSpPr/>
          <p:nvPr/>
        </p:nvSpPr>
        <p:spPr>
          <a:xfrm>
            <a:off x="3358316" y="1569554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AFA7D4CE-706C-4659-A87D-C0D8F48EF740}"/>
              </a:ext>
            </a:extLst>
          </p:cNvPr>
          <p:cNvSpPr/>
          <p:nvPr/>
        </p:nvSpPr>
        <p:spPr>
          <a:xfrm>
            <a:off x="2762885" y="1272009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DBE653F4-BCDA-49CD-A724-533F0C1D94A1}"/>
              </a:ext>
            </a:extLst>
          </p:cNvPr>
          <p:cNvSpPr/>
          <p:nvPr/>
        </p:nvSpPr>
        <p:spPr>
          <a:xfrm>
            <a:off x="3060602" y="1272009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F937BF49-325F-4A42-B5B0-48CBD6EBAFCB}"/>
              </a:ext>
            </a:extLst>
          </p:cNvPr>
          <p:cNvSpPr/>
          <p:nvPr/>
        </p:nvSpPr>
        <p:spPr>
          <a:xfrm>
            <a:off x="3358316" y="1272009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F19FF81E-E0D9-48A4-9BE9-9DA48189664B}"/>
              </a:ext>
            </a:extLst>
          </p:cNvPr>
          <p:cNvSpPr/>
          <p:nvPr/>
        </p:nvSpPr>
        <p:spPr>
          <a:xfrm>
            <a:off x="2762885" y="2462878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F9B1D5B9-CD51-420B-AE85-D43F67472B20}"/>
              </a:ext>
            </a:extLst>
          </p:cNvPr>
          <p:cNvSpPr/>
          <p:nvPr/>
        </p:nvSpPr>
        <p:spPr>
          <a:xfrm>
            <a:off x="3060602" y="2462878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CF1A774D-BF80-4966-AAFE-61E20B65B085}"/>
              </a:ext>
            </a:extLst>
          </p:cNvPr>
          <p:cNvSpPr/>
          <p:nvPr/>
        </p:nvSpPr>
        <p:spPr>
          <a:xfrm>
            <a:off x="2762885" y="2165162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98771D3D-F20B-4DBA-95F3-0DDF5F564960}"/>
              </a:ext>
            </a:extLst>
          </p:cNvPr>
          <p:cNvSpPr/>
          <p:nvPr/>
        </p:nvSpPr>
        <p:spPr>
          <a:xfrm>
            <a:off x="3060602" y="2165162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FDAAB282-6456-419B-A705-67DF4A4BD27C}"/>
              </a:ext>
            </a:extLst>
          </p:cNvPr>
          <p:cNvSpPr/>
          <p:nvPr/>
        </p:nvSpPr>
        <p:spPr>
          <a:xfrm>
            <a:off x="3358316" y="2462878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4A45FC9D-BF15-44A2-8222-F91B7EC8DD1F}"/>
              </a:ext>
            </a:extLst>
          </p:cNvPr>
          <p:cNvSpPr/>
          <p:nvPr/>
        </p:nvSpPr>
        <p:spPr>
          <a:xfrm>
            <a:off x="3358316" y="2165162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5976C8C8-81A2-493E-9451-2818D63B0A72}"/>
              </a:ext>
            </a:extLst>
          </p:cNvPr>
          <p:cNvSpPr/>
          <p:nvPr/>
        </p:nvSpPr>
        <p:spPr>
          <a:xfrm>
            <a:off x="3653314" y="1867270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808C5E43-68E7-442D-A133-66DD96AD64C3}"/>
              </a:ext>
            </a:extLst>
          </p:cNvPr>
          <p:cNvSpPr/>
          <p:nvPr/>
        </p:nvSpPr>
        <p:spPr>
          <a:xfrm>
            <a:off x="3951031" y="1867270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30FC01B0-01FD-4F87-993E-4B38E0A9E967}"/>
              </a:ext>
            </a:extLst>
          </p:cNvPr>
          <p:cNvSpPr/>
          <p:nvPr/>
        </p:nvSpPr>
        <p:spPr>
          <a:xfrm>
            <a:off x="3653314" y="1569554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B68232D8-8328-4C99-AB54-2A14038B4D41}"/>
              </a:ext>
            </a:extLst>
          </p:cNvPr>
          <p:cNvSpPr/>
          <p:nvPr/>
        </p:nvSpPr>
        <p:spPr>
          <a:xfrm>
            <a:off x="3951031" y="1569554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3A9CF1D4-5157-43B3-85DA-C01322E67FFE}"/>
              </a:ext>
            </a:extLst>
          </p:cNvPr>
          <p:cNvSpPr/>
          <p:nvPr/>
        </p:nvSpPr>
        <p:spPr>
          <a:xfrm>
            <a:off x="4248745" y="1867270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209779F3-69C8-4F83-B3B6-D92B18817F72}"/>
              </a:ext>
            </a:extLst>
          </p:cNvPr>
          <p:cNvSpPr/>
          <p:nvPr/>
        </p:nvSpPr>
        <p:spPr>
          <a:xfrm>
            <a:off x="4248745" y="1569554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6133C887-BB5B-4FE8-8703-8460257381EF}"/>
              </a:ext>
            </a:extLst>
          </p:cNvPr>
          <p:cNvSpPr/>
          <p:nvPr/>
        </p:nvSpPr>
        <p:spPr>
          <a:xfrm>
            <a:off x="3653314" y="1272009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326B42AB-6F88-41A9-AD2F-CE9F92CFE858}"/>
              </a:ext>
            </a:extLst>
          </p:cNvPr>
          <p:cNvSpPr/>
          <p:nvPr/>
        </p:nvSpPr>
        <p:spPr>
          <a:xfrm>
            <a:off x="3951031" y="1272009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255CF960-DF8F-4892-AB24-27A18870B5B6}"/>
              </a:ext>
            </a:extLst>
          </p:cNvPr>
          <p:cNvSpPr/>
          <p:nvPr/>
        </p:nvSpPr>
        <p:spPr>
          <a:xfrm>
            <a:off x="4248745" y="1272009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AAA18BA2-999F-4080-B3CE-CD2117F23BCA}"/>
              </a:ext>
            </a:extLst>
          </p:cNvPr>
          <p:cNvSpPr/>
          <p:nvPr/>
        </p:nvSpPr>
        <p:spPr>
          <a:xfrm>
            <a:off x="3653314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B73DCF6F-8E67-4CBE-A8B5-BE0D60167F9F}"/>
              </a:ext>
            </a:extLst>
          </p:cNvPr>
          <p:cNvSpPr/>
          <p:nvPr/>
        </p:nvSpPr>
        <p:spPr>
          <a:xfrm>
            <a:off x="3951031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8F60C2AE-E828-4696-8FF3-9E8936654AEC}"/>
              </a:ext>
            </a:extLst>
          </p:cNvPr>
          <p:cNvSpPr/>
          <p:nvPr/>
        </p:nvSpPr>
        <p:spPr>
          <a:xfrm>
            <a:off x="3653314" y="2165162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AD4A4399-2F87-4D86-9B61-F923785EBBA6}"/>
              </a:ext>
            </a:extLst>
          </p:cNvPr>
          <p:cNvSpPr/>
          <p:nvPr/>
        </p:nvSpPr>
        <p:spPr>
          <a:xfrm>
            <a:off x="3951031" y="2165162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E69319B1-8A90-41AF-9269-8A8D4D328D8D}"/>
              </a:ext>
            </a:extLst>
          </p:cNvPr>
          <p:cNvSpPr/>
          <p:nvPr/>
        </p:nvSpPr>
        <p:spPr>
          <a:xfrm>
            <a:off x="4248745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0" name="직사각형 339">
            <a:extLst>
              <a:ext uri="{FF2B5EF4-FFF2-40B4-BE49-F238E27FC236}">
                <a16:creationId xmlns:a16="http://schemas.microsoft.com/office/drawing/2014/main" id="{20D84FD4-EA9F-4053-AA7D-A18D10629E71}"/>
              </a:ext>
            </a:extLst>
          </p:cNvPr>
          <p:cNvSpPr/>
          <p:nvPr/>
        </p:nvSpPr>
        <p:spPr>
          <a:xfrm>
            <a:off x="4248745" y="2165162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1" name="직사각형 340">
            <a:extLst>
              <a:ext uri="{FF2B5EF4-FFF2-40B4-BE49-F238E27FC236}">
                <a16:creationId xmlns:a16="http://schemas.microsoft.com/office/drawing/2014/main" id="{14D61CB1-0A59-4188-ABCA-C9B36E10740A}"/>
              </a:ext>
            </a:extLst>
          </p:cNvPr>
          <p:cNvSpPr/>
          <p:nvPr/>
        </p:nvSpPr>
        <p:spPr>
          <a:xfrm>
            <a:off x="4543743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8077FC8F-B28A-4968-8451-E70884118A90}"/>
              </a:ext>
            </a:extLst>
          </p:cNvPr>
          <p:cNvSpPr/>
          <p:nvPr/>
        </p:nvSpPr>
        <p:spPr>
          <a:xfrm>
            <a:off x="4841460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6F6B9308-2859-40A6-A4FF-10BF1424952A}"/>
              </a:ext>
            </a:extLst>
          </p:cNvPr>
          <p:cNvSpPr/>
          <p:nvPr/>
        </p:nvSpPr>
        <p:spPr>
          <a:xfrm>
            <a:off x="4543743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3F1E855B-6ABA-4C22-A4C9-BD612D969FC1}"/>
              </a:ext>
            </a:extLst>
          </p:cNvPr>
          <p:cNvSpPr/>
          <p:nvPr/>
        </p:nvSpPr>
        <p:spPr>
          <a:xfrm>
            <a:off x="4841460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0578BFE7-3C67-4C9A-99BF-6F18F8FFE59D}"/>
              </a:ext>
            </a:extLst>
          </p:cNvPr>
          <p:cNvSpPr/>
          <p:nvPr/>
        </p:nvSpPr>
        <p:spPr>
          <a:xfrm>
            <a:off x="5139174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7E831125-2581-4F16-989D-EBC5D0116D04}"/>
              </a:ext>
            </a:extLst>
          </p:cNvPr>
          <p:cNvSpPr/>
          <p:nvPr/>
        </p:nvSpPr>
        <p:spPr>
          <a:xfrm>
            <a:off x="5139174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4A55C0AF-5D91-4DD8-845F-414BF9E00868}"/>
              </a:ext>
            </a:extLst>
          </p:cNvPr>
          <p:cNvSpPr/>
          <p:nvPr/>
        </p:nvSpPr>
        <p:spPr>
          <a:xfrm>
            <a:off x="4543743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8B7412F6-B83A-497D-BDBA-7B7526117073}"/>
              </a:ext>
            </a:extLst>
          </p:cNvPr>
          <p:cNvSpPr/>
          <p:nvPr/>
        </p:nvSpPr>
        <p:spPr>
          <a:xfrm>
            <a:off x="4841460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2077B067-BBF9-46CA-8D3C-E5C1DEC96F2E}"/>
              </a:ext>
            </a:extLst>
          </p:cNvPr>
          <p:cNvSpPr/>
          <p:nvPr/>
        </p:nvSpPr>
        <p:spPr>
          <a:xfrm>
            <a:off x="4543743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3828F510-2C34-4E92-A88B-3F055235AD07}"/>
              </a:ext>
            </a:extLst>
          </p:cNvPr>
          <p:cNvSpPr/>
          <p:nvPr/>
        </p:nvSpPr>
        <p:spPr>
          <a:xfrm>
            <a:off x="4841460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0B989B4C-B3E7-46EF-99CD-72242B4F71F2}"/>
              </a:ext>
            </a:extLst>
          </p:cNvPr>
          <p:cNvSpPr/>
          <p:nvPr/>
        </p:nvSpPr>
        <p:spPr>
          <a:xfrm>
            <a:off x="5139174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3D7656C0-0311-4F5B-A0FA-593723EBB6AA}"/>
              </a:ext>
            </a:extLst>
          </p:cNvPr>
          <p:cNvSpPr/>
          <p:nvPr/>
        </p:nvSpPr>
        <p:spPr>
          <a:xfrm>
            <a:off x="5139174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AC9E5A40-47CF-40E4-9FA5-392A78C6EECB}"/>
              </a:ext>
            </a:extLst>
          </p:cNvPr>
          <p:cNvSpPr/>
          <p:nvPr/>
        </p:nvSpPr>
        <p:spPr>
          <a:xfrm>
            <a:off x="4543743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A42604DF-5C8A-4D4D-9A72-BD6A27983D2B}"/>
              </a:ext>
            </a:extLst>
          </p:cNvPr>
          <p:cNvSpPr/>
          <p:nvPr/>
        </p:nvSpPr>
        <p:spPr>
          <a:xfrm>
            <a:off x="4841460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CE53B48C-D12B-4751-BCDF-57DF3213D33D}"/>
              </a:ext>
            </a:extLst>
          </p:cNvPr>
          <p:cNvSpPr/>
          <p:nvPr/>
        </p:nvSpPr>
        <p:spPr>
          <a:xfrm>
            <a:off x="4543743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6" name="직사각형 355">
            <a:extLst>
              <a:ext uri="{FF2B5EF4-FFF2-40B4-BE49-F238E27FC236}">
                <a16:creationId xmlns:a16="http://schemas.microsoft.com/office/drawing/2014/main" id="{85DF4E9F-B1C4-4D5C-949A-8CDA204DC5ED}"/>
              </a:ext>
            </a:extLst>
          </p:cNvPr>
          <p:cNvSpPr/>
          <p:nvPr/>
        </p:nvSpPr>
        <p:spPr>
          <a:xfrm>
            <a:off x="4841460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BFFA662A-731B-4992-89B4-B893774D2476}"/>
              </a:ext>
            </a:extLst>
          </p:cNvPr>
          <p:cNvSpPr/>
          <p:nvPr/>
        </p:nvSpPr>
        <p:spPr>
          <a:xfrm>
            <a:off x="5139174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932AF2DB-E522-4FC1-9381-203D6997FA16}"/>
              </a:ext>
            </a:extLst>
          </p:cNvPr>
          <p:cNvSpPr/>
          <p:nvPr/>
        </p:nvSpPr>
        <p:spPr>
          <a:xfrm>
            <a:off x="5139174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DC88E5A7-35F3-4999-A986-4C0BBBF27E5B}"/>
              </a:ext>
            </a:extLst>
          </p:cNvPr>
          <p:cNvSpPr/>
          <p:nvPr/>
        </p:nvSpPr>
        <p:spPr>
          <a:xfrm>
            <a:off x="5434172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228EA287-98B7-4C8C-8C23-01788904A6C7}"/>
              </a:ext>
            </a:extLst>
          </p:cNvPr>
          <p:cNvSpPr/>
          <p:nvPr/>
        </p:nvSpPr>
        <p:spPr>
          <a:xfrm>
            <a:off x="5731889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453B2529-49C1-434B-8DA6-AA10E81C1D7C}"/>
              </a:ext>
            </a:extLst>
          </p:cNvPr>
          <p:cNvSpPr/>
          <p:nvPr/>
        </p:nvSpPr>
        <p:spPr>
          <a:xfrm>
            <a:off x="5434172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86381517-4FC2-4114-8B35-6FABD2813649}"/>
              </a:ext>
            </a:extLst>
          </p:cNvPr>
          <p:cNvSpPr/>
          <p:nvPr/>
        </p:nvSpPr>
        <p:spPr>
          <a:xfrm>
            <a:off x="5731889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7" name="직사각형 366">
            <a:extLst>
              <a:ext uri="{FF2B5EF4-FFF2-40B4-BE49-F238E27FC236}">
                <a16:creationId xmlns:a16="http://schemas.microsoft.com/office/drawing/2014/main" id="{10F38263-5E85-4259-A3AE-3C22AA0CDD63}"/>
              </a:ext>
            </a:extLst>
          </p:cNvPr>
          <p:cNvSpPr/>
          <p:nvPr/>
        </p:nvSpPr>
        <p:spPr>
          <a:xfrm>
            <a:off x="6029603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F6B8A7C5-01E0-403D-AA09-167DA89EEA8E}"/>
              </a:ext>
            </a:extLst>
          </p:cNvPr>
          <p:cNvSpPr/>
          <p:nvPr/>
        </p:nvSpPr>
        <p:spPr>
          <a:xfrm>
            <a:off x="6029603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3565F876-75DD-4D8D-BB1A-AF9437A2EC4A}"/>
              </a:ext>
            </a:extLst>
          </p:cNvPr>
          <p:cNvSpPr/>
          <p:nvPr/>
        </p:nvSpPr>
        <p:spPr>
          <a:xfrm>
            <a:off x="5434172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E8C283BC-0C77-4101-A6A1-2358B8F3C59E}"/>
              </a:ext>
            </a:extLst>
          </p:cNvPr>
          <p:cNvSpPr/>
          <p:nvPr/>
        </p:nvSpPr>
        <p:spPr>
          <a:xfrm>
            <a:off x="5731889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1" name="직사각형 370">
            <a:extLst>
              <a:ext uri="{FF2B5EF4-FFF2-40B4-BE49-F238E27FC236}">
                <a16:creationId xmlns:a16="http://schemas.microsoft.com/office/drawing/2014/main" id="{66480441-8F7E-4081-AB5E-BF64F24596B1}"/>
              </a:ext>
            </a:extLst>
          </p:cNvPr>
          <p:cNvSpPr/>
          <p:nvPr/>
        </p:nvSpPr>
        <p:spPr>
          <a:xfrm>
            <a:off x="5434172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34A9912A-50B3-43C8-BD6E-4734B3849A7A}"/>
              </a:ext>
            </a:extLst>
          </p:cNvPr>
          <p:cNvSpPr/>
          <p:nvPr/>
        </p:nvSpPr>
        <p:spPr>
          <a:xfrm>
            <a:off x="5731889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9AFB4A40-4CF1-4113-94F0-2171455C166A}"/>
              </a:ext>
            </a:extLst>
          </p:cNvPr>
          <p:cNvSpPr/>
          <p:nvPr/>
        </p:nvSpPr>
        <p:spPr>
          <a:xfrm>
            <a:off x="6029603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6B0CD336-EE45-4DBB-A55F-695A4ED8C35F}"/>
              </a:ext>
            </a:extLst>
          </p:cNvPr>
          <p:cNvSpPr/>
          <p:nvPr/>
        </p:nvSpPr>
        <p:spPr>
          <a:xfrm>
            <a:off x="6029603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42508C6A-F221-4B12-A666-3595E474DF94}"/>
              </a:ext>
            </a:extLst>
          </p:cNvPr>
          <p:cNvSpPr/>
          <p:nvPr/>
        </p:nvSpPr>
        <p:spPr>
          <a:xfrm>
            <a:off x="5434172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93052EDC-C447-4C93-A1D1-748C700C0695}"/>
              </a:ext>
            </a:extLst>
          </p:cNvPr>
          <p:cNvSpPr/>
          <p:nvPr/>
        </p:nvSpPr>
        <p:spPr>
          <a:xfrm>
            <a:off x="5731889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28F876B4-A203-4C7C-83A2-318B6D802134}"/>
              </a:ext>
            </a:extLst>
          </p:cNvPr>
          <p:cNvSpPr/>
          <p:nvPr/>
        </p:nvSpPr>
        <p:spPr>
          <a:xfrm>
            <a:off x="5434172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DC6CF187-821B-4866-909C-61B612DFBD4C}"/>
              </a:ext>
            </a:extLst>
          </p:cNvPr>
          <p:cNvSpPr/>
          <p:nvPr/>
        </p:nvSpPr>
        <p:spPr>
          <a:xfrm>
            <a:off x="5731889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A8C66F16-68ED-43D8-99DA-4F175F8B817E}"/>
              </a:ext>
            </a:extLst>
          </p:cNvPr>
          <p:cNvSpPr/>
          <p:nvPr/>
        </p:nvSpPr>
        <p:spPr>
          <a:xfrm>
            <a:off x="6029603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0D66179E-AA5A-4983-994D-2FA90C31449C}"/>
              </a:ext>
            </a:extLst>
          </p:cNvPr>
          <p:cNvSpPr/>
          <p:nvPr/>
        </p:nvSpPr>
        <p:spPr>
          <a:xfrm>
            <a:off x="6029603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1C596E10-B9C7-49D9-90C9-70D5C0E8B647}"/>
              </a:ext>
            </a:extLst>
          </p:cNvPr>
          <p:cNvSpPr/>
          <p:nvPr/>
        </p:nvSpPr>
        <p:spPr>
          <a:xfrm>
            <a:off x="4543743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722DB9BB-5B47-4E51-AF59-E93BD1A53F48}"/>
              </a:ext>
            </a:extLst>
          </p:cNvPr>
          <p:cNvSpPr/>
          <p:nvPr/>
        </p:nvSpPr>
        <p:spPr>
          <a:xfrm>
            <a:off x="4841460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71B6F8B3-D767-48CC-B00D-8E91A994137D}"/>
              </a:ext>
            </a:extLst>
          </p:cNvPr>
          <p:cNvSpPr/>
          <p:nvPr/>
        </p:nvSpPr>
        <p:spPr>
          <a:xfrm>
            <a:off x="4543743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5D74118A-A6E6-474A-B689-D59B5A485CA7}"/>
              </a:ext>
            </a:extLst>
          </p:cNvPr>
          <p:cNvSpPr/>
          <p:nvPr/>
        </p:nvSpPr>
        <p:spPr>
          <a:xfrm>
            <a:off x="4841460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5" name="직사각형 384">
            <a:extLst>
              <a:ext uri="{FF2B5EF4-FFF2-40B4-BE49-F238E27FC236}">
                <a16:creationId xmlns:a16="http://schemas.microsoft.com/office/drawing/2014/main" id="{4C26DAA0-657F-49FD-A91E-F903055897B8}"/>
              </a:ext>
            </a:extLst>
          </p:cNvPr>
          <p:cNvSpPr/>
          <p:nvPr/>
        </p:nvSpPr>
        <p:spPr>
          <a:xfrm>
            <a:off x="5139174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50E5DE51-60E6-4B02-A1FD-13654582936B}"/>
              </a:ext>
            </a:extLst>
          </p:cNvPr>
          <p:cNvSpPr/>
          <p:nvPr/>
        </p:nvSpPr>
        <p:spPr>
          <a:xfrm>
            <a:off x="5139174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7" name="직사각형 386">
            <a:extLst>
              <a:ext uri="{FF2B5EF4-FFF2-40B4-BE49-F238E27FC236}">
                <a16:creationId xmlns:a16="http://schemas.microsoft.com/office/drawing/2014/main" id="{2CA9F435-0C22-46A4-B4BA-509852145A04}"/>
              </a:ext>
            </a:extLst>
          </p:cNvPr>
          <p:cNvSpPr/>
          <p:nvPr/>
        </p:nvSpPr>
        <p:spPr>
          <a:xfrm>
            <a:off x="4543743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842078ED-0755-4F6E-9447-BD1E7A738005}"/>
              </a:ext>
            </a:extLst>
          </p:cNvPr>
          <p:cNvSpPr/>
          <p:nvPr/>
        </p:nvSpPr>
        <p:spPr>
          <a:xfrm>
            <a:off x="4841460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F032D58A-AFA3-4B08-AF81-7B9DEA5FDD81}"/>
              </a:ext>
            </a:extLst>
          </p:cNvPr>
          <p:cNvSpPr/>
          <p:nvPr/>
        </p:nvSpPr>
        <p:spPr>
          <a:xfrm>
            <a:off x="4543743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F78610BC-5989-441C-9218-56079A04427E}"/>
              </a:ext>
            </a:extLst>
          </p:cNvPr>
          <p:cNvSpPr/>
          <p:nvPr/>
        </p:nvSpPr>
        <p:spPr>
          <a:xfrm>
            <a:off x="4841460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1" name="직사각형 390">
            <a:extLst>
              <a:ext uri="{FF2B5EF4-FFF2-40B4-BE49-F238E27FC236}">
                <a16:creationId xmlns:a16="http://schemas.microsoft.com/office/drawing/2014/main" id="{C200C6F7-A363-40F2-928F-0AF3F5FA7CB6}"/>
              </a:ext>
            </a:extLst>
          </p:cNvPr>
          <p:cNvSpPr/>
          <p:nvPr/>
        </p:nvSpPr>
        <p:spPr>
          <a:xfrm>
            <a:off x="5139174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F1734A6C-8788-49F0-8071-45A1037B5999}"/>
              </a:ext>
            </a:extLst>
          </p:cNvPr>
          <p:cNvSpPr/>
          <p:nvPr/>
        </p:nvSpPr>
        <p:spPr>
          <a:xfrm>
            <a:off x="5139174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A3CA9DDB-2C4E-4F91-8E9E-F3CC0AF790DA}"/>
              </a:ext>
            </a:extLst>
          </p:cNvPr>
          <p:cNvSpPr/>
          <p:nvPr/>
        </p:nvSpPr>
        <p:spPr>
          <a:xfrm>
            <a:off x="4543743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55A48C00-5120-413D-A349-3913807C69A0}"/>
              </a:ext>
            </a:extLst>
          </p:cNvPr>
          <p:cNvSpPr/>
          <p:nvPr/>
        </p:nvSpPr>
        <p:spPr>
          <a:xfrm>
            <a:off x="4841460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8" name="직사각형 397">
            <a:extLst>
              <a:ext uri="{FF2B5EF4-FFF2-40B4-BE49-F238E27FC236}">
                <a16:creationId xmlns:a16="http://schemas.microsoft.com/office/drawing/2014/main" id="{8044ADF9-695E-45B6-8243-6657DE4DFAE2}"/>
              </a:ext>
            </a:extLst>
          </p:cNvPr>
          <p:cNvSpPr/>
          <p:nvPr/>
        </p:nvSpPr>
        <p:spPr>
          <a:xfrm>
            <a:off x="5139174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0CC2C309-99EC-4A2D-A1C3-774F7DF62333}"/>
              </a:ext>
            </a:extLst>
          </p:cNvPr>
          <p:cNvSpPr/>
          <p:nvPr/>
        </p:nvSpPr>
        <p:spPr>
          <a:xfrm>
            <a:off x="5434172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D24E40C2-2F19-4FDD-AA99-02F3086735D8}"/>
              </a:ext>
            </a:extLst>
          </p:cNvPr>
          <p:cNvSpPr/>
          <p:nvPr/>
        </p:nvSpPr>
        <p:spPr>
          <a:xfrm>
            <a:off x="5731889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34B7BDEA-7A43-4336-9ACA-90B76E9426BD}"/>
              </a:ext>
            </a:extLst>
          </p:cNvPr>
          <p:cNvSpPr/>
          <p:nvPr/>
        </p:nvSpPr>
        <p:spPr>
          <a:xfrm>
            <a:off x="5434172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8722EF7F-D845-4727-B849-AA102F9BB193}"/>
              </a:ext>
            </a:extLst>
          </p:cNvPr>
          <p:cNvSpPr/>
          <p:nvPr/>
        </p:nvSpPr>
        <p:spPr>
          <a:xfrm>
            <a:off x="5731889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3" name="직사각형 402">
            <a:extLst>
              <a:ext uri="{FF2B5EF4-FFF2-40B4-BE49-F238E27FC236}">
                <a16:creationId xmlns:a16="http://schemas.microsoft.com/office/drawing/2014/main" id="{F39A96EC-CE72-449A-89EC-F8FA3D0426F3}"/>
              </a:ext>
            </a:extLst>
          </p:cNvPr>
          <p:cNvSpPr/>
          <p:nvPr/>
        </p:nvSpPr>
        <p:spPr>
          <a:xfrm>
            <a:off x="6029603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4" name="직사각형 403">
            <a:extLst>
              <a:ext uri="{FF2B5EF4-FFF2-40B4-BE49-F238E27FC236}">
                <a16:creationId xmlns:a16="http://schemas.microsoft.com/office/drawing/2014/main" id="{269BA601-BE33-464A-A086-F59AB59AFD2C}"/>
              </a:ext>
            </a:extLst>
          </p:cNvPr>
          <p:cNvSpPr/>
          <p:nvPr/>
        </p:nvSpPr>
        <p:spPr>
          <a:xfrm>
            <a:off x="6029603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B16297E9-1596-4FF1-A8BA-05EC8AB668E2}"/>
              </a:ext>
            </a:extLst>
          </p:cNvPr>
          <p:cNvSpPr/>
          <p:nvPr/>
        </p:nvSpPr>
        <p:spPr>
          <a:xfrm>
            <a:off x="5434172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6" name="직사각형 405">
            <a:extLst>
              <a:ext uri="{FF2B5EF4-FFF2-40B4-BE49-F238E27FC236}">
                <a16:creationId xmlns:a16="http://schemas.microsoft.com/office/drawing/2014/main" id="{763D902E-CA4C-43B0-A8FB-1804515AD77A}"/>
              </a:ext>
            </a:extLst>
          </p:cNvPr>
          <p:cNvSpPr/>
          <p:nvPr/>
        </p:nvSpPr>
        <p:spPr>
          <a:xfrm>
            <a:off x="5731889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7" name="직사각형 406">
            <a:extLst>
              <a:ext uri="{FF2B5EF4-FFF2-40B4-BE49-F238E27FC236}">
                <a16:creationId xmlns:a16="http://schemas.microsoft.com/office/drawing/2014/main" id="{46C515E4-BA27-40AB-8E16-82E710B69747}"/>
              </a:ext>
            </a:extLst>
          </p:cNvPr>
          <p:cNvSpPr/>
          <p:nvPr/>
        </p:nvSpPr>
        <p:spPr>
          <a:xfrm>
            <a:off x="5434172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8" name="직사각형 407">
            <a:extLst>
              <a:ext uri="{FF2B5EF4-FFF2-40B4-BE49-F238E27FC236}">
                <a16:creationId xmlns:a16="http://schemas.microsoft.com/office/drawing/2014/main" id="{4D165F98-164C-42B3-98D8-49E15F74EB4D}"/>
              </a:ext>
            </a:extLst>
          </p:cNvPr>
          <p:cNvSpPr/>
          <p:nvPr/>
        </p:nvSpPr>
        <p:spPr>
          <a:xfrm>
            <a:off x="5731889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F6AE51C9-9EA3-44DA-A703-D516EA6EE7FA}"/>
              </a:ext>
            </a:extLst>
          </p:cNvPr>
          <p:cNvSpPr/>
          <p:nvPr/>
        </p:nvSpPr>
        <p:spPr>
          <a:xfrm>
            <a:off x="6029603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E6A11740-1678-44FC-A17A-244A30B9A8BC}"/>
              </a:ext>
            </a:extLst>
          </p:cNvPr>
          <p:cNvSpPr/>
          <p:nvPr/>
        </p:nvSpPr>
        <p:spPr>
          <a:xfrm>
            <a:off x="6029603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640D213F-4FF0-43F0-917E-FBFC8F4B5360}"/>
              </a:ext>
            </a:extLst>
          </p:cNvPr>
          <p:cNvSpPr/>
          <p:nvPr/>
        </p:nvSpPr>
        <p:spPr>
          <a:xfrm>
            <a:off x="5434172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4" name="직사각형 413">
            <a:extLst>
              <a:ext uri="{FF2B5EF4-FFF2-40B4-BE49-F238E27FC236}">
                <a16:creationId xmlns:a16="http://schemas.microsoft.com/office/drawing/2014/main" id="{90EAFDFA-3CA1-44D7-9C52-F661D71F24B9}"/>
              </a:ext>
            </a:extLst>
          </p:cNvPr>
          <p:cNvSpPr/>
          <p:nvPr/>
        </p:nvSpPr>
        <p:spPr>
          <a:xfrm>
            <a:off x="5731889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25DE3C6B-0A9D-4A7B-A0DF-16F1D802B989}"/>
              </a:ext>
            </a:extLst>
          </p:cNvPr>
          <p:cNvSpPr/>
          <p:nvPr/>
        </p:nvSpPr>
        <p:spPr>
          <a:xfrm>
            <a:off x="6029603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7" name="직사각형 416">
            <a:extLst>
              <a:ext uri="{FF2B5EF4-FFF2-40B4-BE49-F238E27FC236}">
                <a16:creationId xmlns:a16="http://schemas.microsoft.com/office/drawing/2014/main" id="{A5CE9DF7-F668-41E9-87F6-9E2EEB652535}"/>
              </a:ext>
            </a:extLst>
          </p:cNvPr>
          <p:cNvSpPr/>
          <p:nvPr/>
        </p:nvSpPr>
        <p:spPr>
          <a:xfrm>
            <a:off x="4543743" y="1867270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06D5001F-75DB-4BC4-8B5A-F35318866402}"/>
              </a:ext>
            </a:extLst>
          </p:cNvPr>
          <p:cNvSpPr/>
          <p:nvPr/>
        </p:nvSpPr>
        <p:spPr>
          <a:xfrm>
            <a:off x="4841460" y="1867270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8426E632-786F-4B0B-9BE9-4F2B23F274C2}"/>
              </a:ext>
            </a:extLst>
          </p:cNvPr>
          <p:cNvSpPr/>
          <p:nvPr/>
        </p:nvSpPr>
        <p:spPr>
          <a:xfrm>
            <a:off x="4543743" y="1569554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62573E25-D619-47B6-8142-C517D444E6DA}"/>
              </a:ext>
            </a:extLst>
          </p:cNvPr>
          <p:cNvSpPr/>
          <p:nvPr/>
        </p:nvSpPr>
        <p:spPr>
          <a:xfrm>
            <a:off x="4841460" y="1569554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99BBD63B-812C-427A-A3C8-96C91C00B3BA}"/>
              </a:ext>
            </a:extLst>
          </p:cNvPr>
          <p:cNvSpPr/>
          <p:nvPr/>
        </p:nvSpPr>
        <p:spPr>
          <a:xfrm>
            <a:off x="5139174" y="1867270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2" name="직사각형 421">
            <a:extLst>
              <a:ext uri="{FF2B5EF4-FFF2-40B4-BE49-F238E27FC236}">
                <a16:creationId xmlns:a16="http://schemas.microsoft.com/office/drawing/2014/main" id="{9CFFD7ED-6BD9-4807-BF2F-2FFB4EC44517}"/>
              </a:ext>
            </a:extLst>
          </p:cNvPr>
          <p:cNvSpPr/>
          <p:nvPr/>
        </p:nvSpPr>
        <p:spPr>
          <a:xfrm>
            <a:off x="5139174" y="1569554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D5B89038-430F-40C7-9738-6B691C1B1E68}"/>
              </a:ext>
            </a:extLst>
          </p:cNvPr>
          <p:cNvSpPr/>
          <p:nvPr/>
        </p:nvSpPr>
        <p:spPr>
          <a:xfrm>
            <a:off x="4543743" y="1272009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ECCFDC69-4E58-422D-B8BD-09D4B280A32E}"/>
              </a:ext>
            </a:extLst>
          </p:cNvPr>
          <p:cNvSpPr/>
          <p:nvPr/>
        </p:nvSpPr>
        <p:spPr>
          <a:xfrm>
            <a:off x="4841460" y="1272009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7" name="직사각형 426">
            <a:extLst>
              <a:ext uri="{FF2B5EF4-FFF2-40B4-BE49-F238E27FC236}">
                <a16:creationId xmlns:a16="http://schemas.microsoft.com/office/drawing/2014/main" id="{9864EC2A-9A03-4B14-9106-9228545907A7}"/>
              </a:ext>
            </a:extLst>
          </p:cNvPr>
          <p:cNvSpPr/>
          <p:nvPr/>
        </p:nvSpPr>
        <p:spPr>
          <a:xfrm>
            <a:off x="5139174" y="1272009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9" name="직사각형 428">
            <a:extLst>
              <a:ext uri="{FF2B5EF4-FFF2-40B4-BE49-F238E27FC236}">
                <a16:creationId xmlns:a16="http://schemas.microsoft.com/office/drawing/2014/main" id="{3ADF719B-DAD7-4175-A4E1-08C6ADECD056}"/>
              </a:ext>
            </a:extLst>
          </p:cNvPr>
          <p:cNvSpPr/>
          <p:nvPr/>
        </p:nvSpPr>
        <p:spPr>
          <a:xfrm>
            <a:off x="4543743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C1E17A8F-8706-4639-B63C-BCCDD199BCCE}"/>
              </a:ext>
            </a:extLst>
          </p:cNvPr>
          <p:cNvSpPr/>
          <p:nvPr/>
        </p:nvSpPr>
        <p:spPr>
          <a:xfrm>
            <a:off x="4841460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1" name="직사각형 430">
            <a:extLst>
              <a:ext uri="{FF2B5EF4-FFF2-40B4-BE49-F238E27FC236}">
                <a16:creationId xmlns:a16="http://schemas.microsoft.com/office/drawing/2014/main" id="{B48309F3-E1D7-4ECE-98B9-4AF22998BB4B}"/>
              </a:ext>
            </a:extLst>
          </p:cNvPr>
          <p:cNvSpPr/>
          <p:nvPr/>
        </p:nvSpPr>
        <p:spPr>
          <a:xfrm>
            <a:off x="4543743" y="216516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2" name="직사각형 431">
            <a:extLst>
              <a:ext uri="{FF2B5EF4-FFF2-40B4-BE49-F238E27FC236}">
                <a16:creationId xmlns:a16="http://schemas.microsoft.com/office/drawing/2014/main" id="{9156E59C-FB3D-4557-8C39-DBFDBBD95D3F}"/>
              </a:ext>
            </a:extLst>
          </p:cNvPr>
          <p:cNvSpPr/>
          <p:nvPr/>
        </p:nvSpPr>
        <p:spPr>
          <a:xfrm>
            <a:off x="4841460" y="216516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3" name="직사각형 432">
            <a:extLst>
              <a:ext uri="{FF2B5EF4-FFF2-40B4-BE49-F238E27FC236}">
                <a16:creationId xmlns:a16="http://schemas.microsoft.com/office/drawing/2014/main" id="{E6B7E85C-2C16-4553-BBF4-2CD43A4C3B33}"/>
              </a:ext>
            </a:extLst>
          </p:cNvPr>
          <p:cNvSpPr/>
          <p:nvPr/>
        </p:nvSpPr>
        <p:spPr>
          <a:xfrm>
            <a:off x="5139174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4" name="직사각형 433">
            <a:extLst>
              <a:ext uri="{FF2B5EF4-FFF2-40B4-BE49-F238E27FC236}">
                <a16:creationId xmlns:a16="http://schemas.microsoft.com/office/drawing/2014/main" id="{D9C7F521-FA0B-4037-9F59-0A9FF5E9D57D}"/>
              </a:ext>
            </a:extLst>
          </p:cNvPr>
          <p:cNvSpPr/>
          <p:nvPr/>
        </p:nvSpPr>
        <p:spPr>
          <a:xfrm>
            <a:off x="5139174" y="216516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5" name="직사각형 434">
            <a:extLst>
              <a:ext uri="{FF2B5EF4-FFF2-40B4-BE49-F238E27FC236}">
                <a16:creationId xmlns:a16="http://schemas.microsoft.com/office/drawing/2014/main" id="{64D98A56-5DF8-4F1D-A29B-A39E61AF67E5}"/>
              </a:ext>
            </a:extLst>
          </p:cNvPr>
          <p:cNvSpPr/>
          <p:nvPr/>
        </p:nvSpPr>
        <p:spPr>
          <a:xfrm>
            <a:off x="5434172" y="1867270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6" name="직사각형 435">
            <a:extLst>
              <a:ext uri="{FF2B5EF4-FFF2-40B4-BE49-F238E27FC236}">
                <a16:creationId xmlns:a16="http://schemas.microsoft.com/office/drawing/2014/main" id="{104EAFF5-1643-40D3-96FA-A362015C82E2}"/>
              </a:ext>
            </a:extLst>
          </p:cNvPr>
          <p:cNvSpPr/>
          <p:nvPr/>
        </p:nvSpPr>
        <p:spPr>
          <a:xfrm>
            <a:off x="5731889" y="1867270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7" name="직사각형 436">
            <a:extLst>
              <a:ext uri="{FF2B5EF4-FFF2-40B4-BE49-F238E27FC236}">
                <a16:creationId xmlns:a16="http://schemas.microsoft.com/office/drawing/2014/main" id="{DAF23BFB-4088-4C74-AD1C-6EFD48F92D43}"/>
              </a:ext>
            </a:extLst>
          </p:cNvPr>
          <p:cNvSpPr/>
          <p:nvPr/>
        </p:nvSpPr>
        <p:spPr>
          <a:xfrm>
            <a:off x="5434172" y="1569554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567181F3-716B-446A-811E-8AEC4836956C}"/>
              </a:ext>
            </a:extLst>
          </p:cNvPr>
          <p:cNvSpPr/>
          <p:nvPr/>
        </p:nvSpPr>
        <p:spPr>
          <a:xfrm>
            <a:off x="5731889" y="1569554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F5DBF8A7-DE8C-43A1-A05A-0A0DD8C6219D}"/>
              </a:ext>
            </a:extLst>
          </p:cNvPr>
          <p:cNvSpPr/>
          <p:nvPr/>
        </p:nvSpPr>
        <p:spPr>
          <a:xfrm>
            <a:off x="6029603" y="1867270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0" name="직사각형 439">
            <a:extLst>
              <a:ext uri="{FF2B5EF4-FFF2-40B4-BE49-F238E27FC236}">
                <a16:creationId xmlns:a16="http://schemas.microsoft.com/office/drawing/2014/main" id="{35A4FD09-7077-422D-958F-55469DCC59DF}"/>
              </a:ext>
            </a:extLst>
          </p:cNvPr>
          <p:cNvSpPr/>
          <p:nvPr/>
        </p:nvSpPr>
        <p:spPr>
          <a:xfrm>
            <a:off x="6029603" y="1569554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1" name="직사각형 440">
            <a:extLst>
              <a:ext uri="{FF2B5EF4-FFF2-40B4-BE49-F238E27FC236}">
                <a16:creationId xmlns:a16="http://schemas.microsoft.com/office/drawing/2014/main" id="{A09A5775-A263-4840-821D-B2604910CF07}"/>
              </a:ext>
            </a:extLst>
          </p:cNvPr>
          <p:cNvSpPr/>
          <p:nvPr/>
        </p:nvSpPr>
        <p:spPr>
          <a:xfrm>
            <a:off x="5434172" y="1272009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2" name="직사각형 441">
            <a:extLst>
              <a:ext uri="{FF2B5EF4-FFF2-40B4-BE49-F238E27FC236}">
                <a16:creationId xmlns:a16="http://schemas.microsoft.com/office/drawing/2014/main" id="{DF3E4E4D-DC95-4D07-8A36-E7FF521BBB44}"/>
              </a:ext>
            </a:extLst>
          </p:cNvPr>
          <p:cNvSpPr/>
          <p:nvPr/>
        </p:nvSpPr>
        <p:spPr>
          <a:xfrm>
            <a:off x="5731889" y="1272009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5" name="직사각형 444">
            <a:extLst>
              <a:ext uri="{FF2B5EF4-FFF2-40B4-BE49-F238E27FC236}">
                <a16:creationId xmlns:a16="http://schemas.microsoft.com/office/drawing/2014/main" id="{F23C80D5-D824-4090-8E88-1AD63FF4CE2A}"/>
              </a:ext>
            </a:extLst>
          </p:cNvPr>
          <p:cNvSpPr/>
          <p:nvPr/>
        </p:nvSpPr>
        <p:spPr>
          <a:xfrm>
            <a:off x="6029603" y="1272009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7" name="직사각형 446">
            <a:extLst>
              <a:ext uri="{FF2B5EF4-FFF2-40B4-BE49-F238E27FC236}">
                <a16:creationId xmlns:a16="http://schemas.microsoft.com/office/drawing/2014/main" id="{9AB0546A-A4F2-4590-B16C-2A97C7FCD312}"/>
              </a:ext>
            </a:extLst>
          </p:cNvPr>
          <p:cNvSpPr/>
          <p:nvPr/>
        </p:nvSpPr>
        <p:spPr>
          <a:xfrm>
            <a:off x="5434172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8" name="직사각형 447">
            <a:extLst>
              <a:ext uri="{FF2B5EF4-FFF2-40B4-BE49-F238E27FC236}">
                <a16:creationId xmlns:a16="http://schemas.microsoft.com/office/drawing/2014/main" id="{54CFD02B-B35F-4B9D-AAB7-8DDED4D88F96}"/>
              </a:ext>
            </a:extLst>
          </p:cNvPr>
          <p:cNvSpPr/>
          <p:nvPr/>
        </p:nvSpPr>
        <p:spPr>
          <a:xfrm>
            <a:off x="5731889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9" name="직사각형 448">
            <a:extLst>
              <a:ext uri="{FF2B5EF4-FFF2-40B4-BE49-F238E27FC236}">
                <a16:creationId xmlns:a16="http://schemas.microsoft.com/office/drawing/2014/main" id="{927D88B4-AB52-4B6A-A91E-D4FCC4F3C787}"/>
              </a:ext>
            </a:extLst>
          </p:cNvPr>
          <p:cNvSpPr/>
          <p:nvPr/>
        </p:nvSpPr>
        <p:spPr>
          <a:xfrm>
            <a:off x="5434172" y="216516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0" name="직사각형 449">
            <a:extLst>
              <a:ext uri="{FF2B5EF4-FFF2-40B4-BE49-F238E27FC236}">
                <a16:creationId xmlns:a16="http://schemas.microsoft.com/office/drawing/2014/main" id="{16E8F0CE-6DF3-4E22-AADB-51F7B6FC7FF2}"/>
              </a:ext>
            </a:extLst>
          </p:cNvPr>
          <p:cNvSpPr/>
          <p:nvPr/>
        </p:nvSpPr>
        <p:spPr>
          <a:xfrm>
            <a:off x="5731889" y="2165162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1" name="직사각형 450">
            <a:extLst>
              <a:ext uri="{FF2B5EF4-FFF2-40B4-BE49-F238E27FC236}">
                <a16:creationId xmlns:a16="http://schemas.microsoft.com/office/drawing/2014/main" id="{6CE20A31-9E72-4872-9B0B-AAE255D18893}"/>
              </a:ext>
            </a:extLst>
          </p:cNvPr>
          <p:cNvSpPr/>
          <p:nvPr/>
        </p:nvSpPr>
        <p:spPr>
          <a:xfrm>
            <a:off x="6029603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2" name="직사각형 451">
            <a:extLst>
              <a:ext uri="{FF2B5EF4-FFF2-40B4-BE49-F238E27FC236}">
                <a16:creationId xmlns:a16="http://schemas.microsoft.com/office/drawing/2014/main" id="{1989BDBC-F46F-416B-93E9-F2CDF78CD8E7}"/>
              </a:ext>
            </a:extLst>
          </p:cNvPr>
          <p:cNvSpPr/>
          <p:nvPr/>
        </p:nvSpPr>
        <p:spPr>
          <a:xfrm>
            <a:off x="6029603" y="2165162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1" name="직사각형 560">
            <a:extLst>
              <a:ext uri="{FF2B5EF4-FFF2-40B4-BE49-F238E27FC236}">
                <a16:creationId xmlns:a16="http://schemas.microsoft.com/office/drawing/2014/main" id="{69D0E942-DC1A-4324-A255-36F0395E7A57}"/>
              </a:ext>
            </a:extLst>
          </p:cNvPr>
          <p:cNvSpPr/>
          <p:nvPr/>
        </p:nvSpPr>
        <p:spPr>
          <a:xfrm>
            <a:off x="6326757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2" name="직사각형 561">
            <a:extLst>
              <a:ext uri="{FF2B5EF4-FFF2-40B4-BE49-F238E27FC236}">
                <a16:creationId xmlns:a16="http://schemas.microsoft.com/office/drawing/2014/main" id="{1A203B4A-1B1C-47CA-A53F-FF9D6D393CA5}"/>
              </a:ext>
            </a:extLst>
          </p:cNvPr>
          <p:cNvSpPr/>
          <p:nvPr/>
        </p:nvSpPr>
        <p:spPr>
          <a:xfrm>
            <a:off x="6624474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3" name="직사각형 562">
            <a:extLst>
              <a:ext uri="{FF2B5EF4-FFF2-40B4-BE49-F238E27FC236}">
                <a16:creationId xmlns:a16="http://schemas.microsoft.com/office/drawing/2014/main" id="{43AF65E2-A011-43E4-A6D7-3E4DEAC339B6}"/>
              </a:ext>
            </a:extLst>
          </p:cNvPr>
          <p:cNvSpPr/>
          <p:nvPr/>
        </p:nvSpPr>
        <p:spPr>
          <a:xfrm>
            <a:off x="6326757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4" name="직사각형 563">
            <a:extLst>
              <a:ext uri="{FF2B5EF4-FFF2-40B4-BE49-F238E27FC236}">
                <a16:creationId xmlns:a16="http://schemas.microsoft.com/office/drawing/2014/main" id="{51B1AF99-70A0-47D5-B979-D4606DAADE28}"/>
              </a:ext>
            </a:extLst>
          </p:cNvPr>
          <p:cNvSpPr/>
          <p:nvPr/>
        </p:nvSpPr>
        <p:spPr>
          <a:xfrm>
            <a:off x="6624474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5" name="직사각형 564">
            <a:extLst>
              <a:ext uri="{FF2B5EF4-FFF2-40B4-BE49-F238E27FC236}">
                <a16:creationId xmlns:a16="http://schemas.microsoft.com/office/drawing/2014/main" id="{E6AA94D3-D901-4CF7-BC80-2DA908B3E053}"/>
              </a:ext>
            </a:extLst>
          </p:cNvPr>
          <p:cNvSpPr/>
          <p:nvPr/>
        </p:nvSpPr>
        <p:spPr>
          <a:xfrm>
            <a:off x="6922188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6" name="직사각형 565">
            <a:extLst>
              <a:ext uri="{FF2B5EF4-FFF2-40B4-BE49-F238E27FC236}">
                <a16:creationId xmlns:a16="http://schemas.microsoft.com/office/drawing/2014/main" id="{F8F7C8D1-90A4-4794-B859-C6ECAFEA4656}"/>
              </a:ext>
            </a:extLst>
          </p:cNvPr>
          <p:cNvSpPr/>
          <p:nvPr/>
        </p:nvSpPr>
        <p:spPr>
          <a:xfrm>
            <a:off x="6922188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7" name="직사각형 566">
            <a:extLst>
              <a:ext uri="{FF2B5EF4-FFF2-40B4-BE49-F238E27FC236}">
                <a16:creationId xmlns:a16="http://schemas.microsoft.com/office/drawing/2014/main" id="{33192DEF-CEA1-45DF-838B-7E5F478E0323}"/>
              </a:ext>
            </a:extLst>
          </p:cNvPr>
          <p:cNvSpPr/>
          <p:nvPr/>
        </p:nvSpPr>
        <p:spPr>
          <a:xfrm>
            <a:off x="6326757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8" name="직사각형 567">
            <a:extLst>
              <a:ext uri="{FF2B5EF4-FFF2-40B4-BE49-F238E27FC236}">
                <a16:creationId xmlns:a16="http://schemas.microsoft.com/office/drawing/2014/main" id="{23C2BB37-971E-474C-8907-08EBFF3EBD54}"/>
              </a:ext>
            </a:extLst>
          </p:cNvPr>
          <p:cNvSpPr/>
          <p:nvPr/>
        </p:nvSpPr>
        <p:spPr>
          <a:xfrm>
            <a:off x="6624474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9" name="직사각형 568">
            <a:extLst>
              <a:ext uri="{FF2B5EF4-FFF2-40B4-BE49-F238E27FC236}">
                <a16:creationId xmlns:a16="http://schemas.microsoft.com/office/drawing/2014/main" id="{A5BE8B94-7EE3-4F95-9E3F-609D0C144F0D}"/>
              </a:ext>
            </a:extLst>
          </p:cNvPr>
          <p:cNvSpPr/>
          <p:nvPr/>
        </p:nvSpPr>
        <p:spPr>
          <a:xfrm>
            <a:off x="6326757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0" name="직사각형 569">
            <a:extLst>
              <a:ext uri="{FF2B5EF4-FFF2-40B4-BE49-F238E27FC236}">
                <a16:creationId xmlns:a16="http://schemas.microsoft.com/office/drawing/2014/main" id="{FCAA23F5-1E75-485B-B3DE-D29C43CDBD92}"/>
              </a:ext>
            </a:extLst>
          </p:cNvPr>
          <p:cNvSpPr/>
          <p:nvPr/>
        </p:nvSpPr>
        <p:spPr>
          <a:xfrm>
            <a:off x="6624474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1" name="직사각형 570">
            <a:extLst>
              <a:ext uri="{FF2B5EF4-FFF2-40B4-BE49-F238E27FC236}">
                <a16:creationId xmlns:a16="http://schemas.microsoft.com/office/drawing/2014/main" id="{90C59920-3534-4B2E-B7AD-2F349847CDC4}"/>
              </a:ext>
            </a:extLst>
          </p:cNvPr>
          <p:cNvSpPr/>
          <p:nvPr/>
        </p:nvSpPr>
        <p:spPr>
          <a:xfrm>
            <a:off x="6922188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2" name="직사각형 571">
            <a:extLst>
              <a:ext uri="{FF2B5EF4-FFF2-40B4-BE49-F238E27FC236}">
                <a16:creationId xmlns:a16="http://schemas.microsoft.com/office/drawing/2014/main" id="{DBE41A7A-D790-451F-97E2-5091B9F4E586}"/>
              </a:ext>
            </a:extLst>
          </p:cNvPr>
          <p:cNvSpPr/>
          <p:nvPr/>
        </p:nvSpPr>
        <p:spPr>
          <a:xfrm>
            <a:off x="6922188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3" name="직사각형 572">
            <a:extLst>
              <a:ext uri="{FF2B5EF4-FFF2-40B4-BE49-F238E27FC236}">
                <a16:creationId xmlns:a16="http://schemas.microsoft.com/office/drawing/2014/main" id="{22808A46-C2C2-4CF3-A324-D6421CD19F23}"/>
              </a:ext>
            </a:extLst>
          </p:cNvPr>
          <p:cNvSpPr/>
          <p:nvPr/>
        </p:nvSpPr>
        <p:spPr>
          <a:xfrm>
            <a:off x="6326757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4" name="직사각형 573">
            <a:extLst>
              <a:ext uri="{FF2B5EF4-FFF2-40B4-BE49-F238E27FC236}">
                <a16:creationId xmlns:a16="http://schemas.microsoft.com/office/drawing/2014/main" id="{0DB978CD-042E-47E4-8954-90B4C8ACBEAE}"/>
              </a:ext>
            </a:extLst>
          </p:cNvPr>
          <p:cNvSpPr/>
          <p:nvPr/>
        </p:nvSpPr>
        <p:spPr>
          <a:xfrm>
            <a:off x="6624474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5" name="직사각형 574">
            <a:extLst>
              <a:ext uri="{FF2B5EF4-FFF2-40B4-BE49-F238E27FC236}">
                <a16:creationId xmlns:a16="http://schemas.microsoft.com/office/drawing/2014/main" id="{290CD9B2-F923-43AF-B2CF-A69FAA7EE32C}"/>
              </a:ext>
            </a:extLst>
          </p:cNvPr>
          <p:cNvSpPr/>
          <p:nvPr/>
        </p:nvSpPr>
        <p:spPr>
          <a:xfrm>
            <a:off x="6326757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6" name="직사각형 575">
            <a:extLst>
              <a:ext uri="{FF2B5EF4-FFF2-40B4-BE49-F238E27FC236}">
                <a16:creationId xmlns:a16="http://schemas.microsoft.com/office/drawing/2014/main" id="{6C0A8483-2732-4867-B030-81BFA8BB3A28}"/>
              </a:ext>
            </a:extLst>
          </p:cNvPr>
          <p:cNvSpPr/>
          <p:nvPr/>
        </p:nvSpPr>
        <p:spPr>
          <a:xfrm>
            <a:off x="6624474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7" name="직사각형 576">
            <a:extLst>
              <a:ext uri="{FF2B5EF4-FFF2-40B4-BE49-F238E27FC236}">
                <a16:creationId xmlns:a16="http://schemas.microsoft.com/office/drawing/2014/main" id="{855CF5C6-21C4-4AF7-83A4-20B78D664A36}"/>
              </a:ext>
            </a:extLst>
          </p:cNvPr>
          <p:cNvSpPr/>
          <p:nvPr/>
        </p:nvSpPr>
        <p:spPr>
          <a:xfrm>
            <a:off x="6922188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8" name="직사각형 577">
            <a:extLst>
              <a:ext uri="{FF2B5EF4-FFF2-40B4-BE49-F238E27FC236}">
                <a16:creationId xmlns:a16="http://schemas.microsoft.com/office/drawing/2014/main" id="{F138F5F7-1F6D-4113-944B-12686CB4CD65}"/>
              </a:ext>
            </a:extLst>
          </p:cNvPr>
          <p:cNvSpPr/>
          <p:nvPr/>
        </p:nvSpPr>
        <p:spPr>
          <a:xfrm>
            <a:off x="6922188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9" name="직사각형 578">
            <a:extLst>
              <a:ext uri="{FF2B5EF4-FFF2-40B4-BE49-F238E27FC236}">
                <a16:creationId xmlns:a16="http://schemas.microsoft.com/office/drawing/2014/main" id="{AB32C0E6-4C00-4A7E-9FE9-740E5F3EAB72}"/>
              </a:ext>
            </a:extLst>
          </p:cNvPr>
          <p:cNvSpPr/>
          <p:nvPr/>
        </p:nvSpPr>
        <p:spPr>
          <a:xfrm>
            <a:off x="7217186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81" name="직사각형 580">
            <a:extLst>
              <a:ext uri="{FF2B5EF4-FFF2-40B4-BE49-F238E27FC236}">
                <a16:creationId xmlns:a16="http://schemas.microsoft.com/office/drawing/2014/main" id="{C492048D-A25C-4EB4-A179-9B81BA9AB998}"/>
              </a:ext>
            </a:extLst>
          </p:cNvPr>
          <p:cNvSpPr/>
          <p:nvPr/>
        </p:nvSpPr>
        <p:spPr>
          <a:xfrm>
            <a:off x="7217186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85" name="직사각형 584">
            <a:extLst>
              <a:ext uri="{FF2B5EF4-FFF2-40B4-BE49-F238E27FC236}">
                <a16:creationId xmlns:a16="http://schemas.microsoft.com/office/drawing/2014/main" id="{54015A77-CC7C-4545-A918-6FF409D7FF0B}"/>
              </a:ext>
            </a:extLst>
          </p:cNvPr>
          <p:cNvSpPr/>
          <p:nvPr/>
        </p:nvSpPr>
        <p:spPr>
          <a:xfrm>
            <a:off x="7217186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87" name="직사각형 586">
            <a:extLst>
              <a:ext uri="{FF2B5EF4-FFF2-40B4-BE49-F238E27FC236}">
                <a16:creationId xmlns:a16="http://schemas.microsoft.com/office/drawing/2014/main" id="{8BF9EFF7-FC23-4FBC-AEBA-98B8BE7AB8F6}"/>
              </a:ext>
            </a:extLst>
          </p:cNvPr>
          <p:cNvSpPr/>
          <p:nvPr/>
        </p:nvSpPr>
        <p:spPr>
          <a:xfrm>
            <a:off x="7217186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91" name="직사각형 590">
            <a:extLst>
              <a:ext uri="{FF2B5EF4-FFF2-40B4-BE49-F238E27FC236}">
                <a16:creationId xmlns:a16="http://schemas.microsoft.com/office/drawing/2014/main" id="{593FB894-4CB6-4A25-88C5-46BA9AF2A242}"/>
              </a:ext>
            </a:extLst>
          </p:cNvPr>
          <p:cNvSpPr/>
          <p:nvPr/>
        </p:nvSpPr>
        <p:spPr>
          <a:xfrm>
            <a:off x="7217186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93" name="직사각형 592">
            <a:extLst>
              <a:ext uri="{FF2B5EF4-FFF2-40B4-BE49-F238E27FC236}">
                <a16:creationId xmlns:a16="http://schemas.microsoft.com/office/drawing/2014/main" id="{F127E3D0-26F2-48B4-981F-1B115BB6F76D}"/>
              </a:ext>
            </a:extLst>
          </p:cNvPr>
          <p:cNvSpPr/>
          <p:nvPr/>
        </p:nvSpPr>
        <p:spPr>
          <a:xfrm>
            <a:off x="7217186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97" name="직사각형 596">
            <a:extLst>
              <a:ext uri="{FF2B5EF4-FFF2-40B4-BE49-F238E27FC236}">
                <a16:creationId xmlns:a16="http://schemas.microsoft.com/office/drawing/2014/main" id="{C260AAD8-6700-40A1-90F8-5928BDAA0E2A}"/>
              </a:ext>
            </a:extLst>
          </p:cNvPr>
          <p:cNvSpPr/>
          <p:nvPr/>
        </p:nvSpPr>
        <p:spPr>
          <a:xfrm>
            <a:off x="6326757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98" name="직사각형 597">
            <a:extLst>
              <a:ext uri="{FF2B5EF4-FFF2-40B4-BE49-F238E27FC236}">
                <a16:creationId xmlns:a16="http://schemas.microsoft.com/office/drawing/2014/main" id="{AB170267-F3A2-4B07-937E-06220B360C99}"/>
              </a:ext>
            </a:extLst>
          </p:cNvPr>
          <p:cNvSpPr/>
          <p:nvPr/>
        </p:nvSpPr>
        <p:spPr>
          <a:xfrm>
            <a:off x="6624474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99" name="직사각형 598">
            <a:extLst>
              <a:ext uri="{FF2B5EF4-FFF2-40B4-BE49-F238E27FC236}">
                <a16:creationId xmlns:a16="http://schemas.microsoft.com/office/drawing/2014/main" id="{FA58D563-1804-484A-B1CE-50E56FE1C36D}"/>
              </a:ext>
            </a:extLst>
          </p:cNvPr>
          <p:cNvSpPr/>
          <p:nvPr/>
        </p:nvSpPr>
        <p:spPr>
          <a:xfrm>
            <a:off x="6326757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0" name="직사각형 599">
            <a:extLst>
              <a:ext uri="{FF2B5EF4-FFF2-40B4-BE49-F238E27FC236}">
                <a16:creationId xmlns:a16="http://schemas.microsoft.com/office/drawing/2014/main" id="{7C6F3DEE-3C84-4967-9039-92721F8B91E5}"/>
              </a:ext>
            </a:extLst>
          </p:cNvPr>
          <p:cNvSpPr/>
          <p:nvPr/>
        </p:nvSpPr>
        <p:spPr>
          <a:xfrm>
            <a:off x="6624474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1" name="직사각형 600">
            <a:extLst>
              <a:ext uri="{FF2B5EF4-FFF2-40B4-BE49-F238E27FC236}">
                <a16:creationId xmlns:a16="http://schemas.microsoft.com/office/drawing/2014/main" id="{F2A2DF82-3B77-4CC7-B953-C99995C2DDCB}"/>
              </a:ext>
            </a:extLst>
          </p:cNvPr>
          <p:cNvSpPr/>
          <p:nvPr/>
        </p:nvSpPr>
        <p:spPr>
          <a:xfrm>
            <a:off x="6922188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2" name="직사각형 601">
            <a:extLst>
              <a:ext uri="{FF2B5EF4-FFF2-40B4-BE49-F238E27FC236}">
                <a16:creationId xmlns:a16="http://schemas.microsoft.com/office/drawing/2014/main" id="{6BAB3877-C315-44E7-999E-A2D1B2D6E0D5}"/>
              </a:ext>
            </a:extLst>
          </p:cNvPr>
          <p:cNvSpPr/>
          <p:nvPr/>
        </p:nvSpPr>
        <p:spPr>
          <a:xfrm>
            <a:off x="6922188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3" name="직사각형 602">
            <a:extLst>
              <a:ext uri="{FF2B5EF4-FFF2-40B4-BE49-F238E27FC236}">
                <a16:creationId xmlns:a16="http://schemas.microsoft.com/office/drawing/2014/main" id="{65B3D10A-6298-411E-AB19-4AB73D5CC096}"/>
              </a:ext>
            </a:extLst>
          </p:cNvPr>
          <p:cNvSpPr/>
          <p:nvPr/>
        </p:nvSpPr>
        <p:spPr>
          <a:xfrm>
            <a:off x="6326757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4" name="직사각형 603">
            <a:extLst>
              <a:ext uri="{FF2B5EF4-FFF2-40B4-BE49-F238E27FC236}">
                <a16:creationId xmlns:a16="http://schemas.microsoft.com/office/drawing/2014/main" id="{F974E1C0-1F09-4A37-A767-111CF184BCF1}"/>
              </a:ext>
            </a:extLst>
          </p:cNvPr>
          <p:cNvSpPr/>
          <p:nvPr/>
        </p:nvSpPr>
        <p:spPr>
          <a:xfrm>
            <a:off x="6624474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5" name="직사각형 604">
            <a:extLst>
              <a:ext uri="{FF2B5EF4-FFF2-40B4-BE49-F238E27FC236}">
                <a16:creationId xmlns:a16="http://schemas.microsoft.com/office/drawing/2014/main" id="{668FCBB5-0F87-44DA-A6DC-2C843246CF4C}"/>
              </a:ext>
            </a:extLst>
          </p:cNvPr>
          <p:cNvSpPr/>
          <p:nvPr/>
        </p:nvSpPr>
        <p:spPr>
          <a:xfrm>
            <a:off x="6326757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6" name="직사각형 605">
            <a:extLst>
              <a:ext uri="{FF2B5EF4-FFF2-40B4-BE49-F238E27FC236}">
                <a16:creationId xmlns:a16="http://schemas.microsoft.com/office/drawing/2014/main" id="{CF0E2030-6A2F-4F82-81DE-65ACA6EAA2EA}"/>
              </a:ext>
            </a:extLst>
          </p:cNvPr>
          <p:cNvSpPr/>
          <p:nvPr/>
        </p:nvSpPr>
        <p:spPr>
          <a:xfrm>
            <a:off x="6624474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7" name="직사각형 606">
            <a:extLst>
              <a:ext uri="{FF2B5EF4-FFF2-40B4-BE49-F238E27FC236}">
                <a16:creationId xmlns:a16="http://schemas.microsoft.com/office/drawing/2014/main" id="{0D0EEA1C-AFF1-4CF6-9B4D-B03DEAD4EE3B}"/>
              </a:ext>
            </a:extLst>
          </p:cNvPr>
          <p:cNvSpPr/>
          <p:nvPr/>
        </p:nvSpPr>
        <p:spPr>
          <a:xfrm>
            <a:off x="6922188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8" name="직사각형 607">
            <a:extLst>
              <a:ext uri="{FF2B5EF4-FFF2-40B4-BE49-F238E27FC236}">
                <a16:creationId xmlns:a16="http://schemas.microsoft.com/office/drawing/2014/main" id="{E3C6438B-19EB-4D70-A488-A7D50463C101}"/>
              </a:ext>
            </a:extLst>
          </p:cNvPr>
          <p:cNvSpPr/>
          <p:nvPr/>
        </p:nvSpPr>
        <p:spPr>
          <a:xfrm>
            <a:off x="6922188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11" name="직사각형 610">
            <a:extLst>
              <a:ext uri="{FF2B5EF4-FFF2-40B4-BE49-F238E27FC236}">
                <a16:creationId xmlns:a16="http://schemas.microsoft.com/office/drawing/2014/main" id="{D40E8344-33C5-42E8-B046-64B6883D9F7D}"/>
              </a:ext>
            </a:extLst>
          </p:cNvPr>
          <p:cNvSpPr/>
          <p:nvPr/>
        </p:nvSpPr>
        <p:spPr>
          <a:xfrm>
            <a:off x="6326757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12" name="직사각형 611">
            <a:extLst>
              <a:ext uri="{FF2B5EF4-FFF2-40B4-BE49-F238E27FC236}">
                <a16:creationId xmlns:a16="http://schemas.microsoft.com/office/drawing/2014/main" id="{A9169496-5EAF-445C-8DF3-0878BAC6E244}"/>
              </a:ext>
            </a:extLst>
          </p:cNvPr>
          <p:cNvSpPr/>
          <p:nvPr/>
        </p:nvSpPr>
        <p:spPr>
          <a:xfrm>
            <a:off x="6624474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14" name="직사각형 613">
            <a:extLst>
              <a:ext uri="{FF2B5EF4-FFF2-40B4-BE49-F238E27FC236}">
                <a16:creationId xmlns:a16="http://schemas.microsoft.com/office/drawing/2014/main" id="{E0CCDED7-7ACA-4DD6-904F-091A6DA6923D}"/>
              </a:ext>
            </a:extLst>
          </p:cNvPr>
          <p:cNvSpPr/>
          <p:nvPr/>
        </p:nvSpPr>
        <p:spPr>
          <a:xfrm>
            <a:off x="6922188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15" name="직사각형 614">
            <a:extLst>
              <a:ext uri="{FF2B5EF4-FFF2-40B4-BE49-F238E27FC236}">
                <a16:creationId xmlns:a16="http://schemas.microsoft.com/office/drawing/2014/main" id="{3BBCFF9A-3504-4ADB-A94A-6C473C963462}"/>
              </a:ext>
            </a:extLst>
          </p:cNvPr>
          <p:cNvSpPr/>
          <p:nvPr/>
        </p:nvSpPr>
        <p:spPr>
          <a:xfrm>
            <a:off x="7217186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17" name="직사각형 616">
            <a:extLst>
              <a:ext uri="{FF2B5EF4-FFF2-40B4-BE49-F238E27FC236}">
                <a16:creationId xmlns:a16="http://schemas.microsoft.com/office/drawing/2014/main" id="{EC84482C-FBA1-46BB-B219-AA87C52DFF5F}"/>
              </a:ext>
            </a:extLst>
          </p:cNvPr>
          <p:cNvSpPr/>
          <p:nvPr/>
        </p:nvSpPr>
        <p:spPr>
          <a:xfrm>
            <a:off x="7217186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21" name="직사각형 620">
            <a:extLst>
              <a:ext uri="{FF2B5EF4-FFF2-40B4-BE49-F238E27FC236}">
                <a16:creationId xmlns:a16="http://schemas.microsoft.com/office/drawing/2014/main" id="{783E2D00-6839-4F6F-98EF-D8FDC27C4B53}"/>
              </a:ext>
            </a:extLst>
          </p:cNvPr>
          <p:cNvSpPr/>
          <p:nvPr/>
        </p:nvSpPr>
        <p:spPr>
          <a:xfrm>
            <a:off x="7217186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23" name="직사각형 622">
            <a:extLst>
              <a:ext uri="{FF2B5EF4-FFF2-40B4-BE49-F238E27FC236}">
                <a16:creationId xmlns:a16="http://schemas.microsoft.com/office/drawing/2014/main" id="{49397913-896F-4FE3-A405-04D83E1BC7CA}"/>
              </a:ext>
            </a:extLst>
          </p:cNvPr>
          <p:cNvSpPr/>
          <p:nvPr/>
        </p:nvSpPr>
        <p:spPr>
          <a:xfrm>
            <a:off x="7217186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29" name="직사각형 628">
            <a:extLst>
              <a:ext uri="{FF2B5EF4-FFF2-40B4-BE49-F238E27FC236}">
                <a16:creationId xmlns:a16="http://schemas.microsoft.com/office/drawing/2014/main" id="{D9BF8332-1631-4BE5-AEE9-FBEBEFF45B16}"/>
              </a:ext>
            </a:extLst>
          </p:cNvPr>
          <p:cNvSpPr/>
          <p:nvPr/>
        </p:nvSpPr>
        <p:spPr>
          <a:xfrm>
            <a:off x="7217186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3" name="직사각형 632">
            <a:extLst>
              <a:ext uri="{FF2B5EF4-FFF2-40B4-BE49-F238E27FC236}">
                <a16:creationId xmlns:a16="http://schemas.microsoft.com/office/drawing/2014/main" id="{68BAA7B7-AD7D-4B4A-935C-F6CCB1EA1503}"/>
              </a:ext>
            </a:extLst>
          </p:cNvPr>
          <p:cNvSpPr/>
          <p:nvPr/>
        </p:nvSpPr>
        <p:spPr>
          <a:xfrm>
            <a:off x="6326757" y="1867270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4" name="직사각형 633">
            <a:extLst>
              <a:ext uri="{FF2B5EF4-FFF2-40B4-BE49-F238E27FC236}">
                <a16:creationId xmlns:a16="http://schemas.microsoft.com/office/drawing/2014/main" id="{A3E387D4-18E6-4F1D-A54E-EE9ED75D9BCD}"/>
              </a:ext>
            </a:extLst>
          </p:cNvPr>
          <p:cNvSpPr/>
          <p:nvPr/>
        </p:nvSpPr>
        <p:spPr>
          <a:xfrm>
            <a:off x="6624474" y="1867270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5" name="직사각형 634">
            <a:extLst>
              <a:ext uri="{FF2B5EF4-FFF2-40B4-BE49-F238E27FC236}">
                <a16:creationId xmlns:a16="http://schemas.microsoft.com/office/drawing/2014/main" id="{9A1BDED3-35EC-4AD2-A83F-CFF48C5A1D9B}"/>
              </a:ext>
            </a:extLst>
          </p:cNvPr>
          <p:cNvSpPr/>
          <p:nvPr/>
        </p:nvSpPr>
        <p:spPr>
          <a:xfrm>
            <a:off x="6326757" y="1569554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6" name="직사각형 635">
            <a:extLst>
              <a:ext uri="{FF2B5EF4-FFF2-40B4-BE49-F238E27FC236}">
                <a16:creationId xmlns:a16="http://schemas.microsoft.com/office/drawing/2014/main" id="{E99D309C-0571-4E62-B208-5903F0DC21D2}"/>
              </a:ext>
            </a:extLst>
          </p:cNvPr>
          <p:cNvSpPr/>
          <p:nvPr/>
        </p:nvSpPr>
        <p:spPr>
          <a:xfrm>
            <a:off x="6624474" y="1569554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7" name="직사각형 636">
            <a:extLst>
              <a:ext uri="{FF2B5EF4-FFF2-40B4-BE49-F238E27FC236}">
                <a16:creationId xmlns:a16="http://schemas.microsoft.com/office/drawing/2014/main" id="{03EC055E-C08E-4779-B0B5-0C4498EC9E36}"/>
              </a:ext>
            </a:extLst>
          </p:cNvPr>
          <p:cNvSpPr/>
          <p:nvPr/>
        </p:nvSpPr>
        <p:spPr>
          <a:xfrm>
            <a:off x="6922188" y="1867270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8" name="직사각형 637">
            <a:extLst>
              <a:ext uri="{FF2B5EF4-FFF2-40B4-BE49-F238E27FC236}">
                <a16:creationId xmlns:a16="http://schemas.microsoft.com/office/drawing/2014/main" id="{685FB653-F580-4949-B411-06512296EE46}"/>
              </a:ext>
            </a:extLst>
          </p:cNvPr>
          <p:cNvSpPr/>
          <p:nvPr/>
        </p:nvSpPr>
        <p:spPr>
          <a:xfrm>
            <a:off x="6922188" y="1569554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9" name="직사각형 638">
            <a:extLst>
              <a:ext uri="{FF2B5EF4-FFF2-40B4-BE49-F238E27FC236}">
                <a16:creationId xmlns:a16="http://schemas.microsoft.com/office/drawing/2014/main" id="{96CD17F3-115F-42DB-A140-AA9014C8B58C}"/>
              </a:ext>
            </a:extLst>
          </p:cNvPr>
          <p:cNvSpPr/>
          <p:nvPr/>
        </p:nvSpPr>
        <p:spPr>
          <a:xfrm>
            <a:off x="6326757" y="1272009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0" name="직사각형 639">
            <a:extLst>
              <a:ext uri="{FF2B5EF4-FFF2-40B4-BE49-F238E27FC236}">
                <a16:creationId xmlns:a16="http://schemas.microsoft.com/office/drawing/2014/main" id="{57DEDAC5-3188-4926-B01D-CA0B3D558062}"/>
              </a:ext>
            </a:extLst>
          </p:cNvPr>
          <p:cNvSpPr/>
          <p:nvPr/>
        </p:nvSpPr>
        <p:spPr>
          <a:xfrm>
            <a:off x="6624474" y="1272009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3" name="직사각형 642">
            <a:extLst>
              <a:ext uri="{FF2B5EF4-FFF2-40B4-BE49-F238E27FC236}">
                <a16:creationId xmlns:a16="http://schemas.microsoft.com/office/drawing/2014/main" id="{3CBF1DBD-4BEF-44F3-83C1-2F59D946E89C}"/>
              </a:ext>
            </a:extLst>
          </p:cNvPr>
          <p:cNvSpPr/>
          <p:nvPr/>
        </p:nvSpPr>
        <p:spPr>
          <a:xfrm>
            <a:off x="6922188" y="1272009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5" name="직사각형 644">
            <a:extLst>
              <a:ext uri="{FF2B5EF4-FFF2-40B4-BE49-F238E27FC236}">
                <a16:creationId xmlns:a16="http://schemas.microsoft.com/office/drawing/2014/main" id="{C9DF3AB2-4262-44FD-B2F0-B4735C7844FB}"/>
              </a:ext>
            </a:extLst>
          </p:cNvPr>
          <p:cNvSpPr/>
          <p:nvPr/>
        </p:nvSpPr>
        <p:spPr>
          <a:xfrm>
            <a:off x="6326757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6" name="직사각형 645">
            <a:extLst>
              <a:ext uri="{FF2B5EF4-FFF2-40B4-BE49-F238E27FC236}">
                <a16:creationId xmlns:a16="http://schemas.microsoft.com/office/drawing/2014/main" id="{3B3B5FF6-D86A-4A86-A39A-40C114D68074}"/>
              </a:ext>
            </a:extLst>
          </p:cNvPr>
          <p:cNvSpPr/>
          <p:nvPr/>
        </p:nvSpPr>
        <p:spPr>
          <a:xfrm>
            <a:off x="6624474" y="2462878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7" name="직사각형 646">
            <a:extLst>
              <a:ext uri="{FF2B5EF4-FFF2-40B4-BE49-F238E27FC236}">
                <a16:creationId xmlns:a16="http://schemas.microsoft.com/office/drawing/2014/main" id="{5E4EF6A6-9FC2-4402-9DD1-C053BB2D927F}"/>
              </a:ext>
            </a:extLst>
          </p:cNvPr>
          <p:cNvSpPr/>
          <p:nvPr/>
        </p:nvSpPr>
        <p:spPr>
          <a:xfrm>
            <a:off x="6326757" y="2165162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8" name="직사각형 647">
            <a:extLst>
              <a:ext uri="{FF2B5EF4-FFF2-40B4-BE49-F238E27FC236}">
                <a16:creationId xmlns:a16="http://schemas.microsoft.com/office/drawing/2014/main" id="{1005D79C-C36F-41C1-8A4F-07AC32798D45}"/>
              </a:ext>
            </a:extLst>
          </p:cNvPr>
          <p:cNvSpPr/>
          <p:nvPr/>
        </p:nvSpPr>
        <p:spPr>
          <a:xfrm>
            <a:off x="6624474" y="2165162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9" name="직사각형 648">
            <a:extLst>
              <a:ext uri="{FF2B5EF4-FFF2-40B4-BE49-F238E27FC236}">
                <a16:creationId xmlns:a16="http://schemas.microsoft.com/office/drawing/2014/main" id="{339A8B73-27A2-466C-9B19-67EFC853B58A}"/>
              </a:ext>
            </a:extLst>
          </p:cNvPr>
          <p:cNvSpPr/>
          <p:nvPr/>
        </p:nvSpPr>
        <p:spPr>
          <a:xfrm>
            <a:off x="6922188" y="2462878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50" name="직사각형 649">
            <a:extLst>
              <a:ext uri="{FF2B5EF4-FFF2-40B4-BE49-F238E27FC236}">
                <a16:creationId xmlns:a16="http://schemas.microsoft.com/office/drawing/2014/main" id="{F0C5A4CD-AB15-4A29-BEC1-F13F582FE29E}"/>
              </a:ext>
            </a:extLst>
          </p:cNvPr>
          <p:cNvSpPr/>
          <p:nvPr/>
        </p:nvSpPr>
        <p:spPr>
          <a:xfrm>
            <a:off x="6922188" y="2165162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51" name="직사각형 650">
            <a:extLst>
              <a:ext uri="{FF2B5EF4-FFF2-40B4-BE49-F238E27FC236}">
                <a16:creationId xmlns:a16="http://schemas.microsoft.com/office/drawing/2014/main" id="{000AEC95-345B-4293-9599-8B72004250CC}"/>
              </a:ext>
            </a:extLst>
          </p:cNvPr>
          <p:cNvSpPr/>
          <p:nvPr/>
        </p:nvSpPr>
        <p:spPr>
          <a:xfrm>
            <a:off x="7217186" y="1867270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53" name="직사각형 652">
            <a:extLst>
              <a:ext uri="{FF2B5EF4-FFF2-40B4-BE49-F238E27FC236}">
                <a16:creationId xmlns:a16="http://schemas.microsoft.com/office/drawing/2014/main" id="{349FC90C-0A8A-4FF1-BF72-79622B3DCEAD}"/>
              </a:ext>
            </a:extLst>
          </p:cNvPr>
          <p:cNvSpPr/>
          <p:nvPr/>
        </p:nvSpPr>
        <p:spPr>
          <a:xfrm>
            <a:off x="7217186" y="1569554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57" name="직사각형 656">
            <a:extLst>
              <a:ext uri="{FF2B5EF4-FFF2-40B4-BE49-F238E27FC236}">
                <a16:creationId xmlns:a16="http://schemas.microsoft.com/office/drawing/2014/main" id="{233CBA90-D49B-436E-B5DB-68AD6E5B6904}"/>
              </a:ext>
            </a:extLst>
          </p:cNvPr>
          <p:cNvSpPr/>
          <p:nvPr/>
        </p:nvSpPr>
        <p:spPr>
          <a:xfrm>
            <a:off x="7217186" y="1272009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63" name="직사각형 662">
            <a:extLst>
              <a:ext uri="{FF2B5EF4-FFF2-40B4-BE49-F238E27FC236}">
                <a16:creationId xmlns:a16="http://schemas.microsoft.com/office/drawing/2014/main" id="{060C848D-7B0D-43F5-BFF6-B7537B4A51F3}"/>
              </a:ext>
            </a:extLst>
          </p:cNvPr>
          <p:cNvSpPr/>
          <p:nvPr/>
        </p:nvSpPr>
        <p:spPr>
          <a:xfrm>
            <a:off x="7217186" y="2462878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65" name="직사각형 664">
            <a:extLst>
              <a:ext uri="{FF2B5EF4-FFF2-40B4-BE49-F238E27FC236}">
                <a16:creationId xmlns:a16="http://schemas.microsoft.com/office/drawing/2014/main" id="{96303E5D-CC0E-4B13-968C-B72C8A1647EE}"/>
              </a:ext>
            </a:extLst>
          </p:cNvPr>
          <p:cNvSpPr/>
          <p:nvPr/>
        </p:nvSpPr>
        <p:spPr>
          <a:xfrm>
            <a:off x="7217186" y="2165162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69" name="직사각형 668">
            <a:extLst>
              <a:ext uri="{FF2B5EF4-FFF2-40B4-BE49-F238E27FC236}">
                <a16:creationId xmlns:a16="http://schemas.microsoft.com/office/drawing/2014/main" id="{78C9681E-BC21-4CD2-84A8-98A6745EAFE2}"/>
              </a:ext>
            </a:extLst>
          </p:cNvPr>
          <p:cNvSpPr/>
          <p:nvPr/>
        </p:nvSpPr>
        <p:spPr>
          <a:xfrm>
            <a:off x="1569958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70" name="직사각형 669">
            <a:extLst>
              <a:ext uri="{FF2B5EF4-FFF2-40B4-BE49-F238E27FC236}">
                <a16:creationId xmlns:a16="http://schemas.microsoft.com/office/drawing/2014/main" id="{885DB593-AFD7-4984-8477-3C602E108BA9}"/>
              </a:ext>
            </a:extLst>
          </p:cNvPr>
          <p:cNvSpPr/>
          <p:nvPr/>
        </p:nvSpPr>
        <p:spPr>
          <a:xfrm>
            <a:off x="1569958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71" name="직사각형 670">
            <a:extLst>
              <a:ext uri="{FF2B5EF4-FFF2-40B4-BE49-F238E27FC236}">
                <a16:creationId xmlns:a16="http://schemas.microsoft.com/office/drawing/2014/main" id="{E5AFD512-ED44-4C19-9C1A-28B05356E87E}"/>
              </a:ext>
            </a:extLst>
          </p:cNvPr>
          <p:cNvSpPr/>
          <p:nvPr/>
        </p:nvSpPr>
        <p:spPr>
          <a:xfrm rot="5400000">
            <a:off x="1323915" y="3617469"/>
            <a:ext cx="593316" cy="807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72" name="직선 화살표 연결선 671">
            <a:extLst>
              <a:ext uri="{FF2B5EF4-FFF2-40B4-BE49-F238E27FC236}">
                <a16:creationId xmlns:a16="http://schemas.microsoft.com/office/drawing/2014/main" id="{0D55ED6C-FF56-48DB-BFCD-17932B7BF9F7}"/>
              </a:ext>
            </a:extLst>
          </p:cNvPr>
          <p:cNvCxnSpPr>
            <a:cxnSpLocks/>
          </p:cNvCxnSpPr>
          <p:nvPr/>
        </p:nvCxnSpPr>
        <p:spPr>
          <a:xfrm rot="5400000" flipV="1">
            <a:off x="1249250" y="3410083"/>
            <a:ext cx="0" cy="447040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3" name="그룹 672">
            <a:extLst>
              <a:ext uri="{FF2B5EF4-FFF2-40B4-BE49-F238E27FC236}">
                <a16:creationId xmlns:a16="http://schemas.microsoft.com/office/drawing/2014/main" id="{8D401CF8-9C15-4A03-B441-FC97412B274D}"/>
              </a:ext>
            </a:extLst>
          </p:cNvPr>
          <p:cNvGrpSpPr/>
          <p:nvPr/>
        </p:nvGrpSpPr>
        <p:grpSpPr>
          <a:xfrm>
            <a:off x="1392278" y="3127368"/>
            <a:ext cx="332142" cy="256361"/>
            <a:chOff x="5610623" y="2237886"/>
            <a:chExt cx="332142" cy="256361"/>
          </a:xfrm>
        </p:grpSpPr>
        <p:sp>
          <p:nvSpPr>
            <p:cNvPr id="674" name="타원 673">
              <a:extLst>
                <a:ext uri="{FF2B5EF4-FFF2-40B4-BE49-F238E27FC236}">
                  <a16:creationId xmlns:a16="http://schemas.microsoft.com/office/drawing/2014/main" id="{9B5CE01B-1F3A-4D26-9693-E87ACA19B6A1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5" name="TextBox 674">
              <a:extLst>
                <a:ext uri="{FF2B5EF4-FFF2-40B4-BE49-F238E27FC236}">
                  <a16:creationId xmlns:a16="http://schemas.microsoft.com/office/drawing/2014/main" id="{FC76B13A-6577-4933-952F-4AEA229AF3BD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11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676" name="직사각형 675">
            <a:extLst>
              <a:ext uri="{FF2B5EF4-FFF2-40B4-BE49-F238E27FC236}">
                <a16:creationId xmlns:a16="http://schemas.microsoft.com/office/drawing/2014/main" id="{EA43BAA3-CACC-4EED-BF04-001DB53004F9}"/>
              </a:ext>
            </a:extLst>
          </p:cNvPr>
          <p:cNvSpPr/>
          <p:nvPr/>
        </p:nvSpPr>
        <p:spPr>
          <a:xfrm>
            <a:off x="4838741" y="4566609"/>
            <a:ext cx="297714" cy="88991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77" name="직사각형 676">
            <a:extLst>
              <a:ext uri="{FF2B5EF4-FFF2-40B4-BE49-F238E27FC236}">
                <a16:creationId xmlns:a16="http://schemas.microsoft.com/office/drawing/2014/main" id="{A88DF102-7331-4703-87BE-674B874FD3C8}"/>
              </a:ext>
            </a:extLst>
          </p:cNvPr>
          <p:cNvSpPr/>
          <p:nvPr/>
        </p:nvSpPr>
        <p:spPr>
          <a:xfrm rot="18255691">
            <a:off x="6169299" y="4610362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cxnSp>
        <p:nvCxnSpPr>
          <p:cNvPr id="678" name="직선 연결선 677">
            <a:extLst>
              <a:ext uri="{FF2B5EF4-FFF2-40B4-BE49-F238E27FC236}">
                <a16:creationId xmlns:a16="http://schemas.microsoft.com/office/drawing/2014/main" id="{C28D8B2A-1408-4AFF-900A-B6944FDE5A70}"/>
              </a:ext>
            </a:extLst>
          </p:cNvPr>
          <p:cNvCxnSpPr>
            <a:cxnSpLocks/>
          </p:cNvCxnSpPr>
          <p:nvPr/>
        </p:nvCxnSpPr>
        <p:spPr>
          <a:xfrm flipH="1">
            <a:off x="2762885" y="4712405"/>
            <a:ext cx="207857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직선 연결선 679">
            <a:extLst>
              <a:ext uri="{FF2B5EF4-FFF2-40B4-BE49-F238E27FC236}">
                <a16:creationId xmlns:a16="http://schemas.microsoft.com/office/drawing/2014/main" id="{533C1A37-5312-4F05-BB8B-F57FC23675C5}"/>
              </a:ext>
            </a:extLst>
          </p:cNvPr>
          <p:cNvCxnSpPr>
            <a:cxnSpLocks/>
          </p:cNvCxnSpPr>
          <p:nvPr/>
        </p:nvCxnSpPr>
        <p:spPr>
          <a:xfrm flipH="1">
            <a:off x="2762885" y="5295229"/>
            <a:ext cx="207857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직사각형 682">
            <a:extLst>
              <a:ext uri="{FF2B5EF4-FFF2-40B4-BE49-F238E27FC236}">
                <a16:creationId xmlns:a16="http://schemas.microsoft.com/office/drawing/2014/main" id="{6E5E64EA-66F8-4BB9-95C9-24D5C0448B32}"/>
              </a:ext>
            </a:extLst>
          </p:cNvPr>
          <p:cNvSpPr/>
          <p:nvPr/>
        </p:nvSpPr>
        <p:spPr>
          <a:xfrm rot="16967522">
            <a:off x="6383232" y="4277371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85" name="직사각형 684">
            <a:extLst>
              <a:ext uri="{FF2B5EF4-FFF2-40B4-BE49-F238E27FC236}">
                <a16:creationId xmlns:a16="http://schemas.microsoft.com/office/drawing/2014/main" id="{487465EC-E60A-40E5-8392-5BA432B9F74F}"/>
              </a:ext>
            </a:extLst>
          </p:cNvPr>
          <p:cNvSpPr/>
          <p:nvPr/>
        </p:nvSpPr>
        <p:spPr>
          <a:xfrm rot="20068573">
            <a:off x="6278094" y="4987050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86" name="직사각형 685">
            <a:extLst>
              <a:ext uri="{FF2B5EF4-FFF2-40B4-BE49-F238E27FC236}">
                <a16:creationId xmlns:a16="http://schemas.microsoft.com/office/drawing/2014/main" id="{9230276B-233D-411D-BC0A-A13BE49233D5}"/>
              </a:ext>
            </a:extLst>
          </p:cNvPr>
          <p:cNvSpPr/>
          <p:nvPr/>
        </p:nvSpPr>
        <p:spPr>
          <a:xfrm>
            <a:off x="6651724" y="4632773"/>
            <a:ext cx="595608" cy="595608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81" name="직사각형 680">
            <a:extLst>
              <a:ext uri="{FF2B5EF4-FFF2-40B4-BE49-F238E27FC236}">
                <a16:creationId xmlns:a16="http://schemas.microsoft.com/office/drawing/2014/main" id="{EEC07045-CB1C-42CB-96DE-55CCE3889538}"/>
              </a:ext>
            </a:extLst>
          </p:cNvPr>
          <p:cNvSpPr/>
          <p:nvPr/>
        </p:nvSpPr>
        <p:spPr>
          <a:xfrm rot="19366364">
            <a:off x="6606257" y="4681736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84" name="직사각형 683">
            <a:extLst>
              <a:ext uri="{FF2B5EF4-FFF2-40B4-BE49-F238E27FC236}">
                <a16:creationId xmlns:a16="http://schemas.microsoft.com/office/drawing/2014/main" id="{F51A733B-EAE4-493D-A25C-409041EF34F6}"/>
              </a:ext>
            </a:extLst>
          </p:cNvPr>
          <p:cNvSpPr/>
          <p:nvPr/>
        </p:nvSpPr>
        <p:spPr>
          <a:xfrm rot="19366364">
            <a:off x="6971795" y="4573568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87" name="직사각형 686">
            <a:extLst>
              <a:ext uri="{FF2B5EF4-FFF2-40B4-BE49-F238E27FC236}">
                <a16:creationId xmlns:a16="http://schemas.microsoft.com/office/drawing/2014/main" id="{F8EFE5E5-CEBA-4255-A6C4-496E4CA42255}"/>
              </a:ext>
            </a:extLst>
          </p:cNvPr>
          <p:cNvSpPr/>
          <p:nvPr/>
        </p:nvSpPr>
        <p:spPr>
          <a:xfrm rot="1364999">
            <a:off x="5738624" y="4922147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06" name="직사각형 705">
            <a:extLst>
              <a:ext uri="{FF2B5EF4-FFF2-40B4-BE49-F238E27FC236}">
                <a16:creationId xmlns:a16="http://schemas.microsoft.com/office/drawing/2014/main" id="{FA3EC673-3230-4837-9108-5929F0527408}"/>
              </a:ext>
            </a:extLst>
          </p:cNvPr>
          <p:cNvSpPr/>
          <p:nvPr/>
        </p:nvSpPr>
        <p:spPr>
          <a:xfrm rot="5400000">
            <a:off x="7268431" y="3617471"/>
            <a:ext cx="593316" cy="807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07" name="직선 화살표 연결선 706">
            <a:extLst>
              <a:ext uri="{FF2B5EF4-FFF2-40B4-BE49-F238E27FC236}">
                <a16:creationId xmlns:a16="http://schemas.microsoft.com/office/drawing/2014/main" id="{4AC6FE52-DDF5-4CA7-9729-7732F44DACFE}"/>
              </a:ext>
            </a:extLst>
          </p:cNvPr>
          <p:cNvCxnSpPr>
            <a:cxnSpLocks/>
          </p:cNvCxnSpPr>
          <p:nvPr/>
        </p:nvCxnSpPr>
        <p:spPr>
          <a:xfrm rot="5400000" flipV="1">
            <a:off x="8006566" y="3410085"/>
            <a:ext cx="0" cy="447040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1" name="타원 710">
            <a:extLst>
              <a:ext uri="{FF2B5EF4-FFF2-40B4-BE49-F238E27FC236}">
                <a16:creationId xmlns:a16="http://schemas.microsoft.com/office/drawing/2014/main" id="{64C986AA-63EA-4BDB-A218-65FC7191B290}"/>
              </a:ext>
            </a:extLst>
          </p:cNvPr>
          <p:cNvSpPr/>
          <p:nvPr/>
        </p:nvSpPr>
        <p:spPr>
          <a:xfrm>
            <a:off x="7347132" y="3188072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13" name="그룹 712">
            <a:extLst>
              <a:ext uri="{FF2B5EF4-FFF2-40B4-BE49-F238E27FC236}">
                <a16:creationId xmlns:a16="http://schemas.microsoft.com/office/drawing/2014/main" id="{CA28FA53-14C4-48DE-AA4B-A3A188C87BCF}"/>
              </a:ext>
            </a:extLst>
          </p:cNvPr>
          <p:cNvGrpSpPr/>
          <p:nvPr/>
        </p:nvGrpSpPr>
        <p:grpSpPr>
          <a:xfrm>
            <a:off x="2530791" y="4433375"/>
            <a:ext cx="332142" cy="253916"/>
            <a:chOff x="3377793" y="3692205"/>
            <a:chExt cx="332142" cy="253916"/>
          </a:xfrm>
        </p:grpSpPr>
        <p:sp>
          <p:nvSpPr>
            <p:cNvPr id="714" name="타원 713">
              <a:extLst>
                <a:ext uri="{FF2B5EF4-FFF2-40B4-BE49-F238E27FC236}">
                  <a16:creationId xmlns:a16="http://schemas.microsoft.com/office/drawing/2014/main" id="{BBC50CAB-3E91-422B-AE57-A0045BEDAAC4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5" name="TextBox 714">
              <a:extLst>
                <a:ext uri="{FF2B5EF4-FFF2-40B4-BE49-F238E27FC236}">
                  <a16:creationId xmlns:a16="http://schemas.microsoft.com/office/drawing/2014/main" id="{AD990ACA-A18B-4522-9434-54B7CA7EE96E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25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2" name="그룹 721">
            <a:extLst>
              <a:ext uri="{FF2B5EF4-FFF2-40B4-BE49-F238E27FC236}">
                <a16:creationId xmlns:a16="http://schemas.microsoft.com/office/drawing/2014/main" id="{E1C25D6C-CF13-441A-B408-2F7A3BD01653}"/>
              </a:ext>
            </a:extLst>
          </p:cNvPr>
          <p:cNvGrpSpPr/>
          <p:nvPr/>
        </p:nvGrpSpPr>
        <p:grpSpPr>
          <a:xfrm>
            <a:off x="6168648" y="4066692"/>
            <a:ext cx="332142" cy="253916"/>
            <a:chOff x="3377793" y="3692205"/>
            <a:chExt cx="332142" cy="253916"/>
          </a:xfrm>
        </p:grpSpPr>
        <p:sp>
          <p:nvSpPr>
            <p:cNvPr id="723" name="타원 722">
              <a:extLst>
                <a:ext uri="{FF2B5EF4-FFF2-40B4-BE49-F238E27FC236}">
                  <a16:creationId xmlns:a16="http://schemas.microsoft.com/office/drawing/2014/main" id="{45785CAE-5F2C-406E-B290-AACC4111E8FD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4" name="TextBox 723">
              <a:extLst>
                <a:ext uri="{FF2B5EF4-FFF2-40B4-BE49-F238E27FC236}">
                  <a16:creationId xmlns:a16="http://schemas.microsoft.com/office/drawing/2014/main" id="{14663E95-9B08-4C3C-B2D6-67FFE9CA3851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727" name="직사각형 726">
            <a:extLst>
              <a:ext uri="{FF2B5EF4-FFF2-40B4-BE49-F238E27FC236}">
                <a16:creationId xmlns:a16="http://schemas.microsoft.com/office/drawing/2014/main" id="{DAC27542-348D-48E5-B945-2A57682E31F7}"/>
              </a:ext>
            </a:extLst>
          </p:cNvPr>
          <p:cNvSpPr/>
          <p:nvPr/>
        </p:nvSpPr>
        <p:spPr>
          <a:xfrm>
            <a:off x="7710169" y="3875767"/>
            <a:ext cx="3454837" cy="2208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실험실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튜토리얼 진행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 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 누르기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 startAt="2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스위치 누르기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 startAt="2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문으로 나가기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동선을 유도하는 시스템 필요함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카메라 연출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화살표로 버튼 위치를 알려주는 등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EAFC7EB0-F833-4906-933F-ED3FB48366D7}"/>
              </a:ext>
            </a:extLst>
          </p:cNvPr>
          <p:cNvSpPr/>
          <p:nvPr/>
        </p:nvSpPr>
        <p:spPr>
          <a:xfrm>
            <a:off x="4099325" y="4851465"/>
            <a:ext cx="297714" cy="29771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E392372C-5302-4108-B279-098608DF0AFB}"/>
              </a:ext>
            </a:extLst>
          </p:cNvPr>
          <p:cNvGrpSpPr/>
          <p:nvPr/>
        </p:nvGrpSpPr>
        <p:grpSpPr>
          <a:xfrm>
            <a:off x="3934679" y="4665995"/>
            <a:ext cx="332142" cy="253916"/>
            <a:chOff x="3377793" y="3692205"/>
            <a:chExt cx="332142" cy="253916"/>
          </a:xfrm>
        </p:grpSpPr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D24D1B56-97DA-4804-8835-84AA7967200A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144DFE62-4745-4092-872D-6B6079191A13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79" name="직선 연결선 678">
            <a:extLst>
              <a:ext uri="{FF2B5EF4-FFF2-40B4-BE49-F238E27FC236}">
                <a16:creationId xmlns:a16="http://schemas.microsoft.com/office/drawing/2014/main" id="{817C0FDD-38C5-431B-8EF4-DF75D5EDD758}"/>
              </a:ext>
            </a:extLst>
          </p:cNvPr>
          <p:cNvCxnSpPr>
            <a:cxnSpLocks/>
          </p:cNvCxnSpPr>
          <p:nvPr/>
        </p:nvCxnSpPr>
        <p:spPr>
          <a:xfrm flipH="1">
            <a:off x="2762885" y="5020909"/>
            <a:ext cx="207857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E3AC269F-9B56-4AB1-B1F1-08995FB78420}"/>
              </a:ext>
            </a:extLst>
          </p:cNvPr>
          <p:cNvSpPr/>
          <p:nvPr/>
        </p:nvSpPr>
        <p:spPr>
          <a:xfrm>
            <a:off x="8007479" y="4546228"/>
            <a:ext cx="102292" cy="10229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5923CD8E-AAED-459E-90EE-990433663F3B}"/>
              </a:ext>
            </a:extLst>
          </p:cNvPr>
          <p:cNvSpPr/>
          <p:nvPr/>
        </p:nvSpPr>
        <p:spPr>
          <a:xfrm>
            <a:off x="4987598" y="1557390"/>
            <a:ext cx="297714" cy="297714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5646B617-300A-493B-ABB1-DF5077B66B8A}"/>
              </a:ext>
            </a:extLst>
          </p:cNvPr>
          <p:cNvGrpSpPr/>
          <p:nvPr/>
        </p:nvGrpSpPr>
        <p:grpSpPr>
          <a:xfrm>
            <a:off x="4822952" y="1371920"/>
            <a:ext cx="332142" cy="253916"/>
            <a:chOff x="3377793" y="3692205"/>
            <a:chExt cx="332142" cy="253916"/>
          </a:xfrm>
        </p:grpSpPr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D6962BD1-27AA-4A2F-87ED-B17731D819EE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00B03486-E14B-4941-9E54-128BCAC2C2E5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27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4948E28D-54A5-4BCC-8A48-834B7A40D8C1}"/>
              </a:ext>
            </a:extLst>
          </p:cNvPr>
          <p:cNvSpPr/>
          <p:nvPr/>
        </p:nvSpPr>
        <p:spPr>
          <a:xfrm>
            <a:off x="8007479" y="4835145"/>
            <a:ext cx="102292" cy="102292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03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2251604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524EB2-3BA5-4BDA-B8F4-4E2B8422EA40}"/>
              </a:ext>
            </a:extLst>
          </p:cNvPr>
          <p:cNvSpPr/>
          <p:nvPr/>
        </p:nvSpPr>
        <p:spPr>
          <a:xfrm>
            <a:off x="10569688" y="1307919"/>
            <a:ext cx="459841" cy="459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2251605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9EA84BD-E192-47B4-99A1-924F0D79A561}"/>
              </a:ext>
            </a:extLst>
          </p:cNvPr>
          <p:cNvSpPr txBox="1"/>
          <p:nvPr/>
        </p:nvSpPr>
        <p:spPr>
          <a:xfrm>
            <a:off x="11066117" y="1311366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2m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2251605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482E0EFE-35A9-4611-9535-7AAFA4197607}"/>
              </a:ext>
            </a:extLst>
          </p:cNvPr>
          <p:cNvSpPr txBox="1"/>
          <p:nvPr/>
        </p:nvSpPr>
        <p:spPr>
          <a:xfrm>
            <a:off x="9679259" y="1311366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1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697310" y="508195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6g x 6g x 6g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2117C3B-A4A4-475F-8F28-2457D7D0E81A}"/>
              </a:ext>
            </a:extLst>
          </p:cNvPr>
          <p:cNvSpPr/>
          <p:nvPr/>
        </p:nvSpPr>
        <p:spPr>
          <a:xfrm>
            <a:off x="3392666" y="1837374"/>
            <a:ext cx="3353574" cy="33791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9994D6-EEE2-4E2F-8FBE-E6AA72474636}"/>
              </a:ext>
            </a:extLst>
          </p:cNvPr>
          <p:cNvSpPr/>
          <p:nvPr/>
        </p:nvSpPr>
        <p:spPr>
          <a:xfrm>
            <a:off x="3483723" y="459231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B254524-BFE4-4A06-9878-AA48AB1B88C5}"/>
              </a:ext>
            </a:extLst>
          </p:cNvPr>
          <p:cNvSpPr/>
          <p:nvPr/>
        </p:nvSpPr>
        <p:spPr>
          <a:xfrm>
            <a:off x="4016158" y="459231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4F78E55-0A88-4E47-96FE-3B6170A5DEA2}"/>
              </a:ext>
            </a:extLst>
          </p:cNvPr>
          <p:cNvSpPr/>
          <p:nvPr/>
        </p:nvSpPr>
        <p:spPr>
          <a:xfrm>
            <a:off x="4537018" y="459231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78F1C5-1F33-4E7C-A8CC-80232DB66A5B}"/>
              </a:ext>
            </a:extLst>
          </p:cNvPr>
          <p:cNvSpPr/>
          <p:nvPr/>
        </p:nvSpPr>
        <p:spPr>
          <a:xfrm>
            <a:off x="5069453" y="459231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E3BCB8-53BE-45D5-B3E5-971F9B080C7B}"/>
              </a:ext>
            </a:extLst>
          </p:cNvPr>
          <p:cNvSpPr/>
          <p:nvPr/>
        </p:nvSpPr>
        <p:spPr>
          <a:xfrm>
            <a:off x="3483723" y="405988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4613A6-2EFC-418D-8270-7C1311414C43}"/>
              </a:ext>
            </a:extLst>
          </p:cNvPr>
          <p:cNvSpPr/>
          <p:nvPr/>
        </p:nvSpPr>
        <p:spPr>
          <a:xfrm>
            <a:off x="4016158" y="405988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A786AFD-B522-4875-950A-1F1FE1CFC0B6}"/>
              </a:ext>
            </a:extLst>
          </p:cNvPr>
          <p:cNvSpPr/>
          <p:nvPr/>
        </p:nvSpPr>
        <p:spPr>
          <a:xfrm>
            <a:off x="4537018" y="405988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70B175-FF9C-4F0B-8EA2-BF0590C39FED}"/>
              </a:ext>
            </a:extLst>
          </p:cNvPr>
          <p:cNvSpPr/>
          <p:nvPr/>
        </p:nvSpPr>
        <p:spPr>
          <a:xfrm>
            <a:off x="5069453" y="405988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DE746F5-C1D7-40F1-8CD9-C2244AD85760}"/>
              </a:ext>
            </a:extLst>
          </p:cNvPr>
          <p:cNvSpPr/>
          <p:nvPr/>
        </p:nvSpPr>
        <p:spPr>
          <a:xfrm>
            <a:off x="3483723" y="352744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6859D16-9E56-47FF-AD7E-81343AFF3B62}"/>
              </a:ext>
            </a:extLst>
          </p:cNvPr>
          <p:cNvSpPr/>
          <p:nvPr/>
        </p:nvSpPr>
        <p:spPr>
          <a:xfrm>
            <a:off x="4016158" y="352744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BF5D2D3-21AE-4164-81C5-1D767BFAB5CB}"/>
              </a:ext>
            </a:extLst>
          </p:cNvPr>
          <p:cNvSpPr/>
          <p:nvPr/>
        </p:nvSpPr>
        <p:spPr>
          <a:xfrm>
            <a:off x="4537018" y="352744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E2FCE7F-88C7-491D-98C4-DEDC07EBA41D}"/>
              </a:ext>
            </a:extLst>
          </p:cNvPr>
          <p:cNvSpPr/>
          <p:nvPr/>
        </p:nvSpPr>
        <p:spPr>
          <a:xfrm>
            <a:off x="5069453" y="352744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0C3C25-7981-41D9-AF4A-996250938E14}"/>
              </a:ext>
            </a:extLst>
          </p:cNvPr>
          <p:cNvSpPr/>
          <p:nvPr/>
        </p:nvSpPr>
        <p:spPr>
          <a:xfrm>
            <a:off x="3483723" y="299501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1D1017-A5DD-44F6-B5D9-4CEED8C3B98B}"/>
              </a:ext>
            </a:extLst>
          </p:cNvPr>
          <p:cNvSpPr/>
          <p:nvPr/>
        </p:nvSpPr>
        <p:spPr>
          <a:xfrm>
            <a:off x="4016158" y="299501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D837819-BB94-4610-A591-7EFB69E53759}"/>
              </a:ext>
            </a:extLst>
          </p:cNvPr>
          <p:cNvSpPr/>
          <p:nvPr/>
        </p:nvSpPr>
        <p:spPr>
          <a:xfrm>
            <a:off x="4537018" y="299501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F452463-B29F-45FC-8B13-0B88BD3F3A93}"/>
              </a:ext>
            </a:extLst>
          </p:cNvPr>
          <p:cNvSpPr/>
          <p:nvPr/>
        </p:nvSpPr>
        <p:spPr>
          <a:xfrm>
            <a:off x="5069453" y="299501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A21A44-B87E-465D-BE57-519A166B4C65}"/>
              </a:ext>
            </a:extLst>
          </p:cNvPr>
          <p:cNvSpPr/>
          <p:nvPr/>
        </p:nvSpPr>
        <p:spPr>
          <a:xfrm>
            <a:off x="3483723" y="2461560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991C1EC-429C-463C-BB64-8AB8D3728FFB}"/>
              </a:ext>
            </a:extLst>
          </p:cNvPr>
          <p:cNvSpPr/>
          <p:nvPr/>
        </p:nvSpPr>
        <p:spPr>
          <a:xfrm>
            <a:off x="4016158" y="2461560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A44CA6E-2EDF-4F54-9B3E-B076284C6CD5}"/>
              </a:ext>
            </a:extLst>
          </p:cNvPr>
          <p:cNvSpPr/>
          <p:nvPr/>
        </p:nvSpPr>
        <p:spPr>
          <a:xfrm>
            <a:off x="4537018" y="2461560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4BF6326-03F7-4596-B4F5-48B2B9BE8CB5}"/>
              </a:ext>
            </a:extLst>
          </p:cNvPr>
          <p:cNvSpPr/>
          <p:nvPr/>
        </p:nvSpPr>
        <p:spPr>
          <a:xfrm>
            <a:off x="5069453" y="2461560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78BC3D7-071C-4BF1-B236-DEA7C33F77A1}"/>
              </a:ext>
            </a:extLst>
          </p:cNvPr>
          <p:cNvSpPr/>
          <p:nvPr/>
        </p:nvSpPr>
        <p:spPr>
          <a:xfrm>
            <a:off x="3483723" y="1929125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C627B1D-BB7F-4A40-A71E-4409CC367829}"/>
              </a:ext>
            </a:extLst>
          </p:cNvPr>
          <p:cNvSpPr/>
          <p:nvPr/>
        </p:nvSpPr>
        <p:spPr>
          <a:xfrm>
            <a:off x="4016158" y="1929125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05ACE66-1AFE-4AEC-BC97-DADC1CF26672}"/>
              </a:ext>
            </a:extLst>
          </p:cNvPr>
          <p:cNvSpPr/>
          <p:nvPr/>
        </p:nvSpPr>
        <p:spPr>
          <a:xfrm>
            <a:off x="4537018" y="1929125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E770F1-3107-432D-BEC9-10865525E762}"/>
              </a:ext>
            </a:extLst>
          </p:cNvPr>
          <p:cNvSpPr/>
          <p:nvPr/>
        </p:nvSpPr>
        <p:spPr>
          <a:xfrm>
            <a:off x="5069453" y="1929125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D216D1-C028-47A6-BBA3-0A99DC196733}"/>
              </a:ext>
            </a:extLst>
          </p:cNvPr>
          <p:cNvSpPr/>
          <p:nvPr/>
        </p:nvSpPr>
        <p:spPr>
          <a:xfrm>
            <a:off x="5590313" y="459231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7DFE853-15A7-4686-A5DF-FCF81C5A07CC}"/>
              </a:ext>
            </a:extLst>
          </p:cNvPr>
          <p:cNvSpPr/>
          <p:nvPr/>
        </p:nvSpPr>
        <p:spPr>
          <a:xfrm>
            <a:off x="6122748" y="459231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DF3D44-1887-4EF7-966D-726E60F95EDE}"/>
              </a:ext>
            </a:extLst>
          </p:cNvPr>
          <p:cNvSpPr/>
          <p:nvPr/>
        </p:nvSpPr>
        <p:spPr>
          <a:xfrm>
            <a:off x="5590313" y="405988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A1CC91-6C40-4DAB-97A6-F55FC11EF165}"/>
              </a:ext>
            </a:extLst>
          </p:cNvPr>
          <p:cNvSpPr/>
          <p:nvPr/>
        </p:nvSpPr>
        <p:spPr>
          <a:xfrm>
            <a:off x="6122748" y="405988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79BC97D-0935-47AF-BE19-4D45A2A4AB63}"/>
              </a:ext>
            </a:extLst>
          </p:cNvPr>
          <p:cNvSpPr/>
          <p:nvPr/>
        </p:nvSpPr>
        <p:spPr>
          <a:xfrm>
            <a:off x="5590313" y="352744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AD1F1A8-C7CB-479C-9C7C-1C220FE27BEA}"/>
              </a:ext>
            </a:extLst>
          </p:cNvPr>
          <p:cNvSpPr/>
          <p:nvPr/>
        </p:nvSpPr>
        <p:spPr>
          <a:xfrm>
            <a:off x="6122748" y="352744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522BD66-64D2-43C5-BC6B-8156D47BF600}"/>
              </a:ext>
            </a:extLst>
          </p:cNvPr>
          <p:cNvSpPr/>
          <p:nvPr/>
        </p:nvSpPr>
        <p:spPr>
          <a:xfrm>
            <a:off x="5590313" y="299501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E33543B-1C4B-4132-A47F-78CE741D93EB}"/>
              </a:ext>
            </a:extLst>
          </p:cNvPr>
          <p:cNvSpPr/>
          <p:nvPr/>
        </p:nvSpPr>
        <p:spPr>
          <a:xfrm>
            <a:off x="6122748" y="299501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276A846-1E0B-4242-9EF4-7E3F1DFA8C7C}"/>
              </a:ext>
            </a:extLst>
          </p:cNvPr>
          <p:cNvSpPr/>
          <p:nvPr/>
        </p:nvSpPr>
        <p:spPr>
          <a:xfrm>
            <a:off x="5590313" y="2461560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7C8B40B-A27B-46A2-A992-EA9E917E4B6A}"/>
              </a:ext>
            </a:extLst>
          </p:cNvPr>
          <p:cNvSpPr/>
          <p:nvPr/>
        </p:nvSpPr>
        <p:spPr>
          <a:xfrm>
            <a:off x="6122748" y="2461560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3E55A9B-64D9-42EE-8110-DC5E36346176}"/>
              </a:ext>
            </a:extLst>
          </p:cNvPr>
          <p:cNvSpPr/>
          <p:nvPr/>
        </p:nvSpPr>
        <p:spPr>
          <a:xfrm>
            <a:off x="5590313" y="1929125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3CDB693-717D-407F-8BC1-4E57F9D26254}"/>
              </a:ext>
            </a:extLst>
          </p:cNvPr>
          <p:cNvSpPr/>
          <p:nvPr/>
        </p:nvSpPr>
        <p:spPr>
          <a:xfrm>
            <a:off x="6122748" y="1929125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108E1AE-327C-43C1-A03F-2E023FE64838}"/>
              </a:ext>
            </a:extLst>
          </p:cNvPr>
          <p:cNvSpPr/>
          <p:nvPr/>
        </p:nvSpPr>
        <p:spPr>
          <a:xfrm>
            <a:off x="4537017" y="1847534"/>
            <a:ext cx="1053296" cy="91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04EF5DC-B71A-496B-BA1F-9836632F1EE5}"/>
              </a:ext>
            </a:extLst>
          </p:cNvPr>
          <p:cNvSpPr/>
          <p:nvPr/>
        </p:nvSpPr>
        <p:spPr>
          <a:xfrm>
            <a:off x="4424243" y="1613067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582A39B-8DF0-4C68-92B4-0F42B465CCAF}"/>
              </a:ext>
            </a:extLst>
          </p:cNvPr>
          <p:cNvSpPr/>
          <p:nvPr/>
        </p:nvSpPr>
        <p:spPr>
          <a:xfrm>
            <a:off x="4537017" y="5130570"/>
            <a:ext cx="1053296" cy="91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01089191-3473-4600-B646-7D56D7D5B761}"/>
              </a:ext>
            </a:extLst>
          </p:cNvPr>
          <p:cNvSpPr/>
          <p:nvPr/>
        </p:nvSpPr>
        <p:spPr>
          <a:xfrm>
            <a:off x="4424243" y="4896103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C99D5CE-FA19-4EF8-AFBE-0AB98E7A36CF}"/>
              </a:ext>
            </a:extLst>
          </p:cNvPr>
          <p:cNvCxnSpPr/>
          <p:nvPr/>
        </p:nvCxnSpPr>
        <p:spPr>
          <a:xfrm flipV="1">
            <a:off x="5069453" y="5374640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9CA2772-E1D5-4E5E-889D-6638F464BFC6}"/>
              </a:ext>
            </a:extLst>
          </p:cNvPr>
          <p:cNvCxnSpPr/>
          <p:nvPr/>
        </p:nvCxnSpPr>
        <p:spPr>
          <a:xfrm flipV="1">
            <a:off x="5069453" y="1172401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50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36C0C92C-C671-4DCF-BB8E-4186A4315022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85B126F-FCAE-480C-BE64-6CB88E47BEC9}"/>
              </a:ext>
            </a:extLst>
          </p:cNvPr>
          <p:cNvSpPr/>
          <p:nvPr/>
        </p:nvSpPr>
        <p:spPr>
          <a:xfrm>
            <a:off x="10569688" y="2251604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0028F74-A82F-4DA1-BF13-E0D31AB90559}"/>
              </a:ext>
            </a:extLst>
          </p:cNvPr>
          <p:cNvSpPr/>
          <p:nvPr/>
        </p:nvSpPr>
        <p:spPr>
          <a:xfrm>
            <a:off x="10569688" y="1307919"/>
            <a:ext cx="459841" cy="459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5" name="TextBox 6">
            <a:extLst>
              <a:ext uri="{FF2B5EF4-FFF2-40B4-BE49-F238E27FC236}">
                <a16:creationId xmlns:a16="http://schemas.microsoft.com/office/drawing/2014/main" id="{F0D24E6B-5DF4-4B91-9D3E-A9690F1E75C9}"/>
              </a:ext>
            </a:extLst>
          </p:cNvPr>
          <p:cNvSpPr txBox="1"/>
          <p:nvPr/>
        </p:nvSpPr>
        <p:spPr>
          <a:xfrm>
            <a:off x="11066117" y="2251605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46" name="TextBox 7">
            <a:extLst>
              <a:ext uri="{FF2B5EF4-FFF2-40B4-BE49-F238E27FC236}">
                <a16:creationId xmlns:a16="http://schemas.microsoft.com/office/drawing/2014/main" id="{769FCB37-1184-4C80-864F-155C89F1A96F}"/>
              </a:ext>
            </a:extLst>
          </p:cNvPr>
          <p:cNvSpPr txBox="1"/>
          <p:nvPr/>
        </p:nvSpPr>
        <p:spPr>
          <a:xfrm>
            <a:off x="11066117" y="1311366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4m</a:t>
            </a:r>
            <a:endParaRPr lang="ko-KR" altLang="en-US" sz="1400" dirty="0"/>
          </a:p>
        </p:txBody>
      </p:sp>
      <p:sp>
        <p:nvSpPr>
          <p:cNvPr id="147" name="TextBox 12">
            <a:extLst>
              <a:ext uri="{FF2B5EF4-FFF2-40B4-BE49-F238E27FC236}">
                <a16:creationId xmlns:a16="http://schemas.microsoft.com/office/drawing/2014/main" id="{9D228D9A-762D-488E-AF55-EFC79188A009}"/>
              </a:ext>
            </a:extLst>
          </p:cNvPr>
          <p:cNvSpPr txBox="1"/>
          <p:nvPr/>
        </p:nvSpPr>
        <p:spPr>
          <a:xfrm>
            <a:off x="9679259" y="2251605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148" name="TextBox 13">
            <a:extLst>
              <a:ext uri="{FF2B5EF4-FFF2-40B4-BE49-F238E27FC236}">
                <a16:creationId xmlns:a16="http://schemas.microsoft.com/office/drawing/2014/main" id="{278AA419-4EA7-435D-A88A-7B02A316F9E2}"/>
              </a:ext>
            </a:extLst>
          </p:cNvPr>
          <p:cNvSpPr txBox="1"/>
          <p:nvPr/>
        </p:nvSpPr>
        <p:spPr>
          <a:xfrm>
            <a:off x="9679259" y="1311366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1</a:t>
            </a:r>
            <a:endParaRPr lang="ko-KR" altLang="en-US" sz="16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5485426-894B-44DE-84CA-C2ECA7516D0E}"/>
              </a:ext>
            </a:extLst>
          </p:cNvPr>
          <p:cNvSpPr txBox="1"/>
          <p:nvPr/>
        </p:nvSpPr>
        <p:spPr>
          <a:xfrm>
            <a:off x="9697310" y="508195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6g x 10g x 8g  </a:t>
            </a:r>
            <a:endParaRPr lang="ko-KR" altLang="en-US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6CA2E57D-77DE-4038-B7F2-9ADC3518A087}"/>
              </a:ext>
            </a:extLst>
          </p:cNvPr>
          <p:cNvSpPr/>
          <p:nvPr/>
        </p:nvSpPr>
        <p:spPr>
          <a:xfrm>
            <a:off x="3580453" y="1020574"/>
            <a:ext cx="2978000" cy="48694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32F5AD6-1C03-48D7-B472-17DFD3116498}"/>
              </a:ext>
            </a:extLst>
          </p:cNvPr>
          <p:cNvSpPr/>
          <p:nvPr/>
        </p:nvSpPr>
        <p:spPr>
          <a:xfrm>
            <a:off x="3661312" y="4861329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207B446-F1B2-4384-9988-8051F0C90D6E}"/>
              </a:ext>
            </a:extLst>
          </p:cNvPr>
          <p:cNvSpPr/>
          <p:nvPr/>
        </p:nvSpPr>
        <p:spPr>
          <a:xfrm>
            <a:off x="4134119" y="4861329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E4617AE-67FA-4129-885F-0B63B10B04EF}"/>
              </a:ext>
            </a:extLst>
          </p:cNvPr>
          <p:cNvSpPr/>
          <p:nvPr/>
        </p:nvSpPr>
        <p:spPr>
          <a:xfrm>
            <a:off x="4596647" y="4861329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5BAF5AF-ACBF-4246-892D-8B93EF112CA9}"/>
              </a:ext>
            </a:extLst>
          </p:cNvPr>
          <p:cNvSpPr/>
          <p:nvPr/>
        </p:nvSpPr>
        <p:spPr>
          <a:xfrm>
            <a:off x="5069453" y="4861329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6B8668E-4568-4EA7-BB5A-5F8C40D44C84}"/>
              </a:ext>
            </a:extLst>
          </p:cNvPr>
          <p:cNvSpPr/>
          <p:nvPr/>
        </p:nvSpPr>
        <p:spPr>
          <a:xfrm>
            <a:off x="3661312" y="438852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EE4529D-8677-4853-83E3-3C0C574BC3BC}"/>
              </a:ext>
            </a:extLst>
          </p:cNvPr>
          <p:cNvSpPr/>
          <p:nvPr/>
        </p:nvSpPr>
        <p:spPr>
          <a:xfrm>
            <a:off x="4134119" y="438852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0ECBBD2-A53B-48E0-8A4E-C0A0864C97B9}"/>
              </a:ext>
            </a:extLst>
          </p:cNvPr>
          <p:cNvSpPr/>
          <p:nvPr/>
        </p:nvSpPr>
        <p:spPr>
          <a:xfrm>
            <a:off x="4596647" y="438852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EFE1560-F678-41D2-8A4F-ABB5AD59D4C2}"/>
              </a:ext>
            </a:extLst>
          </p:cNvPr>
          <p:cNvSpPr/>
          <p:nvPr/>
        </p:nvSpPr>
        <p:spPr>
          <a:xfrm>
            <a:off x="5069453" y="438852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8C3E0AB-C2E2-4727-853D-EEB9DF2AF0D9}"/>
              </a:ext>
            </a:extLst>
          </p:cNvPr>
          <p:cNvSpPr/>
          <p:nvPr/>
        </p:nvSpPr>
        <p:spPr>
          <a:xfrm>
            <a:off x="5531981" y="4861329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611CD56-E7D4-476B-B937-89E1ECEA9778}"/>
              </a:ext>
            </a:extLst>
          </p:cNvPr>
          <p:cNvSpPr/>
          <p:nvPr/>
        </p:nvSpPr>
        <p:spPr>
          <a:xfrm>
            <a:off x="6004787" y="4861329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80BE8D2-452E-4E3B-A6CF-D9CE96C32115}"/>
              </a:ext>
            </a:extLst>
          </p:cNvPr>
          <p:cNvSpPr/>
          <p:nvPr/>
        </p:nvSpPr>
        <p:spPr>
          <a:xfrm>
            <a:off x="5531981" y="438852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9148690-BBCA-41AE-B83E-AC040BB1835F}"/>
              </a:ext>
            </a:extLst>
          </p:cNvPr>
          <p:cNvSpPr/>
          <p:nvPr/>
        </p:nvSpPr>
        <p:spPr>
          <a:xfrm>
            <a:off x="6004787" y="438852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FED6F4A-0365-48EE-B989-0FCD8EF8DED6}"/>
              </a:ext>
            </a:extLst>
          </p:cNvPr>
          <p:cNvSpPr/>
          <p:nvPr/>
        </p:nvSpPr>
        <p:spPr>
          <a:xfrm>
            <a:off x="3661312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58B2F82-DB92-485D-8A3F-3D69777FFADE}"/>
              </a:ext>
            </a:extLst>
          </p:cNvPr>
          <p:cNvSpPr/>
          <p:nvPr/>
        </p:nvSpPr>
        <p:spPr>
          <a:xfrm>
            <a:off x="4134119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5CF1A5E-F998-42CE-85B4-A3A390658039}"/>
              </a:ext>
            </a:extLst>
          </p:cNvPr>
          <p:cNvSpPr/>
          <p:nvPr/>
        </p:nvSpPr>
        <p:spPr>
          <a:xfrm>
            <a:off x="4596647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CF706EF-1DE8-49E9-939B-0DBB3C306FD0}"/>
              </a:ext>
            </a:extLst>
          </p:cNvPr>
          <p:cNvSpPr/>
          <p:nvPr/>
        </p:nvSpPr>
        <p:spPr>
          <a:xfrm>
            <a:off x="5069453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BC1D991-8D93-46B9-ADB5-D5CBBC59DA8B}"/>
              </a:ext>
            </a:extLst>
          </p:cNvPr>
          <p:cNvSpPr/>
          <p:nvPr/>
        </p:nvSpPr>
        <p:spPr>
          <a:xfrm>
            <a:off x="3661312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5B51BCC-F46D-4295-8528-3EFAC25F0EAF}"/>
              </a:ext>
            </a:extLst>
          </p:cNvPr>
          <p:cNvSpPr/>
          <p:nvPr/>
        </p:nvSpPr>
        <p:spPr>
          <a:xfrm>
            <a:off x="4134119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CFEB111-EBC8-47D7-BC05-B2C0D5D007F0}"/>
              </a:ext>
            </a:extLst>
          </p:cNvPr>
          <p:cNvSpPr/>
          <p:nvPr/>
        </p:nvSpPr>
        <p:spPr>
          <a:xfrm>
            <a:off x="4596647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93F9BE2-772F-417C-A4BF-6A444675E43E}"/>
              </a:ext>
            </a:extLst>
          </p:cNvPr>
          <p:cNvSpPr/>
          <p:nvPr/>
        </p:nvSpPr>
        <p:spPr>
          <a:xfrm>
            <a:off x="5069453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90E1867-345F-40CE-8690-833DFF68CDDC}"/>
              </a:ext>
            </a:extLst>
          </p:cNvPr>
          <p:cNvSpPr/>
          <p:nvPr/>
        </p:nvSpPr>
        <p:spPr>
          <a:xfrm>
            <a:off x="5531981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6BAED4A-916E-420C-BDEF-1738A6FC1A06}"/>
              </a:ext>
            </a:extLst>
          </p:cNvPr>
          <p:cNvSpPr/>
          <p:nvPr/>
        </p:nvSpPr>
        <p:spPr>
          <a:xfrm>
            <a:off x="6004787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8C8578C-5FA0-4CCC-900C-45A70B25D28E}"/>
              </a:ext>
            </a:extLst>
          </p:cNvPr>
          <p:cNvSpPr/>
          <p:nvPr/>
        </p:nvSpPr>
        <p:spPr>
          <a:xfrm>
            <a:off x="5531981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9F73B5E-F58C-4ABD-BC96-6157646239F6}"/>
              </a:ext>
            </a:extLst>
          </p:cNvPr>
          <p:cNvSpPr/>
          <p:nvPr/>
        </p:nvSpPr>
        <p:spPr>
          <a:xfrm>
            <a:off x="6004787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FFC10AF-F7E9-4C51-B41D-6A7842D0397F}"/>
              </a:ext>
            </a:extLst>
          </p:cNvPr>
          <p:cNvSpPr/>
          <p:nvPr/>
        </p:nvSpPr>
        <p:spPr>
          <a:xfrm>
            <a:off x="3661312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8834E2C-B119-4FEB-A2E2-5DA8402B2994}"/>
              </a:ext>
            </a:extLst>
          </p:cNvPr>
          <p:cNvSpPr/>
          <p:nvPr/>
        </p:nvSpPr>
        <p:spPr>
          <a:xfrm>
            <a:off x="4134119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49F0D2D-D375-4133-A22C-EFA0C4F36FAF}"/>
              </a:ext>
            </a:extLst>
          </p:cNvPr>
          <p:cNvSpPr/>
          <p:nvPr/>
        </p:nvSpPr>
        <p:spPr>
          <a:xfrm>
            <a:off x="4596647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FB1D93D-431B-42A3-A8FC-5CBE9C567085}"/>
              </a:ext>
            </a:extLst>
          </p:cNvPr>
          <p:cNvSpPr/>
          <p:nvPr/>
        </p:nvSpPr>
        <p:spPr>
          <a:xfrm>
            <a:off x="5069453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3E808E8-B5E6-4015-B2C1-FD2C41352477}"/>
              </a:ext>
            </a:extLst>
          </p:cNvPr>
          <p:cNvSpPr/>
          <p:nvPr/>
        </p:nvSpPr>
        <p:spPr>
          <a:xfrm>
            <a:off x="5531981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46F98BF-8A30-461E-9604-4BBB4554802D}"/>
              </a:ext>
            </a:extLst>
          </p:cNvPr>
          <p:cNvSpPr/>
          <p:nvPr/>
        </p:nvSpPr>
        <p:spPr>
          <a:xfrm>
            <a:off x="6004787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81FB755-31DD-4AC1-8FDD-E49B01C7B33C}"/>
              </a:ext>
            </a:extLst>
          </p:cNvPr>
          <p:cNvSpPr/>
          <p:nvPr/>
        </p:nvSpPr>
        <p:spPr>
          <a:xfrm>
            <a:off x="3661312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7F06565-CFC8-4A19-82CD-B06F27C3DE5A}"/>
              </a:ext>
            </a:extLst>
          </p:cNvPr>
          <p:cNvSpPr/>
          <p:nvPr/>
        </p:nvSpPr>
        <p:spPr>
          <a:xfrm>
            <a:off x="4134119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869F3CD-724D-4D7B-BE76-1EA04F36AA3B}"/>
              </a:ext>
            </a:extLst>
          </p:cNvPr>
          <p:cNvSpPr/>
          <p:nvPr/>
        </p:nvSpPr>
        <p:spPr>
          <a:xfrm>
            <a:off x="4596647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FF09AF6-5ECF-46C4-B419-9AD02C3E6C4E}"/>
              </a:ext>
            </a:extLst>
          </p:cNvPr>
          <p:cNvSpPr/>
          <p:nvPr/>
        </p:nvSpPr>
        <p:spPr>
          <a:xfrm>
            <a:off x="5069453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1CA43FB-F03D-4A7F-8DA0-D2462446C8D1}"/>
              </a:ext>
            </a:extLst>
          </p:cNvPr>
          <p:cNvSpPr/>
          <p:nvPr/>
        </p:nvSpPr>
        <p:spPr>
          <a:xfrm>
            <a:off x="3661312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18A058A-641B-4702-A281-3DF5F50C6F93}"/>
              </a:ext>
            </a:extLst>
          </p:cNvPr>
          <p:cNvSpPr/>
          <p:nvPr/>
        </p:nvSpPr>
        <p:spPr>
          <a:xfrm>
            <a:off x="4134119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D57ED31-4F98-4201-8CFD-292FBA255FD3}"/>
              </a:ext>
            </a:extLst>
          </p:cNvPr>
          <p:cNvSpPr/>
          <p:nvPr/>
        </p:nvSpPr>
        <p:spPr>
          <a:xfrm>
            <a:off x="4596647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F1265B9-3EA0-4DDB-86D4-23F13410C060}"/>
              </a:ext>
            </a:extLst>
          </p:cNvPr>
          <p:cNvSpPr/>
          <p:nvPr/>
        </p:nvSpPr>
        <p:spPr>
          <a:xfrm>
            <a:off x="5069453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3AFCE72-D302-4AB9-B8C2-EE02615F5C21}"/>
              </a:ext>
            </a:extLst>
          </p:cNvPr>
          <p:cNvSpPr/>
          <p:nvPr/>
        </p:nvSpPr>
        <p:spPr>
          <a:xfrm>
            <a:off x="5531981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E82F8FD-D9E5-468C-9A65-B4FE0ADA0E80}"/>
              </a:ext>
            </a:extLst>
          </p:cNvPr>
          <p:cNvSpPr/>
          <p:nvPr/>
        </p:nvSpPr>
        <p:spPr>
          <a:xfrm>
            <a:off x="6004787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A1E6D07-CFF1-48DB-A731-F602C3F79BE4}"/>
              </a:ext>
            </a:extLst>
          </p:cNvPr>
          <p:cNvSpPr/>
          <p:nvPr/>
        </p:nvSpPr>
        <p:spPr>
          <a:xfrm>
            <a:off x="5531981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BDDF8E7-5F7B-4A8D-9EB2-5B6C607282C4}"/>
              </a:ext>
            </a:extLst>
          </p:cNvPr>
          <p:cNvSpPr/>
          <p:nvPr/>
        </p:nvSpPr>
        <p:spPr>
          <a:xfrm>
            <a:off x="6004787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BA3972E8-42D6-4AC4-8F28-16F6837ACA3B}"/>
              </a:ext>
            </a:extLst>
          </p:cNvPr>
          <p:cNvSpPr/>
          <p:nvPr/>
        </p:nvSpPr>
        <p:spPr>
          <a:xfrm>
            <a:off x="3661312" y="155168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C24D17B-F65C-40EC-AE8C-4FE119BFF3D3}"/>
              </a:ext>
            </a:extLst>
          </p:cNvPr>
          <p:cNvSpPr/>
          <p:nvPr/>
        </p:nvSpPr>
        <p:spPr>
          <a:xfrm>
            <a:off x="4134119" y="155168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BB9247C-B5C0-4EDD-B523-1F8E89F1FA7B}"/>
              </a:ext>
            </a:extLst>
          </p:cNvPr>
          <p:cNvSpPr/>
          <p:nvPr/>
        </p:nvSpPr>
        <p:spPr>
          <a:xfrm>
            <a:off x="4596647" y="155168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39215D0-C80D-43C1-B133-E270B0BB7D1C}"/>
              </a:ext>
            </a:extLst>
          </p:cNvPr>
          <p:cNvSpPr/>
          <p:nvPr/>
        </p:nvSpPr>
        <p:spPr>
          <a:xfrm>
            <a:off x="5069453" y="155168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5304D3C-1083-42C1-BDD8-543020C4EBB4}"/>
              </a:ext>
            </a:extLst>
          </p:cNvPr>
          <p:cNvSpPr/>
          <p:nvPr/>
        </p:nvSpPr>
        <p:spPr>
          <a:xfrm>
            <a:off x="3661312" y="1078876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3C10451-CFCF-4E7A-ABCB-9B5BC52DB798}"/>
              </a:ext>
            </a:extLst>
          </p:cNvPr>
          <p:cNvSpPr/>
          <p:nvPr/>
        </p:nvSpPr>
        <p:spPr>
          <a:xfrm>
            <a:off x="4134119" y="1078876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26B0A8C-397D-47BD-B7AD-22227CE50688}"/>
              </a:ext>
            </a:extLst>
          </p:cNvPr>
          <p:cNvSpPr/>
          <p:nvPr/>
        </p:nvSpPr>
        <p:spPr>
          <a:xfrm>
            <a:off x="4596647" y="1078876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F1C232C-A01B-4D47-8D6C-994159CF91AA}"/>
              </a:ext>
            </a:extLst>
          </p:cNvPr>
          <p:cNvSpPr/>
          <p:nvPr/>
        </p:nvSpPr>
        <p:spPr>
          <a:xfrm>
            <a:off x="5069453" y="1078876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33AFCD3-06A4-4B07-881A-EC124F26B288}"/>
              </a:ext>
            </a:extLst>
          </p:cNvPr>
          <p:cNvSpPr/>
          <p:nvPr/>
        </p:nvSpPr>
        <p:spPr>
          <a:xfrm>
            <a:off x="5531981" y="155168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5B95C51-BB90-4E6E-866A-DA4F1C571739}"/>
              </a:ext>
            </a:extLst>
          </p:cNvPr>
          <p:cNvSpPr/>
          <p:nvPr/>
        </p:nvSpPr>
        <p:spPr>
          <a:xfrm>
            <a:off x="6004787" y="155168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6AB3566-6B1A-4C7E-8FEC-9929BCDBF0D5}"/>
              </a:ext>
            </a:extLst>
          </p:cNvPr>
          <p:cNvSpPr/>
          <p:nvPr/>
        </p:nvSpPr>
        <p:spPr>
          <a:xfrm>
            <a:off x="5531981" y="1078876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7F834F2-BCA6-4D5E-B69D-501A5F8207D5}"/>
              </a:ext>
            </a:extLst>
          </p:cNvPr>
          <p:cNvSpPr/>
          <p:nvPr/>
        </p:nvSpPr>
        <p:spPr>
          <a:xfrm>
            <a:off x="6004787" y="1078876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308ECBF-A8E2-402B-8206-994F48EA5E5B}"/>
              </a:ext>
            </a:extLst>
          </p:cNvPr>
          <p:cNvSpPr/>
          <p:nvPr/>
        </p:nvSpPr>
        <p:spPr>
          <a:xfrm>
            <a:off x="3661312" y="5334135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DACC2F2-5192-4D9E-9E24-D69AD5F6557E}"/>
              </a:ext>
            </a:extLst>
          </p:cNvPr>
          <p:cNvSpPr/>
          <p:nvPr/>
        </p:nvSpPr>
        <p:spPr>
          <a:xfrm>
            <a:off x="4134119" y="5334135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788DAD0-F556-4EAA-99FF-3E009DE37BC4}"/>
              </a:ext>
            </a:extLst>
          </p:cNvPr>
          <p:cNvSpPr/>
          <p:nvPr/>
        </p:nvSpPr>
        <p:spPr>
          <a:xfrm>
            <a:off x="4596647" y="5334135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A1576E3-9CF7-4136-BDB3-970AFCBE991D}"/>
              </a:ext>
            </a:extLst>
          </p:cNvPr>
          <p:cNvSpPr/>
          <p:nvPr/>
        </p:nvSpPr>
        <p:spPr>
          <a:xfrm>
            <a:off x="5069453" y="5334135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459F875-47A8-4BB9-AEA6-BA719C482BC2}"/>
              </a:ext>
            </a:extLst>
          </p:cNvPr>
          <p:cNvSpPr/>
          <p:nvPr/>
        </p:nvSpPr>
        <p:spPr>
          <a:xfrm>
            <a:off x="5531981" y="5334135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4BF6B0D-DA33-4160-80C8-0D3D1E008F2E}"/>
              </a:ext>
            </a:extLst>
          </p:cNvPr>
          <p:cNvSpPr/>
          <p:nvPr/>
        </p:nvSpPr>
        <p:spPr>
          <a:xfrm>
            <a:off x="6004787" y="5334135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1DCDA881-7482-4923-AE30-4D92B4E475E5}"/>
              </a:ext>
            </a:extLst>
          </p:cNvPr>
          <p:cNvSpPr/>
          <p:nvPr/>
        </p:nvSpPr>
        <p:spPr>
          <a:xfrm>
            <a:off x="4596646" y="5817570"/>
            <a:ext cx="935335" cy="814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AB038F86-EBA9-44E6-8CB5-914F2E75921E}"/>
              </a:ext>
            </a:extLst>
          </p:cNvPr>
          <p:cNvSpPr/>
          <p:nvPr/>
        </p:nvSpPr>
        <p:spPr>
          <a:xfrm>
            <a:off x="4496501" y="5609361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C16E3E1E-9348-44E5-ADF2-ED02D6395B82}"/>
              </a:ext>
            </a:extLst>
          </p:cNvPr>
          <p:cNvCxnSpPr/>
          <p:nvPr/>
        </p:nvCxnSpPr>
        <p:spPr>
          <a:xfrm flipV="1">
            <a:off x="5069453" y="5973346"/>
            <a:ext cx="0" cy="396975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257215E-E149-4973-9268-3CE14DDAEA07}"/>
              </a:ext>
            </a:extLst>
          </p:cNvPr>
          <p:cNvSpPr/>
          <p:nvPr/>
        </p:nvSpPr>
        <p:spPr>
          <a:xfrm>
            <a:off x="4596646" y="1020574"/>
            <a:ext cx="935335" cy="814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C6B35968-2434-4676-B9D6-826C719520D8}"/>
              </a:ext>
            </a:extLst>
          </p:cNvPr>
          <p:cNvSpPr/>
          <p:nvPr/>
        </p:nvSpPr>
        <p:spPr>
          <a:xfrm>
            <a:off x="4496501" y="812366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C702C99E-3DEC-49AD-971C-5874C28D10FC}"/>
              </a:ext>
            </a:extLst>
          </p:cNvPr>
          <p:cNvCxnSpPr/>
          <p:nvPr/>
        </p:nvCxnSpPr>
        <p:spPr>
          <a:xfrm flipV="1">
            <a:off x="5069453" y="508195"/>
            <a:ext cx="0" cy="396975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97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>
            <a:extLst>
              <a:ext uri="{FF2B5EF4-FFF2-40B4-BE49-F238E27FC236}">
                <a16:creationId xmlns:a16="http://schemas.microsoft.com/office/drawing/2014/main" id="{1066A827-4A2E-4AEB-A9CC-625D76C26661}"/>
              </a:ext>
            </a:extLst>
          </p:cNvPr>
          <p:cNvSpPr/>
          <p:nvPr/>
        </p:nvSpPr>
        <p:spPr>
          <a:xfrm>
            <a:off x="4541520" y="1991360"/>
            <a:ext cx="1209040" cy="11497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E9CC244-94B5-4D04-A7FF-44F1A80EDCB1}"/>
              </a:ext>
            </a:extLst>
          </p:cNvPr>
          <p:cNvSpPr/>
          <p:nvPr/>
        </p:nvSpPr>
        <p:spPr>
          <a:xfrm>
            <a:off x="3473946" y="3058160"/>
            <a:ext cx="3353574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2228618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524EB2-3BA5-4BDA-B8F4-4E2B8422EA40}"/>
              </a:ext>
            </a:extLst>
          </p:cNvPr>
          <p:cNvSpPr/>
          <p:nvPr/>
        </p:nvSpPr>
        <p:spPr>
          <a:xfrm>
            <a:off x="10569688" y="1284933"/>
            <a:ext cx="459841" cy="459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2228619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9EA84BD-E192-47B4-99A1-924F0D79A561}"/>
              </a:ext>
            </a:extLst>
          </p:cNvPr>
          <p:cNvSpPr txBox="1"/>
          <p:nvPr/>
        </p:nvSpPr>
        <p:spPr>
          <a:xfrm>
            <a:off x="11066117" y="1288380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5m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2228619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482E0EFE-35A9-4611-9535-7AAFA4197607}"/>
              </a:ext>
            </a:extLst>
          </p:cNvPr>
          <p:cNvSpPr txBox="1"/>
          <p:nvPr/>
        </p:nvSpPr>
        <p:spPr>
          <a:xfrm>
            <a:off x="9679259" y="1288380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1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650419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6g x 6g x 9g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9994D6-EEE2-4E2F-8FBE-E6AA72474636}"/>
              </a:ext>
            </a:extLst>
          </p:cNvPr>
          <p:cNvSpPr/>
          <p:nvPr/>
        </p:nvSpPr>
        <p:spPr>
          <a:xfrm>
            <a:off x="3554843" y="472823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B254524-BFE4-4A06-9878-AA48AB1B88C5}"/>
              </a:ext>
            </a:extLst>
          </p:cNvPr>
          <p:cNvSpPr/>
          <p:nvPr/>
        </p:nvSpPr>
        <p:spPr>
          <a:xfrm>
            <a:off x="4087278" y="472823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4F78E55-0A88-4E47-96FE-3B6170A5DEA2}"/>
              </a:ext>
            </a:extLst>
          </p:cNvPr>
          <p:cNvSpPr/>
          <p:nvPr/>
        </p:nvSpPr>
        <p:spPr>
          <a:xfrm>
            <a:off x="4608138" y="472823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78F1C5-1F33-4E7C-A8CC-80232DB66A5B}"/>
              </a:ext>
            </a:extLst>
          </p:cNvPr>
          <p:cNvSpPr/>
          <p:nvPr/>
        </p:nvSpPr>
        <p:spPr>
          <a:xfrm>
            <a:off x="5140573" y="472823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E3BCB8-53BE-45D5-B3E5-971F9B080C7B}"/>
              </a:ext>
            </a:extLst>
          </p:cNvPr>
          <p:cNvSpPr/>
          <p:nvPr/>
        </p:nvSpPr>
        <p:spPr>
          <a:xfrm>
            <a:off x="3554843" y="419579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4613A6-2EFC-418D-8270-7C1311414C43}"/>
              </a:ext>
            </a:extLst>
          </p:cNvPr>
          <p:cNvSpPr/>
          <p:nvPr/>
        </p:nvSpPr>
        <p:spPr>
          <a:xfrm>
            <a:off x="4087278" y="419579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A786AFD-B522-4875-950A-1F1FE1CFC0B6}"/>
              </a:ext>
            </a:extLst>
          </p:cNvPr>
          <p:cNvSpPr/>
          <p:nvPr/>
        </p:nvSpPr>
        <p:spPr>
          <a:xfrm>
            <a:off x="4608138" y="419579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70B175-FF9C-4F0B-8EA2-BF0590C39FED}"/>
              </a:ext>
            </a:extLst>
          </p:cNvPr>
          <p:cNvSpPr/>
          <p:nvPr/>
        </p:nvSpPr>
        <p:spPr>
          <a:xfrm>
            <a:off x="5140573" y="419579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D216D1-C028-47A6-BBA3-0A99DC196733}"/>
              </a:ext>
            </a:extLst>
          </p:cNvPr>
          <p:cNvSpPr/>
          <p:nvPr/>
        </p:nvSpPr>
        <p:spPr>
          <a:xfrm>
            <a:off x="5673008" y="472823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7DFE853-15A7-4686-A5DF-FCF81C5A07CC}"/>
              </a:ext>
            </a:extLst>
          </p:cNvPr>
          <p:cNvSpPr/>
          <p:nvPr/>
        </p:nvSpPr>
        <p:spPr>
          <a:xfrm>
            <a:off x="6205443" y="472823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DF3D44-1887-4EF7-966D-726E60F95EDE}"/>
              </a:ext>
            </a:extLst>
          </p:cNvPr>
          <p:cNvSpPr/>
          <p:nvPr/>
        </p:nvSpPr>
        <p:spPr>
          <a:xfrm>
            <a:off x="5673008" y="419579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A1CC91-6C40-4DAB-97A6-F55FC11EF165}"/>
              </a:ext>
            </a:extLst>
          </p:cNvPr>
          <p:cNvSpPr/>
          <p:nvPr/>
        </p:nvSpPr>
        <p:spPr>
          <a:xfrm>
            <a:off x="6205443" y="419579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5DDB84A-0298-47E3-A43B-7E7A37813A95}"/>
              </a:ext>
            </a:extLst>
          </p:cNvPr>
          <p:cNvSpPr/>
          <p:nvPr/>
        </p:nvSpPr>
        <p:spPr>
          <a:xfrm>
            <a:off x="3554843" y="366336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8681B38-FE39-4A9E-94F0-4F7C1A5F92D9}"/>
              </a:ext>
            </a:extLst>
          </p:cNvPr>
          <p:cNvSpPr/>
          <p:nvPr/>
        </p:nvSpPr>
        <p:spPr>
          <a:xfrm>
            <a:off x="4087278" y="366336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6207D38-8B15-4D91-B77A-1544FFF389EE}"/>
              </a:ext>
            </a:extLst>
          </p:cNvPr>
          <p:cNvSpPr/>
          <p:nvPr/>
        </p:nvSpPr>
        <p:spPr>
          <a:xfrm>
            <a:off x="4608138" y="366336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EC0FB58-C01B-47C6-80E5-3810754C0F9E}"/>
              </a:ext>
            </a:extLst>
          </p:cNvPr>
          <p:cNvSpPr/>
          <p:nvPr/>
        </p:nvSpPr>
        <p:spPr>
          <a:xfrm>
            <a:off x="5140573" y="366336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5A6145E-4C50-4FFD-B02C-F1CC65B756AB}"/>
              </a:ext>
            </a:extLst>
          </p:cNvPr>
          <p:cNvSpPr/>
          <p:nvPr/>
        </p:nvSpPr>
        <p:spPr>
          <a:xfrm>
            <a:off x="3554843" y="313092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611F57F-32B3-45B7-A737-A731D826BCAB}"/>
              </a:ext>
            </a:extLst>
          </p:cNvPr>
          <p:cNvSpPr/>
          <p:nvPr/>
        </p:nvSpPr>
        <p:spPr>
          <a:xfrm>
            <a:off x="4087278" y="313092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77A066F-BCE0-444D-979E-0D6B6DEF8448}"/>
              </a:ext>
            </a:extLst>
          </p:cNvPr>
          <p:cNvSpPr/>
          <p:nvPr/>
        </p:nvSpPr>
        <p:spPr>
          <a:xfrm>
            <a:off x="4608138" y="313092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2E407BF-3B7A-421B-8DDC-D7E0B14520DB}"/>
              </a:ext>
            </a:extLst>
          </p:cNvPr>
          <p:cNvSpPr/>
          <p:nvPr/>
        </p:nvSpPr>
        <p:spPr>
          <a:xfrm>
            <a:off x="5140573" y="313092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FC9E5CD-F01F-4448-BA1D-AC934A3FDD50}"/>
              </a:ext>
            </a:extLst>
          </p:cNvPr>
          <p:cNvSpPr/>
          <p:nvPr/>
        </p:nvSpPr>
        <p:spPr>
          <a:xfrm>
            <a:off x="5673008" y="366336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B2DB26F-0A3D-4321-B2ED-6266B67B9D2E}"/>
              </a:ext>
            </a:extLst>
          </p:cNvPr>
          <p:cNvSpPr/>
          <p:nvPr/>
        </p:nvSpPr>
        <p:spPr>
          <a:xfrm>
            <a:off x="6205443" y="366336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019B8B7-EC0D-44B0-9A64-913315ADD0BD}"/>
              </a:ext>
            </a:extLst>
          </p:cNvPr>
          <p:cNvSpPr/>
          <p:nvPr/>
        </p:nvSpPr>
        <p:spPr>
          <a:xfrm>
            <a:off x="5673008" y="313092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E51168C-E61F-49D0-B053-F12B56051E07}"/>
              </a:ext>
            </a:extLst>
          </p:cNvPr>
          <p:cNvSpPr/>
          <p:nvPr/>
        </p:nvSpPr>
        <p:spPr>
          <a:xfrm>
            <a:off x="6205443" y="313092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06FB966-9927-42C6-8037-EB43B02528F5}"/>
              </a:ext>
            </a:extLst>
          </p:cNvPr>
          <p:cNvSpPr/>
          <p:nvPr/>
        </p:nvSpPr>
        <p:spPr>
          <a:xfrm>
            <a:off x="4608138" y="2598493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1591D35-30A4-446A-BC31-B8E33DE681B4}"/>
              </a:ext>
            </a:extLst>
          </p:cNvPr>
          <p:cNvSpPr/>
          <p:nvPr/>
        </p:nvSpPr>
        <p:spPr>
          <a:xfrm>
            <a:off x="5140573" y="2598493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4E4D660-B3EB-4B26-A966-6CAD6E484796}"/>
              </a:ext>
            </a:extLst>
          </p:cNvPr>
          <p:cNvSpPr/>
          <p:nvPr/>
        </p:nvSpPr>
        <p:spPr>
          <a:xfrm>
            <a:off x="4608138" y="2066058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C8E5E36-7E6A-448B-BFE9-63339E58DC40}"/>
              </a:ext>
            </a:extLst>
          </p:cNvPr>
          <p:cNvSpPr/>
          <p:nvPr/>
        </p:nvSpPr>
        <p:spPr>
          <a:xfrm>
            <a:off x="5140573" y="2066058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42D31D9-2BF1-4F1D-A9D7-A6B2C69C532F}"/>
              </a:ext>
            </a:extLst>
          </p:cNvPr>
          <p:cNvSpPr/>
          <p:nvPr/>
        </p:nvSpPr>
        <p:spPr>
          <a:xfrm>
            <a:off x="4618297" y="1979614"/>
            <a:ext cx="1053296" cy="91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5F629CE7-997F-417B-80FD-0F854CCABFEC}"/>
              </a:ext>
            </a:extLst>
          </p:cNvPr>
          <p:cNvSpPr/>
          <p:nvPr/>
        </p:nvSpPr>
        <p:spPr>
          <a:xfrm>
            <a:off x="4505523" y="1745147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FB36070-C22F-44FC-88E4-1EE2D05006CE}"/>
              </a:ext>
            </a:extLst>
          </p:cNvPr>
          <p:cNvSpPr/>
          <p:nvPr/>
        </p:nvSpPr>
        <p:spPr>
          <a:xfrm>
            <a:off x="4628457" y="5252490"/>
            <a:ext cx="1053296" cy="91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848C27ED-0B9E-4FB2-ABB6-C545AB5BC975}"/>
              </a:ext>
            </a:extLst>
          </p:cNvPr>
          <p:cNvSpPr/>
          <p:nvPr/>
        </p:nvSpPr>
        <p:spPr>
          <a:xfrm>
            <a:off x="4515683" y="5018023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45A47A2-82E0-4AFE-94D5-C070F5C694B1}"/>
              </a:ext>
            </a:extLst>
          </p:cNvPr>
          <p:cNvCxnSpPr/>
          <p:nvPr/>
        </p:nvCxnSpPr>
        <p:spPr>
          <a:xfrm flipV="1">
            <a:off x="5160893" y="5496560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D150190-2356-4966-947F-7DE3F65BB6ED}"/>
              </a:ext>
            </a:extLst>
          </p:cNvPr>
          <p:cNvCxnSpPr/>
          <p:nvPr/>
        </p:nvCxnSpPr>
        <p:spPr>
          <a:xfrm flipV="1">
            <a:off x="5150733" y="1304481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60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5907072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524EB2-3BA5-4BDA-B8F4-4E2B8422EA40}"/>
              </a:ext>
            </a:extLst>
          </p:cNvPr>
          <p:cNvSpPr/>
          <p:nvPr/>
        </p:nvSpPr>
        <p:spPr>
          <a:xfrm>
            <a:off x="10569688" y="4963387"/>
            <a:ext cx="459841" cy="459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89BD6D-34BA-466B-98DC-5E13AE5FEF50}"/>
              </a:ext>
            </a:extLst>
          </p:cNvPr>
          <p:cNvSpPr/>
          <p:nvPr/>
        </p:nvSpPr>
        <p:spPr>
          <a:xfrm>
            <a:off x="10569688" y="4019702"/>
            <a:ext cx="459841" cy="459841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FED1BB-3D3D-4AC5-8FCB-681860648C45}"/>
              </a:ext>
            </a:extLst>
          </p:cNvPr>
          <p:cNvSpPr/>
          <p:nvPr/>
        </p:nvSpPr>
        <p:spPr>
          <a:xfrm>
            <a:off x="10569688" y="3076017"/>
            <a:ext cx="459841" cy="4598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E284056-D04D-49B0-AAAD-5E6B56170BBA}"/>
              </a:ext>
            </a:extLst>
          </p:cNvPr>
          <p:cNvSpPr/>
          <p:nvPr/>
        </p:nvSpPr>
        <p:spPr>
          <a:xfrm>
            <a:off x="10569688" y="2132332"/>
            <a:ext cx="459841" cy="45984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3BD384-4487-4E29-A7FD-4459C8B62517}"/>
              </a:ext>
            </a:extLst>
          </p:cNvPr>
          <p:cNvSpPr/>
          <p:nvPr/>
        </p:nvSpPr>
        <p:spPr>
          <a:xfrm>
            <a:off x="10569688" y="1188647"/>
            <a:ext cx="459841" cy="459841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5907073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9EA84BD-E192-47B4-99A1-924F0D79A561}"/>
              </a:ext>
            </a:extLst>
          </p:cNvPr>
          <p:cNvSpPr txBox="1"/>
          <p:nvPr/>
        </p:nvSpPr>
        <p:spPr>
          <a:xfrm>
            <a:off x="11066117" y="4966834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1m</a:t>
            </a:r>
            <a:endParaRPr lang="ko-KR" altLang="en-US" sz="1400" dirty="0"/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DCBC03FA-C788-4F7B-BDB5-A7C9F847A2B8}"/>
              </a:ext>
            </a:extLst>
          </p:cNvPr>
          <p:cNvSpPr txBox="1"/>
          <p:nvPr/>
        </p:nvSpPr>
        <p:spPr>
          <a:xfrm>
            <a:off x="11066117" y="4026590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2m</a:t>
            </a:r>
            <a:endParaRPr lang="ko-KR" altLang="en-US" sz="1400" dirty="0"/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3A339ABD-E519-4DA4-8938-F1D0ACA13A97}"/>
              </a:ext>
            </a:extLst>
          </p:cNvPr>
          <p:cNvSpPr txBox="1"/>
          <p:nvPr/>
        </p:nvSpPr>
        <p:spPr>
          <a:xfrm>
            <a:off x="11066117" y="3086346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3m</a:t>
            </a:r>
            <a:endParaRPr lang="ko-KR" altLang="en-US" sz="1400" dirty="0"/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306A4AFF-1E3A-4F7E-9D5E-E84CAE445D68}"/>
              </a:ext>
            </a:extLst>
          </p:cNvPr>
          <p:cNvSpPr txBox="1"/>
          <p:nvPr/>
        </p:nvSpPr>
        <p:spPr>
          <a:xfrm>
            <a:off x="11066117" y="2146102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4m</a:t>
            </a:r>
            <a:endParaRPr lang="ko-KR" altLang="en-US" sz="1400" dirty="0"/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BA12A50D-701A-4C70-9440-2BED7379DDCF}"/>
              </a:ext>
            </a:extLst>
          </p:cNvPr>
          <p:cNvSpPr txBox="1"/>
          <p:nvPr/>
        </p:nvSpPr>
        <p:spPr>
          <a:xfrm>
            <a:off x="11066117" y="1205858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9m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5907073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482E0EFE-35A9-4611-9535-7AAFA4197607}"/>
              </a:ext>
            </a:extLst>
          </p:cNvPr>
          <p:cNvSpPr txBox="1"/>
          <p:nvPr/>
        </p:nvSpPr>
        <p:spPr>
          <a:xfrm>
            <a:off x="9679259" y="4966834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1</a:t>
            </a:r>
            <a:endParaRPr lang="ko-KR" altLang="en-US" sz="1600" b="1" dirty="0"/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23BFCB9D-1D69-4814-8B15-630369572D36}"/>
              </a:ext>
            </a:extLst>
          </p:cNvPr>
          <p:cNvSpPr txBox="1"/>
          <p:nvPr/>
        </p:nvSpPr>
        <p:spPr>
          <a:xfrm>
            <a:off x="9679259" y="4026590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2</a:t>
            </a:r>
            <a:endParaRPr lang="ko-KR" altLang="en-US" sz="1600" b="1" dirty="0"/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FDD616D0-AA58-442D-86B1-09A62941481F}"/>
              </a:ext>
            </a:extLst>
          </p:cNvPr>
          <p:cNvSpPr txBox="1"/>
          <p:nvPr/>
        </p:nvSpPr>
        <p:spPr>
          <a:xfrm>
            <a:off x="9679259" y="3086346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3</a:t>
            </a:r>
            <a:endParaRPr lang="ko-KR" altLang="en-US" sz="1600" b="1" dirty="0"/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54D9C112-045D-4CA4-BBA4-239D8F1F4C93}"/>
              </a:ext>
            </a:extLst>
          </p:cNvPr>
          <p:cNvSpPr txBox="1"/>
          <p:nvPr/>
        </p:nvSpPr>
        <p:spPr>
          <a:xfrm>
            <a:off x="9679259" y="2146102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4</a:t>
            </a:r>
            <a:endParaRPr lang="ko-KR" altLang="en-US" sz="1600" b="1" dirty="0"/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9DC06387-60E4-49B4-84BE-9FB0CF4FE6E7}"/>
              </a:ext>
            </a:extLst>
          </p:cNvPr>
          <p:cNvSpPr txBox="1"/>
          <p:nvPr/>
        </p:nvSpPr>
        <p:spPr>
          <a:xfrm>
            <a:off x="9679259" y="1205858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5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6g x 14g x 13g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DB3E024-13BB-4CC1-8F9E-E4B74CF0E0AB}"/>
              </a:ext>
            </a:extLst>
          </p:cNvPr>
          <p:cNvSpPr/>
          <p:nvPr/>
        </p:nvSpPr>
        <p:spPr>
          <a:xfrm>
            <a:off x="6327618" y="954932"/>
            <a:ext cx="2307478" cy="51306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9994D6-EEE2-4E2F-8FBE-E6AA72474636}"/>
              </a:ext>
            </a:extLst>
          </p:cNvPr>
          <p:cNvSpPr/>
          <p:nvPr/>
        </p:nvSpPr>
        <p:spPr>
          <a:xfrm>
            <a:off x="6419058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B254524-BFE4-4A06-9878-AA48AB1B88C5}"/>
              </a:ext>
            </a:extLst>
          </p:cNvPr>
          <p:cNvSpPr/>
          <p:nvPr/>
        </p:nvSpPr>
        <p:spPr>
          <a:xfrm>
            <a:off x="6775742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4F78E55-0A88-4E47-96FE-3B6170A5DEA2}"/>
              </a:ext>
            </a:extLst>
          </p:cNvPr>
          <p:cNvSpPr/>
          <p:nvPr/>
        </p:nvSpPr>
        <p:spPr>
          <a:xfrm>
            <a:off x="7124672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78F1C5-1F33-4E7C-A8CC-80232DB66A5B}"/>
              </a:ext>
            </a:extLst>
          </p:cNvPr>
          <p:cNvSpPr/>
          <p:nvPr/>
        </p:nvSpPr>
        <p:spPr>
          <a:xfrm>
            <a:off x="7481357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E3BCB8-53BE-45D5-B3E5-971F9B080C7B}"/>
              </a:ext>
            </a:extLst>
          </p:cNvPr>
          <p:cNvSpPr/>
          <p:nvPr/>
        </p:nvSpPr>
        <p:spPr>
          <a:xfrm>
            <a:off x="6419058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4613A6-2EFC-418D-8270-7C1311414C43}"/>
              </a:ext>
            </a:extLst>
          </p:cNvPr>
          <p:cNvSpPr/>
          <p:nvPr/>
        </p:nvSpPr>
        <p:spPr>
          <a:xfrm>
            <a:off x="6775742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A786AFD-B522-4875-950A-1F1FE1CFC0B6}"/>
              </a:ext>
            </a:extLst>
          </p:cNvPr>
          <p:cNvSpPr/>
          <p:nvPr/>
        </p:nvSpPr>
        <p:spPr>
          <a:xfrm>
            <a:off x="7124672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70B175-FF9C-4F0B-8EA2-BF0590C39FED}"/>
              </a:ext>
            </a:extLst>
          </p:cNvPr>
          <p:cNvSpPr/>
          <p:nvPr/>
        </p:nvSpPr>
        <p:spPr>
          <a:xfrm>
            <a:off x="7481357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D216D1-C028-47A6-BBA3-0A99DC196733}"/>
              </a:ext>
            </a:extLst>
          </p:cNvPr>
          <p:cNvSpPr/>
          <p:nvPr/>
        </p:nvSpPr>
        <p:spPr>
          <a:xfrm>
            <a:off x="7830287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7DFE853-15A7-4686-A5DF-FCF81C5A07CC}"/>
              </a:ext>
            </a:extLst>
          </p:cNvPr>
          <p:cNvSpPr/>
          <p:nvPr/>
        </p:nvSpPr>
        <p:spPr>
          <a:xfrm>
            <a:off x="8186971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DF3D44-1887-4EF7-966D-726E60F95EDE}"/>
              </a:ext>
            </a:extLst>
          </p:cNvPr>
          <p:cNvSpPr/>
          <p:nvPr/>
        </p:nvSpPr>
        <p:spPr>
          <a:xfrm>
            <a:off x="7830287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A1CC91-6C40-4DAB-97A6-F55FC11EF165}"/>
              </a:ext>
            </a:extLst>
          </p:cNvPr>
          <p:cNvSpPr/>
          <p:nvPr/>
        </p:nvSpPr>
        <p:spPr>
          <a:xfrm>
            <a:off x="8186971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5246C86-7CEE-4485-826A-820C68052E98}"/>
              </a:ext>
            </a:extLst>
          </p:cNvPr>
          <p:cNvSpPr/>
          <p:nvPr/>
        </p:nvSpPr>
        <p:spPr>
          <a:xfrm>
            <a:off x="6419058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C0D83E3-FE67-4212-B9CE-CFECD67A08D3}"/>
              </a:ext>
            </a:extLst>
          </p:cNvPr>
          <p:cNvSpPr/>
          <p:nvPr/>
        </p:nvSpPr>
        <p:spPr>
          <a:xfrm>
            <a:off x="6775742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643B6DD-54FD-4132-BBBC-D60AC3F1F3FB}"/>
              </a:ext>
            </a:extLst>
          </p:cNvPr>
          <p:cNvSpPr/>
          <p:nvPr/>
        </p:nvSpPr>
        <p:spPr>
          <a:xfrm>
            <a:off x="7124672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09EA62-B8F1-4BA4-9005-D49BA314888F}"/>
              </a:ext>
            </a:extLst>
          </p:cNvPr>
          <p:cNvSpPr/>
          <p:nvPr/>
        </p:nvSpPr>
        <p:spPr>
          <a:xfrm>
            <a:off x="7481357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A0FE160-C322-4506-9E5D-BE688D450555}"/>
              </a:ext>
            </a:extLst>
          </p:cNvPr>
          <p:cNvSpPr/>
          <p:nvPr/>
        </p:nvSpPr>
        <p:spPr>
          <a:xfrm>
            <a:off x="6419058" y="4233407"/>
            <a:ext cx="713368" cy="713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BAFEC58-D3BC-42C0-82E1-34E5E723C3C0}"/>
              </a:ext>
            </a:extLst>
          </p:cNvPr>
          <p:cNvSpPr/>
          <p:nvPr/>
        </p:nvSpPr>
        <p:spPr>
          <a:xfrm>
            <a:off x="7830287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BA04857-1B87-4C38-9D16-646E28A219AC}"/>
              </a:ext>
            </a:extLst>
          </p:cNvPr>
          <p:cNvSpPr/>
          <p:nvPr/>
        </p:nvSpPr>
        <p:spPr>
          <a:xfrm>
            <a:off x="8186971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3249B33-C81D-467E-85B3-A04743FD582D}"/>
              </a:ext>
            </a:extLst>
          </p:cNvPr>
          <p:cNvSpPr/>
          <p:nvPr/>
        </p:nvSpPr>
        <p:spPr>
          <a:xfrm>
            <a:off x="6419058" y="175737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4254BF5-AC04-488D-9007-2117B2DF48D5}"/>
              </a:ext>
            </a:extLst>
          </p:cNvPr>
          <p:cNvSpPr/>
          <p:nvPr/>
        </p:nvSpPr>
        <p:spPr>
          <a:xfrm>
            <a:off x="6775742" y="175737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FCDEDC0-32B2-4A23-8E0F-5AEA7A34AC16}"/>
              </a:ext>
            </a:extLst>
          </p:cNvPr>
          <p:cNvSpPr/>
          <p:nvPr/>
        </p:nvSpPr>
        <p:spPr>
          <a:xfrm>
            <a:off x="7124672" y="175737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683BD5B-66EC-471C-9368-EA0AF57C697C}"/>
              </a:ext>
            </a:extLst>
          </p:cNvPr>
          <p:cNvSpPr/>
          <p:nvPr/>
        </p:nvSpPr>
        <p:spPr>
          <a:xfrm>
            <a:off x="7481357" y="175737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41023E0-270F-4A3B-9C3B-C5B630CCA769}"/>
              </a:ext>
            </a:extLst>
          </p:cNvPr>
          <p:cNvSpPr/>
          <p:nvPr/>
        </p:nvSpPr>
        <p:spPr>
          <a:xfrm>
            <a:off x="7830287" y="175737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997FA36-2E3F-4C5F-B689-B9991EB05132}"/>
              </a:ext>
            </a:extLst>
          </p:cNvPr>
          <p:cNvSpPr/>
          <p:nvPr/>
        </p:nvSpPr>
        <p:spPr>
          <a:xfrm>
            <a:off x="8186971" y="175737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20563A8-BD2E-46D9-9230-BD175011D948}"/>
              </a:ext>
            </a:extLst>
          </p:cNvPr>
          <p:cNvSpPr/>
          <p:nvPr/>
        </p:nvSpPr>
        <p:spPr>
          <a:xfrm>
            <a:off x="6419058" y="140068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BDBC82F-7E9D-45F8-BEC1-9FA1093560AE}"/>
              </a:ext>
            </a:extLst>
          </p:cNvPr>
          <p:cNvSpPr/>
          <p:nvPr/>
        </p:nvSpPr>
        <p:spPr>
          <a:xfrm>
            <a:off x="6775742" y="140068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962EB43-8F02-4CCB-88E3-F8B63D669220}"/>
              </a:ext>
            </a:extLst>
          </p:cNvPr>
          <p:cNvSpPr/>
          <p:nvPr/>
        </p:nvSpPr>
        <p:spPr>
          <a:xfrm>
            <a:off x="7124672" y="140068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F987B38-995F-4FA0-91BB-D79D62166505}"/>
              </a:ext>
            </a:extLst>
          </p:cNvPr>
          <p:cNvSpPr/>
          <p:nvPr/>
        </p:nvSpPr>
        <p:spPr>
          <a:xfrm>
            <a:off x="7481357" y="140068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78526CE-16D4-4955-8B97-171709E99649}"/>
              </a:ext>
            </a:extLst>
          </p:cNvPr>
          <p:cNvSpPr/>
          <p:nvPr/>
        </p:nvSpPr>
        <p:spPr>
          <a:xfrm>
            <a:off x="6419058" y="104400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96FD392-EAF0-4841-A621-83512247749F}"/>
              </a:ext>
            </a:extLst>
          </p:cNvPr>
          <p:cNvSpPr/>
          <p:nvPr/>
        </p:nvSpPr>
        <p:spPr>
          <a:xfrm>
            <a:off x="6775742" y="104400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0FF2A1B-24BB-4BF5-80A1-3958B68028EE}"/>
              </a:ext>
            </a:extLst>
          </p:cNvPr>
          <p:cNvSpPr/>
          <p:nvPr/>
        </p:nvSpPr>
        <p:spPr>
          <a:xfrm>
            <a:off x="7124672" y="104400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8C8F182-3062-41AD-8988-A73C58875D27}"/>
              </a:ext>
            </a:extLst>
          </p:cNvPr>
          <p:cNvSpPr/>
          <p:nvPr/>
        </p:nvSpPr>
        <p:spPr>
          <a:xfrm>
            <a:off x="7481357" y="104400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D74BA38-01D8-45B8-9DB4-B2303E144532}"/>
              </a:ext>
            </a:extLst>
          </p:cNvPr>
          <p:cNvSpPr/>
          <p:nvPr/>
        </p:nvSpPr>
        <p:spPr>
          <a:xfrm>
            <a:off x="7830287" y="140068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C462BF3-E2DC-4892-912C-3A5CF192C230}"/>
              </a:ext>
            </a:extLst>
          </p:cNvPr>
          <p:cNvSpPr/>
          <p:nvPr/>
        </p:nvSpPr>
        <p:spPr>
          <a:xfrm>
            <a:off x="8186971" y="140068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4319745-572E-4E54-A8D4-B5F283F3E02C}"/>
              </a:ext>
            </a:extLst>
          </p:cNvPr>
          <p:cNvSpPr/>
          <p:nvPr/>
        </p:nvSpPr>
        <p:spPr>
          <a:xfrm>
            <a:off x="7830287" y="104400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AEEF2FC-01CE-452E-B46B-B3B9B094879E}"/>
              </a:ext>
            </a:extLst>
          </p:cNvPr>
          <p:cNvSpPr/>
          <p:nvPr/>
        </p:nvSpPr>
        <p:spPr>
          <a:xfrm>
            <a:off x="8186971" y="104400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9594721-2746-462D-8C80-3B405502314C}"/>
              </a:ext>
            </a:extLst>
          </p:cNvPr>
          <p:cNvSpPr/>
          <p:nvPr/>
        </p:nvSpPr>
        <p:spPr>
          <a:xfrm>
            <a:off x="7110305" y="6018287"/>
            <a:ext cx="727736" cy="668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05FF2806-F19D-4124-A23C-33C0F12D1C1F}"/>
              </a:ext>
            </a:extLst>
          </p:cNvPr>
          <p:cNvSpPr/>
          <p:nvPr/>
        </p:nvSpPr>
        <p:spPr>
          <a:xfrm>
            <a:off x="6989803" y="5778030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BC57D170-7196-4E4A-8FDC-10639D140D66}"/>
              </a:ext>
            </a:extLst>
          </p:cNvPr>
          <p:cNvCxnSpPr/>
          <p:nvPr/>
        </p:nvCxnSpPr>
        <p:spPr>
          <a:xfrm flipV="1">
            <a:off x="7481356" y="6199246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45E97D09-70DF-470F-8CB5-10AB23F64C06}"/>
              </a:ext>
            </a:extLst>
          </p:cNvPr>
          <p:cNvCxnSpPr/>
          <p:nvPr/>
        </p:nvCxnSpPr>
        <p:spPr>
          <a:xfrm flipV="1">
            <a:off x="7474173" y="414883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0D48D13-BE7B-47F8-BC6A-7F16EB27EA40}"/>
              </a:ext>
            </a:extLst>
          </p:cNvPr>
          <p:cNvSpPr/>
          <p:nvPr/>
        </p:nvSpPr>
        <p:spPr>
          <a:xfrm>
            <a:off x="7110305" y="945843"/>
            <a:ext cx="727736" cy="668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4BA01269-CC9A-4A1F-8E55-E26876299849}"/>
              </a:ext>
            </a:extLst>
          </p:cNvPr>
          <p:cNvSpPr/>
          <p:nvPr/>
        </p:nvSpPr>
        <p:spPr>
          <a:xfrm>
            <a:off x="6954084" y="752728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332D6CB1-DF9B-482E-A6E7-326C20F44D0B}"/>
              </a:ext>
            </a:extLst>
          </p:cNvPr>
          <p:cNvSpPr/>
          <p:nvPr/>
        </p:nvSpPr>
        <p:spPr>
          <a:xfrm>
            <a:off x="7132426" y="4233407"/>
            <a:ext cx="713368" cy="713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49E9884E-8C2B-4CA2-8E85-721436BBE339}"/>
              </a:ext>
            </a:extLst>
          </p:cNvPr>
          <p:cNvSpPr/>
          <p:nvPr/>
        </p:nvSpPr>
        <p:spPr>
          <a:xfrm>
            <a:off x="7838040" y="4233407"/>
            <a:ext cx="713368" cy="713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C5D886D4-56B4-4AF1-8905-9FE4681D8D5D}"/>
              </a:ext>
            </a:extLst>
          </p:cNvPr>
          <p:cNvSpPr/>
          <p:nvPr/>
        </p:nvSpPr>
        <p:spPr>
          <a:xfrm>
            <a:off x="6419058" y="3530585"/>
            <a:ext cx="713368" cy="713368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ADFDB5E-B282-4606-BEA4-1D8943C7D525}"/>
              </a:ext>
            </a:extLst>
          </p:cNvPr>
          <p:cNvSpPr/>
          <p:nvPr/>
        </p:nvSpPr>
        <p:spPr>
          <a:xfrm>
            <a:off x="7132426" y="3530585"/>
            <a:ext cx="713368" cy="713368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466B29D3-0BAB-44A2-950D-5E3983EA8977}"/>
              </a:ext>
            </a:extLst>
          </p:cNvPr>
          <p:cNvSpPr/>
          <p:nvPr/>
        </p:nvSpPr>
        <p:spPr>
          <a:xfrm>
            <a:off x="7838040" y="3530585"/>
            <a:ext cx="713368" cy="713368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D3FDDEB1-8AAC-42FB-A69F-2D654A5C8ECE}"/>
              </a:ext>
            </a:extLst>
          </p:cNvPr>
          <p:cNvSpPr/>
          <p:nvPr/>
        </p:nvSpPr>
        <p:spPr>
          <a:xfrm>
            <a:off x="6419058" y="2822490"/>
            <a:ext cx="713368" cy="71336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6AED6CB1-5CEB-41F9-9866-249ACE7AA757}"/>
              </a:ext>
            </a:extLst>
          </p:cNvPr>
          <p:cNvSpPr/>
          <p:nvPr/>
        </p:nvSpPr>
        <p:spPr>
          <a:xfrm>
            <a:off x="7132426" y="2822490"/>
            <a:ext cx="713368" cy="71336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3EAEBD6A-505F-4160-9F4F-19676E60534E}"/>
              </a:ext>
            </a:extLst>
          </p:cNvPr>
          <p:cNvSpPr/>
          <p:nvPr/>
        </p:nvSpPr>
        <p:spPr>
          <a:xfrm>
            <a:off x="7838040" y="2822490"/>
            <a:ext cx="713368" cy="71336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C58953F5-B3AF-49B2-962C-A275AE56D247}"/>
              </a:ext>
            </a:extLst>
          </p:cNvPr>
          <p:cNvSpPr/>
          <p:nvPr/>
        </p:nvSpPr>
        <p:spPr>
          <a:xfrm>
            <a:off x="6419058" y="2111588"/>
            <a:ext cx="713368" cy="7133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160FD07E-DDE5-48B0-A601-857A6CD4EA30}"/>
              </a:ext>
            </a:extLst>
          </p:cNvPr>
          <p:cNvSpPr/>
          <p:nvPr/>
        </p:nvSpPr>
        <p:spPr>
          <a:xfrm>
            <a:off x="7132426" y="2111588"/>
            <a:ext cx="713368" cy="7133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27A47C26-C25F-4332-BCC4-DD49E99ECE8F}"/>
              </a:ext>
            </a:extLst>
          </p:cNvPr>
          <p:cNvSpPr/>
          <p:nvPr/>
        </p:nvSpPr>
        <p:spPr>
          <a:xfrm>
            <a:off x="7838040" y="2111588"/>
            <a:ext cx="713368" cy="7133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BDFFB6F8-E298-4AEB-83FE-C8343CB2ACE4}"/>
              </a:ext>
            </a:extLst>
          </p:cNvPr>
          <p:cNvSpPr/>
          <p:nvPr/>
        </p:nvSpPr>
        <p:spPr>
          <a:xfrm>
            <a:off x="1317533" y="954932"/>
            <a:ext cx="2307478" cy="51306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26BE2939-CCF7-4FB7-9B8A-8637C6256C54}"/>
              </a:ext>
            </a:extLst>
          </p:cNvPr>
          <p:cNvSpPr/>
          <p:nvPr/>
        </p:nvSpPr>
        <p:spPr>
          <a:xfrm>
            <a:off x="1408973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DF18EE25-697B-498C-8E7A-CBB3DB025A16}"/>
              </a:ext>
            </a:extLst>
          </p:cNvPr>
          <p:cNvSpPr/>
          <p:nvPr/>
        </p:nvSpPr>
        <p:spPr>
          <a:xfrm>
            <a:off x="1765657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8B101FEC-07D2-4F22-9EED-C76D0808674D}"/>
              </a:ext>
            </a:extLst>
          </p:cNvPr>
          <p:cNvSpPr/>
          <p:nvPr/>
        </p:nvSpPr>
        <p:spPr>
          <a:xfrm>
            <a:off x="2114587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F9FE967C-2942-4C17-ABA1-9DA6D1DD2585}"/>
              </a:ext>
            </a:extLst>
          </p:cNvPr>
          <p:cNvSpPr/>
          <p:nvPr/>
        </p:nvSpPr>
        <p:spPr>
          <a:xfrm>
            <a:off x="2471272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109235A1-E67A-4EDA-8543-845689418232}"/>
              </a:ext>
            </a:extLst>
          </p:cNvPr>
          <p:cNvSpPr/>
          <p:nvPr/>
        </p:nvSpPr>
        <p:spPr>
          <a:xfrm>
            <a:off x="1408973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60C424FE-B23E-4936-A476-5D030AA15FE1}"/>
              </a:ext>
            </a:extLst>
          </p:cNvPr>
          <p:cNvSpPr/>
          <p:nvPr/>
        </p:nvSpPr>
        <p:spPr>
          <a:xfrm>
            <a:off x="1765657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C2830EE7-E010-400D-89C5-8B402FB909B2}"/>
              </a:ext>
            </a:extLst>
          </p:cNvPr>
          <p:cNvSpPr/>
          <p:nvPr/>
        </p:nvSpPr>
        <p:spPr>
          <a:xfrm>
            <a:off x="2114587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791BB1D6-FB5A-4783-88ED-0323255CE985}"/>
              </a:ext>
            </a:extLst>
          </p:cNvPr>
          <p:cNvSpPr/>
          <p:nvPr/>
        </p:nvSpPr>
        <p:spPr>
          <a:xfrm>
            <a:off x="2471272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32A50D9D-9BFE-42FE-916D-6CF246C3CB31}"/>
              </a:ext>
            </a:extLst>
          </p:cNvPr>
          <p:cNvSpPr/>
          <p:nvPr/>
        </p:nvSpPr>
        <p:spPr>
          <a:xfrm>
            <a:off x="2820202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22D3D6EE-B47A-48AD-986E-9CF035C7BD48}"/>
              </a:ext>
            </a:extLst>
          </p:cNvPr>
          <p:cNvSpPr/>
          <p:nvPr/>
        </p:nvSpPr>
        <p:spPr>
          <a:xfrm>
            <a:off x="3176886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1D678761-883B-4846-A20F-9679D0DC8F2C}"/>
              </a:ext>
            </a:extLst>
          </p:cNvPr>
          <p:cNvSpPr/>
          <p:nvPr/>
        </p:nvSpPr>
        <p:spPr>
          <a:xfrm>
            <a:off x="2820202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B109D203-894C-4A69-BAED-ED536E5600E8}"/>
              </a:ext>
            </a:extLst>
          </p:cNvPr>
          <p:cNvSpPr/>
          <p:nvPr/>
        </p:nvSpPr>
        <p:spPr>
          <a:xfrm>
            <a:off x="3176886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3BDA7EBB-CD05-43BD-A51E-003EFFA9B263}"/>
              </a:ext>
            </a:extLst>
          </p:cNvPr>
          <p:cNvSpPr/>
          <p:nvPr/>
        </p:nvSpPr>
        <p:spPr>
          <a:xfrm>
            <a:off x="1408973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2DB7F6CC-22BC-4172-99A3-D38483C9708E}"/>
              </a:ext>
            </a:extLst>
          </p:cNvPr>
          <p:cNvSpPr/>
          <p:nvPr/>
        </p:nvSpPr>
        <p:spPr>
          <a:xfrm>
            <a:off x="1765657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65E0D6F1-5D37-42DA-9D6E-F6365209C28F}"/>
              </a:ext>
            </a:extLst>
          </p:cNvPr>
          <p:cNvSpPr/>
          <p:nvPr/>
        </p:nvSpPr>
        <p:spPr>
          <a:xfrm>
            <a:off x="2114587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8D19410E-7220-4A59-AB0E-EC9ED4928A9E}"/>
              </a:ext>
            </a:extLst>
          </p:cNvPr>
          <p:cNvSpPr/>
          <p:nvPr/>
        </p:nvSpPr>
        <p:spPr>
          <a:xfrm>
            <a:off x="2471272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04C6A89B-0A35-478A-AF88-EF82AE7D88C5}"/>
              </a:ext>
            </a:extLst>
          </p:cNvPr>
          <p:cNvSpPr/>
          <p:nvPr/>
        </p:nvSpPr>
        <p:spPr>
          <a:xfrm>
            <a:off x="1408973" y="4233407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99EB4BB5-8C5F-4DB6-BC94-3C19A2EC973D}"/>
              </a:ext>
            </a:extLst>
          </p:cNvPr>
          <p:cNvSpPr/>
          <p:nvPr/>
        </p:nvSpPr>
        <p:spPr>
          <a:xfrm>
            <a:off x="2820202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A63368E2-B137-408B-B732-20279F864FE8}"/>
              </a:ext>
            </a:extLst>
          </p:cNvPr>
          <p:cNvSpPr/>
          <p:nvPr/>
        </p:nvSpPr>
        <p:spPr>
          <a:xfrm>
            <a:off x="3176886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E7052449-B368-4115-9C08-C91548CA8433}"/>
              </a:ext>
            </a:extLst>
          </p:cNvPr>
          <p:cNvSpPr/>
          <p:nvPr/>
        </p:nvSpPr>
        <p:spPr>
          <a:xfrm>
            <a:off x="1408973" y="173705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570C88E6-C247-48AB-BFEC-C2B1D1A573BB}"/>
              </a:ext>
            </a:extLst>
          </p:cNvPr>
          <p:cNvSpPr/>
          <p:nvPr/>
        </p:nvSpPr>
        <p:spPr>
          <a:xfrm>
            <a:off x="1765657" y="173705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899C7732-3B87-4EAE-99BB-AE98F258A886}"/>
              </a:ext>
            </a:extLst>
          </p:cNvPr>
          <p:cNvSpPr/>
          <p:nvPr/>
        </p:nvSpPr>
        <p:spPr>
          <a:xfrm>
            <a:off x="2114587" y="173705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D6A04AC5-D315-4914-8DE0-0B6FE6A43BE9}"/>
              </a:ext>
            </a:extLst>
          </p:cNvPr>
          <p:cNvSpPr/>
          <p:nvPr/>
        </p:nvSpPr>
        <p:spPr>
          <a:xfrm>
            <a:off x="2471272" y="173705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AF99F48C-CA73-4181-9AC8-6E60C54CAFD5}"/>
              </a:ext>
            </a:extLst>
          </p:cNvPr>
          <p:cNvSpPr/>
          <p:nvPr/>
        </p:nvSpPr>
        <p:spPr>
          <a:xfrm>
            <a:off x="2820202" y="173705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4CD75CC4-EE7A-48BB-B0D9-ACD35D2144A2}"/>
              </a:ext>
            </a:extLst>
          </p:cNvPr>
          <p:cNvSpPr/>
          <p:nvPr/>
        </p:nvSpPr>
        <p:spPr>
          <a:xfrm>
            <a:off x="3176886" y="173705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7CEEF2BB-B83A-431E-B508-501A5012E38F}"/>
              </a:ext>
            </a:extLst>
          </p:cNvPr>
          <p:cNvSpPr/>
          <p:nvPr/>
        </p:nvSpPr>
        <p:spPr>
          <a:xfrm>
            <a:off x="1408973" y="138036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4B11D6D4-2203-4038-96AD-EBE4F3365220}"/>
              </a:ext>
            </a:extLst>
          </p:cNvPr>
          <p:cNvSpPr/>
          <p:nvPr/>
        </p:nvSpPr>
        <p:spPr>
          <a:xfrm>
            <a:off x="1765657" y="138036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3FA284CC-79D3-4DCE-BE6F-A90FC75FEF6D}"/>
              </a:ext>
            </a:extLst>
          </p:cNvPr>
          <p:cNvSpPr/>
          <p:nvPr/>
        </p:nvSpPr>
        <p:spPr>
          <a:xfrm>
            <a:off x="2114587" y="138036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398F859F-A2A2-4D25-8B59-F899DF6BE0E2}"/>
              </a:ext>
            </a:extLst>
          </p:cNvPr>
          <p:cNvSpPr/>
          <p:nvPr/>
        </p:nvSpPr>
        <p:spPr>
          <a:xfrm>
            <a:off x="2471272" y="138036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0B12C617-6EE7-4E98-8739-8A02809081D0}"/>
              </a:ext>
            </a:extLst>
          </p:cNvPr>
          <p:cNvSpPr/>
          <p:nvPr/>
        </p:nvSpPr>
        <p:spPr>
          <a:xfrm>
            <a:off x="1408973" y="102368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374425EA-E3F0-4F11-B292-417209DA66D9}"/>
              </a:ext>
            </a:extLst>
          </p:cNvPr>
          <p:cNvSpPr/>
          <p:nvPr/>
        </p:nvSpPr>
        <p:spPr>
          <a:xfrm>
            <a:off x="1765657" y="102368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3779AEE7-CCF2-4D21-97CB-A05111DF2866}"/>
              </a:ext>
            </a:extLst>
          </p:cNvPr>
          <p:cNvSpPr/>
          <p:nvPr/>
        </p:nvSpPr>
        <p:spPr>
          <a:xfrm>
            <a:off x="2114587" y="102368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6EB8FB54-63E3-4CD8-97BB-8625EF27164F}"/>
              </a:ext>
            </a:extLst>
          </p:cNvPr>
          <p:cNvSpPr/>
          <p:nvPr/>
        </p:nvSpPr>
        <p:spPr>
          <a:xfrm>
            <a:off x="2471272" y="102368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D8CEBCE5-7690-4E1E-9180-10563A2248DF}"/>
              </a:ext>
            </a:extLst>
          </p:cNvPr>
          <p:cNvSpPr/>
          <p:nvPr/>
        </p:nvSpPr>
        <p:spPr>
          <a:xfrm>
            <a:off x="2820202" y="138036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5D6A9157-F8A5-45F1-A6DE-3A0271B77A8B}"/>
              </a:ext>
            </a:extLst>
          </p:cNvPr>
          <p:cNvSpPr/>
          <p:nvPr/>
        </p:nvSpPr>
        <p:spPr>
          <a:xfrm>
            <a:off x="3176886" y="138036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E1EC2913-45C8-47EA-B617-6365510E9144}"/>
              </a:ext>
            </a:extLst>
          </p:cNvPr>
          <p:cNvSpPr/>
          <p:nvPr/>
        </p:nvSpPr>
        <p:spPr>
          <a:xfrm>
            <a:off x="2820202" y="102368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3D6CBDFF-D039-4C84-B587-B7CAFBDAE1E7}"/>
              </a:ext>
            </a:extLst>
          </p:cNvPr>
          <p:cNvSpPr/>
          <p:nvPr/>
        </p:nvSpPr>
        <p:spPr>
          <a:xfrm>
            <a:off x="3176886" y="102368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C72A2FA5-8735-47BB-B2F5-C453F624B690}"/>
              </a:ext>
            </a:extLst>
          </p:cNvPr>
          <p:cNvSpPr/>
          <p:nvPr/>
        </p:nvSpPr>
        <p:spPr>
          <a:xfrm>
            <a:off x="2100220" y="6018287"/>
            <a:ext cx="727736" cy="668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39B8E1F3-6027-4417-8EC0-43482B9F5F1A}"/>
              </a:ext>
            </a:extLst>
          </p:cNvPr>
          <p:cNvSpPr/>
          <p:nvPr/>
        </p:nvSpPr>
        <p:spPr>
          <a:xfrm>
            <a:off x="1979718" y="5778030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9" name="직선 화살표 연결선 298">
            <a:extLst>
              <a:ext uri="{FF2B5EF4-FFF2-40B4-BE49-F238E27FC236}">
                <a16:creationId xmlns:a16="http://schemas.microsoft.com/office/drawing/2014/main" id="{233C6CD8-6A1C-4F26-9F4C-C151FFF1CB13}"/>
              </a:ext>
            </a:extLst>
          </p:cNvPr>
          <p:cNvCxnSpPr/>
          <p:nvPr/>
        </p:nvCxnSpPr>
        <p:spPr>
          <a:xfrm flipV="1">
            <a:off x="2471271" y="6199246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C254112E-FD47-4FB9-8696-67DF3A93FF58}"/>
              </a:ext>
            </a:extLst>
          </p:cNvPr>
          <p:cNvSpPr/>
          <p:nvPr/>
        </p:nvSpPr>
        <p:spPr>
          <a:xfrm>
            <a:off x="2100220" y="945843"/>
            <a:ext cx="727736" cy="668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4AFC29E3-C554-4260-82BA-5FD999D2B38E}"/>
              </a:ext>
            </a:extLst>
          </p:cNvPr>
          <p:cNvSpPr/>
          <p:nvPr/>
        </p:nvSpPr>
        <p:spPr>
          <a:xfrm>
            <a:off x="1943999" y="752728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EC8C74DE-FC8E-4FCB-A018-537CE2416F16}"/>
              </a:ext>
            </a:extLst>
          </p:cNvPr>
          <p:cNvSpPr/>
          <p:nvPr/>
        </p:nvSpPr>
        <p:spPr>
          <a:xfrm>
            <a:off x="2122341" y="4233407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B3FED7E7-3187-4E81-9CE4-79F54AC6F62C}"/>
              </a:ext>
            </a:extLst>
          </p:cNvPr>
          <p:cNvSpPr/>
          <p:nvPr/>
        </p:nvSpPr>
        <p:spPr>
          <a:xfrm>
            <a:off x="2827955" y="4233407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CBF6EC78-164C-44FB-9986-651FEB7D13DB}"/>
              </a:ext>
            </a:extLst>
          </p:cNvPr>
          <p:cNvSpPr/>
          <p:nvPr/>
        </p:nvSpPr>
        <p:spPr>
          <a:xfrm>
            <a:off x="1408973" y="3530585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7FE7FEF3-C137-4AC7-9711-B3EFD27EBB23}"/>
              </a:ext>
            </a:extLst>
          </p:cNvPr>
          <p:cNvSpPr/>
          <p:nvPr/>
        </p:nvSpPr>
        <p:spPr>
          <a:xfrm>
            <a:off x="2122341" y="3530585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F2EDCD8A-5A4E-475C-A80C-D77D26B71644}"/>
              </a:ext>
            </a:extLst>
          </p:cNvPr>
          <p:cNvSpPr/>
          <p:nvPr/>
        </p:nvSpPr>
        <p:spPr>
          <a:xfrm>
            <a:off x="2827955" y="3530585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66228868-01FB-46E9-9EDC-B5D47389767F}"/>
              </a:ext>
            </a:extLst>
          </p:cNvPr>
          <p:cNvSpPr/>
          <p:nvPr/>
        </p:nvSpPr>
        <p:spPr>
          <a:xfrm>
            <a:off x="1408973" y="2822490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721A72F7-68EF-48C8-8771-0F8A119A29F5}"/>
              </a:ext>
            </a:extLst>
          </p:cNvPr>
          <p:cNvSpPr/>
          <p:nvPr/>
        </p:nvSpPr>
        <p:spPr>
          <a:xfrm>
            <a:off x="2122341" y="2822490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C6372035-D9B9-4B7B-8C41-3D11F62890D1}"/>
              </a:ext>
            </a:extLst>
          </p:cNvPr>
          <p:cNvSpPr/>
          <p:nvPr/>
        </p:nvSpPr>
        <p:spPr>
          <a:xfrm>
            <a:off x="2827955" y="2822490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F9554EF1-4A26-49AF-A4FA-FC45F427E55F}"/>
              </a:ext>
            </a:extLst>
          </p:cNvPr>
          <p:cNvSpPr/>
          <p:nvPr/>
        </p:nvSpPr>
        <p:spPr>
          <a:xfrm>
            <a:off x="1408973" y="2111588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3A7ACBA2-FB2A-451B-99CB-06EDAD9748CC}"/>
              </a:ext>
            </a:extLst>
          </p:cNvPr>
          <p:cNvSpPr/>
          <p:nvPr/>
        </p:nvSpPr>
        <p:spPr>
          <a:xfrm>
            <a:off x="2122341" y="2111588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7A99395B-290B-4A1D-8E59-DE387E1E4A2C}"/>
              </a:ext>
            </a:extLst>
          </p:cNvPr>
          <p:cNvSpPr/>
          <p:nvPr/>
        </p:nvSpPr>
        <p:spPr>
          <a:xfrm>
            <a:off x="2827955" y="2111588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9E175E7-5B11-4481-8155-FE8F4AFE2417}"/>
              </a:ext>
            </a:extLst>
          </p:cNvPr>
          <p:cNvGrpSpPr/>
          <p:nvPr/>
        </p:nvGrpSpPr>
        <p:grpSpPr>
          <a:xfrm>
            <a:off x="6254433" y="2012648"/>
            <a:ext cx="332142" cy="256361"/>
            <a:chOff x="5610623" y="2237886"/>
            <a:chExt cx="332142" cy="256361"/>
          </a:xfrm>
        </p:grpSpPr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12A3E032-1792-4270-9A45-853450C6A4FD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5CB83E-FAB2-478E-8BCE-65317884C2BB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4E067D7B-DD51-4A4A-AD31-3F83EA250230}"/>
              </a:ext>
            </a:extLst>
          </p:cNvPr>
          <p:cNvGrpSpPr/>
          <p:nvPr/>
        </p:nvGrpSpPr>
        <p:grpSpPr>
          <a:xfrm>
            <a:off x="6254433" y="2651690"/>
            <a:ext cx="332142" cy="256361"/>
            <a:chOff x="5610623" y="2237886"/>
            <a:chExt cx="332142" cy="256361"/>
          </a:xfrm>
        </p:grpSpPr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440A1745-5144-42AE-8A8D-4C551677B092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07F256C6-3346-4209-8CD9-8CD6B432CDDB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1F4B733B-4FED-47F7-BA73-57F752672C2B}"/>
              </a:ext>
            </a:extLst>
          </p:cNvPr>
          <p:cNvGrpSpPr/>
          <p:nvPr/>
        </p:nvGrpSpPr>
        <p:grpSpPr>
          <a:xfrm>
            <a:off x="6254433" y="3415371"/>
            <a:ext cx="332142" cy="256361"/>
            <a:chOff x="5610623" y="2237886"/>
            <a:chExt cx="332142" cy="256361"/>
          </a:xfrm>
        </p:grpSpPr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8B408163-5ACC-49F5-93DE-1F158AD8CC5B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F60002A6-D849-4F06-A53E-9B3937692543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BB87B5AA-4EB1-4A34-81F7-43B1DBBA9024}"/>
              </a:ext>
            </a:extLst>
          </p:cNvPr>
          <p:cNvGrpSpPr/>
          <p:nvPr/>
        </p:nvGrpSpPr>
        <p:grpSpPr>
          <a:xfrm>
            <a:off x="6254433" y="4115772"/>
            <a:ext cx="332142" cy="256361"/>
            <a:chOff x="5610623" y="2237886"/>
            <a:chExt cx="332142" cy="256361"/>
          </a:xfrm>
        </p:grpSpPr>
        <p:sp>
          <p:nvSpPr>
            <p:cNvPr id="322" name="타원 321">
              <a:extLst>
                <a:ext uri="{FF2B5EF4-FFF2-40B4-BE49-F238E27FC236}">
                  <a16:creationId xmlns:a16="http://schemas.microsoft.com/office/drawing/2014/main" id="{8A80BC32-5380-494D-8F15-A8F9DB8FB511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8B2D0D4E-744F-45D7-A2A2-4DEFB8FDDEF4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12C23D66-D060-4888-8738-CED8F7A76181}"/>
              </a:ext>
            </a:extLst>
          </p:cNvPr>
          <p:cNvGrpSpPr/>
          <p:nvPr/>
        </p:nvGrpSpPr>
        <p:grpSpPr>
          <a:xfrm>
            <a:off x="1213292" y="4115772"/>
            <a:ext cx="332142" cy="256361"/>
            <a:chOff x="5610623" y="2237886"/>
            <a:chExt cx="332142" cy="256361"/>
          </a:xfrm>
        </p:grpSpPr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050C740A-44E6-4823-842F-7C0F17AB8339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5A19B889-29AB-494F-9CBF-3D79776E6A68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F9666B45-A2D6-4D4F-BAF1-4CDD466EECEB}"/>
              </a:ext>
            </a:extLst>
          </p:cNvPr>
          <p:cNvGrpSpPr/>
          <p:nvPr/>
        </p:nvGrpSpPr>
        <p:grpSpPr>
          <a:xfrm>
            <a:off x="1213292" y="3384164"/>
            <a:ext cx="332142" cy="256361"/>
            <a:chOff x="5610623" y="2237886"/>
            <a:chExt cx="332142" cy="256361"/>
          </a:xfrm>
        </p:grpSpPr>
        <p:sp>
          <p:nvSpPr>
            <p:cNvPr id="328" name="타원 327">
              <a:extLst>
                <a:ext uri="{FF2B5EF4-FFF2-40B4-BE49-F238E27FC236}">
                  <a16:creationId xmlns:a16="http://schemas.microsoft.com/office/drawing/2014/main" id="{F45669D6-8A73-49C3-9B8F-28B7C60721ED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F82FEEFF-CC99-4AB5-864F-20E35BD5A8AA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8DFF151E-44B0-4AE4-A22A-66DD7D350D6E}"/>
              </a:ext>
            </a:extLst>
          </p:cNvPr>
          <p:cNvGrpSpPr/>
          <p:nvPr/>
        </p:nvGrpSpPr>
        <p:grpSpPr>
          <a:xfrm>
            <a:off x="1213292" y="2632052"/>
            <a:ext cx="332142" cy="256361"/>
            <a:chOff x="5610623" y="2237886"/>
            <a:chExt cx="332142" cy="256361"/>
          </a:xfrm>
        </p:grpSpPr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4A2F310D-F95A-42E7-B062-9986A2C8980A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1C76D5E4-F98A-4739-B900-11F28EEFDDDE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5" name="그룹 334">
            <a:extLst>
              <a:ext uri="{FF2B5EF4-FFF2-40B4-BE49-F238E27FC236}">
                <a16:creationId xmlns:a16="http://schemas.microsoft.com/office/drawing/2014/main" id="{5E74199B-018D-4E3F-99F1-C920D96C34B7}"/>
              </a:ext>
            </a:extLst>
          </p:cNvPr>
          <p:cNvGrpSpPr/>
          <p:nvPr/>
        </p:nvGrpSpPr>
        <p:grpSpPr>
          <a:xfrm>
            <a:off x="1213292" y="1942040"/>
            <a:ext cx="332142" cy="256361"/>
            <a:chOff x="5610623" y="2237886"/>
            <a:chExt cx="332142" cy="256361"/>
          </a:xfrm>
        </p:grpSpPr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B9D4FE98-B59D-4BD8-B822-951E0EAD00F1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6D1367C8-612A-43C9-A3FF-9D16B71E62CC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41C72037-6F10-4A8D-88BD-F0CDA7E2345D}"/>
              </a:ext>
            </a:extLst>
          </p:cNvPr>
          <p:cNvSpPr/>
          <p:nvPr/>
        </p:nvSpPr>
        <p:spPr>
          <a:xfrm>
            <a:off x="2288099" y="2102823"/>
            <a:ext cx="356684" cy="356684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13BC83E5-1A19-49E0-A55D-DA238036BFE3}"/>
              </a:ext>
            </a:extLst>
          </p:cNvPr>
          <p:cNvSpPr/>
          <p:nvPr/>
        </p:nvSpPr>
        <p:spPr>
          <a:xfrm>
            <a:off x="7318453" y="2102823"/>
            <a:ext cx="356684" cy="356684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340" name="그룹 339">
            <a:extLst>
              <a:ext uri="{FF2B5EF4-FFF2-40B4-BE49-F238E27FC236}">
                <a16:creationId xmlns:a16="http://schemas.microsoft.com/office/drawing/2014/main" id="{2C34C757-A4E4-49E8-8076-CF3B172FA3D4}"/>
              </a:ext>
            </a:extLst>
          </p:cNvPr>
          <p:cNvGrpSpPr/>
          <p:nvPr/>
        </p:nvGrpSpPr>
        <p:grpSpPr>
          <a:xfrm>
            <a:off x="2126640" y="1942040"/>
            <a:ext cx="332142" cy="256361"/>
            <a:chOff x="5610623" y="2237886"/>
            <a:chExt cx="332142" cy="256361"/>
          </a:xfrm>
        </p:grpSpPr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D5679C25-6305-494A-8B1C-7D8E409DA426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C287F0DD-85D1-4238-A857-A9B086393880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7EC33ADC-9F38-4CE1-88E7-5489579BD1E7}"/>
              </a:ext>
            </a:extLst>
          </p:cNvPr>
          <p:cNvGrpSpPr/>
          <p:nvPr/>
        </p:nvGrpSpPr>
        <p:grpSpPr>
          <a:xfrm>
            <a:off x="7124671" y="1942040"/>
            <a:ext cx="332142" cy="256361"/>
            <a:chOff x="5610623" y="2237886"/>
            <a:chExt cx="332142" cy="256361"/>
          </a:xfrm>
        </p:grpSpPr>
        <p:sp>
          <p:nvSpPr>
            <p:cNvPr id="344" name="타원 343">
              <a:extLst>
                <a:ext uri="{FF2B5EF4-FFF2-40B4-BE49-F238E27FC236}">
                  <a16:creationId xmlns:a16="http://schemas.microsoft.com/office/drawing/2014/main" id="{6D542174-A584-4471-9E7D-B5FBE0560896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2C5E90C4-DF48-44D5-BD31-A69B9CC578C8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FC5731CE-DCEA-4FD6-B7C5-724F586A5FFF}"/>
              </a:ext>
            </a:extLst>
          </p:cNvPr>
          <p:cNvGrpSpPr/>
          <p:nvPr/>
        </p:nvGrpSpPr>
        <p:grpSpPr>
          <a:xfrm>
            <a:off x="3763482" y="3121271"/>
            <a:ext cx="2425664" cy="409314"/>
            <a:chOff x="3801470" y="3121271"/>
            <a:chExt cx="2425664" cy="409314"/>
          </a:xfrm>
        </p:grpSpPr>
        <p:cxnSp>
          <p:nvCxnSpPr>
            <p:cNvPr id="300" name="직선 화살표 연결선 299">
              <a:extLst>
                <a:ext uri="{FF2B5EF4-FFF2-40B4-BE49-F238E27FC236}">
                  <a16:creationId xmlns:a16="http://schemas.microsoft.com/office/drawing/2014/main" id="{F7B84232-6155-47E3-B876-DC17B9740385}"/>
                </a:ext>
              </a:extLst>
            </p:cNvPr>
            <p:cNvCxnSpPr>
              <a:cxnSpLocks/>
            </p:cNvCxnSpPr>
            <p:nvPr/>
          </p:nvCxnSpPr>
          <p:spPr>
            <a:xfrm>
              <a:off x="3896597" y="3530585"/>
              <a:ext cx="2199403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AB1C9ABC-6BA2-48D6-9B37-D085D7B31F45}"/>
                </a:ext>
              </a:extLst>
            </p:cNvPr>
            <p:cNvSpPr txBox="1"/>
            <p:nvPr/>
          </p:nvSpPr>
          <p:spPr>
            <a:xfrm>
              <a:off x="3801470" y="3121271"/>
              <a:ext cx="242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00B0F0"/>
                  </a:solidFill>
                </a:rPr>
                <a:t>버튼</a:t>
              </a:r>
              <a:r>
                <a:rPr lang="ko-KR" altLang="en-US" dirty="0"/>
                <a:t>이 눌려지는 동안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272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1321761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1321762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1321762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6g x 10g x 4g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Grand_S5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94D56CD-CD86-421D-BCBE-DADAEA03B476}"/>
              </a:ext>
            </a:extLst>
          </p:cNvPr>
          <p:cNvSpPr/>
          <p:nvPr/>
        </p:nvSpPr>
        <p:spPr>
          <a:xfrm>
            <a:off x="3580453" y="1020574"/>
            <a:ext cx="2978000" cy="48694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2BF18F7-927C-4D22-89BF-3160B573E5A7}"/>
              </a:ext>
            </a:extLst>
          </p:cNvPr>
          <p:cNvSpPr/>
          <p:nvPr/>
        </p:nvSpPr>
        <p:spPr>
          <a:xfrm>
            <a:off x="3661312" y="486132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12A2266-EDFE-411F-B15A-4D7130526A92}"/>
              </a:ext>
            </a:extLst>
          </p:cNvPr>
          <p:cNvSpPr/>
          <p:nvPr/>
        </p:nvSpPr>
        <p:spPr>
          <a:xfrm>
            <a:off x="4134119" y="486132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49B843A-539F-4E19-AD6C-A92D795DA2A2}"/>
              </a:ext>
            </a:extLst>
          </p:cNvPr>
          <p:cNvSpPr/>
          <p:nvPr/>
        </p:nvSpPr>
        <p:spPr>
          <a:xfrm>
            <a:off x="4596647" y="486132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01BBE3A9-87D3-4DC0-8F1A-FE457A4C59CC}"/>
              </a:ext>
            </a:extLst>
          </p:cNvPr>
          <p:cNvSpPr/>
          <p:nvPr/>
        </p:nvSpPr>
        <p:spPr>
          <a:xfrm>
            <a:off x="5069453" y="486132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11BBC65-803E-422A-AD2C-E622C8C8A379}"/>
              </a:ext>
            </a:extLst>
          </p:cNvPr>
          <p:cNvSpPr/>
          <p:nvPr/>
        </p:nvSpPr>
        <p:spPr>
          <a:xfrm>
            <a:off x="3661312" y="438852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725A03D-844E-4174-A0A9-1BDB4F94AC17}"/>
              </a:ext>
            </a:extLst>
          </p:cNvPr>
          <p:cNvSpPr/>
          <p:nvPr/>
        </p:nvSpPr>
        <p:spPr>
          <a:xfrm>
            <a:off x="4134119" y="4388522"/>
            <a:ext cx="472806" cy="47280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63250A3-8E37-4875-9D1F-0C6B1ACDAF86}"/>
              </a:ext>
            </a:extLst>
          </p:cNvPr>
          <p:cNvSpPr/>
          <p:nvPr/>
        </p:nvSpPr>
        <p:spPr>
          <a:xfrm>
            <a:off x="4596647" y="438852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401E723-EC80-4B44-AACF-AE244197B78B}"/>
              </a:ext>
            </a:extLst>
          </p:cNvPr>
          <p:cNvSpPr/>
          <p:nvPr/>
        </p:nvSpPr>
        <p:spPr>
          <a:xfrm>
            <a:off x="5069453" y="438852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D7A362E-DF3E-4787-B986-40F41395E433}"/>
              </a:ext>
            </a:extLst>
          </p:cNvPr>
          <p:cNvSpPr/>
          <p:nvPr/>
        </p:nvSpPr>
        <p:spPr>
          <a:xfrm>
            <a:off x="5531981" y="486132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E8E4ED5-D23D-4278-AC0E-F957C7E3108F}"/>
              </a:ext>
            </a:extLst>
          </p:cNvPr>
          <p:cNvSpPr/>
          <p:nvPr/>
        </p:nvSpPr>
        <p:spPr>
          <a:xfrm>
            <a:off x="6004787" y="486132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01E06B5-888A-4605-BC11-02236E315A5E}"/>
              </a:ext>
            </a:extLst>
          </p:cNvPr>
          <p:cNvSpPr/>
          <p:nvPr/>
        </p:nvSpPr>
        <p:spPr>
          <a:xfrm>
            <a:off x="5531981" y="4388522"/>
            <a:ext cx="472806" cy="47280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4DA2559-2A12-42CD-829B-20AC2666C9F3}"/>
              </a:ext>
            </a:extLst>
          </p:cNvPr>
          <p:cNvSpPr/>
          <p:nvPr/>
        </p:nvSpPr>
        <p:spPr>
          <a:xfrm>
            <a:off x="6004787" y="438852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097FEE5-AF24-428C-B2FB-A6AE93BBD2F6}"/>
              </a:ext>
            </a:extLst>
          </p:cNvPr>
          <p:cNvSpPr/>
          <p:nvPr/>
        </p:nvSpPr>
        <p:spPr>
          <a:xfrm>
            <a:off x="3661312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513D45C7-F0C1-4BDE-A4D3-E1DA0423ADCE}"/>
              </a:ext>
            </a:extLst>
          </p:cNvPr>
          <p:cNvSpPr/>
          <p:nvPr/>
        </p:nvSpPr>
        <p:spPr>
          <a:xfrm>
            <a:off x="4134119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E3A52832-BFE9-4689-9D4A-2208B9AFD087}"/>
              </a:ext>
            </a:extLst>
          </p:cNvPr>
          <p:cNvSpPr/>
          <p:nvPr/>
        </p:nvSpPr>
        <p:spPr>
          <a:xfrm>
            <a:off x="4596647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747BDB8-5F42-4197-8395-89679EA47F79}"/>
              </a:ext>
            </a:extLst>
          </p:cNvPr>
          <p:cNvSpPr/>
          <p:nvPr/>
        </p:nvSpPr>
        <p:spPr>
          <a:xfrm>
            <a:off x="5069453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A6B64B0-69CF-4178-B2B0-33E8922E6BAA}"/>
              </a:ext>
            </a:extLst>
          </p:cNvPr>
          <p:cNvSpPr/>
          <p:nvPr/>
        </p:nvSpPr>
        <p:spPr>
          <a:xfrm>
            <a:off x="3661312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44BC1E5B-90C0-4BA7-843B-8F9E1CF2BD7F}"/>
              </a:ext>
            </a:extLst>
          </p:cNvPr>
          <p:cNvSpPr/>
          <p:nvPr/>
        </p:nvSpPr>
        <p:spPr>
          <a:xfrm>
            <a:off x="4134119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748B8001-CDBA-4BC4-8149-B98C1FB80C6C}"/>
              </a:ext>
            </a:extLst>
          </p:cNvPr>
          <p:cNvSpPr/>
          <p:nvPr/>
        </p:nvSpPr>
        <p:spPr>
          <a:xfrm>
            <a:off x="4596647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DBA66FE3-7E5A-42F0-B94A-1B555786A1DF}"/>
              </a:ext>
            </a:extLst>
          </p:cNvPr>
          <p:cNvSpPr/>
          <p:nvPr/>
        </p:nvSpPr>
        <p:spPr>
          <a:xfrm>
            <a:off x="5069453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95650810-7E9C-49FC-8BA6-44FE8FE75A6B}"/>
              </a:ext>
            </a:extLst>
          </p:cNvPr>
          <p:cNvSpPr/>
          <p:nvPr/>
        </p:nvSpPr>
        <p:spPr>
          <a:xfrm>
            <a:off x="5531981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55C66AD1-014F-49E8-B1FA-863B1EF92C5E}"/>
              </a:ext>
            </a:extLst>
          </p:cNvPr>
          <p:cNvSpPr/>
          <p:nvPr/>
        </p:nvSpPr>
        <p:spPr>
          <a:xfrm>
            <a:off x="6004787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6C06333-72C8-475C-9A16-3E80124C7A61}"/>
              </a:ext>
            </a:extLst>
          </p:cNvPr>
          <p:cNvSpPr/>
          <p:nvPr/>
        </p:nvSpPr>
        <p:spPr>
          <a:xfrm>
            <a:off x="5531981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B545AAD-090C-4CC5-8169-9B49E0D9B40B}"/>
              </a:ext>
            </a:extLst>
          </p:cNvPr>
          <p:cNvSpPr/>
          <p:nvPr/>
        </p:nvSpPr>
        <p:spPr>
          <a:xfrm>
            <a:off x="6004787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70B7CBC-BFFC-4BE5-BF5C-309D92A60487}"/>
              </a:ext>
            </a:extLst>
          </p:cNvPr>
          <p:cNvSpPr/>
          <p:nvPr/>
        </p:nvSpPr>
        <p:spPr>
          <a:xfrm>
            <a:off x="3661312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C4E8233A-E64D-4EB7-90B1-6CD48577A895}"/>
              </a:ext>
            </a:extLst>
          </p:cNvPr>
          <p:cNvSpPr/>
          <p:nvPr/>
        </p:nvSpPr>
        <p:spPr>
          <a:xfrm>
            <a:off x="4134119" y="2970102"/>
            <a:ext cx="472806" cy="47280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A85FC282-96BC-4347-9E33-A019A9C3636F}"/>
              </a:ext>
            </a:extLst>
          </p:cNvPr>
          <p:cNvSpPr/>
          <p:nvPr/>
        </p:nvSpPr>
        <p:spPr>
          <a:xfrm>
            <a:off x="4596647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133990D-F169-4E4D-B929-4465E5F375CE}"/>
              </a:ext>
            </a:extLst>
          </p:cNvPr>
          <p:cNvSpPr/>
          <p:nvPr/>
        </p:nvSpPr>
        <p:spPr>
          <a:xfrm>
            <a:off x="5069453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C060A67-0C46-46ED-8C89-9BF32398BFB8}"/>
              </a:ext>
            </a:extLst>
          </p:cNvPr>
          <p:cNvSpPr/>
          <p:nvPr/>
        </p:nvSpPr>
        <p:spPr>
          <a:xfrm>
            <a:off x="5531981" y="2970102"/>
            <a:ext cx="472806" cy="47280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F5E90D6-F479-4769-80FD-52C25B1D83A7}"/>
              </a:ext>
            </a:extLst>
          </p:cNvPr>
          <p:cNvSpPr/>
          <p:nvPr/>
        </p:nvSpPr>
        <p:spPr>
          <a:xfrm>
            <a:off x="6004787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D9DB0835-B223-43B8-9E29-E5485111E12F}"/>
              </a:ext>
            </a:extLst>
          </p:cNvPr>
          <p:cNvSpPr/>
          <p:nvPr/>
        </p:nvSpPr>
        <p:spPr>
          <a:xfrm>
            <a:off x="3661312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7548DD4-B610-4357-9CA5-01336361C86A}"/>
              </a:ext>
            </a:extLst>
          </p:cNvPr>
          <p:cNvSpPr/>
          <p:nvPr/>
        </p:nvSpPr>
        <p:spPr>
          <a:xfrm>
            <a:off x="4134119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993F6AA2-D5AA-402A-81D3-23A791723786}"/>
              </a:ext>
            </a:extLst>
          </p:cNvPr>
          <p:cNvSpPr/>
          <p:nvPr/>
        </p:nvSpPr>
        <p:spPr>
          <a:xfrm>
            <a:off x="4596647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7A49434E-87E4-4506-9536-D5FAF9990F17}"/>
              </a:ext>
            </a:extLst>
          </p:cNvPr>
          <p:cNvSpPr/>
          <p:nvPr/>
        </p:nvSpPr>
        <p:spPr>
          <a:xfrm>
            <a:off x="5069453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511EF6F4-8D09-4859-8212-01716F704A8C}"/>
              </a:ext>
            </a:extLst>
          </p:cNvPr>
          <p:cNvSpPr/>
          <p:nvPr/>
        </p:nvSpPr>
        <p:spPr>
          <a:xfrm>
            <a:off x="3661312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540EC626-5434-461F-A33D-2D148D7310CA}"/>
              </a:ext>
            </a:extLst>
          </p:cNvPr>
          <p:cNvSpPr/>
          <p:nvPr/>
        </p:nvSpPr>
        <p:spPr>
          <a:xfrm>
            <a:off x="4134119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2892E05-6138-44FB-9633-1DCC3E7000B4}"/>
              </a:ext>
            </a:extLst>
          </p:cNvPr>
          <p:cNvSpPr/>
          <p:nvPr/>
        </p:nvSpPr>
        <p:spPr>
          <a:xfrm>
            <a:off x="4596647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A4061DA-7EB0-4FC6-9C05-251E004EF0D0}"/>
              </a:ext>
            </a:extLst>
          </p:cNvPr>
          <p:cNvSpPr/>
          <p:nvPr/>
        </p:nvSpPr>
        <p:spPr>
          <a:xfrm>
            <a:off x="5069453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1CAF1F2-F231-49D1-8312-A945DDD1B513}"/>
              </a:ext>
            </a:extLst>
          </p:cNvPr>
          <p:cNvSpPr/>
          <p:nvPr/>
        </p:nvSpPr>
        <p:spPr>
          <a:xfrm>
            <a:off x="5531981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82385DA-7344-42E7-AD6A-88F079A4A200}"/>
              </a:ext>
            </a:extLst>
          </p:cNvPr>
          <p:cNvSpPr/>
          <p:nvPr/>
        </p:nvSpPr>
        <p:spPr>
          <a:xfrm>
            <a:off x="6004787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DED46BAD-FDED-4A18-9AA2-F0EEBA0A261B}"/>
              </a:ext>
            </a:extLst>
          </p:cNvPr>
          <p:cNvSpPr/>
          <p:nvPr/>
        </p:nvSpPr>
        <p:spPr>
          <a:xfrm>
            <a:off x="5531981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914417D7-91BE-4125-BAA5-3611C59653EA}"/>
              </a:ext>
            </a:extLst>
          </p:cNvPr>
          <p:cNvSpPr/>
          <p:nvPr/>
        </p:nvSpPr>
        <p:spPr>
          <a:xfrm>
            <a:off x="6004787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520353C6-897D-4EE0-BA6C-ABBDDF9F14D2}"/>
              </a:ext>
            </a:extLst>
          </p:cNvPr>
          <p:cNvSpPr/>
          <p:nvPr/>
        </p:nvSpPr>
        <p:spPr>
          <a:xfrm>
            <a:off x="3661312" y="155168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8AFF3E18-FCE8-4815-825B-D9CE2397B8AA}"/>
              </a:ext>
            </a:extLst>
          </p:cNvPr>
          <p:cNvSpPr/>
          <p:nvPr/>
        </p:nvSpPr>
        <p:spPr>
          <a:xfrm>
            <a:off x="4134119" y="155168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D025EB2-CE58-49AF-B54B-EACA60633566}"/>
              </a:ext>
            </a:extLst>
          </p:cNvPr>
          <p:cNvSpPr/>
          <p:nvPr/>
        </p:nvSpPr>
        <p:spPr>
          <a:xfrm>
            <a:off x="4596647" y="155168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0E55E270-EEF6-4600-A2CE-551517E58AEF}"/>
              </a:ext>
            </a:extLst>
          </p:cNvPr>
          <p:cNvSpPr/>
          <p:nvPr/>
        </p:nvSpPr>
        <p:spPr>
          <a:xfrm>
            <a:off x="5069453" y="155168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204C09D4-C887-4572-9336-CAC99798326B}"/>
              </a:ext>
            </a:extLst>
          </p:cNvPr>
          <p:cNvSpPr/>
          <p:nvPr/>
        </p:nvSpPr>
        <p:spPr>
          <a:xfrm>
            <a:off x="3661312" y="1078876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A8C078D6-611F-4EA5-A6BB-C4C9239660B5}"/>
              </a:ext>
            </a:extLst>
          </p:cNvPr>
          <p:cNvSpPr/>
          <p:nvPr/>
        </p:nvSpPr>
        <p:spPr>
          <a:xfrm>
            <a:off x="4134119" y="1078876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A30988E-9CBB-4287-9E2A-7302F6B4A2B6}"/>
              </a:ext>
            </a:extLst>
          </p:cNvPr>
          <p:cNvSpPr/>
          <p:nvPr/>
        </p:nvSpPr>
        <p:spPr>
          <a:xfrm>
            <a:off x="4596647" y="1078876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2BCC82F-D07A-4AB5-90C0-88C8AEDC4D21}"/>
              </a:ext>
            </a:extLst>
          </p:cNvPr>
          <p:cNvSpPr/>
          <p:nvPr/>
        </p:nvSpPr>
        <p:spPr>
          <a:xfrm>
            <a:off x="5069453" y="1078876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13E877C0-BBDF-491D-9058-1646B10C5E92}"/>
              </a:ext>
            </a:extLst>
          </p:cNvPr>
          <p:cNvSpPr/>
          <p:nvPr/>
        </p:nvSpPr>
        <p:spPr>
          <a:xfrm>
            <a:off x="5531981" y="155168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9813E401-CD52-4E27-B151-0C6C4C20CEF8}"/>
              </a:ext>
            </a:extLst>
          </p:cNvPr>
          <p:cNvSpPr/>
          <p:nvPr/>
        </p:nvSpPr>
        <p:spPr>
          <a:xfrm>
            <a:off x="6004787" y="155168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14413E6-26AF-412D-A4CF-0350C453FB5C}"/>
              </a:ext>
            </a:extLst>
          </p:cNvPr>
          <p:cNvSpPr/>
          <p:nvPr/>
        </p:nvSpPr>
        <p:spPr>
          <a:xfrm>
            <a:off x="5531981" y="1078876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B1E903F9-45DA-42BC-ACB3-8AF22BECAD0E}"/>
              </a:ext>
            </a:extLst>
          </p:cNvPr>
          <p:cNvSpPr/>
          <p:nvPr/>
        </p:nvSpPr>
        <p:spPr>
          <a:xfrm>
            <a:off x="6004787" y="1078876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8D0BFB1-6BF0-4235-91F2-41D1FB540ED0}"/>
              </a:ext>
            </a:extLst>
          </p:cNvPr>
          <p:cNvSpPr/>
          <p:nvPr/>
        </p:nvSpPr>
        <p:spPr>
          <a:xfrm>
            <a:off x="3661312" y="53341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CE948ADD-CD12-44DB-9BF9-BD504767BA96}"/>
              </a:ext>
            </a:extLst>
          </p:cNvPr>
          <p:cNvSpPr/>
          <p:nvPr/>
        </p:nvSpPr>
        <p:spPr>
          <a:xfrm>
            <a:off x="4134119" y="53341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0B61859-8FCB-454E-A20B-54C016DE4472}"/>
              </a:ext>
            </a:extLst>
          </p:cNvPr>
          <p:cNvSpPr/>
          <p:nvPr/>
        </p:nvSpPr>
        <p:spPr>
          <a:xfrm>
            <a:off x="4596647" y="53341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8E4020C-2FA0-4D09-934B-D22AF444F191}"/>
              </a:ext>
            </a:extLst>
          </p:cNvPr>
          <p:cNvSpPr/>
          <p:nvPr/>
        </p:nvSpPr>
        <p:spPr>
          <a:xfrm>
            <a:off x="5069453" y="53341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67D27311-F1DB-4067-B8D6-AB772276E2FB}"/>
              </a:ext>
            </a:extLst>
          </p:cNvPr>
          <p:cNvSpPr/>
          <p:nvPr/>
        </p:nvSpPr>
        <p:spPr>
          <a:xfrm>
            <a:off x="5531981" y="53341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357469D2-C823-4DD6-A76B-878DECEEF46D}"/>
              </a:ext>
            </a:extLst>
          </p:cNvPr>
          <p:cNvSpPr/>
          <p:nvPr/>
        </p:nvSpPr>
        <p:spPr>
          <a:xfrm>
            <a:off x="6004787" y="53341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DBE763A-E73D-42A3-B0B3-50FF926FAD63}"/>
              </a:ext>
            </a:extLst>
          </p:cNvPr>
          <p:cNvSpPr/>
          <p:nvPr/>
        </p:nvSpPr>
        <p:spPr>
          <a:xfrm>
            <a:off x="4596646" y="5817570"/>
            <a:ext cx="935335" cy="814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0739F5E8-90FA-44D2-B956-1849E8759D49}"/>
              </a:ext>
            </a:extLst>
          </p:cNvPr>
          <p:cNvSpPr/>
          <p:nvPr/>
        </p:nvSpPr>
        <p:spPr>
          <a:xfrm>
            <a:off x="4496501" y="5609361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13485B73-4000-4A56-8D20-9BD237A88527}"/>
              </a:ext>
            </a:extLst>
          </p:cNvPr>
          <p:cNvCxnSpPr/>
          <p:nvPr/>
        </p:nvCxnSpPr>
        <p:spPr>
          <a:xfrm flipV="1">
            <a:off x="5069453" y="5973346"/>
            <a:ext cx="0" cy="396975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475B26F-3699-4BBA-BE5B-C8702CC3A401}"/>
              </a:ext>
            </a:extLst>
          </p:cNvPr>
          <p:cNvSpPr/>
          <p:nvPr/>
        </p:nvSpPr>
        <p:spPr>
          <a:xfrm rot="5400000">
            <a:off x="6040386" y="1974728"/>
            <a:ext cx="935335" cy="814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E9796B70-8818-416A-85F4-C06AA3AA1159}"/>
              </a:ext>
            </a:extLst>
          </p:cNvPr>
          <p:cNvCxnSpPr>
            <a:cxnSpLocks/>
          </p:cNvCxnSpPr>
          <p:nvPr/>
        </p:nvCxnSpPr>
        <p:spPr>
          <a:xfrm>
            <a:off x="6756013" y="2006236"/>
            <a:ext cx="472806" cy="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14E3E432-7DFB-4C40-8B9E-898B715FF408}"/>
              </a:ext>
            </a:extLst>
          </p:cNvPr>
          <p:cNvGrpSpPr/>
          <p:nvPr/>
        </p:nvGrpSpPr>
        <p:grpSpPr>
          <a:xfrm>
            <a:off x="3968047" y="2801314"/>
            <a:ext cx="332142" cy="256361"/>
            <a:chOff x="5610623" y="2237886"/>
            <a:chExt cx="332142" cy="256361"/>
          </a:xfrm>
        </p:grpSpPr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A9A0A893-FC7E-47CC-869E-4C38DFA0D32C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E32BECB-BCB0-479D-899C-B2B1DA65D029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B3482636-2DC5-4CFE-B5AB-3FCC2FA5C829}"/>
              </a:ext>
            </a:extLst>
          </p:cNvPr>
          <p:cNvGrpSpPr/>
          <p:nvPr/>
        </p:nvGrpSpPr>
        <p:grpSpPr>
          <a:xfrm>
            <a:off x="5376188" y="2786173"/>
            <a:ext cx="332142" cy="256361"/>
            <a:chOff x="5610623" y="2237886"/>
            <a:chExt cx="332142" cy="256361"/>
          </a:xfrm>
        </p:grpSpPr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FF5D78AF-A39F-4711-852A-54B4FEF89A92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61757096-40DD-4533-9F5B-3699DB729DD6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AA3FDACB-1F19-4F80-9026-656DB94924F9}"/>
              </a:ext>
            </a:extLst>
          </p:cNvPr>
          <p:cNvGrpSpPr/>
          <p:nvPr/>
        </p:nvGrpSpPr>
        <p:grpSpPr>
          <a:xfrm>
            <a:off x="3946171" y="4228996"/>
            <a:ext cx="332142" cy="256361"/>
            <a:chOff x="5610623" y="2237886"/>
            <a:chExt cx="332142" cy="256361"/>
          </a:xfrm>
        </p:grpSpPr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FE311FA4-9785-470C-A3FC-6790FA0BE238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E2EC80AF-9E69-470B-AB9B-0782834E3E34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CA04200F-C70E-45C9-81B8-6B76F9DEF28F}"/>
              </a:ext>
            </a:extLst>
          </p:cNvPr>
          <p:cNvGrpSpPr/>
          <p:nvPr/>
        </p:nvGrpSpPr>
        <p:grpSpPr>
          <a:xfrm>
            <a:off x="5362379" y="4219850"/>
            <a:ext cx="332142" cy="256361"/>
            <a:chOff x="5610623" y="2237886"/>
            <a:chExt cx="332142" cy="256361"/>
          </a:xfrm>
        </p:grpSpPr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4CA52BDD-EEE3-4690-BCE2-C06BF7B80625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92FF39DD-0B66-46F7-83B0-AFF35A102D25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0FF5915-BDA1-4AE3-AF8B-6A6387788972}"/>
              </a:ext>
            </a:extLst>
          </p:cNvPr>
          <p:cNvGrpSpPr/>
          <p:nvPr/>
        </p:nvGrpSpPr>
        <p:grpSpPr>
          <a:xfrm>
            <a:off x="6276306" y="1347469"/>
            <a:ext cx="332142" cy="256361"/>
            <a:chOff x="5610623" y="2237886"/>
            <a:chExt cx="332142" cy="256361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01ADC635-C2D2-4E67-8E4A-A616C9ECDBCC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ED32160-133F-4B8E-B768-BC53A735AABD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11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455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1277554"/>
            <a:ext cx="464426" cy="464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6" y="1277555"/>
            <a:ext cx="658097" cy="310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8" y="1277555"/>
            <a:ext cx="987619" cy="34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6g x 8g x 6g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Grand_S6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82FE9EE8-65C0-4D4A-A5D0-6AFBDD751FEF}"/>
              </a:ext>
            </a:extLst>
          </p:cNvPr>
          <p:cNvSpPr/>
          <p:nvPr/>
        </p:nvSpPr>
        <p:spPr>
          <a:xfrm>
            <a:off x="3580453" y="1584386"/>
            <a:ext cx="2978000" cy="39494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1052ACE4-459B-403F-840E-A1C9D6F4A965}"/>
              </a:ext>
            </a:extLst>
          </p:cNvPr>
          <p:cNvSpPr/>
          <p:nvPr/>
        </p:nvSpPr>
        <p:spPr>
          <a:xfrm>
            <a:off x="3661312" y="450515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68D0AA06-B029-433E-B008-772B13437306}"/>
              </a:ext>
            </a:extLst>
          </p:cNvPr>
          <p:cNvSpPr/>
          <p:nvPr/>
        </p:nvSpPr>
        <p:spPr>
          <a:xfrm>
            <a:off x="4134119" y="450515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5FFFC9BA-01BE-481D-8BE4-54836AE17BED}"/>
              </a:ext>
            </a:extLst>
          </p:cNvPr>
          <p:cNvSpPr/>
          <p:nvPr/>
        </p:nvSpPr>
        <p:spPr>
          <a:xfrm>
            <a:off x="4596647" y="450515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EFF97D6-F627-4520-9348-C7C85168E157}"/>
              </a:ext>
            </a:extLst>
          </p:cNvPr>
          <p:cNvSpPr/>
          <p:nvPr/>
        </p:nvSpPr>
        <p:spPr>
          <a:xfrm>
            <a:off x="5069453" y="450515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729DD07-F582-48E3-99C4-926A2EC68AF8}"/>
              </a:ext>
            </a:extLst>
          </p:cNvPr>
          <p:cNvSpPr/>
          <p:nvPr/>
        </p:nvSpPr>
        <p:spPr>
          <a:xfrm>
            <a:off x="3661312" y="403234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24E6EB7-3800-4743-B191-5FF62D485AC0}"/>
              </a:ext>
            </a:extLst>
          </p:cNvPr>
          <p:cNvSpPr/>
          <p:nvPr/>
        </p:nvSpPr>
        <p:spPr>
          <a:xfrm>
            <a:off x="4134119" y="403234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F330B4AC-8EB3-4144-B781-A865FCD145BB}"/>
              </a:ext>
            </a:extLst>
          </p:cNvPr>
          <p:cNvSpPr/>
          <p:nvPr/>
        </p:nvSpPr>
        <p:spPr>
          <a:xfrm>
            <a:off x="4596647" y="403234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EFE471D-A079-4F16-9D9F-0D0ED4DAEF41}"/>
              </a:ext>
            </a:extLst>
          </p:cNvPr>
          <p:cNvSpPr/>
          <p:nvPr/>
        </p:nvSpPr>
        <p:spPr>
          <a:xfrm>
            <a:off x="5069453" y="403234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2A7764B-4983-4A64-9AAB-B11EDC263F9B}"/>
              </a:ext>
            </a:extLst>
          </p:cNvPr>
          <p:cNvSpPr/>
          <p:nvPr/>
        </p:nvSpPr>
        <p:spPr>
          <a:xfrm>
            <a:off x="5531981" y="450515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181BD9EC-5846-4B46-8857-9E2C96839885}"/>
              </a:ext>
            </a:extLst>
          </p:cNvPr>
          <p:cNvSpPr/>
          <p:nvPr/>
        </p:nvSpPr>
        <p:spPr>
          <a:xfrm>
            <a:off x="6004787" y="450515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AE0DB30C-A81A-4ECA-BC80-CE8BE7028E5D}"/>
              </a:ext>
            </a:extLst>
          </p:cNvPr>
          <p:cNvSpPr/>
          <p:nvPr/>
        </p:nvSpPr>
        <p:spPr>
          <a:xfrm>
            <a:off x="5531981" y="403234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F061B73B-C48E-43F7-9D61-50EE011CF861}"/>
              </a:ext>
            </a:extLst>
          </p:cNvPr>
          <p:cNvSpPr/>
          <p:nvPr/>
        </p:nvSpPr>
        <p:spPr>
          <a:xfrm>
            <a:off x="6004787" y="403234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D71E0D4-5270-4DDD-B8A1-6622FEE54296}"/>
              </a:ext>
            </a:extLst>
          </p:cNvPr>
          <p:cNvSpPr/>
          <p:nvPr/>
        </p:nvSpPr>
        <p:spPr>
          <a:xfrm>
            <a:off x="3661312" y="355954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9D083756-D167-4A08-9636-3EF571A9E693}"/>
              </a:ext>
            </a:extLst>
          </p:cNvPr>
          <p:cNvSpPr/>
          <p:nvPr/>
        </p:nvSpPr>
        <p:spPr>
          <a:xfrm>
            <a:off x="4134119" y="355954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80555E72-4D3F-439E-985F-2C23BB25A73B}"/>
              </a:ext>
            </a:extLst>
          </p:cNvPr>
          <p:cNvSpPr/>
          <p:nvPr/>
        </p:nvSpPr>
        <p:spPr>
          <a:xfrm>
            <a:off x="4596647" y="355954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137F4451-1E04-41AF-9A6B-98B497901374}"/>
              </a:ext>
            </a:extLst>
          </p:cNvPr>
          <p:cNvSpPr/>
          <p:nvPr/>
        </p:nvSpPr>
        <p:spPr>
          <a:xfrm>
            <a:off x="5069453" y="355954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AD91E6D-7F6B-492F-A871-C515C0E2EEF8}"/>
              </a:ext>
            </a:extLst>
          </p:cNvPr>
          <p:cNvSpPr/>
          <p:nvPr/>
        </p:nvSpPr>
        <p:spPr>
          <a:xfrm>
            <a:off x="3661312" y="30867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263D0B5B-93B1-485E-8D90-41AB681653F8}"/>
              </a:ext>
            </a:extLst>
          </p:cNvPr>
          <p:cNvSpPr/>
          <p:nvPr/>
        </p:nvSpPr>
        <p:spPr>
          <a:xfrm>
            <a:off x="4134119" y="30867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4E0CF8F-1199-46C3-B165-E2DC3731B209}"/>
              </a:ext>
            </a:extLst>
          </p:cNvPr>
          <p:cNvSpPr/>
          <p:nvPr/>
        </p:nvSpPr>
        <p:spPr>
          <a:xfrm>
            <a:off x="4596647" y="30867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A05C5F0-E3A0-4C22-9722-4F15D1E11D0A}"/>
              </a:ext>
            </a:extLst>
          </p:cNvPr>
          <p:cNvSpPr/>
          <p:nvPr/>
        </p:nvSpPr>
        <p:spPr>
          <a:xfrm>
            <a:off x="5069453" y="30867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4C34C961-1494-4988-A6E9-DFFEF104CA7B}"/>
              </a:ext>
            </a:extLst>
          </p:cNvPr>
          <p:cNvSpPr/>
          <p:nvPr/>
        </p:nvSpPr>
        <p:spPr>
          <a:xfrm>
            <a:off x="5531981" y="355954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CF2A9F94-D02E-4771-842D-5BB9CF75D912}"/>
              </a:ext>
            </a:extLst>
          </p:cNvPr>
          <p:cNvSpPr/>
          <p:nvPr/>
        </p:nvSpPr>
        <p:spPr>
          <a:xfrm>
            <a:off x="6004787" y="355954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AA999A68-FA68-4476-A176-68D07E31402E}"/>
              </a:ext>
            </a:extLst>
          </p:cNvPr>
          <p:cNvSpPr/>
          <p:nvPr/>
        </p:nvSpPr>
        <p:spPr>
          <a:xfrm>
            <a:off x="5531981" y="30867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A3DD4AB-F103-4A2C-BD4C-04260C6022AB}"/>
              </a:ext>
            </a:extLst>
          </p:cNvPr>
          <p:cNvSpPr/>
          <p:nvPr/>
        </p:nvSpPr>
        <p:spPr>
          <a:xfrm>
            <a:off x="6004787" y="30867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90D0838C-46B9-493D-AD51-F39342812186}"/>
              </a:ext>
            </a:extLst>
          </p:cNvPr>
          <p:cNvSpPr/>
          <p:nvPr/>
        </p:nvSpPr>
        <p:spPr>
          <a:xfrm>
            <a:off x="3661312" y="261392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A442B46-0C54-4DE1-AB58-178672591C7C}"/>
              </a:ext>
            </a:extLst>
          </p:cNvPr>
          <p:cNvSpPr/>
          <p:nvPr/>
        </p:nvSpPr>
        <p:spPr>
          <a:xfrm>
            <a:off x="4134119" y="261392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888EAE2-51E3-45D1-8B9A-56846D0C1981}"/>
              </a:ext>
            </a:extLst>
          </p:cNvPr>
          <p:cNvSpPr/>
          <p:nvPr/>
        </p:nvSpPr>
        <p:spPr>
          <a:xfrm>
            <a:off x="4596647" y="261392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D7A30C14-EB7A-4EF3-BBD0-838F1990B962}"/>
              </a:ext>
            </a:extLst>
          </p:cNvPr>
          <p:cNvSpPr/>
          <p:nvPr/>
        </p:nvSpPr>
        <p:spPr>
          <a:xfrm>
            <a:off x="5069453" y="261392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C94E7A84-9614-4BAC-BBFB-BAE5984D7E0E}"/>
              </a:ext>
            </a:extLst>
          </p:cNvPr>
          <p:cNvSpPr/>
          <p:nvPr/>
        </p:nvSpPr>
        <p:spPr>
          <a:xfrm>
            <a:off x="5531981" y="261392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F7CD9EE4-CE17-40D2-98A1-27AF9B57B01E}"/>
              </a:ext>
            </a:extLst>
          </p:cNvPr>
          <p:cNvSpPr/>
          <p:nvPr/>
        </p:nvSpPr>
        <p:spPr>
          <a:xfrm>
            <a:off x="6004787" y="261392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3EB4B157-D9A1-4907-9621-CCD1D39EBBE4}"/>
              </a:ext>
            </a:extLst>
          </p:cNvPr>
          <p:cNvSpPr/>
          <p:nvPr/>
        </p:nvSpPr>
        <p:spPr>
          <a:xfrm>
            <a:off x="3661312" y="214112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B03D2D7B-9F03-4911-8297-96329E35A9F5}"/>
              </a:ext>
            </a:extLst>
          </p:cNvPr>
          <p:cNvSpPr/>
          <p:nvPr/>
        </p:nvSpPr>
        <p:spPr>
          <a:xfrm>
            <a:off x="4134119" y="214112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75F437EE-3EE6-493B-8B9E-4A2BCABF7D82}"/>
              </a:ext>
            </a:extLst>
          </p:cNvPr>
          <p:cNvSpPr/>
          <p:nvPr/>
        </p:nvSpPr>
        <p:spPr>
          <a:xfrm>
            <a:off x="4596647" y="214112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3A67FCCE-9FB1-4B89-BDC5-04A03DCB7F86}"/>
              </a:ext>
            </a:extLst>
          </p:cNvPr>
          <p:cNvSpPr/>
          <p:nvPr/>
        </p:nvSpPr>
        <p:spPr>
          <a:xfrm>
            <a:off x="5069453" y="214112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36CA35B2-F06B-4FB8-B199-AA3653D129E1}"/>
              </a:ext>
            </a:extLst>
          </p:cNvPr>
          <p:cNvSpPr/>
          <p:nvPr/>
        </p:nvSpPr>
        <p:spPr>
          <a:xfrm>
            <a:off x="3661312" y="16683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8E02C10A-77E3-4B4D-A207-26650E9276BF}"/>
              </a:ext>
            </a:extLst>
          </p:cNvPr>
          <p:cNvSpPr/>
          <p:nvPr/>
        </p:nvSpPr>
        <p:spPr>
          <a:xfrm>
            <a:off x="4134119" y="16683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765F5930-E28A-4133-99B4-71A5C4630622}"/>
              </a:ext>
            </a:extLst>
          </p:cNvPr>
          <p:cNvSpPr/>
          <p:nvPr/>
        </p:nvSpPr>
        <p:spPr>
          <a:xfrm>
            <a:off x="4596647" y="16683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AD41790-D5F3-447D-A741-7E27807B945E}"/>
              </a:ext>
            </a:extLst>
          </p:cNvPr>
          <p:cNvSpPr/>
          <p:nvPr/>
        </p:nvSpPr>
        <p:spPr>
          <a:xfrm>
            <a:off x="5069453" y="16683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1D14D4BB-2392-44E8-AF3C-F26399E5DDCD}"/>
              </a:ext>
            </a:extLst>
          </p:cNvPr>
          <p:cNvSpPr/>
          <p:nvPr/>
        </p:nvSpPr>
        <p:spPr>
          <a:xfrm>
            <a:off x="5531981" y="214112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EF1D3C76-1A25-4149-9437-57915A20403F}"/>
              </a:ext>
            </a:extLst>
          </p:cNvPr>
          <p:cNvSpPr/>
          <p:nvPr/>
        </p:nvSpPr>
        <p:spPr>
          <a:xfrm>
            <a:off x="6004787" y="214112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267EE1CB-F25E-47A3-9E7F-42B9E2CE67C3}"/>
              </a:ext>
            </a:extLst>
          </p:cNvPr>
          <p:cNvSpPr/>
          <p:nvPr/>
        </p:nvSpPr>
        <p:spPr>
          <a:xfrm>
            <a:off x="5531981" y="16683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EB158EBE-5108-49C1-B432-32ED18B5C1BD}"/>
              </a:ext>
            </a:extLst>
          </p:cNvPr>
          <p:cNvSpPr/>
          <p:nvPr/>
        </p:nvSpPr>
        <p:spPr>
          <a:xfrm>
            <a:off x="6004787" y="16683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4A0CC97-2D99-4CDD-B964-50D8784C008A}"/>
              </a:ext>
            </a:extLst>
          </p:cNvPr>
          <p:cNvSpPr/>
          <p:nvPr/>
        </p:nvSpPr>
        <p:spPr>
          <a:xfrm>
            <a:off x="3661312" y="497796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538A0ED1-A232-4CBC-8E20-32E81CC23926}"/>
              </a:ext>
            </a:extLst>
          </p:cNvPr>
          <p:cNvSpPr/>
          <p:nvPr/>
        </p:nvSpPr>
        <p:spPr>
          <a:xfrm>
            <a:off x="4134119" y="497796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4B77B787-F6F9-4093-A268-4FBF3A86BE97}"/>
              </a:ext>
            </a:extLst>
          </p:cNvPr>
          <p:cNvSpPr/>
          <p:nvPr/>
        </p:nvSpPr>
        <p:spPr>
          <a:xfrm>
            <a:off x="4596647" y="497796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4426E503-3FC1-4BE9-BADE-85A65D517F97}"/>
              </a:ext>
            </a:extLst>
          </p:cNvPr>
          <p:cNvSpPr/>
          <p:nvPr/>
        </p:nvSpPr>
        <p:spPr>
          <a:xfrm>
            <a:off x="5069453" y="497796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1A9FBC7B-760F-49C4-9CED-CDB44162566F}"/>
              </a:ext>
            </a:extLst>
          </p:cNvPr>
          <p:cNvSpPr/>
          <p:nvPr/>
        </p:nvSpPr>
        <p:spPr>
          <a:xfrm>
            <a:off x="5531981" y="497796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F923DB6-E2F0-4535-A75F-B49C9D9FE836}"/>
              </a:ext>
            </a:extLst>
          </p:cNvPr>
          <p:cNvSpPr/>
          <p:nvPr/>
        </p:nvSpPr>
        <p:spPr>
          <a:xfrm>
            <a:off x="6004787" y="497796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3BC14C51-37BE-4BD5-BFB6-89218A1D96A1}"/>
              </a:ext>
            </a:extLst>
          </p:cNvPr>
          <p:cNvSpPr/>
          <p:nvPr/>
        </p:nvSpPr>
        <p:spPr>
          <a:xfrm>
            <a:off x="4596646" y="5461396"/>
            <a:ext cx="935335" cy="814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CFE9B645-9036-456D-9189-C5BB90B32D6D}"/>
              </a:ext>
            </a:extLst>
          </p:cNvPr>
          <p:cNvSpPr/>
          <p:nvPr/>
        </p:nvSpPr>
        <p:spPr>
          <a:xfrm>
            <a:off x="4496501" y="5253187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E3882905-19F4-4309-9D7D-E281F2751935}"/>
              </a:ext>
            </a:extLst>
          </p:cNvPr>
          <p:cNvCxnSpPr/>
          <p:nvPr/>
        </p:nvCxnSpPr>
        <p:spPr>
          <a:xfrm flipV="1">
            <a:off x="5069453" y="5617172"/>
            <a:ext cx="0" cy="396975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0304C43B-2126-48AA-B937-5D83DBE57E3F}"/>
              </a:ext>
            </a:extLst>
          </p:cNvPr>
          <p:cNvSpPr/>
          <p:nvPr/>
        </p:nvSpPr>
        <p:spPr>
          <a:xfrm>
            <a:off x="4596646" y="1594015"/>
            <a:ext cx="935335" cy="814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8FDB5AEA-ACC4-47EA-AAAC-1D09A253DE77}"/>
              </a:ext>
            </a:extLst>
          </p:cNvPr>
          <p:cNvSpPr/>
          <p:nvPr/>
        </p:nvSpPr>
        <p:spPr>
          <a:xfrm>
            <a:off x="4496501" y="1385806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B47A038D-F29B-42EB-9B72-C931743DA20F}"/>
              </a:ext>
            </a:extLst>
          </p:cNvPr>
          <p:cNvCxnSpPr/>
          <p:nvPr/>
        </p:nvCxnSpPr>
        <p:spPr>
          <a:xfrm flipV="1">
            <a:off x="5069453" y="1093826"/>
            <a:ext cx="0" cy="396975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F9D5359-6696-479E-9E00-763C365D5A7B}"/>
              </a:ext>
            </a:extLst>
          </p:cNvPr>
          <p:cNvCxnSpPr>
            <a:stCxn id="165" idx="1"/>
            <a:endCxn id="172" idx="3"/>
          </p:cNvCxnSpPr>
          <p:nvPr/>
        </p:nvCxnSpPr>
        <p:spPr>
          <a:xfrm>
            <a:off x="3661312" y="3323139"/>
            <a:ext cx="2816281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타원 229">
            <a:extLst>
              <a:ext uri="{FF2B5EF4-FFF2-40B4-BE49-F238E27FC236}">
                <a16:creationId xmlns:a16="http://schemas.microsoft.com/office/drawing/2014/main" id="{0F218F01-D777-4B66-902A-D2F57448230A}"/>
              </a:ext>
            </a:extLst>
          </p:cNvPr>
          <p:cNvSpPr/>
          <p:nvPr/>
        </p:nvSpPr>
        <p:spPr>
          <a:xfrm>
            <a:off x="3433441" y="3143664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4FE9774-07E0-4B1B-BCC1-4B6ECE6F9E17}"/>
              </a:ext>
            </a:extLst>
          </p:cNvPr>
          <p:cNvSpPr txBox="1"/>
          <p:nvPr/>
        </p:nvSpPr>
        <p:spPr>
          <a:xfrm>
            <a:off x="3377793" y="3123245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25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01A6AC71-356E-46AC-A6C3-7901D70B42A9}"/>
              </a:ext>
            </a:extLst>
          </p:cNvPr>
          <p:cNvSpPr/>
          <p:nvPr/>
        </p:nvSpPr>
        <p:spPr>
          <a:xfrm>
            <a:off x="6484617" y="3123245"/>
            <a:ext cx="2816281" cy="417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레이저가 천장까지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0.5m </a:t>
            </a: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위치부터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간격으로 하나씩 존재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793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362</Words>
  <Application>Microsoft Office PowerPoint</Application>
  <PresentationFormat>와이드스크린</PresentationFormat>
  <Paragraphs>156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윤지성</dc:creator>
  <cp:lastModifiedBy>윤지성</cp:lastModifiedBy>
  <cp:revision>43</cp:revision>
  <dcterms:created xsi:type="dcterms:W3CDTF">2022-04-14T06:34:29Z</dcterms:created>
  <dcterms:modified xsi:type="dcterms:W3CDTF">2022-04-21T03:27:01Z</dcterms:modified>
</cp:coreProperties>
</file>