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6" r:id="rId2"/>
    <p:sldId id="259" r:id="rId3"/>
    <p:sldId id="257" r:id="rId4"/>
    <p:sldId id="277" r:id="rId5"/>
    <p:sldId id="262" r:id="rId6"/>
    <p:sldId id="266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0000"/>
    <a:srgbClr val="E2F0D9"/>
    <a:srgbClr val="548235"/>
    <a:srgbClr val="FFFF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4824" autoAdjust="0"/>
  </p:normalViewPr>
  <p:slideViewPr>
    <p:cSldViewPr snapToGrid="0">
      <p:cViewPr>
        <p:scale>
          <a:sx n="75" d="100"/>
          <a:sy n="75" d="100"/>
        </p:scale>
        <p:origin x="1186" y="120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40A85CB-3805-4F51-AB96-76CBC9786805}"/>
    <pc:docChg chg="undo redo custSel addSld delSld modSld sldOrd">
      <pc:chgData name="남 상현" userId="03ad4a8e8f7310f3" providerId="LiveId" clId="{740A85CB-3805-4F51-AB96-76CBC9786805}" dt="2022-04-18T09:48:19.557" v="2279" actId="164"/>
      <pc:docMkLst>
        <pc:docMk/>
      </pc:docMkLst>
      <pc:sldChg chg="addSp delSp modSp mod">
        <pc:chgData name="남 상현" userId="03ad4a8e8f7310f3" providerId="LiveId" clId="{740A85CB-3805-4F51-AB96-76CBC9786805}" dt="2022-04-05T06:26:11.470" v="2072" actId="1037"/>
        <pc:sldMkLst>
          <pc:docMk/>
          <pc:sldMk cId="3649079601" sldId="257"/>
        </pc:sldMkLst>
        <pc:spChg chg="add mod or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2" creationId="{5A5F3F08-22E2-4A73-A1D4-E3C7998B7717}"/>
          </ac:spMkLst>
        </pc:spChg>
        <pc:spChg chg="mod">
          <ac:chgData name="남 상현" userId="03ad4a8e8f7310f3" providerId="LiveId" clId="{740A85CB-3805-4F51-AB96-76CBC9786805}" dt="2022-04-05T06:26:11.470" v="2072" actId="1037"/>
          <ac:spMkLst>
            <pc:docMk/>
            <pc:sldMk cId="3649079601" sldId="257"/>
            <ac:spMk id="36" creationId="{88EBB24A-048D-47B4-ABBC-EF4353B5FC7E}"/>
          </ac:spMkLst>
        </pc:spChg>
        <pc:spChg chg="add del">
          <ac:chgData name="남 상현" userId="03ad4a8e8f7310f3" providerId="LiveId" clId="{740A85CB-3805-4F51-AB96-76CBC9786805}" dt="2022-03-22T00:59:27.533" v="160" actId="478"/>
          <ac:spMkLst>
            <pc:docMk/>
            <pc:sldMk cId="3649079601" sldId="257"/>
            <ac:spMk id="113" creationId="{22CBF922-8A27-4E40-91A0-12B1A04856BC}"/>
          </ac:spMkLst>
        </pc:spChg>
        <pc:spChg chg="add del">
          <ac:chgData name="남 상현" userId="03ad4a8e8f7310f3" providerId="LiveId" clId="{740A85CB-3805-4F51-AB96-76CBC9786805}" dt="2022-03-22T00:59:27.533" v="160" actId="478"/>
          <ac:spMkLst>
            <pc:docMk/>
            <pc:sldMk cId="3649079601" sldId="257"/>
            <ac:spMk id="303" creationId="{CE769FEF-AE2C-411B-8E4A-8A9D32C2855C}"/>
          </ac:spMkLst>
        </pc:spChg>
        <pc:spChg chg="add mo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351" creationId="{0ECB613E-F9B4-4BD5-8002-C501769B336D}"/>
          </ac:spMkLst>
        </pc:spChg>
        <pc:spChg chg="add mo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352" creationId="{17892B41-E11A-405F-AD34-7DA41887F527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4" creationId="{91B81820-B70A-4167-8FAE-B09924E529C0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5" creationId="{9899E303-B572-4CDB-96C2-075798F1A9DE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6" creationId="{63AA56A8-B392-4EDF-B996-9DFB00090E73}"/>
          </ac:spMkLst>
        </pc:spChg>
        <pc:grpChg chg="add del mod">
          <ac:chgData name="남 상현" userId="03ad4a8e8f7310f3" providerId="LiveId" clId="{740A85CB-3805-4F51-AB96-76CBC9786805}" dt="2022-03-22T00:55:49.557" v="124" actId="21"/>
          <ac:grpSpMkLst>
            <pc:docMk/>
            <pc:sldMk cId="3649079601" sldId="257"/>
            <ac:grpSpMk id="5" creationId="{94B2F30B-B6B6-4ED5-A28A-43D6DA1622E0}"/>
          </ac:grpSpMkLst>
        </pc:grpChg>
        <pc:grpChg chg="add del mod">
          <ac:chgData name="남 상현" userId="03ad4a8e8f7310f3" providerId="LiveId" clId="{740A85CB-3805-4F51-AB96-76CBC9786805}" dt="2022-03-22T00:55:49.557" v="124" actId="21"/>
          <ac:grpSpMkLst>
            <pc:docMk/>
            <pc:sldMk cId="3649079601" sldId="257"/>
            <ac:grpSpMk id="353" creationId="{A9AAAB78-E5EC-49BD-8C0E-F825E9151520}"/>
          </ac:grpSpMkLst>
        </pc:grpChg>
      </pc:sldChg>
      <pc:sldChg chg="addSp modSp mod">
        <pc:chgData name="남 상현" userId="03ad4a8e8f7310f3" providerId="LiveId" clId="{740A85CB-3805-4F51-AB96-76CBC9786805}" dt="2022-04-05T02:25:58.636" v="1746" actId="1076"/>
        <pc:sldMkLst>
          <pc:docMk/>
          <pc:sldMk cId="222466345" sldId="259"/>
        </pc:sldMkLst>
        <pc:spChg chg="mod">
          <ac:chgData name="남 상현" userId="03ad4a8e8f7310f3" providerId="LiveId" clId="{740A85CB-3805-4F51-AB96-76CBC9786805}" dt="2022-03-17T06:17:17.547" v="112" actId="20577"/>
          <ac:spMkLst>
            <pc:docMk/>
            <pc:sldMk cId="222466345" sldId="259"/>
            <ac:spMk id="36" creationId="{88EBB24A-048D-47B4-ABBC-EF4353B5FC7E}"/>
          </ac:spMkLst>
        </pc:spChg>
        <pc:spChg chg="mod">
          <ac:chgData name="남 상현" userId="03ad4a8e8f7310f3" providerId="LiveId" clId="{740A85CB-3805-4F51-AB96-76CBC9786805}" dt="2022-03-14T09:07:00.758" v="10" actId="20577"/>
          <ac:spMkLst>
            <pc:docMk/>
            <pc:sldMk cId="222466345" sldId="259"/>
            <ac:spMk id="487" creationId="{51BE64A8-D520-477F-A496-D29AB92D0EFB}"/>
          </ac:spMkLst>
        </pc:spChg>
        <pc:grpChg chg="mod">
          <ac:chgData name="남 상현" userId="03ad4a8e8f7310f3" providerId="LiveId" clId="{740A85CB-3805-4F51-AB96-76CBC9786805}" dt="2022-03-17T06:17:31.058" v="113" actId="1076"/>
          <ac:grpSpMkLst>
            <pc:docMk/>
            <pc:sldMk cId="222466345" sldId="259"/>
            <ac:grpSpMk id="108" creationId="{0866676E-8999-4513-8FEF-ADFDCF174ADF}"/>
          </ac:grpSpMkLst>
        </pc:grpChg>
        <pc:picChg chg="add mod">
          <ac:chgData name="남 상현" userId="03ad4a8e8f7310f3" providerId="LiveId" clId="{740A85CB-3805-4F51-AB96-76CBC9786805}" dt="2022-04-05T02:25:58.636" v="1746" actId="1076"/>
          <ac:picMkLst>
            <pc:docMk/>
            <pc:sldMk cId="222466345" sldId="259"/>
            <ac:picMk id="1026" creationId="{F16CCD29-405D-42FC-B331-8B8124F5132A}"/>
          </ac:picMkLst>
        </pc:picChg>
      </pc:sldChg>
      <pc:sldChg chg="addSp delSp modSp mod ord">
        <pc:chgData name="남 상현" userId="03ad4a8e8f7310f3" providerId="LiveId" clId="{740A85CB-3805-4F51-AB96-76CBC9786805}" dt="2022-04-05T09:44:49.140" v="2258"/>
        <pc:sldMkLst>
          <pc:docMk/>
          <pc:sldMk cId="1013503219" sldId="261"/>
        </pc:sldMkLst>
        <pc:spChg chg="add del mod">
          <ac:chgData name="남 상현" userId="03ad4a8e8f7310f3" providerId="LiveId" clId="{740A85CB-3805-4F51-AB96-76CBC9786805}" dt="2022-04-05T09:26:57.664" v="2126" actId="478"/>
          <ac:spMkLst>
            <pc:docMk/>
            <pc:sldMk cId="1013503219" sldId="261"/>
            <ac:spMk id="10" creationId="{AC912E3B-E848-4968-9E01-FB68800244D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38" creationId="{F05DD6F9-9EC0-4F12-8768-2344E911715C}"/>
          </ac:spMkLst>
        </pc:spChg>
        <pc:spChg chg="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439" creationId="{C0A0138C-18AC-4D8A-AA6E-1E58B94CACE5}"/>
          </ac:spMkLst>
        </pc:spChg>
        <pc:spChg chg="del mod">
          <ac:chgData name="남 상현" userId="03ad4a8e8f7310f3" providerId="LiveId" clId="{740A85CB-3805-4F51-AB96-76CBC9786805}" dt="2022-04-05T06:30:13.248" v="2081" actId="478"/>
          <ac:spMkLst>
            <pc:docMk/>
            <pc:sldMk cId="1013503219" sldId="261"/>
            <ac:spMk id="441" creationId="{1D19B9AC-1F90-48B3-A660-F8FA382B5E93}"/>
          </ac:spMkLst>
        </pc:spChg>
        <pc:spChg chg="mod">
          <ac:chgData name="남 상현" userId="03ad4a8e8f7310f3" providerId="LiveId" clId="{740A85CB-3805-4F51-AB96-76CBC9786805}" dt="2022-04-05T06:20:55.838" v="2030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51" creationId="{1487C285-1C45-4D2F-8050-0F608B97289B}"/>
          </ac:spMkLst>
        </pc:spChg>
        <pc:spChg chg="add mod">
          <ac:chgData name="남 상현" userId="03ad4a8e8f7310f3" providerId="LiveId" clId="{740A85CB-3805-4F51-AB96-76CBC9786805}" dt="2022-04-05T06:08:05.998" v="1920" actId="164"/>
          <ac:spMkLst>
            <pc:docMk/>
            <pc:sldMk cId="1013503219" sldId="261"/>
            <ac:spMk id="452" creationId="{A3C329C8-54DB-4D80-8294-C9349C4F7A0C}"/>
          </ac:spMkLst>
        </pc:spChg>
        <pc:spChg chg="mod topLvl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53" creationId="{A36114DF-661C-43E6-A56D-CCD57B68C161}"/>
          </ac:spMkLst>
        </pc:spChg>
        <pc:spChg chg="del mod">
          <ac:chgData name="남 상현" userId="03ad4a8e8f7310f3" providerId="LiveId" clId="{740A85CB-3805-4F51-AB96-76CBC9786805}" dt="2022-04-05T09:44:33.440" v="2250" actId="478"/>
          <ac:spMkLst>
            <pc:docMk/>
            <pc:sldMk cId="1013503219" sldId="261"/>
            <ac:spMk id="454" creationId="{466F1BA2-C836-4FDB-B4A7-DE43E0EEEAE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56" creationId="{ECEE6D4A-BEE7-4ED7-AC49-B253D1DAC28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57" creationId="{8876F3D3-0880-440C-B120-8783A8F7F4EA}"/>
          </ac:spMkLst>
        </pc:spChg>
        <pc:spChg chg="del mod topLvl">
          <ac:chgData name="남 상현" userId="03ad4a8e8f7310f3" providerId="LiveId" clId="{740A85CB-3805-4F51-AB96-76CBC9786805}" dt="2022-04-05T09:44:34.254" v="2251" actId="478"/>
          <ac:spMkLst>
            <pc:docMk/>
            <pc:sldMk cId="1013503219" sldId="261"/>
            <ac:spMk id="458" creationId="{8C0515D5-EA95-4EB3-B8C9-A0E2D150DEF5}"/>
          </ac:spMkLst>
        </pc:spChg>
        <pc:spChg chg="del mod">
          <ac:chgData name="남 상현" userId="03ad4a8e8f7310f3" providerId="LiveId" clId="{740A85CB-3805-4F51-AB96-76CBC9786805}" dt="2022-04-05T09:44:35.313" v="2252" actId="478"/>
          <ac:spMkLst>
            <pc:docMk/>
            <pc:sldMk cId="1013503219" sldId="261"/>
            <ac:spMk id="459" creationId="{E754A839-88FC-4B5D-9013-76BFCAE6BD8E}"/>
          </ac:spMkLst>
        </pc:spChg>
        <pc:spChg chg="del mod topLvl">
          <ac:chgData name="남 상현" userId="03ad4a8e8f7310f3" providerId="LiveId" clId="{740A85CB-3805-4F51-AB96-76CBC9786805}" dt="2022-04-05T09:44:31.864" v="2249" actId="478"/>
          <ac:spMkLst>
            <pc:docMk/>
            <pc:sldMk cId="1013503219" sldId="261"/>
            <ac:spMk id="460" creationId="{A9119F50-E0FC-45BD-B47A-8FF09AAAD2C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461" creationId="{0D0093B4-5CD7-4F10-866E-DF1021567470}"/>
          </ac:spMkLst>
        </pc:spChg>
        <pc:spChg chg="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740A85CB-3805-4F51-AB96-76CBC9786805}" dt="2022-04-05T06:07:30.138" v="1912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740A85CB-3805-4F51-AB96-76CBC9786805}" dt="2022-04-05T06:07:30.138" v="1912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740A85CB-3805-4F51-AB96-76CBC9786805}" dt="2022-04-05T09:15:25.558" v="2095"/>
          <ac:spMkLst>
            <pc:docMk/>
            <pc:sldMk cId="1013503219" sldId="261"/>
            <ac:spMk id="513" creationId="{C6FAD085-0E44-45B7-9BB4-3601CFDCB9D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740A85CB-3805-4F51-AB96-76CBC9786805}" dt="2022-04-05T09:17:45.896" v="2110" actId="207"/>
          <ac:spMkLst>
            <pc:docMk/>
            <pc:sldMk cId="1013503219" sldId="261"/>
            <ac:spMk id="516" creationId="{4F3213D9-A116-4DD1-AC83-2EEBC077508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7" creationId="{46FEE335-8960-4F04-843F-404CC83A824F}"/>
          </ac:spMkLst>
        </pc:spChg>
        <pc:spChg chg="add mod or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518" creationId="{2EEE164C-EF92-40AE-989B-100D403F557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5" creationId="{0CCF3099-3598-463F-83BA-3421B0A5BD21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25" creationId="{99CA6795-06BD-4138-AF33-5FC0D406C03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6" creationId="{4C5D635E-A869-4BEA-934E-B6289C789D81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26" creationId="{535EB5D4-161D-4978-9493-87B8127E7030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27" creationId="{B8B121BA-8664-404F-9904-9089DBC361C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8" creationId="{38AFAC07-ECBD-4FB6-84C7-12A81CC72427}"/>
          </ac:spMkLst>
        </pc:spChg>
        <pc:spChg chg="mod topLvl">
          <ac:chgData name="남 상현" userId="03ad4a8e8f7310f3" providerId="LiveId" clId="{740A85CB-3805-4F51-AB96-76CBC9786805}" dt="2022-04-05T09:39:55.226" v="2155" actId="164"/>
          <ac:spMkLst>
            <pc:docMk/>
            <pc:sldMk cId="1013503219" sldId="261"/>
            <ac:spMk id="528" creationId="{5D01522B-0721-4625-92AB-B14EA6917A6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9" creationId="{20162998-DF9E-48E0-8EE7-FD4B6CC74892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29" creationId="{F24854BD-FB7F-49F9-BD26-27B853FE71F2}"/>
          </ac:spMkLst>
        </pc:spChg>
        <pc:spChg chg="mod ord topLvl">
          <ac:chgData name="남 상현" userId="03ad4a8e8f7310f3" providerId="LiveId" clId="{740A85CB-3805-4F51-AB96-76CBC9786805}" dt="2022-04-05T09:41:55.972" v="2203" actId="14100"/>
          <ac:spMkLst>
            <pc:docMk/>
            <pc:sldMk cId="1013503219" sldId="261"/>
            <ac:spMk id="530" creationId="{44DD8A45-6DFD-40B3-B213-EEBAD5AEEDD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2" creationId="{0F78CEC8-9E5F-48CB-8D5D-550E683E648B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32" creationId="{D3864BC0-4351-4566-9F78-602CC1DFA74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3" creationId="{4D800C88-8295-43BA-BF8E-E1FAB3261578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33" creationId="{C8E20BBE-AAAF-4173-9FEE-B76633D575C8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34" creationId="{8D314A8A-2A92-42D6-8104-A4B8E93B811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5" creationId="{0B93FCC4-48C4-48CD-B557-F0316E428386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35" creationId="{62C51F97-DD73-4F86-BCDE-0BBED74F391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6" creationId="{0C4A14FB-D41B-49C1-8567-FA7E81E55E72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37" creationId="{34182DA5-BC28-45BB-BDFC-0A823E69809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8" creationId="{C10164B2-91C8-4B38-933F-B4A20B16174F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38" creationId="{D5C576CC-D411-49A2-8701-BA1A37276E18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39" creationId="{D268AFF6-F58A-42E9-B600-1F3FC54EE10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9" creationId="{F1304B51-9204-46BB-898C-7180CC1562C5}"/>
          </ac:spMkLst>
        </pc:spChg>
        <pc:spChg chg="add mod">
          <ac:chgData name="남 상현" userId="03ad4a8e8f7310f3" providerId="LiveId" clId="{740A85CB-3805-4F51-AB96-76CBC9786805}" dt="2022-04-05T09:28:25.611" v="2143"/>
          <ac:spMkLst>
            <pc:docMk/>
            <pc:sldMk cId="1013503219" sldId="261"/>
            <ac:spMk id="540" creationId="{83CA3E04-1FE6-443D-A7EE-8557165EFC8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1" creationId="{7EA10606-AE73-4FAE-8017-4A2DFAF9BFCE}"/>
          </ac:spMkLst>
        </pc:spChg>
        <pc:spChg chg="add mod">
          <ac:chgData name="남 상현" userId="03ad4a8e8f7310f3" providerId="LiveId" clId="{740A85CB-3805-4F51-AB96-76CBC9786805}" dt="2022-04-05T09:28:29.045" v="2146" actId="1076"/>
          <ac:spMkLst>
            <pc:docMk/>
            <pc:sldMk cId="1013503219" sldId="261"/>
            <ac:spMk id="541" creationId="{C6C4FCDC-796A-4333-92F6-CF5862C7150B}"/>
          </ac:spMkLst>
        </pc:spChg>
        <pc:spChg chg="mod">
          <ac:chgData name="남 상현" userId="03ad4a8e8f7310f3" providerId="LiveId" clId="{740A85CB-3805-4F51-AB96-76CBC9786805}" dt="2022-04-05T09:40:05.145" v="2156"/>
          <ac:spMkLst>
            <pc:docMk/>
            <pc:sldMk cId="1013503219" sldId="261"/>
            <ac:spMk id="542" creationId="{8B5BA3EB-CC23-4CC4-BC17-1CE3F3B3F51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740A85CB-3805-4F51-AB96-76CBC9786805}" dt="2022-04-05T09:40:05.145" v="2156"/>
          <ac:spMkLst>
            <pc:docMk/>
            <pc:sldMk cId="1013503219" sldId="261"/>
            <ac:spMk id="543" creationId="{EAB441A1-DC79-4B59-B743-D710BCCA9CF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740A85CB-3805-4F51-AB96-76CBC9786805}" dt="2022-04-05T09:40:05.145" v="2156"/>
          <ac:spMkLst>
            <pc:docMk/>
            <pc:sldMk cId="1013503219" sldId="261"/>
            <ac:spMk id="544" creationId="{C4B561D3-2427-49F7-BA5A-03B0A8D46DCA}"/>
          </ac:spMkLst>
        </pc:spChg>
        <pc:spChg chg="mod">
          <ac:chgData name="남 상현" userId="03ad4a8e8f7310f3" providerId="LiveId" clId="{740A85CB-3805-4F51-AB96-76CBC9786805}" dt="2022-04-05T09:40:05.145" v="2156"/>
          <ac:spMkLst>
            <pc:docMk/>
            <pc:sldMk cId="1013503219" sldId="261"/>
            <ac:spMk id="545" creationId="{13BF52E1-85F6-4872-9842-C1BAA515352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740A85CB-3805-4F51-AB96-76CBC9786805}" dt="2022-04-05T09:40:08.510" v="2159"/>
          <ac:spMkLst>
            <pc:docMk/>
            <pc:sldMk cId="1013503219" sldId="261"/>
            <ac:spMk id="547" creationId="{6F8737FC-B0EB-4A06-81ED-2B932B8F9AC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740A85CB-3805-4F51-AB96-76CBC9786805}" dt="2022-04-05T09:40:08.510" v="2159"/>
          <ac:spMkLst>
            <pc:docMk/>
            <pc:sldMk cId="1013503219" sldId="261"/>
            <ac:spMk id="548" creationId="{83283E6B-0761-4F90-8933-D8DF7C3827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740A85CB-3805-4F51-AB96-76CBC9786805}" dt="2022-04-05T09:40:08.510" v="2159"/>
          <ac:spMkLst>
            <pc:docMk/>
            <pc:sldMk cId="1013503219" sldId="261"/>
            <ac:spMk id="549" creationId="{9F143AAA-5973-4FD3-BFC7-495ACAD4A2C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740A85CB-3805-4F51-AB96-76CBC9786805}" dt="2022-04-05T09:40:08.510" v="2159"/>
          <ac:spMkLst>
            <pc:docMk/>
            <pc:sldMk cId="1013503219" sldId="261"/>
            <ac:spMk id="550" creationId="{846E9AC3-7E70-4642-B137-2A1B9BB6171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2" creationId="{9EAE28B9-6C6D-490F-BF6E-A2D58298638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3" creationId="{36A61693-B22D-40F9-9DEF-17426B8E696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4" creationId="{BD212569-3CC8-4E65-9726-66BFB6A70B0E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5" creationId="{4831A35E-9D3B-483E-8DBC-EB5187F7AB6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6" creationId="{2493BFA8-9C2A-4A4C-8BFF-26CA16ED42C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7" creationId="{D42C9E07-CF02-4DD4-8EC4-33CD42CE18E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8" creationId="{F502EF70-779F-4C3A-B90F-6D50E741AA1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59" creationId="{DE7D6991-ADDA-451D-BD70-562D096F818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740A85CB-3805-4F51-AB96-76CBC9786805}" dt="2022-04-05T09:40:31.673" v="2162" actId="571"/>
          <ac:spMkLst>
            <pc:docMk/>
            <pc:sldMk cId="1013503219" sldId="261"/>
            <ac:spMk id="560" creationId="{E48C44FF-B24C-492F-B3EB-A5BBF861C20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740A85CB-3805-4F51-AB96-76CBC9786805}" dt="2022-04-05T09:40:48.074" v="2172"/>
          <ac:spMkLst>
            <pc:docMk/>
            <pc:sldMk cId="1013503219" sldId="261"/>
            <ac:spMk id="562" creationId="{91E086CB-0980-4F15-A1EF-2278F2835ECE}"/>
          </ac:spMkLst>
        </pc:spChg>
        <pc:spChg chg="mod">
          <ac:chgData name="남 상현" userId="03ad4a8e8f7310f3" providerId="LiveId" clId="{740A85CB-3805-4F51-AB96-76CBC9786805}" dt="2022-04-05T09:40:48.074" v="2172"/>
          <ac:spMkLst>
            <pc:docMk/>
            <pc:sldMk cId="1013503219" sldId="261"/>
            <ac:spMk id="563" creationId="{E96EAE89-2CEE-4C0E-A512-31D73CA831DD}"/>
          </ac:spMkLst>
        </pc:spChg>
        <pc:spChg chg="mod">
          <ac:chgData name="남 상현" userId="03ad4a8e8f7310f3" providerId="LiveId" clId="{740A85CB-3805-4F51-AB96-76CBC9786805}" dt="2022-04-05T09:40:48.074" v="2172"/>
          <ac:spMkLst>
            <pc:docMk/>
            <pc:sldMk cId="1013503219" sldId="261"/>
            <ac:spMk id="564" creationId="{A798423D-EE9D-4EA4-99E6-9B3869EAF50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740A85CB-3805-4F51-AB96-76CBC9786805}" dt="2022-04-05T09:40:48.074" v="2172"/>
          <ac:spMkLst>
            <pc:docMk/>
            <pc:sldMk cId="1013503219" sldId="261"/>
            <ac:spMk id="565" creationId="{653BA365-1B6F-4594-B5E2-516AEB3D22B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740A85CB-3805-4F51-AB96-76CBC9786805}" dt="2022-04-05T09:40:54.872" v="2177"/>
          <ac:spMkLst>
            <pc:docMk/>
            <pc:sldMk cId="1013503219" sldId="261"/>
            <ac:spMk id="567" creationId="{79197483-FFBF-40BE-9B0A-2B932F15682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740A85CB-3805-4F51-AB96-76CBC9786805}" dt="2022-04-05T09:40:54.872" v="2177"/>
          <ac:spMkLst>
            <pc:docMk/>
            <pc:sldMk cId="1013503219" sldId="261"/>
            <ac:spMk id="568" creationId="{9FAA3709-8559-4B2B-AF7A-97C4696A83B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740A85CB-3805-4F51-AB96-76CBC9786805}" dt="2022-04-05T09:40:54.872" v="2177"/>
          <ac:spMkLst>
            <pc:docMk/>
            <pc:sldMk cId="1013503219" sldId="261"/>
            <ac:spMk id="569" creationId="{B1CBAB72-3C95-47D9-9504-3C898ABD533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740A85CB-3805-4F51-AB96-76CBC9786805}" dt="2022-04-05T09:40:54.872" v="2177"/>
          <ac:spMkLst>
            <pc:docMk/>
            <pc:sldMk cId="1013503219" sldId="261"/>
            <ac:spMk id="570" creationId="{DB1E7C4E-9A9A-41F4-80F5-33C17CACE22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740A85CB-3805-4F51-AB96-76CBC9786805}" dt="2022-04-05T09:41:08.190" v="2186"/>
          <ac:spMkLst>
            <pc:docMk/>
            <pc:sldMk cId="1013503219" sldId="261"/>
            <ac:spMk id="572" creationId="{5DC6A6CD-F4DA-427A-9CAC-8A5D17856AF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740A85CB-3805-4F51-AB96-76CBC9786805}" dt="2022-04-05T09:41:08.190" v="2186"/>
          <ac:spMkLst>
            <pc:docMk/>
            <pc:sldMk cId="1013503219" sldId="261"/>
            <ac:spMk id="573" creationId="{911CBEFA-0FB5-4AC7-AB48-DFB445093B4F}"/>
          </ac:spMkLst>
        </pc:spChg>
        <pc:spChg chg="mod">
          <ac:chgData name="남 상현" userId="03ad4a8e8f7310f3" providerId="LiveId" clId="{740A85CB-3805-4F51-AB96-76CBC9786805}" dt="2022-04-05T09:41:08.190" v="2186"/>
          <ac:spMkLst>
            <pc:docMk/>
            <pc:sldMk cId="1013503219" sldId="261"/>
            <ac:spMk id="574" creationId="{86D38775-76B9-420A-8349-EFCBA275495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740A85CB-3805-4F51-AB96-76CBC9786805}" dt="2022-04-05T09:41:08.190" v="2186"/>
          <ac:spMkLst>
            <pc:docMk/>
            <pc:sldMk cId="1013503219" sldId="261"/>
            <ac:spMk id="575" creationId="{F44E9F28-E2ED-4BC4-918A-31F441CBF43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740A85CB-3805-4F51-AB96-76CBC9786805}" dt="2022-04-05T09:41:36.741" v="2195"/>
          <ac:spMkLst>
            <pc:docMk/>
            <pc:sldMk cId="1013503219" sldId="261"/>
            <ac:spMk id="577" creationId="{077318E1-003B-4157-BAEF-42D6480A052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740A85CB-3805-4F51-AB96-76CBC9786805}" dt="2022-04-05T09:41:36.741" v="2195"/>
          <ac:spMkLst>
            <pc:docMk/>
            <pc:sldMk cId="1013503219" sldId="261"/>
            <ac:spMk id="578" creationId="{13456230-9647-443D-BCA3-4C3A6118345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8" creationId="{9996FD15-0821-462B-B5E2-59DD7DC0DEBD}"/>
          </ac:spMkLst>
        </pc:spChg>
        <pc:spChg chg="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579" creationId="{AEA93259-FC89-489C-8885-756418EF18BD}"/>
          </ac:spMkLst>
        </pc:spChg>
        <pc:spChg chg="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580" creationId="{D14D1F4C-B471-4639-8686-885572F29462}"/>
          </ac:spMkLst>
        </pc:spChg>
        <pc:spChg chg="mod">
          <ac:chgData name="남 상현" userId="03ad4a8e8f7310f3" providerId="LiveId" clId="{740A85CB-3805-4F51-AB96-76CBC9786805}" dt="2022-04-05T09:41:36.741" v="2195"/>
          <ac:spMkLst>
            <pc:docMk/>
            <pc:sldMk cId="1013503219" sldId="261"/>
            <ac:spMk id="581" creationId="{617F8007-5C28-47F2-A152-8C9FE21DB561}"/>
          </ac:spMkLst>
        </pc:spChg>
        <pc:spChg chg="del mod topLvl">
          <ac:chgData name="남 상현" userId="03ad4a8e8f7310f3" providerId="LiveId" clId="{740A85CB-3805-4F51-AB96-76CBC9786805}" dt="2022-04-05T02:56:00.277" v="1816" actId="478"/>
          <ac:spMkLst>
            <pc:docMk/>
            <pc:sldMk cId="1013503219" sldId="261"/>
            <ac:spMk id="581" creationId="{C8F82A6A-ED02-4CB9-8F30-62ED37D4CD1D}"/>
          </ac:spMkLst>
        </pc:spChg>
        <pc:spChg chg="del mod topLvl">
          <ac:chgData name="남 상현" userId="03ad4a8e8f7310f3" providerId="LiveId" clId="{740A85CB-3805-4F51-AB96-76CBC9786805}" dt="2022-04-05T05:55:30.636" v="1856" actId="478"/>
          <ac:spMkLst>
            <pc:docMk/>
            <pc:sldMk cId="1013503219" sldId="261"/>
            <ac:spMk id="582" creationId="{3E371505-C970-44DA-85B0-DED2F6458A64}"/>
          </ac:spMkLst>
        </pc:spChg>
        <pc:spChg chg="mod">
          <ac:chgData name="남 상현" userId="03ad4a8e8f7310f3" providerId="LiveId" clId="{740A85CB-3805-4F51-AB96-76CBC9786805}" dt="2022-04-05T09:41:36.741" v="2195"/>
          <ac:spMkLst>
            <pc:docMk/>
            <pc:sldMk cId="1013503219" sldId="261"/>
            <ac:spMk id="582" creationId="{9B09DD0D-D89B-4CE6-AF01-3911C71C8749}"/>
          </ac:spMkLst>
        </pc:spChg>
        <pc:spChg chg="del mod topLvl">
          <ac:chgData name="남 상현" userId="03ad4a8e8f7310f3" providerId="LiveId" clId="{740A85CB-3805-4F51-AB96-76CBC9786805}" dt="2022-04-05T05:55:28.491" v="1855" actId="478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740A85CB-3805-4F51-AB96-76CBC9786805}" dt="2022-04-05T09:41:59.476" v="2205"/>
          <ac:spMkLst>
            <pc:docMk/>
            <pc:sldMk cId="1013503219" sldId="261"/>
            <ac:spMk id="584" creationId="{65435829-59E9-46AB-882A-1032B92E5F25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85" creationId="{C2E6829F-428E-4C13-B752-C4E5003674FD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86" creationId="{7DC71142-E073-4E3F-B6CA-E08E75CA876F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87" creationId="{5EDED58D-508F-4645-B01B-963EDA4556A7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88" creationId="{ADC1C188-8F73-4C60-B123-1B6A644A4D8B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89" creationId="{09DC0239-A334-4299-BE3B-E06B39CEB11F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90" creationId="{73B8054B-092B-414E-ABDB-0BE41BA0A71F}"/>
          </ac:spMkLst>
        </pc:spChg>
        <pc:spChg chg="mod topLvl">
          <ac:chgData name="남 상현" userId="03ad4a8e8f7310f3" providerId="LiveId" clId="{740A85CB-3805-4F51-AB96-76CBC9786805}" dt="2022-04-05T09:39:55.226" v="2155" actId="164"/>
          <ac:spMkLst>
            <pc:docMk/>
            <pc:sldMk cId="1013503219" sldId="261"/>
            <ac:spMk id="591" creationId="{BDA382F4-5687-421E-9979-4A07D3B35E4F}"/>
          </ac:spMkLst>
        </pc:spChg>
        <pc:spChg chg="mod topLvl">
          <ac:chgData name="남 상현" userId="03ad4a8e8f7310f3" providerId="LiveId" clId="{740A85CB-3805-4F51-AB96-76CBC9786805}" dt="2022-04-05T09:39:55.226" v="2155" actId="164"/>
          <ac:spMkLst>
            <pc:docMk/>
            <pc:sldMk cId="1013503219" sldId="261"/>
            <ac:spMk id="592" creationId="{F2617BC5-D6A0-4407-9BBD-701773AD1B6D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93" creationId="{8942DF3D-B44D-4C2B-8779-7A4976E9A34F}"/>
          </ac:spMkLst>
        </pc:spChg>
        <pc:spChg chg="mod topLvl">
          <ac:chgData name="남 상현" userId="03ad4a8e8f7310f3" providerId="LiveId" clId="{740A85CB-3805-4F51-AB96-76CBC9786805}" dt="2022-04-05T09:40:44.518" v="2168" actId="164"/>
          <ac:spMkLst>
            <pc:docMk/>
            <pc:sldMk cId="1013503219" sldId="261"/>
            <ac:spMk id="594" creationId="{474E132E-2F4C-4CFB-9342-91E229BE76AD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595" creationId="{7FCFED18-0793-45FB-B73D-E26F1B89F5C7}"/>
          </ac:spMkLst>
        </pc:spChg>
        <pc:spChg chg="mod topLvl">
          <ac:chgData name="남 상현" userId="03ad4a8e8f7310f3" providerId="LiveId" clId="{740A85CB-3805-4F51-AB96-76CBC9786805}" dt="2022-04-05T09:40:44.518" v="2168" actId="164"/>
          <ac:spMkLst>
            <pc:docMk/>
            <pc:sldMk cId="1013503219" sldId="261"/>
            <ac:spMk id="596" creationId="{3E5C80BA-52BA-4C98-9738-783329D1026F}"/>
          </ac:spMkLst>
        </pc:spChg>
        <pc:spChg chg="mod">
          <ac:chgData name="남 상현" userId="03ad4a8e8f7310f3" providerId="LiveId" clId="{740A85CB-3805-4F51-AB96-76CBC9786805}" dt="2022-04-05T09:41:59.476" v="2205"/>
          <ac:spMkLst>
            <pc:docMk/>
            <pc:sldMk cId="1013503219" sldId="261"/>
            <ac:spMk id="597" creationId="{3A7CC450-CCC6-4A2D-8FA7-AA21408160AB}"/>
          </ac:spMkLst>
        </pc:spChg>
        <pc:spChg chg="del mod topLvl">
          <ac:chgData name="남 상현" userId="03ad4a8e8f7310f3" providerId="LiveId" clId="{740A85CB-3805-4F51-AB96-76CBC9786805}" dt="2022-04-05T09:26:59.050" v="2127" actId="478"/>
          <ac:spMkLst>
            <pc:docMk/>
            <pc:sldMk cId="1013503219" sldId="261"/>
            <ac:spMk id="597" creationId="{DDB25F01-8FEA-439F-AAED-A481355C72E9}"/>
          </ac:spMkLst>
        </pc:spChg>
        <pc:spChg chg="mod or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598" creationId="{B2EEC705-3994-4621-8A79-619697211A11}"/>
          </ac:spMkLst>
        </pc:spChg>
        <pc:spChg chg="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599" creationId="{FB1559B1-5EA4-4F17-A246-4AF50C9F5B3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00" creationId="{CF1F54F7-DFB9-4934-B4D4-EE288B8C1C1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01" creationId="{0C41EE14-52ED-40F5-B8C1-73B726055DA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02" creationId="{3905911E-DCD3-40EB-86C6-06A5A4EBAF1A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603" creationId="{0C0FC2CF-6AD8-405D-933F-A8FFDE6D39D2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604" creationId="{DC3F3863-6C1D-4591-83B4-2144D311FE49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605" creationId="{C61AB9DA-5C00-4C9B-8C46-C77EF37C8437}"/>
          </ac:spMkLst>
        </pc:spChg>
        <pc:spChg chg="mod topLvl">
          <ac:chgData name="남 상현" userId="03ad4a8e8f7310f3" providerId="LiveId" clId="{740A85CB-3805-4F51-AB96-76CBC9786805}" dt="2022-04-05T09:39:55.226" v="2155" actId="164"/>
          <ac:spMkLst>
            <pc:docMk/>
            <pc:sldMk cId="1013503219" sldId="261"/>
            <ac:spMk id="606" creationId="{73E7EEFA-FA72-4DEB-989A-03882E2BD73E}"/>
          </ac:spMkLst>
        </pc:spChg>
        <pc:spChg chg="del mod topLvl">
          <ac:chgData name="남 상현" userId="03ad4a8e8f7310f3" providerId="LiveId" clId="{740A85CB-3805-4F51-AB96-76CBC9786805}" dt="2022-04-05T09:40:42.055" v="2167" actId="478"/>
          <ac:spMkLst>
            <pc:docMk/>
            <pc:sldMk cId="1013503219" sldId="261"/>
            <ac:spMk id="607" creationId="{0BFAEEEA-7F88-4CEB-800F-F97D3A32D952}"/>
          </ac:spMkLst>
        </pc:spChg>
        <pc:spChg chg="mod topLvl">
          <ac:chgData name="남 상현" userId="03ad4a8e8f7310f3" providerId="LiveId" clId="{740A85CB-3805-4F51-AB96-76CBC9786805}" dt="2022-04-05T09:40:44.518" v="2168" actId="164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740A85CB-3805-4F51-AB96-76CBC9786805}" dt="2022-04-05T06:22:21.079" v="2042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740A85CB-3805-4F51-AB96-76CBC9786805}" dt="2022-04-05T06:22:21.079" v="2042"/>
          <ac:spMkLst>
            <pc:docMk/>
            <pc:sldMk cId="1013503219" sldId="261"/>
            <ac:spMk id="611" creationId="{F1DA300E-2FCF-4648-8BD0-A650BD10CDF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2" creationId="{16252E38-45FE-40CF-9D1C-A79ACF23B6F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3" creationId="{EAEF401C-C2B0-4852-BEB9-12553D7EF0D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4" creationId="{7B864FAA-1E7E-4717-9419-8979DB16EC5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5" creationId="{9FAB036A-8740-44F9-8AB0-142B209206C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6" creationId="{6A5034AD-F00F-4B68-8EE7-92A192F5371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7" creationId="{FC9EA8C3-8A28-4BCF-8BF3-5956ABD295D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18" creationId="{1F0A9C8F-BA6A-4D5E-BFE4-AC1DB5AEA145}"/>
          </ac:spMkLst>
        </pc:spChg>
        <pc:spChg chg="mod">
          <ac:chgData name="남 상현" userId="03ad4a8e8f7310f3" providerId="LiveId" clId="{740A85CB-3805-4F51-AB96-76CBC9786805}" dt="2022-04-05T09:41:59.476" v="2205"/>
          <ac:spMkLst>
            <pc:docMk/>
            <pc:sldMk cId="1013503219" sldId="261"/>
            <ac:spMk id="619" creationId="{246AC53D-3FB7-429D-A83E-197203150104}"/>
          </ac:spMkLst>
        </pc:spChg>
        <pc:spChg chg="del mod topLvl">
          <ac:chgData name="남 상현" userId="03ad4a8e8f7310f3" providerId="LiveId" clId="{740A85CB-3805-4F51-AB96-76CBC9786805}" dt="2022-04-05T06:19:46.709" v="2019" actId="478"/>
          <ac:spMkLst>
            <pc:docMk/>
            <pc:sldMk cId="1013503219" sldId="261"/>
            <ac:spMk id="619" creationId="{45CF7A8D-EBCA-48B7-BFB0-314BB333DCC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20" creationId="{B5A6BAA1-9DA0-4BAA-9167-B141721A83F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21" creationId="{6E958A9A-14D1-4468-B905-F1E6CD88AE0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22" creationId="{E40D39E2-AC41-46AC-B826-B69E51206079}"/>
          </ac:spMkLst>
        </pc:spChg>
        <pc:spChg chg="mod">
          <ac:chgData name="남 상현" userId="03ad4a8e8f7310f3" providerId="LiveId" clId="{740A85CB-3805-4F51-AB96-76CBC9786805}" dt="2022-04-05T09:41:59.476" v="2205"/>
          <ac:spMkLst>
            <pc:docMk/>
            <pc:sldMk cId="1013503219" sldId="261"/>
            <ac:spMk id="623" creationId="{B3050860-04C8-4912-9CD9-B49A214F8899}"/>
          </ac:spMkLst>
        </pc:spChg>
        <pc:spChg chg="mod topLvl">
          <ac:chgData name="남 상현" userId="03ad4a8e8f7310f3" providerId="LiveId" clId="{740A85CB-3805-4F51-AB96-76CBC9786805}" dt="2022-04-05T09:39:32.879" v="2152" actId="14100"/>
          <ac:spMkLst>
            <pc:docMk/>
            <pc:sldMk cId="1013503219" sldId="261"/>
            <ac:spMk id="624" creationId="{707833C1-E8EA-457E-8F3B-EEFFAD1F4BAD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25" creationId="{C989E746-9E63-439E-89B7-3BD0FF67C7E2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26" creationId="{0348D1BC-2A3C-4AD8-A7E4-BAE4ED30462E}"/>
          </ac:spMkLst>
        </pc:spChg>
        <pc:spChg chg="mod">
          <ac:chgData name="남 상현" userId="03ad4a8e8f7310f3" providerId="LiveId" clId="{740A85CB-3805-4F51-AB96-76CBC9786805}" dt="2022-04-05T09:42:29.577" v="2218"/>
          <ac:spMkLst>
            <pc:docMk/>
            <pc:sldMk cId="1013503219" sldId="261"/>
            <ac:spMk id="626" creationId="{1B98FE27-7D52-4B2F-A221-9C2C36433ADD}"/>
          </ac:spMkLst>
        </pc:spChg>
        <pc:spChg chg="mod">
          <ac:chgData name="남 상현" userId="03ad4a8e8f7310f3" providerId="LiveId" clId="{740A85CB-3805-4F51-AB96-76CBC9786805}" dt="2022-04-05T09:42:29.577" v="2218"/>
          <ac:spMkLst>
            <pc:docMk/>
            <pc:sldMk cId="1013503219" sldId="261"/>
            <ac:spMk id="627" creationId="{5A4713B9-29F1-4652-91B1-E376F26DF1A9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27" creationId="{F44C186C-995A-41C9-8703-396346741C53}"/>
          </ac:spMkLst>
        </pc:spChg>
        <pc:spChg chg="mod">
          <ac:chgData name="남 상현" userId="03ad4a8e8f7310f3" providerId="LiveId" clId="{740A85CB-3805-4F51-AB96-76CBC9786805}" dt="2022-04-05T09:42:29.577" v="2218"/>
          <ac:spMkLst>
            <pc:docMk/>
            <pc:sldMk cId="1013503219" sldId="261"/>
            <ac:spMk id="628" creationId="{6516E918-802D-47A1-86F4-B21F95FC5DAE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28" creationId="{D618C802-A417-4D52-B604-3AA83AE63770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29" creationId="{0DD1ED63-E450-4C35-9ECA-585992D9739E}"/>
          </ac:spMkLst>
        </pc:spChg>
        <pc:spChg chg="mod">
          <ac:chgData name="남 상현" userId="03ad4a8e8f7310f3" providerId="LiveId" clId="{740A85CB-3805-4F51-AB96-76CBC9786805}" dt="2022-04-05T09:42:29.577" v="2218"/>
          <ac:spMkLst>
            <pc:docMk/>
            <pc:sldMk cId="1013503219" sldId="261"/>
            <ac:spMk id="629" creationId="{5B312829-1874-4E2B-B9C1-F09651D89C5A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0" creationId="{DDD63CEC-4E22-46C5-BDD7-7BC2A1517C33}"/>
          </ac:spMkLst>
        </pc:spChg>
        <pc:spChg chg="mod or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631" creationId="{988A8952-6295-4435-947E-F51E213DC716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2" creationId="{9195CCFB-58E7-4AA2-B906-7F3CF4351E21}"/>
          </ac:spMkLst>
        </pc:spChg>
        <pc:spChg chg="mod">
          <ac:chgData name="남 상현" userId="03ad4a8e8f7310f3" providerId="LiveId" clId="{740A85CB-3805-4F51-AB96-76CBC9786805}" dt="2022-04-05T09:42:38.653" v="2221"/>
          <ac:spMkLst>
            <pc:docMk/>
            <pc:sldMk cId="1013503219" sldId="261"/>
            <ac:spMk id="632" creationId="{D3F52765-624C-4F45-A299-09D57BBEA6E2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3" creationId="{36908194-8181-4E42-83B6-D1ADA442AC70}"/>
          </ac:spMkLst>
        </pc:spChg>
        <pc:spChg chg="mod">
          <ac:chgData name="남 상현" userId="03ad4a8e8f7310f3" providerId="LiveId" clId="{740A85CB-3805-4F51-AB96-76CBC9786805}" dt="2022-04-05T09:42:38.653" v="2221"/>
          <ac:spMkLst>
            <pc:docMk/>
            <pc:sldMk cId="1013503219" sldId="261"/>
            <ac:spMk id="633" creationId="{B574322D-8D72-4514-9F39-FAC24D7C16C9}"/>
          </ac:spMkLst>
        </pc:spChg>
        <pc:spChg chg="mod">
          <ac:chgData name="남 상현" userId="03ad4a8e8f7310f3" providerId="LiveId" clId="{740A85CB-3805-4F51-AB96-76CBC9786805}" dt="2022-03-22T03:36:21.041" v="1498" actId="14100"/>
          <ac:spMkLst>
            <pc:docMk/>
            <pc:sldMk cId="1013503219" sldId="261"/>
            <ac:spMk id="635" creationId="{D65EA351-EE46-4F7B-BD23-AB0D9BEA91D8}"/>
          </ac:spMkLst>
        </pc:spChg>
        <pc:spChg chg="mod">
          <ac:chgData name="남 상현" userId="03ad4a8e8f7310f3" providerId="LiveId" clId="{740A85CB-3805-4F51-AB96-76CBC9786805}" dt="2022-04-05T09:42:38.653" v="2221"/>
          <ac:spMkLst>
            <pc:docMk/>
            <pc:sldMk cId="1013503219" sldId="261"/>
            <ac:spMk id="637" creationId="{1754A2C2-A23D-4E5F-A937-04B4BB774FB5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7" creationId="{AD445BAC-6008-4C69-AFAF-0ADC2FF9C3F2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8" creationId="{854BD156-7594-4508-AA98-50E174880BD6}"/>
          </ac:spMkLst>
        </pc:spChg>
        <pc:spChg chg="mod">
          <ac:chgData name="남 상현" userId="03ad4a8e8f7310f3" providerId="LiveId" clId="{740A85CB-3805-4F51-AB96-76CBC9786805}" dt="2022-04-05T09:42:38.653" v="2221"/>
          <ac:spMkLst>
            <pc:docMk/>
            <pc:sldMk cId="1013503219" sldId="261"/>
            <ac:spMk id="638" creationId="{EB226139-1D3C-4117-98C7-BFFFD90A04BD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39" creationId="{73256BD8-9592-4705-8468-9A8B0DC6B3D5}"/>
          </ac:spMkLst>
        </pc:spChg>
        <pc:spChg chg="mod topLvl">
          <ac:chgData name="남 상현" userId="03ad4a8e8f7310f3" providerId="LiveId" clId="{740A85CB-3805-4F51-AB96-76CBC9786805}" dt="2022-04-05T06:08:05.998" v="1920" actId="164"/>
          <ac:spMkLst>
            <pc:docMk/>
            <pc:sldMk cId="1013503219" sldId="261"/>
            <ac:spMk id="640" creationId="{A8D87A33-301B-4847-8629-1088B008E60A}"/>
          </ac:spMkLst>
        </pc:spChg>
        <pc:spChg chg="mod or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641" creationId="{0B3AB4C8-2687-4706-A006-F63A04E86087}"/>
          </ac:spMkLst>
        </pc:spChg>
        <pc:spChg chg="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642" creationId="{2D9CE551-A485-4716-8C53-5EFDE75C65DC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643" creationId="{BD901843-D014-4FC7-9253-38E25A2B2841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43" creationId="{EB68CCF1-C7EF-4525-852E-A486022C4250}"/>
          </ac:spMkLst>
        </pc:spChg>
        <pc:spChg chg="mod">
          <ac:chgData name="남 상현" userId="03ad4a8e8f7310f3" providerId="LiveId" clId="{740A85CB-3805-4F51-AB96-76CBC9786805}" dt="2022-04-05T06:08:05.998" v="1920" actId="164"/>
          <ac:spMkLst>
            <pc:docMk/>
            <pc:sldMk cId="1013503219" sldId="261"/>
            <ac:spMk id="644" creationId="{0EEA5D81-84C6-4AB0-A9E0-A3BF5FDA49F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652" creationId="{11F20E6E-AC9B-4179-B2D7-9D3F22A6CE7E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653" creationId="{F37BD848-6853-484D-A36C-461995E35F49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654" creationId="{343ED222-44F8-423D-ADA7-B1412181F8B7}"/>
          </ac:spMkLst>
        </pc:spChg>
        <pc:spChg chg="mod">
          <ac:chgData name="남 상현" userId="03ad4a8e8f7310f3" providerId="LiveId" clId="{740A85CB-3805-4F51-AB96-76CBC9786805}" dt="2022-04-05T06:11:19.884" v="1950" actId="165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740A85CB-3805-4F51-AB96-76CBC9786805}" dt="2022-04-05T09:28:34.399" v="2147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740A85CB-3805-4F51-AB96-76CBC9786805}" dt="2022-03-22T00:59:31.676" v="168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87" creationId="{71F95AD4-7559-4578-8E30-B8D930F0364C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688" creationId="{1B5C2A3E-F07E-48CA-B711-9DBD166C7CA9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88" creationId="{A6718878-355A-48CC-AEDB-7D319585C5D4}"/>
          </ac:spMkLst>
        </pc:spChg>
        <pc:spChg chg="mod">
          <ac:chgData name="남 상현" userId="03ad4a8e8f7310f3" providerId="LiveId" clId="{740A85CB-3805-4F51-AB96-76CBC9786805}" dt="2022-04-05T02:37:22.612" v="1761"/>
          <ac:spMkLst>
            <pc:docMk/>
            <pc:sldMk cId="1013503219" sldId="261"/>
            <ac:spMk id="689" creationId="{1921FDC0-01C9-4942-A4CF-2DB8C3B3C51B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689" creationId="{1D396968-C018-4A6E-B460-269AD452234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1" creationId="{60097B41-13BF-4FDE-8857-04191BF6920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2" creationId="{2207DF94-BDE4-4FB0-A207-C5D2EB2498E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3" creationId="{6442DA1C-BA95-4287-9C44-F5F8318ECEB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4" creationId="{E1C47D16-DC6C-473C-95CD-F7D42D838B9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5" creationId="{38B62948-FF14-4B57-B0F9-0E6D3463955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6" creationId="{D7C49997-E675-43A1-B359-5A45AC0AE0E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7" creationId="{06C6A6B8-A707-425A-84CE-B3536E63873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8" creationId="{45D7BABA-0904-4EF3-B156-7AA1CE1D44F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699" creationId="{D9CE7FEF-34B2-4377-A9C2-5FC662CC906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0" creationId="{8CE90995-2B7A-43AE-B6A1-1365919723A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1" creationId="{56085882-CAE8-4902-BAB1-33BB2A81F53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2" creationId="{C6F4B262-95E8-41BE-96E6-670151CD99F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3" creationId="{D13A700E-E75C-46AF-8AA3-B0AD571F4EB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4" creationId="{C1EF8C19-CBE3-4393-B575-3CF0B1D25E3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5" creationId="{46F1016E-BDB4-4EAE-92D9-CF4D1B0F22E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7" creationId="{B96F8AE8-F8B2-46D5-86A7-F52C26925A3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8" creationId="{47C29FD3-2EDA-422F-A424-8D75C45A29C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09" creationId="{1663BAD0-5348-4AF9-A6EE-4624A373529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0" creationId="{F7AE70F7-4785-4A4E-B1F5-0866ACF965E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1" creationId="{151F44C0-DC3C-4C2C-B10B-ACB3513B5CA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2" creationId="{38AC92D2-A7EA-4A52-AED8-AD8E1FC3BDE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3" creationId="{209C6069-2643-4125-8B5A-6B892E013AA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4" creationId="{C0098E99-FF34-4AF6-BD32-E5251C3AB50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5" creationId="{D49D3921-2103-4CD9-9962-BE12549727B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6" creationId="{E6762FC7-BA2D-49BF-8445-8430B3B730D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7" creationId="{C588152A-351D-4969-8B28-38AC14C6D13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8" creationId="{BB87420E-AB09-4659-9F64-90EC533BED0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19" creationId="{7A332447-532B-4757-9A18-F78CFFD9262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0" creationId="{02DE42BE-3AAC-47BE-B304-BF8E2C2D8CB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1" creationId="{08CE89F6-0BEF-45B1-B204-4AE86C57002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3" creationId="{95B03B60-949A-404D-9C24-83DC5CA6C49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4" creationId="{F70EB105-D1AF-47F6-BCC2-B86795310E0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5" creationId="{AE158925-91E2-428B-B73E-E530EC9C4C2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6" creationId="{0B1DBC6D-5A48-4699-960D-DF703B173D8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7" creationId="{11527A99-99BB-4FCE-9EE5-532F7D0817A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8" creationId="{B6991D14-0515-4F27-A971-3CFE7C7C3B0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29" creationId="{287B9A78-D479-4549-AB81-60A080DA7E7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0" creationId="{A23A86E4-3137-4A92-B4BB-2286CC77188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1" creationId="{1674B077-9A41-44F2-A6E2-B35C50AF239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2" creationId="{47B7B77D-4524-4825-B237-1D56B51E141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3" creationId="{767DC9A6-B07C-4E71-8644-4279F49AAF9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4" creationId="{2E2CF684-2E59-45F7-99B2-7231F1ABF58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5" creationId="{2B9FE860-945F-42A2-87A1-EB8FB042681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6" creationId="{E5FEE449-EAAA-4D71-BB03-C3DBBBD100F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37" creationId="{0513DD32-B784-409F-A047-F31F70EEA615}"/>
          </ac:spMkLst>
        </pc:spChg>
        <pc:spChg chg="add 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738" creationId="{FFD6C6C0-85E9-4B0F-9833-400BF336E1E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4" creationId="{97C386E8-8E23-4CEB-AD21-03ADAF1E58B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5" creationId="{E1DBA04F-9004-4268-9305-31F22F4450E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6" creationId="{D7D7FBC4-14C2-4304-A72D-D9AFC000B26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7" creationId="{32A6D6F1-2867-4FF0-BF9C-80B1A718F9C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8" creationId="{865F195E-DB49-488D-954D-B2001602F74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49" creationId="{19D77179-1F62-460F-B3DA-53C717B0791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0" creationId="{3E07751F-23B0-49E6-9059-7BDF54E8C39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1" creationId="{8B93326B-06D2-44B6-A05A-2E1DBAFE9C3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2" creationId="{C8E01BB6-6B96-4B53-A7B8-FE2275A9E39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3" creationId="{932E207D-18FC-4601-83E9-3369664C57C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4" creationId="{DC7AFC19-76B3-427B-BC8C-72F03480AB8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5" creationId="{C8880718-E625-4313-A775-0C9DFECA897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6" creationId="{0AA2516B-BA48-4C07-AA39-EBC75ED3D48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7" creationId="{8BD4569C-30AD-4B6C-8EFB-AB789D9D61C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8" creationId="{ECCDF00D-20BF-4D71-99AF-D77D838D920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59" creationId="{8C18A303-1B6D-4147-A7CB-D506C764473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0" creationId="{4EA4431E-5746-4455-8BED-3EDF5BE92F5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1" creationId="{454FA6A1-42D9-4089-A0EE-26EE26D7926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2" creationId="{E98F97BD-29FE-4207-8A92-24E4F058624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3" creationId="{2157CA6C-571A-4F62-A714-2BA74E8D607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4" creationId="{E9FA6FAA-F3AB-4181-AD73-FFF47F337E1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5" creationId="{CA828499-6108-48F5-85E1-9E83A3588F7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6" creationId="{91C6957A-3727-4BFB-A8C8-5A4CDD9C3B6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7" creationId="{F2948F63-776C-4973-820F-2D703C7CA58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8" creationId="{CD1C5222-6705-440B-A88B-24833DBB345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69" creationId="{F33C6DC2-B4F9-448A-A17A-D8C6E2CBA92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0" creationId="{B0ADECD5-F9B7-4E61-BECC-26E21BA1C21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1" creationId="{6BF95FF9-157A-4734-8090-0725CA39CE9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2" creationId="{BC8FBA72-F7C9-4265-90AF-0F5930C0484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3" creationId="{34E907DD-FA4B-446A-B7EC-5E1341B3799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4" creationId="{AE56EC57-9355-4E0F-B231-A3F433C4DE0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5" creationId="{F3808D00-ACEA-4C80-A9CD-AA72D36A6CB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6" creationId="{D689DC12-9CFA-4B83-83B9-5FE4B1B8427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7" creationId="{CF29CAC9-6358-4359-B5AE-CD39483FEC2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8" creationId="{452AF52A-DC27-4FC1-B1FB-C2911C623CE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79" creationId="{ED58ACA0-C6F5-4DF8-98CB-4F9991465E4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0" creationId="{DA3F8D69-9AF3-4A7E-B130-AD9D0D5233A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1" creationId="{603B6C81-89D5-41C3-B525-B29C966DAC8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2" creationId="{FB380E1E-CCB0-489A-8E9B-DA5B08866AF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3" creationId="{498C24C6-BD5D-4275-8468-45A8920110A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4" creationId="{84C3A9D4-69CB-4C2A-ACDC-016F416A756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5" creationId="{07ACF295-B077-4C37-94EC-B0F9DA82B0A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6" creationId="{1A385B72-B45D-4032-81C7-51F1340B22D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7" creationId="{CE900998-6B82-4373-B3E4-8D4FBEA9F15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8" creationId="{0AA0741E-D23D-4DFF-87A7-7360281E38B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89" creationId="{4EAC7029-78F6-4E9F-A57D-E28A809115A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0" creationId="{D93DA49A-B0EE-43A4-B748-2D3F0E1F5DA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1" creationId="{4D68EEF4-D1EB-4CFB-BC03-22B336E4B68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2" creationId="{33F43507-3CEA-47F5-8191-80E10F08FA7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3" creationId="{B66E2A62-E0D2-4754-81B9-0E634A3ED96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4" creationId="{DCCCA3B1-887B-490D-877D-832606C0317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5" creationId="{C6807E54-9076-4380-8D23-B0CAD0F0DF6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6" creationId="{3A6281FE-5377-4155-ADFD-26A7ABBFB48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7" creationId="{46884867-172B-4E61-9190-A83A02AB3DC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8" creationId="{DF3D2314-3329-451D-A5BD-726C69417C4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799" creationId="{C9CCA040-F7C3-41CB-8B60-04B2515DEB0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00" creationId="{DAAB3C3D-8C8C-47B6-9B66-C3322370D24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01" creationId="{FC09F123-A03A-415A-A93E-95C06FE0537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02" creationId="{66B36F7B-F796-4D7E-B470-00983B4C835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03" creationId="{A5A0B817-E48B-4926-ACA5-8CBE64222E7E}"/>
          </ac:spMkLst>
        </pc:spChg>
        <pc:spChg chg="add mod topLvl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804" creationId="{F4596419-67D1-4663-8D89-1203CFF2EC1B}"/>
          </ac:spMkLst>
        </pc:spChg>
        <pc:spChg chg="add mod">
          <ac:chgData name="남 상현" userId="03ad4a8e8f7310f3" providerId="LiveId" clId="{740A85CB-3805-4F51-AB96-76CBC9786805}" dt="2022-04-05T05:51:12.926" v="1827" actId="571"/>
          <ac:spMkLst>
            <pc:docMk/>
            <pc:sldMk cId="1013503219" sldId="261"/>
            <ac:spMk id="805" creationId="{65E1422D-E659-4051-9703-F654DA92CF22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05" creationId="{697FBE96-C9FD-4426-A110-C429672127EF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06" creationId="{85EFA689-0E33-4959-9135-310DEABB7E15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08" creationId="{4AC2ECB7-9960-4256-846D-14656D3959F9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09" creationId="{64EB6790-6539-4408-B136-8069300F968D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10" creationId="{FE39E1FF-49CB-4DC8-AFBE-6A9AC872255D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11" creationId="{90879289-1B42-41A8-8EAC-A01366870EB3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1" creationId="{A4624CD3-B6C9-4217-80B7-4360D30E39DE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2" creationId="{B49065B0-40CF-42B4-9AF2-FF251151F41A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3" creationId="{B221369E-7A0D-4B76-8F14-F55A85CBA2B8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13" creationId="{D7C9CA83-9D23-43F2-BDD5-36298B9D15D0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4" creationId="{B0708AE8-379E-4678-A65D-152B174A0419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14" creationId="{F1DFFEA1-C8F2-4D3B-B23F-CBF5493D105E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15" creationId="{12C688C4-5B05-4E12-B2D2-6476105255B2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5" creationId="{45D3A8B0-7373-4A76-8EAB-2135A67D9E7D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6" creationId="{26EA015C-D56A-4FD3-8F73-D66C397CC1AB}"/>
          </ac:spMkLst>
        </pc:spChg>
        <pc:spChg chg="mod">
          <ac:chgData name="남 상현" userId="03ad4a8e8f7310f3" providerId="LiveId" clId="{740A85CB-3805-4F51-AB96-76CBC9786805}" dt="2022-04-05T09:42:44.214" v="2223"/>
          <ac:spMkLst>
            <pc:docMk/>
            <pc:sldMk cId="1013503219" sldId="261"/>
            <ac:spMk id="816" creationId="{CE57CCC0-CEC2-4168-ABB5-16225E0B9D04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7" creationId="{8C203C92-00E2-4599-8939-5567D9FFAC0D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18" creationId="{68E7C520-F2FE-4C3E-AE61-D1BB9453D033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8" creationId="{D297801A-EE07-467D-B78A-2C5BEA4A58D1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19" creationId="{74EC9623-DC94-4540-A114-30B3B8234FAE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19" creationId="{C1784EF2-5A5C-41BD-ADA2-B1D579844AB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0" creationId="{A8E136CB-95F1-42F2-9E2B-02E905C9193F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0" creationId="{E17AE35D-2C17-416D-A930-9BBEF0C5AFC9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1" creationId="{00E80B42-C785-484C-BBF3-DC720C9C4661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1" creationId="{33503156-28F0-43A2-9327-05A5E4BAC21F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2" creationId="{3C1F8EB2-8448-41DD-BC05-D5A8A901AC5D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3" creationId="{9F35CBE0-5EAB-4568-B407-6936D524EC60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3" creationId="{FE7AC7DA-39BA-4212-BD21-10CBE67DAA9D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4" creationId="{395ADF78-2720-4240-AFBB-2C0CA5A14DFE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4" creationId="{9DA61AE8-7A40-4A4B-A29A-426EBB48C648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5" creationId="{F492E5D0-AF67-4B11-8C77-F9857C3F6CFE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5" creationId="{F7102403-D86C-40DD-AE65-9EC45B6A176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6" creationId="{2A7E2B8D-4BB7-4082-9051-541AEE825653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6" creationId="{509DA661-7FD0-4FE2-9C1F-BBE6057834CD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7" creationId="{D4A6E720-1C68-4208-8AD5-68028CB4174E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8" creationId="{588FD8A6-FEC0-4083-86DD-E007357DB6A4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8" creationId="{6AEF75D0-92A6-404F-8469-F0E1CFD3A8D9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29" creationId="{59049C64-AB50-41C9-93FF-0FB9E2A48F93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29" creationId="{A3D3712F-C4EF-4F30-B3DA-AC4EB3DE1F1B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0" creationId="{1D8912CC-5543-4B06-9E40-A150CD4E522B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30" creationId="{82C64920-CDDB-4DC7-8F06-A7F1F901DBEC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31" creationId="{18446615-93C6-4041-AA2A-75573D01E6C1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1" creationId="{2B5CEFCD-7E39-45FC-A8B8-E5BBE0B18E3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2" creationId="{955C667C-8D7A-43C9-A65B-4C4E52A71177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33" creationId="{8B07901D-2FA1-45BB-BC07-9B4AEA7EFFD4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3" creationId="{A0EE1822-3E24-4AE2-B74F-3F4F3EF1267D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34" creationId="{40E62707-9E65-4965-9D41-EEAD976FBE98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4" creationId="{8EF87374-B61C-4565-B996-DE0AD86F0A8B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5" creationId="{13D6561C-6562-4ECF-9288-8440377BB08A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35" creationId="{CED4E754-A0CF-469B-BA90-979BED693056}"/>
          </ac:spMkLst>
        </pc:spChg>
        <pc:spChg chg="mod">
          <ac:chgData name="남 상현" userId="03ad4a8e8f7310f3" providerId="LiveId" clId="{740A85CB-3805-4F51-AB96-76CBC9786805}" dt="2022-04-05T09:42:49.257" v="2225"/>
          <ac:spMkLst>
            <pc:docMk/>
            <pc:sldMk cId="1013503219" sldId="261"/>
            <ac:spMk id="836" creationId="{4AC09194-EE1F-491C-9EA9-EE35F39A1006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6" creationId="{9119F11A-A520-41BA-8229-7CCCD6B6299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7" creationId="{244E8C6B-3AE4-4A87-84D2-B90536CD9663}"/>
          </ac:spMkLst>
        </pc:spChg>
        <pc:spChg chg="mod">
          <ac:chgData name="남 상현" userId="03ad4a8e8f7310f3" providerId="LiveId" clId="{740A85CB-3805-4F51-AB96-76CBC9786805}" dt="2022-04-05T09:42:59.032" v="2227"/>
          <ac:spMkLst>
            <pc:docMk/>
            <pc:sldMk cId="1013503219" sldId="261"/>
            <ac:spMk id="838" creationId="{1EFB6A57-5E26-41B2-B98A-10A162585E20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8" creationId="{9CFE8707-134C-4C11-852F-C1B95C66E974}"/>
          </ac:spMkLst>
        </pc:spChg>
        <pc:spChg chg="mod">
          <ac:chgData name="남 상현" userId="03ad4a8e8f7310f3" providerId="LiveId" clId="{740A85CB-3805-4F51-AB96-76CBC9786805}" dt="2022-04-05T09:42:59.032" v="2227"/>
          <ac:spMkLst>
            <pc:docMk/>
            <pc:sldMk cId="1013503219" sldId="261"/>
            <ac:spMk id="839" creationId="{0B9A2EEF-2D84-4320-9A5A-68A4D8B62626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39" creationId="{607B93BF-D271-4279-B5B3-C9487C965A3C}"/>
          </ac:spMkLst>
        </pc:spChg>
        <pc:spChg chg="mod">
          <ac:chgData name="남 상현" userId="03ad4a8e8f7310f3" providerId="LiveId" clId="{740A85CB-3805-4F51-AB96-76CBC9786805}" dt="2022-04-05T09:42:59.032" v="2227"/>
          <ac:spMkLst>
            <pc:docMk/>
            <pc:sldMk cId="1013503219" sldId="261"/>
            <ac:spMk id="840" creationId="{9AF75E88-1A5A-491B-BE52-DF27DD41A5CB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0" creationId="{FCDAFF6A-39B2-49FE-8A10-0BB5A180DC33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1" creationId="{4918C3BC-88DD-4B0D-9A68-55639F443093}"/>
          </ac:spMkLst>
        </pc:spChg>
        <pc:spChg chg="mod">
          <ac:chgData name="남 상현" userId="03ad4a8e8f7310f3" providerId="LiveId" clId="{740A85CB-3805-4F51-AB96-76CBC9786805}" dt="2022-04-05T09:42:59.032" v="2227"/>
          <ac:spMkLst>
            <pc:docMk/>
            <pc:sldMk cId="1013503219" sldId="261"/>
            <ac:spMk id="841" creationId="{9E54D3B5-375C-48B1-B81C-DEE4A9F28DEB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2" creationId="{F35F7A5C-332B-432B-BCC7-8B4862064FEC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3" creationId="{3074B84B-9220-4618-B366-CF8EA615AD3F}"/>
          </ac:spMkLst>
        </pc:spChg>
        <pc:spChg chg="mod">
          <ac:chgData name="남 상현" userId="03ad4a8e8f7310f3" providerId="LiveId" clId="{740A85CB-3805-4F51-AB96-76CBC9786805}" dt="2022-04-05T09:43:04.907" v="2229"/>
          <ac:spMkLst>
            <pc:docMk/>
            <pc:sldMk cId="1013503219" sldId="261"/>
            <ac:spMk id="843" creationId="{D4AF79D1-9A8C-4747-BB1D-D47EC25AC531}"/>
          </ac:spMkLst>
        </pc:spChg>
        <pc:spChg chg="mod">
          <ac:chgData name="남 상현" userId="03ad4a8e8f7310f3" providerId="LiveId" clId="{740A85CB-3805-4F51-AB96-76CBC9786805}" dt="2022-04-05T09:43:04.907" v="2229"/>
          <ac:spMkLst>
            <pc:docMk/>
            <pc:sldMk cId="1013503219" sldId="261"/>
            <ac:spMk id="844" creationId="{5BB9D081-DFD5-4636-BAA3-A8DE5F58B31B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4" creationId="{94069F54-5260-477E-88B6-5A66D9607954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5" creationId="{7C0B7401-8ABE-4675-928F-AC65E5135C61}"/>
          </ac:spMkLst>
        </pc:spChg>
        <pc:spChg chg="mod">
          <ac:chgData name="남 상현" userId="03ad4a8e8f7310f3" providerId="LiveId" clId="{740A85CB-3805-4F51-AB96-76CBC9786805}" dt="2022-04-05T09:43:04.907" v="2229"/>
          <ac:spMkLst>
            <pc:docMk/>
            <pc:sldMk cId="1013503219" sldId="261"/>
            <ac:spMk id="845" creationId="{E9CA2448-5740-4002-AA0E-809B665A3C22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6" creationId="{E79A09C0-1233-4E31-854A-12B0CDC90F8A}"/>
          </ac:spMkLst>
        </pc:spChg>
        <pc:spChg chg="mod">
          <ac:chgData name="남 상현" userId="03ad4a8e8f7310f3" providerId="LiveId" clId="{740A85CB-3805-4F51-AB96-76CBC9786805}" dt="2022-04-05T09:43:04.907" v="2229"/>
          <ac:spMkLst>
            <pc:docMk/>
            <pc:sldMk cId="1013503219" sldId="261"/>
            <ac:spMk id="846" creationId="{F3087898-EEFE-411F-82A5-508CA4B87D12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7" creationId="{0366D754-4FBB-4445-8A83-D679597F5049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8" creationId="{3F009E8D-DDAC-4135-8134-4711C42A3D10}"/>
          </ac:spMkLst>
        </pc:spChg>
        <pc:spChg chg="mod">
          <ac:chgData name="남 상현" userId="03ad4a8e8f7310f3" providerId="LiveId" clId="{740A85CB-3805-4F51-AB96-76CBC9786805}" dt="2022-04-05T09:44:26.496" v="2248" actId="207"/>
          <ac:spMkLst>
            <pc:docMk/>
            <pc:sldMk cId="1013503219" sldId="261"/>
            <ac:spMk id="848" creationId="{540B368A-7612-42C9-954E-B01674AA72F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49" creationId="{13D20D35-E14E-4555-B9B4-D8174193F373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0" creationId="{E0205013-7BEB-4328-A7E3-5CF88EFD7742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1" creationId="{F9878713-774F-4610-92EC-3D10854CDDE6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2" creationId="{E6E4C453-94A1-42F4-8F3A-230608B84F17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3" creationId="{B23233D7-9FC8-440B-8CDD-6D5B1F56276E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4" creationId="{BCA427EC-DFE0-4A2F-8E27-CEF6C9A9E926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5" creationId="{1848CA38-1B7C-4E3F-98B4-8C91802AF79D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6" creationId="{493836A7-BC2C-475A-834E-9602B63AA6EA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7" creationId="{5DB1F5DC-FA3E-4BCA-BFDA-1E902CCCA85C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8" creationId="{D46794C2-125D-49BA-9EE5-7888F3D2E3E1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59" creationId="{5BB87628-8E8D-490F-B819-AEE3832EEA4E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0" creationId="{A7C596ED-91C9-4E79-8A5E-98DF208E48E0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1" creationId="{6FC790EB-5089-485B-87FC-9DBD58816006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2" creationId="{8BAB85A3-CEE1-4E61-9260-A7EBF323BAE0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3" creationId="{F701D9D3-9D68-43FC-8340-38240269BF99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4" creationId="{DC12E32F-3C29-41CC-A13A-38FB6B976527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5" creationId="{ED20266F-C1DA-4BE5-B8A8-B041C3792B79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6" creationId="{ADBD6FBD-F102-4FFC-B6D9-8C81FC1743DC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7" creationId="{DAA6C4A7-6860-4C8A-9BE5-36511C3BFBA4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8" creationId="{5325E50F-A045-4387-9A52-25F5826ACC75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69" creationId="{521D1AC0-3B8B-4F89-9EC6-DC7C00D1C3CC}"/>
          </ac:spMkLst>
        </pc:spChg>
        <pc:spChg chg="mod">
          <ac:chgData name="남 상현" userId="03ad4a8e8f7310f3" providerId="LiveId" clId="{740A85CB-3805-4F51-AB96-76CBC9786805}" dt="2022-04-05T05:56:47.885" v="1860"/>
          <ac:spMkLst>
            <pc:docMk/>
            <pc:sldMk cId="1013503219" sldId="261"/>
            <ac:spMk id="870" creationId="{6E36A5B7-EFF1-447D-8FF6-0941CA6D3A3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76" creationId="{8EEFE115-3543-4A5B-8BF3-692F9A8EEEA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77" creationId="{860BBAA4-D1C3-461F-90FF-C7F70DCEE83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78" creationId="{3203620B-24BE-434C-8E0D-3138B41BEA4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79" creationId="{12386208-968E-4D4C-8D32-0C796B7F671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0" creationId="{AE1D2760-96F9-45EC-A16F-5A2863FDB2A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1" creationId="{03C154B7-7482-4401-A2D6-3EEFC874F72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2" creationId="{321FC974-7316-4908-89CA-A0A9E1F04BC0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3" creationId="{7DE2B460-18EB-4C89-894C-D2F54E25391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4" creationId="{DB4EAFF4-7479-48D8-AE6F-AD246F39C80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5" creationId="{6CD7C297-A1B3-408B-809A-D0D39C93FB7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6" creationId="{76E4C06A-C087-4165-9642-FD1F7AC3E5A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7" creationId="{7E6FCF30-19ED-4D39-BDBA-5F08A53E28F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8" creationId="{AECA8BF2-B59D-4510-87D4-CA7FA055EA2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89" creationId="{43AAE1E3-4657-4A42-8269-0E355755FC5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0" creationId="{FFF43ED5-F73F-40B2-B79E-AAB910A89F1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1" creationId="{0B869BA4-17B7-4E47-9327-946B5AB6CB6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2" creationId="{90BE54DD-8C21-40D8-A1EE-CBA36C7D971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3" creationId="{388433C8-5B81-4658-BDA8-41947005F5B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4" creationId="{025E0A3C-9652-4886-9FDC-53BCD59ED58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5" creationId="{EE47F59A-9523-4AB5-8BA2-F28DB5B2B08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6" creationId="{0E51E9A2-59D0-47AE-9741-AAF6D83E120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7" creationId="{573BFB46-A2C3-438D-AED0-11BF314A140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8" creationId="{5723C9A4-D60E-4685-AD3D-A9EBB1E443D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899" creationId="{E3D99D2D-67D2-43CA-B5C6-01A77357C72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0" creationId="{397A80D5-86CB-46FA-A2C0-075E78CDA70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1" creationId="{C2F8FD59-3DE1-4DC0-A3D8-E2F06B1F5EF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2" creationId="{43F41614-DF70-48A0-83B6-FF168E2319A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3" creationId="{33F4E5FE-C830-42AA-98F2-60CF4F01402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4" creationId="{47B3160E-0922-4466-8DD4-3C87ED17D2D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5" creationId="{02E98F55-FA9D-4EEE-8BE4-1260DB42F7A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6" creationId="{1E05BDA5-E172-4D6B-A984-2197E118761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7" creationId="{90CD80D8-2061-40CC-B080-AA388E5A869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8" creationId="{578026CC-94A0-407D-A79E-6A98141EDCA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09" creationId="{BE7EB1EA-8E32-42B5-B3EF-C9AA12B432F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0" creationId="{2C213DB0-7A5B-4FBB-996B-62DC41150E9C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1" creationId="{03A20C80-D61B-4655-B162-A28DB511A2F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2" creationId="{C25C52BE-3973-4E2A-A9AB-141A0B7734A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3" creationId="{1A8CC127-7762-4E4F-BDA6-23F7CEDDE84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4" creationId="{F4BCD3CD-3E55-4023-B306-58A46CD7A03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5" creationId="{B130C2B6-DADD-4513-A9D5-ED4CE904F477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6" creationId="{20C60BFA-F458-49CC-9957-182B6D26451D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7" creationId="{C2CE25B6-FEE5-448A-A837-7A81C4965B98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8" creationId="{48C01712-4C67-433A-A6A6-809EE48700B3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19" creationId="{387276E2-FC52-4948-808D-EF352A24B13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0" creationId="{2F95CC1D-77B1-46C2-8B10-9F68C868DE8A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1" creationId="{72649F57-6AB8-4C99-936D-AED23110CC6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2" creationId="{94378439-C5AB-4791-8C22-B848619CDF5B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3" creationId="{6F61905A-D8D8-4EAA-873C-C306575E845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4" creationId="{A1850DCC-A31D-476B-B76D-8D99C9E0B50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5" creationId="{11FDCC1D-6BAC-4E51-A5CD-96B6E34B61E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6" creationId="{D09C669F-EC76-485C-91B8-3170622039A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7" creationId="{EB6FC564-C7D1-4319-84BB-60D1A2046421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8" creationId="{CA6058D7-6BC6-4828-846A-CE3B15966625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29" creationId="{F91AEF8D-C40D-442F-A1AB-A015132A8EA6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0" creationId="{F5F9F74F-47D7-4CFF-8C44-BFE5E839DF59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1" creationId="{659E806D-EC60-41CA-9F78-CA40C5B4C73F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2" creationId="{21CDD624-25EB-4F6C-A9AD-C91198F1A234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3" creationId="{689DD715-85C8-4C53-82FC-12C9DC101362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4" creationId="{551A2B20-FAC0-458A-8AC9-90A6B966753E}"/>
          </ac:spMkLst>
        </pc:spChg>
        <pc:spChg chg="mod">
          <ac:chgData name="남 상현" userId="03ad4a8e8f7310f3" providerId="LiveId" clId="{740A85CB-3805-4F51-AB96-76CBC9786805}" dt="2022-04-05T05:58:42.506" v="1889" actId="165"/>
          <ac:spMkLst>
            <pc:docMk/>
            <pc:sldMk cId="1013503219" sldId="261"/>
            <ac:spMk id="935" creationId="{8DF86729-282C-4A81-8EFA-1262D306F7E0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1" creationId="{18BABFCE-AACF-425F-A69A-517512201B27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2" creationId="{123BEFE9-B6D4-4BA4-A6C1-097FD9B7D74F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3" creationId="{A8D7761B-51EA-4E95-95BD-BBA53138CDC4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4" creationId="{8DF2F7DB-9122-4707-BC5F-5CDF5D778C14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5" creationId="{A73A2E01-0283-4087-950C-C0507A6ACF9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6" creationId="{E494B355-209D-486A-8F99-628C039B2DFA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7" creationId="{062A3D7A-40A4-4C47-8B0B-069D88672E7A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8" creationId="{FAA47E07-2FB0-4855-802D-90DB76FDC50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49" creationId="{686302B1-F99A-40EA-8995-D8433E6B080E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0" creationId="{6F86748F-0BEC-43C9-8206-DBC0E8E964C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1" creationId="{0895058C-C082-4EDF-ACDB-B19149841EBE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2" creationId="{2DFC84D5-9D08-44DA-9C23-5D03F59BFC0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3" creationId="{D0DFE841-C11B-4A84-A046-DF1B459578D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4" creationId="{2FDDE82E-7D86-4726-9501-6D066234AD17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5" creationId="{CF454B7E-79AE-4E48-83DD-5BCC3F55A13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6" creationId="{A83D7198-0D14-453C-941D-896ECD23D2A4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7" creationId="{0F6F3FC2-16D2-4780-9A8F-F2019145AC1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8" creationId="{04B1E8C9-1F85-465E-8BD9-E22A828B7BA8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59" creationId="{64933811-1379-41BE-9E4C-A7527F9CBD2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0" creationId="{7D7B3DFB-DEB9-4A99-881A-DD645B85336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1" creationId="{F96A50DD-5B91-4FCD-ADA6-BB1294902B22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2" creationId="{C619F774-2721-40E4-9ECE-87432A0A9C5A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3" creationId="{F928408D-0247-4F3D-A264-9578F76FBB0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4" creationId="{F62BA0E8-5652-41D3-AB14-A8B4E3101A0C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5" creationId="{825E16AD-6471-4864-91C5-8516B83BC33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6" creationId="{2B687FA9-06EB-4510-AB55-2CEFE1636E6C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7" creationId="{427A3124-7C8D-40A8-A4A1-262BDB1DDE7C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8" creationId="{06EBD0A0-DCE5-485B-8F0C-49518692A843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69" creationId="{38A30723-D0D5-41CB-911A-D7EF4314A6C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0" creationId="{0C9EF6CE-B1F8-4C68-93A1-18380B332B2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1" creationId="{4E19D08D-A286-4AA6-A1E5-873ECA40C46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2" creationId="{C0F4069A-DC58-4E89-B274-928807772D2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3" creationId="{C84D0E30-707D-4A14-803E-7D82626D81EC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4" creationId="{6F452233-DDD2-47EC-BE7B-7393A7172E1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5" creationId="{508D338D-CE9B-4C24-9101-CB1BFB5DB63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6" creationId="{6CF85137-4F41-4DD1-914E-F308C1C62BE8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7" creationId="{9ABCE73A-5D78-4420-AA31-44D8671E3E7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8" creationId="{2313E2E4-EC04-439E-9326-EFA5CD2A22E4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79" creationId="{16130994-AA3B-4180-A679-76CA940C0560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0" creationId="{8320CCC9-E4A8-4627-B7DD-80FDA4F77FE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1" creationId="{B251A5CF-5FF0-4A05-8916-63CB0C72D37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2" creationId="{D4229C76-A701-4D83-8C41-E310C69F107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3" creationId="{41B953F7-B6BF-425A-8AFC-71E2CEAC3C0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4" creationId="{0287EB1C-8DA7-4EBA-96EC-ABDF5C8A7D00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5" creationId="{576B0F55-4E83-4334-AB3B-FF80F13E7C2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6" creationId="{C504F29C-4FD4-4740-A9FE-D381E21D78E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7" creationId="{9EC4A9C2-AC6E-4BCD-B7FE-7F8B72D22B44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8" creationId="{B9009F3A-717D-4DE0-9FA1-B83FDC0D7A2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89" creationId="{47F766C9-5634-4975-AC15-72789A0490F1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0" creationId="{FEEFDEA5-2AEE-4510-83A9-B894D1BBB330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1" creationId="{C927A4D0-FB1F-42FF-8DB9-02F1E0229DF7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2" creationId="{5E3CD0DD-6A97-45E1-83D3-56C736ED61D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3" creationId="{634F67B6-E146-4D24-B608-0C822DC84CBC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4" creationId="{70B82A83-B9C4-4F40-BD83-4758F0E8257D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5" creationId="{4FDD261D-B7A0-4FF3-946F-C1699E059D2A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6" creationId="{820A6160-F494-45C7-8F3A-505A17B27A5B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7" creationId="{8200A6EB-89DA-44F6-8964-13C0E0D4E229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8" creationId="{5F9F699D-6DFB-4C4A-B384-619A0918ADF6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999" creationId="{913C37EE-8D15-4599-9A9E-8F162B886A75}"/>
          </ac:spMkLst>
        </pc:spChg>
        <pc:spChg chg="mod">
          <ac:chgData name="남 상현" userId="03ad4a8e8f7310f3" providerId="LiveId" clId="{740A85CB-3805-4F51-AB96-76CBC9786805}" dt="2022-04-05T05:59:03.112" v="1893"/>
          <ac:spMkLst>
            <pc:docMk/>
            <pc:sldMk cId="1013503219" sldId="261"/>
            <ac:spMk id="1000" creationId="{46D380EF-A185-47D8-AF10-37F9D4B3028C}"/>
          </ac:spMkLst>
        </pc:spChg>
        <pc:spChg chg="add mod">
          <ac:chgData name="남 상현" userId="03ad4a8e8f7310f3" providerId="LiveId" clId="{740A85CB-3805-4F51-AB96-76CBC9786805}" dt="2022-04-05T05:59:29.307" v="1898" actId="571"/>
          <ac:spMkLst>
            <pc:docMk/>
            <pc:sldMk cId="1013503219" sldId="261"/>
            <ac:spMk id="1001" creationId="{BB4A7130-5B9D-4A48-B1DD-A75CFA1F4B78}"/>
          </ac:spMkLst>
        </pc:spChg>
        <pc:spChg chg="add mod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1002" creationId="{ED922C70-47F2-4D4D-9518-A23035F6674B}"/>
          </ac:spMkLst>
        </pc:spChg>
        <pc:spChg chg="mod">
          <ac:chgData name="남 상현" userId="03ad4a8e8f7310f3" providerId="LiveId" clId="{740A85CB-3805-4F51-AB96-76CBC9786805}" dt="2022-04-05T06:07:37.664" v="1914"/>
          <ac:spMkLst>
            <pc:docMk/>
            <pc:sldMk cId="1013503219" sldId="261"/>
            <ac:spMk id="1004" creationId="{74D1423D-CC6F-476B-95F2-586DE8526FA3}"/>
          </ac:spMkLst>
        </pc:spChg>
        <pc:spChg chg="mod">
          <ac:chgData name="남 상현" userId="03ad4a8e8f7310f3" providerId="LiveId" clId="{740A85CB-3805-4F51-AB96-76CBC9786805}" dt="2022-04-05T06:07:41.232" v="1917" actId="20577"/>
          <ac:spMkLst>
            <pc:docMk/>
            <pc:sldMk cId="1013503219" sldId="261"/>
            <ac:spMk id="1005" creationId="{65829D06-92F3-4D78-A2CE-71255F90E359}"/>
          </ac:spMkLst>
        </pc:spChg>
        <pc:spChg chg="add mod">
          <ac:chgData name="남 상현" userId="03ad4a8e8f7310f3" providerId="LiveId" clId="{740A85CB-3805-4F51-AB96-76CBC9786805}" dt="2022-04-05T06:07:59.278" v="1919" actId="571"/>
          <ac:spMkLst>
            <pc:docMk/>
            <pc:sldMk cId="1013503219" sldId="261"/>
            <ac:spMk id="1006" creationId="{335DCEF3-8449-447F-8A18-FA0C4D1AB752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2" creationId="{978A2098-46ED-403F-A0CE-950866A2D420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3" creationId="{EF94FE60-2E97-4945-A02A-7ACEE85A1FF7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4" creationId="{0BA51740-1E1D-4B9F-9438-C21D542A1215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5" creationId="{B258B40A-40FB-45CF-873A-7AD68017E3FD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6" creationId="{88ED14E4-5EAC-4A4D-B646-7A0B15ECBDF3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7" creationId="{C4DA5E73-5972-4BDD-835F-288BA6757849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8" creationId="{3AF14ECE-8472-4D02-8954-B6CC62040802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19" creationId="{C4AAEA52-7A26-4B05-A3C8-55D5BF24D0BC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0" creationId="{20B761ED-6069-447F-9DD6-B2BD13D93A2C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1" creationId="{57CAFB6A-377D-4936-B7EE-4359770FD9EA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2" creationId="{370AAA13-4B2A-4B8D-884E-1F2AA64AB8A9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3" creationId="{3698F892-E7F1-4B68-946C-E187F3E2F2EA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4" creationId="{5AB6092E-5E03-4258-B9D8-BD3D07C39535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5" creationId="{EE141704-EAC0-47D8-828E-D48554041DD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6" creationId="{C6987FD0-55A7-4FE8-877B-39A6A9B84FAF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7" creationId="{C804FAEC-8BE4-4BE3-9CF9-29A29026FA9E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8" creationId="{733D4C89-EC57-452C-AF03-F48AF619C8AF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29" creationId="{2B13D146-9D33-488D-B6DC-F1528982BB64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0" creationId="{08D4CD10-EA0E-4F49-87FA-FCE036123781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1" creationId="{97F0DB93-F468-46FA-AEC4-0741E31EB095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2" creationId="{9379256A-1A41-46A2-90C4-4D0B3E102A97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3" creationId="{FB6F6802-2BBD-4A9F-B80D-D11DC5120B87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4" creationId="{60F03EED-2C04-4856-A729-B673825A9E03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5" creationId="{399145B4-5EBA-4547-AC7F-ABBCE7B93746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6" creationId="{7FE4843A-3C6F-460F-8649-BD3BC8CB576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7" creationId="{FB1427AD-8361-4B50-B01F-FD4D6840898D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8" creationId="{59A00930-CF27-4D11-BE71-6BC0AC25E04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39" creationId="{EBD20759-4012-4A9D-8AA9-A9154EFAD31D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0" creationId="{5C403E19-8164-41E5-B5C5-AE0633E77973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1" creationId="{26D613AD-9130-409E-930D-182FDD4B730F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2" creationId="{782750B7-C67B-4344-8C4E-E30AE0550CB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3" creationId="{9AE04A98-15F4-4F36-BAB7-1ED39FB4C13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4" creationId="{A9B94681-C54E-4615-BC08-7954204311E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5" creationId="{B383F5BD-AFFB-472A-88EC-5D3472538A06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6" creationId="{6A96D873-B6E7-4DAD-8507-0C4B70E49411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7" creationId="{C333A155-9825-49E1-84A1-4CB33EC11C9A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8" creationId="{30D21A5C-AF4B-4BDD-809F-4E67B59313AA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49" creationId="{F204FD75-2195-4991-ABAF-85280F4E6FC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0" creationId="{AFC23BCC-3DD8-4B3D-A1BF-3D5032C3DB94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1" creationId="{C4D7B36F-2697-49E1-B511-748764FA6EA0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2" creationId="{2EB72FEE-1299-412E-B0E3-DF349725D67E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3" creationId="{67F37E53-996D-459A-A2D7-2C2D51DDAA49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4" creationId="{F2C7D50F-E42F-4D67-9C48-FCDD66EEF793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5" creationId="{7FCB04B8-F1FA-46E0-847C-D3C413C4D47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6" creationId="{768CC998-647E-4558-882A-B458AA8411F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7" creationId="{69E40E95-EBCC-4445-A8D8-4A4556DF26D4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8" creationId="{5CC598BB-CE17-4B57-82B6-AC12487B4162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59" creationId="{514A410B-39EC-4EC1-AA8D-107C642FD427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0" creationId="{ADD99A5A-1D11-40C5-ADE6-6FA6C7399071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1" creationId="{5BFBB1C2-AF90-4267-86CF-A10F194F60FD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2" creationId="{33CA5DD5-70B2-4161-9ABC-A0C66ECEFB6A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3" creationId="{27D2FEFF-3295-472D-89F8-A1704E3B3FB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4" creationId="{76E99046-9178-4C52-B476-D977AE689338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5" creationId="{F8DA597C-0408-4A71-B6A2-9A4623D120F5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6" creationId="{6225D581-F0E1-4AC7-AB60-4E35F551DBA4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7" creationId="{1930163C-8C9F-4315-9882-9082951D630C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8" creationId="{0399D1C9-0319-4ED8-89EC-4B6876E214D9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69" creationId="{8DE2AE18-7015-4261-8C56-0E6CA7A1C7BB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70" creationId="{6EB6C2E7-4A02-4CC6-8B8C-5242A50B2F96}"/>
          </ac:spMkLst>
        </pc:spChg>
        <pc:spChg chg="mod">
          <ac:chgData name="남 상현" userId="03ad4a8e8f7310f3" providerId="LiveId" clId="{740A85CB-3805-4F51-AB96-76CBC9786805}" dt="2022-04-05T06:08:08.557" v="1924" actId="571"/>
          <ac:spMkLst>
            <pc:docMk/>
            <pc:sldMk cId="1013503219" sldId="261"/>
            <ac:spMk id="1071" creationId="{466FCF84-F9BF-4643-B55B-FB20E27AB15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77" creationId="{0498F1DE-BABB-4539-B8DE-AD088FB2E55D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78" creationId="{89749B44-AE49-4DFF-905E-81587651D42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79" creationId="{5A785CC5-3AD5-41D5-A783-139DDA0FF466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0" creationId="{FC98A70B-C9BE-40E1-8F8B-1E89231CF59A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1" creationId="{CB58CC57-B792-4FCE-A47D-FAAB634DFF2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2" creationId="{5E5E7492-92E0-42F4-A43D-49536A9321E0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3" creationId="{42CC8EBD-068B-448C-87BB-429E917683FC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4" creationId="{BE19F778-B2C3-498A-8379-72B6F9178428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5" creationId="{DAE50D7E-B0A5-4FF4-8BA4-F33C11810C17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6" creationId="{2602FBCA-7F29-4388-A138-C238479F247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7" creationId="{30DEE194-F108-4C2A-B13A-478F028FF97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8" creationId="{C7B31A37-C176-4E65-81BF-D511E405ACFA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89" creationId="{6B55166E-EBEC-4821-827A-B2F9E5FB815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0" creationId="{8AF94E60-280A-49E6-B759-DE16F28F64FA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1" creationId="{323E2D59-EC79-446E-87B7-12A67A9A050E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2" creationId="{79916BF4-CFD2-41C9-9214-52EEF9712B35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3" creationId="{A4644BEE-B992-4EA7-BE5E-C69CDCEC568E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4" creationId="{C43ADD29-9D0D-48CC-810C-925B1DD8E7F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5" creationId="{E02BB8E1-4CDA-4D1A-8CD1-68B1EB8D0778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6" creationId="{A0E93BC9-3122-4CAD-AFE5-D2F638FC513B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7" creationId="{F5EB2D1E-97A5-4747-8BBE-2247F88A40E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8" creationId="{FA986AB4-2088-4677-BEAA-C39BA8878A2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099" creationId="{BFDEB4BC-CB88-4210-A854-BC4F77EE3115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0" creationId="{7110A947-703E-4894-9940-545D3FA93FA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1" creationId="{CB6EA9D2-E08F-49FB-96EA-2AE221C0D17D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2" creationId="{F584D20A-6498-4390-BA85-6B8773E2E48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3" creationId="{81E6DD0F-BAB6-4279-AE28-1389FF417908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4" creationId="{DC8D6FA2-D2E4-4DF5-9650-2567B1DC32B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5" creationId="{6167C9ED-FD6D-4D67-9EDF-31AA2EAE63B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6" creationId="{E63F9193-11B0-49AA-B77E-C84A15BE6AFC}"/>
          </ac:spMkLst>
        </pc:spChg>
        <pc:spChg chg="mod">
          <ac:chgData name="남 상현" userId="03ad4a8e8f7310f3" providerId="LiveId" clId="{740A85CB-3805-4F51-AB96-76CBC9786805}" dt="2022-04-05T06:17:06.862" v="1984" actId="207"/>
          <ac:spMkLst>
            <pc:docMk/>
            <pc:sldMk cId="1013503219" sldId="261"/>
            <ac:spMk id="1107" creationId="{2B4C81D4-0B06-4237-B84A-EC8C244AD7A7}"/>
          </ac:spMkLst>
        </pc:spChg>
        <pc:spChg chg="mod">
          <ac:chgData name="남 상현" userId="03ad4a8e8f7310f3" providerId="LiveId" clId="{740A85CB-3805-4F51-AB96-76CBC9786805}" dt="2022-04-05T06:17:10.115" v="1985" actId="207"/>
          <ac:spMkLst>
            <pc:docMk/>
            <pc:sldMk cId="1013503219" sldId="261"/>
            <ac:spMk id="1108" creationId="{24D250EA-4768-4993-894D-1F916A0FCD01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09" creationId="{25D78F2D-95C8-46B8-9F64-4BD86855AFF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0" creationId="{E8A1F8B1-7737-413B-A7CF-A65187771E9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1" creationId="{E6871DF4-F1D9-4DAA-A913-4AAAB7002FAB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2" creationId="{15CC09E9-FB10-4DEA-A622-A9BD777122F1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3" creationId="{0896714E-AF5A-4B8F-AE28-76375A62FFE1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4" creationId="{1CF6A3BB-F2FF-4396-BA87-7DC115FB932B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5" creationId="{5227A3C5-BF30-40F4-A446-2E0DB9C03D3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6" creationId="{D1B78A20-4729-4483-987C-CB22E64DA33C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7" creationId="{422E7909-483D-4A29-A759-02CE65096CD8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8" creationId="{9F817F77-533C-410B-8E41-542D6A7B9888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19" creationId="{F4267F34-8254-4858-93BD-F914F5F1F26E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0" creationId="{73CAFF8F-324C-476E-A0F2-C0A7F94173C3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1" creationId="{4614243A-A661-46D8-9974-9499DE43619B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2" creationId="{ECACE790-51B2-4350-BF76-3FE6A8793124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3" creationId="{ED22529A-A090-44E6-B2E9-11DAF3057651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4" creationId="{C8EDACC5-09CF-4DBD-8619-30F4A9C62CDC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5" creationId="{9385F1F5-037F-48FE-97AF-7B91E118BB07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6" creationId="{014E91A5-06B0-4AEC-9F4D-FD29CA1EA614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7" creationId="{83A71597-9F26-4EB6-BAE5-196CD7A1020F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8" creationId="{9A475446-9FBB-42B3-A24B-132D09490431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29" creationId="{AEC7144F-56D0-48AA-AF3D-C4E98D3C4270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0" creationId="{BFD16FF0-4A5E-4594-AB71-ECE35E47B5D0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1" creationId="{8073FED5-3180-4B6A-B51F-BEF8038FFD02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2" creationId="{49323F71-C238-45C6-A850-613FD0ED7F4E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3" creationId="{74497089-5101-4C7A-BB72-BBFB838DE180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4" creationId="{9072AAD2-AEEB-4308-97E0-162931E1D685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5" creationId="{6FDF7106-4826-400B-913F-F9848C65DC49}"/>
          </ac:spMkLst>
        </pc:spChg>
        <pc:spChg chg="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6" creationId="{6C2137F5-D8AE-4435-A46A-BEBF0141550D}"/>
          </ac:spMkLst>
        </pc:spChg>
        <pc:spChg chg="add mod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1137" creationId="{8D04DC86-B6AC-4A3B-A75A-E3EDE22C694B}"/>
          </ac:spMkLst>
        </pc:spChg>
        <pc:spChg chg="add 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8" creationId="{739C0BCB-BD95-4FFB-B472-D10BD29959C4}"/>
          </ac:spMkLst>
        </pc:spChg>
        <pc:spChg chg="add mod">
          <ac:chgData name="남 상현" userId="03ad4a8e8f7310f3" providerId="LiveId" clId="{740A85CB-3805-4F51-AB96-76CBC9786805}" dt="2022-04-05T06:12:40.258" v="1962" actId="571"/>
          <ac:spMkLst>
            <pc:docMk/>
            <pc:sldMk cId="1013503219" sldId="261"/>
            <ac:spMk id="1139" creationId="{2E600CBA-7FDE-4AA9-9C15-5B4749121B7D}"/>
          </ac:spMkLst>
        </pc:spChg>
        <pc:spChg chg="add mod ord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1141" creationId="{64AEE6D2-B0C4-4192-84FA-9ABAEE64CECE}"/>
          </ac:spMkLst>
        </pc:spChg>
        <pc:spChg chg="add mod">
          <ac:chgData name="남 상현" userId="03ad4a8e8f7310f3" providerId="LiveId" clId="{740A85CB-3805-4F51-AB96-76CBC9786805}" dt="2022-04-05T06:19:42.798" v="2018" actId="164"/>
          <ac:spMkLst>
            <pc:docMk/>
            <pc:sldMk cId="1013503219" sldId="261"/>
            <ac:spMk id="1142" creationId="{5B6177CB-A3E7-4838-B8F0-937CD66E12C2}"/>
          </ac:spMkLst>
        </pc:spChg>
        <pc:spChg chg="mod">
          <ac:chgData name="남 상현" userId="03ad4a8e8f7310f3" providerId="LiveId" clId="{740A85CB-3805-4F51-AB96-76CBC9786805}" dt="2022-04-05T06:19:41.929" v="2017"/>
          <ac:spMkLst>
            <pc:docMk/>
            <pc:sldMk cId="1013503219" sldId="261"/>
            <ac:spMk id="1144" creationId="{E97E09A7-4595-4EC1-9ACA-561F1F4E410E}"/>
          </ac:spMkLst>
        </pc:spChg>
        <pc:spChg chg="mod">
          <ac:chgData name="남 상현" userId="03ad4a8e8f7310f3" providerId="LiveId" clId="{740A85CB-3805-4F51-AB96-76CBC9786805}" dt="2022-04-05T06:20:14.278" v="2023" actId="20577"/>
          <ac:spMkLst>
            <pc:docMk/>
            <pc:sldMk cId="1013503219" sldId="261"/>
            <ac:spMk id="1145" creationId="{E6075CAF-6E49-41D5-8340-29998B066D4B}"/>
          </ac:spMkLst>
        </pc:spChg>
        <pc:spChg chg="mod">
          <ac:chgData name="남 상현" userId="03ad4a8e8f7310f3" providerId="LiveId" clId="{740A85CB-3805-4F51-AB96-76CBC9786805}" dt="2022-04-05T06:20:54.569" v="2029"/>
          <ac:spMkLst>
            <pc:docMk/>
            <pc:sldMk cId="1013503219" sldId="261"/>
            <ac:spMk id="1149" creationId="{F0AF57B5-C426-4820-8E85-9A6501C98E02}"/>
          </ac:spMkLst>
        </pc:spChg>
        <pc:spChg chg="mod">
          <ac:chgData name="남 상현" userId="03ad4a8e8f7310f3" providerId="LiveId" clId="{740A85CB-3805-4F51-AB96-76CBC9786805}" dt="2022-04-05T06:20:54.569" v="2029"/>
          <ac:spMkLst>
            <pc:docMk/>
            <pc:sldMk cId="1013503219" sldId="261"/>
            <ac:spMk id="1150" creationId="{FCFFCFA1-CEE6-4B5E-9FD1-C92E8C656F00}"/>
          </ac:spMkLst>
        </pc:spChg>
        <pc:spChg chg="add mod">
          <ac:chgData name="남 상현" userId="03ad4a8e8f7310f3" providerId="LiveId" clId="{740A85CB-3805-4F51-AB96-76CBC9786805}" dt="2022-04-05T09:44:41.513" v="2255" actId="164"/>
          <ac:spMkLst>
            <pc:docMk/>
            <pc:sldMk cId="1013503219" sldId="261"/>
            <ac:spMk id="1152" creationId="{8294FB1F-3A51-4B65-8DEA-A14865A6C5BA}"/>
          </ac:spMkLst>
        </pc:spChg>
        <pc:spChg chg="add mod">
          <ac:chgData name="남 상현" userId="03ad4a8e8f7310f3" providerId="LiveId" clId="{740A85CB-3805-4F51-AB96-76CBC9786805}" dt="2022-04-05T06:22:21.079" v="2042"/>
          <ac:spMkLst>
            <pc:docMk/>
            <pc:sldMk cId="1013503219" sldId="261"/>
            <ac:spMk id="1153" creationId="{EBBA33E0-0844-4CBE-AC90-F56083F6BEAA}"/>
          </ac:spMkLst>
        </pc:spChg>
        <pc:spChg chg="add del mod">
          <ac:chgData name="남 상현" userId="03ad4a8e8f7310f3" providerId="LiveId" clId="{740A85CB-3805-4F51-AB96-76CBC9786805}" dt="2022-04-05T06:22:40.788" v="2047" actId="478"/>
          <ac:spMkLst>
            <pc:docMk/>
            <pc:sldMk cId="1013503219" sldId="261"/>
            <ac:spMk id="1154" creationId="{F8513F5C-87D6-4142-8CCD-4B5C8EFE3BFB}"/>
          </ac:spMkLst>
        </pc:spChg>
        <pc:spChg chg="add del mod">
          <ac:chgData name="남 상현" userId="03ad4a8e8f7310f3" providerId="LiveId" clId="{740A85CB-3805-4F51-AB96-76CBC9786805}" dt="2022-04-05T06:22:42.138" v="2048" actId="478"/>
          <ac:spMkLst>
            <pc:docMk/>
            <pc:sldMk cId="1013503219" sldId="261"/>
            <ac:spMk id="1155" creationId="{133BD061-A569-445C-88AC-92B655339E09}"/>
          </ac:spMkLst>
        </pc:spChg>
        <pc:spChg chg="mod">
          <ac:chgData name="남 상현" userId="03ad4a8e8f7310f3" providerId="LiveId" clId="{740A85CB-3805-4F51-AB96-76CBC9786805}" dt="2022-04-05T06:22:57.868" v="2049"/>
          <ac:spMkLst>
            <pc:docMk/>
            <pc:sldMk cId="1013503219" sldId="261"/>
            <ac:spMk id="1160" creationId="{7C723CE9-2CDF-4EF0-88CE-25DF0FFD003A}"/>
          </ac:spMkLst>
        </pc:spChg>
        <pc:spChg chg="mod">
          <ac:chgData name="남 상현" userId="03ad4a8e8f7310f3" providerId="LiveId" clId="{740A85CB-3805-4F51-AB96-76CBC9786805}" dt="2022-04-05T06:22:57.868" v="2049"/>
          <ac:spMkLst>
            <pc:docMk/>
            <pc:sldMk cId="1013503219" sldId="261"/>
            <ac:spMk id="1161" creationId="{CF100260-29EA-4736-AFF5-6652F6F80847}"/>
          </ac:spMkLst>
        </pc:spChg>
        <pc:grpChg chg="add mo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2" creationId="{B750B37B-BFF0-4A13-8E85-D1D273559D52}"/>
          </ac:grpSpMkLst>
        </pc:grpChg>
        <pc:grpChg chg="add del mod">
          <ac:chgData name="남 상현" userId="03ad4a8e8f7310f3" providerId="LiveId" clId="{740A85CB-3805-4F51-AB96-76CBC9786805}" dt="2022-04-05T09:15:37.725" v="2101" actId="165"/>
          <ac:grpSpMkLst>
            <pc:docMk/>
            <pc:sldMk cId="1013503219" sldId="261"/>
            <ac:grpSpMk id="3" creationId="{82F06BF1-6C49-444A-81AE-87769955D383}"/>
          </ac:grpSpMkLst>
        </pc:grpChg>
        <pc:grpChg chg="add del mod">
          <ac:chgData name="남 상현" userId="03ad4a8e8f7310f3" providerId="LiveId" clId="{740A85CB-3805-4F51-AB96-76CBC9786805}" dt="2022-04-05T09:40:42.055" v="2167" actId="478"/>
          <ac:grpSpMkLst>
            <pc:docMk/>
            <pc:sldMk cId="1013503219" sldId="261"/>
            <ac:grpSpMk id="3" creationId="{B807FF8D-EEAA-4F20-B138-29C9C473CA44}"/>
          </ac:grpSpMkLst>
        </pc:grpChg>
        <pc:grpChg chg="add mod or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4" creationId="{49B20914-900C-4B95-BA5E-1059C9C0CCDF}"/>
          </ac:grpSpMkLst>
        </pc:grpChg>
        <pc:grpChg chg="add mod or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5" creationId="{EA6EFDF7-BC1B-47FF-97AD-16CD10C84984}"/>
          </ac:grpSpMkLst>
        </pc:grpChg>
        <pc:grpChg chg="add 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6" creationId="{295AE339-E4E3-4687-B147-724B018C5643}"/>
          </ac:grpSpMkLst>
        </pc:grpChg>
        <pc:grpChg chg="add del mod ord">
          <ac:chgData name="남 상현" userId="03ad4a8e8f7310f3" providerId="LiveId" clId="{740A85CB-3805-4F51-AB96-76CBC9786805}" dt="2022-04-05T06:07:30.138" v="1912" actId="165"/>
          <ac:grpSpMkLst>
            <pc:docMk/>
            <pc:sldMk cId="1013503219" sldId="261"/>
            <ac:grpSpMk id="7" creationId="{171B98E5-76BB-41FE-9581-DE5E9EEB1F38}"/>
          </ac:grpSpMkLst>
        </pc:grpChg>
        <pc:grpChg chg="add mod or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7" creationId="{5D977429-116D-4D3A-A909-16C8E595A964}"/>
          </ac:grpSpMkLst>
        </pc:grpChg>
        <pc:grpChg chg="add del mod ord">
          <ac:chgData name="남 상현" userId="03ad4a8e8f7310f3" providerId="LiveId" clId="{740A85CB-3805-4F51-AB96-76CBC9786805}" dt="2022-04-05T06:11:19.884" v="1950" actId="165"/>
          <ac:grpSpMkLst>
            <pc:docMk/>
            <pc:sldMk cId="1013503219" sldId="261"/>
            <ac:grpSpMk id="8" creationId="{32F4EF41-B533-4E54-88B8-62107A36F7F7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8" creationId="{F116EFD9-D043-4169-9E4A-C46014166CA6}"/>
          </ac:grpSpMkLst>
        </pc:grpChg>
        <pc:grpChg chg="add mod">
          <ac:chgData name="남 상현" userId="03ad4a8e8f7310f3" providerId="LiveId" clId="{740A85CB-3805-4F51-AB96-76CBC9786805}" dt="2022-04-05T05:58:23.260" v="1885" actId="164"/>
          <ac:grpSpMkLst>
            <pc:docMk/>
            <pc:sldMk cId="1013503219" sldId="261"/>
            <ac:grpSpMk id="9" creationId="{5CAD08BA-FA12-4F65-A98E-0DAB0A93C229}"/>
          </ac:grpSpMkLst>
        </pc:grpChg>
        <pc:grpChg chg="add del mod">
          <ac:chgData name="남 상현" userId="03ad4a8e8f7310f3" providerId="LiveId" clId="{740A85CB-3805-4F51-AB96-76CBC9786805}" dt="2022-04-05T09:39:44.589" v="2153" actId="165"/>
          <ac:grpSpMkLst>
            <pc:docMk/>
            <pc:sldMk cId="1013503219" sldId="261"/>
            <ac:grpSpMk id="9" creationId="{BEA88CBA-B648-444C-A614-54889AB40E8F}"/>
          </ac:grpSpMkLst>
        </pc:grpChg>
        <pc:grpChg chg="add mod">
          <ac:chgData name="남 상현" userId="03ad4a8e8f7310f3" providerId="LiveId" clId="{740A85CB-3805-4F51-AB96-76CBC9786805}" dt="2022-04-05T05:58:22.892" v="1884" actId="164"/>
          <ac:grpSpMkLst>
            <pc:docMk/>
            <pc:sldMk cId="1013503219" sldId="261"/>
            <ac:grpSpMk id="10" creationId="{024B20A1-1079-4BE0-89CC-07234EA45485}"/>
          </ac:grpSpMkLst>
        </pc:grpChg>
        <pc:grpChg chg="add mod or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10" creationId="{595662D8-DBFD-4B01-A543-85530B5AAFF2}"/>
          </ac:grpSpMkLst>
        </pc:grpChg>
        <pc:grpChg chg="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11" creationId="{0B25E4B5-7E02-45A4-BEDA-FC997896C2C1}"/>
          </ac:grpSpMkLst>
        </pc:grpChg>
        <pc:grpChg chg="add del 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12" creationId="{2F645E67-877F-466B-9F6D-697DF5B1FD67}"/>
          </ac:grpSpMkLst>
        </pc:grpChg>
        <pc:grpChg chg="add mod">
          <ac:chgData name="남 상현" userId="03ad4a8e8f7310f3" providerId="LiveId" clId="{740A85CB-3805-4F51-AB96-76CBC9786805}" dt="2022-04-05T09:40:32.675" v="2163" actId="164"/>
          <ac:grpSpMkLst>
            <pc:docMk/>
            <pc:sldMk cId="1013503219" sldId="261"/>
            <ac:grpSpMk id="12" creationId="{77F4C7A5-1833-44E5-B2B3-27F47EEE70E2}"/>
          </ac:grpSpMkLst>
        </pc:grpChg>
        <pc:grpChg chg="add del mod">
          <ac:chgData name="남 상현" userId="03ad4a8e8f7310f3" providerId="LiveId" clId="{740A85CB-3805-4F51-AB96-76CBC9786805}" dt="2022-04-05T09:44:37.603" v="2254" actId="478"/>
          <ac:grpSpMkLst>
            <pc:docMk/>
            <pc:sldMk cId="1013503219" sldId="261"/>
            <ac:grpSpMk id="13" creationId="{3A0AFE51-B1C3-4F20-BC60-D10B0BC344B8}"/>
          </ac:grpSpMkLst>
        </pc:grpChg>
        <pc:grpChg chg="add mod">
          <ac:chgData name="남 상현" userId="03ad4a8e8f7310f3" providerId="LiveId" clId="{740A85CB-3805-4F51-AB96-76CBC9786805}" dt="2022-04-05T09:44:44.034" v="2256" actId="1076"/>
          <ac:grpSpMkLst>
            <pc:docMk/>
            <pc:sldMk cId="1013503219" sldId="261"/>
            <ac:grpSpMk id="14" creationId="{F347B3F2-3CD2-4B4C-B1DA-DAACF9DFD839}"/>
          </ac:grpSpMkLst>
        </pc:grpChg>
        <pc:grpChg chg="add mo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24" creationId="{D53DEA4D-6449-4545-B8CE-17A157B73A24}"/>
          </ac:grpSpMkLst>
        </pc:grpChg>
        <pc:grpChg chg="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263" creationId="{534B3B89-B094-41F6-AD4B-9A06C7D9AE12}"/>
          </ac:grpSpMkLst>
        </pc:grpChg>
        <pc:grpChg chg="del mod topLvl">
          <ac:chgData name="남 상현" userId="03ad4a8e8f7310f3" providerId="LiveId" clId="{740A85CB-3805-4F51-AB96-76CBC9786805}" dt="2022-04-05T02:37:19.660" v="1760" actId="478"/>
          <ac:grpSpMkLst>
            <pc:docMk/>
            <pc:sldMk cId="1013503219" sldId="261"/>
            <ac:grpSpMk id="279" creationId="{A82DED0A-2D72-4C46-9D3D-8F42559F45AD}"/>
          </ac:grpSpMkLst>
        </pc:grpChg>
        <pc:grpChg chg="del mod topLvl">
          <ac:chgData name="남 상현" userId="03ad4a8e8f7310f3" providerId="LiveId" clId="{740A85CB-3805-4F51-AB96-76CBC9786805}" dt="2022-04-05T02:37:18.410" v="1758" actId="478"/>
          <ac:grpSpMkLst>
            <pc:docMk/>
            <pc:sldMk cId="1013503219" sldId="261"/>
            <ac:grpSpMk id="295" creationId="{A922F02E-1E5A-418E-B4C7-93A1BB866F9E}"/>
          </ac:grpSpMkLst>
        </pc:grpChg>
        <pc:grpChg chg="del mod topLvl">
          <ac:chgData name="남 상현" userId="03ad4a8e8f7310f3" providerId="LiveId" clId="{740A85CB-3805-4F51-AB96-76CBC9786805}" dt="2022-04-05T02:37:18.910" v="1759" actId="478"/>
          <ac:grpSpMkLst>
            <pc:docMk/>
            <pc:sldMk cId="1013503219" sldId="261"/>
            <ac:grpSpMk id="311" creationId="{7C78DB06-3A85-4052-9A9B-E57D140E8FB1}"/>
          </ac:grpSpMkLst>
        </pc:grpChg>
        <pc:grpChg chg="del mod topLvl">
          <ac:chgData name="남 상현" userId="03ad4a8e8f7310f3" providerId="LiveId" clId="{740A85CB-3805-4F51-AB96-76CBC9786805}" dt="2022-04-05T02:43:25.424" v="1770" actId="478"/>
          <ac:grpSpMkLst>
            <pc:docMk/>
            <pc:sldMk cId="1013503219" sldId="261"/>
            <ac:grpSpMk id="327" creationId="{C4A8EFA3-3075-4A26-AD7F-989ECC1D68BE}"/>
          </ac:grpSpMkLst>
        </pc:grpChg>
        <pc:grpChg chg="add del mod topLvl">
          <ac:chgData name="남 상현" userId="03ad4a8e8f7310f3" providerId="LiveId" clId="{740A85CB-3805-4F51-AB96-76CBC9786805}" dt="2022-04-05T05:51:27.737" v="1833" actId="478"/>
          <ac:grpSpMkLst>
            <pc:docMk/>
            <pc:sldMk cId="1013503219" sldId="261"/>
            <ac:grpSpMk id="343" creationId="{F357B746-3480-4D96-BE71-45ABF462D591}"/>
          </ac:grpSpMkLst>
        </pc:grpChg>
        <pc:grpChg chg="del mod topLvl">
          <ac:chgData name="남 상현" userId="03ad4a8e8f7310f3" providerId="LiveId" clId="{740A85CB-3805-4F51-AB96-76CBC9786805}" dt="2022-04-05T05:51:26.854" v="1832" actId="478"/>
          <ac:grpSpMkLst>
            <pc:docMk/>
            <pc:sldMk cId="1013503219" sldId="261"/>
            <ac:grpSpMk id="359" creationId="{2E33EECF-5198-462C-B54E-E250970BA954}"/>
          </ac:grpSpMkLst>
        </pc:grpChg>
        <pc:grpChg chg="del mod topLvl">
          <ac:chgData name="남 상현" userId="03ad4a8e8f7310f3" providerId="LiveId" clId="{740A85CB-3805-4F51-AB96-76CBC9786805}" dt="2022-04-05T02:43:31.001" v="1773" actId="478"/>
          <ac:grpSpMkLst>
            <pc:docMk/>
            <pc:sldMk cId="1013503219" sldId="261"/>
            <ac:grpSpMk id="375" creationId="{DE939F37-427A-44A6-BB3A-ED60021B110D}"/>
          </ac:grpSpMkLst>
        </pc:grpChg>
        <pc:grpChg chg="del mod topLvl">
          <ac:chgData name="남 상현" userId="03ad4a8e8f7310f3" providerId="LiveId" clId="{740A85CB-3805-4F51-AB96-76CBC9786805}" dt="2022-04-05T02:43:31.563" v="1774" actId="478"/>
          <ac:grpSpMkLst>
            <pc:docMk/>
            <pc:sldMk cId="1013503219" sldId="261"/>
            <ac:grpSpMk id="391" creationId="{E9E42CC2-2470-48B5-A7B6-3539895A4FAE}"/>
          </ac:grpSpMkLst>
        </pc:grpChg>
        <pc:grpChg chg="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407" creationId="{269E5CC2-1CC1-4B32-8D7D-3297748FB928}"/>
          </ac:grpSpMkLst>
        </pc:grpChg>
        <pc:grpChg chg="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423" creationId="{B763DF3E-BC2F-44CB-94AF-FF0C0987DF18}"/>
          </ac:grpSpMkLst>
        </pc:grpChg>
        <pc:grpChg chg="del mod">
          <ac:chgData name="남 상현" userId="03ad4a8e8f7310f3" providerId="LiveId" clId="{740A85CB-3805-4F51-AB96-76CBC9786805}" dt="2022-04-05T06:30:13.248" v="2081" actId="478"/>
          <ac:grpSpMkLst>
            <pc:docMk/>
            <pc:sldMk cId="1013503219" sldId="261"/>
            <ac:grpSpMk id="444" creationId="{C48FB048-8527-43A2-A706-AE73767A33EE}"/>
          </ac:grpSpMkLst>
        </pc:grpChg>
        <pc:grpChg chg="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445" creationId="{E4755DB9-5CBE-4A46-A641-EA5E4BEDEC72}"/>
          </ac:grpSpMkLst>
        </pc:grpChg>
        <pc:grpChg chg="mod topLvl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448" creationId="{7E93B5CB-F926-4726-A7B4-4ADEABBE7C57}"/>
          </ac:grpSpMkLst>
        </pc:grpChg>
        <pc:grpChg chg="add 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455" creationId="{273F0D82-77B0-4C38-9975-9D703BFD1B78}"/>
          </ac:grpSpMkLst>
        </pc:grpChg>
        <pc:grpChg chg="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464" creationId="{64EF4932-9ECF-4165-940B-0BAA273F81F6}"/>
          </ac:grpSpMkLst>
        </pc:grpChg>
        <pc:grpChg chg="del mod topLvl">
          <ac:chgData name="남 상현" userId="03ad4a8e8f7310f3" providerId="LiveId" clId="{740A85CB-3805-4F51-AB96-76CBC9786805}" dt="2022-04-05T02:43:32.297" v="1775" actId="478"/>
          <ac:grpSpMkLst>
            <pc:docMk/>
            <pc:sldMk cId="1013503219" sldId="261"/>
            <ac:grpSpMk id="467" creationId="{D5B9F96A-93E7-4C79-9E81-A924FAAD7FF6}"/>
          </ac:grpSpMkLst>
        </pc:grpChg>
        <pc:grpChg chg="del mod topLvl">
          <ac:chgData name="남 상현" userId="03ad4a8e8f7310f3" providerId="LiveId" clId="{740A85CB-3805-4F51-AB96-76CBC9786805}" dt="2022-04-05T02:43:32.938" v="1776" actId="478"/>
          <ac:grpSpMkLst>
            <pc:docMk/>
            <pc:sldMk cId="1013503219" sldId="261"/>
            <ac:grpSpMk id="483" creationId="{EDBBB7C0-9815-439D-ACCD-A3DB3323594D}"/>
          </ac:grpSpMkLst>
        </pc:grpChg>
        <pc:grpChg chg="del mod topLvl">
          <ac:chgData name="남 상현" userId="03ad4a8e8f7310f3" providerId="LiveId" clId="{740A85CB-3805-4F51-AB96-76CBC9786805}" dt="2022-04-05T02:43:33.375" v="1777" actId="478"/>
          <ac:grpSpMkLst>
            <pc:docMk/>
            <pc:sldMk cId="1013503219" sldId="261"/>
            <ac:grpSpMk id="499" creationId="{CCCBD3F0-BC35-46F3-9C7F-C668ACB94EEA}"/>
          </ac:grpSpMkLst>
        </pc:grpChg>
        <pc:grpChg chg="add mod">
          <ac:chgData name="남 상현" userId="03ad4a8e8f7310f3" providerId="LiveId" clId="{740A85CB-3805-4F51-AB96-76CBC9786805}" dt="2022-04-05T09:15:25.558" v="2095"/>
          <ac:grpSpMkLst>
            <pc:docMk/>
            <pc:sldMk cId="1013503219" sldId="261"/>
            <ac:grpSpMk id="512" creationId="{6F403A0D-4887-497C-AFD5-6AD77FCA28E5}"/>
          </ac:grpSpMkLst>
        </pc:grpChg>
        <pc:grpChg chg="del mod topLvl">
          <ac:chgData name="남 상현" userId="03ad4a8e8f7310f3" providerId="LiveId" clId="{740A85CB-3805-4F51-AB96-76CBC9786805}" dt="2022-04-05T02:43:33.828" v="1778" actId="478"/>
          <ac:grpSpMkLst>
            <pc:docMk/>
            <pc:sldMk cId="1013503219" sldId="261"/>
            <ac:grpSpMk id="515" creationId="{06D21555-7AE6-4D38-A26A-BAF6279BADBC}"/>
          </ac:grpSpMkLst>
        </pc:grpChg>
        <pc:grpChg chg="add mo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515" creationId="{3DBD9D00-1573-4416-8C7A-084B2398C2BA}"/>
          </ac:grpSpMkLst>
        </pc:grpChg>
        <pc:grpChg chg="add del mod ord">
          <ac:chgData name="남 상현" userId="03ad4a8e8f7310f3" providerId="LiveId" clId="{740A85CB-3805-4F51-AB96-76CBC9786805}" dt="2022-04-05T09:39:51.483" v="2154" actId="165"/>
          <ac:grpSpMkLst>
            <pc:docMk/>
            <pc:sldMk cId="1013503219" sldId="261"/>
            <ac:grpSpMk id="524" creationId="{919758C7-10BD-45E4-BC6D-F7538F27F780}"/>
          </ac:grpSpMkLst>
        </pc:grpChg>
        <pc:grpChg chg="del mod topLvl">
          <ac:chgData name="남 상현" userId="03ad4a8e8f7310f3" providerId="LiveId" clId="{740A85CB-3805-4F51-AB96-76CBC9786805}" dt="2022-04-05T02:43:34.328" v="1779" actId="478"/>
          <ac:grpSpMkLst>
            <pc:docMk/>
            <pc:sldMk cId="1013503219" sldId="261"/>
            <ac:grpSpMk id="531" creationId="{007FC34D-01AD-45A2-ADB4-B62CA13BEAB7}"/>
          </ac:grpSpMkLst>
        </pc:grpChg>
        <pc:grpChg chg="add del mod">
          <ac:chgData name="남 상현" userId="03ad4a8e8f7310f3" providerId="LiveId" clId="{740A85CB-3805-4F51-AB96-76CBC9786805}" dt="2022-04-05T09:40:05.764" v="2157"/>
          <ac:grpSpMkLst>
            <pc:docMk/>
            <pc:sldMk cId="1013503219" sldId="261"/>
            <ac:grpSpMk id="536" creationId="{CD5CC007-B06D-4785-A5B1-394AF6FA2062}"/>
          </ac:grpSpMkLst>
        </pc:grpChg>
        <pc:grpChg chg="add del mod">
          <ac:chgData name="남 상현" userId="03ad4a8e8f7310f3" providerId="LiveId" clId="{740A85CB-3805-4F51-AB96-76CBC9786805}" dt="2022-04-05T09:40:42.055" v="2167" actId="478"/>
          <ac:grpSpMkLst>
            <pc:docMk/>
            <pc:sldMk cId="1013503219" sldId="261"/>
            <ac:grpSpMk id="546" creationId="{356D0AF4-A6BC-463E-8E02-8F942048786D}"/>
          </ac:grpSpMkLst>
        </pc:grpChg>
        <pc:grpChg chg="del mod topLvl">
          <ac:chgData name="남 상현" userId="03ad4a8e8f7310f3" providerId="LiveId" clId="{740A85CB-3805-4F51-AB96-76CBC9786805}" dt="2022-04-05T02:43:34.766" v="1780" actId="478"/>
          <ac:grpSpMkLst>
            <pc:docMk/>
            <pc:sldMk cId="1013503219" sldId="261"/>
            <ac:grpSpMk id="547" creationId="{2A7FCCCA-A6F1-4440-BE76-9A28A311D0B6}"/>
          </ac:grpSpMkLst>
        </pc:grpChg>
        <pc:grpChg chg="add mod">
          <ac:chgData name="남 상현" userId="03ad4a8e8f7310f3" providerId="LiveId" clId="{740A85CB-3805-4F51-AB96-76CBC9786805}" dt="2022-04-05T09:40:31.673" v="2162" actId="571"/>
          <ac:grpSpMkLst>
            <pc:docMk/>
            <pc:sldMk cId="1013503219" sldId="261"/>
            <ac:grpSpMk id="551" creationId="{C8EA5AE8-74AC-467E-92B9-4013CC0F3428}"/>
          </ac:grpSpMkLst>
        </pc:grpChg>
        <pc:grpChg chg="add mod">
          <ac:chgData name="남 상현" userId="03ad4a8e8f7310f3" providerId="LiveId" clId="{740A85CB-3805-4F51-AB96-76CBC9786805}" dt="2022-04-05T09:40:48.074" v="2172"/>
          <ac:grpSpMkLst>
            <pc:docMk/>
            <pc:sldMk cId="1013503219" sldId="261"/>
            <ac:grpSpMk id="561" creationId="{556AE0C0-F257-472E-9AC3-331F68888DCE}"/>
          </ac:grpSpMkLst>
        </pc:grpChg>
        <pc:grpChg chg="del mod topLvl">
          <ac:chgData name="남 상현" userId="03ad4a8e8f7310f3" providerId="LiveId" clId="{740A85CB-3805-4F51-AB96-76CBC9786805}" dt="2022-04-05T02:43:35.188" v="1781" actId="478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740A85CB-3805-4F51-AB96-76CBC9786805}" dt="2022-04-05T09:40:54.872" v="2177"/>
          <ac:grpSpMkLst>
            <pc:docMk/>
            <pc:sldMk cId="1013503219" sldId="261"/>
            <ac:grpSpMk id="566" creationId="{C3D8694C-756C-4C50-BF34-3E76D92C4198}"/>
          </ac:grpSpMkLst>
        </pc:grpChg>
        <pc:grpChg chg="add mod">
          <ac:chgData name="남 상현" userId="03ad4a8e8f7310f3" providerId="LiveId" clId="{740A85CB-3805-4F51-AB96-76CBC9786805}" dt="2022-04-05T09:41:08.190" v="2186"/>
          <ac:grpSpMkLst>
            <pc:docMk/>
            <pc:sldMk cId="1013503219" sldId="261"/>
            <ac:grpSpMk id="571" creationId="{A07690DC-8468-45C2-B0D0-1B4596BF88A5}"/>
          </ac:grpSpMkLst>
        </pc:grpChg>
        <pc:grpChg chg="add del mod">
          <ac:chgData name="남 상현" userId="03ad4a8e8f7310f3" providerId="LiveId" clId="{740A85CB-3805-4F51-AB96-76CBC9786805}" dt="2022-04-05T09:41:47.185" v="2201" actId="478"/>
          <ac:grpSpMkLst>
            <pc:docMk/>
            <pc:sldMk cId="1013503219" sldId="261"/>
            <ac:grpSpMk id="576" creationId="{D6889BFB-72F6-4BFB-9B8A-7250B647AC56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583" creationId="{B9CC3394-CAFD-4F50-8479-D081A10464F2}"/>
          </ac:grpSpMkLst>
        </pc:grpChg>
        <pc:grpChg chg="del mod topLvl">
          <ac:chgData name="남 상현" userId="03ad4a8e8f7310f3" providerId="LiveId" clId="{740A85CB-3805-4F51-AB96-76CBC9786805}" dt="2022-04-05T09:19:10.608" v="2116" actId="165"/>
          <ac:grpSpMkLst>
            <pc:docMk/>
            <pc:sldMk cId="1013503219" sldId="261"/>
            <ac:grpSpMk id="584" creationId="{95A73155-9569-4DC5-9CE4-2430EFDD8606}"/>
          </ac:grpSpMkLst>
        </pc:grpChg>
        <pc:grpChg chg="mod or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609" creationId="{832B787B-475A-4C08-877F-70823CE4AF9C}"/>
          </ac:grpSpMkLst>
        </pc:grpChg>
        <pc:grpChg chg="add del mod">
          <ac:chgData name="남 상현" userId="03ad4a8e8f7310f3" providerId="LiveId" clId="{740A85CB-3805-4F51-AB96-76CBC9786805}" dt="2022-04-05T02:44:21.556" v="1788" actId="478"/>
          <ac:grpSpMkLst>
            <pc:docMk/>
            <pc:sldMk cId="1013503219" sldId="261"/>
            <ac:grpSpMk id="623" creationId="{582B60EB-DA6B-494D-A331-550DB1060CDE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625" creationId="{1E42C4AC-5098-435A-9913-630195686597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630" creationId="{4EBF426E-EC8D-4A4F-8FB3-6897257F2D9A}"/>
          </ac:grpSpMkLst>
        </pc:grpChg>
        <pc:grpChg chg="mod topLvl">
          <ac:chgData name="남 상현" userId="03ad4a8e8f7310f3" providerId="LiveId" clId="{740A85CB-3805-4F51-AB96-76CBC9786805}" dt="2022-04-05T06:08:05.998" v="1920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639" creationId="{B263DA30-6F33-4CA3-BA87-725BE093615B}"/>
          </ac:grpSpMkLst>
        </pc:grpChg>
        <pc:grpChg chg="del mod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643" creationId="{926916B7-5680-4D52-A285-DD00E3642E64}"/>
          </ac:grpSpMkLst>
        </pc:grpChg>
        <pc:grpChg chg="mod or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646" creationId="{1D32E55C-FF8E-41E5-BAC7-C43F98C9971E}"/>
          </ac:grpSpMkLst>
        </pc:grpChg>
        <pc:grpChg chg="mod or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649" creationId="{EBB5074B-19B0-4E36-B7EB-810492BA11AA}"/>
          </ac:grpSpMkLst>
        </pc:grpChg>
        <pc:grpChg chg="del mod topLvl">
          <ac:chgData name="남 상현" userId="03ad4a8e8f7310f3" providerId="LiveId" clId="{740A85CB-3805-4F51-AB96-76CBC9786805}" dt="2022-04-05T06:19:52.788" v="2021" actId="478"/>
          <ac:grpSpMkLst>
            <pc:docMk/>
            <pc:sldMk cId="1013503219" sldId="261"/>
            <ac:grpSpMk id="652" creationId="{28F4D87A-699E-449B-B925-89B7BB96BC59}"/>
          </ac:grpSpMkLst>
        </pc:grpChg>
        <pc:grpChg chg="mod">
          <ac:chgData name="남 상현" userId="03ad4a8e8f7310f3" providerId="LiveId" clId="{740A85CB-3805-4F51-AB96-76CBC9786805}" dt="2022-03-22T03:35:21.340" v="1483" actId="164"/>
          <ac:grpSpMkLst>
            <pc:docMk/>
            <pc:sldMk cId="1013503219" sldId="261"/>
            <ac:grpSpMk id="655" creationId="{B988D1E4-9D5E-4B7E-9154-2EDAC08781F0}"/>
          </ac:grpSpMkLst>
        </pc:grpChg>
        <pc:grpChg chg="mod ord">
          <ac:chgData name="남 상현" userId="03ad4a8e8f7310f3" providerId="LiveId" clId="{740A85CB-3805-4F51-AB96-76CBC9786805}" dt="2022-04-05T09:40:32.675" v="2163" actId="164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687" creationId="{3579FD96-4B8F-41C2-92A5-D3D6EBA14179}"/>
          </ac:grpSpMkLst>
        </pc:grpChg>
        <pc:grpChg chg="add 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690" creationId="{5EE816D0-A39E-40A0-A67D-DB9E8AF4DE37}"/>
          </ac:grpSpMkLst>
        </pc:grpChg>
        <pc:grpChg chg="add 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06" creationId="{BAEBBA9F-A7F8-4CCA-8AFA-6BEC90054EA2}"/>
          </ac:grpSpMkLst>
        </pc:grpChg>
        <pc:grpChg chg="add 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22" creationId="{009C8F83-A71C-4644-BD2D-0912D6832694}"/>
          </ac:grpSpMkLst>
        </pc:grpChg>
        <pc:grpChg chg="add mod or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739" creationId="{25D5E1F0-8A6A-4166-A89D-187435736F6B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40" creationId="{3A862964-BB4D-4C60-8C79-A3F2F9DE18AB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41" creationId="{F101F66B-0761-44FC-8668-59FECD946CE1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42" creationId="{5215428D-C6CC-4BB9-86A3-801A838A9E58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743" creationId="{41FFDDBA-F334-492D-8BC4-FA0493BF4112}"/>
          </ac:grpSpMkLst>
        </pc:grpChg>
        <pc:grpChg chg="add mod">
          <ac:chgData name="남 상현" userId="03ad4a8e8f7310f3" providerId="LiveId" clId="{740A85CB-3805-4F51-AB96-76CBC9786805}" dt="2022-04-05T05:56:47.885" v="1860"/>
          <ac:grpSpMkLst>
            <pc:docMk/>
            <pc:sldMk cId="1013503219" sldId="261"/>
            <ac:grpSpMk id="806" creationId="{190BF456-BBD2-4501-A8DC-F1D217F1C284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807" creationId="{327FDE1C-9749-4E0A-A001-204ED9C25621}"/>
          </ac:grpSpMkLst>
        </pc:grpChg>
        <pc:grpChg chg="mod">
          <ac:chgData name="남 상현" userId="03ad4a8e8f7310f3" providerId="LiveId" clId="{740A85CB-3805-4F51-AB96-76CBC9786805}" dt="2022-04-05T05:56:47.885" v="1860"/>
          <ac:grpSpMkLst>
            <pc:docMk/>
            <pc:sldMk cId="1013503219" sldId="261"/>
            <ac:grpSpMk id="807" creationId="{AE424798-1D02-445A-9B44-90B185C10670}"/>
          </ac:grpSpMkLst>
        </pc:grpChg>
        <pc:grpChg chg="mod">
          <ac:chgData name="남 상현" userId="03ad4a8e8f7310f3" providerId="LiveId" clId="{740A85CB-3805-4F51-AB96-76CBC9786805}" dt="2022-04-05T05:56:47.885" v="1860"/>
          <ac:grpSpMkLst>
            <pc:docMk/>
            <pc:sldMk cId="1013503219" sldId="261"/>
            <ac:grpSpMk id="808" creationId="{36A4E4EB-AF2D-4EE1-A86C-F8A907D48128}"/>
          </ac:grpSpMkLst>
        </pc:grpChg>
        <pc:grpChg chg="mod">
          <ac:chgData name="남 상현" userId="03ad4a8e8f7310f3" providerId="LiveId" clId="{740A85CB-3805-4F51-AB96-76CBC9786805}" dt="2022-04-05T05:56:47.885" v="1860"/>
          <ac:grpSpMkLst>
            <pc:docMk/>
            <pc:sldMk cId="1013503219" sldId="261"/>
            <ac:grpSpMk id="809" creationId="{55590378-0493-461D-9A6C-4293F7A35F16}"/>
          </ac:grpSpMkLst>
        </pc:grpChg>
        <pc:grpChg chg="mod">
          <ac:chgData name="남 상현" userId="03ad4a8e8f7310f3" providerId="LiveId" clId="{740A85CB-3805-4F51-AB96-76CBC9786805}" dt="2022-04-05T05:56:47.885" v="1860"/>
          <ac:grpSpMkLst>
            <pc:docMk/>
            <pc:sldMk cId="1013503219" sldId="261"/>
            <ac:grpSpMk id="810" creationId="{941DEF36-675F-4713-929B-8A82FDF096EA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812" creationId="{66AE6ADA-9474-42BF-B19F-986D0576733D}"/>
          </ac:grpSpMkLst>
        </pc:grpChg>
        <pc:grpChg chg="add del mod">
          <ac:chgData name="남 상현" userId="03ad4a8e8f7310f3" providerId="LiveId" clId="{740A85CB-3805-4F51-AB96-76CBC9786805}" dt="2022-04-05T09:42:55.488" v="2226" actId="478"/>
          <ac:grpSpMkLst>
            <pc:docMk/>
            <pc:sldMk cId="1013503219" sldId="261"/>
            <ac:grpSpMk id="817" creationId="{6FB1F106-83E4-4DAF-9BA6-5E2E2744C8EB}"/>
          </ac:grpSpMkLst>
        </pc:grpChg>
        <pc:grpChg chg="add del mod">
          <ac:chgData name="남 상현" userId="03ad4a8e8f7310f3" providerId="LiveId" clId="{740A85CB-3805-4F51-AB96-76CBC9786805}" dt="2022-04-05T09:42:55.488" v="2226" actId="478"/>
          <ac:grpSpMkLst>
            <pc:docMk/>
            <pc:sldMk cId="1013503219" sldId="261"/>
            <ac:grpSpMk id="822" creationId="{8F2E9758-D0A5-425E-A785-CD124D2885CA}"/>
          </ac:grpSpMkLst>
        </pc:grpChg>
        <pc:grpChg chg="add del mod">
          <ac:chgData name="남 상현" userId="03ad4a8e8f7310f3" providerId="LiveId" clId="{740A85CB-3805-4F51-AB96-76CBC9786805}" dt="2022-04-05T09:42:55.488" v="2226" actId="478"/>
          <ac:grpSpMkLst>
            <pc:docMk/>
            <pc:sldMk cId="1013503219" sldId="261"/>
            <ac:grpSpMk id="827" creationId="{53D7A07C-4E27-4FB9-9397-19DC063F9DD5}"/>
          </ac:grpSpMkLst>
        </pc:grpChg>
        <pc:grpChg chg="add del mod">
          <ac:chgData name="남 상현" userId="03ad4a8e8f7310f3" providerId="LiveId" clId="{740A85CB-3805-4F51-AB96-76CBC9786805}" dt="2022-04-05T09:42:55.488" v="2226" actId="478"/>
          <ac:grpSpMkLst>
            <pc:docMk/>
            <pc:sldMk cId="1013503219" sldId="261"/>
            <ac:grpSpMk id="832" creationId="{412BCADF-88E8-44FC-8AAD-E9A4CBC46D49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837" creationId="{BC0E0B66-C1BA-4100-B547-C4BA45E36FE7}"/>
          </ac:grpSpMkLst>
        </pc:grpChg>
        <pc:grpChg chg="add mod">
          <ac:chgData name="남 상현" userId="03ad4a8e8f7310f3" providerId="LiveId" clId="{740A85CB-3805-4F51-AB96-76CBC9786805}" dt="2022-04-05T09:43:08.324" v="2230" actId="164"/>
          <ac:grpSpMkLst>
            <pc:docMk/>
            <pc:sldMk cId="1013503219" sldId="261"/>
            <ac:grpSpMk id="842" creationId="{D71025E3-BE5A-48CC-A625-7C4EBFE24750}"/>
          </ac:grpSpMkLst>
        </pc:grpChg>
        <pc:grpChg chg="add mo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847" creationId="{3FD23C98-4AE1-4ADF-A654-F7A1C59DDCAD}"/>
          </ac:grpSpMkLst>
        </pc:grpChg>
        <pc:grpChg chg="add mod ord topLvl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871" creationId="{70509103-BBF1-4D3F-903A-9BFC2266E15F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872" creationId="{72E5C147-E28F-4321-81BF-39782DCE2818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873" creationId="{83BD5390-7675-4EBE-BE8F-EF0C6A951B61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874" creationId="{77F9AE18-179F-404F-AD2E-2A9CB4191488}"/>
          </ac:grpSpMkLst>
        </pc:grpChg>
        <pc:grpChg chg="mod">
          <ac:chgData name="남 상현" userId="03ad4a8e8f7310f3" providerId="LiveId" clId="{740A85CB-3805-4F51-AB96-76CBC9786805}" dt="2022-04-05T05:58:42.506" v="1889" actId="165"/>
          <ac:grpSpMkLst>
            <pc:docMk/>
            <pc:sldMk cId="1013503219" sldId="261"/>
            <ac:grpSpMk id="875" creationId="{BD91C1D8-A940-43E2-A2C5-2BC5A83250D1}"/>
          </ac:grpSpMkLst>
        </pc:grpChg>
        <pc:grpChg chg="add mod or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936" creationId="{D90DB1C4-0BFC-48D8-9B53-9C07962C61EB}"/>
          </ac:grpSpMkLst>
        </pc:grpChg>
        <pc:grpChg chg="mod">
          <ac:chgData name="남 상현" userId="03ad4a8e8f7310f3" providerId="LiveId" clId="{740A85CB-3805-4F51-AB96-76CBC9786805}" dt="2022-04-05T05:59:03.112" v="1893"/>
          <ac:grpSpMkLst>
            <pc:docMk/>
            <pc:sldMk cId="1013503219" sldId="261"/>
            <ac:grpSpMk id="937" creationId="{25545A9C-B11F-4F25-A54F-2349F2CE2629}"/>
          </ac:grpSpMkLst>
        </pc:grpChg>
        <pc:grpChg chg="mod">
          <ac:chgData name="남 상현" userId="03ad4a8e8f7310f3" providerId="LiveId" clId="{740A85CB-3805-4F51-AB96-76CBC9786805}" dt="2022-04-05T05:59:03.112" v="1893"/>
          <ac:grpSpMkLst>
            <pc:docMk/>
            <pc:sldMk cId="1013503219" sldId="261"/>
            <ac:grpSpMk id="938" creationId="{36F0FFD3-97BC-45A6-AC4A-09F35CD1BC1F}"/>
          </ac:grpSpMkLst>
        </pc:grpChg>
        <pc:grpChg chg="mod">
          <ac:chgData name="남 상현" userId="03ad4a8e8f7310f3" providerId="LiveId" clId="{740A85CB-3805-4F51-AB96-76CBC9786805}" dt="2022-04-05T05:59:03.112" v="1893"/>
          <ac:grpSpMkLst>
            <pc:docMk/>
            <pc:sldMk cId="1013503219" sldId="261"/>
            <ac:grpSpMk id="939" creationId="{35B6E4EB-AA30-4EA4-B45A-9FA6D449A9D5}"/>
          </ac:grpSpMkLst>
        </pc:grpChg>
        <pc:grpChg chg="mod">
          <ac:chgData name="남 상현" userId="03ad4a8e8f7310f3" providerId="LiveId" clId="{740A85CB-3805-4F51-AB96-76CBC9786805}" dt="2022-04-05T05:59:03.112" v="1893"/>
          <ac:grpSpMkLst>
            <pc:docMk/>
            <pc:sldMk cId="1013503219" sldId="261"/>
            <ac:grpSpMk id="940" creationId="{83C8E5D6-9F21-4595-9E97-458E28BBE765}"/>
          </ac:grpSpMkLst>
        </pc:grpChg>
        <pc:grpChg chg="add mo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1003" creationId="{FC74FC4C-BD0A-4874-ADB2-0A2DEF227D37}"/>
          </ac:grpSpMkLst>
        </pc:grpChg>
        <pc:grpChg chg="add mod">
          <ac:chgData name="남 상현" userId="03ad4a8e8f7310f3" providerId="LiveId" clId="{740A85CB-3805-4F51-AB96-76CBC9786805}" dt="2022-04-05T06:08:08.557" v="1924" actId="571"/>
          <ac:grpSpMkLst>
            <pc:docMk/>
            <pc:sldMk cId="1013503219" sldId="261"/>
            <ac:grpSpMk id="1007" creationId="{FCBEAE50-DAD2-474D-BF29-AC959FC008DD}"/>
          </ac:grpSpMkLst>
        </pc:grpChg>
        <pc:grpChg chg="mod">
          <ac:chgData name="남 상현" userId="03ad4a8e8f7310f3" providerId="LiveId" clId="{740A85CB-3805-4F51-AB96-76CBC9786805}" dt="2022-04-05T06:08:08.557" v="1924" actId="571"/>
          <ac:grpSpMkLst>
            <pc:docMk/>
            <pc:sldMk cId="1013503219" sldId="261"/>
            <ac:grpSpMk id="1008" creationId="{EF069AA6-3D5A-4CCA-8FFE-082A8446B410}"/>
          </ac:grpSpMkLst>
        </pc:grpChg>
        <pc:grpChg chg="mod">
          <ac:chgData name="남 상현" userId="03ad4a8e8f7310f3" providerId="LiveId" clId="{740A85CB-3805-4F51-AB96-76CBC9786805}" dt="2022-04-05T06:08:08.557" v="1924" actId="571"/>
          <ac:grpSpMkLst>
            <pc:docMk/>
            <pc:sldMk cId="1013503219" sldId="261"/>
            <ac:grpSpMk id="1009" creationId="{269710E3-DB2B-420B-9C76-102CF5998E28}"/>
          </ac:grpSpMkLst>
        </pc:grpChg>
        <pc:grpChg chg="mod">
          <ac:chgData name="남 상현" userId="03ad4a8e8f7310f3" providerId="LiveId" clId="{740A85CB-3805-4F51-AB96-76CBC9786805}" dt="2022-04-05T06:08:08.557" v="1924" actId="571"/>
          <ac:grpSpMkLst>
            <pc:docMk/>
            <pc:sldMk cId="1013503219" sldId="261"/>
            <ac:grpSpMk id="1010" creationId="{61AD32AC-11CC-4E00-AC15-F55D6FFA94DB}"/>
          </ac:grpSpMkLst>
        </pc:grpChg>
        <pc:grpChg chg="mod">
          <ac:chgData name="남 상현" userId="03ad4a8e8f7310f3" providerId="LiveId" clId="{740A85CB-3805-4F51-AB96-76CBC9786805}" dt="2022-04-05T06:08:08.557" v="1924" actId="571"/>
          <ac:grpSpMkLst>
            <pc:docMk/>
            <pc:sldMk cId="1013503219" sldId="261"/>
            <ac:grpSpMk id="1011" creationId="{AEA0479B-2C70-40F5-99F6-812FE9E5B7DA}"/>
          </ac:grpSpMkLst>
        </pc:grpChg>
        <pc:grpChg chg="add mod ord">
          <ac:chgData name="남 상현" userId="03ad4a8e8f7310f3" providerId="LiveId" clId="{740A85CB-3805-4F51-AB96-76CBC9786805}" dt="2022-04-05T09:44:41.513" v="2255" actId="164"/>
          <ac:grpSpMkLst>
            <pc:docMk/>
            <pc:sldMk cId="1013503219" sldId="261"/>
            <ac:grpSpMk id="1072" creationId="{2154E0A4-1D7E-45A4-854D-B107750AC526}"/>
          </ac:grpSpMkLst>
        </pc:grpChg>
        <pc:grpChg chg="mod">
          <ac:chgData name="남 상현" userId="03ad4a8e8f7310f3" providerId="LiveId" clId="{740A85CB-3805-4F51-AB96-76CBC9786805}" dt="2022-04-05T06:12:40.258" v="1962" actId="571"/>
          <ac:grpSpMkLst>
            <pc:docMk/>
            <pc:sldMk cId="1013503219" sldId="261"/>
            <ac:grpSpMk id="1073" creationId="{09497564-5292-4089-BFB0-EE44380A041B}"/>
          </ac:grpSpMkLst>
        </pc:grpChg>
        <pc:grpChg chg="mod">
          <ac:chgData name="남 상현" userId="03ad4a8e8f7310f3" providerId="LiveId" clId="{740A85CB-3805-4F51-AB96-76CBC9786805}" dt="2022-04-05T06:12:40.258" v="1962" actId="571"/>
          <ac:grpSpMkLst>
            <pc:docMk/>
            <pc:sldMk cId="1013503219" sldId="261"/>
            <ac:grpSpMk id="1074" creationId="{44A36625-681A-429A-9312-8D8E35404769}"/>
          </ac:grpSpMkLst>
        </pc:grpChg>
        <pc:grpChg chg="mod">
          <ac:chgData name="남 상현" userId="03ad4a8e8f7310f3" providerId="LiveId" clId="{740A85CB-3805-4F51-AB96-76CBC9786805}" dt="2022-04-05T06:12:40.258" v="1962" actId="571"/>
          <ac:grpSpMkLst>
            <pc:docMk/>
            <pc:sldMk cId="1013503219" sldId="261"/>
            <ac:grpSpMk id="1075" creationId="{5A9A7266-5C82-4EF9-8BCF-4599708DDD4E}"/>
          </ac:grpSpMkLst>
        </pc:grpChg>
        <pc:grpChg chg="mod">
          <ac:chgData name="남 상현" userId="03ad4a8e8f7310f3" providerId="LiveId" clId="{740A85CB-3805-4F51-AB96-76CBC9786805}" dt="2022-04-05T06:12:40.258" v="1962" actId="571"/>
          <ac:grpSpMkLst>
            <pc:docMk/>
            <pc:sldMk cId="1013503219" sldId="261"/>
            <ac:grpSpMk id="1076" creationId="{3588A99D-FC37-4BE8-9B7B-B1FF8F5BB385}"/>
          </ac:grpSpMkLst>
        </pc:grpChg>
        <pc:grpChg chg="add mod">
          <ac:chgData name="남 상현" userId="03ad4a8e8f7310f3" providerId="LiveId" clId="{740A85CB-3805-4F51-AB96-76CBC9786805}" dt="2022-04-05T06:19:42.798" v="2018" actId="164"/>
          <ac:grpSpMkLst>
            <pc:docMk/>
            <pc:sldMk cId="1013503219" sldId="261"/>
            <ac:grpSpMk id="1143" creationId="{0E19633F-A738-4C75-829D-CB1374A15677}"/>
          </ac:grpSpMkLst>
        </pc:grpChg>
        <pc:grpChg chg="add mod">
          <ac:chgData name="남 상현" userId="03ad4a8e8f7310f3" providerId="LiveId" clId="{740A85CB-3805-4F51-AB96-76CBC9786805}" dt="2022-04-05T06:20:54.569" v="2029"/>
          <ac:grpSpMkLst>
            <pc:docMk/>
            <pc:sldMk cId="1013503219" sldId="261"/>
            <ac:grpSpMk id="1146" creationId="{B4166708-7E5E-4FFB-B98A-6851BFF2DA66}"/>
          </ac:grpSpMkLst>
        </pc:grpChg>
        <pc:grpChg chg="mod">
          <ac:chgData name="남 상현" userId="03ad4a8e8f7310f3" providerId="LiveId" clId="{740A85CB-3805-4F51-AB96-76CBC9786805}" dt="2022-04-05T06:20:54.569" v="2029"/>
          <ac:grpSpMkLst>
            <pc:docMk/>
            <pc:sldMk cId="1013503219" sldId="261"/>
            <ac:grpSpMk id="1148" creationId="{82D004A9-DBB5-45A6-8D54-B3E099F5707D}"/>
          </ac:grpSpMkLst>
        </pc:grpChg>
        <pc:grpChg chg="add del mod">
          <ac:chgData name="남 상현" userId="03ad4a8e8f7310f3" providerId="LiveId" clId="{740A85CB-3805-4F51-AB96-76CBC9786805}" dt="2022-04-05T09:44:36.205" v="2253" actId="478"/>
          <ac:grpSpMkLst>
            <pc:docMk/>
            <pc:sldMk cId="1013503219" sldId="261"/>
            <ac:grpSpMk id="1156" creationId="{C710D2AC-EB28-45C7-BEA4-CD32C75B6EC9}"/>
          </ac:grpSpMkLst>
        </pc:grpChg>
        <pc:grpChg chg="mod">
          <ac:chgData name="남 상현" userId="03ad4a8e8f7310f3" providerId="LiveId" clId="{740A85CB-3805-4F51-AB96-76CBC9786805}" dt="2022-04-05T06:22:57.868" v="2049"/>
          <ac:grpSpMkLst>
            <pc:docMk/>
            <pc:sldMk cId="1013503219" sldId="261"/>
            <ac:grpSpMk id="1158" creationId="{BAAE4C5C-A8E8-4D95-8C49-DDF26CDB612B}"/>
          </ac:grpSpMkLst>
        </pc:grpChg>
        <pc:cxnChg chg="del mod topLvl">
          <ac:chgData name="남 상현" userId="03ad4a8e8f7310f3" providerId="LiveId" clId="{740A85CB-3805-4F51-AB96-76CBC9786805}" dt="2022-04-05T06:20:30.819" v="2026" actId="478"/>
          <ac:cxnSpMkLst>
            <pc:docMk/>
            <pc:sldMk cId="1013503219" sldId="261"/>
            <ac:cxnSpMk id="3" creationId="{4EA37C05-BBDA-4BD3-B6B4-35550B8B4CFE}"/>
          </ac:cxnSpMkLst>
        </pc:cxnChg>
        <pc:cxnChg chg="del mod">
          <ac:chgData name="남 상현" userId="03ad4a8e8f7310f3" providerId="LiveId" clId="{740A85CB-3805-4F51-AB96-76CBC9786805}" dt="2022-04-05T06:30:14.673" v="2082" actId="478"/>
          <ac:cxnSpMkLst>
            <pc:docMk/>
            <pc:sldMk cId="1013503219" sldId="261"/>
            <ac:cxnSpMk id="440" creationId="{8E5B5512-0BF4-4F94-B865-388B11F23EC0}"/>
          </ac:cxnSpMkLst>
        </pc:cxnChg>
        <pc:cxnChg chg="del mod topLvl">
          <ac:chgData name="남 상현" userId="03ad4a8e8f7310f3" providerId="LiveId" clId="{740A85CB-3805-4F51-AB96-76CBC9786805}" dt="2022-04-05T06:19:54.581" v="2022" actId="478"/>
          <ac:cxnSpMkLst>
            <pc:docMk/>
            <pc:sldMk cId="1013503219" sldId="261"/>
            <ac:cxnSpMk id="442" creationId="{AB26F6C7-2565-4186-AB74-D354F1F6492F}"/>
          </ac:cxnSpMkLst>
        </pc:cxnChg>
        <pc:cxnChg chg="mod">
          <ac:chgData name="남 상현" userId="03ad4a8e8f7310f3" providerId="LiveId" clId="{740A85CB-3805-4F51-AB96-76CBC9786805}" dt="2022-04-05T09:15:25.558" v="2095"/>
          <ac:cxnSpMkLst>
            <pc:docMk/>
            <pc:sldMk cId="1013503219" sldId="261"/>
            <ac:cxnSpMk id="514" creationId="{F6649B22-540B-47C1-8B45-A1BF45CDF5A9}"/>
          </ac:cxnSpMkLst>
        </pc:cxnChg>
        <pc:cxnChg chg="mod">
          <ac:chgData name="남 상현" userId="03ad4a8e8f7310f3" providerId="LiveId" clId="{740A85CB-3805-4F51-AB96-76CBC9786805}" dt="2022-04-05T09:15:46.540" v="2104"/>
          <ac:cxnSpMkLst>
            <pc:docMk/>
            <pc:sldMk cId="1013503219" sldId="261"/>
            <ac:cxnSpMk id="517" creationId="{6076DB80-30BC-4200-8C47-2A591D917532}"/>
          </ac:cxnSpMkLst>
        </pc:cxnChg>
        <pc:cxnChg chg="add mod">
          <ac:chgData name="남 상현" userId="03ad4a8e8f7310f3" providerId="LiveId" clId="{740A85CB-3805-4F51-AB96-76CBC9786805}" dt="2022-04-05T09:15:57.851" v="2108" actId="1076"/>
          <ac:cxnSpMkLst>
            <pc:docMk/>
            <pc:sldMk cId="1013503219" sldId="261"/>
            <ac:cxnSpMk id="520" creationId="{60216DBF-6791-448B-B65B-ED313DBEE332}"/>
          </ac:cxnSpMkLst>
        </pc:cxnChg>
        <pc:cxnChg chg="mod">
          <ac:chgData name="남 상현" userId="03ad4a8e8f7310f3" providerId="LiveId" clId="{740A85CB-3805-4F51-AB96-76CBC9786805}" dt="2022-03-22T03:35:16.863" v="1480" actId="165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740A85CB-3805-4F51-AB96-76CBC9786805}" dt="2022-04-05T09:44:16.969" v="2246"/>
          <ac:cxnSpMkLst>
            <pc:docMk/>
            <pc:sldMk cId="1013503219" sldId="261"/>
            <ac:cxnSpMk id="849" creationId="{989FEB1A-5C69-46EA-A651-F2CF355D6879}"/>
          </ac:cxnSpMkLst>
        </pc:cxnChg>
        <pc:cxnChg chg="mod">
          <ac:chgData name="남 상현" userId="03ad4a8e8f7310f3" providerId="LiveId" clId="{740A85CB-3805-4F51-AB96-76CBC9786805}" dt="2022-04-05T09:44:16.969" v="2246"/>
          <ac:cxnSpMkLst>
            <pc:docMk/>
            <pc:sldMk cId="1013503219" sldId="261"/>
            <ac:cxnSpMk id="850" creationId="{4C7D115C-0F0E-4250-AC8B-3871E74408E6}"/>
          </ac:cxnSpMkLst>
        </pc:cxnChg>
        <pc:cxnChg chg="add mod">
          <ac:chgData name="남 상현" userId="03ad4a8e8f7310f3" providerId="LiveId" clId="{740A85CB-3805-4F51-AB96-76CBC9786805}" dt="2022-04-05T06:15:46.669" v="1970" actId="571"/>
          <ac:cxnSpMkLst>
            <pc:docMk/>
            <pc:sldMk cId="1013503219" sldId="261"/>
            <ac:cxnSpMk id="1140" creationId="{4001A09F-2E0B-47F8-9CE4-DB7049D33609}"/>
          </ac:cxnSpMkLst>
        </pc:cxnChg>
        <pc:cxnChg chg="mod">
          <ac:chgData name="남 상현" userId="03ad4a8e8f7310f3" providerId="LiveId" clId="{740A85CB-3805-4F51-AB96-76CBC9786805}" dt="2022-04-05T06:20:54.569" v="2029"/>
          <ac:cxnSpMkLst>
            <pc:docMk/>
            <pc:sldMk cId="1013503219" sldId="261"/>
            <ac:cxnSpMk id="1147" creationId="{59F43D0B-B04F-469B-90AE-3DF9FA2A8B61}"/>
          </ac:cxnSpMkLst>
        </pc:cxnChg>
        <pc:cxnChg chg="add mod">
          <ac:chgData name="남 상현" userId="03ad4a8e8f7310f3" providerId="LiveId" clId="{740A85CB-3805-4F51-AB96-76CBC9786805}" dt="2022-04-05T06:20:57.989" v="2031" actId="1076"/>
          <ac:cxnSpMkLst>
            <pc:docMk/>
            <pc:sldMk cId="1013503219" sldId="261"/>
            <ac:cxnSpMk id="1151" creationId="{545A3203-2DF2-4F60-A1F9-A8544CFF7593}"/>
          </ac:cxnSpMkLst>
        </pc:cxnChg>
        <pc:cxnChg chg="mod">
          <ac:chgData name="남 상현" userId="03ad4a8e8f7310f3" providerId="LiveId" clId="{740A85CB-3805-4F51-AB96-76CBC9786805}" dt="2022-04-05T06:22:57.868" v="2049"/>
          <ac:cxnSpMkLst>
            <pc:docMk/>
            <pc:sldMk cId="1013503219" sldId="261"/>
            <ac:cxnSpMk id="1157" creationId="{47F00415-9A7B-4489-A6DD-55FB9D1AC81E}"/>
          </ac:cxnSpMkLst>
        </pc:cxnChg>
        <pc:cxnChg chg="mod">
          <ac:chgData name="남 상현" userId="03ad4a8e8f7310f3" providerId="LiveId" clId="{740A85CB-3805-4F51-AB96-76CBC9786805}" dt="2022-04-05T06:22:57.868" v="2049"/>
          <ac:cxnSpMkLst>
            <pc:docMk/>
            <pc:sldMk cId="1013503219" sldId="261"/>
            <ac:cxnSpMk id="1159" creationId="{9F378C35-2802-4C21-94D0-EECD92AA24C8}"/>
          </ac:cxnSpMkLst>
        </pc:cxnChg>
      </pc:sldChg>
      <pc:sldChg chg="addSp delSp modSp mod">
        <pc:chgData name="남 상현" userId="03ad4a8e8f7310f3" providerId="LiveId" clId="{740A85CB-3805-4F51-AB96-76CBC9786805}" dt="2022-04-05T06:20:24.638" v="2025" actId="20577"/>
        <pc:sldMkLst>
          <pc:docMk/>
          <pc:sldMk cId="2920374433" sldId="262"/>
        </pc:sldMkLst>
        <pc:spChg chg="add del mod">
          <ac:chgData name="남 상현" userId="03ad4a8e8f7310f3" providerId="LiveId" clId="{740A85CB-3805-4F51-AB96-76CBC9786805}" dt="2022-03-17T05:52:12.880" v="106" actId="478"/>
          <ac:spMkLst>
            <pc:docMk/>
            <pc:sldMk cId="2920374433" sldId="262"/>
            <ac:spMk id="2" creationId="{527FB906-453A-48D4-96AE-554F0CEF4FD4}"/>
          </ac:spMkLst>
        </pc:spChg>
        <pc:spChg chg="mod topLvl">
          <ac:chgData name="남 상현" userId="03ad4a8e8f7310f3" providerId="LiveId" clId="{740A85CB-3805-4F51-AB96-76CBC9786805}" dt="2022-03-22T01:21:30.326" v="632" actId="165"/>
          <ac:spMkLst>
            <pc:docMk/>
            <pc:sldMk cId="2920374433" sldId="262"/>
            <ac:spMk id="448" creationId="{44A24A8D-E5C7-4722-B586-FBB53D231F1B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51" creationId="{5A8BA3B6-06BC-4840-B7C0-10C6F253D1FB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52" creationId="{80504186-EF68-473C-9453-961301A14772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53" creationId="{88F5D136-8976-4A75-A9B9-1A348286C243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54" creationId="{E149F94E-4935-4861-B068-2FFE964E943E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55" creationId="{2D4A3416-AFC6-4547-AE32-EE53ECA4784A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56" creationId="{905E4CFC-6E27-48E2-B03A-32DEE2F31AFA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57" creationId="{FF5CFF28-F925-4379-BC3C-70773494DFD5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58" creationId="{323E0303-92EA-4E53-9580-4733CDDB3E1B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59" creationId="{E0B6FBA8-CC08-40F0-94B7-B574354692CA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60" creationId="{16A17EEA-1F87-4B9C-803B-DBAFF5A10D35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61" creationId="{094FF785-3EFD-44E5-A2AF-0B55E66A9C1B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62" creationId="{7D261EFD-2B9B-47B8-9BEC-0B18DF05A1C7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63" creationId="{A9ABBA21-5911-4FDC-94D2-91C348241B8C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64" creationId="{81A93B56-CCFB-40B5-85A9-0D17501E6DFB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65" creationId="{0A175F1B-F7F0-4DD3-8848-68DE36D7BB32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66" creationId="{967AFE0F-7CD5-4F04-A33A-6BF36DDEE01A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67" creationId="{F9311183-ECE9-4743-9B07-261663A5C75C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68" creationId="{09F4D6AA-A094-4855-BC88-6B83F646B479}"/>
          </ac:spMkLst>
        </pc:spChg>
        <pc:spChg chg="mod">
          <ac:chgData name="남 상현" userId="03ad4a8e8f7310f3" providerId="LiveId" clId="{740A85CB-3805-4F51-AB96-76CBC9786805}" dt="2022-03-16T11:28:20.108" v="14" actId="20577"/>
          <ac:spMkLst>
            <pc:docMk/>
            <pc:sldMk cId="2920374433" sldId="262"/>
            <ac:spMk id="497" creationId="{F35F217A-C125-4FAD-8C77-36FBB32A3154}"/>
          </ac:spMkLst>
        </pc:spChg>
        <pc:spChg chg="mod">
          <ac:chgData name="남 상현" userId="03ad4a8e8f7310f3" providerId="LiveId" clId="{740A85CB-3805-4F51-AB96-76CBC9786805}" dt="2022-04-05T06:20:24.638" v="2025" actId="20577"/>
          <ac:spMkLst>
            <pc:docMk/>
            <pc:sldMk cId="2920374433" sldId="262"/>
            <ac:spMk id="501" creationId="{220D5AD1-F220-4949-9F0D-9FA7DB82A5B0}"/>
          </ac:spMkLst>
        </pc:spChg>
        <pc:spChg chg="mod">
          <ac:chgData name="남 상현" userId="03ad4a8e8f7310f3" providerId="LiveId" clId="{740A85CB-3805-4F51-AB96-76CBC9786805}" dt="2022-04-05T06:20:23.048" v="2024" actId="20577"/>
          <ac:spMkLst>
            <pc:docMk/>
            <pc:sldMk cId="2920374433" sldId="262"/>
            <ac:spMk id="649" creationId="{220D5AD1-F220-4949-9F0D-9FA7DB82A5B0}"/>
          </ac:spMkLst>
        </pc:spChg>
        <pc:grpChg chg="add del mod">
          <ac:chgData name="남 상현" userId="03ad4a8e8f7310f3" providerId="LiveId" clId="{740A85CB-3805-4F51-AB96-76CBC9786805}" dt="2022-03-22T01:15:31.486" v="555" actId="165"/>
          <ac:grpSpMkLst>
            <pc:docMk/>
            <pc:sldMk cId="2920374433" sldId="262"/>
            <ac:grpSpMk id="2" creationId="{9C3E63F4-3490-4CF9-9C44-F6A11D87B9F0}"/>
          </ac:grpSpMkLst>
        </pc:grpChg>
        <pc:grpChg chg="add del mod">
          <ac:chgData name="남 상현" userId="03ad4a8e8f7310f3" providerId="LiveId" clId="{740A85CB-3805-4F51-AB96-76CBC9786805}" dt="2022-03-22T01:15:32.487" v="556" actId="165"/>
          <ac:grpSpMkLst>
            <pc:docMk/>
            <pc:sldMk cId="2920374433" sldId="262"/>
            <ac:grpSpMk id="3" creationId="{A4D460ED-B06B-44D5-B13C-D157E3C7D537}"/>
          </ac:grpSpMkLst>
        </pc:grpChg>
        <pc:grpChg chg="add del mod">
          <ac:chgData name="남 상현" userId="03ad4a8e8f7310f3" providerId="LiveId" clId="{740A85CB-3805-4F51-AB96-76CBC9786805}" dt="2022-03-22T01:15:33.982" v="557" actId="165"/>
          <ac:grpSpMkLst>
            <pc:docMk/>
            <pc:sldMk cId="2920374433" sldId="262"/>
            <ac:grpSpMk id="4" creationId="{801D7004-FB0E-47AE-AF4B-74FD48C1C6ED}"/>
          </ac:grpSpMkLst>
        </pc:grpChg>
        <pc:grpChg chg="add del mod">
          <ac:chgData name="남 상현" userId="03ad4a8e8f7310f3" providerId="LiveId" clId="{740A85CB-3805-4F51-AB96-76CBC9786805}" dt="2022-03-22T01:15:35.033" v="558" actId="165"/>
          <ac:grpSpMkLst>
            <pc:docMk/>
            <pc:sldMk cId="2920374433" sldId="262"/>
            <ac:grpSpMk id="5" creationId="{93D3DF8C-9C5F-4C3E-BD23-3EBD6C3C13CD}"/>
          </ac:grpSpMkLst>
        </pc:grpChg>
        <pc:grpChg chg="del">
          <ac:chgData name="남 상현" userId="03ad4a8e8f7310f3" providerId="LiveId" clId="{740A85CB-3805-4F51-AB96-76CBC9786805}" dt="2022-03-22T01:14:44.840" v="539" actId="165"/>
          <ac:grpSpMkLst>
            <pc:docMk/>
            <pc:sldMk cId="2920374433" sldId="262"/>
            <ac:grpSpMk id="444" creationId="{8AA81FA0-7BD2-4065-88E9-1F80D62B7BA8}"/>
          </ac:grpSpMkLst>
        </pc:grpChg>
        <pc:grpChg chg="del mod topLvl">
          <ac:chgData name="남 상현" userId="03ad4a8e8f7310f3" providerId="LiveId" clId="{740A85CB-3805-4F51-AB96-76CBC9786805}" dt="2022-03-22T01:14:47.201" v="540" actId="165"/>
          <ac:grpSpMkLst>
            <pc:docMk/>
            <pc:sldMk cId="2920374433" sldId="262"/>
            <ac:grpSpMk id="446" creationId="{6DD4224E-C942-4234-B3F1-3291CA56F51A}"/>
          </ac:grpSpMkLst>
        </pc:grpChg>
        <pc:grpChg chg="del mod topLvl">
          <ac:chgData name="남 상현" userId="03ad4a8e8f7310f3" providerId="LiveId" clId="{740A85CB-3805-4F51-AB96-76CBC9786805}" dt="2022-03-22T01:14:49.029" v="541" actId="165"/>
          <ac:grpSpMkLst>
            <pc:docMk/>
            <pc:sldMk cId="2920374433" sldId="262"/>
            <ac:grpSpMk id="447" creationId="{2AAB96CB-445C-415C-9947-48F143284F45}"/>
          </ac:grpSpMkLst>
        </pc:grpChg>
        <pc:grpChg chg="del mod topLvl">
          <ac:chgData name="남 상현" userId="03ad4a8e8f7310f3" providerId="LiveId" clId="{740A85CB-3805-4F51-AB96-76CBC9786805}" dt="2022-03-22T01:14:51.814" v="542" actId="165"/>
          <ac:grpSpMkLst>
            <pc:docMk/>
            <pc:sldMk cId="2920374433" sldId="262"/>
            <ac:grpSpMk id="449" creationId="{76DABCB2-673C-4C20-9D8C-3D34F879882E}"/>
          </ac:grpSpMkLst>
        </pc:grpChg>
        <pc:grpChg chg="del mod topLvl">
          <ac:chgData name="남 상현" userId="03ad4a8e8f7310f3" providerId="LiveId" clId="{740A85CB-3805-4F51-AB96-76CBC9786805}" dt="2022-03-22T01:14:55.344" v="543" actId="165"/>
          <ac:grpSpMkLst>
            <pc:docMk/>
            <pc:sldMk cId="2920374433" sldId="262"/>
            <ac:grpSpMk id="450" creationId="{918917CD-BBE8-4F8A-811B-58EB1750CED4}"/>
          </ac:grpSpMkLst>
        </pc:grpChg>
        <pc:grpChg chg="add del mod">
          <ac:chgData name="남 상현" userId="03ad4a8e8f7310f3" providerId="LiveId" clId="{740A85CB-3805-4F51-AB96-76CBC9786805}" dt="2022-03-22T01:15:36.090" v="559" actId="165"/>
          <ac:grpSpMkLst>
            <pc:docMk/>
            <pc:sldMk cId="2920374433" sldId="262"/>
            <ac:grpSpMk id="469" creationId="{9BEF7F53-77AD-4C79-9F9D-FF2BFE9FAEF3}"/>
          </ac:grpSpMkLst>
        </pc:grpChg>
        <pc:grpChg chg="add del mod topLvl">
          <ac:chgData name="남 상현" userId="03ad4a8e8f7310f3" providerId="LiveId" clId="{740A85CB-3805-4F51-AB96-76CBC9786805}" dt="2022-03-22T01:23:05.798" v="858" actId="165"/>
          <ac:grpSpMkLst>
            <pc:docMk/>
            <pc:sldMk cId="2920374433" sldId="262"/>
            <ac:grpSpMk id="470" creationId="{D2868884-721D-412F-BC37-494FBD06A89F}"/>
          </ac:grpSpMkLst>
        </pc:grpChg>
        <pc:grpChg chg="add del mod topLvl">
          <ac:chgData name="남 상현" userId="03ad4a8e8f7310f3" providerId="LiveId" clId="{740A85CB-3805-4F51-AB96-76CBC9786805}" dt="2022-03-22T01:22:16.569" v="725" actId="165"/>
          <ac:grpSpMkLst>
            <pc:docMk/>
            <pc:sldMk cId="2920374433" sldId="262"/>
            <ac:grpSpMk id="502" creationId="{3631ABB0-938B-444D-9536-7699A6D2C299}"/>
          </ac:grpSpMkLst>
        </pc:grpChg>
        <pc:grpChg chg="add del mod">
          <ac:chgData name="남 상현" userId="03ad4a8e8f7310f3" providerId="LiveId" clId="{740A85CB-3805-4F51-AB96-76CBC9786805}" dt="2022-03-22T01:21:30.326" v="632" actId="165"/>
          <ac:grpSpMkLst>
            <pc:docMk/>
            <pc:sldMk cId="2920374433" sldId="262"/>
            <ac:grpSpMk id="503" creationId="{45E66FEC-A2A3-4A7A-9427-9F13B0B5229F}"/>
          </ac:grpSpMkLst>
        </pc:grpChg>
        <pc:grpChg chg="add del mod">
          <ac:chgData name="남 상현" userId="03ad4a8e8f7310f3" providerId="LiveId" clId="{740A85CB-3805-4F51-AB96-76CBC9786805}" dt="2022-03-22T01:24:28.634" v="885" actId="165"/>
          <ac:grpSpMkLst>
            <pc:docMk/>
            <pc:sldMk cId="2920374433" sldId="262"/>
            <ac:grpSpMk id="504" creationId="{08B9CF2C-8901-4D5C-8611-30289880F5C9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08" creationId="{07486BBA-41CA-44DD-9F5A-5BDD5D7F3357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09" creationId="{39CF905F-022C-485E-92E5-D38B6C6FDE9C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0" creationId="{355046A7-ABD4-4674-8B2B-BCE5E063191D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11" creationId="{AC7C8CC0-A3F4-4AF2-BF62-CA45560A4B2D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2" creationId="{F05A1567-C0FB-42DF-916E-9DE116A83A2A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13" creationId="{A09D9239-C2CD-4853-8CCF-9BD4C8C29588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7" creationId="{86A0E626-B9A9-4C79-B9CD-D7E6603BCF4F}"/>
          </ac:grpSpMkLst>
        </pc:grpChg>
        <pc:grpChg chg="add mod">
          <ac:chgData name="남 상현" userId="03ad4a8e8f7310f3" providerId="LiveId" clId="{740A85CB-3805-4F51-AB96-76CBC9786805}" dt="2022-03-22T01:26:56.564" v="925" actId="1076"/>
          <ac:grpSpMkLst>
            <pc:docMk/>
            <pc:sldMk cId="2920374433" sldId="262"/>
            <ac:grpSpMk id="518" creationId="{75FCD3E4-5219-4C00-A27D-C00E0F941EB2}"/>
          </ac:grpSpMkLst>
        </pc:grpChg>
        <pc:cxnChg chg="mod topLvl">
          <ac:chgData name="남 상현" userId="03ad4a8e8f7310f3" providerId="LiveId" clId="{740A85CB-3805-4F51-AB96-76CBC9786805}" dt="2022-03-22T01:21:30.326" v="632" actId="165"/>
          <ac:cxnSpMkLst>
            <pc:docMk/>
            <pc:sldMk cId="2920374433" sldId="262"/>
            <ac:cxnSpMk id="445" creationId="{4CB4DB58-32B9-4FE8-87D2-2E8715947E96}"/>
          </ac:cxnSpMkLst>
        </pc:cxnChg>
      </pc:sldChg>
      <pc:sldChg chg="addSp modSp mod ord">
        <pc:chgData name="남 상현" userId="03ad4a8e8f7310f3" providerId="LiveId" clId="{740A85CB-3805-4F51-AB96-76CBC9786805}" dt="2022-03-16T11:28:22.907" v="16" actId="20577"/>
        <pc:sldMkLst>
          <pc:docMk/>
          <pc:sldMk cId="1288857825" sldId="263"/>
        </pc:sldMkLst>
        <pc:spChg chg="add mod">
          <ac:chgData name="남 상현" userId="03ad4a8e8f7310f3" providerId="LiveId" clId="{740A85CB-3805-4F51-AB96-76CBC9786805}" dt="2022-03-16T11:28:22.907" v="16" actId="20577"/>
          <ac:spMkLst>
            <pc:docMk/>
            <pc:sldMk cId="1288857825" sldId="26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26.885" v="21" actId="20577"/>
        <pc:sldMkLst>
          <pc:docMk/>
          <pc:sldMk cId="1938059958" sldId="264"/>
        </pc:sldMkLst>
        <pc:spChg chg="mod">
          <ac:chgData name="남 상현" userId="03ad4a8e8f7310f3" providerId="LiveId" clId="{740A85CB-3805-4F51-AB96-76CBC9786805}" dt="2022-03-16T11:28:26.885" v="21" actId="20577"/>
          <ac:spMkLst>
            <pc:docMk/>
            <pc:sldMk cId="1938059958" sldId="264"/>
            <ac:spMk id="2" creationId="{440AAC75-CCCD-42C5-A719-078A6B06078F}"/>
          </ac:spMkLst>
        </pc:spChg>
      </pc:sldChg>
      <pc:sldChg chg="addSp delSp modSp add mod">
        <pc:chgData name="남 상현" userId="03ad4a8e8f7310f3" providerId="LiveId" clId="{740A85CB-3805-4F51-AB96-76CBC9786805}" dt="2022-03-16T11:28:37.708" v="33" actId="20577"/>
        <pc:sldMkLst>
          <pc:docMk/>
          <pc:sldMk cId="186599572" sldId="265"/>
        </pc:sldMkLst>
        <pc:spChg chg="add del mod">
          <ac:chgData name="남 상현" userId="03ad4a8e8f7310f3" providerId="LiveId" clId="{740A85CB-3805-4F51-AB96-76CBC9786805}" dt="2022-03-16T11:28:37.708" v="33" actId="20577"/>
          <ac:spMkLst>
            <pc:docMk/>
            <pc:sldMk cId="186599572" sldId="265"/>
            <ac:spMk id="2" creationId="{440AAC75-CCCD-42C5-A719-078A6B06078F}"/>
          </ac:spMkLst>
        </pc:spChg>
      </pc:sldChg>
      <pc:sldChg chg="add del">
        <pc:chgData name="남 상현" userId="03ad4a8e8f7310f3" providerId="LiveId" clId="{740A85CB-3805-4F51-AB96-76CBC9786805}" dt="2022-03-08T02:08:54.019" v="9" actId="47"/>
        <pc:sldMkLst>
          <pc:docMk/>
          <pc:sldMk cId="938987585" sldId="265"/>
        </pc:sldMkLst>
      </pc:sldChg>
      <pc:sldChg chg="modSp add mod ord">
        <pc:chgData name="남 상현" userId="03ad4a8e8f7310f3" providerId="LiveId" clId="{740A85CB-3805-4F51-AB96-76CBC9786805}" dt="2022-03-16T11:28:48.229" v="42" actId="20577"/>
        <pc:sldMkLst>
          <pc:docMk/>
          <pc:sldMk cId="2453874016" sldId="266"/>
        </pc:sldMkLst>
        <pc:spChg chg="mod">
          <ac:chgData name="남 상현" userId="03ad4a8e8f7310f3" providerId="LiveId" clId="{740A85CB-3805-4F51-AB96-76CBC9786805}" dt="2022-03-16T11:28:48.229" v="42" actId="20577"/>
          <ac:spMkLst>
            <pc:docMk/>
            <pc:sldMk cId="2453874016" sldId="266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58.986" v="48" actId="20577"/>
        <pc:sldMkLst>
          <pc:docMk/>
          <pc:sldMk cId="2601767220" sldId="267"/>
        </pc:sldMkLst>
        <pc:spChg chg="mod">
          <ac:chgData name="남 상현" userId="03ad4a8e8f7310f3" providerId="LiveId" clId="{740A85CB-3805-4F51-AB96-76CBC9786805}" dt="2022-03-16T11:28:58.986" v="48" actId="20577"/>
          <ac:spMkLst>
            <pc:docMk/>
            <pc:sldMk cId="2601767220" sldId="267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08.665" v="55" actId="20577"/>
        <pc:sldMkLst>
          <pc:docMk/>
          <pc:sldMk cId="1292498460" sldId="268"/>
        </pc:sldMkLst>
        <pc:spChg chg="mod">
          <ac:chgData name="남 상현" userId="03ad4a8e8f7310f3" providerId="LiveId" clId="{740A85CB-3805-4F51-AB96-76CBC9786805}" dt="2022-03-16T11:29:08.665" v="55" actId="20577"/>
          <ac:spMkLst>
            <pc:docMk/>
            <pc:sldMk cId="1292498460" sldId="268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20.734" v="60" actId="20577"/>
        <pc:sldMkLst>
          <pc:docMk/>
          <pc:sldMk cId="397317759" sldId="269"/>
        </pc:sldMkLst>
        <pc:spChg chg="mod">
          <ac:chgData name="남 상현" userId="03ad4a8e8f7310f3" providerId="LiveId" clId="{740A85CB-3805-4F51-AB96-76CBC9786805}" dt="2022-03-16T11:29:20.734" v="60" actId="20577"/>
          <ac:spMkLst>
            <pc:docMk/>
            <pc:sldMk cId="397317759" sldId="269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51.586" v="81" actId="20577"/>
        <pc:sldMkLst>
          <pc:docMk/>
          <pc:sldMk cId="4272387500" sldId="270"/>
        </pc:sldMkLst>
        <pc:spChg chg="mod">
          <ac:chgData name="남 상현" userId="03ad4a8e8f7310f3" providerId="LiveId" clId="{740A85CB-3805-4F51-AB96-76CBC9786805}" dt="2022-03-16T11:29:51.586" v="81" actId="20577"/>
          <ac:spMkLst>
            <pc:docMk/>
            <pc:sldMk cId="4272387500" sldId="270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4.617" v="85" actId="20577"/>
        <pc:sldMkLst>
          <pc:docMk/>
          <pc:sldMk cId="4055894437" sldId="271"/>
        </pc:sldMkLst>
        <pc:spChg chg="mod">
          <ac:chgData name="남 상현" userId="03ad4a8e8f7310f3" providerId="LiveId" clId="{740A85CB-3805-4F51-AB96-76CBC9786805}" dt="2022-03-16T11:30:14.617" v="85" actId="20577"/>
          <ac:spMkLst>
            <pc:docMk/>
            <pc:sldMk cId="4055894437" sldId="271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9.601" v="89" actId="20577"/>
        <pc:sldMkLst>
          <pc:docMk/>
          <pc:sldMk cId="83545186" sldId="272"/>
        </pc:sldMkLst>
        <pc:spChg chg="mod">
          <ac:chgData name="남 상현" userId="03ad4a8e8f7310f3" providerId="LiveId" clId="{740A85CB-3805-4F51-AB96-76CBC9786805}" dt="2022-03-16T11:30:19.601" v="89" actId="20577"/>
          <ac:spMkLst>
            <pc:docMk/>
            <pc:sldMk cId="83545186" sldId="272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4.482" v="95" actId="20577"/>
        <pc:sldMkLst>
          <pc:docMk/>
          <pc:sldMk cId="3447029117" sldId="273"/>
        </pc:sldMkLst>
        <pc:spChg chg="mod">
          <ac:chgData name="남 상현" userId="03ad4a8e8f7310f3" providerId="LiveId" clId="{740A85CB-3805-4F51-AB96-76CBC9786805}" dt="2022-03-16T11:30:24.482" v="95" actId="20577"/>
          <ac:spMkLst>
            <pc:docMk/>
            <pc:sldMk cId="3447029117" sldId="27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9.547" v="97" actId="20577"/>
        <pc:sldMkLst>
          <pc:docMk/>
          <pc:sldMk cId="3125157921" sldId="274"/>
        </pc:sldMkLst>
        <pc:spChg chg="mod">
          <ac:chgData name="남 상현" userId="03ad4a8e8f7310f3" providerId="LiveId" clId="{740A85CB-3805-4F51-AB96-76CBC9786805}" dt="2022-03-16T11:30:29.547" v="97" actId="20577"/>
          <ac:spMkLst>
            <pc:docMk/>
            <pc:sldMk cId="3125157921" sldId="274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33.538" v="101" actId="20577"/>
        <pc:sldMkLst>
          <pc:docMk/>
          <pc:sldMk cId="39029100" sldId="275"/>
        </pc:sldMkLst>
        <pc:spChg chg="mod">
          <ac:chgData name="남 상현" userId="03ad4a8e8f7310f3" providerId="LiveId" clId="{740A85CB-3805-4F51-AB96-76CBC9786805}" dt="2022-03-16T11:30:33.538" v="101" actId="20577"/>
          <ac:spMkLst>
            <pc:docMk/>
            <pc:sldMk cId="39029100" sldId="275"/>
            <ac:spMk id="2" creationId="{440AAC75-CCCD-42C5-A719-078A6B06078F}"/>
          </ac:spMkLst>
        </pc:spChg>
      </pc:sldChg>
      <pc:sldChg chg="addSp delSp modSp new mod">
        <pc:chgData name="남 상현" userId="03ad4a8e8f7310f3" providerId="LiveId" clId="{740A85CB-3805-4F51-AB96-76CBC9786805}" dt="2022-03-28T11:11:34.649" v="1739" actId="14100"/>
        <pc:sldMkLst>
          <pc:docMk/>
          <pc:sldMk cId="1720477759" sldId="276"/>
        </pc:sldMkLst>
        <pc:spChg chg="del">
          <ac:chgData name="남 상현" userId="03ad4a8e8f7310f3" providerId="LiveId" clId="{740A85CB-3805-4F51-AB96-76CBC9786805}" dt="2022-03-22T00:55:58.362" v="127" actId="478"/>
          <ac:spMkLst>
            <pc:docMk/>
            <pc:sldMk cId="1720477759" sldId="276"/>
            <ac:spMk id="2" creationId="{A9F13497-A8D5-4925-9002-B06CDE968D18}"/>
          </ac:spMkLst>
        </pc:spChg>
        <pc:spChg chg="del">
          <ac:chgData name="남 상현" userId="03ad4a8e8f7310f3" providerId="LiveId" clId="{740A85CB-3805-4F51-AB96-76CBC9786805}" dt="2022-03-22T00:55:58.362" v="127" actId="478"/>
          <ac:spMkLst>
            <pc:docMk/>
            <pc:sldMk cId="1720477759" sldId="276"/>
            <ac:spMk id="3" creationId="{F1239519-00F4-4C6C-9238-9C1CAEE846DA}"/>
          </ac:spMkLst>
        </pc:spChg>
        <pc:spChg chg="add mod">
          <ac:chgData name="남 상현" userId="03ad4a8e8f7310f3" providerId="LiveId" clId="{740A85CB-3805-4F51-AB96-76CBC9786805}" dt="2022-03-28T11:11:25.754" v="1726" actId="14100"/>
          <ac:spMkLst>
            <pc:docMk/>
            <pc:sldMk cId="1720477759" sldId="276"/>
            <ac:spMk id="4" creationId="{2FEA90B8-C603-4DD0-9BC9-DA22847D5F0E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9" creationId="{D9F390E9-5B6C-48EF-B2EE-775C0D160844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2" creationId="{A68979B1-40C5-4818-84CB-03C8EF80961F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3" creationId="{38615318-7180-4E9C-83D0-2BC0E97C5C4B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4" creationId="{BDC1F3B5-1B4C-489C-AB91-B70DF941C7C2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5" creationId="{3827DD6A-1E58-4F08-A294-DB3E42F76E12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6" creationId="{62DF3401-4D2B-4BD7-BC36-DE0CA80D8D1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7" creationId="{CC601D1B-2C70-40FE-95FF-06CF8396C053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8" creationId="{3A8456FA-EADA-4142-A2F2-B61E974AD284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9" creationId="{849C6BBD-F762-4765-B485-71DF56E5B7E0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0" creationId="{8B00A0FA-FE67-4877-B0A2-1E014EF8FF9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1" creationId="{4B0EB479-A503-4F04-8402-8644415C2FF7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2" creationId="{9B458C79-8F61-41BE-B116-0B4E95FBF410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3" creationId="{2C301FBA-9C52-4D11-8BC8-21F35B467706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4" creationId="{89C1E89B-03FC-4EA5-AE3E-0729A979F78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5" creationId="{CD3E47D6-A36E-4F6B-A052-BE50FF0F68DF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6" creationId="{664185A0-39E2-4B1A-8B0A-230CC7AA250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7" creationId="{CEAC5065-AA6F-4B78-ACBA-777B587E1985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8" creationId="{4495B5CC-183D-499D-9618-84BF88952027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9" creationId="{9B6C40BC-31CD-42BE-9567-D4BA23AF0AD9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0" creationId="{A8EAFD4C-97A2-4892-9029-77BBDCA90415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1" creationId="{82A30D38-EB4A-438C-B3F4-E05B231D2F2F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2" creationId="{9676D37E-D51E-49B4-B8C3-DCFF40674D76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3" creationId="{704DFE5F-CD87-43DD-A62F-039245426DE8}"/>
          </ac:spMkLst>
        </pc:spChg>
        <pc:spChg chg="add 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4" creationId="{0F586D43-8FB3-427F-93A5-291F862441A4}"/>
          </ac:spMkLst>
        </pc:spChg>
        <pc:spChg chg="add 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5" creationId="{5071D29E-6FA4-455D-9C8E-09C127E3EA64}"/>
          </ac:spMkLst>
        </pc:spChg>
        <pc:spChg chg="add 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6" creationId="{A6103EDB-68F9-49A7-A5DE-3FE060AEFD40}"/>
          </ac:spMkLst>
        </pc:spChg>
        <pc:spChg chg="add 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7" creationId="{9667ED90-035B-4F9C-BDAB-5A781E2FD1DB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0" creationId="{D44D7FFD-D872-46C7-B7E2-8CDE6FF5F91C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1" creationId="{FD1D7460-56EB-45F7-836E-819C3BB61594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2" creationId="{24262F64-46F0-48E5-B483-E84CD5BD7F10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3" creationId="{623D103D-80E3-4932-9DDB-D2D46D35FD0A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5" creationId="{5904F8C1-C1F6-4D2D-A69F-267C256EBAFB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6" creationId="{31886344-2607-479B-BA2D-773719F1318F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7" creationId="{01386A4D-4A09-4633-AA7A-3AE4A06ED06E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8" creationId="{4AB8B903-5957-44F1-9B19-EF6DF064AB70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0" creationId="{22A8BF8D-98A7-4600-989F-CC3A6C195E3F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2" creationId="{E8AC7C72-FF33-47F9-AC9D-2356511309E5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3" creationId="{CE1360E1-8B95-4CD8-BA69-A6A8AA866B04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4" creationId="{1FE813F7-5730-4D58-BEDE-57EBC919C702}"/>
          </ac:spMkLst>
        </pc:spChg>
        <pc:spChg chg="add del mod">
          <ac:chgData name="남 상현" userId="03ad4a8e8f7310f3" providerId="LiveId" clId="{740A85CB-3805-4F51-AB96-76CBC9786805}" dt="2022-03-22T01:02:50.432" v="461" actId="478"/>
          <ac:spMkLst>
            <pc:docMk/>
            <pc:sldMk cId="1720477759" sldId="276"/>
            <ac:spMk id="55" creationId="{66E4FA68-7F32-4263-8306-4D1AB771D0E6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6" creationId="{2FCF2539-FF52-4297-A58B-C8FFF396661E}"/>
          </ac:spMkLst>
        </pc:spChg>
        <pc:spChg chg="add del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7" creationId="{3B83E07F-EE8D-4126-8E31-0738E5278409}"/>
          </ac:spMkLst>
        </pc:spChg>
        <pc:spChg chg="add del mod">
          <ac:chgData name="남 상현" userId="03ad4a8e8f7310f3" providerId="LiveId" clId="{740A85CB-3805-4F51-AB96-76CBC9786805}" dt="2022-03-28T11:05:27.327" v="1511" actId="478"/>
          <ac:spMkLst>
            <pc:docMk/>
            <pc:sldMk cId="1720477759" sldId="276"/>
            <ac:spMk id="58" creationId="{D25F7A39-785F-43A2-8521-B722E54A4E28}"/>
          </ac:spMkLst>
        </pc:spChg>
        <pc:spChg chg="mod">
          <ac:chgData name="남 상현" userId="03ad4a8e8f7310f3" providerId="LiveId" clId="{740A85CB-3805-4F51-AB96-76CBC9786805}" dt="2022-03-22T01:11:42.596" v="524" actId="20577"/>
          <ac:spMkLst>
            <pc:docMk/>
            <pc:sldMk cId="1720477759" sldId="276"/>
            <ac:spMk id="63" creationId="{E71B6AC0-E789-4F01-B2D4-BC0BE2BD762A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66" creationId="{0BEFD2C2-F6AB-4F45-8329-8871A4834D99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7" creationId="{718BFAF6-A22B-4B58-900D-30847AFFFF2B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8" creationId="{26BE647F-25AA-4834-A9A2-A3DD5447C033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9" creationId="{EAF88CED-5879-466E-852D-E1104EAE9425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0" creationId="{F28C2C7A-4D96-4F62-975F-2C33E806BDB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1" creationId="{45F2D11D-E903-46B9-BD8F-DDD56F7C75D7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72" creationId="{B0FE7B9E-8578-44A1-8477-458B5EB981A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3" creationId="{AED1DD25-F981-4C18-8A92-44448BEAA54E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4" creationId="{DA4755CF-D7EC-47CF-A77B-35B66754E478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5" creationId="{1327821F-D16D-4D1A-93F6-3201245ECDFC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6" creationId="{20B130F8-29A7-4899-ADB7-7BC036A6F961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7" creationId="{09B02147-F525-4803-B2F6-74B721236D9A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78" creationId="{82F6DDFF-2ABD-4EBE-BC0E-74AB4ED40F80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9" creationId="{078C9E53-D103-43E8-A44C-F4B1D6136C10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0" creationId="{D504516C-A8E4-49E6-B8FF-ACBC3D6B106F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1" creationId="{97E11EEF-6882-4D99-8305-25A77B6734DF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2" creationId="{C73D271C-8C57-4CE9-A97D-6D4B3E354D6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3" creationId="{AAAA4EBF-B998-4204-8685-6F83DB7BAC41}"/>
          </ac:spMkLst>
        </pc:spChg>
        <pc:spChg chg="add mod">
          <ac:chgData name="남 상현" userId="03ad4a8e8f7310f3" providerId="LiveId" clId="{740A85CB-3805-4F51-AB96-76CBC9786805}" dt="2022-03-22T01:10:11.012" v="500"/>
          <ac:spMkLst>
            <pc:docMk/>
            <pc:sldMk cId="1720477759" sldId="276"/>
            <ac:spMk id="84" creationId="{0A7098F6-7BA1-414C-B74C-27FDBAE4ACD4}"/>
          </ac:spMkLst>
        </pc:spChg>
        <pc:spChg chg="mod">
          <ac:chgData name="남 상현" userId="03ad4a8e8f7310f3" providerId="LiveId" clId="{740A85CB-3805-4F51-AB96-76CBC9786805}" dt="2022-03-28T11:10:05.058" v="1523" actId="164"/>
          <ac:spMkLst>
            <pc:docMk/>
            <pc:sldMk cId="1720477759" sldId="276"/>
            <ac:spMk id="84" creationId="{E1E3C29B-B21D-4037-A727-61619016F094}"/>
          </ac:spMkLst>
        </pc:spChg>
        <pc:spChg chg="add mod">
          <ac:chgData name="남 상현" userId="03ad4a8e8f7310f3" providerId="LiveId" clId="{740A85CB-3805-4F51-AB96-76CBC9786805}" dt="2022-03-22T01:10:11.012" v="500"/>
          <ac:spMkLst>
            <pc:docMk/>
            <pc:sldMk cId="1720477759" sldId="276"/>
            <ac:spMk id="85" creationId="{D0398D1E-CFF0-4AC3-9FF0-F495FA798507}"/>
          </ac:spMkLst>
        </pc:spChg>
        <pc:spChg chg="mod">
          <ac:chgData name="남 상현" userId="03ad4a8e8f7310f3" providerId="LiveId" clId="{740A85CB-3805-4F51-AB96-76CBC9786805}" dt="2022-03-28T11:10:05.058" v="1523" actId="164"/>
          <ac:spMkLst>
            <pc:docMk/>
            <pc:sldMk cId="1720477759" sldId="276"/>
            <ac:spMk id="85" creationId="{D136D8F3-ABB7-4D9A-B984-D11019FE1B81}"/>
          </ac:spMkLst>
        </pc:spChg>
        <pc:spChg chg="mod">
          <ac:chgData name="남 상현" userId="03ad4a8e8f7310f3" providerId="LiveId" clId="{740A85CB-3805-4F51-AB96-76CBC9786805}" dt="2022-03-28T11:10:05.058" v="1523" actId="164"/>
          <ac:spMkLst>
            <pc:docMk/>
            <pc:sldMk cId="1720477759" sldId="276"/>
            <ac:spMk id="87" creationId="{53C347D8-F7B1-452F-B323-9A74074E0407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88" creationId="{F7CC7BA9-6C3B-4295-B306-E6B233903748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89" creationId="{8DCF8DCB-C63A-40A9-B16F-176F8755A5A5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90" creationId="{06A60D0B-6300-40A2-9E9A-84D7B24FFE52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91" creationId="{900AEAF0-F893-4F9E-A346-9507AC103751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6" creationId="{69C8E843-0665-4F88-AC27-E139FF0A76D9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8" creationId="{DBC2FFC4-5B84-4FEA-B3C8-D5A59D161743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9" creationId="{B8329BF8-E033-4F7B-B2D1-1FD133DA180E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100" creationId="{89CAADCA-7398-4AE1-8C64-77E6BF3279FA}"/>
          </ac:spMkLst>
        </pc:spChg>
        <pc:spChg chg="add del mod or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101" creationId="{99CC0B31-DC29-4C01-ADD9-ED334F0AF557}"/>
          </ac:spMkLst>
        </pc:spChg>
        <pc:spChg chg="add del mod or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102" creationId="{4B6D6BE2-9802-4A3C-9D42-4539D681802F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103" creationId="{6EF4C448-B230-411D-A780-6478D61C3D7F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4" creationId="{3EF2C27B-6FD3-4059-8A62-36CF8382650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5" creationId="{F877547C-4F9E-4046-BCB3-1EA165ADC070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6" creationId="{8E34861F-5C04-4615-9930-B718659B70F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7" creationId="{F425889F-5C94-4189-9643-A53ADCFFC37B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8" creationId="{A28E2E8E-6599-47D1-89C1-734683719C42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9" creationId="{3741B680-B092-4945-BEE5-C4C99EBE917D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0" creationId="{FCD42E7D-212D-426A-88F4-D7E0B8705EBC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1" creationId="{E0F4BD02-6EBA-4847-8E8B-332CDB10C964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2" creationId="{8C09E8CF-F2A9-4E99-82E1-E121F32FC811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3" creationId="{E03D52E9-96B4-4D28-8778-B8ADEF8E25D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4" creationId="{406C67BB-E71A-4B64-A59E-E5F08162907D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5" creationId="{91A4EB55-0259-4CC3-8DA5-58656848B446}"/>
          </ac:spMkLst>
        </pc:spChg>
        <pc:spChg chg="add del mod">
          <ac:chgData name="남 상현" userId="03ad4a8e8f7310f3" providerId="LiveId" clId="{740A85CB-3805-4F51-AB96-76CBC9786805}" dt="2022-03-28T11:05:23.205" v="1509" actId="478"/>
          <ac:spMkLst>
            <pc:docMk/>
            <pc:sldMk cId="1720477759" sldId="276"/>
            <ac:spMk id="116" creationId="{FEF761C7-3B9B-4D5B-80CA-CC8F3A58DDD1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1" creationId="{D800EFB8-E743-4BB6-979B-698F0F46D14C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2" creationId="{6A5C1E9C-DF7E-4738-84FE-0F7AC9369312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4" creationId="{26F72E8F-0D55-487F-B979-23AEE279ECBC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5" creationId="{B6F98BF8-06E3-4EFC-86F1-4E96400392E9}"/>
          </ac:spMkLst>
        </pc:spChg>
        <pc:spChg chg="mod">
          <ac:chgData name="남 상현" userId="03ad4a8e8f7310f3" providerId="LiveId" clId="{740A85CB-3805-4F51-AB96-76CBC9786805}" dt="2022-03-28T11:10:05.058" v="1523" actId="164"/>
          <ac:spMkLst>
            <pc:docMk/>
            <pc:sldMk cId="1720477759" sldId="276"/>
            <ac:spMk id="128" creationId="{ABC5D7F6-5D13-410D-9FEB-5B93FD784267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3" creationId="{139E978A-6798-498A-BABB-3CEC2DC96F2F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4" creationId="{26752464-AA8A-4048-A3C8-6BDE14D6FED6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5" creationId="{49D4C05D-A4ED-43E1-8C78-AA7FEC4060D6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6" creationId="{2AE511C2-8CA1-4252-9F26-908452A27B72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7" creationId="{B383E84D-E592-491E-BAE3-588B2B3439A4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8" creationId="{DD99BA56-63AF-476E-8827-E7B8B203352D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9" creationId="{C22B5A35-B107-405B-8AD6-D1FD7F3FE196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0" creationId="{5194928C-B14E-41C1-8C81-D71D1EFB86E4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5" creationId="{9A18FE4B-61D9-4CB5-956A-36871325A220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7" creationId="{70363A28-7771-412A-98FF-CE0A8E5243FA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8" creationId="{1801F78D-E7EA-40F9-ACFE-BC2DD47FBECF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9" creationId="{6CE6B441-EA98-4D5A-BBC6-6089F726316E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0" creationId="{40884398-F6FC-4E1C-95A1-5D3E89E41DFE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1" creationId="{A0518C7C-819D-4C16-98DB-E5699977670C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2" creationId="{CB46C5DA-904C-4A78-85F5-910580553256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3" creationId="{86EFFC63-C34D-4F21-938B-6326C15C15F0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4" creationId="{F90DCAF9-803A-4EC5-B134-1E6D14889FA0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5" creationId="{D355A5D0-BF18-4489-B654-C311734738D5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6" creationId="{0A40EC7C-5E85-490A-9E41-0BEC0E5FAC32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7" creationId="{C1C94F28-E298-40D1-8906-37A324C58F44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8" creationId="{6B651F21-AF18-42EC-83E5-5C71A8352929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9" creationId="{88DEC4C1-53F1-41F5-9355-AEDCE05DE36D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60" creationId="{D098FFA8-D7A3-4FB9-981E-42D0B51D5250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61" creationId="{133E0065-F533-441A-84E3-07CFBF8B381F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62" creationId="{255F1C49-4E4B-469C-A18A-4AE3D100DF08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63" creationId="{BE03E081-E10C-40A3-AB0C-2011E002959C}"/>
          </ac:spMkLst>
        </pc:spChg>
        <pc:spChg chg="add mod">
          <ac:chgData name="남 상현" userId="03ad4a8e8f7310f3" providerId="LiveId" clId="{740A85CB-3805-4F51-AB96-76CBC9786805}" dt="2022-03-28T11:11:34.649" v="1739" actId="14100"/>
          <ac:spMkLst>
            <pc:docMk/>
            <pc:sldMk cId="1720477759" sldId="276"/>
            <ac:spMk id="165" creationId="{D406FF8E-ED16-4604-B07B-EFF188CDF5FD}"/>
          </ac:spMkLst>
        </pc:spChg>
        <pc:grpChg chg="add mod">
          <ac:chgData name="남 상현" userId="03ad4a8e8f7310f3" providerId="LiveId" clId="{740A85CB-3805-4F51-AB96-76CBC9786805}" dt="2022-03-28T11:10:05.058" v="1523" actId="164"/>
          <ac:grpSpMkLst>
            <pc:docMk/>
            <pc:sldMk cId="1720477759" sldId="276"/>
            <ac:grpSpMk id="3" creationId="{5DB33533-53E0-4C16-A30D-E1BE3CFDB7FF}"/>
          </ac:grpSpMkLst>
        </pc:grpChg>
        <pc:grpChg chg="add del mod">
          <ac:chgData name="남 상현" userId="03ad4a8e8f7310f3" providerId="LiveId" clId="{740A85CB-3805-4F51-AB96-76CBC9786805}" dt="2022-03-22T01:44:03.425" v="1461" actId="478"/>
          <ac:grpSpMkLst>
            <pc:docMk/>
            <pc:sldMk cId="1720477759" sldId="276"/>
            <ac:grpSpMk id="5" creationId="{2ACAFFFC-1E5E-4F87-BD01-412C871CA9F8}"/>
          </ac:grpSpMkLst>
        </pc:grpChg>
        <pc:grpChg chg="add mod">
          <ac:chgData name="남 상현" userId="03ad4a8e8f7310f3" providerId="LiveId" clId="{740A85CB-3805-4F51-AB96-76CBC9786805}" dt="2022-03-28T11:10:13.931" v="1530" actId="164"/>
          <ac:grpSpMkLst>
            <pc:docMk/>
            <pc:sldMk cId="1720477759" sldId="276"/>
            <ac:grpSpMk id="5" creationId="{4478BFF0-6EF8-45DC-A427-1C5086F11245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7" creationId="{729126F6-0C0E-471E-ADA5-8C8219A9367A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8" creationId="{BF055281-9668-41AE-AC61-C88ACA614FE1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10" creationId="{4DB0EDA9-7829-47D5-83AB-A62150F56CEC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11" creationId="{1E5D1C0F-E681-4240-9298-C6F0EC2ADAF7}"/>
          </ac:grpSpMkLst>
        </pc:grpChg>
        <pc:grpChg chg="add mod topLvl">
          <ac:chgData name="남 상현" userId="03ad4a8e8f7310f3" providerId="LiveId" clId="{740A85CB-3805-4F51-AB96-76CBC9786805}" dt="2022-03-28T11:10:06.101" v="1525" actId="165"/>
          <ac:grpSpMkLst>
            <pc:docMk/>
            <pc:sldMk cId="1720477759" sldId="276"/>
            <ac:grpSpMk id="38" creationId="{D7021945-3885-448C-A79C-829CF878B97E}"/>
          </ac:grpSpMkLst>
        </pc:grpChg>
        <pc:grpChg chg="add mod topLvl">
          <ac:chgData name="남 상현" userId="03ad4a8e8f7310f3" providerId="LiveId" clId="{740A85CB-3805-4F51-AB96-76CBC9786805}" dt="2022-03-28T11:10:06.101" v="1525" actId="165"/>
          <ac:grpSpMkLst>
            <pc:docMk/>
            <pc:sldMk cId="1720477759" sldId="276"/>
            <ac:grpSpMk id="39" creationId="{C5755DBC-DDE2-403B-8764-6BA7668CF2B3}"/>
          </ac:grpSpMkLst>
        </pc:grpChg>
        <pc:grpChg chg="add mod ord topLvl">
          <ac:chgData name="남 상현" userId="03ad4a8e8f7310f3" providerId="LiveId" clId="{740A85CB-3805-4F51-AB96-76CBC9786805}" dt="2022-03-28T11:10:06.101" v="1525" actId="165"/>
          <ac:grpSpMkLst>
            <pc:docMk/>
            <pc:sldMk cId="1720477759" sldId="276"/>
            <ac:grpSpMk id="44" creationId="{98F44BCF-9D2E-413A-8FB6-608B8C6F45A0}"/>
          </ac:grpSpMkLst>
        </pc:grpChg>
        <pc:grpChg chg="add mod">
          <ac:chgData name="남 상현" userId="03ad4a8e8f7310f3" providerId="LiveId" clId="{740A85CB-3805-4F51-AB96-76CBC9786805}" dt="2022-03-22T01:11:35.553" v="517" actId="1076"/>
          <ac:grpSpMkLst>
            <pc:docMk/>
            <pc:sldMk cId="1720477759" sldId="276"/>
            <ac:grpSpMk id="59" creationId="{C5400139-7DC0-45D1-A5E8-5E4306563685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1" creationId="{AFEA1516-34FD-4909-B30E-BC91342B22F1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2" creationId="{DE83D286-2E88-42B2-BBB5-4B3154DA8517}"/>
          </ac:grpSpMkLst>
        </pc:grpChg>
        <pc:grpChg chg="del mod">
          <ac:chgData name="남 상현" userId="03ad4a8e8f7310f3" providerId="LiveId" clId="{740A85CB-3805-4F51-AB96-76CBC9786805}" dt="2022-03-22T01:09:08.426" v="490" actId="478"/>
          <ac:grpSpMkLst>
            <pc:docMk/>
            <pc:sldMk cId="1720477759" sldId="276"/>
            <ac:grpSpMk id="64" creationId="{4ECCD793-0E26-43EE-A010-819BEC77E26A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5" creationId="{E37E722B-CC17-43B9-81CE-251D946B6BF9}"/>
          </ac:grpSpMkLst>
        </pc:grpChg>
        <pc:grpChg chg="add mod ord">
          <ac:chgData name="남 상현" userId="03ad4a8e8f7310f3" providerId="LiveId" clId="{740A85CB-3805-4F51-AB96-76CBC9786805}" dt="2022-03-28T11:10:13.931" v="1530" actId="164"/>
          <ac:grpSpMkLst>
            <pc:docMk/>
            <pc:sldMk cId="1720477759" sldId="276"/>
            <ac:grpSpMk id="83" creationId="{843CEC92-4B57-4993-B6E3-5E5250E64355}"/>
          </ac:grpSpMkLst>
        </pc:grpChg>
        <pc:grpChg chg="add del mod">
          <ac:chgData name="남 상현" userId="03ad4a8e8f7310f3" providerId="LiveId" clId="{740A85CB-3805-4F51-AB96-76CBC9786805}" dt="2022-03-28T11:10:13.931" v="1530" actId="164"/>
          <ac:grpSpMkLst>
            <pc:docMk/>
            <pc:sldMk cId="1720477759" sldId="276"/>
            <ac:grpSpMk id="86" creationId="{F9EBB120-B1FF-447E-A51F-EA10F08D7F76}"/>
          </ac:grpSpMkLst>
        </pc:grpChg>
        <pc:grpChg chg="add del mod">
          <ac:chgData name="남 상현" userId="03ad4a8e8f7310f3" providerId="LiveId" clId="{740A85CB-3805-4F51-AB96-76CBC9786805}" dt="2022-03-22T01:33:13.482" v="926" actId="165"/>
          <ac:grpSpMkLst>
            <pc:docMk/>
            <pc:sldMk cId="1720477759" sldId="276"/>
            <ac:grpSpMk id="87" creationId="{35E1BED0-7065-45B1-9701-63E22F82C129}"/>
          </ac:grpSpMkLst>
        </pc:grpChg>
        <pc:grpChg chg="add del mod topLvl">
          <ac:chgData name="남 상현" userId="03ad4a8e8f7310f3" providerId="LiveId" clId="{740A85CB-3805-4F51-AB96-76CBC9786805}" dt="2022-03-28T11:10:11.665" v="1529" actId="478"/>
          <ac:grpSpMkLst>
            <pc:docMk/>
            <pc:sldMk cId="1720477759" sldId="276"/>
            <ac:grpSpMk id="92" creationId="{84D32406-57A9-4626-91F8-19B05D743509}"/>
          </ac:grpSpMkLst>
        </pc:grpChg>
        <pc:grpChg chg="add del mod topLvl">
          <ac:chgData name="남 상현" userId="03ad4a8e8f7310f3" providerId="LiveId" clId="{740A85CB-3805-4F51-AB96-76CBC9786805}" dt="2022-03-28T11:10:11.665" v="1529" actId="478"/>
          <ac:grpSpMkLst>
            <pc:docMk/>
            <pc:sldMk cId="1720477759" sldId="276"/>
            <ac:grpSpMk id="93" creationId="{2D46062E-C50E-4615-B86D-C5610AB4A355}"/>
          </ac:grpSpMkLst>
        </pc:grpChg>
        <pc:grpChg chg="add del mod topLvl">
          <ac:chgData name="남 상현" userId="03ad4a8e8f7310f3" providerId="LiveId" clId="{740A85CB-3805-4F51-AB96-76CBC9786805}" dt="2022-03-28T11:10:11.665" v="1529" actId="478"/>
          <ac:grpSpMkLst>
            <pc:docMk/>
            <pc:sldMk cId="1720477759" sldId="276"/>
            <ac:grpSpMk id="94" creationId="{20DEF71E-ECF4-4333-8E16-41F3FF32D4AC}"/>
          </ac:grpSpMkLst>
        </pc:grpChg>
        <pc:grpChg chg="add del mod">
          <ac:chgData name="남 상현" userId="03ad4a8e8f7310f3" providerId="LiveId" clId="{740A85CB-3805-4F51-AB96-76CBC9786805}" dt="2022-03-28T11:05:21.795" v="1508" actId="478"/>
          <ac:grpSpMkLst>
            <pc:docMk/>
            <pc:sldMk cId="1720477759" sldId="276"/>
            <ac:grpSpMk id="117" creationId="{B9A5E636-5075-4178-BD42-8163B9213E0A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19" creationId="{B56814CB-DF8C-4FF5-8689-C3E39C890030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20" creationId="{C39C5BC9-3D38-4504-9498-EF78C1ECBB51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23" creationId="{CA40354E-DF97-47A0-A212-DB9A9EAACEC9}"/>
          </ac:grpSpMkLst>
        </pc:grpChg>
        <pc:grpChg chg="add del mod ord">
          <ac:chgData name="남 상현" userId="03ad4a8e8f7310f3" providerId="LiveId" clId="{740A85CB-3805-4F51-AB96-76CBC9786805}" dt="2022-03-28T11:05:30.407" v="1512" actId="21"/>
          <ac:grpSpMkLst>
            <pc:docMk/>
            <pc:sldMk cId="1720477759" sldId="276"/>
            <ac:grpSpMk id="129" creationId="{90B070BE-3573-407E-8184-71114B1DBC68}"/>
          </ac:grpSpMkLst>
        </pc:grpChg>
        <pc:grpChg chg="add mod">
          <ac:chgData name="남 상현" userId="03ad4a8e8f7310f3" providerId="LiveId" clId="{740A85CB-3805-4F51-AB96-76CBC9786805}" dt="2022-03-28T11:10:16.160" v="1532" actId="1076"/>
          <ac:grpSpMkLst>
            <pc:docMk/>
            <pc:sldMk cId="1720477759" sldId="276"/>
            <ac:grpSpMk id="130" creationId="{EA6F4723-52F9-4FED-B3A6-5279C3E5556C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31" creationId="{2B8569FA-C564-4843-8650-95E3789CD36A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32" creationId="{CFB084B7-DDEB-49CB-9AA2-2E14B3B89C8F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41" creationId="{4A65585A-EC4F-4984-8AE1-A0399D0676AB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42" creationId="{2C7D04F7-5EF2-468C-875A-BCAECDE2F9A1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43" creationId="{74344A29-A6C6-42FA-A567-52EABB8DEE08}"/>
          </ac:grpSpMkLst>
        </pc:grpChg>
        <pc:graphicFrameChg chg="add mod modGraphic">
          <ac:chgData name="남 상현" userId="03ad4a8e8f7310f3" providerId="LiveId" clId="{740A85CB-3805-4F51-AB96-76CBC9786805}" dt="2022-03-28T11:10:57.077" v="1616" actId="1076"/>
          <ac:graphicFrameMkLst>
            <pc:docMk/>
            <pc:sldMk cId="1720477759" sldId="276"/>
            <ac:graphicFrameMk id="2" creationId="{81DC8E12-3477-4385-9CE3-7354E778B743}"/>
          </ac:graphicFrameMkLst>
        </pc:graphicFrameChg>
        <pc:graphicFrameChg chg="add del mod modGraphic">
          <ac:chgData name="남 상현" userId="03ad4a8e8f7310f3" providerId="LiveId" clId="{740A85CB-3805-4F51-AB96-76CBC9786805}" dt="2022-03-28T11:05:20.535" v="1507" actId="478"/>
          <ac:graphicFrameMkLst>
            <pc:docMk/>
            <pc:sldMk cId="1720477759" sldId="276"/>
            <ac:graphicFrameMk id="126" creationId="{195F3B3C-83C1-4191-B6B1-393EEF557E50}"/>
          </ac:graphicFrameMkLst>
        </pc:graphicFrameChg>
        <pc:graphicFrameChg chg="add mod modGraphic">
          <ac:chgData name="남 상현" userId="03ad4a8e8f7310f3" providerId="LiveId" clId="{740A85CB-3805-4F51-AB96-76CBC9786805}" dt="2022-03-28T11:11:20.875" v="1718"/>
          <ac:graphicFrameMkLst>
            <pc:docMk/>
            <pc:sldMk cId="1720477759" sldId="276"/>
            <ac:graphicFrameMk id="164" creationId="{69C2D710-0280-40AD-BAB2-4DE364E4499B}"/>
          </ac:graphicFrameMkLst>
        </pc:graphicFrameChg>
        <pc:cxnChg chg="mod">
          <ac:chgData name="남 상현" userId="03ad4a8e8f7310f3" providerId="LiveId" clId="{740A85CB-3805-4F51-AB96-76CBC9786805}" dt="2022-03-22T00:59:53.632" v="177"/>
          <ac:cxnSpMkLst>
            <pc:docMk/>
            <pc:sldMk cId="1720477759" sldId="276"/>
            <ac:cxnSpMk id="6" creationId="{2BE9FCA5-C81C-462F-9DD4-060CAEEBEE9D}"/>
          </ac:cxnSpMkLst>
        </pc:cxnChg>
        <pc:cxnChg chg="add mod topLvl">
          <ac:chgData name="남 상현" userId="03ad4a8e8f7310f3" providerId="LiveId" clId="{740A85CB-3805-4F51-AB96-76CBC9786805}" dt="2022-03-28T11:10:06.101" v="1525" actId="165"/>
          <ac:cxnSpMkLst>
            <pc:docMk/>
            <pc:sldMk cId="1720477759" sldId="276"/>
            <ac:cxnSpMk id="49" creationId="{CBB8B3C0-4C80-455C-B106-95F9699D5606}"/>
          </ac:cxnSpMkLst>
        </pc:cxnChg>
        <pc:cxnChg chg="add mod topLvl">
          <ac:chgData name="남 상현" userId="03ad4a8e8f7310f3" providerId="LiveId" clId="{740A85CB-3805-4F51-AB96-76CBC9786805}" dt="2022-03-28T11:10:06.101" v="1525" actId="165"/>
          <ac:cxnSpMkLst>
            <pc:docMk/>
            <pc:sldMk cId="1720477759" sldId="276"/>
            <ac:cxnSpMk id="51" creationId="{95DAE75C-D674-4357-AAEB-FE069DD1BEA7}"/>
          </ac:cxnSpMkLst>
        </pc:cxnChg>
        <pc:cxnChg chg="mod">
          <ac:chgData name="남 상현" userId="03ad4a8e8f7310f3" providerId="LiveId" clId="{740A85CB-3805-4F51-AB96-76CBC9786805}" dt="2022-03-22T01:08:58.379" v="488"/>
          <ac:cxnSpMkLst>
            <pc:docMk/>
            <pc:sldMk cId="1720477759" sldId="276"/>
            <ac:cxnSpMk id="60" creationId="{64EB2F9C-4DEB-4CAE-A63A-89D19B367CA0}"/>
          </ac:cxnSpMkLst>
        </pc:cxnChg>
        <pc:cxnChg chg="add del mod topLvl">
          <ac:chgData name="남 상현" userId="03ad4a8e8f7310f3" providerId="LiveId" clId="{740A85CB-3805-4F51-AB96-76CBC9786805}" dt="2022-03-28T11:10:11.665" v="1529" actId="478"/>
          <ac:cxnSpMkLst>
            <pc:docMk/>
            <pc:sldMk cId="1720477759" sldId="276"/>
            <ac:cxnSpMk id="95" creationId="{087FC523-FFED-4AC0-B57B-0F078605639F}"/>
          </ac:cxnSpMkLst>
        </pc:cxnChg>
        <pc:cxnChg chg="add del mod topLvl">
          <ac:chgData name="남 상현" userId="03ad4a8e8f7310f3" providerId="LiveId" clId="{740A85CB-3805-4F51-AB96-76CBC9786805}" dt="2022-03-28T11:10:11.665" v="1529" actId="478"/>
          <ac:cxnSpMkLst>
            <pc:docMk/>
            <pc:sldMk cId="1720477759" sldId="276"/>
            <ac:cxnSpMk id="97" creationId="{BE135118-81BD-424D-B18D-EBEBED6BD0BF}"/>
          </ac:cxnSpMkLst>
        </pc:cxnChg>
        <pc:cxnChg chg="mod">
          <ac:chgData name="남 상현" userId="03ad4a8e8f7310f3" providerId="LiveId" clId="{740A85CB-3805-4F51-AB96-76CBC9786805}" dt="2022-03-22T01:11:55.393" v="530"/>
          <ac:cxnSpMkLst>
            <pc:docMk/>
            <pc:sldMk cId="1720477759" sldId="276"/>
            <ac:cxnSpMk id="118" creationId="{FB08D37C-49B9-45F2-9AC7-39A462867311}"/>
          </ac:cxnSpMkLst>
        </pc:cxnChg>
        <pc:cxnChg chg="add mod">
          <ac:chgData name="남 상현" userId="03ad4a8e8f7310f3" providerId="LiveId" clId="{740A85CB-3805-4F51-AB96-76CBC9786805}" dt="2022-03-22T01:12:13.861" v="535" actId="14100"/>
          <ac:cxnSpMkLst>
            <pc:docMk/>
            <pc:sldMk cId="1720477759" sldId="276"/>
            <ac:cxnSpMk id="127" creationId="{2A633461-522B-4A1B-83EA-7CA31EBFB26B}"/>
          </ac:cxnSpMkLst>
        </pc:cxnChg>
        <pc:cxnChg chg="mod">
          <ac:chgData name="남 상현" userId="03ad4a8e8f7310f3" providerId="LiveId" clId="{740A85CB-3805-4F51-AB96-76CBC9786805}" dt="2022-03-28T11:10:14.209" v="1531"/>
          <ac:cxnSpMkLst>
            <pc:docMk/>
            <pc:sldMk cId="1720477759" sldId="276"/>
            <ac:cxnSpMk id="144" creationId="{2F97ABFA-302D-4156-A0E4-618977ED7A1D}"/>
          </ac:cxnSpMkLst>
        </pc:cxnChg>
        <pc:cxnChg chg="mod">
          <ac:chgData name="남 상현" userId="03ad4a8e8f7310f3" providerId="LiveId" clId="{740A85CB-3805-4F51-AB96-76CBC9786805}" dt="2022-03-28T11:10:14.209" v="1531"/>
          <ac:cxnSpMkLst>
            <pc:docMk/>
            <pc:sldMk cId="1720477759" sldId="276"/>
            <ac:cxnSpMk id="146" creationId="{29313477-2CBF-4AD0-9C05-5919923C2F33}"/>
          </ac:cxnSpMkLst>
        </pc:cxnChg>
      </pc:sldChg>
      <pc:sldChg chg="addSp delSp modSp add mod ord">
        <pc:chgData name="남 상현" userId="03ad4a8e8f7310f3" providerId="LiveId" clId="{740A85CB-3805-4F51-AB96-76CBC9786805}" dt="2022-04-18T09:48:19.557" v="2279" actId="164"/>
        <pc:sldMkLst>
          <pc:docMk/>
          <pc:sldMk cId="2290403175" sldId="277"/>
        </pc:sldMkLst>
        <pc:spChg chg="add mod">
          <ac:chgData name="남 상현" userId="03ad4a8e8f7310f3" providerId="LiveId" clId="{740A85CB-3805-4F51-AB96-76CBC9786805}" dt="2022-04-18T09:48:19.557" v="2279" actId="164"/>
          <ac:spMkLst>
            <pc:docMk/>
            <pc:sldMk cId="2290403175" sldId="277"/>
            <ac:spMk id="2" creationId="{D3CA3D11-297E-4A04-81B2-34EB1D190BC0}"/>
          </ac:spMkLst>
        </pc:spChg>
        <pc:spChg chg="add mod">
          <ac:chgData name="남 상현" userId="03ad4a8e8f7310f3" providerId="LiveId" clId="{740A85CB-3805-4F51-AB96-76CBC9786805}" dt="2022-04-18T09:48:19.557" v="2279" actId="164"/>
          <ac:spMkLst>
            <pc:docMk/>
            <pc:sldMk cId="2290403175" sldId="277"/>
            <ac:spMk id="4" creationId="{00C63CB6-D32C-4279-BDA3-621F5A4EBE11}"/>
          </ac:spMkLst>
        </pc:spChg>
        <pc:grpChg chg="add mod">
          <ac:chgData name="남 상현" userId="03ad4a8e8f7310f3" providerId="LiveId" clId="{740A85CB-3805-4F51-AB96-76CBC9786805}" dt="2022-04-18T09:48:19.557" v="2279" actId="164"/>
          <ac:grpSpMkLst>
            <pc:docMk/>
            <pc:sldMk cId="2290403175" sldId="277"/>
            <ac:grpSpMk id="5" creationId="{4E235601-07A7-464E-BDDB-02DF8A238197}"/>
          </ac:grpSpMkLst>
        </pc:grpChg>
        <pc:grpChg chg="del">
          <ac:chgData name="남 상현" userId="03ad4a8e8f7310f3" providerId="LiveId" clId="{740A85CB-3805-4F51-AB96-76CBC9786805}" dt="2022-04-05T09:44:55.758" v="2262" actId="21"/>
          <ac:grpSpMkLst>
            <pc:docMk/>
            <pc:sldMk cId="2290403175" sldId="277"/>
            <ac:grpSpMk id="14" creationId="{F347B3F2-3CD2-4B4C-B1DA-DAACF9DFD839}"/>
          </ac:grpSpMkLst>
        </pc:grpChg>
        <pc:picChg chg="add mod">
          <ac:chgData name="남 상현" userId="03ad4a8e8f7310f3" providerId="LiveId" clId="{740A85CB-3805-4F51-AB96-76CBC9786805}" dt="2022-04-18T09:47:01.006" v="2266" actId="1076"/>
          <ac:picMkLst>
            <pc:docMk/>
            <pc:sldMk cId="2290403175" sldId="277"/>
            <ac:picMk id="3" creationId="{9AB46549-D79C-439D-9F50-2CB4ED62680E}"/>
          </ac:picMkLst>
        </pc:picChg>
      </pc:sldChg>
    </pc:docChg>
  </pc:docChgLst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8T05:06:23.557" v="4656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8T05:06:23.557" v="4656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8T05:06:23.557" v="4656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8T05:05:33.173" v="4650" actId="20577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8T05:05:33.173" v="4650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8T05:05:59.134" v="465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8T05:05:59.134" v="465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5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EA90B8-C603-4DD0-9BC9-DA22847D5F0E}"/>
              </a:ext>
            </a:extLst>
          </p:cNvPr>
          <p:cNvSpPr/>
          <p:nvPr/>
        </p:nvSpPr>
        <p:spPr>
          <a:xfrm>
            <a:off x="168533" y="107014"/>
            <a:ext cx="2325741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Loading Room Exit</a:t>
            </a:r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5400139-7DC0-45D1-A5E8-5E4306563685}"/>
              </a:ext>
            </a:extLst>
          </p:cNvPr>
          <p:cNvGrpSpPr/>
          <p:nvPr/>
        </p:nvGrpSpPr>
        <p:grpSpPr>
          <a:xfrm>
            <a:off x="263586" y="817332"/>
            <a:ext cx="3113342" cy="997754"/>
            <a:chOff x="8901632" y="521085"/>
            <a:chExt cx="3113342" cy="997754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4EB2F9C-4DEB-4CAE-A63A-89D19B367CA0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FEA1516-34FD-4909-B30E-BC91342B22F1}"/>
                </a:ext>
              </a:extLst>
            </p:cNvPr>
            <p:cNvGrpSpPr/>
            <p:nvPr/>
          </p:nvGrpSpPr>
          <p:grpSpPr>
            <a:xfrm>
              <a:off x="9064656" y="521085"/>
              <a:ext cx="2950318" cy="997754"/>
              <a:chOff x="9064656" y="521085"/>
              <a:chExt cx="2950318" cy="997754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DE83D286-2E88-42B2-BBB5-4B3154DA8517}"/>
                  </a:ext>
                </a:extLst>
              </p:cNvPr>
              <p:cNvGrpSpPr/>
              <p:nvPr/>
            </p:nvGrpSpPr>
            <p:grpSpPr>
              <a:xfrm>
                <a:off x="9064656" y="1058993"/>
                <a:ext cx="2950318" cy="459846"/>
                <a:chOff x="2894882" y="598874"/>
                <a:chExt cx="1154871" cy="180002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82F6DDFF-2ABD-4EBE-BC0E-74AB4ED40F80}"/>
                    </a:ext>
                  </a:extLst>
                </p:cNvPr>
                <p:cNvSpPr/>
                <p:nvPr/>
              </p:nvSpPr>
              <p:spPr>
                <a:xfrm>
                  <a:off x="3243431" y="598876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E37E722B-CC17-43B9-81CE-251D946B6BF9}"/>
                    </a:ext>
                  </a:extLst>
                </p:cNvPr>
                <p:cNvGrpSpPr/>
                <p:nvPr/>
              </p:nvGrpSpPr>
              <p:grpSpPr>
                <a:xfrm>
                  <a:off x="2894882" y="598874"/>
                  <a:ext cx="1154871" cy="132524"/>
                  <a:chOff x="2891543" y="598874"/>
                  <a:chExt cx="1154871" cy="132524"/>
                </a:xfrm>
              </p:grpSpPr>
              <p:sp>
                <p:nvSpPr>
                  <p:cNvPr id="66" name="TextBox 6">
                    <a:extLst>
                      <a:ext uri="{FF2B5EF4-FFF2-40B4-BE49-F238E27FC236}">
                        <a16:creationId xmlns:a16="http://schemas.microsoft.com/office/drawing/2014/main" id="{0BEFD2C2-F6AB-4F45-8329-8871A4834D9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4414" y="60652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2" name="TextBox 12">
                    <a:extLst>
                      <a:ext uri="{FF2B5EF4-FFF2-40B4-BE49-F238E27FC236}">
                        <a16:creationId xmlns:a16="http://schemas.microsoft.com/office/drawing/2014/main" id="{B0FE7B9E-8578-44A1-8477-458B5EB981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543" y="598874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71B6AC0-E789-4F01-B2D4-BC0BE2BD762A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4g x 4g x 4g  </a:t>
                </a:r>
                <a:endParaRPr lang="ko-KR" altLang="en-US" dirty="0"/>
              </a:p>
            </p:txBody>
          </p:sp>
        </p:grpSp>
      </p:grp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A633461-522B-4A1B-83EA-7CA31EBFB26B}"/>
              </a:ext>
            </a:extLst>
          </p:cNvPr>
          <p:cNvCxnSpPr>
            <a:cxnSpLocks/>
          </p:cNvCxnSpPr>
          <p:nvPr/>
        </p:nvCxnSpPr>
        <p:spPr>
          <a:xfrm>
            <a:off x="3514987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1DC8E12-3477-4385-9CE3-7354E778B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32095"/>
              </p:ext>
            </p:extLst>
          </p:nvPr>
        </p:nvGraphicFramePr>
        <p:xfrm>
          <a:off x="152660" y="2099917"/>
          <a:ext cx="322184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842">
                  <a:extLst>
                    <a:ext uri="{9D8B030D-6E8A-4147-A177-3AD203B41FA5}">
                      <a16:colId xmlns:a16="http://schemas.microsoft.com/office/drawing/2014/main" val="1899536083"/>
                    </a:ext>
                  </a:extLst>
                </a:gridCol>
              </a:tblGrid>
              <a:tr h="357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기획의도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19226"/>
                  </a:ext>
                </a:extLst>
              </a:tr>
              <a:tr h="1768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맵을 클리어하고 난 후 다음 맵을 로딩 하고 진입할 때 생기는 끊김을 트리거 볼륨과 페이드인아웃으로 승화시켜 게임을 좀 더 깊이 있게 연출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33739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478BFF0-6EF8-45DC-A427-1C5086F11245}"/>
              </a:ext>
            </a:extLst>
          </p:cNvPr>
          <p:cNvGrpSpPr/>
          <p:nvPr/>
        </p:nvGrpSpPr>
        <p:grpSpPr>
          <a:xfrm>
            <a:off x="152660" y="4677280"/>
            <a:ext cx="2456688" cy="1986031"/>
            <a:chOff x="152660" y="4677280"/>
            <a:chExt cx="2456688" cy="1986031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9EBB120-B1FF-447E-A51F-EA10F08D7F76}"/>
                </a:ext>
              </a:extLst>
            </p:cNvPr>
            <p:cNvGrpSpPr/>
            <p:nvPr/>
          </p:nvGrpSpPr>
          <p:grpSpPr>
            <a:xfrm>
              <a:off x="152660" y="4681611"/>
              <a:ext cx="2456688" cy="1981700"/>
              <a:chOff x="1216932" y="1355695"/>
              <a:chExt cx="2456688" cy="198170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8EAFD4C-97A2-4892-9029-77BBDCA90415}"/>
                  </a:ext>
                </a:extLst>
              </p:cNvPr>
              <p:cNvSpPr/>
              <p:nvPr/>
            </p:nvSpPr>
            <p:spPr>
              <a:xfrm>
                <a:off x="1834559" y="1434860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2A30D38-EB4A-438C-B3F4-E05B231D2F2F}"/>
                  </a:ext>
                </a:extLst>
              </p:cNvPr>
              <p:cNvSpPr/>
              <p:nvPr/>
            </p:nvSpPr>
            <p:spPr>
              <a:xfrm>
                <a:off x="1834559" y="189470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676D37E-D51E-49B4-B8C3-DCFF40674D76}"/>
                  </a:ext>
                </a:extLst>
              </p:cNvPr>
              <p:cNvSpPr/>
              <p:nvPr/>
            </p:nvSpPr>
            <p:spPr>
              <a:xfrm>
                <a:off x="1834558" y="235571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04DFE5F-CD87-43DD-A62F-039245426DE8}"/>
                  </a:ext>
                </a:extLst>
              </p:cNvPr>
              <p:cNvSpPr/>
              <p:nvPr/>
            </p:nvSpPr>
            <p:spPr>
              <a:xfrm>
                <a:off x="1834557" y="2814064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D7021945-3885-448C-A79C-829CF878B97E}"/>
                  </a:ext>
                </a:extLst>
              </p:cNvPr>
              <p:cNvGrpSpPr/>
              <p:nvPr/>
            </p:nvGrpSpPr>
            <p:grpSpPr>
              <a:xfrm>
                <a:off x="229429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F586D43-8FB3-427F-93A5-291F862441A4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071D29E-6FA4-455D-9C8E-09C127E3EA64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6103EDB-68F9-49A7-A5DE-3FE060AEFD40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9667ED90-035B-4F9C-BDAB-5A781E2FD1DB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5755DBC-DDE2-403B-8764-6BA7668CF2B3}"/>
                  </a:ext>
                </a:extLst>
              </p:cNvPr>
              <p:cNvGrpSpPr/>
              <p:nvPr/>
            </p:nvGrpSpPr>
            <p:grpSpPr>
              <a:xfrm>
                <a:off x="275403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D44D7FFD-D872-46C7-B7E2-8CDE6FF5F91C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D1D7460-56EB-45F7-836E-819C3BB61594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4262F64-46F0-48E5-B483-E84CD5BD7F10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23D103D-80E3-4932-9DDB-D2D46D35FD0A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98F44BCF-9D2E-413A-8FB6-608B8C6F45A0}"/>
                  </a:ext>
                </a:extLst>
              </p:cNvPr>
              <p:cNvGrpSpPr/>
              <p:nvPr/>
            </p:nvGrpSpPr>
            <p:grpSpPr>
              <a:xfrm>
                <a:off x="321377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5904F8C1-C1F6-4D2D-A69F-267C256EBAFB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31886344-2607-479B-BA2D-773719F1318F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01386A4D-4A09-4633-AA7A-3AE4A06ED06E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4AB8B903-5957-44F1-9B19-EF6DF064AB70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CBB8B3C0-4C80-455C-B106-95F9699D5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4600" y="2811300"/>
                <a:ext cx="292568" cy="27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2A8BF8D-98A7-4600-989F-CC3A6C195E3F}"/>
                  </a:ext>
                </a:extLst>
              </p:cNvPr>
              <p:cNvSpPr/>
              <p:nvPr/>
            </p:nvSpPr>
            <p:spPr>
              <a:xfrm>
                <a:off x="1747038" y="2352839"/>
                <a:ext cx="101000" cy="963392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95DAE75C-D674-4357-AAEB-FE069DD1BE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6932" y="1901878"/>
                <a:ext cx="292568" cy="27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8AC7C72-FF33-47F9-AC9D-2356511309E5}"/>
                  </a:ext>
                </a:extLst>
              </p:cNvPr>
              <p:cNvSpPr/>
              <p:nvPr/>
            </p:nvSpPr>
            <p:spPr>
              <a:xfrm>
                <a:off x="1748084" y="1393690"/>
                <a:ext cx="101000" cy="96339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CE1360E1-8B95-4CD8-BA69-A6A8AA866B04}"/>
                  </a:ext>
                </a:extLst>
              </p:cNvPr>
              <p:cNvSpPr/>
              <p:nvPr/>
            </p:nvSpPr>
            <p:spPr>
              <a:xfrm rot="10800000" flipV="1">
                <a:off x="1626984" y="1617899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1FE813F7-5730-4D58-BEDE-57EBC919C702}"/>
                  </a:ext>
                </a:extLst>
              </p:cNvPr>
              <p:cNvSpPr/>
              <p:nvPr/>
            </p:nvSpPr>
            <p:spPr>
              <a:xfrm rot="10800000" flipV="1">
                <a:off x="1613712" y="2726970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FCF2539-FF52-4297-A58B-C8FFF396661E}"/>
                  </a:ext>
                </a:extLst>
              </p:cNvPr>
              <p:cNvSpPr/>
              <p:nvPr/>
            </p:nvSpPr>
            <p:spPr>
              <a:xfrm rot="5400000">
                <a:off x="2659827" y="2323605"/>
                <a:ext cx="101000" cy="192658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B83E07F-EE8D-4126-8E31-0738E5278409}"/>
                  </a:ext>
                </a:extLst>
              </p:cNvPr>
              <p:cNvSpPr/>
              <p:nvPr/>
            </p:nvSpPr>
            <p:spPr>
              <a:xfrm rot="5400000">
                <a:off x="2659827" y="442905"/>
                <a:ext cx="101000" cy="192658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43CEC92-4B57-4993-B6E3-5E5250E64355}"/>
                </a:ext>
              </a:extLst>
            </p:cNvPr>
            <p:cNvGrpSpPr/>
            <p:nvPr/>
          </p:nvGrpSpPr>
          <p:grpSpPr>
            <a:xfrm>
              <a:off x="2367053" y="4677280"/>
              <a:ext cx="235372" cy="1922541"/>
              <a:chOff x="4352687" y="4759839"/>
              <a:chExt cx="235372" cy="1922541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1E3C29B-B21D-4037-A727-61619016F094}"/>
                  </a:ext>
                </a:extLst>
              </p:cNvPr>
              <p:cNvSpPr/>
              <p:nvPr/>
            </p:nvSpPr>
            <p:spPr>
              <a:xfrm>
                <a:off x="4486013" y="5718988"/>
                <a:ext cx="101000" cy="963392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D136D8F3-ABB7-4D9A-B984-D11019FE1B81}"/>
                  </a:ext>
                </a:extLst>
              </p:cNvPr>
              <p:cNvSpPr/>
              <p:nvPr/>
            </p:nvSpPr>
            <p:spPr>
              <a:xfrm>
                <a:off x="4487059" y="4759839"/>
                <a:ext cx="101000" cy="96339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3C347D8-F7B1-452F-B323-9A74074E0407}"/>
                  </a:ext>
                </a:extLst>
              </p:cNvPr>
              <p:cNvSpPr/>
              <p:nvPr/>
            </p:nvSpPr>
            <p:spPr>
              <a:xfrm rot="10800000" flipV="1">
                <a:off x="4365959" y="4984048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ABC5D7F6-5D13-410D-9FEB-5B93FD784267}"/>
                  </a:ext>
                </a:extLst>
              </p:cNvPr>
              <p:cNvSpPr/>
              <p:nvPr/>
            </p:nvSpPr>
            <p:spPr>
              <a:xfrm rot="10800000" flipV="1">
                <a:off x="4352687" y="6093119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A6F4723-52F9-4FED-B3A6-5279C3E5556C}"/>
              </a:ext>
            </a:extLst>
          </p:cNvPr>
          <p:cNvGrpSpPr/>
          <p:nvPr/>
        </p:nvGrpSpPr>
        <p:grpSpPr>
          <a:xfrm>
            <a:off x="3706517" y="4685739"/>
            <a:ext cx="2456688" cy="1986031"/>
            <a:chOff x="152660" y="4677280"/>
            <a:chExt cx="2456688" cy="1986031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2B8569FA-C564-4843-8650-95E3789CD36A}"/>
                </a:ext>
              </a:extLst>
            </p:cNvPr>
            <p:cNvGrpSpPr/>
            <p:nvPr/>
          </p:nvGrpSpPr>
          <p:grpSpPr>
            <a:xfrm>
              <a:off x="152660" y="4681611"/>
              <a:ext cx="2456688" cy="1981700"/>
              <a:chOff x="1216932" y="1355695"/>
              <a:chExt cx="2456688" cy="1981700"/>
            </a:xfrm>
          </p:grpSpPr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B383E84D-E592-491E-BAE3-588B2B3439A4}"/>
                  </a:ext>
                </a:extLst>
              </p:cNvPr>
              <p:cNvSpPr/>
              <p:nvPr/>
            </p:nvSpPr>
            <p:spPr>
              <a:xfrm>
                <a:off x="1834559" y="1434860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DD99BA56-63AF-476E-8827-E7B8B203352D}"/>
                  </a:ext>
                </a:extLst>
              </p:cNvPr>
              <p:cNvSpPr/>
              <p:nvPr/>
            </p:nvSpPr>
            <p:spPr>
              <a:xfrm>
                <a:off x="1834559" y="189470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C22B5A35-B107-405B-8AD6-D1FD7F3FE196}"/>
                  </a:ext>
                </a:extLst>
              </p:cNvPr>
              <p:cNvSpPr/>
              <p:nvPr/>
            </p:nvSpPr>
            <p:spPr>
              <a:xfrm>
                <a:off x="1834558" y="235571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5194928C-B14E-41C1-8C81-D71D1EFB86E4}"/>
                  </a:ext>
                </a:extLst>
              </p:cNvPr>
              <p:cNvSpPr/>
              <p:nvPr/>
            </p:nvSpPr>
            <p:spPr>
              <a:xfrm>
                <a:off x="1834557" y="2814064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4A65585A-EC4F-4984-8AE1-A0399D0676AB}"/>
                  </a:ext>
                </a:extLst>
              </p:cNvPr>
              <p:cNvGrpSpPr/>
              <p:nvPr/>
            </p:nvGrpSpPr>
            <p:grpSpPr>
              <a:xfrm>
                <a:off x="229429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D098FFA8-D7A3-4FB9-981E-42D0B51D5250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133E0065-F533-441A-84E3-07CFBF8B381F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255F1C49-4E4B-469C-A18A-4AE3D100DF08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BE03E081-E10C-40A3-AB0C-2011E002959C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2C7D04F7-5EF2-468C-875A-BCAECDE2F9A1}"/>
                  </a:ext>
                </a:extLst>
              </p:cNvPr>
              <p:cNvGrpSpPr/>
              <p:nvPr/>
            </p:nvGrpSpPr>
            <p:grpSpPr>
              <a:xfrm>
                <a:off x="275403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0A40EC7C-5E85-490A-9E41-0BEC0E5FAC32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C1C94F28-E298-40D1-8906-37A324C58F44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6B651F21-AF18-42EC-83E5-5C71A8352929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88DEC4C1-53F1-41F5-9355-AEDCE05DE36D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74344A29-A6C6-42FA-A567-52EABB8DEE08}"/>
                  </a:ext>
                </a:extLst>
              </p:cNvPr>
              <p:cNvGrpSpPr/>
              <p:nvPr/>
            </p:nvGrpSpPr>
            <p:grpSpPr>
              <a:xfrm>
                <a:off x="321377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CB46C5DA-904C-4A78-85F5-910580553256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6EFFC63-C34D-4F21-938B-6326C15C15F0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F90DCAF9-803A-4EC5-B134-1E6D14889FA0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D355A5D0-BF18-4489-B654-C311734738D5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id="{2F97ABFA-302D-4156-A0E4-618977ED7A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4600" y="2811300"/>
                <a:ext cx="292568" cy="27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9A18FE4B-61D9-4CB5-956A-36871325A220}"/>
                  </a:ext>
                </a:extLst>
              </p:cNvPr>
              <p:cNvSpPr/>
              <p:nvPr/>
            </p:nvSpPr>
            <p:spPr>
              <a:xfrm>
                <a:off x="1747038" y="2352839"/>
                <a:ext cx="101000" cy="963392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29313477-2CBF-4AD0-9C05-5919923C2F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6932" y="1901878"/>
                <a:ext cx="292568" cy="27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70363A28-7771-412A-98FF-CE0A8E5243FA}"/>
                  </a:ext>
                </a:extLst>
              </p:cNvPr>
              <p:cNvSpPr/>
              <p:nvPr/>
            </p:nvSpPr>
            <p:spPr>
              <a:xfrm>
                <a:off x="1748084" y="1393690"/>
                <a:ext cx="101000" cy="96339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1801F78D-E7EA-40F9-ACFE-BC2DD47FBECF}"/>
                  </a:ext>
                </a:extLst>
              </p:cNvPr>
              <p:cNvSpPr/>
              <p:nvPr/>
            </p:nvSpPr>
            <p:spPr>
              <a:xfrm rot="10800000" flipV="1">
                <a:off x="1626984" y="1617899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6CE6B441-EA98-4D5A-BBC6-6089F726316E}"/>
                  </a:ext>
                </a:extLst>
              </p:cNvPr>
              <p:cNvSpPr/>
              <p:nvPr/>
            </p:nvSpPr>
            <p:spPr>
              <a:xfrm rot="10800000" flipV="1">
                <a:off x="1613712" y="2726970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40884398-F6FC-4E1C-95A1-5D3E89E41DFE}"/>
                  </a:ext>
                </a:extLst>
              </p:cNvPr>
              <p:cNvSpPr/>
              <p:nvPr/>
            </p:nvSpPr>
            <p:spPr>
              <a:xfrm rot="5400000">
                <a:off x="2659827" y="2323605"/>
                <a:ext cx="101000" cy="192658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A0518C7C-819D-4C16-98DB-E5699977670C}"/>
                  </a:ext>
                </a:extLst>
              </p:cNvPr>
              <p:cNvSpPr/>
              <p:nvPr/>
            </p:nvSpPr>
            <p:spPr>
              <a:xfrm rot="5400000">
                <a:off x="2659827" y="442905"/>
                <a:ext cx="101000" cy="192658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CFB084B7-DDEB-49CB-9AA2-2E14B3B89C8F}"/>
                </a:ext>
              </a:extLst>
            </p:cNvPr>
            <p:cNvGrpSpPr/>
            <p:nvPr/>
          </p:nvGrpSpPr>
          <p:grpSpPr>
            <a:xfrm>
              <a:off x="2367053" y="4677280"/>
              <a:ext cx="235372" cy="1922541"/>
              <a:chOff x="4352687" y="4759839"/>
              <a:chExt cx="235372" cy="1922541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39E978A-6798-498A-BABB-3CEC2DC96F2F}"/>
                  </a:ext>
                </a:extLst>
              </p:cNvPr>
              <p:cNvSpPr/>
              <p:nvPr/>
            </p:nvSpPr>
            <p:spPr>
              <a:xfrm>
                <a:off x="4486013" y="5718988"/>
                <a:ext cx="101000" cy="963392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26752464-AA8A-4048-A3C8-6BDE14D6FED6}"/>
                  </a:ext>
                </a:extLst>
              </p:cNvPr>
              <p:cNvSpPr/>
              <p:nvPr/>
            </p:nvSpPr>
            <p:spPr>
              <a:xfrm>
                <a:off x="4487059" y="4759839"/>
                <a:ext cx="101000" cy="96339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49D4C05D-A4ED-43E1-8C78-AA7FEC4060D6}"/>
                  </a:ext>
                </a:extLst>
              </p:cNvPr>
              <p:cNvSpPr/>
              <p:nvPr/>
            </p:nvSpPr>
            <p:spPr>
              <a:xfrm rot="10800000" flipV="1">
                <a:off x="4365959" y="4984048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2AE511C2-8CA1-4252-9F26-908452A27B72}"/>
                  </a:ext>
                </a:extLst>
              </p:cNvPr>
              <p:cNvSpPr/>
              <p:nvPr/>
            </p:nvSpPr>
            <p:spPr>
              <a:xfrm rot="10800000" flipV="1">
                <a:off x="4352687" y="6093119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164" name="표 2">
            <a:extLst>
              <a:ext uri="{FF2B5EF4-FFF2-40B4-BE49-F238E27FC236}">
                <a16:creationId xmlns:a16="http://schemas.microsoft.com/office/drawing/2014/main" id="{69C2D710-0280-40AD-BAB2-4DE364E44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7125"/>
              </p:ext>
            </p:extLst>
          </p:nvPr>
        </p:nvGraphicFramePr>
        <p:xfrm>
          <a:off x="3706517" y="2106018"/>
          <a:ext cx="3221842" cy="2134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842">
                  <a:extLst>
                    <a:ext uri="{9D8B030D-6E8A-4147-A177-3AD203B41FA5}">
                      <a16:colId xmlns:a16="http://schemas.microsoft.com/office/drawing/2014/main" val="1899536083"/>
                    </a:ext>
                  </a:extLst>
                </a:gridCol>
              </a:tblGrid>
              <a:tr h="357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기획의도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19226"/>
                  </a:ext>
                </a:extLst>
              </a:tr>
              <a:tr h="17684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 </a:t>
                      </a:r>
                      <a:r>
                        <a:rPr lang="ko-KR" altLang="en-US" dirty="0"/>
                        <a:t>이하 동일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다만 볼륨이 없음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맵의 입구에 넣을 예정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337392"/>
                  </a:ext>
                </a:extLst>
              </a:tr>
            </a:tbl>
          </a:graphicData>
        </a:graphic>
      </p:graphicFrame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D406FF8E-ED16-4604-B07B-EFF188CDF5FD}"/>
              </a:ext>
            </a:extLst>
          </p:cNvPr>
          <p:cNvSpPr/>
          <p:nvPr/>
        </p:nvSpPr>
        <p:spPr>
          <a:xfrm>
            <a:off x="3696917" y="107014"/>
            <a:ext cx="3221841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Loading Room Entrance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47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49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1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38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89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02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15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그룹 660">
            <a:extLst>
              <a:ext uri="{FF2B5EF4-FFF2-40B4-BE49-F238E27FC236}">
                <a16:creationId xmlns:a16="http://schemas.microsoft.com/office/drawing/2014/main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5g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47B3F2-3CD2-4B4C-B1DA-DAACF9DFD839}"/>
              </a:ext>
            </a:extLst>
          </p:cNvPr>
          <p:cNvGrpSpPr/>
          <p:nvPr/>
        </p:nvGrpSpPr>
        <p:grpSpPr>
          <a:xfrm>
            <a:off x="27406" y="-890139"/>
            <a:ext cx="8869748" cy="8632887"/>
            <a:chOff x="-13754" y="-72216"/>
            <a:chExt cx="8869748" cy="863288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95662D8-DBFD-4B01-A543-85530B5AAFF2}"/>
                </a:ext>
              </a:extLst>
            </p:cNvPr>
            <p:cNvGrpSpPr/>
            <p:nvPr/>
          </p:nvGrpSpPr>
          <p:grpSpPr>
            <a:xfrm>
              <a:off x="5414433" y="385180"/>
              <a:ext cx="3401764" cy="1366645"/>
              <a:chOff x="5547357" y="391520"/>
              <a:chExt cx="3401764" cy="1366645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116EFD9-D043-4169-9E4A-C46014166CA6}"/>
                  </a:ext>
                </a:extLst>
              </p:cNvPr>
              <p:cNvGrpSpPr/>
              <p:nvPr/>
            </p:nvGrpSpPr>
            <p:grpSpPr>
              <a:xfrm>
                <a:off x="5547357" y="393455"/>
                <a:ext cx="342305" cy="1364555"/>
                <a:chOff x="5423282" y="392621"/>
                <a:chExt cx="342305" cy="1364555"/>
              </a:xfrm>
            </p:grpSpPr>
            <p:sp>
              <p:nvSpPr>
                <p:cNvPr id="594" name="직사각형 593">
                  <a:extLst>
                    <a:ext uri="{FF2B5EF4-FFF2-40B4-BE49-F238E27FC236}">
                      <a16:creationId xmlns:a16="http://schemas.microsoft.com/office/drawing/2014/main" id="{474E132E-2F4C-4CFB-9342-91E229BE76AD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6" name="직사각형 595">
                  <a:extLst>
                    <a:ext uri="{FF2B5EF4-FFF2-40B4-BE49-F238E27FC236}">
                      <a16:creationId xmlns:a16="http://schemas.microsoft.com/office/drawing/2014/main" id="{3E5C80BA-52BA-4C98-9738-783329D1026F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8" name="직사각형 607">
                  <a:extLst>
                    <a:ext uri="{FF2B5EF4-FFF2-40B4-BE49-F238E27FC236}">
                      <a16:creationId xmlns:a16="http://schemas.microsoft.com/office/drawing/2014/main" id="{03411DDF-C8F1-43EB-B044-A470E135CE3A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0" name="직사각형 529">
                  <a:extLst>
                    <a:ext uri="{FF2B5EF4-FFF2-40B4-BE49-F238E27FC236}">
                      <a16:creationId xmlns:a16="http://schemas.microsoft.com/office/drawing/2014/main" id="{44DD8A45-6DFD-40B3-B213-EEBAD5AEEDD4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" name="그룹 582">
                <a:extLst>
                  <a:ext uri="{FF2B5EF4-FFF2-40B4-BE49-F238E27FC236}">
                    <a16:creationId xmlns:a16="http://schemas.microsoft.com/office/drawing/2014/main" id="{B9CC3394-CAFD-4F50-8479-D081A10464F2}"/>
                  </a:ext>
                </a:extLst>
              </p:cNvPr>
              <p:cNvGrpSpPr/>
              <p:nvPr/>
            </p:nvGrpSpPr>
            <p:grpSpPr>
              <a:xfrm>
                <a:off x="5884952" y="392565"/>
                <a:ext cx="342305" cy="1364555"/>
                <a:chOff x="5423282" y="392621"/>
                <a:chExt cx="342305" cy="1364555"/>
              </a:xfrm>
            </p:grpSpPr>
            <p:sp>
              <p:nvSpPr>
                <p:cNvPr id="584" name="직사각형 583">
                  <a:extLst>
                    <a:ext uri="{FF2B5EF4-FFF2-40B4-BE49-F238E27FC236}">
                      <a16:creationId xmlns:a16="http://schemas.microsoft.com/office/drawing/2014/main" id="{65435829-59E9-46AB-882A-1032B92E5F25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7" name="직사각형 596">
                  <a:extLst>
                    <a:ext uri="{FF2B5EF4-FFF2-40B4-BE49-F238E27FC236}">
                      <a16:creationId xmlns:a16="http://schemas.microsoft.com/office/drawing/2014/main" id="{3A7CC450-CCC6-4A2D-8FA7-AA21408160AB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9" name="직사각형 618">
                  <a:extLst>
                    <a:ext uri="{FF2B5EF4-FFF2-40B4-BE49-F238E27FC236}">
                      <a16:creationId xmlns:a16="http://schemas.microsoft.com/office/drawing/2014/main" id="{246AC53D-3FB7-429D-A83E-197203150104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3" name="직사각형 622">
                  <a:extLst>
                    <a:ext uri="{FF2B5EF4-FFF2-40B4-BE49-F238E27FC236}">
                      <a16:creationId xmlns:a16="http://schemas.microsoft.com/office/drawing/2014/main" id="{B3050860-04C8-4912-9CD9-B49A214F8899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5" name="그룹 624">
                <a:extLst>
                  <a:ext uri="{FF2B5EF4-FFF2-40B4-BE49-F238E27FC236}">
                    <a16:creationId xmlns:a16="http://schemas.microsoft.com/office/drawing/2014/main" id="{1E42C4AC-5098-435A-9913-630195686597}"/>
                  </a:ext>
                </a:extLst>
              </p:cNvPr>
              <p:cNvGrpSpPr/>
              <p:nvPr/>
            </p:nvGrpSpPr>
            <p:grpSpPr>
              <a:xfrm>
                <a:off x="6226917" y="393455"/>
                <a:ext cx="342305" cy="1364555"/>
                <a:chOff x="5423282" y="392621"/>
                <a:chExt cx="342305" cy="1364555"/>
              </a:xfrm>
            </p:grpSpPr>
            <p:sp>
              <p:nvSpPr>
                <p:cNvPr id="626" name="직사각형 625">
                  <a:extLst>
                    <a:ext uri="{FF2B5EF4-FFF2-40B4-BE49-F238E27FC236}">
                      <a16:creationId xmlns:a16="http://schemas.microsoft.com/office/drawing/2014/main" id="{1B98FE27-7D52-4B2F-A221-9C2C36433ADD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7" name="직사각형 626">
                  <a:extLst>
                    <a:ext uri="{FF2B5EF4-FFF2-40B4-BE49-F238E27FC236}">
                      <a16:creationId xmlns:a16="http://schemas.microsoft.com/office/drawing/2014/main" id="{5A4713B9-29F1-4652-91B1-E376F26DF1A9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8" name="직사각형 627">
                  <a:extLst>
                    <a:ext uri="{FF2B5EF4-FFF2-40B4-BE49-F238E27FC236}">
                      <a16:creationId xmlns:a16="http://schemas.microsoft.com/office/drawing/2014/main" id="{6516E918-802D-47A1-86F4-B21F95FC5DAE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9" name="직사각형 628">
                  <a:extLst>
                    <a:ext uri="{FF2B5EF4-FFF2-40B4-BE49-F238E27FC236}">
                      <a16:creationId xmlns:a16="http://schemas.microsoft.com/office/drawing/2014/main" id="{5B312829-1874-4E2B-B9C1-F09651D89C5A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0" name="그룹 629">
                <a:extLst>
                  <a:ext uri="{FF2B5EF4-FFF2-40B4-BE49-F238E27FC236}">
                    <a16:creationId xmlns:a16="http://schemas.microsoft.com/office/drawing/2014/main" id="{4EBF426E-EC8D-4A4F-8FB3-6897257F2D9A}"/>
                  </a:ext>
                </a:extLst>
              </p:cNvPr>
              <p:cNvGrpSpPr/>
              <p:nvPr/>
            </p:nvGrpSpPr>
            <p:grpSpPr>
              <a:xfrm>
                <a:off x="6567800" y="393610"/>
                <a:ext cx="342305" cy="1364555"/>
                <a:chOff x="5423282" y="392621"/>
                <a:chExt cx="342305" cy="1364555"/>
              </a:xfrm>
            </p:grpSpPr>
            <p:sp>
              <p:nvSpPr>
                <p:cNvPr id="632" name="직사각형 631">
                  <a:extLst>
                    <a:ext uri="{FF2B5EF4-FFF2-40B4-BE49-F238E27FC236}">
                      <a16:creationId xmlns:a16="http://schemas.microsoft.com/office/drawing/2014/main" id="{D3F52765-624C-4F45-A299-09D57BBEA6E2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3" name="직사각형 632">
                  <a:extLst>
                    <a:ext uri="{FF2B5EF4-FFF2-40B4-BE49-F238E27FC236}">
                      <a16:creationId xmlns:a16="http://schemas.microsoft.com/office/drawing/2014/main" id="{B574322D-8D72-4514-9F39-FAC24D7C16C9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7" name="직사각형 636">
                  <a:extLst>
                    <a:ext uri="{FF2B5EF4-FFF2-40B4-BE49-F238E27FC236}">
                      <a16:creationId xmlns:a16="http://schemas.microsoft.com/office/drawing/2014/main" id="{1754A2C2-A23D-4E5F-A937-04B4BB774FB5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8" name="직사각형 637">
                  <a:extLst>
                    <a:ext uri="{FF2B5EF4-FFF2-40B4-BE49-F238E27FC236}">
                      <a16:creationId xmlns:a16="http://schemas.microsoft.com/office/drawing/2014/main" id="{EB226139-1D3C-4117-98C7-BFFFD90A04BD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9" name="그룹 638">
                <a:extLst>
                  <a:ext uri="{FF2B5EF4-FFF2-40B4-BE49-F238E27FC236}">
                    <a16:creationId xmlns:a16="http://schemas.microsoft.com/office/drawing/2014/main" id="{B263DA30-6F33-4CA3-BA87-725BE093615B}"/>
                  </a:ext>
                </a:extLst>
              </p:cNvPr>
              <p:cNvGrpSpPr/>
              <p:nvPr/>
            </p:nvGrpSpPr>
            <p:grpSpPr>
              <a:xfrm>
                <a:off x="6904299" y="393455"/>
                <a:ext cx="342305" cy="1364555"/>
                <a:chOff x="5423282" y="392621"/>
                <a:chExt cx="342305" cy="1364555"/>
              </a:xfrm>
            </p:grpSpPr>
            <p:sp>
              <p:nvSpPr>
                <p:cNvPr id="643" name="직사각형 642">
                  <a:extLst>
                    <a:ext uri="{FF2B5EF4-FFF2-40B4-BE49-F238E27FC236}">
                      <a16:creationId xmlns:a16="http://schemas.microsoft.com/office/drawing/2014/main" id="{BD901843-D014-4FC7-9253-38E25A2B2841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2" name="직사각형 651">
                  <a:extLst>
                    <a:ext uri="{FF2B5EF4-FFF2-40B4-BE49-F238E27FC236}">
                      <a16:creationId xmlns:a16="http://schemas.microsoft.com/office/drawing/2014/main" id="{11F20E6E-AC9B-4179-B2D7-9D3F22A6CE7E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3" name="직사각형 652">
                  <a:extLst>
                    <a:ext uri="{FF2B5EF4-FFF2-40B4-BE49-F238E27FC236}">
                      <a16:creationId xmlns:a16="http://schemas.microsoft.com/office/drawing/2014/main" id="{F37BD848-6853-484D-A36C-461995E35F49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4" name="직사각형 653">
                  <a:extLst>
                    <a:ext uri="{FF2B5EF4-FFF2-40B4-BE49-F238E27FC236}">
                      <a16:creationId xmlns:a16="http://schemas.microsoft.com/office/drawing/2014/main" id="{343ED222-44F8-423D-ADA7-B1412181F8B7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7" name="그룹 686">
                <a:extLst>
                  <a:ext uri="{FF2B5EF4-FFF2-40B4-BE49-F238E27FC236}">
                    <a16:creationId xmlns:a16="http://schemas.microsoft.com/office/drawing/2014/main" id="{3579FD96-4B8F-41C2-92A5-D3D6EBA14179}"/>
                  </a:ext>
                </a:extLst>
              </p:cNvPr>
              <p:cNvGrpSpPr/>
              <p:nvPr/>
            </p:nvGrpSpPr>
            <p:grpSpPr>
              <a:xfrm>
                <a:off x="7241894" y="392565"/>
                <a:ext cx="342305" cy="1364555"/>
                <a:chOff x="5423282" y="392621"/>
                <a:chExt cx="342305" cy="1364555"/>
              </a:xfrm>
            </p:grpSpPr>
            <p:sp>
              <p:nvSpPr>
                <p:cNvPr id="688" name="직사각형 687">
                  <a:extLst>
                    <a:ext uri="{FF2B5EF4-FFF2-40B4-BE49-F238E27FC236}">
                      <a16:creationId xmlns:a16="http://schemas.microsoft.com/office/drawing/2014/main" id="{1B5C2A3E-F07E-48CA-B711-9DBD166C7CA9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9" name="직사각형 688">
                  <a:extLst>
                    <a:ext uri="{FF2B5EF4-FFF2-40B4-BE49-F238E27FC236}">
                      <a16:creationId xmlns:a16="http://schemas.microsoft.com/office/drawing/2014/main" id="{1D396968-C018-4A6E-B460-269AD4522343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5" name="직사각형 804">
                  <a:extLst>
                    <a:ext uri="{FF2B5EF4-FFF2-40B4-BE49-F238E27FC236}">
                      <a16:creationId xmlns:a16="http://schemas.microsoft.com/office/drawing/2014/main" id="{697FBE96-C9FD-4426-A110-C429672127EF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6" name="직사각형 805">
                  <a:extLst>
                    <a:ext uri="{FF2B5EF4-FFF2-40B4-BE49-F238E27FC236}">
                      <a16:creationId xmlns:a16="http://schemas.microsoft.com/office/drawing/2014/main" id="{85EFA689-0E33-4959-9135-310DEABB7E15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07" name="그룹 806">
                <a:extLst>
                  <a:ext uri="{FF2B5EF4-FFF2-40B4-BE49-F238E27FC236}">
                    <a16:creationId xmlns:a16="http://schemas.microsoft.com/office/drawing/2014/main" id="{327FDE1C-9749-4E0A-A001-204ED9C25621}"/>
                  </a:ext>
                </a:extLst>
              </p:cNvPr>
              <p:cNvGrpSpPr/>
              <p:nvPr/>
            </p:nvGrpSpPr>
            <p:grpSpPr>
              <a:xfrm>
                <a:off x="7583859" y="393455"/>
                <a:ext cx="342305" cy="1364555"/>
                <a:chOff x="5423282" y="392621"/>
                <a:chExt cx="342305" cy="1364555"/>
              </a:xfrm>
            </p:grpSpPr>
            <p:sp>
              <p:nvSpPr>
                <p:cNvPr id="808" name="직사각형 807">
                  <a:extLst>
                    <a:ext uri="{FF2B5EF4-FFF2-40B4-BE49-F238E27FC236}">
                      <a16:creationId xmlns:a16="http://schemas.microsoft.com/office/drawing/2014/main" id="{4AC2ECB7-9960-4256-846D-14656D3959F9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9" name="직사각형 808">
                  <a:extLst>
                    <a:ext uri="{FF2B5EF4-FFF2-40B4-BE49-F238E27FC236}">
                      <a16:creationId xmlns:a16="http://schemas.microsoft.com/office/drawing/2014/main" id="{64EB6790-6539-4408-B136-8069300F968D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0" name="직사각형 809">
                  <a:extLst>
                    <a:ext uri="{FF2B5EF4-FFF2-40B4-BE49-F238E27FC236}">
                      <a16:creationId xmlns:a16="http://schemas.microsoft.com/office/drawing/2014/main" id="{FE39E1FF-49CB-4DC8-AFBE-6A9AC872255D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1" name="직사각형 810">
                  <a:extLst>
                    <a:ext uri="{FF2B5EF4-FFF2-40B4-BE49-F238E27FC236}">
                      <a16:creationId xmlns:a16="http://schemas.microsoft.com/office/drawing/2014/main" id="{90879289-1B42-41A8-8EAC-A01366870EB3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12" name="그룹 811">
                <a:extLst>
                  <a:ext uri="{FF2B5EF4-FFF2-40B4-BE49-F238E27FC236}">
                    <a16:creationId xmlns:a16="http://schemas.microsoft.com/office/drawing/2014/main" id="{66AE6ADA-9474-42BF-B19F-986D0576733D}"/>
                  </a:ext>
                </a:extLst>
              </p:cNvPr>
              <p:cNvGrpSpPr/>
              <p:nvPr/>
            </p:nvGrpSpPr>
            <p:grpSpPr>
              <a:xfrm>
                <a:off x="7924742" y="393610"/>
                <a:ext cx="342305" cy="1364555"/>
                <a:chOff x="5423282" y="392621"/>
                <a:chExt cx="342305" cy="1364555"/>
              </a:xfrm>
            </p:grpSpPr>
            <p:sp>
              <p:nvSpPr>
                <p:cNvPr id="813" name="직사각형 812">
                  <a:extLst>
                    <a:ext uri="{FF2B5EF4-FFF2-40B4-BE49-F238E27FC236}">
                      <a16:creationId xmlns:a16="http://schemas.microsoft.com/office/drawing/2014/main" id="{D7C9CA83-9D23-43F2-BDD5-36298B9D15D0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4" name="직사각형 813">
                  <a:extLst>
                    <a:ext uri="{FF2B5EF4-FFF2-40B4-BE49-F238E27FC236}">
                      <a16:creationId xmlns:a16="http://schemas.microsoft.com/office/drawing/2014/main" id="{F1DFFEA1-C8F2-4D3B-B23F-CBF5493D105E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5" name="직사각형 814">
                  <a:extLst>
                    <a:ext uri="{FF2B5EF4-FFF2-40B4-BE49-F238E27FC236}">
                      <a16:creationId xmlns:a16="http://schemas.microsoft.com/office/drawing/2014/main" id="{12C688C4-5B05-4E12-B2D2-6476105255B2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6" name="직사각형 815">
                  <a:extLst>
                    <a:ext uri="{FF2B5EF4-FFF2-40B4-BE49-F238E27FC236}">
                      <a16:creationId xmlns:a16="http://schemas.microsoft.com/office/drawing/2014/main" id="{CE57CCC0-CEC2-4168-ABB5-16225E0B9D04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7" name="그룹 836">
                <a:extLst>
                  <a:ext uri="{FF2B5EF4-FFF2-40B4-BE49-F238E27FC236}">
                    <a16:creationId xmlns:a16="http://schemas.microsoft.com/office/drawing/2014/main" id="{BC0E0B66-C1BA-4100-B547-C4BA45E36FE7}"/>
                  </a:ext>
                </a:extLst>
              </p:cNvPr>
              <p:cNvGrpSpPr/>
              <p:nvPr/>
            </p:nvGrpSpPr>
            <p:grpSpPr>
              <a:xfrm>
                <a:off x="8265779" y="392565"/>
                <a:ext cx="342305" cy="1364555"/>
                <a:chOff x="5423282" y="392621"/>
                <a:chExt cx="342305" cy="1364555"/>
              </a:xfrm>
            </p:grpSpPr>
            <p:sp>
              <p:nvSpPr>
                <p:cNvPr id="838" name="직사각형 837">
                  <a:extLst>
                    <a:ext uri="{FF2B5EF4-FFF2-40B4-BE49-F238E27FC236}">
                      <a16:creationId xmlns:a16="http://schemas.microsoft.com/office/drawing/2014/main" id="{1EFB6A57-5E26-41B2-B98A-10A162585E20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9" name="직사각형 838">
                  <a:extLst>
                    <a:ext uri="{FF2B5EF4-FFF2-40B4-BE49-F238E27FC236}">
                      <a16:creationId xmlns:a16="http://schemas.microsoft.com/office/drawing/2014/main" id="{0B9A2EEF-2D84-4320-9A5A-68A4D8B62626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0" name="직사각형 839">
                  <a:extLst>
                    <a:ext uri="{FF2B5EF4-FFF2-40B4-BE49-F238E27FC236}">
                      <a16:creationId xmlns:a16="http://schemas.microsoft.com/office/drawing/2014/main" id="{9AF75E88-1A5A-491B-BE52-DF27DD41A5CB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1" name="직사각형 840">
                  <a:extLst>
                    <a:ext uri="{FF2B5EF4-FFF2-40B4-BE49-F238E27FC236}">
                      <a16:creationId xmlns:a16="http://schemas.microsoft.com/office/drawing/2014/main" id="{9E54D3B5-375C-48B1-B81C-DEE4A9F28DEB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2" name="그룹 841">
                <a:extLst>
                  <a:ext uri="{FF2B5EF4-FFF2-40B4-BE49-F238E27FC236}">
                    <a16:creationId xmlns:a16="http://schemas.microsoft.com/office/drawing/2014/main" id="{D71025E3-BE5A-48CC-A625-7C4EBFE24750}"/>
                  </a:ext>
                </a:extLst>
              </p:cNvPr>
              <p:cNvGrpSpPr/>
              <p:nvPr/>
            </p:nvGrpSpPr>
            <p:grpSpPr>
              <a:xfrm>
                <a:off x="8606816" y="391520"/>
                <a:ext cx="342305" cy="1364555"/>
                <a:chOff x="5423282" y="392621"/>
                <a:chExt cx="342305" cy="1364555"/>
              </a:xfrm>
            </p:grpSpPr>
            <p:sp>
              <p:nvSpPr>
                <p:cNvPr id="843" name="직사각형 842">
                  <a:extLst>
                    <a:ext uri="{FF2B5EF4-FFF2-40B4-BE49-F238E27FC236}">
                      <a16:creationId xmlns:a16="http://schemas.microsoft.com/office/drawing/2014/main" id="{D4AF79D1-9A8C-4747-BB1D-D47EC25AC531}"/>
                    </a:ext>
                  </a:extLst>
                </p:cNvPr>
                <p:cNvSpPr/>
                <p:nvPr/>
              </p:nvSpPr>
              <p:spPr>
                <a:xfrm flipV="1">
                  <a:off x="5424057" y="1415647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4" name="직사각형 843">
                  <a:extLst>
                    <a:ext uri="{FF2B5EF4-FFF2-40B4-BE49-F238E27FC236}">
                      <a16:creationId xmlns:a16="http://schemas.microsoft.com/office/drawing/2014/main" id="{5BB9D081-DFD5-4636-BAA3-A8DE5F58B31B}"/>
                    </a:ext>
                  </a:extLst>
                </p:cNvPr>
                <p:cNvSpPr/>
                <p:nvPr/>
              </p:nvSpPr>
              <p:spPr>
                <a:xfrm flipV="1">
                  <a:off x="5424057" y="1074964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5" name="직사각형 844">
                  <a:extLst>
                    <a:ext uri="{FF2B5EF4-FFF2-40B4-BE49-F238E27FC236}">
                      <a16:creationId xmlns:a16="http://schemas.microsoft.com/office/drawing/2014/main" id="{E9CA2448-5740-4002-AA0E-809B665A3C22}"/>
                    </a:ext>
                  </a:extLst>
                </p:cNvPr>
                <p:cNvSpPr/>
                <p:nvPr/>
              </p:nvSpPr>
              <p:spPr>
                <a:xfrm flipV="1">
                  <a:off x="5423830" y="732403"/>
                  <a:ext cx="341530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6" name="직사각형 845">
                  <a:extLst>
                    <a:ext uri="{FF2B5EF4-FFF2-40B4-BE49-F238E27FC236}">
                      <a16:creationId xmlns:a16="http://schemas.microsoft.com/office/drawing/2014/main" id="{F3087898-EEFE-411F-82A5-508CA4B87D12}"/>
                    </a:ext>
                  </a:extLst>
                </p:cNvPr>
                <p:cNvSpPr/>
                <p:nvPr/>
              </p:nvSpPr>
              <p:spPr>
                <a:xfrm flipV="1">
                  <a:off x="5423282" y="392621"/>
                  <a:ext cx="340661" cy="34152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72" name="그룹 1071">
              <a:extLst>
                <a:ext uri="{FF2B5EF4-FFF2-40B4-BE49-F238E27FC236}">
                  <a16:creationId xmlns:a16="http://schemas.microsoft.com/office/drawing/2014/main" id="{2154E0A4-1D7E-45A4-854D-B107750AC526}"/>
                </a:ext>
              </a:extLst>
            </p:cNvPr>
            <p:cNvGrpSpPr/>
            <p:nvPr/>
          </p:nvGrpSpPr>
          <p:grpSpPr>
            <a:xfrm>
              <a:off x="302232" y="391261"/>
              <a:ext cx="5123377" cy="1367025"/>
              <a:chOff x="-4725532" y="4095152"/>
              <a:chExt cx="5123377" cy="1367025"/>
            </a:xfrm>
          </p:grpSpPr>
          <p:grpSp>
            <p:nvGrpSpPr>
              <p:cNvPr id="1073" name="그룹 1072">
                <a:extLst>
                  <a:ext uri="{FF2B5EF4-FFF2-40B4-BE49-F238E27FC236}">
                    <a16:creationId xmlns:a16="http://schemas.microsoft.com/office/drawing/2014/main" id="{09497564-5292-4089-BFB0-EE44380A041B}"/>
                  </a:ext>
                </a:extLst>
              </p:cNvPr>
              <p:cNvGrpSpPr/>
              <p:nvPr/>
            </p:nvGrpSpPr>
            <p:grpSpPr>
              <a:xfrm>
                <a:off x="-4724984" y="4437590"/>
                <a:ext cx="5122829" cy="341529"/>
                <a:chOff x="7685319" y="7001721"/>
                <a:chExt cx="7426528" cy="495112"/>
              </a:xfrm>
            </p:grpSpPr>
            <p:sp>
              <p:nvSpPr>
                <p:cNvPr id="1122" name="직사각형 1121">
                  <a:extLst>
                    <a:ext uri="{FF2B5EF4-FFF2-40B4-BE49-F238E27FC236}">
                      <a16:creationId xmlns:a16="http://schemas.microsoft.com/office/drawing/2014/main" id="{ECACE790-51B2-4350-BF76-3FE6A8793124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3" name="직사각형 1122">
                  <a:extLst>
                    <a:ext uri="{FF2B5EF4-FFF2-40B4-BE49-F238E27FC236}">
                      <a16:creationId xmlns:a16="http://schemas.microsoft.com/office/drawing/2014/main" id="{ED22529A-A090-44E6-B2E9-11DAF3057651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4" name="직사각형 1123">
                  <a:extLst>
                    <a:ext uri="{FF2B5EF4-FFF2-40B4-BE49-F238E27FC236}">
                      <a16:creationId xmlns:a16="http://schemas.microsoft.com/office/drawing/2014/main" id="{C8EDACC5-09CF-4DBD-8619-30F4A9C62CDC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5" name="직사각형 1124">
                  <a:extLst>
                    <a:ext uri="{FF2B5EF4-FFF2-40B4-BE49-F238E27FC236}">
                      <a16:creationId xmlns:a16="http://schemas.microsoft.com/office/drawing/2014/main" id="{9385F1F5-037F-48FE-97AF-7B91E118BB07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6" name="직사각형 1125">
                  <a:extLst>
                    <a:ext uri="{FF2B5EF4-FFF2-40B4-BE49-F238E27FC236}">
                      <a16:creationId xmlns:a16="http://schemas.microsoft.com/office/drawing/2014/main" id="{014E91A5-06B0-4AEC-9F4D-FD29CA1EA614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7" name="직사각형 1126">
                  <a:extLst>
                    <a:ext uri="{FF2B5EF4-FFF2-40B4-BE49-F238E27FC236}">
                      <a16:creationId xmlns:a16="http://schemas.microsoft.com/office/drawing/2014/main" id="{83A71597-9F26-4EB6-BAE5-196CD7A1020F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8" name="직사각형 1127">
                  <a:extLst>
                    <a:ext uri="{FF2B5EF4-FFF2-40B4-BE49-F238E27FC236}">
                      <a16:creationId xmlns:a16="http://schemas.microsoft.com/office/drawing/2014/main" id="{9A475446-9FBB-42B3-A24B-132D09490431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9" name="직사각형 1128">
                  <a:extLst>
                    <a:ext uri="{FF2B5EF4-FFF2-40B4-BE49-F238E27FC236}">
                      <a16:creationId xmlns:a16="http://schemas.microsoft.com/office/drawing/2014/main" id="{AEC7144F-56D0-48AA-AF3D-C4E98D3C4270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0" name="직사각형 1129">
                  <a:extLst>
                    <a:ext uri="{FF2B5EF4-FFF2-40B4-BE49-F238E27FC236}">
                      <a16:creationId xmlns:a16="http://schemas.microsoft.com/office/drawing/2014/main" id="{BFD16FF0-4A5E-4594-AB71-ECE35E47B5D0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1" name="직사각형 1130">
                  <a:extLst>
                    <a:ext uri="{FF2B5EF4-FFF2-40B4-BE49-F238E27FC236}">
                      <a16:creationId xmlns:a16="http://schemas.microsoft.com/office/drawing/2014/main" id="{8073FED5-3180-4B6A-B51F-BEF8038FFD02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2" name="직사각형 1131">
                  <a:extLst>
                    <a:ext uri="{FF2B5EF4-FFF2-40B4-BE49-F238E27FC236}">
                      <a16:creationId xmlns:a16="http://schemas.microsoft.com/office/drawing/2014/main" id="{49323F71-C238-45C6-A850-613FD0ED7F4E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3" name="직사각형 1132">
                  <a:extLst>
                    <a:ext uri="{FF2B5EF4-FFF2-40B4-BE49-F238E27FC236}">
                      <a16:creationId xmlns:a16="http://schemas.microsoft.com/office/drawing/2014/main" id="{74497089-5101-4C7A-BB72-BBFB838DE180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4" name="직사각형 1133">
                  <a:extLst>
                    <a:ext uri="{FF2B5EF4-FFF2-40B4-BE49-F238E27FC236}">
                      <a16:creationId xmlns:a16="http://schemas.microsoft.com/office/drawing/2014/main" id="{9072AAD2-AEEB-4308-97E0-162931E1D685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5" name="직사각형 1134">
                  <a:extLst>
                    <a:ext uri="{FF2B5EF4-FFF2-40B4-BE49-F238E27FC236}">
                      <a16:creationId xmlns:a16="http://schemas.microsoft.com/office/drawing/2014/main" id="{6FDF7106-4826-400B-913F-F9848C65DC49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6" name="직사각형 1135">
                  <a:extLst>
                    <a:ext uri="{FF2B5EF4-FFF2-40B4-BE49-F238E27FC236}">
                      <a16:creationId xmlns:a16="http://schemas.microsoft.com/office/drawing/2014/main" id="{6C2137F5-D8AE-4435-A46A-BEBF0141550D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4" name="그룹 1073">
                <a:extLst>
                  <a:ext uri="{FF2B5EF4-FFF2-40B4-BE49-F238E27FC236}">
                    <a16:creationId xmlns:a16="http://schemas.microsoft.com/office/drawing/2014/main" id="{44A36625-681A-429A-9312-8D8E35404769}"/>
                  </a:ext>
                </a:extLst>
              </p:cNvPr>
              <p:cNvGrpSpPr/>
              <p:nvPr/>
            </p:nvGrpSpPr>
            <p:grpSpPr>
              <a:xfrm>
                <a:off x="-4725532" y="5120648"/>
                <a:ext cx="5122829" cy="341529"/>
                <a:chOff x="7685319" y="7001721"/>
                <a:chExt cx="7426528" cy="495112"/>
              </a:xfrm>
            </p:grpSpPr>
            <p:sp>
              <p:nvSpPr>
                <p:cNvPr id="1107" name="직사각형 1106">
                  <a:extLst>
                    <a:ext uri="{FF2B5EF4-FFF2-40B4-BE49-F238E27FC236}">
                      <a16:creationId xmlns:a16="http://schemas.microsoft.com/office/drawing/2014/main" id="{2B4C81D4-0B06-4237-B84A-EC8C244AD7A7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rgbClr val="E2F0D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8" name="직사각형 1107">
                  <a:extLst>
                    <a:ext uri="{FF2B5EF4-FFF2-40B4-BE49-F238E27FC236}">
                      <a16:creationId xmlns:a16="http://schemas.microsoft.com/office/drawing/2014/main" id="{24D250EA-4768-4993-894D-1F916A0FCD01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rgbClr val="E2F0D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9" name="직사각형 1108">
                  <a:extLst>
                    <a:ext uri="{FF2B5EF4-FFF2-40B4-BE49-F238E27FC236}">
                      <a16:creationId xmlns:a16="http://schemas.microsoft.com/office/drawing/2014/main" id="{25D78F2D-95C8-46B8-9F64-4BD86855AFF9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0" name="직사각형 1109">
                  <a:extLst>
                    <a:ext uri="{FF2B5EF4-FFF2-40B4-BE49-F238E27FC236}">
                      <a16:creationId xmlns:a16="http://schemas.microsoft.com/office/drawing/2014/main" id="{E8A1F8B1-7737-413B-A7CF-A65187771E99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1" name="직사각형 1110">
                  <a:extLst>
                    <a:ext uri="{FF2B5EF4-FFF2-40B4-BE49-F238E27FC236}">
                      <a16:creationId xmlns:a16="http://schemas.microsoft.com/office/drawing/2014/main" id="{E6871DF4-F1D9-4DAA-A913-4AAAB7002FAB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2" name="직사각형 1111">
                  <a:extLst>
                    <a:ext uri="{FF2B5EF4-FFF2-40B4-BE49-F238E27FC236}">
                      <a16:creationId xmlns:a16="http://schemas.microsoft.com/office/drawing/2014/main" id="{15CC09E9-FB10-4DEA-A622-A9BD777122F1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3" name="직사각형 1112">
                  <a:extLst>
                    <a:ext uri="{FF2B5EF4-FFF2-40B4-BE49-F238E27FC236}">
                      <a16:creationId xmlns:a16="http://schemas.microsoft.com/office/drawing/2014/main" id="{0896714E-AF5A-4B8F-AE28-76375A62FFE1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4" name="직사각형 1113">
                  <a:extLst>
                    <a:ext uri="{FF2B5EF4-FFF2-40B4-BE49-F238E27FC236}">
                      <a16:creationId xmlns:a16="http://schemas.microsoft.com/office/drawing/2014/main" id="{1CF6A3BB-F2FF-4396-BA87-7DC115FB932B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5" name="직사각형 1114">
                  <a:extLst>
                    <a:ext uri="{FF2B5EF4-FFF2-40B4-BE49-F238E27FC236}">
                      <a16:creationId xmlns:a16="http://schemas.microsoft.com/office/drawing/2014/main" id="{5227A3C5-BF30-40F4-A446-2E0DB9C03D3F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6" name="직사각형 1115">
                  <a:extLst>
                    <a:ext uri="{FF2B5EF4-FFF2-40B4-BE49-F238E27FC236}">
                      <a16:creationId xmlns:a16="http://schemas.microsoft.com/office/drawing/2014/main" id="{D1B78A20-4729-4483-987C-CB22E64DA33C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7" name="직사각형 1116">
                  <a:extLst>
                    <a:ext uri="{FF2B5EF4-FFF2-40B4-BE49-F238E27FC236}">
                      <a16:creationId xmlns:a16="http://schemas.microsoft.com/office/drawing/2014/main" id="{422E7909-483D-4A29-A759-02CE65096CD8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8" name="직사각형 1117">
                  <a:extLst>
                    <a:ext uri="{FF2B5EF4-FFF2-40B4-BE49-F238E27FC236}">
                      <a16:creationId xmlns:a16="http://schemas.microsoft.com/office/drawing/2014/main" id="{9F817F77-533C-410B-8E41-542D6A7B9888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9" name="직사각형 1118">
                  <a:extLst>
                    <a:ext uri="{FF2B5EF4-FFF2-40B4-BE49-F238E27FC236}">
                      <a16:creationId xmlns:a16="http://schemas.microsoft.com/office/drawing/2014/main" id="{F4267F34-8254-4858-93BD-F914F5F1F26E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0" name="직사각형 1119">
                  <a:extLst>
                    <a:ext uri="{FF2B5EF4-FFF2-40B4-BE49-F238E27FC236}">
                      <a16:creationId xmlns:a16="http://schemas.microsoft.com/office/drawing/2014/main" id="{73CAFF8F-324C-476E-A0F2-C0A7F94173C3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1" name="직사각형 1120">
                  <a:extLst>
                    <a:ext uri="{FF2B5EF4-FFF2-40B4-BE49-F238E27FC236}">
                      <a16:creationId xmlns:a16="http://schemas.microsoft.com/office/drawing/2014/main" id="{4614243A-A661-46D8-9974-9499DE43619B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5" name="그룹 1074">
                <a:extLst>
                  <a:ext uri="{FF2B5EF4-FFF2-40B4-BE49-F238E27FC236}">
                    <a16:creationId xmlns:a16="http://schemas.microsoft.com/office/drawing/2014/main" id="{5A9A7266-5C82-4EF9-8BCF-4599708DDD4E}"/>
                  </a:ext>
                </a:extLst>
              </p:cNvPr>
              <p:cNvGrpSpPr/>
              <p:nvPr/>
            </p:nvGrpSpPr>
            <p:grpSpPr>
              <a:xfrm>
                <a:off x="-4724984" y="4779119"/>
                <a:ext cx="5122829" cy="341529"/>
                <a:chOff x="7685319" y="7001721"/>
                <a:chExt cx="7426528" cy="495112"/>
              </a:xfrm>
            </p:grpSpPr>
            <p:sp>
              <p:nvSpPr>
                <p:cNvPr id="1092" name="직사각형 1091">
                  <a:extLst>
                    <a:ext uri="{FF2B5EF4-FFF2-40B4-BE49-F238E27FC236}">
                      <a16:creationId xmlns:a16="http://schemas.microsoft.com/office/drawing/2014/main" id="{79916BF4-CFD2-41C9-9214-52EEF9712B35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3" name="직사각형 1092">
                  <a:extLst>
                    <a:ext uri="{FF2B5EF4-FFF2-40B4-BE49-F238E27FC236}">
                      <a16:creationId xmlns:a16="http://schemas.microsoft.com/office/drawing/2014/main" id="{A4644BEE-B992-4EA7-BE5E-C69CDCEC568E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4" name="직사각형 1093">
                  <a:extLst>
                    <a:ext uri="{FF2B5EF4-FFF2-40B4-BE49-F238E27FC236}">
                      <a16:creationId xmlns:a16="http://schemas.microsoft.com/office/drawing/2014/main" id="{C43ADD29-9D0D-48CC-810C-925B1DD8E7F9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5" name="직사각형 1094">
                  <a:extLst>
                    <a:ext uri="{FF2B5EF4-FFF2-40B4-BE49-F238E27FC236}">
                      <a16:creationId xmlns:a16="http://schemas.microsoft.com/office/drawing/2014/main" id="{E02BB8E1-4CDA-4D1A-8CD1-68B1EB8D0778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6" name="직사각형 1095">
                  <a:extLst>
                    <a:ext uri="{FF2B5EF4-FFF2-40B4-BE49-F238E27FC236}">
                      <a16:creationId xmlns:a16="http://schemas.microsoft.com/office/drawing/2014/main" id="{A0E93BC9-3122-4CAD-AFE5-D2F638FC513B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F5EB2D1E-97A5-4747-8BBE-2247F88A40E2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FA986AB4-2088-4677-BEAA-C39BA8878A2F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9" name="직사각형 1098">
                  <a:extLst>
                    <a:ext uri="{FF2B5EF4-FFF2-40B4-BE49-F238E27FC236}">
                      <a16:creationId xmlns:a16="http://schemas.microsoft.com/office/drawing/2014/main" id="{BFDEB4BC-CB88-4210-A854-BC4F77EE3115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0" name="직사각형 1099">
                  <a:extLst>
                    <a:ext uri="{FF2B5EF4-FFF2-40B4-BE49-F238E27FC236}">
                      <a16:creationId xmlns:a16="http://schemas.microsoft.com/office/drawing/2014/main" id="{7110A947-703E-4894-9940-545D3FA93FA2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1" name="직사각형 1100">
                  <a:extLst>
                    <a:ext uri="{FF2B5EF4-FFF2-40B4-BE49-F238E27FC236}">
                      <a16:creationId xmlns:a16="http://schemas.microsoft.com/office/drawing/2014/main" id="{CB6EA9D2-E08F-49FB-96EA-2AE221C0D17D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2" name="직사각형 1101">
                  <a:extLst>
                    <a:ext uri="{FF2B5EF4-FFF2-40B4-BE49-F238E27FC236}">
                      <a16:creationId xmlns:a16="http://schemas.microsoft.com/office/drawing/2014/main" id="{F584D20A-6498-4390-BA85-6B8773E2E482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3" name="직사각형 1102">
                  <a:extLst>
                    <a:ext uri="{FF2B5EF4-FFF2-40B4-BE49-F238E27FC236}">
                      <a16:creationId xmlns:a16="http://schemas.microsoft.com/office/drawing/2014/main" id="{81E6DD0F-BAB6-4279-AE28-1389FF417908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4" name="직사각형 1103">
                  <a:extLst>
                    <a:ext uri="{FF2B5EF4-FFF2-40B4-BE49-F238E27FC236}">
                      <a16:creationId xmlns:a16="http://schemas.microsoft.com/office/drawing/2014/main" id="{DC8D6FA2-D2E4-4DF5-9650-2567B1DC32B2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5" name="직사각형 1104">
                  <a:extLst>
                    <a:ext uri="{FF2B5EF4-FFF2-40B4-BE49-F238E27FC236}">
                      <a16:creationId xmlns:a16="http://schemas.microsoft.com/office/drawing/2014/main" id="{6167C9ED-FD6D-4D67-9EDF-31AA2EAE63BF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6" name="직사각형 1105">
                  <a:extLst>
                    <a:ext uri="{FF2B5EF4-FFF2-40B4-BE49-F238E27FC236}">
                      <a16:creationId xmlns:a16="http://schemas.microsoft.com/office/drawing/2014/main" id="{E63F9193-11B0-49AA-B77E-C84A15BE6AFC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6" name="그룹 1075">
                <a:extLst>
                  <a:ext uri="{FF2B5EF4-FFF2-40B4-BE49-F238E27FC236}">
                    <a16:creationId xmlns:a16="http://schemas.microsoft.com/office/drawing/2014/main" id="{3588A99D-FC37-4BE8-9B7B-B1FF8F5BB385}"/>
                  </a:ext>
                </a:extLst>
              </p:cNvPr>
              <p:cNvGrpSpPr/>
              <p:nvPr/>
            </p:nvGrpSpPr>
            <p:grpSpPr>
              <a:xfrm>
                <a:off x="-4725532" y="4095152"/>
                <a:ext cx="5122829" cy="341529"/>
                <a:chOff x="7685319" y="7001721"/>
                <a:chExt cx="7426528" cy="495112"/>
              </a:xfrm>
            </p:grpSpPr>
            <p:sp>
              <p:nvSpPr>
                <p:cNvPr id="1077" name="직사각형 1076">
                  <a:extLst>
                    <a:ext uri="{FF2B5EF4-FFF2-40B4-BE49-F238E27FC236}">
                      <a16:creationId xmlns:a16="http://schemas.microsoft.com/office/drawing/2014/main" id="{0498F1DE-BABB-4539-B8DE-AD088FB2E55D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8" name="직사각형 1077">
                  <a:extLst>
                    <a:ext uri="{FF2B5EF4-FFF2-40B4-BE49-F238E27FC236}">
                      <a16:creationId xmlns:a16="http://schemas.microsoft.com/office/drawing/2014/main" id="{89749B44-AE49-4DFF-905E-81587651D422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9" name="직사각형 1078">
                  <a:extLst>
                    <a:ext uri="{FF2B5EF4-FFF2-40B4-BE49-F238E27FC236}">
                      <a16:creationId xmlns:a16="http://schemas.microsoft.com/office/drawing/2014/main" id="{5A785CC5-3AD5-41D5-A783-139DDA0FF466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0" name="직사각형 1079">
                  <a:extLst>
                    <a:ext uri="{FF2B5EF4-FFF2-40B4-BE49-F238E27FC236}">
                      <a16:creationId xmlns:a16="http://schemas.microsoft.com/office/drawing/2014/main" id="{FC98A70B-C9BE-40E1-8F8B-1E89231CF59A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1" name="직사각형 1080">
                  <a:extLst>
                    <a:ext uri="{FF2B5EF4-FFF2-40B4-BE49-F238E27FC236}">
                      <a16:creationId xmlns:a16="http://schemas.microsoft.com/office/drawing/2014/main" id="{CB58CC57-B792-4FCE-A47D-FAAB634DFF29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2" name="직사각형 1081">
                  <a:extLst>
                    <a:ext uri="{FF2B5EF4-FFF2-40B4-BE49-F238E27FC236}">
                      <a16:creationId xmlns:a16="http://schemas.microsoft.com/office/drawing/2014/main" id="{5E5E7492-92E0-42F4-A43D-49536A9321E0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3" name="직사각형 1082">
                  <a:extLst>
                    <a:ext uri="{FF2B5EF4-FFF2-40B4-BE49-F238E27FC236}">
                      <a16:creationId xmlns:a16="http://schemas.microsoft.com/office/drawing/2014/main" id="{42CC8EBD-068B-448C-87BB-429E917683FC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4" name="직사각형 1083">
                  <a:extLst>
                    <a:ext uri="{FF2B5EF4-FFF2-40B4-BE49-F238E27FC236}">
                      <a16:creationId xmlns:a16="http://schemas.microsoft.com/office/drawing/2014/main" id="{BE19F778-B2C3-498A-8379-72B6F9178428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5" name="직사각형 1084">
                  <a:extLst>
                    <a:ext uri="{FF2B5EF4-FFF2-40B4-BE49-F238E27FC236}">
                      <a16:creationId xmlns:a16="http://schemas.microsoft.com/office/drawing/2014/main" id="{DAE50D7E-B0A5-4FF4-8BA4-F33C11810C17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2602FBCA-7F29-4388-A138-C238479F247F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30DEE194-F108-4C2A-B13A-478F028FF97F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8" name="직사각형 1087">
                  <a:extLst>
                    <a:ext uri="{FF2B5EF4-FFF2-40B4-BE49-F238E27FC236}">
                      <a16:creationId xmlns:a16="http://schemas.microsoft.com/office/drawing/2014/main" id="{C7B31A37-C176-4E65-81BF-D511E405ACFA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9" name="직사각형 1088">
                  <a:extLst>
                    <a:ext uri="{FF2B5EF4-FFF2-40B4-BE49-F238E27FC236}">
                      <a16:creationId xmlns:a16="http://schemas.microsoft.com/office/drawing/2014/main" id="{6B55166E-EBEC-4821-827A-B2F9E5FB8159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0" name="직사각형 1089">
                  <a:extLst>
                    <a:ext uri="{FF2B5EF4-FFF2-40B4-BE49-F238E27FC236}">
                      <a16:creationId xmlns:a16="http://schemas.microsoft.com/office/drawing/2014/main" id="{8AF94E60-280A-49E6-B759-DE16F28F64FA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1" name="직사각형 1090">
                  <a:extLst>
                    <a:ext uri="{FF2B5EF4-FFF2-40B4-BE49-F238E27FC236}">
                      <a16:creationId xmlns:a16="http://schemas.microsoft.com/office/drawing/2014/main" id="{323E2D59-EC79-446E-87B7-12A67A9A050E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9B20914-900C-4B95-BA5E-1059C9C0CCDF}"/>
                </a:ext>
              </a:extLst>
            </p:cNvPr>
            <p:cNvGrpSpPr/>
            <p:nvPr/>
          </p:nvGrpSpPr>
          <p:grpSpPr>
            <a:xfrm>
              <a:off x="1323630" y="5824070"/>
              <a:ext cx="4147810" cy="1324339"/>
              <a:chOff x="4591831" y="4272317"/>
              <a:chExt cx="3148796" cy="1014105"/>
            </a:xfrm>
          </p:grpSpPr>
          <p:grpSp>
            <p:nvGrpSpPr>
              <p:cNvPr id="446" name="그룹 445">
                <a:extLst>
                  <a:ext uri="{FF2B5EF4-FFF2-40B4-BE49-F238E27FC236}">
                    <a16:creationId xmlns:a16="http://schemas.microsoft.com/office/drawing/2014/main" id="{CFD2B6B6-B564-4F43-A4F5-B1CFC903C752}"/>
                  </a:ext>
                </a:extLst>
              </p:cNvPr>
              <p:cNvGrpSpPr/>
              <p:nvPr/>
            </p:nvGrpSpPr>
            <p:grpSpPr>
              <a:xfrm>
                <a:off x="4591831" y="4272317"/>
                <a:ext cx="3148796" cy="1014105"/>
                <a:chOff x="902760" y="4423595"/>
                <a:chExt cx="1659545" cy="534475"/>
              </a:xfrm>
            </p:grpSpPr>
            <p:sp>
              <p:nvSpPr>
                <p:cNvPr id="447" name="직사각형 446">
                  <a:extLst>
                    <a:ext uri="{FF2B5EF4-FFF2-40B4-BE49-F238E27FC236}">
                      <a16:creationId xmlns:a16="http://schemas.microsoft.com/office/drawing/2014/main" id="{0768C6BE-6922-4F9E-B09D-51B6385231FC}"/>
                    </a:ext>
                  </a:extLst>
                </p:cNvPr>
                <p:cNvSpPr/>
                <p:nvPr/>
              </p:nvSpPr>
              <p:spPr>
                <a:xfrm>
                  <a:off x="902760" y="4423595"/>
                  <a:ext cx="1659545" cy="53447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48" name="그룹 447">
                  <a:extLst>
                    <a:ext uri="{FF2B5EF4-FFF2-40B4-BE49-F238E27FC236}">
                      <a16:creationId xmlns:a16="http://schemas.microsoft.com/office/drawing/2014/main" id="{7E93B5CB-F926-4726-A7B4-4ADEABBE7C57}"/>
                    </a:ext>
                  </a:extLst>
                </p:cNvPr>
                <p:cNvGrpSpPr/>
                <p:nvPr/>
              </p:nvGrpSpPr>
              <p:grpSpPr>
                <a:xfrm>
                  <a:off x="1137921" y="4440674"/>
                  <a:ext cx="1043655" cy="492182"/>
                  <a:chOff x="1847154" y="4464012"/>
                  <a:chExt cx="1043655" cy="492182"/>
                </a:xfrm>
              </p:grpSpPr>
              <p:sp>
                <p:nvSpPr>
                  <p:cNvPr id="449" name="화살표: 오른쪽 448">
                    <a:extLst>
                      <a:ext uri="{FF2B5EF4-FFF2-40B4-BE49-F238E27FC236}">
                        <a16:creationId xmlns:a16="http://schemas.microsoft.com/office/drawing/2014/main" id="{C39F914C-5374-41A3-B39A-A9DB9FAAB00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863363" y="4812178"/>
                    <a:ext cx="1027446" cy="144016"/>
                  </a:xfrm>
                  <a:prstGeom prst="rightArrow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0" name="화살표: 오른쪽 449">
                    <a:extLst>
                      <a:ext uri="{FF2B5EF4-FFF2-40B4-BE49-F238E27FC236}">
                        <a16:creationId xmlns:a16="http://schemas.microsoft.com/office/drawing/2014/main" id="{EB0B747A-50EB-4D43-A4F8-DD6AB5E56E6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858466" y="4647015"/>
                    <a:ext cx="1032343" cy="144016"/>
                  </a:xfrm>
                  <a:prstGeom prst="rightArrow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1" name="화살표: 오른쪽 450">
                    <a:extLst>
                      <a:ext uri="{FF2B5EF4-FFF2-40B4-BE49-F238E27FC236}">
                        <a16:creationId xmlns:a16="http://schemas.microsoft.com/office/drawing/2014/main" id="{1487C285-1C45-4D2F-8050-0F608B9728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847154" y="4464012"/>
                    <a:ext cx="1032343" cy="144016"/>
                  </a:xfrm>
                  <a:prstGeom prst="rightArrow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48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645" name="타원 644">
                <a:extLst>
                  <a:ext uri="{FF2B5EF4-FFF2-40B4-BE49-F238E27FC236}">
                    <a16:creationId xmlns:a16="http://schemas.microsoft.com/office/drawing/2014/main" id="{B0ED6B97-F2EE-46EC-8640-5132212D9514}"/>
                  </a:ext>
                </a:extLst>
              </p:cNvPr>
              <p:cNvSpPr/>
              <p:nvPr/>
            </p:nvSpPr>
            <p:spPr>
              <a:xfrm rot="10800000" flipV="1">
                <a:off x="7253570" y="4681966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8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0B3AB4C8-2687-4706-A006-F63A04E86087}"/>
                </a:ext>
              </a:extLst>
            </p:cNvPr>
            <p:cNvSpPr/>
            <p:nvPr/>
          </p:nvSpPr>
          <p:spPr>
            <a:xfrm rot="10800000" flipV="1">
              <a:off x="5419329" y="1695300"/>
              <a:ext cx="88956" cy="686203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1" name="직사각형 1140">
              <a:extLst>
                <a:ext uri="{FF2B5EF4-FFF2-40B4-BE49-F238E27FC236}">
                  <a16:creationId xmlns:a16="http://schemas.microsoft.com/office/drawing/2014/main" id="{64AEE6D2-B0C4-4192-84FA-9ABAEE64CECE}"/>
                </a:ext>
              </a:extLst>
            </p:cNvPr>
            <p:cNvSpPr/>
            <p:nvPr/>
          </p:nvSpPr>
          <p:spPr>
            <a:xfrm rot="5400000" flipH="1" flipV="1">
              <a:off x="925061" y="-354983"/>
              <a:ext cx="76427" cy="144263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936" name="그룹 935">
              <a:extLst>
                <a:ext uri="{FF2B5EF4-FFF2-40B4-BE49-F238E27FC236}">
                  <a16:creationId xmlns:a16="http://schemas.microsoft.com/office/drawing/2014/main" id="{D90DB1C4-0BFC-48D8-9B53-9C07962C61EB}"/>
                </a:ext>
              </a:extLst>
            </p:cNvPr>
            <p:cNvGrpSpPr/>
            <p:nvPr/>
          </p:nvGrpSpPr>
          <p:grpSpPr>
            <a:xfrm>
              <a:off x="300472" y="1753664"/>
              <a:ext cx="5123377" cy="1367025"/>
              <a:chOff x="-4725532" y="4095152"/>
              <a:chExt cx="5123377" cy="1367025"/>
            </a:xfrm>
          </p:grpSpPr>
          <p:grpSp>
            <p:nvGrpSpPr>
              <p:cNvPr id="937" name="그룹 936">
                <a:extLst>
                  <a:ext uri="{FF2B5EF4-FFF2-40B4-BE49-F238E27FC236}">
                    <a16:creationId xmlns:a16="http://schemas.microsoft.com/office/drawing/2014/main" id="{25545A9C-B11F-4F25-A54F-2349F2CE2629}"/>
                  </a:ext>
                </a:extLst>
              </p:cNvPr>
              <p:cNvGrpSpPr/>
              <p:nvPr/>
            </p:nvGrpSpPr>
            <p:grpSpPr>
              <a:xfrm>
                <a:off x="-4724984" y="4437590"/>
                <a:ext cx="5122829" cy="341529"/>
                <a:chOff x="7685319" y="7001721"/>
                <a:chExt cx="7426528" cy="495112"/>
              </a:xfrm>
            </p:grpSpPr>
            <p:sp>
              <p:nvSpPr>
                <p:cNvPr id="986" name="직사각형 985">
                  <a:extLst>
                    <a:ext uri="{FF2B5EF4-FFF2-40B4-BE49-F238E27FC236}">
                      <a16:creationId xmlns:a16="http://schemas.microsoft.com/office/drawing/2014/main" id="{C504F29C-4FD4-4740-A9FE-D381E21D78E5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7" name="직사각형 986">
                  <a:extLst>
                    <a:ext uri="{FF2B5EF4-FFF2-40B4-BE49-F238E27FC236}">
                      <a16:creationId xmlns:a16="http://schemas.microsoft.com/office/drawing/2014/main" id="{9EC4A9C2-AC6E-4BCD-B7FE-7F8B72D22B44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8" name="직사각형 987">
                  <a:extLst>
                    <a:ext uri="{FF2B5EF4-FFF2-40B4-BE49-F238E27FC236}">
                      <a16:creationId xmlns:a16="http://schemas.microsoft.com/office/drawing/2014/main" id="{B9009F3A-717D-4DE0-9FA1-B83FDC0D7A25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9" name="직사각형 988">
                  <a:extLst>
                    <a:ext uri="{FF2B5EF4-FFF2-40B4-BE49-F238E27FC236}">
                      <a16:creationId xmlns:a16="http://schemas.microsoft.com/office/drawing/2014/main" id="{47F766C9-5634-4975-AC15-72789A0490F1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0" name="직사각형 989">
                  <a:extLst>
                    <a:ext uri="{FF2B5EF4-FFF2-40B4-BE49-F238E27FC236}">
                      <a16:creationId xmlns:a16="http://schemas.microsoft.com/office/drawing/2014/main" id="{FEEFDEA5-2AEE-4510-83A9-B894D1BBB330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1" name="직사각형 990">
                  <a:extLst>
                    <a:ext uri="{FF2B5EF4-FFF2-40B4-BE49-F238E27FC236}">
                      <a16:creationId xmlns:a16="http://schemas.microsoft.com/office/drawing/2014/main" id="{C927A4D0-FB1F-42FF-8DB9-02F1E0229DF7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2" name="직사각형 991">
                  <a:extLst>
                    <a:ext uri="{FF2B5EF4-FFF2-40B4-BE49-F238E27FC236}">
                      <a16:creationId xmlns:a16="http://schemas.microsoft.com/office/drawing/2014/main" id="{5E3CD0DD-6A97-45E1-83D3-56C736ED61D6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3" name="직사각형 992">
                  <a:extLst>
                    <a:ext uri="{FF2B5EF4-FFF2-40B4-BE49-F238E27FC236}">
                      <a16:creationId xmlns:a16="http://schemas.microsoft.com/office/drawing/2014/main" id="{634F67B6-E146-4D24-B608-0C822DC84CBC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4" name="직사각형 993">
                  <a:extLst>
                    <a:ext uri="{FF2B5EF4-FFF2-40B4-BE49-F238E27FC236}">
                      <a16:creationId xmlns:a16="http://schemas.microsoft.com/office/drawing/2014/main" id="{70B82A83-B9C4-4F40-BD83-4758F0E8257D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5" name="직사각형 994">
                  <a:extLst>
                    <a:ext uri="{FF2B5EF4-FFF2-40B4-BE49-F238E27FC236}">
                      <a16:creationId xmlns:a16="http://schemas.microsoft.com/office/drawing/2014/main" id="{4FDD261D-B7A0-4FF3-946F-C1699E059D2A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6" name="직사각형 995">
                  <a:extLst>
                    <a:ext uri="{FF2B5EF4-FFF2-40B4-BE49-F238E27FC236}">
                      <a16:creationId xmlns:a16="http://schemas.microsoft.com/office/drawing/2014/main" id="{820A6160-F494-45C7-8F3A-505A17B27A5B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7" name="직사각형 996">
                  <a:extLst>
                    <a:ext uri="{FF2B5EF4-FFF2-40B4-BE49-F238E27FC236}">
                      <a16:creationId xmlns:a16="http://schemas.microsoft.com/office/drawing/2014/main" id="{8200A6EB-89DA-44F6-8964-13C0E0D4E229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8" name="직사각형 997">
                  <a:extLst>
                    <a:ext uri="{FF2B5EF4-FFF2-40B4-BE49-F238E27FC236}">
                      <a16:creationId xmlns:a16="http://schemas.microsoft.com/office/drawing/2014/main" id="{5F9F699D-6DFB-4C4A-B384-619A0918ADF6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9" name="직사각형 998">
                  <a:extLst>
                    <a:ext uri="{FF2B5EF4-FFF2-40B4-BE49-F238E27FC236}">
                      <a16:creationId xmlns:a16="http://schemas.microsoft.com/office/drawing/2014/main" id="{913C37EE-8D15-4599-9A9E-8F162B886A75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0" name="직사각형 999">
                  <a:extLst>
                    <a:ext uri="{FF2B5EF4-FFF2-40B4-BE49-F238E27FC236}">
                      <a16:creationId xmlns:a16="http://schemas.microsoft.com/office/drawing/2014/main" id="{46D380EF-A185-47D8-AF10-37F9D4B3028C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38" name="그룹 937">
                <a:extLst>
                  <a:ext uri="{FF2B5EF4-FFF2-40B4-BE49-F238E27FC236}">
                    <a16:creationId xmlns:a16="http://schemas.microsoft.com/office/drawing/2014/main" id="{36F0FFD3-97BC-45A6-AC4A-09F35CD1BC1F}"/>
                  </a:ext>
                </a:extLst>
              </p:cNvPr>
              <p:cNvGrpSpPr/>
              <p:nvPr/>
            </p:nvGrpSpPr>
            <p:grpSpPr>
              <a:xfrm>
                <a:off x="-4725532" y="5120648"/>
                <a:ext cx="5122829" cy="341529"/>
                <a:chOff x="7685319" y="7001721"/>
                <a:chExt cx="7426528" cy="495112"/>
              </a:xfrm>
            </p:grpSpPr>
            <p:sp>
              <p:nvSpPr>
                <p:cNvPr id="971" name="직사각형 970">
                  <a:extLst>
                    <a:ext uri="{FF2B5EF4-FFF2-40B4-BE49-F238E27FC236}">
                      <a16:creationId xmlns:a16="http://schemas.microsoft.com/office/drawing/2014/main" id="{4E19D08D-A286-4AA6-A1E5-873ECA40C469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2" name="직사각형 971">
                  <a:extLst>
                    <a:ext uri="{FF2B5EF4-FFF2-40B4-BE49-F238E27FC236}">
                      <a16:creationId xmlns:a16="http://schemas.microsoft.com/office/drawing/2014/main" id="{C0F4069A-DC58-4E89-B274-928807772D26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3" name="직사각형 972">
                  <a:extLst>
                    <a:ext uri="{FF2B5EF4-FFF2-40B4-BE49-F238E27FC236}">
                      <a16:creationId xmlns:a16="http://schemas.microsoft.com/office/drawing/2014/main" id="{C84D0E30-707D-4A14-803E-7D82626D81EC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4" name="직사각형 973">
                  <a:extLst>
                    <a:ext uri="{FF2B5EF4-FFF2-40B4-BE49-F238E27FC236}">
                      <a16:creationId xmlns:a16="http://schemas.microsoft.com/office/drawing/2014/main" id="{6F452233-DDD2-47EC-BE7B-7393A7172E16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5" name="직사각형 974">
                  <a:extLst>
                    <a:ext uri="{FF2B5EF4-FFF2-40B4-BE49-F238E27FC236}">
                      <a16:creationId xmlns:a16="http://schemas.microsoft.com/office/drawing/2014/main" id="{508D338D-CE9B-4C24-9101-CB1BFB5DB639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6" name="직사각형 975">
                  <a:extLst>
                    <a:ext uri="{FF2B5EF4-FFF2-40B4-BE49-F238E27FC236}">
                      <a16:creationId xmlns:a16="http://schemas.microsoft.com/office/drawing/2014/main" id="{6CF85137-4F41-4DD1-914E-F308C1C62BE8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7" name="직사각형 976">
                  <a:extLst>
                    <a:ext uri="{FF2B5EF4-FFF2-40B4-BE49-F238E27FC236}">
                      <a16:creationId xmlns:a16="http://schemas.microsoft.com/office/drawing/2014/main" id="{9ABCE73A-5D78-4420-AA31-44D8671E3E76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8" name="직사각형 977">
                  <a:extLst>
                    <a:ext uri="{FF2B5EF4-FFF2-40B4-BE49-F238E27FC236}">
                      <a16:creationId xmlns:a16="http://schemas.microsoft.com/office/drawing/2014/main" id="{2313E2E4-EC04-439E-9326-EFA5CD2A22E4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9" name="직사각형 978">
                  <a:extLst>
                    <a:ext uri="{FF2B5EF4-FFF2-40B4-BE49-F238E27FC236}">
                      <a16:creationId xmlns:a16="http://schemas.microsoft.com/office/drawing/2014/main" id="{16130994-AA3B-4180-A679-76CA940C0560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0" name="직사각형 979">
                  <a:extLst>
                    <a:ext uri="{FF2B5EF4-FFF2-40B4-BE49-F238E27FC236}">
                      <a16:creationId xmlns:a16="http://schemas.microsoft.com/office/drawing/2014/main" id="{8320CCC9-E4A8-4627-B7DD-80FDA4F77FEB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1" name="직사각형 980">
                  <a:extLst>
                    <a:ext uri="{FF2B5EF4-FFF2-40B4-BE49-F238E27FC236}">
                      <a16:creationId xmlns:a16="http://schemas.microsoft.com/office/drawing/2014/main" id="{B251A5CF-5FF0-4A05-8916-63CB0C72D379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2" name="직사각형 981">
                  <a:extLst>
                    <a:ext uri="{FF2B5EF4-FFF2-40B4-BE49-F238E27FC236}">
                      <a16:creationId xmlns:a16="http://schemas.microsoft.com/office/drawing/2014/main" id="{D4229C76-A701-4D83-8C41-E310C69F1075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3" name="직사각형 982">
                  <a:extLst>
                    <a:ext uri="{FF2B5EF4-FFF2-40B4-BE49-F238E27FC236}">
                      <a16:creationId xmlns:a16="http://schemas.microsoft.com/office/drawing/2014/main" id="{41B953F7-B6BF-425A-8AFC-71E2CEAC3C09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4" name="직사각형 983">
                  <a:extLst>
                    <a:ext uri="{FF2B5EF4-FFF2-40B4-BE49-F238E27FC236}">
                      <a16:creationId xmlns:a16="http://schemas.microsoft.com/office/drawing/2014/main" id="{0287EB1C-8DA7-4EBA-96EC-ABDF5C8A7D00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5" name="직사각형 984">
                  <a:extLst>
                    <a:ext uri="{FF2B5EF4-FFF2-40B4-BE49-F238E27FC236}">
                      <a16:creationId xmlns:a16="http://schemas.microsoft.com/office/drawing/2014/main" id="{576B0F55-4E83-4334-AB3B-FF80F13E7C2B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39" name="그룹 938">
                <a:extLst>
                  <a:ext uri="{FF2B5EF4-FFF2-40B4-BE49-F238E27FC236}">
                    <a16:creationId xmlns:a16="http://schemas.microsoft.com/office/drawing/2014/main" id="{35B6E4EB-AA30-4EA4-B45A-9FA6D449A9D5}"/>
                  </a:ext>
                </a:extLst>
              </p:cNvPr>
              <p:cNvGrpSpPr/>
              <p:nvPr/>
            </p:nvGrpSpPr>
            <p:grpSpPr>
              <a:xfrm>
                <a:off x="-4724984" y="4779119"/>
                <a:ext cx="5122829" cy="341529"/>
                <a:chOff x="7685319" y="7001721"/>
                <a:chExt cx="7426528" cy="495112"/>
              </a:xfrm>
            </p:grpSpPr>
            <p:sp>
              <p:nvSpPr>
                <p:cNvPr id="956" name="직사각형 955">
                  <a:extLst>
                    <a:ext uri="{FF2B5EF4-FFF2-40B4-BE49-F238E27FC236}">
                      <a16:creationId xmlns:a16="http://schemas.microsoft.com/office/drawing/2014/main" id="{A83D7198-0D14-453C-941D-896ECD23D2A4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7" name="직사각형 956">
                  <a:extLst>
                    <a:ext uri="{FF2B5EF4-FFF2-40B4-BE49-F238E27FC236}">
                      <a16:creationId xmlns:a16="http://schemas.microsoft.com/office/drawing/2014/main" id="{0F6F3FC2-16D2-4780-9A8F-F2019145AC11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8" name="직사각형 957">
                  <a:extLst>
                    <a:ext uri="{FF2B5EF4-FFF2-40B4-BE49-F238E27FC236}">
                      <a16:creationId xmlns:a16="http://schemas.microsoft.com/office/drawing/2014/main" id="{04B1E8C9-1F85-465E-8BD9-E22A828B7BA8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9" name="직사각형 958">
                  <a:extLst>
                    <a:ext uri="{FF2B5EF4-FFF2-40B4-BE49-F238E27FC236}">
                      <a16:creationId xmlns:a16="http://schemas.microsoft.com/office/drawing/2014/main" id="{64933811-1379-41BE-9E4C-A7527F9CBD25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0" name="직사각형 959">
                  <a:extLst>
                    <a:ext uri="{FF2B5EF4-FFF2-40B4-BE49-F238E27FC236}">
                      <a16:creationId xmlns:a16="http://schemas.microsoft.com/office/drawing/2014/main" id="{7D7B3DFB-DEB9-4A99-881A-DD645B853366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1" name="직사각형 960">
                  <a:extLst>
                    <a:ext uri="{FF2B5EF4-FFF2-40B4-BE49-F238E27FC236}">
                      <a16:creationId xmlns:a16="http://schemas.microsoft.com/office/drawing/2014/main" id="{F96A50DD-5B91-4FCD-ADA6-BB1294902B22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2" name="직사각형 961">
                  <a:extLst>
                    <a:ext uri="{FF2B5EF4-FFF2-40B4-BE49-F238E27FC236}">
                      <a16:creationId xmlns:a16="http://schemas.microsoft.com/office/drawing/2014/main" id="{C619F774-2721-40E4-9ECE-87432A0A9C5A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3" name="직사각형 962">
                  <a:extLst>
                    <a:ext uri="{FF2B5EF4-FFF2-40B4-BE49-F238E27FC236}">
                      <a16:creationId xmlns:a16="http://schemas.microsoft.com/office/drawing/2014/main" id="{F928408D-0247-4F3D-A264-9578F76FBB01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4" name="직사각형 963">
                  <a:extLst>
                    <a:ext uri="{FF2B5EF4-FFF2-40B4-BE49-F238E27FC236}">
                      <a16:creationId xmlns:a16="http://schemas.microsoft.com/office/drawing/2014/main" id="{F62BA0E8-5652-41D3-AB14-A8B4E3101A0C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5" name="직사각형 964">
                  <a:extLst>
                    <a:ext uri="{FF2B5EF4-FFF2-40B4-BE49-F238E27FC236}">
                      <a16:creationId xmlns:a16="http://schemas.microsoft.com/office/drawing/2014/main" id="{825E16AD-6471-4864-91C5-8516B83BC33B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6" name="직사각형 965">
                  <a:extLst>
                    <a:ext uri="{FF2B5EF4-FFF2-40B4-BE49-F238E27FC236}">
                      <a16:creationId xmlns:a16="http://schemas.microsoft.com/office/drawing/2014/main" id="{2B687FA9-06EB-4510-AB55-2CEFE1636E6C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7" name="직사각형 966">
                  <a:extLst>
                    <a:ext uri="{FF2B5EF4-FFF2-40B4-BE49-F238E27FC236}">
                      <a16:creationId xmlns:a16="http://schemas.microsoft.com/office/drawing/2014/main" id="{427A3124-7C8D-40A8-A4A1-262BDB1DDE7C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8" name="직사각형 967">
                  <a:extLst>
                    <a:ext uri="{FF2B5EF4-FFF2-40B4-BE49-F238E27FC236}">
                      <a16:creationId xmlns:a16="http://schemas.microsoft.com/office/drawing/2014/main" id="{06EBD0A0-DCE5-485B-8F0C-49518692A843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9" name="직사각형 968">
                  <a:extLst>
                    <a:ext uri="{FF2B5EF4-FFF2-40B4-BE49-F238E27FC236}">
                      <a16:creationId xmlns:a16="http://schemas.microsoft.com/office/drawing/2014/main" id="{38A30723-D0D5-41CB-911A-D7EF4314A6C1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0" name="직사각형 969">
                  <a:extLst>
                    <a:ext uri="{FF2B5EF4-FFF2-40B4-BE49-F238E27FC236}">
                      <a16:creationId xmlns:a16="http://schemas.microsoft.com/office/drawing/2014/main" id="{0C9EF6CE-B1F8-4C68-93A1-18380B332B21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40" name="그룹 939">
                <a:extLst>
                  <a:ext uri="{FF2B5EF4-FFF2-40B4-BE49-F238E27FC236}">
                    <a16:creationId xmlns:a16="http://schemas.microsoft.com/office/drawing/2014/main" id="{83C8E5D6-9F21-4595-9E97-458E28BBE765}"/>
                  </a:ext>
                </a:extLst>
              </p:cNvPr>
              <p:cNvGrpSpPr/>
              <p:nvPr/>
            </p:nvGrpSpPr>
            <p:grpSpPr>
              <a:xfrm>
                <a:off x="-4725532" y="4095152"/>
                <a:ext cx="5122829" cy="341529"/>
                <a:chOff x="7685319" y="7001721"/>
                <a:chExt cx="7426528" cy="495112"/>
              </a:xfrm>
            </p:grpSpPr>
            <p:sp>
              <p:nvSpPr>
                <p:cNvPr id="941" name="직사각형 940">
                  <a:extLst>
                    <a:ext uri="{FF2B5EF4-FFF2-40B4-BE49-F238E27FC236}">
                      <a16:creationId xmlns:a16="http://schemas.microsoft.com/office/drawing/2014/main" id="{18BABFCE-AACF-425F-A69A-517512201B27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2" name="직사각형 941">
                  <a:extLst>
                    <a:ext uri="{FF2B5EF4-FFF2-40B4-BE49-F238E27FC236}">
                      <a16:creationId xmlns:a16="http://schemas.microsoft.com/office/drawing/2014/main" id="{123BEFE9-B6D4-4BA4-A6C1-097FD9B7D74F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3" name="직사각형 942">
                  <a:extLst>
                    <a:ext uri="{FF2B5EF4-FFF2-40B4-BE49-F238E27FC236}">
                      <a16:creationId xmlns:a16="http://schemas.microsoft.com/office/drawing/2014/main" id="{A8D7761B-51EA-4E95-95BD-BBA53138CDC4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4" name="직사각형 943">
                  <a:extLst>
                    <a:ext uri="{FF2B5EF4-FFF2-40B4-BE49-F238E27FC236}">
                      <a16:creationId xmlns:a16="http://schemas.microsoft.com/office/drawing/2014/main" id="{8DF2F7DB-9122-4707-BC5F-5CDF5D778C14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5" name="직사각형 944">
                  <a:extLst>
                    <a:ext uri="{FF2B5EF4-FFF2-40B4-BE49-F238E27FC236}">
                      <a16:creationId xmlns:a16="http://schemas.microsoft.com/office/drawing/2014/main" id="{A73A2E01-0283-4087-950C-C0507A6ACF91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6" name="직사각형 945">
                  <a:extLst>
                    <a:ext uri="{FF2B5EF4-FFF2-40B4-BE49-F238E27FC236}">
                      <a16:creationId xmlns:a16="http://schemas.microsoft.com/office/drawing/2014/main" id="{E494B355-209D-486A-8F99-628C039B2DFA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7" name="직사각형 946">
                  <a:extLst>
                    <a:ext uri="{FF2B5EF4-FFF2-40B4-BE49-F238E27FC236}">
                      <a16:creationId xmlns:a16="http://schemas.microsoft.com/office/drawing/2014/main" id="{062A3D7A-40A4-4C47-8B0B-069D88672E7A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8" name="직사각형 947">
                  <a:extLst>
                    <a:ext uri="{FF2B5EF4-FFF2-40B4-BE49-F238E27FC236}">
                      <a16:creationId xmlns:a16="http://schemas.microsoft.com/office/drawing/2014/main" id="{FAA47E07-2FB0-4855-802D-90DB76FDC50B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9" name="직사각형 948">
                  <a:extLst>
                    <a:ext uri="{FF2B5EF4-FFF2-40B4-BE49-F238E27FC236}">
                      <a16:creationId xmlns:a16="http://schemas.microsoft.com/office/drawing/2014/main" id="{686302B1-F99A-40EA-8995-D8433E6B080E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0" name="직사각형 949">
                  <a:extLst>
                    <a:ext uri="{FF2B5EF4-FFF2-40B4-BE49-F238E27FC236}">
                      <a16:creationId xmlns:a16="http://schemas.microsoft.com/office/drawing/2014/main" id="{6F86748F-0BEC-43C9-8206-DBC0E8E964C5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1" name="직사각형 950">
                  <a:extLst>
                    <a:ext uri="{FF2B5EF4-FFF2-40B4-BE49-F238E27FC236}">
                      <a16:creationId xmlns:a16="http://schemas.microsoft.com/office/drawing/2014/main" id="{0895058C-C082-4EDF-ACDB-B19149841EBE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2" name="직사각형 951">
                  <a:extLst>
                    <a:ext uri="{FF2B5EF4-FFF2-40B4-BE49-F238E27FC236}">
                      <a16:creationId xmlns:a16="http://schemas.microsoft.com/office/drawing/2014/main" id="{2DFC84D5-9D08-44DA-9C23-5D03F59BFC09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3" name="직사각형 952">
                  <a:extLst>
                    <a:ext uri="{FF2B5EF4-FFF2-40B4-BE49-F238E27FC236}">
                      <a16:creationId xmlns:a16="http://schemas.microsoft.com/office/drawing/2014/main" id="{D0DFE841-C11B-4A84-A046-DF1B459578D1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4" name="직사각형 953">
                  <a:extLst>
                    <a:ext uri="{FF2B5EF4-FFF2-40B4-BE49-F238E27FC236}">
                      <a16:creationId xmlns:a16="http://schemas.microsoft.com/office/drawing/2014/main" id="{2FDDE82E-7D86-4726-9501-6D066234AD17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5" name="직사각형 954">
                  <a:extLst>
                    <a:ext uri="{FF2B5EF4-FFF2-40B4-BE49-F238E27FC236}">
                      <a16:creationId xmlns:a16="http://schemas.microsoft.com/office/drawing/2014/main" id="{CF454B7E-79AE-4E48-83DD-5BCC3F55A13B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D14D1F4C-B471-4639-8686-885572F29462}"/>
                </a:ext>
              </a:extLst>
            </p:cNvPr>
            <p:cNvSpPr/>
            <p:nvPr/>
          </p:nvSpPr>
          <p:spPr>
            <a:xfrm rot="5400000" flipV="1">
              <a:off x="5576077" y="-2868579"/>
              <a:ext cx="50810" cy="650534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FB1559B1-5EA4-4F17-A246-4AF50C9F5B37}"/>
                </a:ext>
              </a:extLst>
            </p:cNvPr>
            <p:cNvSpPr/>
            <p:nvPr/>
          </p:nvSpPr>
          <p:spPr>
            <a:xfrm flipV="1">
              <a:off x="8810275" y="379455"/>
              <a:ext cx="45719" cy="13915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50B37B-BFF0-4A13-8E85-D1D273559D52}"/>
                </a:ext>
              </a:extLst>
            </p:cNvPr>
            <p:cNvGrpSpPr/>
            <p:nvPr/>
          </p:nvGrpSpPr>
          <p:grpSpPr>
            <a:xfrm>
              <a:off x="2720468" y="397230"/>
              <a:ext cx="522311" cy="1307218"/>
              <a:chOff x="1162515" y="-46110"/>
              <a:chExt cx="522311" cy="1307218"/>
            </a:xfrm>
          </p:grpSpPr>
          <p:sp>
            <p:nvSpPr>
              <p:cNvPr id="624" name="직사각형 623">
                <a:extLst>
                  <a:ext uri="{FF2B5EF4-FFF2-40B4-BE49-F238E27FC236}">
                    <a16:creationId xmlns:a16="http://schemas.microsoft.com/office/drawing/2014/main" id="{707833C1-E8EA-457E-8F3B-EEFFAD1F4BAD}"/>
                  </a:ext>
                </a:extLst>
              </p:cNvPr>
              <p:cNvSpPr/>
              <p:nvPr/>
            </p:nvSpPr>
            <p:spPr>
              <a:xfrm>
                <a:off x="1162515" y="-46110"/>
                <a:ext cx="273254" cy="1307218"/>
              </a:xfrm>
              <a:prstGeom prst="rect">
                <a:avLst/>
              </a:pr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55" name="그룹 654">
                <a:extLst>
                  <a:ext uri="{FF2B5EF4-FFF2-40B4-BE49-F238E27FC236}">
                    <a16:creationId xmlns:a16="http://schemas.microsoft.com/office/drawing/2014/main" id="{B988D1E4-9D5E-4B7E-9154-2EDAC08781F0}"/>
                  </a:ext>
                </a:extLst>
              </p:cNvPr>
              <p:cNvGrpSpPr/>
              <p:nvPr/>
            </p:nvGrpSpPr>
            <p:grpSpPr>
              <a:xfrm>
                <a:off x="1321526" y="554408"/>
                <a:ext cx="363300" cy="369332"/>
                <a:chOff x="2462096" y="2823519"/>
                <a:chExt cx="363300" cy="369332"/>
              </a:xfrm>
            </p:grpSpPr>
            <p:sp>
              <p:nvSpPr>
                <p:cNvPr id="656" name="타원 655">
                  <a:extLst>
                    <a:ext uri="{FF2B5EF4-FFF2-40B4-BE49-F238E27FC236}">
                      <a16:creationId xmlns:a16="http://schemas.microsoft.com/office/drawing/2014/main" id="{24ABA452-9CC9-499C-9E27-3E2E79E9CCC5}"/>
                    </a:ext>
                  </a:extLst>
                </p:cNvPr>
                <p:cNvSpPr/>
                <p:nvPr/>
              </p:nvSpPr>
              <p:spPr>
                <a:xfrm rot="10800000" flipV="1">
                  <a:off x="2492131" y="2877482"/>
                  <a:ext cx="287380" cy="287380"/>
                </a:xfrm>
                <a:prstGeom prst="ellipse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57" name="TextBox 656">
                  <a:extLst>
                    <a:ext uri="{FF2B5EF4-FFF2-40B4-BE49-F238E27FC236}">
                      <a16:creationId xmlns:a16="http://schemas.microsoft.com/office/drawing/2014/main" id="{16986F12-8AEE-4ECF-8886-8B3A3475F84B}"/>
                    </a:ext>
                  </a:extLst>
                </p:cNvPr>
                <p:cNvSpPr txBox="1"/>
                <p:nvPr/>
              </p:nvSpPr>
              <p:spPr>
                <a:xfrm>
                  <a:off x="2462096" y="2823519"/>
                  <a:ext cx="363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</a:rPr>
                    <a:t>14</a:t>
                  </a:r>
                  <a:r>
                    <a:rPr lang="en-US" altLang="ko-KR" dirty="0"/>
                    <a:t>  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871" name="그룹 870">
              <a:extLst>
                <a:ext uri="{FF2B5EF4-FFF2-40B4-BE49-F238E27FC236}">
                  <a16:creationId xmlns:a16="http://schemas.microsoft.com/office/drawing/2014/main" id="{70509103-BBF1-4D3F-903A-9BFC2266E15F}"/>
                </a:ext>
              </a:extLst>
            </p:cNvPr>
            <p:cNvGrpSpPr/>
            <p:nvPr/>
          </p:nvGrpSpPr>
          <p:grpSpPr>
            <a:xfrm>
              <a:off x="300472" y="3113974"/>
              <a:ext cx="5123377" cy="1367025"/>
              <a:chOff x="-4725532" y="4095152"/>
              <a:chExt cx="5123377" cy="1367025"/>
            </a:xfrm>
          </p:grpSpPr>
          <p:grpSp>
            <p:nvGrpSpPr>
              <p:cNvPr id="872" name="그룹 871">
                <a:extLst>
                  <a:ext uri="{FF2B5EF4-FFF2-40B4-BE49-F238E27FC236}">
                    <a16:creationId xmlns:a16="http://schemas.microsoft.com/office/drawing/2014/main" id="{72E5C147-E28F-4321-81BF-39782DCE2818}"/>
                  </a:ext>
                </a:extLst>
              </p:cNvPr>
              <p:cNvGrpSpPr/>
              <p:nvPr/>
            </p:nvGrpSpPr>
            <p:grpSpPr>
              <a:xfrm>
                <a:off x="-4724984" y="4437590"/>
                <a:ext cx="5122829" cy="341529"/>
                <a:chOff x="7685319" y="7001721"/>
                <a:chExt cx="7426528" cy="495112"/>
              </a:xfrm>
            </p:grpSpPr>
            <p:sp>
              <p:nvSpPr>
                <p:cNvPr id="921" name="직사각형 920">
                  <a:extLst>
                    <a:ext uri="{FF2B5EF4-FFF2-40B4-BE49-F238E27FC236}">
                      <a16:creationId xmlns:a16="http://schemas.microsoft.com/office/drawing/2014/main" id="{72649F57-6AB8-4C99-936D-AED23110CC62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2" name="직사각형 921">
                  <a:extLst>
                    <a:ext uri="{FF2B5EF4-FFF2-40B4-BE49-F238E27FC236}">
                      <a16:creationId xmlns:a16="http://schemas.microsoft.com/office/drawing/2014/main" id="{94378439-C5AB-4791-8C22-B848619CDF5B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3" name="직사각형 922">
                  <a:extLst>
                    <a:ext uri="{FF2B5EF4-FFF2-40B4-BE49-F238E27FC236}">
                      <a16:creationId xmlns:a16="http://schemas.microsoft.com/office/drawing/2014/main" id="{6F61905A-D8D8-4EAA-873C-C306575E8455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4" name="직사각형 923">
                  <a:extLst>
                    <a:ext uri="{FF2B5EF4-FFF2-40B4-BE49-F238E27FC236}">
                      <a16:creationId xmlns:a16="http://schemas.microsoft.com/office/drawing/2014/main" id="{A1850DCC-A31D-476B-B76D-8D99C9E0B501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5" name="직사각형 924">
                  <a:extLst>
                    <a:ext uri="{FF2B5EF4-FFF2-40B4-BE49-F238E27FC236}">
                      <a16:creationId xmlns:a16="http://schemas.microsoft.com/office/drawing/2014/main" id="{11FDCC1D-6BAC-4E51-A5CD-96B6E34B61E4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6" name="직사각형 925">
                  <a:extLst>
                    <a:ext uri="{FF2B5EF4-FFF2-40B4-BE49-F238E27FC236}">
                      <a16:creationId xmlns:a16="http://schemas.microsoft.com/office/drawing/2014/main" id="{D09C669F-EC76-485C-91B8-3170622039A6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7" name="직사각형 926">
                  <a:extLst>
                    <a:ext uri="{FF2B5EF4-FFF2-40B4-BE49-F238E27FC236}">
                      <a16:creationId xmlns:a16="http://schemas.microsoft.com/office/drawing/2014/main" id="{EB6FC564-C7D1-4319-84BB-60D1A2046421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8" name="직사각형 927">
                  <a:extLst>
                    <a:ext uri="{FF2B5EF4-FFF2-40B4-BE49-F238E27FC236}">
                      <a16:creationId xmlns:a16="http://schemas.microsoft.com/office/drawing/2014/main" id="{CA6058D7-6BC6-4828-846A-CE3B15966625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9" name="직사각형 928">
                  <a:extLst>
                    <a:ext uri="{FF2B5EF4-FFF2-40B4-BE49-F238E27FC236}">
                      <a16:creationId xmlns:a16="http://schemas.microsoft.com/office/drawing/2014/main" id="{F91AEF8D-C40D-442F-A1AB-A015132A8EA6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0" name="직사각형 929">
                  <a:extLst>
                    <a:ext uri="{FF2B5EF4-FFF2-40B4-BE49-F238E27FC236}">
                      <a16:creationId xmlns:a16="http://schemas.microsoft.com/office/drawing/2014/main" id="{F5F9F74F-47D7-4CFF-8C44-BFE5E839DF59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1" name="직사각형 930">
                  <a:extLst>
                    <a:ext uri="{FF2B5EF4-FFF2-40B4-BE49-F238E27FC236}">
                      <a16:creationId xmlns:a16="http://schemas.microsoft.com/office/drawing/2014/main" id="{659E806D-EC60-41CA-9F78-CA40C5B4C73F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2" name="직사각형 931">
                  <a:extLst>
                    <a:ext uri="{FF2B5EF4-FFF2-40B4-BE49-F238E27FC236}">
                      <a16:creationId xmlns:a16="http://schemas.microsoft.com/office/drawing/2014/main" id="{21CDD624-25EB-4F6C-A9AD-C91198F1A234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3" name="직사각형 932">
                  <a:extLst>
                    <a:ext uri="{FF2B5EF4-FFF2-40B4-BE49-F238E27FC236}">
                      <a16:creationId xmlns:a16="http://schemas.microsoft.com/office/drawing/2014/main" id="{689DD715-85C8-4C53-82FC-12C9DC101362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4" name="직사각형 933">
                  <a:extLst>
                    <a:ext uri="{FF2B5EF4-FFF2-40B4-BE49-F238E27FC236}">
                      <a16:creationId xmlns:a16="http://schemas.microsoft.com/office/drawing/2014/main" id="{551A2B20-FAC0-458A-8AC9-90A6B966753E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5" name="직사각형 934">
                  <a:extLst>
                    <a:ext uri="{FF2B5EF4-FFF2-40B4-BE49-F238E27FC236}">
                      <a16:creationId xmlns:a16="http://schemas.microsoft.com/office/drawing/2014/main" id="{8DF86729-282C-4A81-8EFA-1262D306F7E0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3" name="그룹 872">
                <a:extLst>
                  <a:ext uri="{FF2B5EF4-FFF2-40B4-BE49-F238E27FC236}">
                    <a16:creationId xmlns:a16="http://schemas.microsoft.com/office/drawing/2014/main" id="{83BD5390-7675-4EBE-BE8F-EF0C6A951B61}"/>
                  </a:ext>
                </a:extLst>
              </p:cNvPr>
              <p:cNvGrpSpPr/>
              <p:nvPr/>
            </p:nvGrpSpPr>
            <p:grpSpPr>
              <a:xfrm>
                <a:off x="-4725532" y="5120648"/>
                <a:ext cx="5122829" cy="341529"/>
                <a:chOff x="7685319" y="7001721"/>
                <a:chExt cx="7426528" cy="495112"/>
              </a:xfrm>
            </p:grpSpPr>
            <p:sp>
              <p:nvSpPr>
                <p:cNvPr id="906" name="직사각형 905">
                  <a:extLst>
                    <a:ext uri="{FF2B5EF4-FFF2-40B4-BE49-F238E27FC236}">
                      <a16:creationId xmlns:a16="http://schemas.microsoft.com/office/drawing/2014/main" id="{1E05BDA5-E172-4D6B-A984-2197E1187612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7" name="직사각형 906">
                  <a:extLst>
                    <a:ext uri="{FF2B5EF4-FFF2-40B4-BE49-F238E27FC236}">
                      <a16:creationId xmlns:a16="http://schemas.microsoft.com/office/drawing/2014/main" id="{90CD80D8-2061-40CC-B080-AA388E5A869E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8" name="직사각형 907">
                  <a:extLst>
                    <a:ext uri="{FF2B5EF4-FFF2-40B4-BE49-F238E27FC236}">
                      <a16:creationId xmlns:a16="http://schemas.microsoft.com/office/drawing/2014/main" id="{578026CC-94A0-407D-A79E-6A98141EDCAA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9" name="직사각형 908">
                  <a:extLst>
                    <a:ext uri="{FF2B5EF4-FFF2-40B4-BE49-F238E27FC236}">
                      <a16:creationId xmlns:a16="http://schemas.microsoft.com/office/drawing/2014/main" id="{BE7EB1EA-8E32-42B5-B3EF-C9AA12B432F8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0" name="직사각형 909">
                  <a:extLst>
                    <a:ext uri="{FF2B5EF4-FFF2-40B4-BE49-F238E27FC236}">
                      <a16:creationId xmlns:a16="http://schemas.microsoft.com/office/drawing/2014/main" id="{2C213DB0-7A5B-4FBB-996B-62DC41150E9C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1" name="직사각형 910">
                  <a:extLst>
                    <a:ext uri="{FF2B5EF4-FFF2-40B4-BE49-F238E27FC236}">
                      <a16:creationId xmlns:a16="http://schemas.microsoft.com/office/drawing/2014/main" id="{03A20C80-D61B-4655-B162-A28DB511A2FE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2" name="직사각형 911">
                  <a:extLst>
                    <a:ext uri="{FF2B5EF4-FFF2-40B4-BE49-F238E27FC236}">
                      <a16:creationId xmlns:a16="http://schemas.microsoft.com/office/drawing/2014/main" id="{C25C52BE-3973-4E2A-A9AB-141A0B7734AA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3" name="직사각형 912">
                  <a:extLst>
                    <a:ext uri="{FF2B5EF4-FFF2-40B4-BE49-F238E27FC236}">
                      <a16:creationId xmlns:a16="http://schemas.microsoft.com/office/drawing/2014/main" id="{1A8CC127-7762-4E4F-BDA6-23F7CEDDE842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4" name="직사각형 913">
                  <a:extLst>
                    <a:ext uri="{FF2B5EF4-FFF2-40B4-BE49-F238E27FC236}">
                      <a16:creationId xmlns:a16="http://schemas.microsoft.com/office/drawing/2014/main" id="{F4BCD3CD-3E55-4023-B306-58A46CD7A03D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5" name="직사각형 914">
                  <a:extLst>
                    <a:ext uri="{FF2B5EF4-FFF2-40B4-BE49-F238E27FC236}">
                      <a16:creationId xmlns:a16="http://schemas.microsoft.com/office/drawing/2014/main" id="{B130C2B6-DADD-4513-A9D5-ED4CE904F477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6" name="직사각형 915">
                  <a:extLst>
                    <a:ext uri="{FF2B5EF4-FFF2-40B4-BE49-F238E27FC236}">
                      <a16:creationId xmlns:a16="http://schemas.microsoft.com/office/drawing/2014/main" id="{20C60BFA-F458-49CC-9957-182B6D26451D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7" name="직사각형 916">
                  <a:extLst>
                    <a:ext uri="{FF2B5EF4-FFF2-40B4-BE49-F238E27FC236}">
                      <a16:creationId xmlns:a16="http://schemas.microsoft.com/office/drawing/2014/main" id="{C2CE25B6-FEE5-448A-A837-7A81C4965B98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8" name="직사각형 917">
                  <a:extLst>
                    <a:ext uri="{FF2B5EF4-FFF2-40B4-BE49-F238E27FC236}">
                      <a16:creationId xmlns:a16="http://schemas.microsoft.com/office/drawing/2014/main" id="{48C01712-4C67-433A-A6A6-809EE48700B3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9" name="직사각형 918">
                  <a:extLst>
                    <a:ext uri="{FF2B5EF4-FFF2-40B4-BE49-F238E27FC236}">
                      <a16:creationId xmlns:a16="http://schemas.microsoft.com/office/drawing/2014/main" id="{387276E2-FC52-4948-808D-EF352A24B13E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0" name="직사각형 919">
                  <a:extLst>
                    <a:ext uri="{FF2B5EF4-FFF2-40B4-BE49-F238E27FC236}">
                      <a16:creationId xmlns:a16="http://schemas.microsoft.com/office/drawing/2014/main" id="{2F95CC1D-77B1-46C2-8B10-9F68C868DE8A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4" name="그룹 873">
                <a:extLst>
                  <a:ext uri="{FF2B5EF4-FFF2-40B4-BE49-F238E27FC236}">
                    <a16:creationId xmlns:a16="http://schemas.microsoft.com/office/drawing/2014/main" id="{77F9AE18-179F-404F-AD2E-2A9CB4191488}"/>
                  </a:ext>
                </a:extLst>
              </p:cNvPr>
              <p:cNvGrpSpPr/>
              <p:nvPr/>
            </p:nvGrpSpPr>
            <p:grpSpPr>
              <a:xfrm>
                <a:off x="-4724984" y="4779119"/>
                <a:ext cx="5122829" cy="341529"/>
                <a:chOff x="7685319" y="7001721"/>
                <a:chExt cx="7426528" cy="495112"/>
              </a:xfrm>
            </p:grpSpPr>
            <p:sp>
              <p:nvSpPr>
                <p:cNvPr id="891" name="직사각형 890">
                  <a:extLst>
                    <a:ext uri="{FF2B5EF4-FFF2-40B4-BE49-F238E27FC236}">
                      <a16:creationId xmlns:a16="http://schemas.microsoft.com/office/drawing/2014/main" id="{0B869BA4-17B7-4E47-9327-946B5AB6CB6E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2" name="직사각형 891">
                  <a:extLst>
                    <a:ext uri="{FF2B5EF4-FFF2-40B4-BE49-F238E27FC236}">
                      <a16:creationId xmlns:a16="http://schemas.microsoft.com/office/drawing/2014/main" id="{90BE54DD-8C21-40D8-A1EE-CBA36C7D971D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3" name="직사각형 892">
                  <a:extLst>
                    <a:ext uri="{FF2B5EF4-FFF2-40B4-BE49-F238E27FC236}">
                      <a16:creationId xmlns:a16="http://schemas.microsoft.com/office/drawing/2014/main" id="{388433C8-5B81-4658-BDA8-41947005F5BD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4" name="직사각형 893">
                  <a:extLst>
                    <a:ext uri="{FF2B5EF4-FFF2-40B4-BE49-F238E27FC236}">
                      <a16:creationId xmlns:a16="http://schemas.microsoft.com/office/drawing/2014/main" id="{025E0A3C-9652-4886-9FDC-53BCD59ED58B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5" name="직사각형 894">
                  <a:extLst>
                    <a:ext uri="{FF2B5EF4-FFF2-40B4-BE49-F238E27FC236}">
                      <a16:creationId xmlns:a16="http://schemas.microsoft.com/office/drawing/2014/main" id="{EE47F59A-9523-4AB5-8BA2-F28DB5B2B08A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6" name="직사각형 895">
                  <a:extLst>
                    <a:ext uri="{FF2B5EF4-FFF2-40B4-BE49-F238E27FC236}">
                      <a16:creationId xmlns:a16="http://schemas.microsoft.com/office/drawing/2014/main" id="{0E51E9A2-59D0-47AE-9741-AAF6D83E1207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7" name="직사각형 896">
                  <a:extLst>
                    <a:ext uri="{FF2B5EF4-FFF2-40B4-BE49-F238E27FC236}">
                      <a16:creationId xmlns:a16="http://schemas.microsoft.com/office/drawing/2014/main" id="{573BFB46-A2C3-438D-AED0-11BF314A140B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8" name="직사각형 897">
                  <a:extLst>
                    <a:ext uri="{FF2B5EF4-FFF2-40B4-BE49-F238E27FC236}">
                      <a16:creationId xmlns:a16="http://schemas.microsoft.com/office/drawing/2014/main" id="{5723C9A4-D60E-4685-AD3D-A9EBB1E443DF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9" name="직사각형 898">
                  <a:extLst>
                    <a:ext uri="{FF2B5EF4-FFF2-40B4-BE49-F238E27FC236}">
                      <a16:creationId xmlns:a16="http://schemas.microsoft.com/office/drawing/2014/main" id="{E3D99D2D-67D2-43CA-B5C6-01A77357C722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0" name="직사각형 899">
                  <a:extLst>
                    <a:ext uri="{FF2B5EF4-FFF2-40B4-BE49-F238E27FC236}">
                      <a16:creationId xmlns:a16="http://schemas.microsoft.com/office/drawing/2014/main" id="{397A80D5-86CB-46FA-A2C0-075E78CDA708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1" name="직사각형 900">
                  <a:extLst>
                    <a:ext uri="{FF2B5EF4-FFF2-40B4-BE49-F238E27FC236}">
                      <a16:creationId xmlns:a16="http://schemas.microsoft.com/office/drawing/2014/main" id="{C2F8FD59-3DE1-4DC0-A3D8-E2F06B1F5EF7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2" name="직사각형 901">
                  <a:extLst>
                    <a:ext uri="{FF2B5EF4-FFF2-40B4-BE49-F238E27FC236}">
                      <a16:creationId xmlns:a16="http://schemas.microsoft.com/office/drawing/2014/main" id="{43F41614-DF70-48A0-83B6-FF168E2319A8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3" name="직사각형 902">
                  <a:extLst>
                    <a:ext uri="{FF2B5EF4-FFF2-40B4-BE49-F238E27FC236}">
                      <a16:creationId xmlns:a16="http://schemas.microsoft.com/office/drawing/2014/main" id="{33F4E5FE-C830-42AA-98F2-60CF4F01402D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4" name="직사각형 903">
                  <a:extLst>
                    <a:ext uri="{FF2B5EF4-FFF2-40B4-BE49-F238E27FC236}">
                      <a16:creationId xmlns:a16="http://schemas.microsoft.com/office/drawing/2014/main" id="{47B3160E-0922-4466-8DD4-3C87ED17D2DE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5" name="직사각형 904">
                  <a:extLst>
                    <a:ext uri="{FF2B5EF4-FFF2-40B4-BE49-F238E27FC236}">
                      <a16:creationId xmlns:a16="http://schemas.microsoft.com/office/drawing/2014/main" id="{02E98F55-FA9D-4EEE-8BE4-1260DB42F7A4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5" name="그룹 874">
                <a:extLst>
                  <a:ext uri="{FF2B5EF4-FFF2-40B4-BE49-F238E27FC236}">
                    <a16:creationId xmlns:a16="http://schemas.microsoft.com/office/drawing/2014/main" id="{BD91C1D8-A940-43E2-A2C5-2BC5A83250D1}"/>
                  </a:ext>
                </a:extLst>
              </p:cNvPr>
              <p:cNvGrpSpPr/>
              <p:nvPr/>
            </p:nvGrpSpPr>
            <p:grpSpPr>
              <a:xfrm>
                <a:off x="-4725532" y="4095152"/>
                <a:ext cx="5122829" cy="341529"/>
                <a:chOff x="7685319" y="7001721"/>
                <a:chExt cx="7426528" cy="495112"/>
              </a:xfrm>
            </p:grpSpPr>
            <p:sp>
              <p:nvSpPr>
                <p:cNvPr id="876" name="직사각형 875">
                  <a:extLst>
                    <a:ext uri="{FF2B5EF4-FFF2-40B4-BE49-F238E27FC236}">
                      <a16:creationId xmlns:a16="http://schemas.microsoft.com/office/drawing/2014/main" id="{8EEFE115-3543-4A5B-8BF3-692F9A8EEEA2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7" name="직사각형 876">
                  <a:extLst>
                    <a:ext uri="{FF2B5EF4-FFF2-40B4-BE49-F238E27FC236}">
                      <a16:creationId xmlns:a16="http://schemas.microsoft.com/office/drawing/2014/main" id="{860BBAA4-D1C3-461F-90FF-C7F70DCEE838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8" name="직사각형 877">
                  <a:extLst>
                    <a:ext uri="{FF2B5EF4-FFF2-40B4-BE49-F238E27FC236}">
                      <a16:creationId xmlns:a16="http://schemas.microsoft.com/office/drawing/2014/main" id="{3203620B-24BE-434C-8E0D-3138B41BEA42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9" name="직사각형 878">
                  <a:extLst>
                    <a:ext uri="{FF2B5EF4-FFF2-40B4-BE49-F238E27FC236}">
                      <a16:creationId xmlns:a16="http://schemas.microsoft.com/office/drawing/2014/main" id="{12386208-968E-4D4C-8D32-0C796B7F671A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0" name="직사각형 879">
                  <a:extLst>
                    <a:ext uri="{FF2B5EF4-FFF2-40B4-BE49-F238E27FC236}">
                      <a16:creationId xmlns:a16="http://schemas.microsoft.com/office/drawing/2014/main" id="{AE1D2760-96F9-45EC-A16F-5A2863FDB2A0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1" name="직사각형 880">
                  <a:extLst>
                    <a:ext uri="{FF2B5EF4-FFF2-40B4-BE49-F238E27FC236}">
                      <a16:creationId xmlns:a16="http://schemas.microsoft.com/office/drawing/2014/main" id="{03C154B7-7482-4401-A2D6-3EEFC874F722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2" name="직사각형 881">
                  <a:extLst>
                    <a:ext uri="{FF2B5EF4-FFF2-40B4-BE49-F238E27FC236}">
                      <a16:creationId xmlns:a16="http://schemas.microsoft.com/office/drawing/2014/main" id="{321FC974-7316-4908-89CA-A0A9E1F04BC0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3" name="직사각형 882">
                  <a:extLst>
                    <a:ext uri="{FF2B5EF4-FFF2-40B4-BE49-F238E27FC236}">
                      <a16:creationId xmlns:a16="http://schemas.microsoft.com/office/drawing/2014/main" id="{7DE2B460-18EB-4C89-894C-D2F54E253918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4" name="직사각형 883">
                  <a:extLst>
                    <a:ext uri="{FF2B5EF4-FFF2-40B4-BE49-F238E27FC236}">
                      <a16:creationId xmlns:a16="http://schemas.microsoft.com/office/drawing/2014/main" id="{DB4EAFF4-7479-48D8-AE6F-AD246F39C806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5" name="직사각형 884">
                  <a:extLst>
                    <a:ext uri="{FF2B5EF4-FFF2-40B4-BE49-F238E27FC236}">
                      <a16:creationId xmlns:a16="http://schemas.microsoft.com/office/drawing/2014/main" id="{6CD7C297-A1B3-408B-809A-D0D39C93FB7A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6" name="직사각형 885">
                  <a:extLst>
                    <a:ext uri="{FF2B5EF4-FFF2-40B4-BE49-F238E27FC236}">
                      <a16:creationId xmlns:a16="http://schemas.microsoft.com/office/drawing/2014/main" id="{76E4C06A-C087-4165-9642-FD1F7AC3E5AD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7" name="직사각형 886">
                  <a:extLst>
                    <a:ext uri="{FF2B5EF4-FFF2-40B4-BE49-F238E27FC236}">
                      <a16:creationId xmlns:a16="http://schemas.microsoft.com/office/drawing/2014/main" id="{7E6FCF30-19ED-4D39-BDBA-5F08A53E28FE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8" name="직사각형 887">
                  <a:extLst>
                    <a:ext uri="{FF2B5EF4-FFF2-40B4-BE49-F238E27FC236}">
                      <a16:creationId xmlns:a16="http://schemas.microsoft.com/office/drawing/2014/main" id="{AECA8BF2-B59D-4510-87D4-CA7FA055EA21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9" name="직사각형 888">
                  <a:extLst>
                    <a:ext uri="{FF2B5EF4-FFF2-40B4-BE49-F238E27FC236}">
                      <a16:creationId xmlns:a16="http://schemas.microsoft.com/office/drawing/2014/main" id="{43AAE1E3-4657-4A42-8269-0E355755FC55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0" name="직사각형 889">
                  <a:extLst>
                    <a:ext uri="{FF2B5EF4-FFF2-40B4-BE49-F238E27FC236}">
                      <a16:creationId xmlns:a16="http://schemas.microsoft.com/office/drawing/2014/main" id="{FFF43ED5-F73F-40B2-B79E-AAB910A89F12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39" name="그룹 738">
              <a:extLst>
                <a:ext uri="{FF2B5EF4-FFF2-40B4-BE49-F238E27FC236}">
                  <a16:creationId xmlns:a16="http://schemas.microsoft.com/office/drawing/2014/main" id="{25D5E1F0-8A6A-4166-A89D-187435736F6B}"/>
                </a:ext>
              </a:extLst>
            </p:cNvPr>
            <p:cNvGrpSpPr/>
            <p:nvPr/>
          </p:nvGrpSpPr>
          <p:grpSpPr>
            <a:xfrm>
              <a:off x="300328" y="4478733"/>
              <a:ext cx="5123377" cy="1367025"/>
              <a:chOff x="-4725532" y="4095152"/>
              <a:chExt cx="5123377" cy="1367025"/>
            </a:xfrm>
          </p:grpSpPr>
          <p:grpSp>
            <p:nvGrpSpPr>
              <p:cNvPr id="740" name="그룹 739">
                <a:extLst>
                  <a:ext uri="{FF2B5EF4-FFF2-40B4-BE49-F238E27FC236}">
                    <a16:creationId xmlns:a16="http://schemas.microsoft.com/office/drawing/2014/main" id="{3A862964-BB4D-4C60-8C79-A3F2F9DE18AB}"/>
                  </a:ext>
                </a:extLst>
              </p:cNvPr>
              <p:cNvGrpSpPr/>
              <p:nvPr/>
            </p:nvGrpSpPr>
            <p:grpSpPr>
              <a:xfrm>
                <a:off x="-4724984" y="4437590"/>
                <a:ext cx="5122829" cy="341529"/>
                <a:chOff x="7685319" y="7001721"/>
                <a:chExt cx="7426528" cy="495112"/>
              </a:xfrm>
            </p:grpSpPr>
            <p:sp>
              <p:nvSpPr>
                <p:cNvPr id="789" name="직사각형 788">
                  <a:extLst>
                    <a:ext uri="{FF2B5EF4-FFF2-40B4-BE49-F238E27FC236}">
                      <a16:creationId xmlns:a16="http://schemas.microsoft.com/office/drawing/2014/main" id="{4EAC7029-78F6-4E9F-A57D-E28A809115AC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0" name="직사각형 789">
                  <a:extLst>
                    <a:ext uri="{FF2B5EF4-FFF2-40B4-BE49-F238E27FC236}">
                      <a16:creationId xmlns:a16="http://schemas.microsoft.com/office/drawing/2014/main" id="{D93DA49A-B0EE-43A4-B748-2D3F0E1F5DAB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1" name="직사각형 790">
                  <a:extLst>
                    <a:ext uri="{FF2B5EF4-FFF2-40B4-BE49-F238E27FC236}">
                      <a16:creationId xmlns:a16="http://schemas.microsoft.com/office/drawing/2014/main" id="{4D68EEF4-D1EB-4CFB-BC03-22B336E4B688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2" name="직사각형 791">
                  <a:extLst>
                    <a:ext uri="{FF2B5EF4-FFF2-40B4-BE49-F238E27FC236}">
                      <a16:creationId xmlns:a16="http://schemas.microsoft.com/office/drawing/2014/main" id="{33F43507-3CEA-47F5-8191-80E10F08FA7C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3" name="직사각형 792">
                  <a:extLst>
                    <a:ext uri="{FF2B5EF4-FFF2-40B4-BE49-F238E27FC236}">
                      <a16:creationId xmlns:a16="http://schemas.microsoft.com/office/drawing/2014/main" id="{B66E2A62-E0D2-4754-81B9-0E634A3ED964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4" name="직사각형 793">
                  <a:extLst>
                    <a:ext uri="{FF2B5EF4-FFF2-40B4-BE49-F238E27FC236}">
                      <a16:creationId xmlns:a16="http://schemas.microsoft.com/office/drawing/2014/main" id="{DCCCA3B1-887B-490D-877D-832606C03179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5" name="직사각형 794">
                  <a:extLst>
                    <a:ext uri="{FF2B5EF4-FFF2-40B4-BE49-F238E27FC236}">
                      <a16:creationId xmlns:a16="http://schemas.microsoft.com/office/drawing/2014/main" id="{C6807E54-9076-4380-8D23-B0CAD0F0DF63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6" name="직사각형 795">
                  <a:extLst>
                    <a:ext uri="{FF2B5EF4-FFF2-40B4-BE49-F238E27FC236}">
                      <a16:creationId xmlns:a16="http://schemas.microsoft.com/office/drawing/2014/main" id="{3A6281FE-5377-4155-ADFD-26A7ABBFB481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7" name="직사각형 796">
                  <a:extLst>
                    <a:ext uri="{FF2B5EF4-FFF2-40B4-BE49-F238E27FC236}">
                      <a16:creationId xmlns:a16="http://schemas.microsoft.com/office/drawing/2014/main" id="{46884867-172B-4E61-9190-A83A02AB3DC8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8" name="직사각형 797">
                  <a:extLst>
                    <a:ext uri="{FF2B5EF4-FFF2-40B4-BE49-F238E27FC236}">
                      <a16:creationId xmlns:a16="http://schemas.microsoft.com/office/drawing/2014/main" id="{DF3D2314-3329-451D-A5BD-726C69417C41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9" name="직사각형 798">
                  <a:extLst>
                    <a:ext uri="{FF2B5EF4-FFF2-40B4-BE49-F238E27FC236}">
                      <a16:creationId xmlns:a16="http://schemas.microsoft.com/office/drawing/2014/main" id="{C9CCA040-F7C3-41CB-8B60-04B2515DEB02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0" name="직사각형 799">
                  <a:extLst>
                    <a:ext uri="{FF2B5EF4-FFF2-40B4-BE49-F238E27FC236}">
                      <a16:creationId xmlns:a16="http://schemas.microsoft.com/office/drawing/2014/main" id="{DAAB3C3D-8C8C-47B6-9B66-C3322370D244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1" name="직사각형 800">
                  <a:extLst>
                    <a:ext uri="{FF2B5EF4-FFF2-40B4-BE49-F238E27FC236}">
                      <a16:creationId xmlns:a16="http://schemas.microsoft.com/office/drawing/2014/main" id="{FC09F123-A03A-415A-A93E-95C06FE05374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2" name="직사각형 801">
                  <a:extLst>
                    <a:ext uri="{FF2B5EF4-FFF2-40B4-BE49-F238E27FC236}">
                      <a16:creationId xmlns:a16="http://schemas.microsoft.com/office/drawing/2014/main" id="{66B36F7B-F796-4D7E-B470-00983B4C8358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3" name="직사각형 802">
                  <a:extLst>
                    <a:ext uri="{FF2B5EF4-FFF2-40B4-BE49-F238E27FC236}">
                      <a16:creationId xmlns:a16="http://schemas.microsoft.com/office/drawing/2014/main" id="{A5A0B817-E48B-4926-ACA5-8CBE64222E7E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41" name="그룹 740">
                <a:extLst>
                  <a:ext uri="{FF2B5EF4-FFF2-40B4-BE49-F238E27FC236}">
                    <a16:creationId xmlns:a16="http://schemas.microsoft.com/office/drawing/2014/main" id="{F101F66B-0761-44FC-8668-59FECD946CE1}"/>
                  </a:ext>
                </a:extLst>
              </p:cNvPr>
              <p:cNvGrpSpPr/>
              <p:nvPr/>
            </p:nvGrpSpPr>
            <p:grpSpPr>
              <a:xfrm>
                <a:off x="-4725532" y="5120648"/>
                <a:ext cx="5122829" cy="341529"/>
                <a:chOff x="7685319" y="7001721"/>
                <a:chExt cx="7426528" cy="495112"/>
              </a:xfrm>
            </p:grpSpPr>
            <p:sp>
              <p:nvSpPr>
                <p:cNvPr id="774" name="직사각형 773">
                  <a:extLst>
                    <a:ext uri="{FF2B5EF4-FFF2-40B4-BE49-F238E27FC236}">
                      <a16:creationId xmlns:a16="http://schemas.microsoft.com/office/drawing/2014/main" id="{AE56EC57-9355-4E0F-B231-A3F433C4DE09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5" name="직사각형 774">
                  <a:extLst>
                    <a:ext uri="{FF2B5EF4-FFF2-40B4-BE49-F238E27FC236}">
                      <a16:creationId xmlns:a16="http://schemas.microsoft.com/office/drawing/2014/main" id="{F3808D00-ACEA-4C80-A9CD-AA72D36A6CB8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6" name="직사각형 775">
                  <a:extLst>
                    <a:ext uri="{FF2B5EF4-FFF2-40B4-BE49-F238E27FC236}">
                      <a16:creationId xmlns:a16="http://schemas.microsoft.com/office/drawing/2014/main" id="{D689DC12-9CFA-4B83-83B9-5FE4B1B84275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7" name="직사각형 776">
                  <a:extLst>
                    <a:ext uri="{FF2B5EF4-FFF2-40B4-BE49-F238E27FC236}">
                      <a16:creationId xmlns:a16="http://schemas.microsoft.com/office/drawing/2014/main" id="{CF29CAC9-6358-4359-B5AE-CD39483FEC2B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8" name="직사각형 777">
                  <a:extLst>
                    <a:ext uri="{FF2B5EF4-FFF2-40B4-BE49-F238E27FC236}">
                      <a16:creationId xmlns:a16="http://schemas.microsoft.com/office/drawing/2014/main" id="{452AF52A-DC27-4FC1-B1FB-C2911C623CE4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9" name="직사각형 778">
                  <a:extLst>
                    <a:ext uri="{FF2B5EF4-FFF2-40B4-BE49-F238E27FC236}">
                      <a16:creationId xmlns:a16="http://schemas.microsoft.com/office/drawing/2014/main" id="{ED58ACA0-C6F5-4DF8-98CB-4F9991465E41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0" name="직사각형 779">
                  <a:extLst>
                    <a:ext uri="{FF2B5EF4-FFF2-40B4-BE49-F238E27FC236}">
                      <a16:creationId xmlns:a16="http://schemas.microsoft.com/office/drawing/2014/main" id="{DA3F8D69-9AF3-4A7E-B130-AD9D0D5233A6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1" name="직사각형 780">
                  <a:extLst>
                    <a:ext uri="{FF2B5EF4-FFF2-40B4-BE49-F238E27FC236}">
                      <a16:creationId xmlns:a16="http://schemas.microsoft.com/office/drawing/2014/main" id="{603B6C81-89D5-41C3-B525-B29C966DAC8E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2" name="직사각형 781">
                  <a:extLst>
                    <a:ext uri="{FF2B5EF4-FFF2-40B4-BE49-F238E27FC236}">
                      <a16:creationId xmlns:a16="http://schemas.microsoft.com/office/drawing/2014/main" id="{FB380E1E-CCB0-489A-8E9B-DA5B08866AF2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3" name="직사각형 782">
                  <a:extLst>
                    <a:ext uri="{FF2B5EF4-FFF2-40B4-BE49-F238E27FC236}">
                      <a16:creationId xmlns:a16="http://schemas.microsoft.com/office/drawing/2014/main" id="{498C24C6-BD5D-4275-8468-45A8920110AA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4" name="직사각형 783">
                  <a:extLst>
                    <a:ext uri="{FF2B5EF4-FFF2-40B4-BE49-F238E27FC236}">
                      <a16:creationId xmlns:a16="http://schemas.microsoft.com/office/drawing/2014/main" id="{84C3A9D4-69CB-4C2A-ACDC-016F416A756F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5" name="직사각형 784">
                  <a:extLst>
                    <a:ext uri="{FF2B5EF4-FFF2-40B4-BE49-F238E27FC236}">
                      <a16:creationId xmlns:a16="http://schemas.microsoft.com/office/drawing/2014/main" id="{07ACF295-B077-4C37-94EC-B0F9DA82B0A8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6" name="직사각형 785">
                  <a:extLst>
                    <a:ext uri="{FF2B5EF4-FFF2-40B4-BE49-F238E27FC236}">
                      <a16:creationId xmlns:a16="http://schemas.microsoft.com/office/drawing/2014/main" id="{1A385B72-B45D-4032-81C7-51F1340B22D0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7" name="직사각형 786">
                  <a:extLst>
                    <a:ext uri="{FF2B5EF4-FFF2-40B4-BE49-F238E27FC236}">
                      <a16:creationId xmlns:a16="http://schemas.microsoft.com/office/drawing/2014/main" id="{CE900998-6B82-4373-B3E4-8D4FBEA9F157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8" name="직사각형 787">
                  <a:extLst>
                    <a:ext uri="{FF2B5EF4-FFF2-40B4-BE49-F238E27FC236}">
                      <a16:creationId xmlns:a16="http://schemas.microsoft.com/office/drawing/2014/main" id="{0AA0741E-D23D-4DFF-87A7-7360281E38BB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42" name="그룹 741">
                <a:extLst>
                  <a:ext uri="{FF2B5EF4-FFF2-40B4-BE49-F238E27FC236}">
                    <a16:creationId xmlns:a16="http://schemas.microsoft.com/office/drawing/2014/main" id="{5215428D-C6CC-4BB9-86A3-801A838A9E58}"/>
                  </a:ext>
                </a:extLst>
              </p:cNvPr>
              <p:cNvGrpSpPr/>
              <p:nvPr/>
            </p:nvGrpSpPr>
            <p:grpSpPr>
              <a:xfrm>
                <a:off x="-4724984" y="4779119"/>
                <a:ext cx="5122829" cy="341529"/>
                <a:chOff x="7685319" y="7001721"/>
                <a:chExt cx="7426528" cy="495112"/>
              </a:xfrm>
            </p:grpSpPr>
            <p:sp>
              <p:nvSpPr>
                <p:cNvPr id="759" name="직사각형 758">
                  <a:extLst>
                    <a:ext uri="{FF2B5EF4-FFF2-40B4-BE49-F238E27FC236}">
                      <a16:creationId xmlns:a16="http://schemas.microsoft.com/office/drawing/2014/main" id="{8C18A303-1B6D-4147-A7CB-D506C7644734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0" name="직사각형 759">
                  <a:extLst>
                    <a:ext uri="{FF2B5EF4-FFF2-40B4-BE49-F238E27FC236}">
                      <a16:creationId xmlns:a16="http://schemas.microsoft.com/office/drawing/2014/main" id="{4EA4431E-5746-4455-8BED-3EDF5BE92F51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1" name="직사각형 760">
                  <a:extLst>
                    <a:ext uri="{FF2B5EF4-FFF2-40B4-BE49-F238E27FC236}">
                      <a16:creationId xmlns:a16="http://schemas.microsoft.com/office/drawing/2014/main" id="{454FA6A1-42D9-4089-A0EE-26EE26D7926C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2" name="직사각형 761">
                  <a:extLst>
                    <a:ext uri="{FF2B5EF4-FFF2-40B4-BE49-F238E27FC236}">
                      <a16:creationId xmlns:a16="http://schemas.microsoft.com/office/drawing/2014/main" id="{E98F97BD-29FE-4207-8A92-24E4F058624A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3" name="직사각형 762">
                  <a:extLst>
                    <a:ext uri="{FF2B5EF4-FFF2-40B4-BE49-F238E27FC236}">
                      <a16:creationId xmlns:a16="http://schemas.microsoft.com/office/drawing/2014/main" id="{2157CA6C-571A-4F62-A714-2BA74E8D607D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4" name="직사각형 763">
                  <a:extLst>
                    <a:ext uri="{FF2B5EF4-FFF2-40B4-BE49-F238E27FC236}">
                      <a16:creationId xmlns:a16="http://schemas.microsoft.com/office/drawing/2014/main" id="{E9FA6FAA-F3AB-4181-AD73-FFF47F337E14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5" name="직사각형 764">
                  <a:extLst>
                    <a:ext uri="{FF2B5EF4-FFF2-40B4-BE49-F238E27FC236}">
                      <a16:creationId xmlns:a16="http://schemas.microsoft.com/office/drawing/2014/main" id="{CA828499-6108-48F5-85E1-9E83A3588F71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6" name="직사각형 765">
                  <a:extLst>
                    <a:ext uri="{FF2B5EF4-FFF2-40B4-BE49-F238E27FC236}">
                      <a16:creationId xmlns:a16="http://schemas.microsoft.com/office/drawing/2014/main" id="{91C6957A-3727-4BFB-A8C8-5A4CDD9C3B65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7" name="직사각형 766">
                  <a:extLst>
                    <a:ext uri="{FF2B5EF4-FFF2-40B4-BE49-F238E27FC236}">
                      <a16:creationId xmlns:a16="http://schemas.microsoft.com/office/drawing/2014/main" id="{F2948F63-776C-4973-820F-2D703C7CA58D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8" name="직사각형 767">
                  <a:extLst>
                    <a:ext uri="{FF2B5EF4-FFF2-40B4-BE49-F238E27FC236}">
                      <a16:creationId xmlns:a16="http://schemas.microsoft.com/office/drawing/2014/main" id="{CD1C5222-6705-440B-A88B-24833DBB345E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9" name="직사각형 768">
                  <a:extLst>
                    <a:ext uri="{FF2B5EF4-FFF2-40B4-BE49-F238E27FC236}">
                      <a16:creationId xmlns:a16="http://schemas.microsoft.com/office/drawing/2014/main" id="{F33C6DC2-B4F9-448A-A17A-D8C6E2CBA92D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0" name="직사각형 769">
                  <a:extLst>
                    <a:ext uri="{FF2B5EF4-FFF2-40B4-BE49-F238E27FC236}">
                      <a16:creationId xmlns:a16="http://schemas.microsoft.com/office/drawing/2014/main" id="{B0ADECD5-F9B7-4E61-BECC-26E21BA1C214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1" name="직사각형 770">
                  <a:extLst>
                    <a:ext uri="{FF2B5EF4-FFF2-40B4-BE49-F238E27FC236}">
                      <a16:creationId xmlns:a16="http://schemas.microsoft.com/office/drawing/2014/main" id="{6BF95FF9-157A-4734-8090-0725CA39CE93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2" name="직사각형 771">
                  <a:extLst>
                    <a:ext uri="{FF2B5EF4-FFF2-40B4-BE49-F238E27FC236}">
                      <a16:creationId xmlns:a16="http://schemas.microsoft.com/office/drawing/2014/main" id="{BC8FBA72-F7C9-4265-90AF-0F5930C04845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3" name="직사각형 772">
                  <a:extLst>
                    <a:ext uri="{FF2B5EF4-FFF2-40B4-BE49-F238E27FC236}">
                      <a16:creationId xmlns:a16="http://schemas.microsoft.com/office/drawing/2014/main" id="{34E907DD-FA4B-446A-B7EC-5E1341B37996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43" name="그룹 742">
                <a:extLst>
                  <a:ext uri="{FF2B5EF4-FFF2-40B4-BE49-F238E27FC236}">
                    <a16:creationId xmlns:a16="http://schemas.microsoft.com/office/drawing/2014/main" id="{41FFDDBA-F334-492D-8BC4-FA0493BF4112}"/>
                  </a:ext>
                </a:extLst>
              </p:cNvPr>
              <p:cNvGrpSpPr/>
              <p:nvPr/>
            </p:nvGrpSpPr>
            <p:grpSpPr>
              <a:xfrm>
                <a:off x="-4725532" y="4095152"/>
                <a:ext cx="5122829" cy="341529"/>
                <a:chOff x="7685319" y="7001721"/>
                <a:chExt cx="7426528" cy="495112"/>
              </a:xfrm>
            </p:grpSpPr>
            <p:sp>
              <p:nvSpPr>
                <p:cNvPr id="744" name="직사각형 743">
                  <a:extLst>
                    <a:ext uri="{FF2B5EF4-FFF2-40B4-BE49-F238E27FC236}">
                      <a16:creationId xmlns:a16="http://schemas.microsoft.com/office/drawing/2014/main" id="{97C386E8-8E23-4CEB-AD21-03ADAF1E58B8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5" name="직사각형 744">
                  <a:extLst>
                    <a:ext uri="{FF2B5EF4-FFF2-40B4-BE49-F238E27FC236}">
                      <a16:creationId xmlns:a16="http://schemas.microsoft.com/office/drawing/2014/main" id="{E1DBA04F-9004-4268-9305-31F22F4450E2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6" name="직사각형 745">
                  <a:extLst>
                    <a:ext uri="{FF2B5EF4-FFF2-40B4-BE49-F238E27FC236}">
                      <a16:creationId xmlns:a16="http://schemas.microsoft.com/office/drawing/2014/main" id="{D7D7FBC4-14C2-4304-A72D-D9AFC000B264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7" name="직사각형 746">
                  <a:extLst>
                    <a:ext uri="{FF2B5EF4-FFF2-40B4-BE49-F238E27FC236}">
                      <a16:creationId xmlns:a16="http://schemas.microsoft.com/office/drawing/2014/main" id="{32A6D6F1-2867-4FF0-BF9C-80B1A718F9C0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8" name="직사각형 747">
                  <a:extLst>
                    <a:ext uri="{FF2B5EF4-FFF2-40B4-BE49-F238E27FC236}">
                      <a16:creationId xmlns:a16="http://schemas.microsoft.com/office/drawing/2014/main" id="{865F195E-DB49-488D-954D-B2001602F744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9" name="직사각형 748">
                  <a:extLst>
                    <a:ext uri="{FF2B5EF4-FFF2-40B4-BE49-F238E27FC236}">
                      <a16:creationId xmlns:a16="http://schemas.microsoft.com/office/drawing/2014/main" id="{19D77179-1F62-460F-B3DA-53C717B0791C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0" name="직사각형 749">
                  <a:extLst>
                    <a:ext uri="{FF2B5EF4-FFF2-40B4-BE49-F238E27FC236}">
                      <a16:creationId xmlns:a16="http://schemas.microsoft.com/office/drawing/2014/main" id="{3E07751F-23B0-49E6-9059-7BDF54E8C395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1" name="직사각형 750">
                  <a:extLst>
                    <a:ext uri="{FF2B5EF4-FFF2-40B4-BE49-F238E27FC236}">
                      <a16:creationId xmlns:a16="http://schemas.microsoft.com/office/drawing/2014/main" id="{8B93326B-06D2-44B6-A05A-2E1DBAFE9C33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2" name="직사각형 751">
                  <a:extLst>
                    <a:ext uri="{FF2B5EF4-FFF2-40B4-BE49-F238E27FC236}">
                      <a16:creationId xmlns:a16="http://schemas.microsoft.com/office/drawing/2014/main" id="{C8E01BB6-6B96-4B53-A7B8-FE2275A9E39D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3" name="직사각형 752">
                  <a:extLst>
                    <a:ext uri="{FF2B5EF4-FFF2-40B4-BE49-F238E27FC236}">
                      <a16:creationId xmlns:a16="http://schemas.microsoft.com/office/drawing/2014/main" id="{932E207D-18FC-4601-83E9-3369664C57C3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4" name="직사각형 753">
                  <a:extLst>
                    <a:ext uri="{FF2B5EF4-FFF2-40B4-BE49-F238E27FC236}">
                      <a16:creationId xmlns:a16="http://schemas.microsoft.com/office/drawing/2014/main" id="{DC7AFC19-76B3-427B-BC8C-72F03480AB82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rgbClr val="70AD47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5" name="직사각형 754">
                  <a:extLst>
                    <a:ext uri="{FF2B5EF4-FFF2-40B4-BE49-F238E27FC236}">
                      <a16:creationId xmlns:a16="http://schemas.microsoft.com/office/drawing/2014/main" id="{C8880718-E625-4313-A775-0C9DFECA8970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6" name="직사각형 755">
                  <a:extLst>
                    <a:ext uri="{FF2B5EF4-FFF2-40B4-BE49-F238E27FC236}">
                      <a16:creationId xmlns:a16="http://schemas.microsoft.com/office/drawing/2014/main" id="{0AA2516B-BA48-4C07-AA39-EBC75ED3D48E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7" name="직사각형 756">
                  <a:extLst>
                    <a:ext uri="{FF2B5EF4-FFF2-40B4-BE49-F238E27FC236}">
                      <a16:creationId xmlns:a16="http://schemas.microsoft.com/office/drawing/2014/main" id="{8BD4569C-30AD-4B6C-8EFB-AB789D9D61C1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8" name="직사각형 757">
                  <a:extLst>
                    <a:ext uri="{FF2B5EF4-FFF2-40B4-BE49-F238E27FC236}">
                      <a16:creationId xmlns:a16="http://schemas.microsoft.com/office/drawing/2014/main" id="{ECCDF00D-20BF-4D71-99AF-D77D838D920A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A6EFDF7-BC1B-47FF-97AD-16CD10C84984}"/>
                </a:ext>
              </a:extLst>
            </p:cNvPr>
            <p:cNvGrpSpPr/>
            <p:nvPr/>
          </p:nvGrpSpPr>
          <p:grpSpPr>
            <a:xfrm>
              <a:off x="298857" y="5816683"/>
              <a:ext cx="5123377" cy="1367025"/>
              <a:chOff x="-4725532" y="4095152"/>
              <a:chExt cx="5123377" cy="1367025"/>
            </a:xfrm>
          </p:grpSpPr>
          <p:grpSp>
            <p:nvGrpSpPr>
              <p:cNvPr id="455" name="그룹 454">
                <a:extLst>
                  <a:ext uri="{FF2B5EF4-FFF2-40B4-BE49-F238E27FC236}">
                    <a16:creationId xmlns:a16="http://schemas.microsoft.com/office/drawing/2014/main" id="{273F0D82-77B0-4C38-9975-9D703BFD1B78}"/>
                  </a:ext>
                </a:extLst>
              </p:cNvPr>
              <p:cNvGrpSpPr/>
              <p:nvPr/>
            </p:nvGrpSpPr>
            <p:grpSpPr>
              <a:xfrm>
                <a:off x="-4724984" y="4437590"/>
                <a:ext cx="5122829" cy="341529"/>
                <a:chOff x="7685319" y="7001721"/>
                <a:chExt cx="7426528" cy="495112"/>
              </a:xfrm>
            </p:grpSpPr>
            <p:sp>
              <p:nvSpPr>
                <p:cNvPr id="456" name="직사각형 455">
                  <a:extLst>
                    <a:ext uri="{FF2B5EF4-FFF2-40B4-BE49-F238E27FC236}">
                      <a16:creationId xmlns:a16="http://schemas.microsoft.com/office/drawing/2014/main" id="{ECEE6D4A-BEE7-4ED7-AC49-B253D1DAC282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1" name="직사각형 460">
                  <a:extLst>
                    <a:ext uri="{FF2B5EF4-FFF2-40B4-BE49-F238E27FC236}">
                      <a16:creationId xmlns:a16="http://schemas.microsoft.com/office/drawing/2014/main" id="{0D0093B4-5CD7-4F10-866E-DF1021567470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0" name="직사각형 599">
                  <a:extLst>
                    <a:ext uri="{FF2B5EF4-FFF2-40B4-BE49-F238E27FC236}">
                      <a16:creationId xmlns:a16="http://schemas.microsoft.com/office/drawing/2014/main" id="{CF1F54F7-DFB9-4934-B4D4-EE288B8C1C1D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1" name="직사각형 600">
                  <a:extLst>
                    <a:ext uri="{FF2B5EF4-FFF2-40B4-BE49-F238E27FC236}">
                      <a16:creationId xmlns:a16="http://schemas.microsoft.com/office/drawing/2014/main" id="{0C41EE14-52ED-40F5-B8C1-73B726055DA9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2" name="직사각형 601">
                  <a:extLst>
                    <a:ext uri="{FF2B5EF4-FFF2-40B4-BE49-F238E27FC236}">
                      <a16:creationId xmlns:a16="http://schemas.microsoft.com/office/drawing/2014/main" id="{3905911E-DCD3-40EB-86C6-06A5A4EBAF1A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2" name="직사각형 611">
                  <a:extLst>
                    <a:ext uri="{FF2B5EF4-FFF2-40B4-BE49-F238E27FC236}">
                      <a16:creationId xmlns:a16="http://schemas.microsoft.com/office/drawing/2014/main" id="{16252E38-45FE-40CF-9D1C-A79ACF23B6F0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3" name="직사각형 612">
                  <a:extLst>
                    <a:ext uri="{FF2B5EF4-FFF2-40B4-BE49-F238E27FC236}">
                      <a16:creationId xmlns:a16="http://schemas.microsoft.com/office/drawing/2014/main" id="{EAEF401C-C2B0-4852-BEB9-12553D7EF0DD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4" name="직사각형 613">
                  <a:extLst>
                    <a:ext uri="{FF2B5EF4-FFF2-40B4-BE49-F238E27FC236}">
                      <a16:creationId xmlns:a16="http://schemas.microsoft.com/office/drawing/2014/main" id="{7B864FAA-1E7E-4717-9419-8979DB16EC56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5" name="직사각형 614">
                  <a:extLst>
                    <a:ext uri="{FF2B5EF4-FFF2-40B4-BE49-F238E27FC236}">
                      <a16:creationId xmlns:a16="http://schemas.microsoft.com/office/drawing/2014/main" id="{9FAB036A-8740-44F9-8AB0-142B209206CE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6" name="직사각형 615">
                  <a:extLst>
                    <a:ext uri="{FF2B5EF4-FFF2-40B4-BE49-F238E27FC236}">
                      <a16:creationId xmlns:a16="http://schemas.microsoft.com/office/drawing/2014/main" id="{6A5034AD-F00F-4B68-8EE7-92A192F53713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7" name="직사각형 616">
                  <a:extLst>
                    <a:ext uri="{FF2B5EF4-FFF2-40B4-BE49-F238E27FC236}">
                      <a16:creationId xmlns:a16="http://schemas.microsoft.com/office/drawing/2014/main" id="{FC9EA8C3-8A28-4BCF-8BF3-5956ABD295D7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8" name="직사각형 617">
                  <a:extLst>
                    <a:ext uri="{FF2B5EF4-FFF2-40B4-BE49-F238E27FC236}">
                      <a16:creationId xmlns:a16="http://schemas.microsoft.com/office/drawing/2014/main" id="{1F0A9C8F-BA6A-4D5E-BFE4-AC1DB5AEA145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0" name="직사각형 619">
                  <a:extLst>
                    <a:ext uri="{FF2B5EF4-FFF2-40B4-BE49-F238E27FC236}">
                      <a16:creationId xmlns:a16="http://schemas.microsoft.com/office/drawing/2014/main" id="{B5A6BAA1-9DA0-4BAA-9167-B141721A83FC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1" name="직사각형 620">
                  <a:extLst>
                    <a:ext uri="{FF2B5EF4-FFF2-40B4-BE49-F238E27FC236}">
                      <a16:creationId xmlns:a16="http://schemas.microsoft.com/office/drawing/2014/main" id="{6E958A9A-14D1-4468-B905-F1E6CD88AE04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2" name="직사각형 621">
                  <a:extLst>
                    <a:ext uri="{FF2B5EF4-FFF2-40B4-BE49-F238E27FC236}">
                      <a16:creationId xmlns:a16="http://schemas.microsoft.com/office/drawing/2014/main" id="{E40D39E2-AC41-46AC-B826-B69E51206079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0" name="그룹 689">
                <a:extLst>
                  <a:ext uri="{FF2B5EF4-FFF2-40B4-BE49-F238E27FC236}">
                    <a16:creationId xmlns:a16="http://schemas.microsoft.com/office/drawing/2014/main" id="{5EE816D0-A39E-40A0-A67D-DB9E8AF4DE37}"/>
                  </a:ext>
                </a:extLst>
              </p:cNvPr>
              <p:cNvGrpSpPr/>
              <p:nvPr/>
            </p:nvGrpSpPr>
            <p:grpSpPr>
              <a:xfrm>
                <a:off x="-4725532" y="5120648"/>
                <a:ext cx="5122829" cy="341529"/>
                <a:chOff x="7685319" y="7001721"/>
                <a:chExt cx="7426528" cy="495112"/>
              </a:xfrm>
            </p:grpSpPr>
            <p:sp>
              <p:nvSpPr>
                <p:cNvPr id="691" name="직사각형 690">
                  <a:extLst>
                    <a:ext uri="{FF2B5EF4-FFF2-40B4-BE49-F238E27FC236}">
                      <a16:creationId xmlns:a16="http://schemas.microsoft.com/office/drawing/2014/main" id="{60097B41-13BF-4FDE-8857-04191BF6920D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2" name="직사각형 691">
                  <a:extLst>
                    <a:ext uri="{FF2B5EF4-FFF2-40B4-BE49-F238E27FC236}">
                      <a16:creationId xmlns:a16="http://schemas.microsoft.com/office/drawing/2014/main" id="{2207DF94-BDE4-4FB0-A207-C5D2EB2498ED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3" name="직사각형 692">
                  <a:extLst>
                    <a:ext uri="{FF2B5EF4-FFF2-40B4-BE49-F238E27FC236}">
                      <a16:creationId xmlns:a16="http://schemas.microsoft.com/office/drawing/2014/main" id="{6442DA1C-BA95-4287-9C44-F5F8318ECEB2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4" name="직사각형 693">
                  <a:extLst>
                    <a:ext uri="{FF2B5EF4-FFF2-40B4-BE49-F238E27FC236}">
                      <a16:creationId xmlns:a16="http://schemas.microsoft.com/office/drawing/2014/main" id="{E1C47D16-DC6C-473C-95CD-F7D42D838B97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5" name="직사각형 694">
                  <a:extLst>
                    <a:ext uri="{FF2B5EF4-FFF2-40B4-BE49-F238E27FC236}">
                      <a16:creationId xmlns:a16="http://schemas.microsoft.com/office/drawing/2014/main" id="{38B62948-FF14-4B57-B0F9-0E6D34639555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6" name="직사각형 695">
                  <a:extLst>
                    <a:ext uri="{FF2B5EF4-FFF2-40B4-BE49-F238E27FC236}">
                      <a16:creationId xmlns:a16="http://schemas.microsoft.com/office/drawing/2014/main" id="{D7C49997-E675-43A1-B359-5A45AC0AE0E2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7" name="직사각형 696">
                  <a:extLst>
                    <a:ext uri="{FF2B5EF4-FFF2-40B4-BE49-F238E27FC236}">
                      <a16:creationId xmlns:a16="http://schemas.microsoft.com/office/drawing/2014/main" id="{06C6A6B8-A707-425A-84CE-B3536E63873D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8" name="직사각형 697">
                  <a:extLst>
                    <a:ext uri="{FF2B5EF4-FFF2-40B4-BE49-F238E27FC236}">
                      <a16:creationId xmlns:a16="http://schemas.microsoft.com/office/drawing/2014/main" id="{45D7BABA-0904-4EF3-B156-7AA1CE1D44F3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9" name="직사각형 698">
                  <a:extLst>
                    <a:ext uri="{FF2B5EF4-FFF2-40B4-BE49-F238E27FC236}">
                      <a16:creationId xmlns:a16="http://schemas.microsoft.com/office/drawing/2014/main" id="{D9CE7FEF-34B2-4377-A9C2-5FC662CC906F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0" name="직사각형 699">
                  <a:extLst>
                    <a:ext uri="{FF2B5EF4-FFF2-40B4-BE49-F238E27FC236}">
                      <a16:creationId xmlns:a16="http://schemas.microsoft.com/office/drawing/2014/main" id="{8CE90995-2B7A-43AE-B6A1-1365919723A4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1" name="직사각형 700">
                  <a:extLst>
                    <a:ext uri="{FF2B5EF4-FFF2-40B4-BE49-F238E27FC236}">
                      <a16:creationId xmlns:a16="http://schemas.microsoft.com/office/drawing/2014/main" id="{56085882-CAE8-4902-BAB1-33BB2A81F53E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2" name="직사각형 701">
                  <a:extLst>
                    <a:ext uri="{FF2B5EF4-FFF2-40B4-BE49-F238E27FC236}">
                      <a16:creationId xmlns:a16="http://schemas.microsoft.com/office/drawing/2014/main" id="{C6F4B262-95E8-41BE-96E6-670151CD99F6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3" name="직사각형 702">
                  <a:extLst>
                    <a:ext uri="{FF2B5EF4-FFF2-40B4-BE49-F238E27FC236}">
                      <a16:creationId xmlns:a16="http://schemas.microsoft.com/office/drawing/2014/main" id="{D13A700E-E75C-46AF-8AA3-B0AD571F4EB7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4" name="직사각형 703">
                  <a:extLst>
                    <a:ext uri="{FF2B5EF4-FFF2-40B4-BE49-F238E27FC236}">
                      <a16:creationId xmlns:a16="http://schemas.microsoft.com/office/drawing/2014/main" id="{C1EF8C19-CBE3-4393-B575-3CF0B1D25E38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5" name="직사각형 704">
                  <a:extLst>
                    <a:ext uri="{FF2B5EF4-FFF2-40B4-BE49-F238E27FC236}">
                      <a16:creationId xmlns:a16="http://schemas.microsoft.com/office/drawing/2014/main" id="{46F1016E-BDB4-4EAE-92D9-CF4D1B0F22E3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06" name="그룹 705">
                <a:extLst>
                  <a:ext uri="{FF2B5EF4-FFF2-40B4-BE49-F238E27FC236}">
                    <a16:creationId xmlns:a16="http://schemas.microsoft.com/office/drawing/2014/main" id="{BAEBBA9F-A7F8-4CCA-8AFA-6BEC90054EA2}"/>
                  </a:ext>
                </a:extLst>
              </p:cNvPr>
              <p:cNvGrpSpPr/>
              <p:nvPr/>
            </p:nvGrpSpPr>
            <p:grpSpPr>
              <a:xfrm>
                <a:off x="-4724984" y="4779119"/>
                <a:ext cx="5122829" cy="341529"/>
                <a:chOff x="7685319" y="7001721"/>
                <a:chExt cx="7426528" cy="495112"/>
              </a:xfrm>
            </p:grpSpPr>
            <p:sp>
              <p:nvSpPr>
                <p:cNvPr id="707" name="직사각형 706">
                  <a:extLst>
                    <a:ext uri="{FF2B5EF4-FFF2-40B4-BE49-F238E27FC236}">
                      <a16:creationId xmlns:a16="http://schemas.microsoft.com/office/drawing/2014/main" id="{B96F8AE8-F8B2-46D5-86A7-F52C26925A3C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8" name="직사각형 707">
                  <a:extLst>
                    <a:ext uri="{FF2B5EF4-FFF2-40B4-BE49-F238E27FC236}">
                      <a16:creationId xmlns:a16="http://schemas.microsoft.com/office/drawing/2014/main" id="{47C29FD3-2EDA-422F-A424-8D75C45A29C6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9" name="직사각형 708">
                  <a:extLst>
                    <a:ext uri="{FF2B5EF4-FFF2-40B4-BE49-F238E27FC236}">
                      <a16:creationId xmlns:a16="http://schemas.microsoft.com/office/drawing/2014/main" id="{1663BAD0-5348-4AF9-A6EE-4624A373529F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0" name="직사각형 709">
                  <a:extLst>
                    <a:ext uri="{FF2B5EF4-FFF2-40B4-BE49-F238E27FC236}">
                      <a16:creationId xmlns:a16="http://schemas.microsoft.com/office/drawing/2014/main" id="{F7AE70F7-4785-4A4E-B1F5-0866ACF965E9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1" name="직사각형 710">
                  <a:extLst>
                    <a:ext uri="{FF2B5EF4-FFF2-40B4-BE49-F238E27FC236}">
                      <a16:creationId xmlns:a16="http://schemas.microsoft.com/office/drawing/2014/main" id="{151F44C0-DC3C-4C2C-B10B-ACB3513B5CA5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2" name="직사각형 711">
                  <a:extLst>
                    <a:ext uri="{FF2B5EF4-FFF2-40B4-BE49-F238E27FC236}">
                      <a16:creationId xmlns:a16="http://schemas.microsoft.com/office/drawing/2014/main" id="{38AC92D2-A7EA-4A52-AED8-AD8E1FC3BDE7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3" name="직사각형 712">
                  <a:extLst>
                    <a:ext uri="{FF2B5EF4-FFF2-40B4-BE49-F238E27FC236}">
                      <a16:creationId xmlns:a16="http://schemas.microsoft.com/office/drawing/2014/main" id="{209C6069-2643-4125-8B5A-6B892E013AA3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4" name="직사각형 713">
                  <a:extLst>
                    <a:ext uri="{FF2B5EF4-FFF2-40B4-BE49-F238E27FC236}">
                      <a16:creationId xmlns:a16="http://schemas.microsoft.com/office/drawing/2014/main" id="{C0098E99-FF34-4AF6-BD32-E5251C3AB501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5" name="직사각형 714">
                  <a:extLst>
                    <a:ext uri="{FF2B5EF4-FFF2-40B4-BE49-F238E27FC236}">
                      <a16:creationId xmlns:a16="http://schemas.microsoft.com/office/drawing/2014/main" id="{D49D3921-2103-4CD9-9962-BE12549727BC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6" name="직사각형 715">
                  <a:extLst>
                    <a:ext uri="{FF2B5EF4-FFF2-40B4-BE49-F238E27FC236}">
                      <a16:creationId xmlns:a16="http://schemas.microsoft.com/office/drawing/2014/main" id="{E6762FC7-BA2D-49BF-8445-8430B3B730D1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7" name="직사각형 716">
                  <a:extLst>
                    <a:ext uri="{FF2B5EF4-FFF2-40B4-BE49-F238E27FC236}">
                      <a16:creationId xmlns:a16="http://schemas.microsoft.com/office/drawing/2014/main" id="{C588152A-351D-4969-8B28-38AC14C6D132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8" name="직사각형 717">
                  <a:extLst>
                    <a:ext uri="{FF2B5EF4-FFF2-40B4-BE49-F238E27FC236}">
                      <a16:creationId xmlns:a16="http://schemas.microsoft.com/office/drawing/2014/main" id="{BB87420E-AB09-4659-9F64-90EC533BED0C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9" name="직사각형 718">
                  <a:extLst>
                    <a:ext uri="{FF2B5EF4-FFF2-40B4-BE49-F238E27FC236}">
                      <a16:creationId xmlns:a16="http://schemas.microsoft.com/office/drawing/2014/main" id="{7A332447-532B-4757-9A18-F78CFFD9262A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0" name="직사각형 719">
                  <a:extLst>
                    <a:ext uri="{FF2B5EF4-FFF2-40B4-BE49-F238E27FC236}">
                      <a16:creationId xmlns:a16="http://schemas.microsoft.com/office/drawing/2014/main" id="{02DE42BE-3AAC-47BE-B304-BF8E2C2D8CB8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1" name="직사각형 720">
                  <a:extLst>
                    <a:ext uri="{FF2B5EF4-FFF2-40B4-BE49-F238E27FC236}">
                      <a16:creationId xmlns:a16="http://schemas.microsoft.com/office/drawing/2014/main" id="{08CE89F6-0BEF-45B1-B204-4AE86C570023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22" name="그룹 721">
                <a:extLst>
                  <a:ext uri="{FF2B5EF4-FFF2-40B4-BE49-F238E27FC236}">
                    <a16:creationId xmlns:a16="http://schemas.microsoft.com/office/drawing/2014/main" id="{009C8F83-A71C-4644-BD2D-0912D6832694}"/>
                  </a:ext>
                </a:extLst>
              </p:cNvPr>
              <p:cNvGrpSpPr/>
              <p:nvPr/>
            </p:nvGrpSpPr>
            <p:grpSpPr>
              <a:xfrm>
                <a:off x="-4725532" y="4095152"/>
                <a:ext cx="5122829" cy="341529"/>
                <a:chOff x="7685319" y="7001721"/>
                <a:chExt cx="7426528" cy="495112"/>
              </a:xfrm>
            </p:grpSpPr>
            <p:sp>
              <p:nvSpPr>
                <p:cNvPr id="723" name="직사각형 722">
                  <a:extLst>
                    <a:ext uri="{FF2B5EF4-FFF2-40B4-BE49-F238E27FC236}">
                      <a16:creationId xmlns:a16="http://schemas.microsoft.com/office/drawing/2014/main" id="{95B03B60-949A-404D-9C24-83DC5CA6C496}"/>
                    </a:ext>
                  </a:extLst>
                </p:cNvPr>
                <p:cNvSpPr/>
                <p:nvPr/>
              </p:nvSpPr>
              <p:spPr>
                <a:xfrm flipV="1">
                  <a:off x="7685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4" name="직사각형 723">
                  <a:extLst>
                    <a:ext uri="{FF2B5EF4-FFF2-40B4-BE49-F238E27FC236}">
                      <a16:creationId xmlns:a16="http://schemas.microsoft.com/office/drawing/2014/main" id="{F70EB105-D1AF-47F6-BCC2-B86795310E0C}"/>
                    </a:ext>
                  </a:extLst>
                </p:cNvPr>
                <p:cNvSpPr/>
                <p:nvPr/>
              </p:nvSpPr>
              <p:spPr>
                <a:xfrm flipV="1">
                  <a:off x="818155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5" name="직사각형 724">
                  <a:extLst>
                    <a:ext uri="{FF2B5EF4-FFF2-40B4-BE49-F238E27FC236}">
                      <a16:creationId xmlns:a16="http://schemas.microsoft.com/office/drawing/2014/main" id="{AE158925-91E2-428B-B73E-E530EC9C4C20}"/>
                    </a:ext>
                  </a:extLst>
                </p:cNvPr>
                <p:cNvSpPr/>
                <p:nvPr/>
              </p:nvSpPr>
              <p:spPr>
                <a:xfrm flipV="1">
                  <a:off x="867540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6" name="직사각형 725">
                  <a:extLst>
                    <a:ext uri="{FF2B5EF4-FFF2-40B4-BE49-F238E27FC236}">
                      <a16:creationId xmlns:a16="http://schemas.microsoft.com/office/drawing/2014/main" id="{0B1DBC6D-5A48-4699-960D-DF703B173D89}"/>
                    </a:ext>
                  </a:extLst>
                </p:cNvPr>
                <p:cNvSpPr/>
                <p:nvPr/>
              </p:nvSpPr>
              <p:spPr>
                <a:xfrm flipV="1">
                  <a:off x="917164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7" name="직사각형 726">
                  <a:extLst>
                    <a:ext uri="{FF2B5EF4-FFF2-40B4-BE49-F238E27FC236}">
                      <a16:creationId xmlns:a16="http://schemas.microsoft.com/office/drawing/2014/main" id="{11527A99-99BB-4FCE-9EE5-532F7D0817AA}"/>
                    </a:ext>
                  </a:extLst>
                </p:cNvPr>
                <p:cNvSpPr/>
                <p:nvPr/>
              </p:nvSpPr>
              <p:spPr>
                <a:xfrm flipV="1">
                  <a:off x="966708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8" name="직사각형 727">
                  <a:extLst>
                    <a:ext uri="{FF2B5EF4-FFF2-40B4-BE49-F238E27FC236}">
                      <a16:creationId xmlns:a16="http://schemas.microsoft.com/office/drawing/2014/main" id="{B6991D14-0515-4F27-A971-3CFE7C7C3B07}"/>
                    </a:ext>
                  </a:extLst>
                </p:cNvPr>
                <p:cNvSpPr/>
                <p:nvPr/>
              </p:nvSpPr>
              <p:spPr>
                <a:xfrm flipV="1">
                  <a:off x="1016331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9" name="직사각형 728">
                  <a:extLst>
                    <a:ext uri="{FF2B5EF4-FFF2-40B4-BE49-F238E27FC236}">
                      <a16:creationId xmlns:a16="http://schemas.microsoft.com/office/drawing/2014/main" id="{287B9A78-D479-4549-AB81-60A080DA7E71}"/>
                    </a:ext>
                  </a:extLst>
                </p:cNvPr>
                <p:cNvSpPr/>
                <p:nvPr/>
              </p:nvSpPr>
              <p:spPr>
                <a:xfrm flipV="1">
                  <a:off x="10657174" y="7001721"/>
                  <a:ext cx="493120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0" name="직사각형 729">
                  <a:extLst>
                    <a:ext uri="{FF2B5EF4-FFF2-40B4-BE49-F238E27FC236}">
                      <a16:creationId xmlns:a16="http://schemas.microsoft.com/office/drawing/2014/main" id="{A23A86E4-3137-4A92-B4BB-2286CC77188F}"/>
                    </a:ext>
                  </a:extLst>
                </p:cNvPr>
                <p:cNvSpPr/>
                <p:nvPr/>
              </p:nvSpPr>
              <p:spPr>
                <a:xfrm flipV="1">
                  <a:off x="1115023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1" name="직사각형 730">
                  <a:extLst>
                    <a:ext uri="{FF2B5EF4-FFF2-40B4-BE49-F238E27FC236}">
                      <a16:creationId xmlns:a16="http://schemas.microsoft.com/office/drawing/2014/main" id="{1674B077-9A41-44F2-A6E2-B35C50AF2390}"/>
                    </a:ext>
                  </a:extLst>
                </p:cNvPr>
                <p:cNvSpPr/>
                <p:nvPr/>
              </p:nvSpPr>
              <p:spPr>
                <a:xfrm flipV="1">
                  <a:off x="11646468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2" name="직사각형 731">
                  <a:extLst>
                    <a:ext uri="{FF2B5EF4-FFF2-40B4-BE49-F238E27FC236}">
                      <a16:creationId xmlns:a16="http://schemas.microsoft.com/office/drawing/2014/main" id="{47B7B77D-4524-4825-B237-1D56B51E1417}"/>
                    </a:ext>
                  </a:extLst>
                </p:cNvPr>
                <p:cNvSpPr/>
                <p:nvPr/>
              </p:nvSpPr>
              <p:spPr>
                <a:xfrm flipV="1">
                  <a:off x="12140322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3" name="직사각형 732">
                  <a:extLst>
                    <a:ext uri="{FF2B5EF4-FFF2-40B4-BE49-F238E27FC236}">
                      <a16:creationId xmlns:a16="http://schemas.microsoft.com/office/drawing/2014/main" id="{767DC9A6-B07C-4E71-8644-4279F49AAF96}"/>
                    </a:ext>
                  </a:extLst>
                </p:cNvPr>
                <p:cNvSpPr/>
                <p:nvPr/>
              </p:nvSpPr>
              <p:spPr>
                <a:xfrm flipV="1">
                  <a:off x="1263576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4" name="직사각형 733">
                  <a:extLst>
                    <a:ext uri="{FF2B5EF4-FFF2-40B4-BE49-F238E27FC236}">
                      <a16:creationId xmlns:a16="http://schemas.microsoft.com/office/drawing/2014/main" id="{2E2CF684-2E59-45F7-99B2-7231F1ABF58A}"/>
                    </a:ext>
                  </a:extLst>
                </p:cNvPr>
                <p:cNvSpPr/>
                <p:nvPr/>
              </p:nvSpPr>
              <p:spPr>
                <a:xfrm flipV="1">
                  <a:off x="1313120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5" name="직사각형 734">
                  <a:extLst>
                    <a:ext uri="{FF2B5EF4-FFF2-40B4-BE49-F238E27FC236}">
                      <a16:creationId xmlns:a16="http://schemas.microsoft.com/office/drawing/2014/main" id="{2B9FE860-945F-42A2-87A1-EB8FB0426811}"/>
                    </a:ext>
                  </a:extLst>
                </p:cNvPr>
                <p:cNvSpPr/>
                <p:nvPr/>
              </p:nvSpPr>
              <p:spPr>
                <a:xfrm flipV="1">
                  <a:off x="13627439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6" name="직사각형 735">
                  <a:extLst>
                    <a:ext uri="{FF2B5EF4-FFF2-40B4-BE49-F238E27FC236}">
                      <a16:creationId xmlns:a16="http://schemas.microsoft.com/office/drawing/2014/main" id="{E5FEE449-EAAA-4D71-BB03-C3DBBBD100FE}"/>
                    </a:ext>
                  </a:extLst>
                </p:cNvPr>
                <p:cNvSpPr/>
                <p:nvPr/>
              </p:nvSpPr>
              <p:spPr>
                <a:xfrm flipV="1">
                  <a:off x="14121293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7" name="직사각형 736">
                  <a:extLst>
                    <a:ext uri="{FF2B5EF4-FFF2-40B4-BE49-F238E27FC236}">
                      <a16:creationId xmlns:a16="http://schemas.microsoft.com/office/drawing/2014/main" id="{0513DD32-B784-409F-A047-F31F70EEA615}"/>
                    </a:ext>
                  </a:extLst>
                </p:cNvPr>
                <p:cNvSpPr/>
                <p:nvPr/>
              </p:nvSpPr>
              <p:spPr>
                <a:xfrm flipV="1">
                  <a:off x="14616734" y="7001721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B25E4B5-7E02-45A4-BEDA-FC997896C2C1}"/>
                </a:ext>
              </a:extLst>
            </p:cNvPr>
            <p:cNvGrpSpPr/>
            <p:nvPr/>
          </p:nvGrpSpPr>
          <p:grpSpPr>
            <a:xfrm>
              <a:off x="299842" y="7515292"/>
              <a:ext cx="5122829" cy="341529"/>
              <a:chOff x="7685319" y="7001721"/>
              <a:chExt cx="7426528" cy="495112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557FB1C-C839-4DDE-AAB1-0B34FA085987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C3B9790-7E98-435F-A26B-0020F43DDE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388876A3-0AF3-4251-904B-06021768927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25DE4006-223F-4602-92B6-5416428A47E3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3D533A77-9F1C-46D9-9DB6-EA1683A7466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AA3FE46B-2C4B-41D8-82DE-E6B9A2245B88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2DB3E1D-9A4D-447A-8802-53B9744F21F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B9110AD3-9D1B-479D-B2B7-333EFBC112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3CF0AF8-72B3-450A-95D5-C078F2B5B9A7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B9A1B9B2-E011-489A-B307-FB5B120543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6EC23A79-23F6-48D4-B42A-097C812CA4A9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7687C65D-01CC-444F-8F11-6E16155AA516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1E9893F-E119-443E-A9B0-8EFE804E0FA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6E4983ED-A040-401E-BBA2-F53F9C43782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FA0DA76A-2623-4EBA-A395-ED050D475FB5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534B3B89-B094-41F6-AD4B-9A06C7D9AE12}"/>
                </a:ext>
              </a:extLst>
            </p:cNvPr>
            <p:cNvGrpSpPr/>
            <p:nvPr/>
          </p:nvGrpSpPr>
          <p:grpSpPr>
            <a:xfrm>
              <a:off x="300043" y="7181848"/>
              <a:ext cx="5122829" cy="341529"/>
              <a:chOff x="7685319" y="7001721"/>
              <a:chExt cx="7426528" cy="495112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D46AFE49-7C2E-467E-A9A5-F11CFCA0D9E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88248EF0-E090-4DD0-898D-446E439CA315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E3431FAE-118A-4212-874B-06E077A2D4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F410E78E-6005-458D-B8F5-05105647861D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E7115AC6-F0BA-4427-80E8-00D5A1766015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CD1D17C1-5A0B-4B6F-BCBF-B9B56F162D9E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115BE832-7889-4FA2-8A5B-D583E447BDE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89CDD64A-DE77-482D-9699-B3D60C749D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B6C57E44-F934-4A77-8D27-A353AAFB2E8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52569C78-54BA-449C-AF05-A72E669F09CA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FE1D173D-775B-4DBA-91E5-0B0E1F62F8A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145D3F07-C022-4A0D-AB04-98F2A520CA39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9F5D42D-DB50-43BE-A2CB-9A9A57E3E1F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19708D69-28BE-4E2C-9B7B-5E9C6D01CB5F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9713AA02-5585-4F50-97C6-4EED23129637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7" name="그룹 406">
              <a:extLst>
                <a:ext uri="{FF2B5EF4-FFF2-40B4-BE49-F238E27FC236}">
                  <a16:creationId xmlns:a16="http://schemas.microsoft.com/office/drawing/2014/main" id="{269E5CC2-1CC1-4B32-8D7D-3297748FB928}"/>
                </a:ext>
              </a:extLst>
            </p:cNvPr>
            <p:cNvGrpSpPr/>
            <p:nvPr/>
          </p:nvGrpSpPr>
          <p:grpSpPr>
            <a:xfrm>
              <a:off x="299294" y="8198350"/>
              <a:ext cx="5122829" cy="341529"/>
              <a:chOff x="7685319" y="7001721"/>
              <a:chExt cx="7426528" cy="495112"/>
            </a:xfrm>
          </p:grpSpPr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id="{362CFB8A-28A7-47EA-BB14-9ECC1FB3B7F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id="{0E745DF2-B1DB-4006-A501-4FED6F175CD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743E7031-B87B-4350-9459-8503ABD9BD2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4AFE0767-4DD5-4B52-94D5-F4BE7C93EF6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:a16="http://schemas.microsoft.com/office/drawing/2014/main" id="{2DF31C47-889D-47CE-89AE-B67C5D031A1C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4256B02A-2786-4B3D-8DD4-8BB4770115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9F885A05-65FB-41DC-B753-A5A805504F65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B383BED5-B884-4F29-B096-3AEF764E3564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41AE85A7-CE6F-4FDF-8C1E-38FBF0AC3F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직사각형 416">
                <a:extLst>
                  <a:ext uri="{FF2B5EF4-FFF2-40B4-BE49-F238E27FC236}">
                    <a16:creationId xmlns:a16="http://schemas.microsoft.com/office/drawing/2014/main" id="{08E2F377-91F3-4AA1-A0D6-5794CE033A2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EAD7BA72-297C-4E8F-9418-A870F74522E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5806E2B2-11CF-4880-9A07-BEC5B163633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492BE3B1-5974-4077-81E3-71966F1F2A9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B1853DC0-0B51-4976-856C-49E1B6277BE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id="{3EC0C377-D216-4359-B27B-2C2B97349428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id="{B763DF3E-BC2F-44CB-94AF-FF0C0987DF18}"/>
                </a:ext>
              </a:extLst>
            </p:cNvPr>
            <p:cNvGrpSpPr/>
            <p:nvPr/>
          </p:nvGrpSpPr>
          <p:grpSpPr>
            <a:xfrm>
              <a:off x="299842" y="7856821"/>
              <a:ext cx="5122829" cy="341529"/>
              <a:chOff x="7685319" y="7001721"/>
              <a:chExt cx="7426528" cy="495112"/>
            </a:xfrm>
          </p:grpSpPr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F704DA76-E296-4F44-861B-B4769363BEB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3BC9B4FB-16D4-46AD-B20C-6A35939F3C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6B8D7CD4-4D97-4CE7-9391-C52E08F14E4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61ABDA4D-DE6A-4662-8E07-9B29439EE64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DDACB1CF-4D50-4F0A-9C54-00B32C5FFF91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A1ECAA67-4CB8-42EF-A0BF-9F95072223DD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2FC7D4D6-32CB-49B8-BC31-4BAFB0FE6F2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251A28D8-BE5C-439D-895E-78543B28CB06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A886A1F2-A9E8-4500-85D0-CC57BD9C4633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41BE06A6-B707-4224-BEBD-669CDD6000D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E0A4370A-C3EB-4AAF-B651-370C0BE3A983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9BA684C0-A6FB-47AC-8C61-EF2A36B2C5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id="{5179BEAD-462E-4053-A268-6C7717F3BA1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0D56C8BB-3AB9-4C73-8CA3-CE79EE71005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F05DD6F9-9EC0-4F12-8768-2344E91171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:a16="http://schemas.microsoft.com/office/drawing/2014/main" id="{E4755DB9-5CBE-4A46-A641-EA5E4BEDEC72}"/>
                </a:ext>
              </a:extLst>
            </p:cNvPr>
            <p:cNvGrpSpPr/>
            <p:nvPr/>
          </p:nvGrpSpPr>
          <p:grpSpPr>
            <a:xfrm>
              <a:off x="5374386" y="7505949"/>
              <a:ext cx="485007" cy="654052"/>
              <a:chOff x="6788529" y="5697098"/>
              <a:chExt cx="703111" cy="948175"/>
            </a:xfrm>
          </p:grpSpPr>
          <p:sp>
            <p:nvSpPr>
              <p:cNvPr id="443" name="직사각형 442">
                <a:extLst>
                  <a:ext uri="{FF2B5EF4-FFF2-40B4-BE49-F238E27FC236}">
                    <a16:creationId xmlns:a16="http://schemas.microsoft.com/office/drawing/2014/main" id="{C27B84E4-7190-4585-B02A-A2D79EC9FEB5}"/>
                  </a:ext>
                </a:extLst>
              </p:cNvPr>
              <p:cNvSpPr/>
              <p:nvPr/>
            </p:nvSpPr>
            <p:spPr>
              <a:xfrm rot="10800000">
                <a:off x="6788529" y="5697098"/>
                <a:ext cx="105454" cy="948175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51" name="직선 화살표 연결선 1150">
                <a:extLst>
                  <a:ext uri="{FF2B5EF4-FFF2-40B4-BE49-F238E27FC236}">
                    <a16:creationId xmlns:a16="http://schemas.microsoft.com/office/drawing/2014/main" id="{545A3203-2DF2-4F60-A1F9-A8544CFF75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9" y="6264223"/>
                <a:ext cx="512891" cy="4843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AEA93259-FC89-489C-8885-756418EF18BD}"/>
                </a:ext>
              </a:extLst>
            </p:cNvPr>
            <p:cNvSpPr/>
            <p:nvPr/>
          </p:nvSpPr>
          <p:spPr>
            <a:xfrm rot="5400000" flipV="1">
              <a:off x="3371789" y="5092308"/>
              <a:ext cx="64997" cy="41778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2D9CE551-A485-4716-8C53-5EFDE75C65DC}"/>
                </a:ext>
              </a:extLst>
            </p:cNvPr>
            <p:cNvSpPr/>
            <p:nvPr/>
          </p:nvSpPr>
          <p:spPr>
            <a:xfrm rot="5400000" flipV="1">
              <a:off x="2842739" y="5910186"/>
              <a:ext cx="48648" cy="525232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C0A0138C-18AC-4D8A-AA6E-1E58B94CACE5}"/>
                </a:ext>
              </a:extLst>
            </p:cNvPr>
            <p:cNvSpPr/>
            <p:nvPr/>
          </p:nvSpPr>
          <p:spPr>
            <a:xfrm rot="10800000" flipV="1">
              <a:off x="5373059" y="7749507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95AE339-E4E3-4687-B147-724B018C5643}"/>
                </a:ext>
              </a:extLst>
            </p:cNvPr>
            <p:cNvGrpSpPr/>
            <p:nvPr/>
          </p:nvGrpSpPr>
          <p:grpSpPr>
            <a:xfrm>
              <a:off x="2719874" y="4498602"/>
              <a:ext cx="287380" cy="1280609"/>
              <a:chOff x="7137786" y="3624768"/>
              <a:chExt cx="287380" cy="1280609"/>
            </a:xfrm>
          </p:grpSpPr>
          <p:sp>
            <p:nvSpPr>
              <p:cNvPr id="453" name="사각형: 둥근 모서리 452">
                <a:extLst>
                  <a:ext uri="{FF2B5EF4-FFF2-40B4-BE49-F238E27FC236}">
                    <a16:creationId xmlns:a16="http://schemas.microsoft.com/office/drawing/2014/main" id="{A36114DF-661C-43E6-A56D-CCD57B68C161}"/>
                  </a:ext>
                </a:extLst>
              </p:cNvPr>
              <p:cNvSpPr/>
              <p:nvPr/>
            </p:nvSpPr>
            <p:spPr>
              <a:xfrm>
                <a:off x="7147849" y="3624768"/>
                <a:ext cx="260974" cy="1280609"/>
              </a:xfrm>
              <a:prstGeom prst="round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7" name="타원 456">
                <a:extLst>
                  <a:ext uri="{FF2B5EF4-FFF2-40B4-BE49-F238E27FC236}">
                    <a16:creationId xmlns:a16="http://schemas.microsoft.com/office/drawing/2014/main" id="{8876F3D3-0880-440C-B120-8783A8F7F4EA}"/>
                  </a:ext>
                </a:extLst>
              </p:cNvPr>
              <p:cNvSpPr/>
              <p:nvPr/>
            </p:nvSpPr>
            <p:spPr>
              <a:xfrm rot="10800000" flipV="1">
                <a:off x="7137786" y="4206036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9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38" name="직사각형 737">
              <a:extLst>
                <a:ext uri="{FF2B5EF4-FFF2-40B4-BE49-F238E27FC236}">
                  <a16:creationId xmlns:a16="http://schemas.microsoft.com/office/drawing/2014/main" id="{FFD6C6C0-85E9-4B0F-9833-400BF336E1E6}"/>
                </a:ext>
              </a:extLst>
            </p:cNvPr>
            <p:cNvSpPr/>
            <p:nvPr/>
          </p:nvSpPr>
          <p:spPr>
            <a:xfrm rot="5400000" flipV="1">
              <a:off x="2332065" y="3735267"/>
              <a:ext cx="64997" cy="41778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4" name="직사각형 803">
              <a:extLst>
                <a:ext uri="{FF2B5EF4-FFF2-40B4-BE49-F238E27FC236}">
                  <a16:creationId xmlns:a16="http://schemas.microsoft.com/office/drawing/2014/main" id="{F4596419-67D1-4663-8D89-1203CFF2EC1B}"/>
                </a:ext>
              </a:extLst>
            </p:cNvPr>
            <p:cNvSpPr/>
            <p:nvPr/>
          </p:nvSpPr>
          <p:spPr>
            <a:xfrm rot="5400000" flipV="1">
              <a:off x="3351528" y="2369679"/>
              <a:ext cx="64997" cy="41778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74DBBE77-03A5-4572-9E1A-F983AD21E0A5}"/>
                </a:ext>
              </a:extLst>
            </p:cNvPr>
            <p:cNvSpPr/>
            <p:nvPr/>
          </p:nvSpPr>
          <p:spPr>
            <a:xfrm>
              <a:off x="2480566" y="3572319"/>
              <a:ext cx="409187" cy="40918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3" name="별: 꼭짓점 4개 462">
              <a:extLst>
                <a:ext uri="{FF2B5EF4-FFF2-40B4-BE49-F238E27FC236}">
                  <a16:creationId xmlns:a16="http://schemas.microsoft.com/office/drawing/2014/main" id="{257F905B-DBD1-4288-AEB3-49B5744E8A84}"/>
                </a:ext>
              </a:extLst>
            </p:cNvPr>
            <p:cNvSpPr/>
            <p:nvPr/>
          </p:nvSpPr>
          <p:spPr>
            <a:xfrm>
              <a:off x="2561159" y="3668006"/>
              <a:ext cx="243748" cy="243748"/>
            </a:xfrm>
            <a:prstGeom prst="star4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464" name="그룹 463">
              <a:extLst>
                <a:ext uri="{FF2B5EF4-FFF2-40B4-BE49-F238E27FC236}">
                  <a16:creationId xmlns:a16="http://schemas.microsoft.com/office/drawing/2014/main" id="{64EF4932-9ECF-4165-940B-0BAA273F81F6}"/>
                </a:ext>
              </a:extLst>
            </p:cNvPr>
            <p:cNvGrpSpPr/>
            <p:nvPr/>
          </p:nvGrpSpPr>
          <p:grpSpPr>
            <a:xfrm>
              <a:off x="2672713" y="3612342"/>
              <a:ext cx="363300" cy="369332"/>
              <a:chOff x="2462096" y="2823519"/>
              <a:chExt cx="363300" cy="369332"/>
            </a:xfrm>
          </p:grpSpPr>
          <p:sp>
            <p:nvSpPr>
              <p:cNvPr id="465" name="타원 464">
                <a:extLst>
                  <a:ext uri="{FF2B5EF4-FFF2-40B4-BE49-F238E27FC236}">
                    <a16:creationId xmlns:a16="http://schemas.microsoft.com/office/drawing/2014/main" id="{1212EDE3-5215-432B-9C2C-7C461FB88546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4C920AB6-6EB5-4429-BE19-4C21F515B11C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10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  <p:sp>
          <p:nvSpPr>
            <p:cNvPr id="1002" name="직사각형 1001">
              <a:extLst>
                <a:ext uri="{FF2B5EF4-FFF2-40B4-BE49-F238E27FC236}">
                  <a16:creationId xmlns:a16="http://schemas.microsoft.com/office/drawing/2014/main" id="{ED922C70-47F2-4D4D-9518-A23035F6674B}"/>
                </a:ext>
              </a:extLst>
            </p:cNvPr>
            <p:cNvSpPr/>
            <p:nvPr/>
          </p:nvSpPr>
          <p:spPr>
            <a:xfrm rot="5400000" flipV="1">
              <a:off x="2297338" y="1010778"/>
              <a:ext cx="64997" cy="41778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1003" name="그룹 1002">
              <a:extLst>
                <a:ext uri="{FF2B5EF4-FFF2-40B4-BE49-F238E27FC236}">
                  <a16:creationId xmlns:a16="http://schemas.microsoft.com/office/drawing/2014/main" id="{FC74FC4C-BD0A-4874-ADB2-0A2DEF227D37}"/>
                </a:ext>
              </a:extLst>
            </p:cNvPr>
            <p:cNvGrpSpPr/>
            <p:nvPr/>
          </p:nvGrpSpPr>
          <p:grpSpPr>
            <a:xfrm>
              <a:off x="2339294" y="3348694"/>
              <a:ext cx="363300" cy="369332"/>
              <a:chOff x="2462096" y="2823519"/>
              <a:chExt cx="363300" cy="369332"/>
            </a:xfrm>
          </p:grpSpPr>
          <p:sp>
            <p:nvSpPr>
              <p:cNvPr id="1004" name="타원 1003">
                <a:extLst>
                  <a:ext uri="{FF2B5EF4-FFF2-40B4-BE49-F238E27FC236}">
                    <a16:creationId xmlns:a16="http://schemas.microsoft.com/office/drawing/2014/main" id="{74D1423D-CC6F-476B-95F2-586DE8526FA3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5" name="TextBox 1004">
                <a:extLst>
                  <a:ext uri="{FF2B5EF4-FFF2-40B4-BE49-F238E27FC236}">
                    <a16:creationId xmlns:a16="http://schemas.microsoft.com/office/drawing/2014/main" id="{65829D06-92F3-4D78-A2CE-71255F90E359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22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  <p:sp>
          <p:nvSpPr>
            <p:cNvPr id="1137" name="직사각형 1136">
              <a:extLst>
                <a:ext uri="{FF2B5EF4-FFF2-40B4-BE49-F238E27FC236}">
                  <a16:creationId xmlns:a16="http://schemas.microsoft.com/office/drawing/2014/main" id="{8D04DC86-B6AC-4A3B-A75A-E3EDE22C694B}"/>
                </a:ext>
              </a:extLst>
            </p:cNvPr>
            <p:cNvSpPr/>
            <p:nvPr/>
          </p:nvSpPr>
          <p:spPr>
            <a:xfrm rot="10800000" flipV="1">
              <a:off x="1288385" y="343922"/>
              <a:ext cx="72432" cy="146261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988A8952-6295-4435-947E-F51E213DC716}"/>
                </a:ext>
              </a:extLst>
            </p:cNvPr>
            <p:cNvSpPr/>
            <p:nvPr/>
          </p:nvSpPr>
          <p:spPr>
            <a:xfrm rot="10800000" flipV="1">
              <a:off x="231244" y="328120"/>
              <a:ext cx="65347" cy="821175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09" name="그룹 608">
              <a:extLst>
                <a:ext uri="{FF2B5EF4-FFF2-40B4-BE49-F238E27FC236}">
                  <a16:creationId xmlns:a16="http://schemas.microsoft.com/office/drawing/2014/main" id="{832B787B-475A-4C08-877F-70823CE4AF9C}"/>
                </a:ext>
              </a:extLst>
            </p:cNvPr>
            <p:cNvGrpSpPr/>
            <p:nvPr/>
          </p:nvGrpSpPr>
          <p:grpSpPr>
            <a:xfrm rot="5400000">
              <a:off x="621513" y="1099311"/>
              <a:ext cx="341531" cy="993680"/>
              <a:chOff x="4929921" y="610288"/>
              <a:chExt cx="322373" cy="1440532"/>
            </a:xfrm>
            <a:solidFill>
              <a:srgbClr val="FF0000"/>
            </a:solidFill>
          </p:grpSpPr>
          <p:sp>
            <p:nvSpPr>
              <p:cNvPr id="610" name="직사각형 609">
                <a:extLst>
                  <a:ext uri="{FF2B5EF4-FFF2-40B4-BE49-F238E27FC236}">
                    <a16:creationId xmlns:a16="http://schemas.microsoft.com/office/drawing/2014/main" id="{9135A0B6-B87E-4161-A61D-FF6DA8019E8A}"/>
                  </a:ext>
                </a:extLst>
              </p:cNvPr>
              <p:cNvSpPr/>
              <p:nvPr/>
            </p:nvSpPr>
            <p:spPr>
              <a:xfrm rot="5400000" flipV="1">
                <a:off x="5028230" y="511981"/>
                <a:ext cx="125757" cy="322371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직사각형 610">
                <a:extLst>
                  <a:ext uri="{FF2B5EF4-FFF2-40B4-BE49-F238E27FC236}">
                    <a16:creationId xmlns:a16="http://schemas.microsoft.com/office/drawing/2014/main" id="{F1DA300E-2FCF-4648-8BD0-A650BD10CDF7}"/>
                  </a:ext>
                </a:extLst>
              </p:cNvPr>
              <p:cNvSpPr/>
              <p:nvPr/>
            </p:nvSpPr>
            <p:spPr>
              <a:xfrm rot="5400000" flipV="1">
                <a:off x="5028230" y="1826755"/>
                <a:ext cx="125756" cy="322373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6" name="그룹 645">
              <a:extLst>
                <a:ext uri="{FF2B5EF4-FFF2-40B4-BE49-F238E27FC236}">
                  <a16:creationId xmlns:a16="http://schemas.microsoft.com/office/drawing/2014/main" id="{1D32E55C-FF8E-41E5-BAC7-C43F98C9971E}"/>
                </a:ext>
              </a:extLst>
            </p:cNvPr>
            <p:cNvGrpSpPr/>
            <p:nvPr/>
          </p:nvGrpSpPr>
          <p:grpSpPr>
            <a:xfrm>
              <a:off x="-13754" y="1410232"/>
              <a:ext cx="363300" cy="369332"/>
              <a:chOff x="2462096" y="2823519"/>
              <a:chExt cx="363300" cy="369332"/>
            </a:xfrm>
          </p:grpSpPr>
          <p:sp>
            <p:nvSpPr>
              <p:cNvPr id="647" name="타원 646">
                <a:extLst>
                  <a:ext uri="{FF2B5EF4-FFF2-40B4-BE49-F238E27FC236}">
                    <a16:creationId xmlns:a16="http://schemas.microsoft.com/office/drawing/2014/main" id="{C17645AD-7C81-47DB-A6D5-F1C3C76D2BB1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8" name="TextBox 647">
                <a:extLst>
                  <a:ext uri="{FF2B5EF4-FFF2-40B4-BE49-F238E27FC236}">
                    <a16:creationId xmlns:a16="http://schemas.microsoft.com/office/drawing/2014/main" id="{93308F5C-1539-4B95-9116-4A24DE361EAD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11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53DEA4D-6449-4545-B8CE-17A157B73A24}"/>
                </a:ext>
              </a:extLst>
            </p:cNvPr>
            <p:cNvGrpSpPr/>
            <p:nvPr/>
          </p:nvGrpSpPr>
          <p:grpSpPr>
            <a:xfrm>
              <a:off x="625756" y="131666"/>
              <a:ext cx="451258" cy="369332"/>
              <a:chOff x="3255986" y="6249671"/>
              <a:chExt cx="451258" cy="369332"/>
            </a:xfrm>
          </p:grpSpPr>
          <p:sp>
            <p:nvSpPr>
              <p:cNvPr id="1142" name="직사각형 1141">
                <a:extLst>
                  <a:ext uri="{FF2B5EF4-FFF2-40B4-BE49-F238E27FC236}">
                    <a16:creationId xmlns:a16="http://schemas.microsoft.com/office/drawing/2014/main" id="{5B6177CB-A3E7-4838-B8F0-937CD66E12C2}"/>
                  </a:ext>
                </a:extLst>
              </p:cNvPr>
              <p:cNvSpPr/>
              <p:nvPr/>
            </p:nvSpPr>
            <p:spPr>
              <a:xfrm>
                <a:off x="3255986" y="6517137"/>
                <a:ext cx="296717" cy="8323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43" name="그룹 1142">
                <a:extLst>
                  <a:ext uri="{FF2B5EF4-FFF2-40B4-BE49-F238E27FC236}">
                    <a16:creationId xmlns:a16="http://schemas.microsoft.com/office/drawing/2014/main" id="{0E19633F-A738-4C75-829D-CB1374A15677}"/>
                  </a:ext>
                </a:extLst>
              </p:cNvPr>
              <p:cNvGrpSpPr/>
              <p:nvPr/>
            </p:nvGrpSpPr>
            <p:grpSpPr>
              <a:xfrm>
                <a:off x="3343944" y="6249671"/>
                <a:ext cx="363300" cy="369332"/>
                <a:chOff x="2462096" y="2823519"/>
                <a:chExt cx="363300" cy="369332"/>
              </a:xfrm>
            </p:grpSpPr>
            <p:sp>
              <p:nvSpPr>
                <p:cNvPr id="1144" name="타원 1143">
                  <a:extLst>
                    <a:ext uri="{FF2B5EF4-FFF2-40B4-BE49-F238E27FC236}">
                      <a16:creationId xmlns:a16="http://schemas.microsoft.com/office/drawing/2014/main" id="{E97E09A7-4595-4EC1-9ACA-561F1F4E410E}"/>
                    </a:ext>
                  </a:extLst>
                </p:cNvPr>
                <p:cNvSpPr/>
                <p:nvPr/>
              </p:nvSpPr>
              <p:spPr>
                <a:xfrm rot="10800000" flipV="1">
                  <a:off x="2492131" y="2877482"/>
                  <a:ext cx="287380" cy="287380"/>
                </a:xfrm>
                <a:prstGeom prst="ellipse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45" name="TextBox 1144">
                  <a:extLst>
                    <a:ext uri="{FF2B5EF4-FFF2-40B4-BE49-F238E27FC236}">
                      <a16:creationId xmlns:a16="http://schemas.microsoft.com/office/drawing/2014/main" id="{E6075CAF-6E49-41D5-8340-29998B066D4B}"/>
                    </a:ext>
                  </a:extLst>
                </p:cNvPr>
                <p:cNvSpPr txBox="1"/>
                <p:nvPr/>
              </p:nvSpPr>
              <p:spPr>
                <a:xfrm>
                  <a:off x="2462096" y="2823519"/>
                  <a:ext cx="363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</a:rPr>
                    <a:t>12</a:t>
                  </a:r>
                  <a:r>
                    <a:rPr lang="en-US" altLang="ko-KR" dirty="0"/>
                    <a:t>  </a:t>
                  </a:r>
                  <a:endParaRPr lang="ko-KR" altLang="en-US" dirty="0"/>
                </a:p>
              </p:txBody>
            </p:sp>
          </p:grpSp>
        </p:grpSp>
        <p:sp>
          <p:nvSpPr>
            <p:cNvPr id="1152" name="직사각형 1151">
              <a:extLst>
                <a:ext uri="{FF2B5EF4-FFF2-40B4-BE49-F238E27FC236}">
                  <a16:creationId xmlns:a16="http://schemas.microsoft.com/office/drawing/2014/main" id="{8294FB1F-3A51-4B65-8DEA-A14865A6C5BA}"/>
                </a:ext>
              </a:extLst>
            </p:cNvPr>
            <p:cNvSpPr/>
            <p:nvPr/>
          </p:nvSpPr>
          <p:spPr>
            <a:xfrm rot="5400000" flipV="1">
              <a:off x="2989465" y="27523"/>
              <a:ext cx="84068" cy="34746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49" name="그룹 648">
              <a:extLst>
                <a:ext uri="{FF2B5EF4-FFF2-40B4-BE49-F238E27FC236}">
                  <a16:creationId xmlns:a16="http://schemas.microsoft.com/office/drawing/2014/main" id="{EBB5074B-19B0-4E36-B7EB-810492BA11AA}"/>
                </a:ext>
              </a:extLst>
            </p:cNvPr>
            <p:cNvGrpSpPr/>
            <p:nvPr/>
          </p:nvGrpSpPr>
          <p:grpSpPr>
            <a:xfrm>
              <a:off x="1206446" y="1410232"/>
              <a:ext cx="363300" cy="369332"/>
              <a:chOff x="2462096" y="2823519"/>
              <a:chExt cx="363300" cy="369332"/>
            </a:xfrm>
          </p:grpSpPr>
          <p:sp>
            <p:nvSpPr>
              <p:cNvPr id="650" name="타원 649">
                <a:extLst>
                  <a:ext uri="{FF2B5EF4-FFF2-40B4-BE49-F238E27FC236}">
                    <a16:creationId xmlns:a16="http://schemas.microsoft.com/office/drawing/2014/main" id="{13D042D4-FF96-4CCD-93CA-EC6DF11107EC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1" name="TextBox 650">
                <a:extLst>
                  <a:ext uri="{FF2B5EF4-FFF2-40B4-BE49-F238E27FC236}">
                    <a16:creationId xmlns:a16="http://schemas.microsoft.com/office/drawing/2014/main" id="{DEBBA043-2EF7-47B6-B215-19C94E6B1C2A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11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id="{3DBD9D00-1573-4416-8C7A-084B2398C2BA}"/>
                </a:ext>
              </a:extLst>
            </p:cNvPr>
            <p:cNvGrpSpPr/>
            <p:nvPr/>
          </p:nvGrpSpPr>
          <p:grpSpPr>
            <a:xfrm rot="5400000">
              <a:off x="4641814" y="1439325"/>
              <a:ext cx="895913" cy="654052"/>
              <a:chOff x="6192843" y="5697098"/>
              <a:chExt cx="1298797" cy="948175"/>
            </a:xfrm>
          </p:grpSpPr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4F3213D9-A116-4DD1-AC83-2EEBC0775080}"/>
                  </a:ext>
                </a:extLst>
              </p:cNvPr>
              <p:cNvSpPr/>
              <p:nvPr/>
            </p:nvSpPr>
            <p:spPr>
              <a:xfrm rot="10800000">
                <a:off x="6788529" y="5697098"/>
                <a:ext cx="105454" cy="948175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517" name="직선 화살표 연결선 516">
                <a:extLst>
                  <a:ext uri="{FF2B5EF4-FFF2-40B4-BE49-F238E27FC236}">
                    <a16:creationId xmlns:a16="http://schemas.microsoft.com/office/drawing/2014/main" id="{6076DB80-30BC-4200-8C47-2A591D9175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9" y="6264223"/>
                <a:ext cx="512891" cy="4843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직선 화살표 연결선 519">
                <a:extLst>
                  <a:ext uri="{FF2B5EF4-FFF2-40B4-BE49-F238E27FC236}">
                    <a16:creationId xmlns:a16="http://schemas.microsoft.com/office/drawing/2014/main" id="{60216DBF-6791-448B-B65B-ED313DBEE33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440002" y="6016270"/>
                <a:ext cx="794" cy="495112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B2EEC705-3994-4621-8A79-619697211A11}"/>
                </a:ext>
              </a:extLst>
            </p:cNvPr>
            <p:cNvSpPr/>
            <p:nvPr/>
          </p:nvSpPr>
          <p:spPr>
            <a:xfrm rot="5400000" flipV="1">
              <a:off x="7093181" y="28681"/>
              <a:ext cx="62752" cy="338903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2EEE164C-EF92-40AE-989B-100D403F5579}"/>
                </a:ext>
              </a:extLst>
            </p:cNvPr>
            <p:cNvSpPr/>
            <p:nvPr/>
          </p:nvSpPr>
          <p:spPr>
            <a:xfrm rot="10800000" flipV="1">
              <a:off x="5157655" y="1614321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D977429-116D-4D3A-A909-16C8E595A964}"/>
                </a:ext>
              </a:extLst>
            </p:cNvPr>
            <p:cNvGrpSpPr/>
            <p:nvPr/>
          </p:nvGrpSpPr>
          <p:grpSpPr>
            <a:xfrm>
              <a:off x="7397635" y="611673"/>
              <a:ext cx="915686" cy="808446"/>
              <a:chOff x="6055827" y="855443"/>
              <a:chExt cx="917044" cy="809645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7F4C7A5-1833-44E5-B2B3-27F47EEE70E2}"/>
                  </a:ext>
                </a:extLst>
              </p:cNvPr>
              <p:cNvGrpSpPr/>
              <p:nvPr/>
            </p:nvGrpSpPr>
            <p:grpSpPr>
              <a:xfrm rot="5607499">
                <a:off x="6013002" y="898268"/>
                <a:ext cx="809645" cy="723995"/>
                <a:chOff x="4524331" y="2232459"/>
                <a:chExt cx="809645" cy="723995"/>
              </a:xfrm>
            </p:grpSpPr>
            <p:sp>
              <p:nvSpPr>
                <p:cNvPr id="532" name="직사각형 531">
                  <a:extLst>
                    <a:ext uri="{FF2B5EF4-FFF2-40B4-BE49-F238E27FC236}">
                      <a16:creationId xmlns:a16="http://schemas.microsoft.com/office/drawing/2014/main" id="{D3864BC0-4351-4566-9F78-602CC1DFA74A}"/>
                    </a:ext>
                  </a:extLst>
                </p:cNvPr>
                <p:cNvSpPr/>
                <p:nvPr/>
              </p:nvSpPr>
              <p:spPr>
                <a:xfrm rot="21127487">
                  <a:off x="4524331" y="2637042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3" name="직사각형 532">
                  <a:extLst>
                    <a:ext uri="{FF2B5EF4-FFF2-40B4-BE49-F238E27FC236}">
                      <a16:creationId xmlns:a16="http://schemas.microsoft.com/office/drawing/2014/main" id="{C8E20BBE-AAAF-4173-9FEE-B76633D575C8}"/>
                    </a:ext>
                  </a:extLst>
                </p:cNvPr>
                <p:cNvSpPr/>
                <p:nvPr/>
              </p:nvSpPr>
              <p:spPr>
                <a:xfrm>
                  <a:off x="5083512" y="2699730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직사각형 533">
                  <a:extLst>
                    <a:ext uri="{FF2B5EF4-FFF2-40B4-BE49-F238E27FC236}">
                      <a16:creationId xmlns:a16="http://schemas.microsoft.com/office/drawing/2014/main" id="{8D314A8A-2A92-42D6-8104-A4B8E93B811A}"/>
                    </a:ext>
                  </a:extLst>
                </p:cNvPr>
                <p:cNvSpPr/>
                <p:nvPr/>
              </p:nvSpPr>
              <p:spPr>
                <a:xfrm>
                  <a:off x="4795452" y="2632721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직사각형 534">
                  <a:extLst>
                    <a:ext uri="{FF2B5EF4-FFF2-40B4-BE49-F238E27FC236}">
                      <a16:creationId xmlns:a16="http://schemas.microsoft.com/office/drawing/2014/main" id="{62C51F97-DD73-4F86-BCDE-0BBED74F391D}"/>
                    </a:ext>
                  </a:extLst>
                </p:cNvPr>
                <p:cNvSpPr/>
                <p:nvPr/>
              </p:nvSpPr>
              <p:spPr>
                <a:xfrm rot="816581">
                  <a:off x="4920684" y="2646204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직사각형 536">
                  <a:extLst>
                    <a:ext uri="{FF2B5EF4-FFF2-40B4-BE49-F238E27FC236}">
                      <a16:creationId xmlns:a16="http://schemas.microsoft.com/office/drawing/2014/main" id="{34182DA5-BC28-45BB-BDFC-0A823E698091}"/>
                    </a:ext>
                  </a:extLst>
                </p:cNvPr>
                <p:cNvSpPr/>
                <p:nvPr/>
              </p:nvSpPr>
              <p:spPr>
                <a:xfrm rot="21127487">
                  <a:off x="4667261" y="2475727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직사각형 537">
                  <a:extLst>
                    <a:ext uri="{FF2B5EF4-FFF2-40B4-BE49-F238E27FC236}">
                      <a16:creationId xmlns:a16="http://schemas.microsoft.com/office/drawing/2014/main" id="{D5C576CC-D411-49A2-8701-BA1A37276E18}"/>
                    </a:ext>
                  </a:extLst>
                </p:cNvPr>
                <p:cNvSpPr/>
                <p:nvPr/>
              </p:nvSpPr>
              <p:spPr>
                <a:xfrm rot="816581">
                  <a:off x="4796370" y="2454420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직사각형 538">
                  <a:extLst>
                    <a:ext uri="{FF2B5EF4-FFF2-40B4-BE49-F238E27FC236}">
                      <a16:creationId xmlns:a16="http://schemas.microsoft.com/office/drawing/2014/main" id="{D268AFF6-F58A-42E9-B600-1F3FC54EE100}"/>
                    </a:ext>
                  </a:extLst>
                </p:cNvPr>
                <p:cNvSpPr/>
                <p:nvPr/>
              </p:nvSpPr>
              <p:spPr>
                <a:xfrm rot="260416">
                  <a:off x="5044957" y="2501954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직사각형 539">
                  <a:extLst>
                    <a:ext uri="{FF2B5EF4-FFF2-40B4-BE49-F238E27FC236}">
                      <a16:creationId xmlns:a16="http://schemas.microsoft.com/office/drawing/2014/main" id="{83CA3E04-1FE6-443D-A7EE-8557165EFC8C}"/>
                    </a:ext>
                  </a:extLst>
                </p:cNvPr>
                <p:cNvSpPr/>
                <p:nvPr/>
              </p:nvSpPr>
              <p:spPr>
                <a:xfrm rot="2257502">
                  <a:off x="5006401" y="2304177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직사각형 540">
                  <a:extLst>
                    <a:ext uri="{FF2B5EF4-FFF2-40B4-BE49-F238E27FC236}">
                      <a16:creationId xmlns:a16="http://schemas.microsoft.com/office/drawing/2014/main" id="{C6C4FCDC-796A-4333-92F6-CF5862C7150B}"/>
                    </a:ext>
                  </a:extLst>
                </p:cNvPr>
                <p:cNvSpPr/>
                <p:nvPr/>
              </p:nvSpPr>
              <p:spPr>
                <a:xfrm rot="2257502">
                  <a:off x="4749676" y="2232459"/>
                  <a:ext cx="250464" cy="25672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58" name="그룹 657">
                <a:extLst>
                  <a:ext uri="{FF2B5EF4-FFF2-40B4-BE49-F238E27FC236}">
                    <a16:creationId xmlns:a16="http://schemas.microsoft.com/office/drawing/2014/main" id="{1FB7E8A6-E065-42AF-AB03-849D25CD52B2}"/>
                  </a:ext>
                </a:extLst>
              </p:cNvPr>
              <p:cNvGrpSpPr/>
              <p:nvPr/>
            </p:nvGrpSpPr>
            <p:grpSpPr>
              <a:xfrm>
                <a:off x="6609571" y="1037313"/>
                <a:ext cx="363300" cy="369332"/>
                <a:chOff x="2462096" y="2823519"/>
                <a:chExt cx="363300" cy="369332"/>
              </a:xfrm>
            </p:grpSpPr>
            <p:sp>
              <p:nvSpPr>
                <p:cNvPr id="659" name="타원 658">
                  <a:extLst>
                    <a:ext uri="{FF2B5EF4-FFF2-40B4-BE49-F238E27FC236}">
                      <a16:creationId xmlns:a16="http://schemas.microsoft.com/office/drawing/2014/main" id="{51DAF991-7F11-49B0-B5B5-58FF2A75DE19}"/>
                    </a:ext>
                  </a:extLst>
                </p:cNvPr>
                <p:cNvSpPr/>
                <p:nvPr/>
              </p:nvSpPr>
              <p:spPr>
                <a:xfrm rot="10800000" flipV="1">
                  <a:off x="2492131" y="2877482"/>
                  <a:ext cx="287380" cy="287380"/>
                </a:xfrm>
                <a:prstGeom prst="ellipse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0" name="TextBox 659">
                  <a:extLst>
                    <a:ext uri="{FF2B5EF4-FFF2-40B4-BE49-F238E27FC236}">
                      <a16:creationId xmlns:a16="http://schemas.microsoft.com/office/drawing/2014/main" id="{27D345C7-70B8-438D-A757-301E5AE25D9B}"/>
                    </a:ext>
                  </a:extLst>
                </p:cNvPr>
                <p:cNvSpPr txBox="1"/>
                <p:nvPr/>
              </p:nvSpPr>
              <p:spPr>
                <a:xfrm>
                  <a:off x="2462096" y="2823519"/>
                  <a:ext cx="363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</a:rPr>
                    <a:t>16</a:t>
                  </a:r>
                  <a:r>
                    <a:rPr lang="en-US" altLang="ko-KR" dirty="0"/>
                    <a:t>  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847" name="그룹 846">
              <a:extLst>
                <a:ext uri="{FF2B5EF4-FFF2-40B4-BE49-F238E27FC236}">
                  <a16:creationId xmlns:a16="http://schemas.microsoft.com/office/drawing/2014/main" id="{3FD23C98-4AE1-4ADF-A654-F7A1C59DDCAD}"/>
                </a:ext>
              </a:extLst>
            </p:cNvPr>
            <p:cNvGrpSpPr/>
            <p:nvPr/>
          </p:nvGrpSpPr>
          <p:grpSpPr>
            <a:xfrm rot="5400000">
              <a:off x="1568573" y="48715"/>
              <a:ext cx="895913" cy="654052"/>
              <a:chOff x="6192843" y="5697098"/>
              <a:chExt cx="1298797" cy="948175"/>
            </a:xfrm>
          </p:grpSpPr>
          <p:sp>
            <p:nvSpPr>
              <p:cNvPr id="848" name="직사각형 847">
                <a:extLst>
                  <a:ext uri="{FF2B5EF4-FFF2-40B4-BE49-F238E27FC236}">
                    <a16:creationId xmlns:a16="http://schemas.microsoft.com/office/drawing/2014/main" id="{540B368A-7612-42C9-954E-B01674AA72F5}"/>
                  </a:ext>
                </a:extLst>
              </p:cNvPr>
              <p:cNvSpPr/>
              <p:nvPr/>
            </p:nvSpPr>
            <p:spPr>
              <a:xfrm rot="10800000">
                <a:off x="6788529" y="5697098"/>
                <a:ext cx="105454" cy="948175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849" name="직선 화살표 연결선 848">
                <a:extLst>
                  <a:ext uri="{FF2B5EF4-FFF2-40B4-BE49-F238E27FC236}">
                    <a16:creationId xmlns:a16="http://schemas.microsoft.com/office/drawing/2014/main" id="{989FEB1A-5C69-46EA-A651-F2CF355D68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9" y="6264223"/>
                <a:ext cx="512891" cy="4843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직선 화살표 연결선 849">
                <a:extLst>
                  <a:ext uri="{FF2B5EF4-FFF2-40B4-BE49-F238E27FC236}">
                    <a16:creationId xmlns:a16="http://schemas.microsoft.com/office/drawing/2014/main" id="{4C7D115C-0F0E-4250-AC8B-3871E74408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440002" y="6016270"/>
                <a:ext cx="794" cy="495112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57084" y="1511461"/>
            <a:ext cx="5543337" cy="3475275"/>
            <a:chOff x="892809" y="1935385"/>
            <a:chExt cx="5543337" cy="3475275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11g x 14g x 3g  </a:t>
              </a:r>
              <a:endParaRPr lang="ko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C77A478-B076-411F-AE7B-8F85E4476B70}"/>
                </a:ext>
              </a:extLst>
            </p:cNvPr>
            <p:cNvSpPr txBox="1"/>
            <p:nvPr/>
          </p:nvSpPr>
          <p:spPr>
            <a:xfrm>
              <a:off x="2427070" y="1935385"/>
              <a:ext cx="2120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가로 </a:t>
              </a:r>
              <a:r>
                <a:rPr lang="en-US" altLang="ko-KR" dirty="0"/>
                <a:t>x </a:t>
              </a:r>
              <a:r>
                <a:rPr lang="ko-KR" altLang="en-US" dirty="0"/>
                <a:t>세로 </a:t>
              </a:r>
              <a:r>
                <a:rPr lang="en-US" altLang="ko-KR" dirty="0"/>
                <a:t>x </a:t>
              </a:r>
              <a:r>
                <a:rPr lang="ko-KR" altLang="en-US" dirty="0"/>
                <a:t>높이</a:t>
              </a: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0-1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6CCD29-405D-42FC-B331-8B8124F5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70407" y="100571"/>
            <a:ext cx="60198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299027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31g x 8g x 3.3g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그룹 660">
            <a:extLst>
              <a:ext uri="{FF2B5EF4-FFF2-40B4-BE49-F238E27FC236}">
                <a16:creationId xmlns:a16="http://schemas.microsoft.com/office/drawing/2014/main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5g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B46549-D79C-439D-9F50-2CB4ED626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" y="-53009"/>
            <a:ext cx="7051592" cy="6858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E235601-07A7-464E-BDDB-02DF8A238197}"/>
              </a:ext>
            </a:extLst>
          </p:cNvPr>
          <p:cNvGrpSpPr/>
          <p:nvPr/>
        </p:nvGrpSpPr>
        <p:grpSpPr>
          <a:xfrm>
            <a:off x="1219200" y="4664227"/>
            <a:ext cx="3234813" cy="1012722"/>
            <a:chOff x="1219200" y="4664227"/>
            <a:chExt cx="3234813" cy="101272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3CA3D11-297E-4A04-81B2-34EB1D190BC0}"/>
                </a:ext>
              </a:extLst>
            </p:cNvPr>
            <p:cNvSpPr/>
            <p:nvPr/>
          </p:nvSpPr>
          <p:spPr>
            <a:xfrm>
              <a:off x="1219200" y="4664227"/>
              <a:ext cx="3234813" cy="1012722"/>
            </a:xfrm>
            <a:prstGeom prst="roundRect">
              <a:avLst>
                <a:gd name="adj" fmla="val 89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00C63CB6-D32C-4279-BDA3-621F5A4EBE11}"/>
                </a:ext>
              </a:extLst>
            </p:cNvPr>
            <p:cNvSpPr/>
            <p:nvPr/>
          </p:nvSpPr>
          <p:spPr>
            <a:xfrm flipH="1">
              <a:off x="1548372" y="4895088"/>
              <a:ext cx="2706624" cy="57912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40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71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100262" y="130036"/>
            <a:ext cx="283233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Before(</a:t>
            </a:r>
            <a:r>
              <a:rPr lang="ko-KR" altLang="en-US" sz="1467" dirty="0"/>
              <a:t>버튼 활성화 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4CB4DB58-32B9-4FE8-87D2-2E8715947E96}"/>
              </a:ext>
            </a:extLst>
          </p:cNvPr>
          <p:cNvCxnSpPr/>
          <p:nvPr/>
        </p:nvCxnSpPr>
        <p:spPr>
          <a:xfrm>
            <a:off x="8901632" y="907525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8" name="그룹 517">
            <a:extLst>
              <a:ext uri="{FF2B5EF4-FFF2-40B4-BE49-F238E27FC236}">
                <a16:creationId xmlns:a16="http://schemas.microsoft.com/office/drawing/2014/main" id="{75FCD3E4-5219-4C00-A27D-C00E0F941EB2}"/>
              </a:ext>
            </a:extLst>
          </p:cNvPr>
          <p:cNvGrpSpPr/>
          <p:nvPr/>
        </p:nvGrpSpPr>
        <p:grpSpPr>
          <a:xfrm>
            <a:off x="8434837" y="1096679"/>
            <a:ext cx="3286816" cy="1235029"/>
            <a:chOff x="8405030" y="2243727"/>
            <a:chExt cx="3286816" cy="1235029"/>
          </a:xfrm>
        </p:grpSpPr>
        <p:grpSp>
          <p:nvGrpSpPr>
            <p:cNvPr id="512" name="그룹 511">
              <a:extLst>
                <a:ext uri="{FF2B5EF4-FFF2-40B4-BE49-F238E27FC236}">
                  <a16:creationId xmlns:a16="http://schemas.microsoft.com/office/drawing/2014/main" id="{F05A1567-C0FB-42DF-916E-9DE116A83A2A}"/>
                </a:ext>
              </a:extLst>
            </p:cNvPr>
            <p:cNvGrpSpPr/>
            <p:nvPr/>
          </p:nvGrpSpPr>
          <p:grpSpPr>
            <a:xfrm>
              <a:off x="9935790" y="3098973"/>
              <a:ext cx="1754297" cy="379783"/>
              <a:chOff x="9277814" y="2791097"/>
              <a:chExt cx="1754297" cy="379783"/>
            </a:xfrm>
          </p:grpSpPr>
          <p:sp>
            <p:nvSpPr>
              <p:cNvPr id="464" name="직사각형 463">
                <a:extLst>
                  <a:ext uri="{FF2B5EF4-FFF2-40B4-BE49-F238E27FC236}">
                    <a16:creationId xmlns:a16="http://schemas.microsoft.com/office/drawing/2014/main" id="{81A93B56-CCFB-40B5-85A9-0D17501E6DFB}"/>
                  </a:ext>
                </a:extLst>
              </p:cNvPr>
              <p:cNvSpPr/>
              <p:nvPr/>
            </p:nvSpPr>
            <p:spPr>
              <a:xfrm>
                <a:off x="9984069" y="2791097"/>
                <a:ext cx="379783" cy="379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TextBox 7">
                <a:extLst>
                  <a:ext uri="{FF2B5EF4-FFF2-40B4-BE49-F238E27FC236}">
                    <a16:creationId xmlns:a16="http://schemas.microsoft.com/office/drawing/2014/main" id="{80504186-EF68-473C-9453-961301A14772}"/>
                  </a:ext>
                </a:extLst>
              </p:cNvPr>
              <p:cNvSpPr txBox="1"/>
              <p:nvPr/>
            </p:nvSpPr>
            <p:spPr>
              <a:xfrm>
                <a:off x="10399695" y="2850183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1m</a:t>
                </a:r>
                <a:endParaRPr lang="ko-KR" altLang="en-US" sz="1050" dirty="0"/>
              </a:p>
            </p:txBody>
          </p:sp>
          <p:sp>
            <p:nvSpPr>
              <p:cNvPr id="458" name="TextBox 13">
                <a:extLst>
                  <a:ext uri="{FF2B5EF4-FFF2-40B4-BE49-F238E27FC236}">
                    <a16:creationId xmlns:a16="http://schemas.microsoft.com/office/drawing/2014/main" id="{323E0303-92EA-4E53-9580-4733CDDB3E1B}"/>
                  </a:ext>
                </a:extLst>
              </p:cNvPr>
              <p:cNvSpPr txBox="1"/>
              <p:nvPr/>
            </p:nvSpPr>
            <p:spPr>
              <a:xfrm>
                <a:off x="9277814" y="2854030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1</a:t>
                </a:r>
                <a:endParaRPr lang="ko-KR" altLang="en-US" sz="1050" b="1" dirty="0"/>
              </a:p>
            </p:txBody>
          </p:sp>
        </p:grpSp>
        <p:grpSp>
          <p:nvGrpSpPr>
            <p:cNvPr id="510" name="그룹 509">
              <a:extLst>
                <a:ext uri="{FF2B5EF4-FFF2-40B4-BE49-F238E27FC236}">
                  <a16:creationId xmlns:a16="http://schemas.microsoft.com/office/drawing/2014/main" id="{355046A7-ABD4-4674-8B2B-BCE5E063191D}"/>
                </a:ext>
              </a:extLst>
            </p:cNvPr>
            <p:cNvGrpSpPr/>
            <p:nvPr/>
          </p:nvGrpSpPr>
          <p:grpSpPr>
            <a:xfrm>
              <a:off x="9935790" y="2674241"/>
              <a:ext cx="1754297" cy="379783"/>
              <a:chOff x="9277814" y="1955335"/>
              <a:chExt cx="1754297" cy="379783"/>
            </a:xfrm>
          </p:grpSpPr>
          <p:sp>
            <p:nvSpPr>
              <p:cNvPr id="466" name="직사각형 465">
                <a:extLst>
                  <a:ext uri="{FF2B5EF4-FFF2-40B4-BE49-F238E27FC236}">
                    <a16:creationId xmlns:a16="http://schemas.microsoft.com/office/drawing/2014/main" id="{967AFE0F-7CD5-4F04-A33A-6BF36DDEE01A}"/>
                  </a:ext>
                </a:extLst>
              </p:cNvPr>
              <p:cNvSpPr/>
              <p:nvPr/>
            </p:nvSpPr>
            <p:spPr>
              <a:xfrm>
                <a:off x="9984069" y="1955335"/>
                <a:ext cx="379783" cy="37978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TextBox 9">
                <a:extLst>
                  <a:ext uri="{FF2B5EF4-FFF2-40B4-BE49-F238E27FC236}">
                    <a16:creationId xmlns:a16="http://schemas.microsoft.com/office/drawing/2014/main" id="{E149F94E-4935-4861-B068-2FFE964E943E}"/>
                  </a:ext>
                </a:extLst>
              </p:cNvPr>
              <p:cNvSpPr txBox="1"/>
              <p:nvPr/>
            </p:nvSpPr>
            <p:spPr>
              <a:xfrm>
                <a:off x="10399695" y="2014421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3m</a:t>
                </a:r>
                <a:endParaRPr lang="ko-KR" altLang="en-US" sz="1050" dirty="0"/>
              </a:p>
            </p:txBody>
          </p:sp>
          <p:sp>
            <p:nvSpPr>
              <p:cNvPr id="460" name="TextBox 15">
                <a:extLst>
                  <a:ext uri="{FF2B5EF4-FFF2-40B4-BE49-F238E27FC236}">
                    <a16:creationId xmlns:a16="http://schemas.microsoft.com/office/drawing/2014/main" id="{16A17EEA-1F87-4B9C-803B-DBAFF5A10D35}"/>
                  </a:ext>
                </a:extLst>
              </p:cNvPr>
              <p:cNvSpPr txBox="1"/>
              <p:nvPr/>
            </p:nvSpPr>
            <p:spPr>
              <a:xfrm>
                <a:off x="9277814" y="2018268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3</a:t>
                </a:r>
                <a:endParaRPr lang="ko-KR" altLang="en-US" sz="1050" b="1" dirty="0"/>
              </a:p>
            </p:txBody>
          </p:sp>
        </p:grpSp>
        <p:grpSp>
          <p:nvGrpSpPr>
            <p:cNvPr id="517" name="그룹 516">
              <a:extLst>
                <a:ext uri="{FF2B5EF4-FFF2-40B4-BE49-F238E27FC236}">
                  <a16:creationId xmlns:a16="http://schemas.microsoft.com/office/drawing/2014/main" id="{86A0E626-B9A9-4C79-B9CD-D7E6603BCF4F}"/>
                </a:ext>
              </a:extLst>
            </p:cNvPr>
            <p:cNvGrpSpPr/>
            <p:nvPr/>
          </p:nvGrpSpPr>
          <p:grpSpPr>
            <a:xfrm>
              <a:off x="8405030" y="2247130"/>
              <a:ext cx="1754297" cy="1231626"/>
              <a:chOff x="8405030" y="2247130"/>
              <a:chExt cx="1754297" cy="1231626"/>
            </a:xfrm>
          </p:grpSpPr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A09D9239-C2CD-4853-8CCF-9BD4C8C29588}"/>
                  </a:ext>
                </a:extLst>
              </p:cNvPr>
              <p:cNvGrpSpPr/>
              <p:nvPr/>
            </p:nvGrpSpPr>
            <p:grpSpPr>
              <a:xfrm>
                <a:off x="8405030" y="3098973"/>
                <a:ext cx="1754297" cy="379783"/>
                <a:chOff x="9277814" y="3200587"/>
                <a:chExt cx="1754297" cy="379783"/>
              </a:xfrm>
            </p:grpSpPr>
            <p:sp>
              <p:nvSpPr>
                <p:cNvPr id="463" name="직사각형 462">
                  <a:extLst>
                    <a:ext uri="{FF2B5EF4-FFF2-40B4-BE49-F238E27FC236}">
                      <a16:creationId xmlns:a16="http://schemas.microsoft.com/office/drawing/2014/main" id="{A9ABBA21-5911-4FDC-94D2-91C348241B8C}"/>
                    </a:ext>
                  </a:extLst>
                </p:cNvPr>
                <p:cNvSpPr/>
                <p:nvPr/>
              </p:nvSpPr>
              <p:spPr>
                <a:xfrm>
                  <a:off x="9984069" y="3200587"/>
                  <a:ext cx="379783" cy="37978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TextBox 6">
                  <a:extLst>
                    <a:ext uri="{FF2B5EF4-FFF2-40B4-BE49-F238E27FC236}">
                      <a16:creationId xmlns:a16="http://schemas.microsoft.com/office/drawing/2014/main" id="{5A8BA3B6-06BC-4840-B7C0-10C6F253D1FB}"/>
                    </a:ext>
                  </a:extLst>
                </p:cNvPr>
                <p:cNvSpPr txBox="1"/>
                <p:nvPr/>
              </p:nvSpPr>
              <p:spPr>
                <a:xfrm>
                  <a:off x="10399695" y="3259673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0m</a:t>
                  </a:r>
                  <a:endParaRPr lang="ko-KR" altLang="en-US" sz="1050" dirty="0"/>
                </a:p>
              </p:txBody>
            </p:sp>
            <p:sp>
              <p:nvSpPr>
                <p:cNvPr id="457" name="TextBox 12">
                  <a:extLst>
                    <a:ext uri="{FF2B5EF4-FFF2-40B4-BE49-F238E27FC236}">
                      <a16:creationId xmlns:a16="http://schemas.microsoft.com/office/drawing/2014/main" id="{FF5CFF28-F925-4379-BC3C-70773494DFD5}"/>
                    </a:ext>
                  </a:extLst>
                </p:cNvPr>
                <p:cNvSpPr txBox="1"/>
                <p:nvPr/>
              </p:nvSpPr>
              <p:spPr>
                <a:xfrm>
                  <a:off x="9277814" y="3263520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0</a:t>
                  </a:r>
                  <a:endParaRPr lang="ko-KR" altLang="en-US" sz="1050" b="1" dirty="0"/>
                </a:p>
              </p:txBody>
            </p:sp>
          </p:grpSp>
          <p:grpSp>
            <p:nvGrpSpPr>
              <p:cNvPr id="511" name="그룹 510">
                <a:extLst>
                  <a:ext uri="{FF2B5EF4-FFF2-40B4-BE49-F238E27FC236}">
                    <a16:creationId xmlns:a16="http://schemas.microsoft.com/office/drawing/2014/main" id="{AC7C8CC0-A3F4-4AF2-BF62-CA45560A4B2D}"/>
                  </a:ext>
                </a:extLst>
              </p:cNvPr>
              <p:cNvGrpSpPr/>
              <p:nvPr/>
            </p:nvGrpSpPr>
            <p:grpSpPr>
              <a:xfrm>
                <a:off x="8405030" y="2673052"/>
                <a:ext cx="1754297" cy="379783"/>
                <a:chOff x="9277814" y="2373216"/>
                <a:chExt cx="1754297" cy="379783"/>
              </a:xfrm>
            </p:grpSpPr>
            <p:sp>
              <p:nvSpPr>
                <p:cNvPr id="465" name="직사각형 464">
                  <a:extLst>
                    <a:ext uri="{FF2B5EF4-FFF2-40B4-BE49-F238E27FC236}">
                      <a16:creationId xmlns:a16="http://schemas.microsoft.com/office/drawing/2014/main" id="{0A175F1B-F7F0-4DD3-8848-68DE36D7BB32}"/>
                    </a:ext>
                  </a:extLst>
                </p:cNvPr>
                <p:cNvSpPr/>
                <p:nvPr/>
              </p:nvSpPr>
              <p:spPr>
                <a:xfrm>
                  <a:off x="9984069" y="2373216"/>
                  <a:ext cx="379783" cy="379783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3" name="TextBox 8">
                  <a:extLst>
                    <a:ext uri="{FF2B5EF4-FFF2-40B4-BE49-F238E27FC236}">
                      <a16:creationId xmlns:a16="http://schemas.microsoft.com/office/drawing/2014/main" id="{88F5D136-8976-4A75-A9B9-1A348286C243}"/>
                    </a:ext>
                  </a:extLst>
                </p:cNvPr>
                <p:cNvSpPr txBox="1"/>
                <p:nvPr/>
              </p:nvSpPr>
              <p:spPr>
                <a:xfrm>
                  <a:off x="10399695" y="2432302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2m</a:t>
                  </a:r>
                  <a:endParaRPr lang="ko-KR" altLang="en-US" sz="1050" dirty="0"/>
                </a:p>
              </p:txBody>
            </p:sp>
            <p:sp>
              <p:nvSpPr>
                <p:cNvPr id="459" name="TextBox 14">
                  <a:extLst>
                    <a:ext uri="{FF2B5EF4-FFF2-40B4-BE49-F238E27FC236}">
                      <a16:creationId xmlns:a16="http://schemas.microsoft.com/office/drawing/2014/main" id="{E0B6FBA8-CC08-40F0-94B7-B574354692CA}"/>
                    </a:ext>
                  </a:extLst>
                </p:cNvPr>
                <p:cNvSpPr txBox="1"/>
                <p:nvPr/>
              </p:nvSpPr>
              <p:spPr>
                <a:xfrm>
                  <a:off x="9277814" y="2436149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2</a:t>
                  </a:r>
                  <a:endParaRPr lang="ko-KR" altLang="en-US" sz="1050" b="1" dirty="0"/>
                </a:p>
              </p:txBody>
            </p: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39CF905F-022C-485E-92E5-D38B6C6FDE9C}"/>
                  </a:ext>
                </a:extLst>
              </p:cNvPr>
              <p:cNvGrpSpPr/>
              <p:nvPr/>
            </p:nvGrpSpPr>
            <p:grpSpPr>
              <a:xfrm>
                <a:off x="8405030" y="2247130"/>
                <a:ext cx="1754297" cy="379783"/>
                <a:chOff x="9277814" y="1520676"/>
                <a:chExt cx="1754297" cy="379783"/>
              </a:xfrm>
            </p:grpSpPr>
            <p:sp>
              <p:nvSpPr>
                <p:cNvPr id="467" name="직사각형 466">
                  <a:extLst>
                    <a:ext uri="{FF2B5EF4-FFF2-40B4-BE49-F238E27FC236}">
                      <a16:creationId xmlns:a16="http://schemas.microsoft.com/office/drawing/2014/main" id="{F9311183-ECE9-4743-9B07-261663A5C75C}"/>
                    </a:ext>
                  </a:extLst>
                </p:cNvPr>
                <p:cNvSpPr/>
                <p:nvPr/>
              </p:nvSpPr>
              <p:spPr>
                <a:xfrm>
                  <a:off x="9984069" y="1520676"/>
                  <a:ext cx="379783" cy="37978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5" name="TextBox 10">
                  <a:extLst>
                    <a:ext uri="{FF2B5EF4-FFF2-40B4-BE49-F238E27FC236}">
                      <a16:creationId xmlns:a16="http://schemas.microsoft.com/office/drawing/2014/main" id="{2D4A3416-AFC6-4547-AE32-EE53ECA4784A}"/>
                    </a:ext>
                  </a:extLst>
                </p:cNvPr>
                <p:cNvSpPr txBox="1"/>
                <p:nvPr/>
              </p:nvSpPr>
              <p:spPr>
                <a:xfrm>
                  <a:off x="10399695" y="1579762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4m</a:t>
                  </a:r>
                  <a:endParaRPr lang="ko-KR" altLang="en-US" sz="1050" dirty="0"/>
                </a:p>
              </p:txBody>
            </p:sp>
            <p:sp>
              <p:nvSpPr>
                <p:cNvPr id="461" name="TextBox 16">
                  <a:extLst>
                    <a:ext uri="{FF2B5EF4-FFF2-40B4-BE49-F238E27FC236}">
                      <a16:creationId xmlns:a16="http://schemas.microsoft.com/office/drawing/2014/main" id="{094FF785-3EFD-44E5-A2AF-0B55E66A9C1B}"/>
                    </a:ext>
                  </a:extLst>
                </p:cNvPr>
                <p:cNvSpPr txBox="1"/>
                <p:nvPr/>
              </p:nvSpPr>
              <p:spPr>
                <a:xfrm>
                  <a:off x="9277814" y="1583609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4</a:t>
                  </a:r>
                  <a:endParaRPr lang="ko-KR" altLang="en-US" sz="1050" b="1" dirty="0"/>
                </a:p>
              </p:txBody>
            </p:sp>
          </p:grpSp>
        </p:grpSp>
        <p:grpSp>
          <p:nvGrpSpPr>
            <p:cNvPr id="508" name="그룹 507">
              <a:extLst>
                <a:ext uri="{FF2B5EF4-FFF2-40B4-BE49-F238E27FC236}">
                  <a16:creationId xmlns:a16="http://schemas.microsoft.com/office/drawing/2014/main" id="{07486BBA-41CA-44DD-9F5A-5BDD5D7F3357}"/>
                </a:ext>
              </a:extLst>
            </p:cNvPr>
            <p:cNvGrpSpPr/>
            <p:nvPr/>
          </p:nvGrpSpPr>
          <p:grpSpPr>
            <a:xfrm>
              <a:off x="9937549" y="2243727"/>
              <a:ext cx="1754297" cy="379783"/>
              <a:chOff x="9277814" y="1086017"/>
              <a:chExt cx="1754297" cy="379783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09F4D6AA-A094-4855-BC88-6B83F646B479}"/>
                  </a:ext>
                </a:extLst>
              </p:cNvPr>
              <p:cNvSpPr/>
              <p:nvPr/>
            </p:nvSpPr>
            <p:spPr>
              <a:xfrm>
                <a:off x="9984069" y="1086017"/>
                <a:ext cx="379783" cy="379783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TextBox 11">
                <a:extLst>
                  <a:ext uri="{FF2B5EF4-FFF2-40B4-BE49-F238E27FC236}">
                    <a16:creationId xmlns:a16="http://schemas.microsoft.com/office/drawing/2014/main" id="{905E4CFC-6E27-48E2-B03A-32DEE2F31AFA}"/>
                  </a:ext>
                </a:extLst>
              </p:cNvPr>
              <p:cNvSpPr txBox="1"/>
              <p:nvPr/>
            </p:nvSpPr>
            <p:spPr>
              <a:xfrm>
                <a:off x="10399695" y="1145103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5m</a:t>
                </a:r>
                <a:endParaRPr lang="ko-KR" altLang="en-US" sz="1050" dirty="0"/>
              </a:p>
            </p:txBody>
          </p:sp>
          <p:sp>
            <p:nvSpPr>
              <p:cNvPr id="462" name="TextBox 17">
                <a:extLst>
                  <a:ext uri="{FF2B5EF4-FFF2-40B4-BE49-F238E27FC236}">
                    <a16:creationId xmlns:a16="http://schemas.microsoft.com/office/drawing/2014/main" id="{7D261EFD-2B9B-47B8-9BEC-0B18DF05A1C7}"/>
                  </a:ext>
                </a:extLst>
              </p:cNvPr>
              <p:cNvSpPr txBox="1"/>
              <p:nvPr/>
            </p:nvSpPr>
            <p:spPr>
              <a:xfrm>
                <a:off x="9277814" y="1148950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5</a:t>
                </a:r>
                <a:endParaRPr lang="ko-KR" altLang="en-US" sz="1050" b="1" dirty="0"/>
              </a:p>
            </p:txBody>
          </p:sp>
        </p:grpSp>
      </p:grpSp>
      <p:sp>
        <p:nvSpPr>
          <p:cNvPr id="448" name="TextBox 447">
            <a:extLst>
              <a:ext uri="{FF2B5EF4-FFF2-40B4-BE49-F238E27FC236}">
                <a16:creationId xmlns:a16="http://schemas.microsoft.com/office/drawing/2014/main" id="{44A24A8D-E5C7-4722-B586-FBB53D231F1B}"/>
              </a:ext>
            </a:extLst>
          </p:cNvPr>
          <p:cNvSpPr txBox="1"/>
          <p:nvPr/>
        </p:nvSpPr>
        <p:spPr>
          <a:xfrm>
            <a:off x="9175875" y="521085"/>
            <a:ext cx="232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8g x 16g x 11g  </a:t>
            </a:r>
            <a:endParaRPr lang="ko-KR" altLang="en-US" dirty="0"/>
          </a:p>
        </p:txBody>
      </p: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39684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84024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5214776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55893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963838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33865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6713189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087722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7462251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484024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21477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589307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5963838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633865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직사각형 21"/>
          <p:cNvSpPr/>
          <p:nvPr/>
        </p:nvSpPr>
        <p:spPr>
          <a:xfrm>
            <a:off x="671318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087722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직사각형 23"/>
          <p:cNvSpPr/>
          <p:nvPr/>
        </p:nvSpPr>
        <p:spPr>
          <a:xfrm>
            <a:off x="7462251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484024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521477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55893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5963838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633865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/>
          <p:cNvSpPr/>
          <p:nvPr/>
        </p:nvSpPr>
        <p:spPr>
          <a:xfrm>
            <a:off x="671318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7087722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7462251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4840245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521477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>
          <a:xfrm>
            <a:off x="55893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직사각형 35"/>
          <p:cNvSpPr/>
          <p:nvPr/>
        </p:nvSpPr>
        <p:spPr>
          <a:xfrm>
            <a:off x="5963838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633865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671318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7087722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/>
          <p:cNvSpPr/>
          <p:nvPr/>
        </p:nvSpPr>
        <p:spPr>
          <a:xfrm>
            <a:off x="7462251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84024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직사각형 41"/>
          <p:cNvSpPr/>
          <p:nvPr/>
        </p:nvSpPr>
        <p:spPr>
          <a:xfrm>
            <a:off x="521477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55893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5963838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633865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직사각형 45"/>
          <p:cNvSpPr/>
          <p:nvPr/>
        </p:nvSpPr>
        <p:spPr>
          <a:xfrm>
            <a:off x="671318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7087722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7462251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484024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521477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>
            <a:off x="55893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직사각형 51"/>
          <p:cNvSpPr/>
          <p:nvPr/>
        </p:nvSpPr>
        <p:spPr>
          <a:xfrm>
            <a:off x="5963838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633865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/>
          <p:cNvSpPr/>
          <p:nvPr/>
        </p:nvSpPr>
        <p:spPr>
          <a:xfrm>
            <a:off x="671318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7087722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7462251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84024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" name="직사각형 57"/>
          <p:cNvSpPr/>
          <p:nvPr/>
        </p:nvSpPr>
        <p:spPr>
          <a:xfrm>
            <a:off x="521477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55893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직사각형 59"/>
          <p:cNvSpPr/>
          <p:nvPr/>
        </p:nvSpPr>
        <p:spPr>
          <a:xfrm>
            <a:off x="5963838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633865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671318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7087722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/>
          <p:cNvSpPr/>
          <p:nvPr/>
        </p:nvSpPr>
        <p:spPr>
          <a:xfrm>
            <a:off x="7462251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직사각형 64"/>
          <p:cNvSpPr/>
          <p:nvPr/>
        </p:nvSpPr>
        <p:spPr>
          <a:xfrm>
            <a:off x="484024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직사각형 65"/>
          <p:cNvSpPr/>
          <p:nvPr/>
        </p:nvSpPr>
        <p:spPr>
          <a:xfrm>
            <a:off x="521477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7" name="직사각형 66"/>
          <p:cNvSpPr/>
          <p:nvPr/>
        </p:nvSpPr>
        <p:spPr>
          <a:xfrm>
            <a:off x="55893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직사각형 67"/>
          <p:cNvSpPr/>
          <p:nvPr/>
        </p:nvSpPr>
        <p:spPr>
          <a:xfrm>
            <a:off x="5963838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633865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직사각형 69"/>
          <p:cNvSpPr/>
          <p:nvPr/>
        </p:nvSpPr>
        <p:spPr>
          <a:xfrm>
            <a:off x="671318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7087722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직사각형 71"/>
          <p:cNvSpPr/>
          <p:nvPr/>
        </p:nvSpPr>
        <p:spPr>
          <a:xfrm>
            <a:off x="7462251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3" name="직사각형 72"/>
          <p:cNvSpPr/>
          <p:nvPr/>
        </p:nvSpPr>
        <p:spPr>
          <a:xfrm>
            <a:off x="484024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직사각형 73"/>
          <p:cNvSpPr/>
          <p:nvPr/>
        </p:nvSpPr>
        <p:spPr>
          <a:xfrm>
            <a:off x="521477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55893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6" name="직사각형 75"/>
          <p:cNvSpPr/>
          <p:nvPr/>
        </p:nvSpPr>
        <p:spPr>
          <a:xfrm>
            <a:off x="5963838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633865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8" name="직사각형 77"/>
          <p:cNvSpPr/>
          <p:nvPr/>
        </p:nvSpPr>
        <p:spPr>
          <a:xfrm>
            <a:off x="671318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7087722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7462251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4840245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2" name="직사각형 81"/>
          <p:cNvSpPr/>
          <p:nvPr/>
        </p:nvSpPr>
        <p:spPr>
          <a:xfrm>
            <a:off x="5214776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직사각형 82"/>
          <p:cNvSpPr/>
          <p:nvPr/>
        </p:nvSpPr>
        <p:spPr>
          <a:xfrm>
            <a:off x="55893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직사각형 83"/>
          <p:cNvSpPr/>
          <p:nvPr/>
        </p:nvSpPr>
        <p:spPr>
          <a:xfrm>
            <a:off x="5963838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633865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671318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7087722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7462251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9" name="직사각형 88"/>
          <p:cNvSpPr/>
          <p:nvPr/>
        </p:nvSpPr>
        <p:spPr>
          <a:xfrm>
            <a:off x="484024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직사각형 89"/>
          <p:cNvSpPr/>
          <p:nvPr/>
        </p:nvSpPr>
        <p:spPr>
          <a:xfrm>
            <a:off x="521477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55893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5963838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633865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직사각형 93"/>
          <p:cNvSpPr/>
          <p:nvPr/>
        </p:nvSpPr>
        <p:spPr>
          <a:xfrm>
            <a:off x="671318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7087722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직사각형 95"/>
          <p:cNvSpPr/>
          <p:nvPr/>
        </p:nvSpPr>
        <p:spPr>
          <a:xfrm>
            <a:off x="7462251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7" name="직사각형 96"/>
          <p:cNvSpPr/>
          <p:nvPr/>
        </p:nvSpPr>
        <p:spPr>
          <a:xfrm>
            <a:off x="484024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직사각형 97"/>
          <p:cNvSpPr/>
          <p:nvPr/>
        </p:nvSpPr>
        <p:spPr>
          <a:xfrm>
            <a:off x="5214776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5893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직사각형 99"/>
          <p:cNvSpPr/>
          <p:nvPr/>
        </p:nvSpPr>
        <p:spPr>
          <a:xfrm>
            <a:off x="5963838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633865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직사각형 101"/>
          <p:cNvSpPr/>
          <p:nvPr/>
        </p:nvSpPr>
        <p:spPr>
          <a:xfrm>
            <a:off x="671318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7087722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7462251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484024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직사각형 105"/>
          <p:cNvSpPr/>
          <p:nvPr/>
        </p:nvSpPr>
        <p:spPr>
          <a:xfrm>
            <a:off x="521477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7" name="직사각형 106"/>
          <p:cNvSpPr/>
          <p:nvPr/>
        </p:nvSpPr>
        <p:spPr>
          <a:xfrm>
            <a:off x="55893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직사각형 107"/>
          <p:cNvSpPr/>
          <p:nvPr/>
        </p:nvSpPr>
        <p:spPr>
          <a:xfrm>
            <a:off x="5963838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33865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71318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7087722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직사각형 111"/>
          <p:cNvSpPr/>
          <p:nvPr/>
        </p:nvSpPr>
        <p:spPr>
          <a:xfrm>
            <a:off x="7462251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3" name="직사각형 112"/>
          <p:cNvSpPr/>
          <p:nvPr/>
        </p:nvSpPr>
        <p:spPr>
          <a:xfrm>
            <a:off x="484024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4" name="직사각형 113"/>
          <p:cNvSpPr/>
          <p:nvPr/>
        </p:nvSpPr>
        <p:spPr>
          <a:xfrm>
            <a:off x="5214776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55893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5963838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7" name="직사각형 116"/>
          <p:cNvSpPr/>
          <p:nvPr/>
        </p:nvSpPr>
        <p:spPr>
          <a:xfrm>
            <a:off x="633865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직사각형 117"/>
          <p:cNvSpPr/>
          <p:nvPr/>
        </p:nvSpPr>
        <p:spPr>
          <a:xfrm>
            <a:off x="671318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9" name="직사각형 118"/>
          <p:cNvSpPr/>
          <p:nvPr/>
        </p:nvSpPr>
        <p:spPr>
          <a:xfrm>
            <a:off x="7087722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직사각형 119"/>
          <p:cNvSpPr/>
          <p:nvPr/>
        </p:nvSpPr>
        <p:spPr>
          <a:xfrm>
            <a:off x="7462251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484024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521477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55893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4" name="직사각형 123"/>
          <p:cNvSpPr/>
          <p:nvPr/>
        </p:nvSpPr>
        <p:spPr>
          <a:xfrm>
            <a:off x="5963838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/>
          <p:cNvSpPr/>
          <p:nvPr/>
        </p:nvSpPr>
        <p:spPr>
          <a:xfrm>
            <a:off x="633865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6" name="직사각형 125"/>
          <p:cNvSpPr/>
          <p:nvPr/>
        </p:nvSpPr>
        <p:spPr>
          <a:xfrm>
            <a:off x="671318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7087722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7462251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4840245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0" name="직사각형 129"/>
          <p:cNvSpPr/>
          <p:nvPr/>
        </p:nvSpPr>
        <p:spPr>
          <a:xfrm>
            <a:off x="521477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직사각형 130"/>
          <p:cNvSpPr/>
          <p:nvPr/>
        </p:nvSpPr>
        <p:spPr>
          <a:xfrm>
            <a:off x="55893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직사각형 131"/>
          <p:cNvSpPr/>
          <p:nvPr/>
        </p:nvSpPr>
        <p:spPr>
          <a:xfrm>
            <a:off x="5963838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633865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6713189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7087722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직사각형 135"/>
          <p:cNvSpPr/>
          <p:nvPr/>
        </p:nvSpPr>
        <p:spPr>
          <a:xfrm>
            <a:off x="7462251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7" name="직사각형 136"/>
          <p:cNvSpPr/>
          <p:nvPr/>
        </p:nvSpPr>
        <p:spPr>
          <a:xfrm>
            <a:off x="7836782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8" name="직사각형 137"/>
          <p:cNvSpPr/>
          <p:nvPr/>
        </p:nvSpPr>
        <p:spPr>
          <a:xfrm>
            <a:off x="7836782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 rot="16200000">
            <a:off x="6344583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0" name="직사각형 139"/>
          <p:cNvSpPr/>
          <p:nvPr/>
        </p:nvSpPr>
        <p:spPr>
          <a:xfrm rot="16200000">
            <a:off x="6333320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1" name="직사각형 140"/>
          <p:cNvSpPr/>
          <p:nvPr/>
        </p:nvSpPr>
        <p:spPr>
          <a:xfrm>
            <a:off x="4783038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3" name="직사각형 142"/>
          <p:cNvSpPr/>
          <p:nvPr/>
        </p:nvSpPr>
        <p:spPr>
          <a:xfrm>
            <a:off x="5589308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334959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6489734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6047968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6388096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603982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1344419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3592204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4339945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084794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833897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5589304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6342198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421119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195927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5995994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318738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4840244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4840244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5001919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34039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4163014" y="130526"/>
            <a:ext cx="229060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After(</a:t>
            </a:r>
            <a:r>
              <a:rPr lang="ko-KR" altLang="en-US" sz="1467" dirty="0"/>
              <a:t>버튼 활성화 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404" name="직사각형 403"/>
          <p:cNvSpPr/>
          <p:nvPr/>
        </p:nvSpPr>
        <p:spPr>
          <a:xfrm>
            <a:off x="3776932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5" name="직사각형 404"/>
          <p:cNvSpPr/>
          <p:nvPr/>
        </p:nvSpPr>
        <p:spPr>
          <a:xfrm>
            <a:off x="777493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6" name="직사각형 405"/>
          <p:cNvSpPr/>
          <p:nvPr/>
        </p:nvSpPr>
        <p:spPr>
          <a:xfrm>
            <a:off x="1152024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7" name="직사각형 406"/>
          <p:cNvSpPr/>
          <p:nvPr/>
        </p:nvSpPr>
        <p:spPr>
          <a:xfrm>
            <a:off x="152655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8" name="직사각형 407"/>
          <p:cNvSpPr/>
          <p:nvPr/>
        </p:nvSpPr>
        <p:spPr>
          <a:xfrm>
            <a:off x="1901086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9" name="직사각형 408"/>
          <p:cNvSpPr/>
          <p:nvPr/>
        </p:nvSpPr>
        <p:spPr>
          <a:xfrm>
            <a:off x="22759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0" name="직사각형 409"/>
          <p:cNvSpPr/>
          <p:nvPr/>
        </p:nvSpPr>
        <p:spPr>
          <a:xfrm>
            <a:off x="2650437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1" name="직사각형 410"/>
          <p:cNvSpPr/>
          <p:nvPr/>
        </p:nvSpPr>
        <p:spPr>
          <a:xfrm>
            <a:off x="3024970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2" name="직사각형 411"/>
          <p:cNvSpPr/>
          <p:nvPr/>
        </p:nvSpPr>
        <p:spPr>
          <a:xfrm>
            <a:off x="339949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3" name="직사각형 412"/>
          <p:cNvSpPr/>
          <p:nvPr/>
        </p:nvSpPr>
        <p:spPr>
          <a:xfrm>
            <a:off x="777493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4" name="직사각형 413"/>
          <p:cNvSpPr/>
          <p:nvPr/>
        </p:nvSpPr>
        <p:spPr>
          <a:xfrm>
            <a:off x="1152024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5" name="직사각형 414"/>
          <p:cNvSpPr/>
          <p:nvPr/>
        </p:nvSpPr>
        <p:spPr>
          <a:xfrm>
            <a:off x="152655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6" name="직사각형 415"/>
          <p:cNvSpPr/>
          <p:nvPr/>
        </p:nvSpPr>
        <p:spPr>
          <a:xfrm>
            <a:off x="190108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7" name="직사각형 416"/>
          <p:cNvSpPr/>
          <p:nvPr/>
        </p:nvSpPr>
        <p:spPr>
          <a:xfrm>
            <a:off x="227590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8" name="직사각형 417"/>
          <p:cNvSpPr/>
          <p:nvPr/>
        </p:nvSpPr>
        <p:spPr>
          <a:xfrm>
            <a:off x="265043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>
            <a:off x="3024970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0" name="직사각형 419"/>
          <p:cNvSpPr/>
          <p:nvPr/>
        </p:nvSpPr>
        <p:spPr>
          <a:xfrm>
            <a:off x="3399499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1" name="직사각형 420"/>
          <p:cNvSpPr/>
          <p:nvPr/>
        </p:nvSpPr>
        <p:spPr>
          <a:xfrm>
            <a:off x="777493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2" name="직사각형 421"/>
          <p:cNvSpPr/>
          <p:nvPr/>
        </p:nvSpPr>
        <p:spPr>
          <a:xfrm>
            <a:off x="1152024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152655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4" name="직사각형 423"/>
          <p:cNvSpPr/>
          <p:nvPr/>
        </p:nvSpPr>
        <p:spPr>
          <a:xfrm>
            <a:off x="190108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22759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7" name="직사각형 426"/>
          <p:cNvSpPr/>
          <p:nvPr/>
        </p:nvSpPr>
        <p:spPr>
          <a:xfrm>
            <a:off x="265043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9" name="직사각형 428"/>
          <p:cNvSpPr/>
          <p:nvPr/>
        </p:nvSpPr>
        <p:spPr>
          <a:xfrm>
            <a:off x="3024970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0" name="직사각형 429"/>
          <p:cNvSpPr/>
          <p:nvPr/>
        </p:nvSpPr>
        <p:spPr>
          <a:xfrm>
            <a:off x="339949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2" name="직사각형 431"/>
          <p:cNvSpPr/>
          <p:nvPr/>
        </p:nvSpPr>
        <p:spPr>
          <a:xfrm>
            <a:off x="777493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3" name="직사각형 432"/>
          <p:cNvSpPr/>
          <p:nvPr/>
        </p:nvSpPr>
        <p:spPr>
          <a:xfrm>
            <a:off x="1152024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4" name="직사각형 433"/>
          <p:cNvSpPr/>
          <p:nvPr/>
        </p:nvSpPr>
        <p:spPr>
          <a:xfrm>
            <a:off x="1526555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5" name="직사각형 434"/>
          <p:cNvSpPr/>
          <p:nvPr/>
        </p:nvSpPr>
        <p:spPr>
          <a:xfrm>
            <a:off x="190108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6" name="직사각형 435"/>
          <p:cNvSpPr/>
          <p:nvPr/>
        </p:nvSpPr>
        <p:spPr>
          <a:xfrm>
            <a:off x="22759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7" name="직사각형 436"/>
          <p:cNvSpPr/>
          <p:nvPr/>
        </p:nvSpPr>
        <p:spPr>
          <a:xfrm>
            <a:off x="265043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8" name="직사각형 437"/>
          <p:cNvSpPr/>
          <p:nvPr/>
        </p:nvSpPr>
        <p:spPr>
          <a:xfrm>
            <a:off x="3024970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9" name="직사각형 438"/>
          <p:cNvSpPr/>
          <p:nvPr/>
        </p:nvSpPr>
        <p:spPr>
          <a:xfrm>
            <a:off x="339949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0" name="직사각형 439"/>
          <p:cNvSpPr/>
          <p:nvPr/>
        </p:nvSpPr>
        <p:spPr>
          <a:xfrm>
            <a:off x="777493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1" name="직사각형 440"/>
          <p:cNvSpPr/>
          <p:nvPr/>
        </p:nvSpPr>
        <p:spPr>
          <a:xfrm>
            <a:off x="1152024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2" name="직사각형 441"/>
          <p:cNvSpPr/>
          <p:nvPr/>
        </p:nvSpPr>
        <p:spPr>
          <a:xfrm>
            <a:off x="152655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3" name="직사각형 442"/>
          <p:cNvSpPr/>
          <p:nvPr/>
        </p:nvSpPr>
        <p:spPr>
          <a:xfrm>
            <a:off x="190108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1" name="직사각형 470"/>
          <p:cNvSpPr/>
          <p:nvPr/>
        </p:nvSpPr>
        <p:spPr>
          <a:xfrm>
            <a:off x="22759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2" name="직사각형 471"/>
          <p:cNvSpPr/>
          <p:nvPr/>
        </p:nvSpPr>
        <p:spPr>
          <a:xfrm>
            <a:off x="265043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3" name="직사각형 472"/>
          <p:cNvSpPr/>
          <p:nvPr/>
        </p:nvSpPr>
        <p:spPr>
          <a:xfrm>
            <a:off x="3024970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4" name="직사각형 473"/>
          <p:cNvSpPr/>
          <p:nvPr/>
        </p:nvSpPr>
        <p:spPr>
          <a:xfrm>
            <a:off x="339949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5" name="직사각형 474"/>
          <p:cNvSpPr/>
          <p:nvPr/>
        </p:nvSpPr>
        <p:spPr>
          <a:xfrm>
            <a:off x="777493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6" name="직사각형 475"/>
          <p:cNvSpPr/>
          <p:nvPr/>
        </p:nvSpPr>
        <p:spPr>
          <a:xfrm>
            <a:off x="1152024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7" name="직사각형 476"/>
          <p:cNvSpPr/>
          <p:nvPr/>
        </p:nvSpPr>
        <p:spPr>
          <a:xfrm>
            <a:off x="152655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8" name="직사각형 477"/>
          <p:cNvSpPr/>
          <p:nvPr/>
        </p:nvSpPr>
        <p:spPr>
          <a:xfrm>
            <a:off x="190108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22759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0" name="직사각형 479"/>
          <p:cNvSpPr/>
          <p:nvPr/>
        </p:nvSpPr>
        <p:spPr>
          <a:xfrm>
            <a:off x="265043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3024970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2" name="직사각형 481"/>
          <p:cNvSpPr/>
          <p:nvPr/>
        </p:nvSpPr>
        <p:spPr>
          <a:xfrm>
            <a:off x="339949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777493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4" name="직사각형 483"/>
          <p:cNvSpPr/>
          <p:nvPr/>
        </p:nvSpPr>
        <p:spPr>
          <a:xfrm>
            <a:off x="1152024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5" name="직사각형 484"/>
          <p:cNvSpPr/>
          <p:nvPr/>
        </p:nvSpPr>
        <p:spPr>
          <a:xfrm>
            <a:off x="152655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6" name="직사각형 485"/>
          <p:cNvSpPr/>
          <p:nvPr/>
        </p:nvSpPr>
        <p:spPr>
          <a:xfrm>
            <a:off x="190108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7" name="직사각형 486"/>
          <p:cNvSpPr/>
          <p:nvPr/>
        </p:nvSpPr>
        <p:spPr>
          <a:xfrm>
            <a:off x="22759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8" name="직사각형 487"/>
          <p:cNvSpPr/>
          <p:nvPr/>
        </p:nvSpPr>
        <p:spPr>
          <a:xfrm>
            <a:off x="265043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3024970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0" name="직사각형 489"/>
          <p:cNvSpPr/>
          <p:nvPr/>
        </p:nvSpPr>
        <p:spPr>
          <a:xfrm>
            <a:off x="339949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777493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2" name="직사각형 491"/>
          <p:cNvSpPr/>
          <p:nvPr/>
        </p:nvSpPr>
        <p:spPr>
          <a:xfrm>
            <a:off x="1152024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152655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4" name="직사각형 493"/>
          <p:cNvSpPr/>
          <p:nvPr/>
        </p:nvSpPr>
        <p:spPr>
          <a:xfrm>
            <a:off x="190108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5" name="직사각형 494"/>
          <p:cNvSpPr/>
          <p:nvPr/>
        </p:nvSpPr>
        <p:spPr>
          <a:xfrm>
            <a:off x="22759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6" name="직사각형 495"/>
          <p:cNvSpPr/>
          <p:nvPr/>
        </p:nvSpPr>
        <p:spPr>
          <a:xfrm>
            <a:off x="265043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8" name="직사각형 497"/>
          <p:cNvSpPr/>
          <p:nvPr/>
        </p:nvSpPr>
        <p:spPr>
          <a:xfrm>
            <a:off x="3024970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5" name="직사각형 534"/>
          <p:cNvSpPr/>
          <p:nvPr/>
        </p:nvSpPr>
        <p:spPr>
          <a:xfrm>
            <a:off x="339949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6" name="직사각형 535"/>
          <p:cNvSpPr/>
          <p:nvPr/>
        </p:nvSpPr>
        <p:spPr>
          <a:xfrm>
            <a:off x="777493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7" name="직사각형 536"/>
          <p:cNvSpPr/>
          <p:nvPr/>
        </p:nvSpPr>
        <p:spPr>
          <a:xfrm>
            <a:off x="1152024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8" name="직사각형 537"/>
          <p:cNvSpPr/>
          <p:nvPr/>
        </p:nvSpPr>
        <p:spPr>
          <a:xfrm>
            <a:off x="152655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9" name="직사각형 538"/>
          <p:cNvSpPr/>
          <p:nvPr/>
        </p:nvSpPr>
        <p:spPr>
          <a:xfrm>
            <a:off x="190108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0" name="직사각형 539"/>
          <p:cNvSpPr/>
          <p:nvPr/>
        </p:nvSpPr>
        <p:spPr>
          <a:xfrm>
            <a:off x="22759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1" name="직사각형 540"/>
          <p:cNvSpPr/>
          <p:nvPr/>
        </p:nvSpPr>
        <p:spPr>
          <a:xfrm>
            <a:off x="265043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2" name="직사각형 541"/>
          <p:cNvSpPr/>
          <p:nvPr/>
        </p:nvSpPr>
        <p:spPr>
          <a:xfrm>
            <a:off x="3024970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3" name="직사각형 542"/>
          <p:cNvSpPr/>
          <p:nvPr/>
        </p:nvSpPr>
        <p:spPr>
          <a:xfrm>
            <a:off x="339949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4" name="직사각형 543"/>
          <p:cNvSpPr/>
          <p:nvPr/>
        </p:nvSpPr>
        <p:spPr>
          <a:xfrm>
            <a:off x="777493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5" name="직사각형 544"/>
          <p:cNvSpPr/>
          <p:nvPr/>
        </p:nvSpPr>
        <p:spPr>
          <a:xfrm>
            <a:off x="1152024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6" name="직사각형 545"/>
          <p:cNvSpPr/>
          <p:nvPr/>
        </p:nvSpPr>
        <p:spPr>
          <a:xfrm>
            <a:off x="1526555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7" name="직사각형 546"/>
          <p:cNvSpPr/>
          <p:nvPr/>
        </p:nvSpPr>
        <p:spPr>
          <a:xfrm>
            <a:off x="1901086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8" name="직사각형 547"/>
          <p:cNvSpPr/>
          <p:nvPr/>
        </p:nvSpPr>
        <p:spPr>
          <a:xfrm>
            <a:off x="22759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9" name="직사각형 548"/>
          <p:cNvSpPr/>
          <p:nvPr/>
        </p:nvSpPr>
        <p:spPr>
          <a:xfrm>
            <a:off x="265043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0" name="직사각형 549"/>
          <p:cNvSpPr/>
          <p:nvPr/>
        </p:nvSpPr>
        <p:spPr>
          <a:xfrm>
            <a:off x="3024970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1" name="직사각형 550"/>
          <p:cNvSpPr/>
          <p:nvPr/>
        </p:nvSpPr>
        <p:spPr>
          <a:xfrm>
            <a:off x="339949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2" name="직사각형 551"/>
          <p:cNvSpPr/>
          <p:nvPr/>
        </p:nvSpPr>
        <p:spPr>
          <a:xfrm>
            <a:off x="777493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3" name="직사각형 552"/>
          <p:cNvSpPr/>
          <p:nvPr/>
        </p:nvSpPr>
        <p:spPr>
          <a:xfrm>
            <a:off x="1152024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4" name="직사각형 553"/>
          <p:cNvSpPr/>
          <p:nvPr/>
        </p:nvSpPr>
        <p:spPr>
          <a:xfrm>
            <a:off x="152655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5" name="직사각형 554"/>
          <p:cNvSpPr/>
          <p:nvPr/>
        </p:nvSpPr>
        <p:spPr>
          <a:xfrm>
            <a:off x="190108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6" name="직사각형 555"/>
          <p:cNvSpPr/>
          <p:nvPr/>
        </p:nvSpPr>
        <p:spPr>
          <a:xfrm>
            <a:off x="22759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7" name="직사각형 556"/>
          <p:cNvSpPr/>
          <p:nvPr/>
        </p:nvSpPr>
        <p:spPr>
          <a:xfrm>
            <a:off x="265043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8" name="직사각형 557"/>
          <p:cNvSpPr/>
          <p:nvPr/>
        </p:nvSpPr>
        <p:spPr>
          <a:xfrm>
            <a:off x="3024970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9" name="직사각형 558"/>
          <p:cNvSpPr/>
          <p:nvPr/>
        </p:nvSpPr>
        <p:spPr>
          <a:xfrm>
            <a:off x="339949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0" name="직사각형 559"/>
          <p:cNvSpPr/>
          <p:nvPr/>
        </p:nvSpPr>
        <p:spPr>
          <a:xfrm>
            <a:off x="777493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1" name="직사각형 560"/>
          <p:cNvSpPr/>
          <p:nvPr/>
        </p:nvSpPr>
        <p:spPr>
          <a:xfrm>
            <a:off x="1152024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2" name="직사각형 561"/>
          <p:cNvSpPr/>
          <p:nvPr/>
        </p:nvSpPr>
        <p:spPr>
          <a:xfrm>
            <a:off x="152655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3" name="직사각형 562"/>
          <p:cNvSpPr/>
          <p:nvPr/>
        </p:nvSpPr>
        <p:spPr>
          <a:xfrm>
            <a:off x="1901086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4" name="직사각형 563"/>
          <p:cNvSpPr/>
          <p:nvPr/>
        </p:nvSpPr>
        <p:spPr>
          <a:xfrm>
            <a:off x="22759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5" name="직사각형 564"/>
          <p:cNvSpPr/>
          <p:nvPr/>
        </p:nvSpPr>
        <p:spPr>
          <a:xfrm>
            <a:off x="265043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6" name="직사각형 565"/>
          <p:cNvSpPr/>
          <p:nvPr/>
        </p:nvSpPr>
        <p:spPr>
          <a:xfrm>
            <a:off x="3024970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7" name="직사각형 566"/>
          <p:cNvSpPr/>
          <p:nvPr/>
        </p:nvSpPr>
        <p:spPr>
          <a:xfrm>
            <a:off x="339949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8" name="직사각형 567"/>
          <p:cNvSpPr/>
          <p:nvPr/>
        </p:nvSpPr>
        <p:spPr>
          <a:xfrm>
            <a:off x="777493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9" name="직사각형 568"/>
          <p:cNvSpPr/>
          <p:nvPr/>
        </p:nvSpPr>
        <p:spPr>
          <a:xfrm>
            <a:off x="1152024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0" name="직사각형 569"/>
          <p:cNvSpPr/>
          <p:nvPr/>
        </p:nvSpPr>
        <p:spPr>
          <a:xfrm>
            <a:off x="152655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1" name="직사각형 570"/>
          <p:cNvSpPr/>
          <p:nvPr/>
        </p:nvSpPr>
        <p:spPr>
          <a:xfrm>
            <a:off x="190108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2" name="직사각형 571"/>
          <p:cNvSpPr/>
          <p:nvPr/>
        </p:nvSpPr>
        <p:spPr>
          <a:xfrm>
            <a:off x="22759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3" name="직사각형 572"/>
          <p:cNvSpPr/>
          <p:nvPr/>
        </p:nvSpPr>
        <p:spPr>
          <a:xfrm>
            <a:off x="265043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4" name="직사각형 573"/>
          <p:cNvSpPr/>
          <p:nvPr/>
        </p:nvSpPr>
        <p:spPr>
          <a:xfrm>
            <a:off x="3024970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5" name="직사각형 574"/>
          <p:cNvSpPr/>
          <p:nvPr/>
        </p:nvSpPr>
        <p:spPr>
          <a:xfrm>
            <a:off x="339949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6" name="직사각형 575"/>
          <p:cNvSpPr/>
          <p:nvPr/>
        </p:nvSpPr>
        <p:spPr>
          <a:xfrm>
            <a:off x="777493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7" name="직사각형 576"/>
          <p:cNvSpPr/>
          <p:nvPr/>
        </p:nvSpPr>
        <p:spPr>
          <a:xfrm>
            <a:off x="1152024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8" name="직사각형 577"/>
          <p:cNvSpPr/>
          <p:nvPr/>
        </p:nvSpPr>
        <p:spPr>
          <a:xfrm>
            <a:off x="152655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9" name="직사각형 578"/>
          <p:cNvSpPr/>
          <p:nvPr/>
        </p:nvSpPr>
        <p:spPr>
          <a:xfrm>
            <a:off x="1901086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0" name="직사각형 579"/>
          <p:cNvSpPr/>
          <p:nvPr/>
        </p:nvSpPr>
        <p:spPr>
          <a:xfrm>
            <a:off x="22759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1" name="직사각형 580"/>
          <p:cNvSpPr/>
          <p:nvPr/>
        </p:nvSpPr>
        <p:spPr>
          <a:xfrm>
            <a:off x="265043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2" name="직사각형 581"/>
          <p:cNvSpPr/>
          <p:nvPr/>
        </p:nvSpPr>
        <p:spPr>
          <a:xfrm>
            <a:off x="3024970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3" name="직사각형 582"/>
          <p:cNvSpPr/>
          <p:nvPr/>
        </p:nvSpPr>
        <p:spPr>
          <a:xfrm>
            <a:off x="339949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4" name="직사각형 583"/>
          <p:cNvSpPr/>
          <p:nvPr/>
        </p:nvSpPr>
        <p:spPr>
          <a:xfrm>
            <a:off x="777493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5" name="직사각형 584"/>
          <p:cNvSpPr/>
          <p:nvPr/>
        </p:nvSpPr>
        <p:spPr>
          <a:xfrm>
            <a:off x="1152024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6" name="직사각형 585"/>
          <p:cNvSpPr/>
          <p:nvPr/>
        </p:nvSpPr>
        <p:spPr>
          <a:xfrm>
            <a:off x="152655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7" name="직사각형 586"/>
          <p:cNvSpPr/>
          <p:nvPr/>
        </p:nvSpPr>
        <p:spPr>
          <a:xfrm>
            <a:off x="190108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8" name="직사각형 587"/>
          <p:cNvSpPr/>
          <p:nvPr/>
        </p:nvSpPr>
        <p:spPr>
          <a:xfrm>
            <a:off x="22759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9" name="직사각형 588"/>
          <p:cNvSpPr/>
          <p:nvPr/>
        </p:nvSpPr>
        <p:spPr>
          <a:xfrm>
            <a:off x="265043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0" name="직사각형 589"/>
          <p:cNvSpPr/>
          <p:nvPr/>
        </p:nvSpPr>
        <p:spPr>
          <a:xfrm>
            <a:off x="3024970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1" name="직사각형 590"/>
          <p:cNvSpPr/>
          <p:nvPr/>
        </p:nvSpPr>
        <p:spPr>
          <a:xfrm>
            <a:off x="339949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2" name="직사각형 591"/>
          <p:cNvSpPr/>
          <p:nvPr/>
        </p:nvSpPr>
        <p:spPr>
          <a:xfrm>
            <a:off x="777493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3" name="직사각형 592"/>
          <p:cNvSpPr/>
          <p:nvPr/>
        </p:nvSpPr>
        <p:spPr>
          <a:xfrm>
            <a:off x="1152024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4" name="직사각형 593"/>
          <p:cNvSpPr/>
          <p:nvPr/>
        </p:nvSpPr>
        <p:spPr>
          <a:xfrm>
            <a:off x="1526555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5" name="직사각형 594"/>
          <p:cNvSpPr/>
          <p:nvPr/>
        </p:nvSpPr>
        <p:spPr>
          <a:xfrm>
            <a:off x="190108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6" name="직사각형 595"/>
          <p:cNvSpPr/>
          <p:nvPr/>
        </p:nvSpPr>
        <p:spPr>
          <a:xfrm>
            <a:off x="22759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7" name="직사각형 596"/>
          <p:cNvSpPr/>
          <p:nvPr/>
        </p:nvSpPr>
        <p:spPr>
          <a:xfrm>
            <a:off x="2650437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8" name="직사각형 597"/>
          <p:cNvSpPr/>
          <p:nvPr/>
        </p:nvSpPr>
        <p:spPr>
          <a:xfrm>
            <a:off x="3024970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9" name="직사각형 598"/>
          <p:cNvSpPr/>
          <p:nvPr/>
        </p:nvSpPr>
        <p:spPr>
          <a:xfrm>
            <a:off x="339949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0" name="직사각형 599"/>
          <p:cNvSpPr/>
          <p:nvPr/>
        </p:nvSpPr>
        <p:spPr>
          <a:xfrm>
            <a:off x="3774030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1" name="직사각형 600"/>
          <p:cNvSpPr/>
          <p:nvPr/>
        </p:nvSpPr>
        <p:spPr>
          <a:xfrm>
            <a:off x="3774030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2" name="직사각형 601"/>
          <p:cNvSpPr/>
          <p:nvPr/>
        </p:nvSpPr>
        <p:spPr>
          <a:xfrm rot="16200000">
            <a:off x="2281831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3" name="직사각형 602"/>
          <p:cNvSpPr/>
          <p:nvPr/>
        </p:nvSpPr>
        <p:spPr>
          <a:xfrm rot="16200000">
            <a:off x="2270568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4" name="직사각형 603"/>
          <p:cNvSpPr/>
          <p:nvPr/>
        </p:nvSpPr>
        <p:spPr>
          <a:xfrm>
            <a:off x="720286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6" name="직사각형 605"/>
          <p:cNvSpPr/>
          <p:nvPr/>
        </p:nvSpPr>
        <p:spPr>
          <a:xfrm>
            <a:off x="1526556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7" name="직사각형 606"/>
          <p:cNvSpPr/>
          <p:nvPr/>
        </p:nvSpPr>
        <p:spPr>
          <a:xfrm>
            <a:off x="2272207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0" name="직사각형 60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2426982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1985216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2325344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603982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1344419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3592204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6" name="직사각형 615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4339945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084794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833897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1526552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2279446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358367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133175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1933242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3255986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5" name="직선 연결선 624"/>
          <p:cNvCxnSpPr/>
          <p:nvPr/>
        </p:nvCxnSpPr>
        <p:spPr>
          <a:xfrm>
            <a:off x="777492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/>
          <p:cNvCxnSpPr/>
          <p:nvPr/>
        </p:nvCxnSpPr>
        <p:spPr>
          <a:xfrm>
            <a:off x="777492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직사각형 62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939167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8" name="직선 화살표 연결선 627"/>
          <p:cNvCxnSpPr/>
          <p:nvPr/>
        </p:nvCxnSpPr>
        <p:spPr>
          <a:xfrm flipH="1">
            <a:off x="3871287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3343944" y="6249671"/>
            <a:ext cx="363300" cy="369332"/>
            <a:chOff x="2462096" y="2823519"/>
            <a:chExt cx="363300" cy="369332"/>
          </a:xfrm>
        </p:grpSpPr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3" name="그룹 632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1168473" y="6047131"/>
            <a:ext cx="363300" cy="369332"/>
            <a:chOff x="2462096" y="2823519"/>
            <a:chExt cx="363300" cy="369332"/>
          </a:xfrm>
        </p:grpSpPr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4" name="그룹 63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2510301" y="2787660"/>
            <a:ext cx="363300" cy="369332"/>
            <a:chOff x="2462096" y="2823519"/>
            <a:chExt cx="363300" cy="369332"/>
          </a:xfrm>
        </p:grpSpPr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5" name="그룹 634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1365205" y="403313"/>
            <a:ext cx="363300" cy="369332"/>
            <a:chOff x="2462096" y="2823519"/>
            <a:chExt cx="363300" cy="369332"/>
          </a:xfrm>
        </p:grpSpPr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6" name="그룹 63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2815577" y="408370"/>
            <a:ext cx="363300" cy="369332"/>
            <a:chOff x="2462096" y="2823519"/>
            <a:chExt cx="363300" cy="369332"/>
          </a:xfrm>
        </p:grpSpPr>
        <p:sp>
          <p:nvSpPr>
            <p:cNvPr id="640" name="타원 639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7" name="그룹 636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1385261" y="1859832"/>
            <a:ext cx="363300" cy="369332"/>
            <a:chOff x="2462096" y="2823519"/>
            <a:chExt cx="363300" cy="369332"/>
          </a:xfrm>
        </p:grpSpPr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05" name="그룹 604"/>
          <p:cNvGrpSpPr/>
          <p:nvPr/>
        </p:nvGrpSpPr>
        <p:grpSpPr>
          <a:xfrm rot="16200000">
            <a:off x="2229087" y="277083"/>
            <a:ext cx="93642" cy="749061"/>
            <a:chOff x="3136186" y="2383434"/>
            <a:chExt cx="74842" cy="598648"/>
          </a:xfrm>
        </p:grpSpPr>
        <p:sp>
          <p:nvSpPr>
            <p:cNvPr id="652" name="직사각형 651"/>
            <p:cNvSpPr/>
            <p:nvPr/>
          </p:nvSpPr>
          <p:spPr>
            <a:xfrm>
              <a:off x="3136186" y="2383434"/>
              <a:ext cx="74837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653" name="직사각형 652"/>
            <p:cNvSpPr/>
            <p:nvPr/>
          </p:nvSpPr>
          <p:spPr>
            <a:xfrm>
              <a:off x="3136192" y="2683123"/>
              <a:ext cx="74836" cy="29895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629" name="직선 화살표 연결선 628"/>
          <p:cNvCxnSpPr/>
          <p:nvPr/>
        </p:nvCxnSpPr>
        <p:spPr>
          <a:xfrm rot="5400000" flipH="1">
            <a:off x="2087425" y="40773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 rot="16200000">
            <a:off x="6291841" y="266933"/>
            <a:ext cx="93636" cy="749062"/>
            <a:chOff x="3136051" y="2383458"/>
            <a:chExt cx="74834" cy="598650"/>
          </a:xfrm>
        </p:grpSpPr>
        <p:sp>
          <p:nvSpPr>
            <p:cNvPr id="177" name="직사각형 176"/>
            <p:cNvSpPr/>
            <p:nvPr/>
          </p:nvSpPr>
          <p:spPr>
            <a:xfrm>
              <a:off x="3136051" y="2383458"/>
              <a:ext cx="74834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136052" y="2683148"/>
              <a:ext cx="74832" cy="29896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rot="5400000" flipH="1">
            <a:off x="6150177" y="39757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타원 649"/>
          <p:cNvSpPr/>
          <p:nvPr/>
        </p:nvSpPr>
        <p:spPr>
          <a:xfrm>
            <a:off x="3771571" y="30904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1" name="타원 650"/>
          <p:cNvSpPr/>
          <p:nvPr/>
        </p:nvSpPr>
        <p:spPr>
          <a:xfrm>
            <a:off x="2512948" y="40289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8" name="타원 427"/>
          <p:cNvSpPr/>
          <p:nvPr/>
        </p:nvSpPr>
        <p:spPr>
          <a:xfrm>
            <a:off x="7834323" y="31412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1" name="타원 430"/>
          <p:cNvSpPr/>
          <p:nvPr/>
        </p:nvSpPr>
        <p:spPr>
          <a:xfrm>
            <a:off x="6575700" y="4232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7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87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76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85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05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311</Words>
  <Application>Microsoft Office PowerPoint</Application>
  <PresentationFormat>와이드스크린</PresentationFormat>
  <Paragraphs>156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46</cp:revision>
  <dcterms:created xsi:type="dcterms:W3CDTF">2022-01-21T10:55:11Z</dcterms:created>
  <dcterms:modified xsi:type="dcterms:W3CDTF">2022-04-18T09:49:11Z</dcterms:modified>
</cp:coreProperties>
</file>