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FF0066"/>
    <a:srgbClr val="3366FF"/>
    <a:srgbClr val="9966FF"/>
    <a:srgbClr val="6699FF"/>
    <a:srgbClr val="00C9C4"/>
    <a:srgbClr val="00FFFF"/>
    <a:srgbClr val="33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7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AAD7F-81BB-382B-346E-1A33272C7B1E}"/>
              </a:ext>
            </a:extLst>
          </p:cNvPr>
          <p:cNvGrpSpPr/>
          <p:nvPr/>
        </p:nvGrpSpPr>
        <p:grpSpPr>
          <a:xfrm>
            <a:off x="9775182" y="1061708"/>
            <a:ext cx="2037600" cy="1489680"/>
            <a:chOff x="9679320" y="1141608"/>
            <a:chExt cx="2037600" cy="1489680"/>
          </a:xfrm>
        </p:grpSpPr>
        <p:sp>
          <p:nvSpPr>
            <p:cNvPr id="775" name="직사각형 23"/>
            <p:cNvSpPr/>
            <p:nvPr/>
          </p:nvSpPr>
          <p:spPr>
            <a:xfrm>
              <a:off x="10569600" y="21722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23050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22592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6569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348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200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569600" y="11416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066040" y="123052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679320" y="12212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5" name="직사각형 29">
            <a:extLst>
              <a:ext uri="{FF2B5EF4-FFF2-40B4-BE49-F238E27FC236}">
                <a16:creationId xmlns:a16="http://schemas.microsoft.com/office/drawing/2014/main" id="{8F4ED709-890D-AEAE-933D-306C3354A671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69D8C-B60D-2143-E494-B175EEC608B1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" name="직사각형 23">
              <a:extLst>
                <a:ext uri="{FF2B5EF4-FFF2-40B4-BE49-F238E27FC236}">
                  <a16:creationId xmlns:a16="http://schemas.microsoft.com/office/drawing/2014/main" id="{4B71E8D9-88E2-8742-27BD-3D500A5D9BB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2695855-CAFF-9505-4ECA-19C0DF177312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직사각형 23">
              <a:extLst>
                <a:ext uri="{FF2B5EF4-FFF2-40B4-BE49-F238E27FC236}">
                  <a16:creationId xmlns:a16="http://schemas.microsoft.com/office/drawing/2014/main" id="{2C5A3060-9BA9-C7A6-9A0A-63831280F667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FDB514C6-633A-0210-9DE5-98A1BD7C94B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134206-4282-0201-635F-0095F6696B0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9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176581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176581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357150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357257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456165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521926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357257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357257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C2839DC7-3139-C960-B754-2B9F223A9888}"/>
              </a:ext>
            </a:extLst>
          </p:cNvPr>
          <p:cNvSpPr/>
          <p:nvPr/>
        </p:nvSpPr>
        <p:spPr>
          <a:xfrm>
            <a:off x="464329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B06B05-8756-926F-F238-EEA4BF918840}"/>
              </a:ext>
            </a:extLst>
          </p:cNvPr>
          <p:cNvSpPr/>
          <p:nvPr/>
        </p:nvSpPr>
        <p:spPr>
          <a:xfrm>
            <a:off x="511160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DA67B4C-9FA2-888A-EE04-F79E6BA7E11F}"/>
              </a:ext>
            </a:extLst>
          </p:cNvPr>
          <p:cNvSpPr/>
          <p:nvPr/>
        </p:nvSpPr>
        <p:spPr>
          <a:xfrm>
            <a:off x="533820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DD9D15-AECC-344C-0482-7EC87FC20819}"/>
              </a:ext>
            </a:extLst>
          </p:cNvPr>
          <p:cNvSpPr/>
          <p:nvPr/>
        </p:nvSpPr>
        <p:spPr>
          <a:xfrm>
            <a:off x="574265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753CDC-A48C-2C5E-5C6B-B1D7E172D620}"/>
              </a:ext>
            </a:extLst>
          </p:cNvPr>
          <p:cNvCxnSpPr/>
          <p:nvPr/>
        </p:nvCxnSpPr>
        <p:spPr>
          <a:xfrm>
            <a:off x="521926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883361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154733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1809407" y="2286377"/>
            <a:ext cx="0" cy="222516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5504012" y="5747529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483689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9" name="직사각형 29">
            <a:extLst>
              <a:ext uri="{FF2B5EF4-FFF2-40B4-BE49-F238E27FC236}">
                <a16:creationId xmlns:a16="http://schemas.microsoft.com/office/drawing/2014/main" id="{A2C5E2C4-7AC1-59A7-159F-435A3D7B9754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B54410-18B0-6D1D-178E-3BF83229FDA7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394786E-E552-FE9F-04B0-E1E1A9D9AC79}"/>
              </a:ext>
            </a:extLst>
          </p:cNvPr>
          <p:cNvCxnSpPr>
            <a:cxnSpLocks/>
          </p:cNvCxnSpPr>
          <p:nvPr/>
        </p:nvCxnSpPr>
        <p:spPr>
          <a:xfrm flipV="1">
            <a:off x="4046580" y="2286377"/>
            <a:ext cx="0" cy="13605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6D90326-106A-E3C2-CE97-D173174C24CC}"/>
              </a:ext>
            </a:extLst>
          </p:cNvPr>
          <p:cNvSpPr txBox="1"/>
          <p:nvPr/>
        </p:nvSpPr>
        <p:spPr>
          <a:xfrm>
            <a:off x="3780259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E9A3FB-33C9-A651-8258-65011E901C3E}"/>
              </a:ext>
            </a:extLst>
          </p:cNvPr>
          <p:cNvCxnSpPr>
            <a:cxnSpLocks/>
          </p:cNvCxnSpPr>
          <p:nvPr/>
        </p:nvCxnSpPr>
        <p:spPr>
          <a:xfrm flipV="1">
            <a:off x="5219263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0E2D572-48B4-2689-8D66-A719C89557FE}"/>
              </a:ext>
            </a:extLst>
          </p:cNvPr>
          <p:cNvCxnSpPr>
            <a:cxnSpLocks/>
          </p:cNvCxnSpPr>
          <p:nvPr/>
        </p:nvCxnSpPr>
        <p:spPr>
          <a:xfrm flipV="1">
            <a:off x="4046580" y="5545156"/>
            <a:ext cx="0" cy="7846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94C4ED3-3B16-9B4B-5744-C5F8F7D34970}"/>
              </a:ext>
            </a:extLst>
          </p:cNvPr>
          <p:cNvSpPr txBox="1"/>
          <p:nvPr/>
        </p:nvSpPr>
        <p:spPr>
          <a:xfrm>
            <a:off x="3780259" y="63264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E75133-4CA7-AF60-780D-D28204DEBF3F}"/>
              </a:ext>
            </a:extLst>
          </p:cNvPr>
          <p:cNvSpPr txBox="1"/>
          <p:nvPr/>
        </p:nvSpPr>
        <p:spPr>
          <a:xfrm>
            <a:off x="495095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52F9A77-F208-6E33-0CB7-7608E4D2CDD8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170" name="직사각형 23">
              <a:extLst>
                <a:ext uri="{FF2B5EF4-FFF2-40B4-BE49-F238E27FC236}">
                  <a16:creationId xmlns:a16="http://schemas.microsoft.com/office/drawing/2014/main" id="{FFCCF627-5598-6277-C579-597E3C5877A7}"/>
                </a:ext>
              </a:extLst>
            </p:cNvPr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7475AB55-9060-E0EE-C947-3DEFAAAD5BE0}"/>
                </a:ext>
              </a:extLst>
            </p:cNvPr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2" name="TextBox 12">
              <a:extLst>
                <a:ext uri="{FF2B5EF4-FFF2-40B4-BE49-F238E27FC236}">
                  <a16:creationId xmlns:a16="http://schemas.microsoft.com/office/drawing/2014/main" id="{45E81EDB-CDF4-8CB9-699C-EBE09AF440BB}"/>
                </a:ext>
              </a:extLst>
            </p:cNvPr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3" name="직사각형 23">
              <a:extLst>
                <a:ext uri="{FF2B5EF4-FFF2-40B4-BE49-F238E27FC236}">
                  <a16:creationId xmlns:a16="http://schemas.microsoft.com/office/drawing/2014/main" id="{7723262A-DA03-B4DA-4B38-C0DDE7A35D7D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Box 6">
              <a:extLst>
                <a:ext uri="{FF2B5EF4-FFF2-40B4-BE49-F238E27FC236}">
                  <a16:creationId xmlns:a16="http://schemas.microsoft.com/office/drawing/2014/main" id="{8EC4808B-D96F-441E-FE40-E56B8BF91BC8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5" name="TextBox 12">
              <a:extLst>
                <a:ext uri="{FF2B5EF4-FFF2-40B4-BE49-F238E27FC236}">
                  <a16:creationId xmlns:a16="http://schemas.microsoft.com/office/drawing/2014/main" id="{D3374E88-B3D0-AB24-1B5A-D6E45AF673DC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6" name="직사각형 23">
              <a:extLst>
                <a:ext uri="{FF2B5EF4-FFF2-40B4-BE49-F238E27FC236}">
                  <a16:creationId xmlns:a16="http://schemas.microsoft.com/office/drawing/2014/main" id="{FDDA025C-B435-F603-8C06-FE9F01F2CE98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2FC7A459-760B-4D0E-8FFF-50DBFC14070D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6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406666" y="1328446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3.5m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9.5m,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3028320" y="1665170"/>
            <a:ext cx="0" cy="6127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834123" y="3990023"/>
            <a:ext cx="1298958" cy="28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 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14BF0E-6ADA-97F8-C6D9-843781C1F756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9C02EF-1789-4C25-BF8D-3A58A7E65E27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60" name="직사각형 23">
              <a:extLst>
                <a:ext uri="{FF2B5EF4-FFF2-40B4-BE49-F238E27FC236}">
                  <a16:creationId xmlns:a16="http://schemas.microsoft.com/office/drawing/2014/main" id="{56B25397-DFAB-90A2-F901-E88E460DBA32}"/>
                </a:ext>
              </a:extLst>
            </p:cNvPr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78BF5004-5710-3EA4-4493-AFE808841501}"/>
                </a:ext>
              </a:extLst>
            </p:cNvPr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5FB1D0D8-2282-157A-BFEF-33D7B8862B46}"/>
                </a:ext>
              </a:extLst>
            </p:cNvPr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6" name="직사각형 23">
              <a:extLst>
                <a:ext uri="{FF2B5EF4-FFF2-40B4-BE49-F238E27FC236}">
                  <a16:creationId xmlns:a16="http://schemas.microsoft.com/office/drawing/2014/main" id="{82CA4F1E-E617-428B-AADF-25CD96CE92A2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6">
              <a:extLst>
                <a:ext uri="{FF2B5EF4-FFF2-40B4-BE49-F238E27FC236}">
                  <a16:creationId xmlns:a16="http://schemas.microsoft.com/office/drawing/2014/main" id="{A4521C86-CF85-1D19-4AEE-36AB8E6ACBDA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F3C6DE98-8081-2D6D-23F4-4216EFDAAF3F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0" name="직사각형 23">
              <a:extLst>
                <a:ext uri="{FF2B5EF4-FFF2-40B4-BE49-F238E27FC236}">
                  <a16:creationId xmlns:a16="http://schemas.microsoft.com/office/drawing/2014/main" id="{B39B376F-FFF6-BB98-6F06-459AE6C99ABC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E20A8426-A120-1E1B-35B0-4579E7BFD32A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A06A60F0-FEDF-7ECA-9FD8-CEF60A0B3A9B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5" name="직사각형 23">
              <a:extLst>
                <a:ext uri="{FF2B5EF4-FFF2-40B4-BE49-F238E27FC236}">
                  <a16:creationId xmlns:a16="http://schemas.microsoft.com/office/drawing/2014/main" id="{9D8E1B2C-042D-88C1-BAD9-BB2A1D4D14B8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2194EB7B-447E-5FA2-405E-1BB9FDB1F83D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7" name="직사각형 23">
              <a:extLst>
                <a:ext uri="{FF2B5EF4-FFF2-40B4-BE49-F238E27FC236}">
                  <a16:creationId xmlns:a16="http://schemas.microsoft.com/office/drawing/2014/main" id="{7BAB656C-5A7B-6534-E9EF-C524EED16AFB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853F3FB0-D457-4BEF-1275-51DE7F621E75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80C997C5-4DFE-8F0A-099E-AE04CBFFE79F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96C04B0-903C-3D10-FACD-158A54B34AF5}"/>
              </a:ext>
            </a:extLst>
          </p:cNvPr>
          <p:cNvCxnSpPr>
            <a:cxnSpLocks/>
          </p:cNvCxnSpPr>
          <p:nvPr/>
        </p:nvCxnSpPr>
        <p:spPr>
          <a:xfrm flipV="1">
            <a:off x="3028320" y="6102634"/>
            <a:ext cx="0" cy="25377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4C6AC7E-5C5A-1EA9-7722-139E734D3454}"/>
              </a:ext>
            </a:extLst>
          </p:cNvPr>
          <p:cNvSpPr txBox="1"/>
          <p:nvPr/>
        </p:nvSpPr>
        <p:spPr>
          <a:xfrm>
            <a:off x="2406666" y="6340149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-4.5m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2.5m,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6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EC23B7-B8EF-88BB-4E95-AD471A819A74}"/>
              </a:ext>
            </a:extLst>
          </p:cNvPr>
          <p:cNvGrpSpPr/>
          <p:nvPr/>
        </p:nvGrpSpPr>
        <p:grpSpPr>
          <a:xfrm>
            <a:off x="3180380" y="3207536"/>
            <a:ext cx="8398508" cy="3200106"/>
            <a:chOff x="3042440" y="3207536"/>
            <a:chExt cx="8398508" cy="3200106"/>
          </a:xfrm>
        </p:grpSpPr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DFCF8B6-DA85-5A3D-FED0-579463EA7225}"/>
                </a:ext>
              </a:extLst>
            </p:cNvPr>
            <p:cNvSpPr/>
            <p:nvPr/>
          </p:nvSpPr>
          <p:spPr>
            <a:xfrm>
              <a:off x="5526999" y="3289826"/>
              <a:ext cx="4387941" cy="2939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A9064A82-CACC-3692-9D26-3A9BF5D361BF}"/>
                </a:ext>
              </a:extLst>
            </p:cNvPr>
            <p:cNvSpPr/>
            <p:nvPr/>
          </p:nvSpPr>
          <p:spPr>
            <a:xfrm>
              <a:off x="3042440" y="4279901"/>
              <a:ext cx="2462767" cy="9595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154C69D-E4B2-F3AA-58E3-7B905FEA6C21}"/>
                </a:ext>
              </a:extLst>
            </p:cNvPr>
            <p:cNvSpPr/>
            <p:nvPr/>
          </p:nvSpPr>
          <p:spPr>
            <a:xfrm>
              <a:off x="4425264" y="4224067"/>
              <a:ext cx="331336" cy="5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ADAAB02-0361-82D9-C7B1-511E504C7144}"/>
                </a:ext>
              </a:extLst>
            </p:cNvPr>
            <p:cNvCxnSpPr/>
            <p:nvPr/>
          </p:nvCxnSpPr>
          <p:spPr>
            <a:xfrm>
              <a:off x="3698449" y="4273315"/>
              <a:ext cx="0" cy="959594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0F171A4-B7EF-D049-7666-30CBC9C48B63}"/>
                </a:ext>
              </a:extLst>
            </p:cNvPr>
            <p:cNvSpPr/>
            <p:nvPr/>
          </p:nvSpPr>
          <p:spPr>
            <a:xfrm>
              <a:off x="3698449" y="4661001"/>
              <a:ext cx="43589" cy="1842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66E784FF-6ADA-E5ED-D250-45F8BAD54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5725" y="3218950"/>
              <a:ext cx="867017" cy="0"/>
            </a:xfrm>
            <a:prstGeom prst="straightConnector1">
              <a:avLst/>
            </a:prstGeom>
            <a:ln w="19050">
              <a:solidFill>
                <a:srgbClr val="FF0066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720BE76E-4C21-90F2-F826-0A1D9455F215}"/>
                </a:ext>
              </a:extLst>
            </p:cNvPr>
            <p:cNvCxnSpPr>
              <a:cxnSpLocks/>
            </p:cNvCxnSpPr>
            <p:nvPr/>
          </p:nvCxnSpPr>
          <p:spPr>
            <a:xfrm>
              <a:off x="4590931" y="3872826"/>
              <a:ext cx="0" cy="24829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93DA0A7-83AE-476D-0D59-FDB1E587F872}"/>
                </a:ext>
              </a:extLst>
            </p:cNvPr>
            <p:cNvSpPr/>
            <p:nvPr/>
          </p:nvSpPr>
          <p:spPr>
            <a:xfrm flipH="1">
              <a:off x="5504139" y="4712949"/>
              <a:ext cx="45720" cy="52341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25A9655-96CB-8C04-4357-FD7C830B986C}"/>
                </a:ext>
              </a:extLst>
            </p:cNvPr>
            <p:cNvSpPr/>
            <p:nvPr/>
          </p:nvSpPr>
          <p:spPr>
            <a:xfrm>
              <a:off x="5505207" y="4246681"/>
              <a:ext cx="43583" cy="518614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직사각형 260">
              <a:extLst>
                <a:ext uri="{FF2B5EF4-FFF2-40B4-BE49-F238E27FC236}">
                  <a16:creationId xmlns:a16="http://schemas.microsoft.com/office/drawing/2014/main" id="{0215F793-070C-BA3C-9A21-DEE981BC64AC}"/>
                </a:ext>
              </a:extLst>
            </p:cNvPr>
            <p:cNvSpPr/>
            <p:nvPr/>
          </p:nvSpPr>
          <p:spPr>
            <a:xfrm>
              <a:off x="6494288" y="3292731"/>
              <a:ext cx="657607" cy="6561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직사각형 260">
              <a:extLst>
                <a:ext uri="{FF2B5EF4-FFF2-40B4-BE49-F238E27FC236}">
                  <a16:creationId xmlns:a16="http://schemas.microsoft.com/office/drawing/2014/main" id="{168762CA-6D86-0392-1002-C12126072540}"/>
                </a:ext>
              </a:extLst>
            </p:cNvPr>
            <p:cNvSpPr/>
            <p:nvPr/>
          </p:nvSpPr>
          <p:spPr>
            <a:xfrm>
              <a:off x="7151894" y="5573378"/>
              <a:ext cx="657607" cy="6561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825AE73-AC59-2DEB-0E49-FA3F424CC03D}"/>
                </a:ext>
              </a:extLst>
            </p:cNvPr>
            <p:cNvGrpSpPr/>
            <p:nvPr/>
          </p:nvGrpSpPr>
          <p:grpSpPr>
            <a:xfrm>
              <a:off x="3105725" y="3346858"/>
              <a:ext cx="45685" cy="2834482"/>
              <a:chOff x="1173094" y="3197399"/>
              <a:chExt cx="45685" cy="283448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61FD46B-A3C8-3813-86EE-48D3C87BFA99}"/>
                  </a:ext>
                </a:extLst>
              </p:cNvPr>
              <p:cNvSpPr/>
              <p:nvPr/>
            </p:nvSpPr>
            <p:spPr>
              <a:xfrm>
                <a:off x="1173094" y="47332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A84A4792-09E0-8CD4-E4DE-9DD422CD1112}"/>
                  </a:ext>
                </a:extLst>
              </p:cNvPr>
              <p:cNvSpPr/>
              <p:nvPr/>
            </p:nvSpPr>
            <p:spPr>
              <a:xfrm>
                <a:off x="1173094" y="4596865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60D1E3FC-25B8-FA53-0AC5-444581F7ED22}"/>
                  </a:ext>
                </a:extLst>
              </p:cNvPr>
              <p:cNvSpPr/>
              <p:nvPr/>
            </p:nvSpPr>
            <p:spPr>
              <a:xfrm>
                <a:off x="1173094" y="447173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4C33BDC-5D95-F8A9-B028-4C112E67506B}"/>
                  </a:ext>
                </a:extLst>
              </p:cNvPr>
              <p:cNvSpPr/>
              <p:nvPr/>
            </p:nvSpPr>
            <p:spPr>
              <a:xfrm>
                <a:off x="1173094" y="433530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5C018047-5E17-8ADA-BDC3-5FFB27F16CEB}"/>
                  </a:ext>
                </a:extLst>
              </p:cNvPr>
              <p:cNvSpPr/>
              <p:nvPr/>
            </p:nvSpPr>
            <p:spPr>
              <a:xfrm>
                <a:off x="1173094" y="418853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87A48CE4-A140-3D8E-B163-2319ED854B0E}"/>
                  </a:ext>
                </a:extLst>
              </p:cNvPr>
              <p:cNvSpPr/>
              <p:nvPr/>
            </p:nvSpPr>
            <p:spPr>
              <a:xfrm>
                <a:off x="1173094" y="500532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E432825-A2D3-8E7A-57F3-3643D2E7F8E4}"/>
                  </a:ext>
                </a:extLst>
              </p:cNvPr>
              <p:cNvSpPr/>
              <p:nvPr/>
            </p:nvSpPr>
            <p:spPr>
              <a:xfrm>
                <a:off x="1173094" y="486889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7EB47477-C909-9982-AF56-9BED4AE70E81}"/>
                  </a:ext>
                </a:extLst>
              </p:cNvPr>
              <p:cNvSpPr/>
              <p:nvPr/>
            </p:nvSpPr>
            <p:spPr>
              <a:xfrm>
                <a:off x="1173094" y="5714167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1B61506-FF7C-CB2B-C508-8E6F2E28C117}"/>
                  </a:ext>
                </a:extLst>
              </p:cNvPr>
              <p:cNvSpPr/>
              <p:nvPr/>
            </p:nvSpPr>
            <p:spPr>
              <a:xfrm>
                <a:off x="1173094" y="557773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F80FF39-0BCE-418C-FC24-266245E713A6}"/>
                  </a:ext>
                </a:extLst>
              </p:cNvPr>
              <p:cNvSpPr/>
              <p:nvPr/>
            </p:nvSpPr>
            <p:spPr>
              <a:xfrm>
                <a:off x="1173094" y="545260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F45B1E39-115F-D47B-AD53-3207F90D296E}"/>
                  </a:ext>
                </a:extLst>
              </p:cNvPr>
              <p:cNvSpPr/>
              <p:nvPr/>
            </p:nvSpPr>
            <p:spPr>
              <a:xfrm>
                <a:off x="1173094" y="531617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F811E26-E63F-CC05-1D52-955CBAD1AE8B}"/>
                  </a:ext>
                </a:extLst>
              </p:cNvPr>
              <p:cNvSpPr/>
              <p:nvPr/>
            </p:nvSpPr>
            <p:spPr>
              <a:xfrm>
                <a:off x="1173094" y="516940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6C7F4C5-0809-E38F-9719-381AE2EB6ADC}"/>
                  </a:ext>
                </a:extLst>
              </p:cNvPr>
              <p:cNvSpPr/>
              <p:nvPr/>
            </p:nvSpPr>
            <p:spPr>
              <a:xfrm>
                <a:off x="1173094" y="598619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CD847830-5177-F9E5-811C-253AD8C9AA08}"/>
                  </a:ext>
                </a:extLst>
              </p:cNvPr>
              <p:cNvSpPr/>
              <p:nvPr/>
            </p:nvSpPr>
            <p:spPr>
              <a:xfrm>
                <a:off x="1173094" y="584976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3B5E6BE-248A-AB3C-ECAF-7D121D62253E}"/>
                  </a:ext>
                </a:extLst>
              </p:cNvPr>
              <p:cNvSpPr/>
              <p:nvPr/>
            </p:nvSpPr>
            <p:spPr>
              <a:xfrm>
                <a:off x="1173094" y="374216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31DAC537-0487-D0BF-2F76-57AB8DF931FD}"/>
                  </a:ext>
                </a:extLst>
              </p:cNvPr>
              <p:cNvSpPr/>
              <p:nvPr/>
            </p:nvSpPr>
            <p:spPr>
              <a:xfrm>
                <a:off x="1173094" y="3605730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AC959CBB-D038-B17E-0303-F7E0B67EA57C}"/>
                  </a:ext>
                </a:extLst>
              </p:cNvPr>
              <p:cNvSpPr/>
              <p:nvPr/>
            </p:nvSpPr>
            <p:spPr>
              <a:xfrm>
                <a:off x="1173094" y="348060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D0E798C-CA3C-2AD6-F519-499EFE35DB30}"/>
                  </a:ext>
                </a:extLst>
              </p:cNvPr>
              <p:cNvSpPr/>
              <p:nvPr/>
            </p:nvSpPr>
            <p:spPr>
              <a:xfrm>
                <a:off x="1173094" y="334416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C183903-01F3-D981-7C4D-2C62BE910141}"/>
                  </a:ext>
                </a:extLst>
              </p:cNvPr>
              <p:cNvSpPr/>
              <p:nvPr/>
            </p:nvSpPr>
            <p:spPr>
              <a:xfrm>
                <a:off x="1173094" y="31973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053EADC-BCE0-AE30-A369-9C581D4F670A}"/>
                  </a:ext>
                </a:extLst>
              </p:cNvPr>
              <p:cNvSpPr/>
              <p:nvPr/>
            </p:nvSpPr>
            <p:spPr>
              <a:xfrm>
                <a:off x="1173094" y="401419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A960712-0051-74F0-CCE8-C2E8A37CABCD}"/>
                  </a:ext>
                </a:extLst>
              </p:cNvPr>
              <p:cNvSpPr/>
              <p:nvPr/>
            </p:nvSpPr>
            <p:spPr>
              <a:xfrm>
                <a:off x="1173094" y="387775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92D73FEC-BA7F-2DBE-F6C6-2CC605B9AD28}"/>
                </a:ext>
              </a:extLst>
            </p:cNvPr>
            <p:cNvGrpSpPr/>
            <p:nvPr/>
          </p:nvGrpSpPr>
          <p:grpSpPr>
            <a:xfrm>
              <a:off x="8455262" y="3292731"/>
              <a:ext cx="1459677" cy="1953351"/>
              <a:chOff x="6996273" y="2835528"/>
              <a:chExt cx="1783743" cy="2387018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9" name="직사각형 260">
                <a:extLst>
                  <a:ext uri="{FF2B5EF4-FFF2-40B4-BE49-F238E27FC236}">
                    <a16:creationId xmlns:a16="http://schemas.microsoft.com/office/drawing/2014/main" id="{21D849CC-DD62-06AF-2828-6A7BE920033A}"/>
                  </a:ext>
                </a:extLst>
              </p:cNvPr>
              <p:cNvSpPr/>
              <p:nvPr/>
            </p:nvSpPr>
            <p:spPr>
              <a:xfrm>
                <a:off x="6996273" y="2835528"/>
                <a:ext cx="1783743" cy="80187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직사각형 260">
                <a:extLst>
                  <a:ext uri="{FF2B5EF4-FFF2-40B4-BE49-F238E27FC236}">
                    <a16:creationId xmlns:a16="http://schemas.microsoft.com/office/drawing/2014/main" id="{60502E0E-A856-CBE3-B1CD-8B964D47A403}"/>
                  </a:ext>
                </a:extLst>
              </p:cNvPr>
              <p:cNvSpPr/>
              <p:nvPr/>
            </p:nvSpPr>
            <p:spPr>
              <a:xfrm>
                <a:off x="7892249" y="3640924"/>
                <a:ext cx="887767" cy="1581622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직사각형 260">
                <a:extLst>
                  <a:ext uri="{FF2B5EF4-FFF2-40B4-BE49-F238E27FC236}">
                    <a16:creationId xmlns:a16="http://schemas.microsoft.com/office/drawing/2014/main" id="{0CCC5995-0CB7-E6D7-3122-F50A233A23DE}"/>
                  </a:ext>
                </a:extLst>
              </p:cNvPr>
              <p:cNvSpPr/>
              <p:nvPr/>
            </p:nvSpPr>
            <p:spPr>
              <a:xfrm>
                <a:off x="7899400" y="3292730"/>
                <a:ext cx="875030" cy="1581622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8A2971B-0150-0168-B95C-3E07C8F030AF}"/>
                </a:ext>
              </a:extLst>
            </p:cNvPr>
            <p:cNvCxnSpPr>
              <a:cxnSpLocks/>
            </p:cNvCxnSpPr>
            <p:nvPr/>
          </p:nvCxnSpPr>
          <p:spPr>
            <a:xfrm>
              <a:off x="5505207" y="3819184"/>
              <a:ext cx="440516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E41A9550-B3F4-7B30-5D95-364E87798E44}"/>
                </a:ext>
              </a:extLst>
            </p:cNvPr>
            <p:cNvCxnSpPr>
              <a:cxnSpLocks/>
            </p:cNvCxnSpPr>
            <p:nvPr/>
          </p:nvCxnSpPr>
          <p:spPr>
            <a:xfrm>
              <a:off x="5505207" y="5687902"/>
              <a:ext cx="440516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2839DC7-3139-C960-B754-2B9F223A9888}"/>
                </a:ext>
              </a:extLst>
            </p:cNvPr>
            <p:cNvSpPr/>
            <p:nvPr/>
          </p:nvSpPr>
          <p:spPr>
            <a:xfrm>
              <a:off x="6575921" y="3796341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CB06B05-8756-926F-F238-EEA4BF918840}"/>
                </a:ext>
              </a:extLst>
            </p:cNvPr>
            <p:cNvSpPr/>
            <p:nvPr/>
          </p:nvSpPr>
          <p:spPr>
            <a:xfrm>
              <a:off x="7044237" y="3796341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DA67B4C-9FA2-888A-EE04-F79E6BA7E11F}"/>
                </a:ext>
              </a:extLst>
            </p:cNvPr>
            <p:cNvSpPr/>
            <p:nvPr/>
          </p:nvSpPr>
          <p:spPr>
            <a:xfrm>
              <a:off x="7270831" y="569174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EDD9D15-AECC-344C-0482-7EC87FC20819}"/>
                </a:ext>
              </a:extLst>
            </p:cNvPr>
            <p:cNvSpPr/>
            <p:nvPr/>
          </p:nvSpPr>
          <p:spPr>
            <a:xfrm>
              <a:off x="7675284" y="569174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63753CDC-A48C-2C5E-5C6B-B1D7E172D620}"/>
                </a:ext>
              </a:extLst>
            </p:cNvPr>
            <p:cNvCxnSpPr/>
            <p:nvPr/>
          </p:nvCxnSpPr>
          <p:spPr>
            <a:xfrm>
              <a:off x="7151894" y="3289826"/>
              <a:ext cx="0" cy="2939745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EAC6986-9E38-83F8-8DD8-F8834AC30880}"/>
                </a:ext>
              </a:extLst>
            </p:cNvPr>
            <p:cNvCxnSpPr/>
            <p:nvPr/>
          </p:nvCxnSpPr>
          <p:spPr>
            <a:xfrm>
              <a:off x="8455262" y="3975558"/>
              <a:ext cx="729838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6EAA632-33C4-4681-AD1C-127D9AA531A9}"/>
                </a:ext>
              </a:extLst>
            </p:cNvPr>
            <p:cNvCxnSpPr/>
            <p:nvPr/>
          </p:nvCxnSpPr>
          <p:spPr>
            <a:xfrm>
              <a:off x="9176222" y="3948924"/>
              <a:ext cx="0" cy="1297158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D6E4371-4AE3-71E3-ED7A-0B414D016F8F}"/>
                </a:ext>
              </a:extLst>
            </p:cNvPr>
            <p:cNvCxnSpPr>
              <a:cxnSpLocks/>
            </p:cNvCxnSpPr>
            <p:nvPr/>
          </p:nvCxnSpPr>
          <p:spPr>
            <a:xfrm>
              <a:off x="9167344" y="5248373"/>
              <a:ext cx="743024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260">
              <a:extLst>
                <a:ext uri="{FF2B5EF4-FFF2-40B4-BE49-F238E27FC236}">
                  <a16:creationId xmlns:a16="http://schemas.microsoft.com/office/drawing/2014/main" id="{0F31238B-3AB0-5D33-C5D9-89F2BE3DE218}"/>
                </a:ext>
              </a:extLst>
            </p:cNvPr>
            <p:cNvSpPr/>
            <p:nvPr/>
          </p:nvSpPr>
          <p:spPr>
            <a:xfrm>
              <a:off x="9910368" y="4439206"/>
              <a:ext cx="940639" cy="656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3F12C66-C278-F517-8533-5B69DAB74179}"/>
                </a:ext>
              </a:extLst>
            </p:cNvPr>
            <p:cNvSpPr/>
            <p:nvPr/>
          </p:nvSpPr>
          <p:spPr>
            <a:xfrm>
              <a:off x="10029304" y="3207536"/>
              <a:ext cx="973551" cy="320010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177B0F74-99B7-6189-457D-FE0C2FE302AD}"/>
                </a:ext>
              </a:extLst>
            </p:cNvPr>
            <p:cNvCxnSpPr/>
            <p:nvPr/>
          </p:nvCxnSpPr>
          <p:spPr>
            <a:xfrm flipH="1">
              <a:off x="10766245" y="478056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0F86C32-AF1F-1F31-8D6B-0FC8ECAE9FEF}"/>
                </a:ext>
              </a:extLst>
            </p:cNvPr>
            <p:cNvSpPr/>
            <p:nvPr/>
          </p:nvSpPr>
          <p:spPr>
            <a:xfrm>
              <a:off x="7436643" y="5896988"/>
              <a:ext cx="123497" cy="123497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CFDB6D6-AC8B-289F-EB4C-FC96A61FD385}"/>
                </a:ext>
              </a:extLst>
            </p:cNvPr>
            <p:cNvSpPr/>
            <p:nvPr/>
          </p:nvSpPr>
          <p:spPr>
            <a:xfrm>
              <a:off x="8454597" y="3289826"/>
              <a:ext cx="45719" cy="709479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F71973FA-C5E9-2158-DA35-5809C4828A3A}"/>
                </a:ext>
              </a:extLst>
            </p:cNvPr>
            <p:cNvSpPr/>
            <p:nvPr/>
          </p:nvSpPr>
          <p:spPr>
            <a:xfrm>
              <a:off x="6769530" y="3542637"/>
              <a:ext cx="123497" cy="1234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</p:grp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8F8905F3-378B-3776-5F1B-574F00780671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EA0E5FE-44D1-8CDD-52AC-343E197E44A3}"/>
              </a:ext>
            </a:extLst>
          </p:cNvPr>
          <p:cNvSpPr/>
          <p:nvPr/>
        </p:nvSpPr>
        <p:spPr>
          <a:xfrm>
            <a:off x="251296" y="99491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FF006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44C5BB-D15A-758C-2504-E3850DA65993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         방향으로 전진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279831A-2DAD-E523-A0C3-FE17F60D10BB}"/>
              </a:ext>
            </a:extLst>
          </p:cNvPr>
          <p:cNvSpPr/>
          <p:nvPr/>
        </p:nvSpPr>
        <p:spPr>
          <a:xfrm>
            <a:off x="251295" y="128563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71B41-6896-5A9E-4870-24289DE19509}"/>
              </a:ext>
            </a:extLst>
          </p:cNvPr>
          <p:cNvSpPr txBox="1"/>
          <p:nvPr/>
        </p:nvSpPr>
        <p:spPr>
          <a:xfrm>
            <a:off x="404057" y="1179506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46C4223-348B-7208-EC0E-F40578343E03}"/>
              </a:ext>
            </a:extLst>
          </p:cNvPr>
          <p:cNvCxnSpPr>
            <a:cxnSpLocks/>
          </p:cNvCxnSpPr>
          <p:nvPr/>
        </p:nvCxnSpPr>
        <p:spPr>
          <a:xfrm>
            <a:off x="274137" y="1885326"/>
            <a:ext cx="0" cy="29574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8690005-A0D7-1941-BD0D-9653848F96B7}"/>
              </a:ext>
            </a:extLst>
          </p:cNvPr>
          <p:cNvSpPr txBox="1"/>
          <p:nvPr/>
        </p:nvSpPr>
        <p:spPr>
          <a:xfrm>
            <a:off x="404058" y="1905832"/>
            <a:ext cx="75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73DA09-2F21-2C7A-C456-DA39FA063DED}"/>
              </a:ext>
            </a:extLst>
          </p:cNvPr>
          <p:cNvSpPr/>
          <p:nvPr/>
        </p:nvSpPr>
        <p:spPr>
          <a:xfrm>
            <a:off x="251295" y="2279288"/>
            <a:ext cx="4571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746CA0-4ACE-E3CB-ED73-FFA4DD83F8DB}"/>
              </a:ext>
            </a:extLst>
          </p:cNvPr>
          <p:cNvSpPr txBox="1"/>
          <p:nvPr/>
        </p:nvSpPr>
        <p:spPr>
          <a:xfrm>
            <a:off x="404057" y="2234551"/>
            <a:ext cx="3161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노란색 움직이는 벽 활성화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A0951D0-2DF2-1E4D-AAC6-73A86FB71D2E}"/>
              </a:ext>
            </a:extLst>
          </p:cNvPr>
          <p:cNvSpPr/>
          <p:nvPr/>
        </p:nvSpPr>
        <p:spPr>
          <a:xfrm>
            <a:off x="250340" y="2963928"/>
            <a:ext cx="38846" cy="44473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6F2886-DDB7-ABFE-7812-B3B598E1CAB6}"/>
              </a:ext>
            </a:extLst>
          </p:cNvPr>
          <p:cNvSpPr/>
          <p:nvPr/>
        </p:nvSpPr>
        <p:spPr>
          <a:xfrm flipH="1">
            <a:off x="252345" y="2601123"/>
            <a:ext cx="38847" cy="40735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364265-26A9-0AAA-20FC-896232D10EE7}"/>
              </a:ext>
            </a:extLst>
          </p:cNvPr>
          <p:cNvSpPr txBox="1"/>
          <p:nvPr/>
        </p:nvSpPr>
        <p:spPr>
          <a:xfrm>
            <a:off x="404058" y="2901160"/>
            <a:ext cx="2454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좌우로 열림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9C78D18-F26B-532E-1708-89B9CC061169}"/>
              </a:ext>
            </a:extLst>
          </p:cNvPr>
          <p:cNvSpPr/>
          <p:nvPr/>
        </p:nvSpPr>
        <p:spPr>
          <a:xfrm>
            <a:off x="212388" y="363333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8B1CC2-FD96-45B0-09AC-2D9FBDAD4864}"/>
              </a:ext>
            </a:extLst>
          </p:cNvPr>
          <p:cNvSpPr txBox="1"/>
          <p:nvPr/>
        </p:nvSpPr>
        <p:spPr>
          <a:xfrm>
            <a:off x="404058" y="3582586"/>
            <a:ext cx="3076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버튼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파란색 움직이는 벽 활성화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3E01650-D22F-A32B-AC63-56A575E43E81}"/>
              </a:ext>
            </a:extLst>
          </p:cNvPr>
          <p:cNvSpPr/>
          <p:nvPr/>
        </p:nvSpPr>
        <p:spPr>
          <a:xfrm>
            <a:off x="260434" y="3951746"/>
            <a:ext cx="45719" cy="53133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D66CD02-0AEA-7A46-6FDD-D26125B04C2B}"/>
              </a:ext>
            </a:extLst>
          </p:cNvPr>
          <p:cNvSpPr txBox="1"/>
          <p:nvPr/>
        </p:nvSpPr>
        <p:spPr>
          <a:xfrm>
            <a:off x="420516" y="4097975"/>
            <a:ext cx="253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FD16B0E-D030-D0E8-991E-76BF3CDD37AD}"/>
              </a:ext>
            </a:extLst>
          </p:cNvPr>
          <p:cNvSpPr/>
          <p:nvPr/>
        </p:nvSpPr>
        <p:spPr>
          <a:xfrm>
            <a:off x="219183" y="4691362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7B3D3A-7594-60AC-BC9E-D7921D8E7A7C}"/>
              </a:ext>
            </a:extLst>
          </p:cNvPr>
          <p:cNvSpPr txBox="1"/>
          <p:nvPr/>
        </p:nvSpPr>
        <p:spPr>
          <a:xfrm>
            <a:off x="420516" y="4644039"/>
            <a:ext cx="1514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z="1050" dirty="0"/>
              <a:t>A type </a:t>
            </a:r>
            <a:r>
              <a:rPr lang="ko-KR" altLang="en-US" sz="1050" dirty="0"/>
              <a:t>큐브 </a:t>
            </a:r>
            <a:r>
              <a:rPr lang="en-US" altLang="ko-KR" sz="1050" dirty="0"/>
              <a:t>(1x1x1)</a:t>
            </a:r>
            <a:endParaRPr lang="ko-KR" altLang="en-US" sz="105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3C59F3D-DDBB-DAED-B628-0EBDB77CC3CD}"/>
              </a:ext>
            </a:extLst>
          </p:cNvPr>
          <p:cNvCxnSpPr>
            <a:cxnSpLocks/>
          </p:cNvCxnSpPr>
          <p:nvPr/>
        </p:nvCxnSpPr>
        <p:spPr>
          <a:xfrm>
            <a:off x="114826" y="1619002"/>
            <a:ext cx="30569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A624E74-0D33-DB70-274D-0AB01CF63E53}"/>
              </a:ext>
            </a:extLst>
          </p:cNvPr>
          <p:cNvSpPr txBox="1"/>
          <p:nvPr/>
        </p:nvSpPr>
        <p:spPr>
          <a:xfrm>
            <a:off x="404057" y="1490875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356218E-242C-E612-E5BB-BF9FC0C8C9D9}"/>
              </a:ext>
            </a:extLst>
          </p:cNvPr>
          <p:cNvCxnSpPr>
            <a:cxnSpLocks/>
          </p:cNvCxnSpPr>
          <p:nvPr/>
        </p:nvCxnSpPr>
        <p:spPr>
          <a:xfrm>
            <a:off x="2592300" y="1036523"/>
            <a:ext cx="266310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20B705-0E4A-5E1F-C9F3-EED5097483BA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(</a:t>
            </a:r>
            <a:r>
              <a:rPr lang="ko-KR" altLang="en-US" sz="1050" dirty="0"/>
              <a:t>보라색 움직이는 벽에 붙어있음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보라색 움직이는 벽 활성화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DDA158-85D0-AAFA-AFF1-4A81B3A191EF}"/>
              </a:ext>
            </a:extLst>
          </p:cNvPr>
          <p:cNvSpPr/>
          <p:nvPr/>
        </p:nvSpPr>
        <p:spPr>
          <a:xfrm>
            <a:off x="386922" y="949276"/>
            <a:ext cx="34270" cy="14483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FE9397-5E2E-4871-2640-E05E4AAC0B14}"/>
              </a:ext>
            </a:extLst>
          </p:cNvPr>
          <p:cNvSpPr/>
          <p:nvPr/>
        </p:nvSpPr>
        <p:spPr>
          <a:xfrm>
            <a:off x="379218" y="1152417"/>
            <a:ext cx="36618" cy="517341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AFD220-2BA5-0965-04E1-E9E1BE83690B}"/>
              </a:ext>
            </a:extLst>
          </p:cNvPr>
          <p:cNvSpPr txBox="1"/>
          <p:nvPr/>
        </p:nvSpPr>
        <p:spPr>
          <a:xfrm>
            <a:off x="404057" y="12859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48AA28B-4B9D-36D9-AF67-28363EF43CD6}"/>
              </a:ext>
            </a:extLst>
          </p:cNvPr>
          <p:cNvCxnSpPr>
            <a:cxnSpLocks/>
          </p:cNvCxnSpPr>
          <p:nvPr/>
        </p:nvCxnSpPr>
        <p:spPr>
          <a:xfrm>
            <a:off x="191812" y="1851123"/>
            <a:ext cx="39846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F5250-0492-9808-F954-9ED1D9C3C54A}"/>
              </a:ext>
            </a:extLst>
          </p:cNvPr>
          <p:cNvCxnSpPr>
            <a:cxnSpLocks/>
          </p:cNvCxnSpPr>
          <p:nvPr/>
        </p:nvCxnSpPr>
        <p:spPr>
          <a:xfrm>
            <a:off x="179816" y="2124388"/>
            <a:ext cx="419336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A562824-2A26-3F76-0478-EEFE43F84107}"/>
              </a:ext>
            </a:extLst>
          </p:cNvPr>
          <p:cNvCxnSpPr>
            <a:cxnSpLocks/>
          </p:cNvCxnSpPr>
          <p:nvPr/>
        </p:nvCxnSpPr>
        <p:spPr>
          <a:xfrm>
            <a:off x="404057" y="2352832"/>
            <a:ext cx="0" cy="286896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F5E2B74-80B5-8EDA-4B23-88A33E7CD9F8}"/>
              </a:ext>
            </a:extLst>
          </p:cNvPr>
          <p:cNvSpPr/>
          <p:nvPr/>
        </p:nvSpPr>
        <p:spPr>
          <a:xfrm>
            <a:off x="334710" y="2767756"/>
            <a:ext cx="125634" cy="125634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D26A2C-0F92-E12A-EE0A-1CA6EF4612B3}"/>
              </a:ext>
            </a:extLst>
          </p:cNvPr>
          <p:cNvSpPr/>
          <p:nvPr/>
        </p:nvSpPr>
        <p:spPr>
          <a:xfrm>
            <a:off x="375407" y="3021418"/>
            <a:ext cx="49165" cy="23212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FB039-11C6-682C-6015-FC7AB091F608}"/>
              </a:ext>
            </a:extLst>
          </p:cNvPr>
          <p:cNvSpPr txBox="1"/>
          <p:nvPr/>
        </p:nvSpPr>
        <p:spPr>
          <a:xfrm>
            <a:off x="627714" y="1721947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    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 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33E732-9A7D-5551-0BE4-54F19290927A}"/>
              </a:ext>
            </a:extLst>
          </p:cNvPr>
          <p:cNvSpPr txBox="1"/>
          <p:nvPr/>
        </p:nvSpPr>
        <p:spPr>
          <a:xfrm>
            <a:off x="627714" y="19974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</a:t>
            </a:r>
            <a:r>
              <a:rPr lang="en-US" altLang="ko-KR" sz="1050" dirty="0"/>
              <a:t>    </a:t>
            </a:r>
            <a:r>
              <a:rPr lang="ko-KR" altLang="en-US" sz="1050" dirty="0"/>
              <a:t>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040C11-3FB3-CA47-12EF-DCB5A57A48BB}"/>
              </a:ext>
            </a:extLst>
          </p:cNvPr>
          <p:cNvSpPr txBox="1"/>
          <p:nvPr/>
        </p:nvSpPr>
        <p:spPr>
          <a:xfrm>
            <a:off x="424572" y="236276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EA57CF-5D60-D699-8144-7E23603150E7}"/>
              </a:ext>
            </a:extLst>
          </p:cNvPr>
          <p:cNvSpPr txBox="1"/>
          <p:nvPr/>
        </p:nvSpPr>
        <p:spPr>
          <a:xfrm>
            <a:off x="494341" y="269933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모든 스위치 활성화 시 파란색 문 활성화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1160E0-8ED3-A1D1-A97F-1B73895E4088}"/>
              </a:ext>
            </a:extLst>
          </p:cNvPr>
          <p:cNvSpPr txBox="1"/>
          <p:nvPr/>
        </p:nvSpPr>
        <p:spPr>
          <a:xfrm>
            <a:off x="424572" y="302009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문</a:t>
            </a:r>
            <a:r>
              <a:rPr lang="en-US" altLang="ko-KR" sz="1050" dirty="0"/>
              <a:t>(</a:t>
            </a:r>
            <a:r>
              <a:rPr lang="ko-KR" altLang="en-US" sz="1050" dirty="0"/>
              <a:t>출구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열림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6DC8CB7B-AE30-105F-9D1E-753AEBC19468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0F845D-9F72-236C-BFCF-07A31078F313}"/>
              </a:ext>
            </a:extLst>
          </p:cNvPr>
          <p:cNvGrpSpPr/>
          <p:nvPr/>
        </p:nvGrpSpPr>
        <p:grpSpPr>
          <a:xfrm>
            <a:off x="5190926" y="2210540"/>
            <a:ext cx="6506733" cy="3901042"/>
            <a:chOff x="1676194" y="2210540"/>
            <a:chExt cx="6506733" cy="3901042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628826" y="2215751"/>
              <a:ext cx="4444334" cy="38920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855294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676194" y="3735616"/>
              <a:ext cx="765412" cy="9171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558610" y="4078945"/>
              <a:ext cx="34270" cy="14483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592207" y="3903128"/>
              <a:ext cx="36618" cy="5173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491904" y="2218534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4008919" y="2215751"/>
              <a:ext cx="517014" cy="1069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838159" y="2215752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667400" y="2215752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4321240" y="5595680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5150385" y="5595680"/>
              <a:ext cx="517014" cy="5159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4008919" y="3747279"/>
              <a:ext cx="842073" cy="827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850992" y="3747279"/>
              <a:ext cx="816407" cy="8276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2277925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6051348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491904" y="5595680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667400" y="5595680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468" y="2210540"/>
              <a:ext cx="0" cy="389209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794" y="2210540"/>
              <a:ext cx="0" cy="3892094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73159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38639" y="4156586"/>
              <a:ext cx="244288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12695" y="4040523"/>
              <a:ext cx="49165" cy="232127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687594" y="2402576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863089" y="5790814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4008919" y="3735616"/>
              <a:ext cx="0" cy="83926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AD125F9-5EAC-2A98-BECB-2A880F4B5740}"/>
              </a:ext>
            </a:extLst>
          </p:cNvPr>
          <p:cNvCxnSpPr>
            <a:cxnSpLocks/>
          </p:cNvCxnSpPr>
          <p:nvPr/>
        </p:nvCxnSpPr>
        <p:spPr>
          <a:xfrm flipV="1">
            <a:off x="2432965" y="1721947"/>
            <a:ext cx="0" cy="253916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7AC9455-B0EA-5A6D-1F19-CEB9B4FB5F1D}"/>
              </a:ext>
            </a:extLst>
          </p:cNvPr>
          <p:cNvCxnSpPr>
            <a:cxnSpLocks/>
          </p:cNvCxnSpPr>
          <p:nvPr/>
        </p:nvCxnSpPr>
        <p:spPr>
          <a:xfrm flipV="1">
            <a:off x="2432965" y="2006598"/>
            <a:ext cx="0" cy="253571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2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DE7475-52CF-29AA-4E60-411091237478}"/>
              </a:ext>
            </a:extLst>
          </p:cNvPr>
          <p:cNvGrpSpPr/>
          <p:nvPr/>
        </p:nvGrpSpPr>
        <p:grpSpPr>
          <a:xfrm>
            <a:off x="3852104" y="324268"/>
            <a:ext cx="1969279" cy="1444114"/>
            <a:chOff x="9560160" y="491040"/>
            <a:chExt cx="2287440" cy="1677428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569600" y="112689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1259631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1213876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24g x 26g x 22g  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70946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87408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16m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7257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754B47-E044-3511-9AA0-692A798FF0B0}"/>
              </a:ext>
            </a:extLst>
          </p:cNvPr>
          <p:cNvGrpSpPr/>
          <p:nvPr/>
        </p:nvGrpSpPr>
        <p:grpSpPr>
          <a:xfrm>
            <a:off x="39919" y="2155444"/>
            <a:ext cx="9756284" cy="4513069"/>
            <a:chOff x="139508" y="1576710"/>
            <a:chExt cx="10066045" cy="465635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4F7CC3-09C4-2008-BF6F-C4EC1B5AE007}"/>
                </a:ext>
              </a:extLst>
            </p:cNvPr>
            <p:cNvSpPr txBox="1"/>
            <p:nvPr/>
          </p:nvSpPr>
          <p:spPr>
            <a:xfrm>
              <a:off x="2191234" y="5986848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511560" y="4729562"/>
              <a:ext cx="3792481" cy="11130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332680" y="5274356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139508" y="5288946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905F5A-AC00-86D2-D84C-04B5E1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0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CCAE11-F97A-B252-CDBF-5D0D8991C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36271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EEF7D59-6CEB-1498-82CF-7052A787BF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394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BE2783-5295-2C2B-AAC3-F1ADA8BD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5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537065E-7C14-2D02-728B-7BCE0D9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879284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800C6B-24E2-B678-6439-37BD3DB30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018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60">
              <a:extLst>
                <a:ext uri="{FF2B5EF4-FFF2-40B4-BE49-F238E27FC236}">
                  <a16:creationId xmlns:a16="http://schemas.microsoft.com/office/drawing/2014/main" id="{FFCD7DDE-2214-EFB3-2BE8-3F26B970C6A8}"/>
                </a:ext>
              </a:extLst>
            </p:cNvPr>
            <p:cNvSpPr/>
            <p:nvPr/>
          </p:nvSpPr>
          <p:spPr>
            <a:xfrm>
              <a:off x="3182832" y="2960240"/>
              <a:ext cx="1121207" cy="17704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32328A8D-BE87-7A4D-DF3B-53010B903F25}"/>
                </a:ext>
              </a:extLst>
            </p:cNvPr>
            <p:cNvSpPr/>
            <p:nvPr/>
          </p:nvSpPr>
          <p:spPr>
            <a:xfrm>
              <a:off x="3182832" y="1892058"/>
              <a:ext cx="1121207" cy="10659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0FCEE6F-12DB-4763-EF6F-3BC5294F5670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63564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FCEDF3F-B5AF-B910-515A-639B851385E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4989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B15BAEA-5A6C-022A-CEA7-A078A2BB45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34030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9C718F-D0AE-F4C1-D005-19E4567BB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19400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1100ECA-34DD-2BB8-8F4B-7FE9199B08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038734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C224303-2E96-CB89-8135-F80FAED6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61" y="5936510"/>
              <a:ext cx="379248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7CD69E-0CF2-A86C-2F4F-2F3D71FEC4CB}"/>
                </a:ext>
              </a:extLst>
            </p:cNvPr>
            <p:cNvSpPr txBox="1"/>
            <p:nvPr/>
          </p:nvSpPr>
          <p:spPr>
            <a:xfrm>
              <a:off x="950608" y="4038734"/>
              <a:ext cx="8860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6.5m(x)</a:t>
              </a: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16.5m, 17.5m(y)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D6CB50-E22C-41D0-8867-EF6A09BB2EFF}"/>
                </a:ext>
              </a:extLst>
            </p:cNvPr>
            <p:cNvSpPr txBox="1"/>
            <p:nvPr/>
          </p:nvSpPr>
          <p:spPr>
            <a:xfrm>
              <a:off x="1650156" y="4046297"/>
              <a:ext cx="1607661" cy="52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12.5m(x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</a:t>
              </a:r>
            </a:p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C2EEC67-7428-AEB6-B1C5-FBF163C2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68" y="1898559"/>
              <a:ext cx="1125173" cy="2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D5EC45-03B3-54E7-BFE3-E8B00D74E9DA}"/>
                </a:ext>
              </a:extLst>
            </p:cNvPr>
            <p:cNvSpPr txBox="1"/>
            <p:nvPr/>
          </p:nvSpPr>
          <p:spPr>
            <a:xfrm>
              <a:off x="3091412" y="1601450"/>
              <a:ext cx="604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8E646-B58C-6CD4-D403-88D5CAB3AF6B}"/>
                </a:ext>
              </a:extLst>
            </p:cNvPr>
            <p:cNvCxnSpPr/>
            <p:nvPr/>
          </p:nvCxnSpPr>
          <p:spPr>
            <a:xfrm>
              <a:off x="4392923" y="4729562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6A8B76-257E-A1B2-3CE2-0667FB7AE5D1}"/>
                </a:ext>
              </a:extLst>
            </p:cNvPr>
            <p:cNvSpPr txBox="1"/>
            <p:nvPr/>
          </p:nvSpPr>
          <p:spPr>
            <a:xfrm>
              <a:off x="4452676" y="5188028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34E25E-4A78-1F11-BC3D-F116EE32C8DF}"/>
                </a:ext>
              </a:extLst>
            </p:cNvPr>
            <p:cNvSpPr txBox="1"/>
            <p:nvPr/>
          </p:nvSpPr>
          <p:spPr>
            <a:xfrm>
              <a:off x="4756533" y="4375981"/>
              <a:ext cx="174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15.5m(y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F124CE-1504-3D92-985F-010407EC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694972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238C0AA-D8E7-4185-96F6-30B6C7A1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55823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FE52340-F46F-8F1A-70AD-CC02EC3A3B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39962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2664E27-CA18-E847-0D00-77EA5E7F90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253325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7F1F56-0300-30EE-587B-2FAC5B92B3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09805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3BB8CD-FB2C-6815-7585-3BE834E84BDF}"/>
                </a:ext>
              </a:extLst>
            </p:cNvPr>
            <p:cNvSpPr txBox="1"/>
            <p:nvPr/>
          </p:nvSpPr>
          <p:spPr>
            <a:xfrm>
              <a:off x="4731422" y="3446489"/>
              <a:ext cx="1816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7.5m(y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A43D81E-98EF-6290-2AC2-8D14603DF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923" y="2989952"/>
              <a:ext cx="0" cy="17327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0395B9-97D7-866E-D7E3-4869018CADAE}"/>
                </a:ext>
              </a:extLst>
            </p:cNvPr>
            <p:cNvSpPr txBox="1"/>
            <p:nvPr/>
          </p:nvSpPr>
          <p:spPr>
            <a:xfrm>
              <a:off x="4427695" y="3804152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88DCAE-A86B-3EB7-E68F-0204D8CEC037}"/>
                </a:ext>
              </a:extLst>
            </p:cNvPr>
            <p:cNvCxnSpPr/>
            <p:nvPr/>
          </p:nvCxnSpPr>
          <p:spPr>
            <a:xfrm>
              <a:off x="4364195" y="3697542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1B664B-399C-E206-918E-8943501F1218}"/>
                </a:ext>
              </a:extLst>
            </p:cNvPr>
            <p:cNvCxnSpPr/>
            <p:nvPr/>
          </p:nvCxnSpPr>
          <p:spPr>
            <a:xfrm>
              <a:off x="4364195" y="46356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4E88B-1F3C-1721-3B42-8514D40F25DC}"/>
                </a:ext>
              </a:extLst>
            </p:cNvPr>
            <p:cNvSpPr/>
            <p:nvPr/>
          </p:nvSpPr>
          <p:spPr>
            <a:xfrm>
              <a:off x="3178868" y="2938223"/>
              <a:ext cx="1121207" cy="323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A5499E5-2FA7-1A92-6CF3-C82EC3BABABE}"/>
                </a:ext>
              </a:extLst>
            </p:cNvPr>
            <p:cNvCxnSpPr/>
            <p:nvPr/>
          </p:nvCxnSpPr>
          <p:spPr>
            <a:xfrm>
              <a:off x="4392923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560BFAF-F7A9-6CF7-CB75-C82F44684D75}"/>
                </a:ext>
              </a:extLst>
            </p:cNvPr>
            <p:cNvSpPr txBox="1"/>
            <p:nvPr/>
          </p:nvSpPr>
          <p:spPr>
            <a:xfrm>
              <a:off x="4462961" y="228377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167FA0C-3418-C69F-5B20-AD8A3003440C}"/>
                </a:ext>
              </a:extLst>
            </p:cNvPr>
            <p:cNvCxnSpPr/>
            <p:nvPr/>
          </p:nvCxnSpPr>
          <p:spPr>
            <a:xfrm>
              <a:off x="4364195" y="2954387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8A643C-6146-1720-4E45-5D1199F2F2B2}"/>
                </a:ext>
              </a:extLst>
            </p:cNvPr>
            <p:cNvSpPr txBox="1"/>
            <p:nvPr/>
          </p:nvSpPr>
          <p:spPr>
            <a:xfrm>
              <a:off x="4731423" y="2818713"/>
              <a:ext cx="1410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벽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6m~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99478C5-5EBE-C5DC-7FFC-49AFE2787BB3}"/>
                </a:ext>
              </a:extLst>
            </p:cNvPr>
            <p:cNvCxnSpPr/>
            <p:nvPr/>
          </p:nvCxnSpPr>
          <p:spPr>
            <a:xfrm>
              <a:off x="3062086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D49B51-2E73-5068-9854-3F7992FEB626}"/>
                </a:ext>
              </a:extLst>
            </p:cNvPr>
            <p:cNvSpPr txBox="1"/>
            <p:nvPr/>
          </p:nvSpPr>
          <p:spPr>
            <a:xfrm>
              <a:off x="2354332" y="224424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 높이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D35F80-297B-866C-9051-DEB724081DF4}"/>
                </a:ext>
              </a:extLst>
            </p:cNvPr>
            <p:cNvSpPr/>
            <p:nvPr/>
          </p:nvSpPr>
          <p:spPr>
            <a:xfrm>
              <a:off x="3556190" y="1858608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8BC491B-07AD-ADAD-BF4F-2E998DA10F0B}"/>
                </a:ext>
              </a:extLst>
            </p:cNvPr>
            <p:cNvCxnSpPr/>
            <p:nvPr/>
          </p:nvCxnSpPr>
          <p:spPr>
            <a:xfrm flipV="1">
              <a:off x="3739470" y="1576710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936C731-E789-2BDC-F162-FD6349551DD1}"/>
                </a:ext>
              </a:extLst>
            </p:cNvPr>
            <p:cNvCxnSpPr/>
            <p:nvPr/>
          </p:nvCxnSpPr>
          <p:spPr>
            <a:xfrm>
              <a:off x="2436271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91F6F93-F0E7-13D7-B405-99872DCA78F1}"/>
                </a:ext>
              </a:extLst>
            </p:cNvPr>
            <p:cNvCxnSpPr/>
            <p:nvPr/>
          </p:nvCxnSpPr>
          <p:spPr>
            <a:xfrm>
              <a:off x="1492807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587BF3A-763A-5F7D-7992-C87B7A9A80E7}"/>
                </a:ext>
              </a:extLst>
            </p:cNvPr>
            <p:cNvCxnSpPr/>
            <p:nvPr/>
          </p:nvCxnSpPr>
          <p:spPr>
            <a:xfrm>
              <a:off x="9908972" y="28658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E35CE96-007B-79D4-269D-5B68BFB259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8C3607B-49BD-6B1A-AA56-82787F5D6A17}"/>
              </a:ext>
            </a:extLst>
          </p:cNvPr>
          <p:cNvSpPr txBox="1"/>
          <p:nvPr/>
        </p:nvSpPr>
        <p:spPr>
          <a:xfrm>
            <a:off x="33568" y="841306"/>
            <a:ext cx="3317892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 제작 된 맵에서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아주 조금  수정했으니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스테이지 제작하기 전에 담당자한테 물어보세요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Lumo_S7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담당 윤지성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7B2A37D-D0BF-A5CA-C6D0-312AD6C09D3C}"/>
              </a:ext>
            </a:extLst>
          </p:cNvPr>
          <p:cNvGrpSpPr/>
          <p:nvPr/>
        </p:nvGrpSpPr>
        <p:grpSpPr>
          <a:xfrm>
            <a:off x="10463663" y="587984"/>
            <a:ext cx="1105054" cy="899414"/>
            <a:chOff x="9775182" y="3965997"/>
            <a:chExt cx="1349280" cy="1098192"/>
          </a:xfrm>
        </p:grpSpPr>
        <p:sp>
          <p:nvSpPr>
            <p:cNvPr id="148" name="직사각형 23">
              <a:extLst>
                <a:ext uri="{FF2B5EF4-FFF2-40B4-BE49-F238E27FC236}">
                  <a16:creationId xmlns:a16="http://schemas.microsoft.com/office/drawing/2014/main" id="{76257AD5-C362-0A23-BD25-62CFC34E03B0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2">
              <a:extLst>
                <a:ext uri="{FF2B5EF4-FFF2-40B4-BE49-F238E27FC236}">
                  <a16:creationId xmlns:a16="http://schemas.microsoft.com/office/drawing/2014/main" id="{52D1D945-82A0-CB2D-9F50-A3EF6EA2C8E6}"/>
                </a:ext>
              </a:extLst>
            </p:cNvPr>
            <p:cNvSpPr/>
            <p:nvPr/>
          </p:nvSpPr>
          <p:spPr>
            <a:xfrm>
              <a:off x="9775182" y="4042335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  <p:sp>
          <p:nvSpPr>
            <p:cNvPr id="150" name="직사각형 23">
              <a:extLst>
                <a:ext uri="{FF2B5EF4-FFF2-40B4-BE49-F238E27FC236}">
                  <a16:creationId xmlns:a16="http://schemas.microsoft.com/office/drawing/2014/main" id="{1B51AF66-2585-0D6A-BBD9-0134A3206D51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TextBox 12">
              <a:extLst>
                <a:ext uri="{FF2B5EF4-FFF2-40B4-BE49-F238E27FC236}">
                  <a16:creationId xmlns:a16="http://schemas.microsoft.com/office/drawing/2014/main" id="{37A4C1EA-CFFA-C115-564A-906E9D1C31EC}"/>
                </a:ext>
              </a:extLst>
            </p:cNvPr>
            <p:cNvSpPr/>
            <p:nvPr/>
          </p:nvSpPr>
          <p:spPr>
            <a:xfrm>
              <a:off x="9775182" y="468152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45EDD68-7FCC-5955-5659-CDAACFC4B8C8}"/>
              </a:ext>
            </a:extLst>
          </p:cNvPr>
          <p:cNvGrpSpPr/>
          <p:nvPr/>
        </p:nvGrpSpPr>
        <p:grpSpPr>
          <a:xfrm>
            <a:off x="6559807" y="2012154"/>
            <a:ext cx="5313957" cy="4265887"/>
            <a:chOff x="6756842" y="2012154"/>
            <a:chExt cx="5313957" cy="4265887"/>
          </a:xfrm>
        </p:grpSpPr>
        <p:sp>
          <p:nvSpPr>
            <p:cNvPr id="84" name="직사각형 260">
              <a:extLst>
                <a:ext uri="{FF2B5EF4-FFF2-40B4-BE49-F238E27FC236}">
                  <a16:creationId xmlns:a16="http://schemas.microsoft.com/office/drawing/2014/main" id="{1BFFD1E0-52F4-770F-3648-AFEB7317B75B}"/>
                </a:ext>
              </a:extLst>
            </p:cNvPr>
            <p:cNvSpPr/>
            <p:nvPr/>
          </p:nvSpPr>
          <p:spPr>
            <a:xfrm>
              <a:off x="7128894" y="5165006"/>
              <a:ext cx="3792481" cy="1113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직사각형 260">
              <a:extLst>
                <a:ext uri="{FF2B5EF4-FFF2-40B4-BE49-F238E27FC236}">
                  <a16:creationId xmlns:a16="http://schemas.microsoft.com/office/drawing/2014/main" id="{DA325DA0-1072-A5C1-A329-DD2538432DFE}"/>
                </a:ext>
              </a:extLst>
            </p:cNvPr>
            <p:cNvSpPr/>
            <p:nvPr/>
          </p:nvSpPr>
          <p:spPr>
            <a:xfrm>
              <a:off x="7128893" y="5580039"/>
              <a:ext cx="3792481" cy="3178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직사각형 365">
              <a:extLst>
                <a:ext uri="{FF2B5EF4-FFF2-40B4-BE49-F238E27FC236}">
                  <a16:creationId xmlns:a16="http://schemas.microsoft.com/office/drawing/2014/main" id="{B68D881A-32DB-F9C0-979E-0E666078BD7E}"/>
                </a:ext>
              </a:extLst>
            </p:cNvPr>
            <p:cNvSpPr/>
            <p:nvPr/>
          </p:nvSpPr>
          <p:spPr>
            <a:xfrm rot="5400000">
              <a:off x="6950013" y="5709800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05BA087-5CBF-FED7-228D-BB05401C379C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42" y="5724390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899E452-2F30-087D-7F85-A0EBF1424B65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84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A69E051-E449-9F6F-E2C5-4ADCA44409F9}"/>
                </a:ext>
              </a:extLst>
            </p:cNvPr>
            <p:cNvCxnSpPr>
              <a:cxnSpLocks/>
            </p:cNvCxnSpPr>
            <p:nvPr/>
          </p:nvCxnSpPr>
          <p:spPr>
            <a:xfrm>
              <a:off x="9053605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1A9F524-7213-C9A3-41FF-F419579516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7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04D1467-A9BE-52BD-A7A4-AF6B67861E9E}"/>
                </a:ext>
              </a:extLst>
            </p:cNvPr>
            <p:cNvCxnSpPr>
              <a:cxnSpLocks/>
            </p:cNvCxnSpPr>
            <p:nvPr/>
          </p:nvCxnSpPr>
          <p:spPr>
            <a:xfrm>
              <a:off x="935988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F9D50E4-DCE8-6CB1-04E3-F87D6B5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6618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F9583A3-E935-9CCD-FB39-588C05E9EEF4}"/>
                </a:ext>
              </a:extLst>
            </p:cNvPr>
            <p:cNvCxnSpPr>
              <a:cxnSpLocks/>
            </p:cNvCxnSpPr>
            <p:nvPr/>
          </p:nvCxnSpPr>
          <p:spPr>
            <a:xfrm>
              <a:off x="9633352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260">
              <a:extLst>
                <a:ext uri="{FF2B5EF4-FFF2-40B4-BE49-F238E27FC236}">
                  <a16:creationId xmlns:a16="http://schemas.microsoft.com/office/drawing/2014/main" id="{0DC96472-1CAA-8F83-142D-68FB91696944}"/>
                </a:ext>
              </a:extLst>
            </p:cNvPr>
            <p:cNvSpPr/>
            <p:nvPr/>
          </p:nvSpPr>
          <p:spPr>
            <a:xfrm>
              <a:off x="9800166" y="3395684"/>
              <a:ext cx="1121207" cy="1770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EE92EDF4-C80C-8FBD-9886-A22DC3E60F2F}"/>
                </a:ext>
              </a:extLst>
            </p:cNvPr>
            <p:cNvSpPr/>
            <p:nvPr/>
          </p:nvSpPr>
          <p:spPr>
            <a:xfrm>
              <a:off x="9800166" y="2327502"/>
              <a:ext cx="1121207" cy="106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E23E0B0-0FC1-51A5-508C-D35F4EE95EA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507109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3AC0E6E-5ACE-38B0-ECC6-007E6E1AEF8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93436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0881C3B-676C-8CE4-B034-EF28A15DE8C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775751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E22CFD7-6691-65E0-7048-AA6BC66A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62944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4C35618-4AD7-284F-42AE-C692F97F56F8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474178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35093AC-35F6-BF58-A937-7C38D1E0940F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1304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7992237-7A98-8C33-0B74-091B2114867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99368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DE31A24-3EC7-EF2D-B160-4EDCFD449936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83507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2371A88D-77CD-5D75-A9FD-1E3A700AFE84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68876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CBC7E44-3903-2E83-4B1D-BB03DBD61B17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53350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7EBB86F-6520-97B5-F213-51F876800DEA}"/>
                </a:ext>
              </a:extLst>
            </p:cNvPr>
            <p:cNvSpPr/>
            <p:nvPr/>
          </p:nvSpPr>
          <p:spPr>
            <a:xfrm>
              <a:off x="9796202" y="3373667"/>
              <a:ext cx="112120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F7BFB5A6-36FF-194C-F59F-97788E42001F}"/>
                </a:ext>
              </a:extLst>
            </p:cNvPr>
            <p:cNvCxnSpPr/>
            <p:nvPr/>
          </p:nvCxnSpPr>
          <p:spPr>
            <a:xfrm flipV="1">
              <a:off x="10372945" y="2012154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5D1FA22-8039-B72B-B79A-BDCA7FF20064}"/>
                </a:ext>
              </a:extLst>
            </p:cNvPr>
            <p:cNvSpPr/>
            <p:nvPr/>
          </p:nvSpPr>
          <p:spPr>
            <a:xfrm>
              <a:off x="10189665" y="2302710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848D72F-D3C3-DED0-351D-8801C3E242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320" y="5594746"/>
              <a:ext cx="0" cy="3031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FB8E675-0B0B-A39E-1EDF-79166DAC6ED5}"/>
                </a:ext>
              </a:extLst>
            </p:cNvPr>
            <p:cNvSpPr txBox="1"/>
            <p:nvPr/>
          </p:nvSpPr>
          <p:spPr>
            <a:xfrm>
              <a:off x="11079983" y="5557890"/>
              <a:ext cx="9908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3~5m(z)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구간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바닥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59D7C-B514-98D2-8652-B27A16E6F02C}"/>
                </a:ext>
              </a:extLst>
            </p:cNvPr>
            <p:cNvSpPr txBox="1"/>
            <p:nvPr/>
          </p:nvSpPr>
          <p:spPr>
            <a:xfrm>
              <a:off x="7755225" y="3277954"/>
              <a:ext cx="17515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해당 벽 부분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8" name="직사각형 29">
            <a:extLst>
              <a:ext uri="{FF2B5EF4-FFF2-40B4-BE49-F238E27FC236}">
                <a16:creationId xmlns:a16="http://schemas.microsoft.com/office/drawing/2014/main" id="{3830C5A9-2015-A2CF-77E7-50DAA2F1F353}"/>
              </a:ext>
            </a:extLst>
          </p:cNvPr>
          <p:cNvSpPr/>
          <p:nvPr/>
        </p:nvSpPr>
        <p:spPr>
          <a:xfrm>
            <a:off x="6099405" y="30789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0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00587F63-D724-97F6-5009-18D0765FF23E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9B0D45EC-7FED-4349-9102-13B6F310D7A0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60">
            <a:extLst>
              <a:ext uri="{FF2B5EF4-FFF2-40B4-BE49-F238E27FC236}">
                <a16:creationId xmlns:a16="http://schemas.microsoft.com/office/drawing/2014/main" id="{40E372A9-A224-16BC-B8A7-77D5735A725A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887234-6893-1596-3E88-B68FFB0C247C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0C75C4-82E5-8044-06D2-950942EC3AE1}"/>
              </a:ext>
            </a:extLst>
          </p:cNvPr>
          <p:cNvCxnSpPr/>
          <p:nvPr/>
        </p:nvCxnSpPr>
        <p:spPr>
          <a:xfrm>
            <a:off x="176581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E3E31-311B-ED43-A959-C5F8038A51CF}"/>
              </a:ext>
            </a:extLst>
          </p:cNvPr>
          <p:cNvSpPr/>
          <p:nvPr/>
        </p:nvSpPr>
        <p:spPr>
          <a:xfrm>
            <a:off x="176581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197FDE-B720-86B4-ADB4-FDB2EAEE0078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5A09F5-33CE-B673-AF23-1E16B121D832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0D9046-7F88-CB38-07D0-28C13F375572}"/>
              </a:ext>
            </a:extLst>
          </p:cNvPr>
          <p:cNvSpPr/>
          <p:nvPr/>
        </p:nvSpPr>
        <p:spPr>
          <a:xfrm>
            <a:off x="3572576" y="4642552"/>
            <a:ext cx="43583" cy="45407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E0BE38-EF29-A48A-569A-0958DBCB59B0}"/>
              </a:ext>
            </a:extLst>
          </p:cNvPr>
          <p:cNvSpPr/>
          <p:nvPr/>
        </p:nvSpPr>
        <p:spPr>
          <a:xfrm>
            <a:off x="3572576" y="4123856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4242FF02-32A0-D159-AC25-DADDC983677E}"/>
              </a:ext>
            </a:extLst>
          </p:cNvPr>
          <p:cNvSpPr/>
          <p:nvPr/>
        </p:nvSpPr>
        <p:spPr>
          <a:xfrm>
            <a:off x="456165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260">
            <a:extLst>
              <a:ext uri="{FF2B5EF4-FFF2-40B4-BE49-F238E27FC236}">
                <a16:creationId xmlns:a16="http://schemas.microsoft.com/office/drawing/2014/main" id="{E49AB3A6-6FAE-003D-127E-A90B10C1DFEF}"/>
              </a:ext>
            </a:extLst>
          </p:cNvPr>
          <p:cNvSpPr/>
          <p:nvPr/>
        </p:nvSpPr>
        <p:spPr>
          <a:xfrm>
            <a:off x="521926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6A96D2D-876E-3E01-2B1F-173D8AD51B2A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6F203D-7FAA-CA8C-7F1B-62C5EA6DB6DC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3E5D266-E8E9-024B-4259-952F4A05A1A6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73595C-BF69-30F4-65DB-FC55026C9FA3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7910A3-F630-8E57-104D-549A7F98EC94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9DF27E-840D-D849-20AA-80EABA3479B6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703127-4D16-9D13-5A89-53542227D7E1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458660E-A800-3E81-67DC-EB6C85C35C98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FAC36D6-7FF2-418D-33DE-5919CA25AB7D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645E5A-5892-19AA-5565-3852479F348F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9B3A69-6297-0CB0-3EA6-5097817D6F19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69D6437-3D69-690C-544A-07ED47B55851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19186C5-F46F-ABA6-704B-4D4F20340C38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D195A-972E-AE7B-D2DD-EFEE9EE8269B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412B174-BAC0-803E-3CC5-8C5118BC7FEA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89E64E5-FAF8-42BE-1B43-8403343FE292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B697153-B6F3-4604-1B15-1EB1D4F53E50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8B61EA6-E87A-095E-264C-04498FAEDB59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F10DBF6-61CC-9D4D-EF9C-956526E351B6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49D8EBE-B81A-65CB-D361-BF0AE490D06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3239CE0-C871-C9B5-734C-41E5740CE560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3B507B-792A-FDE7-2932-EDEBC927F5F8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642725-A8FB-8A51-8157-170B65422E86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5" name="직사각형 260">
              <a:extLst>
                <a:ext uri="{FF2B5EF4-FFF2-40B4-BE49-F238E27FC236}">
                  <a16:creationId xmlns:a16="http://schemas.microsoft.com/office/drawing/2014/main" id="{833E92BB-6B91-E906-DC1B-A7CB8F4BE7A3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260">
              <a:extLst>
                <a:ext uri="{FF2B5EF4-FFF2-40B4-BE49-F238E27FC236}">
                  <a16:creationId xmlns:a16="http://schemas.microsoft.com/office/drawing/2014/main" id="{714BCDCC-3DD3-84B1-FA79-8486BCAA826B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260">
              <a:extLst>
                <a:ext uri="{FF2B5EF4-FFF2-40B4-BE49-F238E27FC236}">
                  <a16:creationId xmlns:a16="http://schemas.microsoft.com/office/drawing/2014/main" id="{E75A2FAF-0251-03D7-EE7C-996176FF95A5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3B368CC-85B6-FE1D-A3FC-44B4A9977581}"/>
              </a:ext>
            </a:extLst>
          </p:cNvPr>
          <p:cNvCxnSpPr>
            <a:cxnSpLocks/>
          </p:cNvCxnSpPr>
          <p:nvPr/>
        </p:nvCxnSpPr>
        <p:spPr>
          <a:xfrm>
            <a:off x="357257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C2EFA933-ABD1-9B18-8071-15D82622C9CE}"/>
              </a:ext>
            </a:extLst>
          </p:cNvPr>
          <p:cNvSpPr/>
          <p:nvPr/>
        </p:nvSpPr>
        <p:spPr>
          <a:xfrm>
            <a:off x="533820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4E875D6-79EA-2195-E7FA-423B4E37D4FF}"/>
              </a:ext>
            </a:extLst>
          </p:cNvPr>
          <p:cNvSpPr/>
          <p:nvPr/>
        </p:nvSpPr>
        <p:spPr>
          <a:xfrm>
            <a:off x="574265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8DB61712-A938-F16B-ABDC-BB4E94274358}"/>
              </a:ext>
            </a:extLst>
          </p:cNvPr>
          <p:cNvCxnSpPr/>
          <p:nvPr/>
        </p:nvCxnSpPr>
        <p:spPr>
          <a:xfrm>
            <a:off x="521926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C1F93142-7A88-08CF-3226-F87FEDAACB52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C5EA9488-A0B6-A519-441C-22F6B808A49F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CFB384E-1CF0-B3D5-716A-9079F011196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CB155AA-078E-78F4-17A4-86BB2876FB95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4E3F49B-30E8-41AA-238E-60A22A28112C}"/>
              </a:ext>
            </a:extLst>
          </p:cNvPr>
          <p:cNvGrpSpPr/>
          <p:nvPr/>
        </p:nvGrpSpPr>
        <p:grpSpPr>
          <a:xfrm>
            <a:off x="8833614" y="4504149"/>
            <a:ext cx="2328288" cy="253916"/>
            <a:chOff x="8190308" y="4848418"/>
            <a:chExt cx="2328288" cy="253916"/>
          </a:xfrm>
        </p:grpSpPr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1C2D2DD-494B-F506-E94C-2ECC6C233C15}"/>
                </a:ext>
              </a:extLst>
            </p:cNvPr>
            <p:cNvCxnSpPr/>
            <p:nvPr/>
          </p:nvCxnSpPr>
          <p:spPr>
            <a:xfrm flipH="1">
              <a:off x="8190308" y="497537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2DBBB1B-7B8C-C041-04F7-C0D2DB808375}"/>
                </a:ext>
              </a:extLst>
            </p:cNvPr>
            <p:cNvGrpSpPr/>
            <p:nvPr/>
          </p:nvGrpSpPr>
          <p:grpSpPr>
            <a:xfrm>
              <a:off x="8924138" y="4848418"/>
              <a:ext cx="1594458" cy="253916"/>
              <a:chOff x="8924138" y="4848418"/>
              <a:chExt cx="1594458" cy="25391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47E9377-83D4-3449-7491-A265ACF33A61}"/>
                  </a:ext>
                </a:extLst>
              </p:cNvPr>
              <p:cNvSpPr txBox="1"/>
              <p:nvPr/>
            </p:nvSpPr>
            <p:spPr>
              <a:xfrm>
                <a:off x="8924138" y="4848418"/>
                <a:ext cx="15944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다음 슬라이드에 연결</a:t>
                </a:r>
              </a:p>
            </p:txBody>
          </p: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4D463B19-1195-622E-755D-5A0554505FBE}"/>
                  </a:ext>
                </a:extLst>
              </p:cNvPr>
              <p:cNvCxnSpPr>
                <a:endCxn id="134" idx="1"/>
              </p:cNvCxnSpPr>
              <p:nvPr/>
            </p:nvCxnSpPr>
            <p:spPr>
              <a:xfrm>
                <a:off x="8924138" y="4848418"/>
                <a:ext cx="0" cy="25199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DFA203-DD4D-9D27-AE92-515A7D86521F}"/>
              </a:ext>
            </a:extLst>
          </p:cNvPr>
          <p:cNvSpPr txBox="1"/>
          <p:nvPr/>
        </p:nvSpPr>
        <p:spPr>
          <a:xfrm>
            <a:off x="847737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AEB69B2-ADB6-CEB9-9FA4-BC9BDC04021D}"/>
              </a:ext>
            </a:extLst>
          </p:cNvPr>
          <p:cNvCxnSpPr>
            <a:cxnSpLocks/>
          </p:cNvCxnSpPr>
          <p:nvPr/>
        </p:nvCxnSpPr>
        <p:spPr>
          <a:xfrm flipV="1">
            <a:off x="1109809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DAC72F1-967F-C7F0-9B9B-D85B1F8A2CDB}"/>
              </a:ext>
            </a:extLst>
          </p:cNvPr>
          <p:cNvCxnSpPr>
            <a:cxnSpLocks/>
          </p:cNvCxnSpPr>
          <p:nvPr/>
        </p:nvCxnSpPr>
        <p:spPr>
          <a:xfrm flipV="1">
            <a:off x="1765818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DCEEF61-17AF-F2F6-42EE-592A8A7BCC82}"/>
              </a:ext>
            </a:extLst>
          </p:cNvPr>
          <p:cNvSpPr txBox="1"/>
          <p:nvPr/>
        </p:nvSpPr>
        <p:spPr>
          <a:xfrm>
            <a:off x="149620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9E34A3-C165-F7C2-6C89-132D61F12F40}"/>
              </a:ext>
            </a:extLst>
          </p:cNvPr>
          <p:cNvCxnSpPr>
            <a:cxnSpLocks/>
          </p:cNvCxnSpPr>
          <p:nvPr/>
        </p:nvCxnSpPr>
        <p:spPr>
          <a:xfrm flipV="1">
            <a:off x="359436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C1AE6C-6A0B-182B-25DC-B821D7069269}"/>
              </a:ext>
            </a:extLst>
          </p:cNvPr>
          <p:cNvCxnSpPr>
            <a:cxnSpLocks/>
          </p:cNvCxnSpPr>
          <p:nvPr/>
        </p:nvCxnSpPr>
        <p:spPr>
          <a:xfrm flipV="1">
            <a:off x="4562321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19E3BAA-BA3E-13EF-C077-6CEAE44AF115}"/>
              </a:ext>
            </a:extLst>
          </p:cNvPr>
          <p:cNvSpPr txBox="1"/>
          <p:nvPr/>
        </p:nvSpPr>
        <p:spPr>
          <a:xfrm>
            <a:off x="330625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A1B031-6072-C8C8-74DF-8D2E7561E388}"/>
              </a:ext>
            </a:extLst>
          </p:cNvPr>
          <p:cNvSpPr txBox="1"/>
          <p:nvPr/>
        </p:nvSpPr>
        <p:spPr>
          <a:xfrm>
            <a:off x="429533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ACFCE19-BF74-7614-6EF9-FA76AA41FE75}"/>
              </a:ext>
            </a:extLst>
          </p:cNvPr>
          <p:cNvCxnSpPr>
            <a:cxnSpLocks/>
          </p:cNvCxnSpPr>
          <p:nvPr/>
        </p:nvCxnSpPr>
        <p:spPr>
          <a:xfrm flipV="1">
            <a:off x="521992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032441-7D00-51F6-F40E-6F21CA286491}"/>
              </a:ext>
            </a:extLst>
          </p:cNvPr>
          <p:cNvSpPr txBox="1"/>
          <p:nvPr/>
        </p:nvSpPr>
        <p:spPr>
          <a:xfrm>
            <a:off x="495294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3310093-0253-1437-4295-33FD3FB5934A}"/>
              </a:ext>
            </a:extLst>
          </p:cNvPr>
          <p:cNvCxnSpPr>
            <a:cxnSpLocks/>
          </p:cNvCxnSpPr>
          <p:nvPr/>
        </p:nvCxnSpPr>
        <p:spPr>
          <a:xfrm flipV="1">
            <a:off x="6522631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0178EF4-A738-E293-B312-37D680DA8B51}"/>
              </a:ext>
            </a:extLst>
          </p:cNvPr>
          <p:cNvSpPr txBox="1"/>
          <p:nvPr/>
        </p:nvSpPr>
        <p:spPr>
          <a:xfrm>
            <a:off x="625564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38C5744-D149-638F-BD73-F956F4E89F8E}"/>
              </a:ext>
            </a:extLst>
          </p:cNvPr>
          <p:cNvCxnSpPr>
            <a:cxnSpLocks/>
          </p:cNvCxnSpPr>
          <p:nvPr/>
        </p:nvCxnSpPr>
        <p:spPr>
          <a:xfrm flipV="1">
            <a:off x="7234713" y="2321888"/>
            <a:ext cx="0" cy="14659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DE8FBE-ABC7-3ED0-1074-B91360D11F2C}"/>
              </a:ext>
            </a:extLst>
          </p:cNvPr>
          <p:cNvSpPr txBox="1"/>
          <p:nvPr/>
        </p:nvSpPr>
        <p:spPr>
          <a:xfrm>
            <a:off x="696772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0728A9E-41E7-D6A8-5680-C412AFAA9EA4}"/>
              </a:ext>
            </a:extLst>
          </p:cNvPr>
          <p:cNvCxnSpPr>
            <a:cxnSpLocks/>
          </p:cNvCxnSpPr>
          <p:nvPr/>
        </p:nvCxnSpPr>
        <p:spPr>
          <a:xfrm flipV="1">
            <a:off x="797773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F2EABB1-938F-0AAC-EDF9-18231FD76B06}"/>
              </a:ext>
            </a:extLst>
          </p:cNvPr>
          <p:cNvSpPr txBox="1"/>
          <p:nvPr/>
        </p:nvSpPr>
        <p:spPr>
          <a:xfrm>
            <a:off x="771075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78DD3A9-6EF8-17F5-D1A7-23CC27CFEFD3}"/>
              </a:ext>
            </a:extLst>
          </p:cNvPr>
          <p:cNvCxnSpPr>
            <a:cxnSpLocks/>
          </p:cNvCxnSpPr>
          <p:nvPr/>
        </p:nvCxnSpPr>
        <p:spPr>
          <a:xfrm>
            <a:off x="847737" y="4137593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6C94413-BD13-5897-1817-34126B7570E8}"/>
              </a:ext>
            </a:extLst>
          </p:cNvPr>
          <p:cNvSpPr txBox="1"/>
          <p:nvPr/>
        </p:nvSpPr>
        <p:spPr>
          <a:xfrm>
            <a:off x="315719" y="399194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A5FC2874-286E-777A-A897-8B5590B4C36E}"/>
              </a:ext>
            </a:extLst>
          </p:cNvPr>
          <p:cNvCxnSpPr>
            <a:cxnSpLocks/>
          </p:cNvCxnSpPr>
          <p:nvPr/>
        </p:nvCxnSpPr>
        <p:spPr>
          <a:xfrm>
            <a:off x="847737" y="3154828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47784F-6BD7-0846-1FEF-9A458CD11738}"/>
              </a:ext>
            </a:extLst>
          </p:cNvPr>
          <p:cNvSpPr txBox="1"/>
          <p:nvPr/>
        </p:nvSpPr>
        <p:spPr>
          <a:xfrm>
            <a:off x="315719" y="300917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3F10399-BEF7-02D0-D589-59DAA5B3013A}"/>
              </a:ext>
            </a:extLst>
          </p:cNvPr>
          <p:cNvCxnSpPr>
            <a:cxnSpLocks/>
          </p:cNvCxnSpPr>
          <p:nvPr/>
        </p:nvCxnSpPr>
        <p:spPr>
          <a:xfrm>
            <a:off x="847737" y="5070546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09CC135-DAD0-AD3D-593E-016ABF0A0DDB}"/>
              </a:ext>
            </a:extLst>
          </p:cNvPr>
          <p:cNvSpPr txBox="1"/>
          <p:nvPr/>
        </p:nvSpPr>
        <p:spPr>
          <a:xfrm>
            <a:off x="315719" y="492489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7BCDE3D-09F2-4C25-E89D-DA7C0A1FD379}"/>
              </a:ext>
            </a:extLst>
          </p:cNvPr>
          <p:cNvCxnSpPr>
            <a:cxnSpLocks/>
          </p:cNvCxnSpPr>
          <p:nvPr/>
        </p:nvCxnSpPr>
        <p:spPr>
          <a:xfrm>
            <a:off x="847737" y="5429567"/>
            <a:ext cx="43715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A20C971-E8EF-BEAD-4ABD-1ADED4D8AB2D}"/>
              </a:ext>
            </a:extLst>
          </p:cNvPr>
          <p:cNvSpPr txBox="1"/>
          <p:nvPr/>
        </p:nvSpPr>
        <p:spPr>
          <a:xfrm>
            <a:off x="315719" y="528541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9B5CE88-E01F-4DB8-1340-1A6E2AAB1298}"/>
              </a:ext>
            </a:extLst>
          </p:cNvPr>
          <p:cNvCxnSpPr>
            <a:cxnSpLocks/>
          </p:cNvCxnSpPr>
          <p:nvPr/>
        </p:nvCxnSpPr>
        <p:spPr>
          <a:xfrm>
            <a:off x="847737" y="6080112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22412B6-7361-10E6-3F3C-5D1FFD0B3419}"/>
              </a:ext>
            </a:extLst>
          </p:cNvPr>
          <p:cNvSpPr txBox="1"/>
          <p:nvPr/>
        </p:nvSpPr>
        <p:spPr>
          <a:xfrm>
            <a:off x="315719" y="593446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33EFD52-E7B3-3BCF-1744-174D43852876}"/>
              </a:ext>
            </a:extLst>
          </p:cNvPr>
          <p:cNvCxnSpPr>
            <a:cxnSpLocks/>
          </p:cNvCxnSpPr>
          <p:nvPr/>
        </p:nvCxnSpPr>
        <p:spPr>
          <a:xfrm>
            <a:off x="847737" y="3790205"/>
            <a:ext cx="373240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451A48B-0362-7B1A-537F-0B0A3B99440B}"/>
              </a:ext>
            </a:extLst>
          </p:cNvPr>
          <p:cNvSpPr txBox="1"/>
          <p:nvPr/>
        </p:nvSpPr>
        <p:spPr>
          <a:xfrm>
            <a:off x="315719" y="36445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561BA5-5E18-B639-01C6-B0A46EFE89C9}"/>
              </a:ext>
            </a:extLst>
          </p:cNvPr>
          <p:cNvCxnSpPr>
            <a:cxnSpLocks/>
          </p:cNvCxnSpPr>
          <p:nvPr/>
        </p:nvCxnSpPr>
        <p:spPr>
          <a:xfrm>
            <a:off x="8656304" y="4289747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4BFE16C-41F9-9684-7671-7CAB6BAEC8A5}"/>
              </a:ext>
            </a:extLst>
          </p:cNvPr>
          <p:cNvSpPr txBox="1"/>
          <p:nvPr/>
        </p:nvSpPr>
        <p:spPr>
          <a:xfrm>
            <a:off x="8921508" y="415124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7C17B0B0-2374-5528-C31C-B374014D00AA}"/>
              </a:ext>
            </a:extLst>
          </p:cNvPr>
          <p:cNvCxnSpPr>
            <a:cxnSpLocks/>
          </p:cNvCxnSpPr>
          <p:nvPr/>
        </p:nvCxnSpPr>
        <p:spPr>
          <a:xfrm>
            <a:off x="8656304" y="4946364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64323F9-A05C-A226-F315-7D820FEF2E23}"/>
              </a:ext>
            </a:extLst>
          </p:cNvPr>
          <p:cNvSpPr txBox="1"/>
          <p:nvPr/>
        </p:nvSpPr>
        <p:spPr>
          <a:xfrm>
            <a:off x="8921508" y="4807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D45BF6B5-80E2-B7B4-C74D-ABED8935D2CE}"/>
              </a:ext>
            </a:extLst>
          </p:cNvPr>
          <p:cNvCxnSpPr>
            <a:cxnSpLocks/>
          </p:cNvCxnSpPr>
          <p:nvPr/>
        </p:nvCxnSpPr>
        <p:spPr>
          <a:xfrm flipV="1">
            <a:off x="5876870" y="2321888"/>
            <a:ext cx="0" cy="313071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E9DD66-349E-8778-430C-040708F9D441}"/>
              </a:ext>
            </a:extLst>
          </p:cNvPr>
          <p:cNvSpPr txBox="1"/>
          <p:nvPr/>
        </p:nvSpPr>
        <p:spPr>
          <a:xfrm>
            <a:off x="561781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EA9775-A3D5-CE21-ABCA-5D1DB818DE43}"/>
              </a:ext>
            </a:extLst>
          </p:cNvPr>
          <p:cNvSpPr/>
          <p:nvPr/>
        </p:nvSpPr>
        <p:spPr>
          <a:xfrm>
            <a:off x="5504012" y="5747529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6E77D22-A97D-D12E-FD68-25B2462FCAAF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F1FE384-707A-7096-10DB-ADB457CC53E6}"/>
              </a:ext>
            </a:extLst>
          </p:cNvPr>
          <p:cNvCxnSpPr>
            <a:cxnSpLocks/>
          </p:cNvCxnSpPr>
          <p:nvPr/>
        </p:nvCxnSpPr>
        <p:spPr>
          <a:xfrm>
            <a:off x="357257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50AA700-4301-6B99-A531-1D0D5ECCAFF1}"/>
              </a:ext>
            </a:extLst>
          </p:cNvPr>
          <p:cNvSpPr/>
          <p:nvPr/>
        </p:nvSpPr>
        <p:spPr>
          <a:xfrm>
            <a:off x="464329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7276031-8E91-7C2E-50EE-02D7E50A53F3}"/>
              </a:ext>
            </a:extLst>
          </p:cNvPr>
          <p:cNvSpPr/>
          <p:nvPr/>
        </p:nvSpPr>
        <p:spPr>
          <a:xfrm>
            <a:off x="511160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402643D-74C7-CFDF-D5CE-DDC2BC9C4004}"/>
              </a:ext>
            </a:extLst>
          </p:cNvPr>
          <p:cNvSpPr/>
          <p:nvPr/>
        </p:nvSpPr>
        <p:spPr>
          <a:xfrm>
            <a:off x="483689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054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4D3F183-8696-51A0-5421-1ED5518D4889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0" name="직사각형 23">
              <a:extLst>
                <a:ext uri="{FF2B5EF4-FFF2-40B4-BE49-F238E27FC236}">
                  <a16:creationId xmlns:a16="http://schemas.microsoft.com/office/drawing/2014/main" id="{FB60DCC7-A993-D37B-8234-39365E338BA0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TextBox 6">
              <a:extLst>
                <a:ext uri="{FF2B5EF4-FFF2-40B4-BE49-F238E27FC236}">
                  <a16:creationId xmlns:a16="http://schemas.microsoft.com/office/drawing/2014/main" id="{B7C85600-CB3A-65D6-316E-2E8BB0895FD6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12" name="TextBox 12">
              <a:extLst>
                <a:ext uri="{FF2B5EF4-FFF2-40B4-BE49-F238E27FC236}">
                  <a16:creationId xmlns:a16="http://schemas.microsoft.com/office/drawing/2014/main" id="{BF04E563-073B-0A9A-CC19-76DAC79D71F8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A2AFCDA-034D-EE08-2059-9A8574CA2322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D9541F7-2336-08C3-5F40-B9A7D56C40CE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B7A5A6-478A-7438-9A59-862F8611FB94}"/>
              </a:ext>
            </a:extLst>
          </p:cNvPr>
          <p:cNvSpPr txBox="1"/>
          <p:nvPr/>
        </p:nvSpPr>
        <p:spPr>
          <a:xfrm>
            <a:off x="322983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2FB040B-6C27-ECAA-C7E8-EA901911421E}"/>
              </a:ext>
            </a:extLst>
          </p:cNvPr>
          <p:cNvCxnSpPr>
            <a:cxnSpLocks/>
          </p:cNvCxnSpPr>
          <p:nvPr/>
        </p:nvCxnSpPr>
        <p:spPr>
          <a:xfrm flipV="1">
            <a:off x="3491904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69E5F0A-DEAF-D646-9DFE-1E388DE15497}"/>
              </a:ext>
            </a:extLst>
          </p:cNvPr>
          <p:cNvSpPr txBox="1"/>
          <p:nvPr/>
        </p:nvSpPr>
        <p:spPr>
          <a:xfrm>
            <a:off x="3746846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C8EA608-7CE4-3169-3F7C-5EB0A6F5F706}"/>
              </a:ext>
            </a:extLst>
          </p:cNvPr>
          <p:cNvCxnSpPr>
            <a:cxnSpLocks/>
          </p:cNvCxnSpPr>
          <p:nvPr/>
        </p:nvCxnSpPr>
        <p:spPr>
          <a:xfrm flipV="1">
            <a:off x="4008918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6447E08-F4F1-91EA-9366-A1FFD05F7732}"/>
              </a:ext>
            </a:extLst>
          </p:cNvPr>
          <p:cNvCxnSpPr>
            <a:cxnSpLocks/>
          </p:cNvCxnSpPr>
          <p:nvPr/>
        </p:nvCxnSpPr>
        <p:spPr>
          <a:xfrm flipV="1">
            <a:off x="4527357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9AB4A3A-48A2-1E2F-B316-5D9B4258D2DE}"/>
              </a:ext>
            </a:extLst>
          </p:cNvPr>
          <p:cNvSpPr txBox="1"/>
          <p:nvPr/>
        </p:nvSpPr>
        <p:spPr>
          <a:xfrm>
            <a:off x="4573294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97D9595-231A-4436-5868-6CF4D8790ACD}"/>
              </a:ext>
            </a:extLst>
          </p:cNvPr>
          <p:cNvCxnSpPr>
            <a:cxnSpLocks/>
          </p:cNvCxnSpPr>
          <p:nvPr/>
        </p:nvCxnSpPr>
        <p:spPr>
          <a:xfrm flipV="1">
            <a:off x="4835366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743EFB5-1E48-BD9D-D8D3-C8FE48BA2819}"/>
              </a:ext>
            </a:extLst>
          </p:cNvPr>
          <p:cNvSpPr txBox="1"/>
          <p:nvPr/>
        </p:nvSpPr>
        <p:spPr>
          <a:xfrm>
            <a:off x="5396978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AEC21A6-36C7-83C8-7A31-746219F35962}"/>
              </a:ext>
            </a:extLst>
          </p:cNvPr>
          <p:cNvCxnSpPr>
            <a:cxnSpLocks/>
          </p:cNvCxnSpPr>
          <p:nvPr/>
        </p:nvCxnSpPr>
        <p:spPr>
          <a:xfrm flipV="1">
            <a:off x="5659050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0D74E40-C303-4B53-BCD5-1AED6A7CA772}"/>
              </a:ext>
            </a:extLst>
          </p:cNvPr>
          <p:cNvSpPr txBox="1"/>
          <p:nvPr/>
        </p:nvSpPr>
        <p:spPr>
          <a:xfrm>
            <a:off x="591344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0598687-6D72-C85F-ECAF-5836D58C7698}"/>
              </a:ext>
            </a:extLst>
          </p:cNvPr>
          <p:cNvCxnSpPr>
            <a:cxnSpLocks/>
          </p:cNvCxnSpPr>
          <p:nvPr/>
        </p:nvCxnSpPr>
        <p:spPr>
          <a:xfrm flipV="1">
            <a:off x="6175514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C97A65C-F3AA-F5F6-81B5-C988AC6909BB}"/>
              </a:ext>
            </a:extLst>
          </p:cNvPr>
          <p:cNvSpPr txBox="1"/>
          <p:nvPr/>
        </p:nvSpPr>
        <p:spPr>
          <a:xfrm>
            <a:off x="680076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448398B-CA65-26BA-5059-6ADB2A156607}"/>
              </a:ext>
            </a:extLst>
          </p:cNvPr>
          <p:cNvCxnSpPr>
            <a:cxnSpLocks/>
          </p:cNvCxnSpPr>
          <p:nvPr/>
        </p:nvCxnSpPr>
        <p:spPr>
          <a:xfrm flipV="1">
            <a:off x="7062835" y="1707757"/>
            <a:ext cx="0" cy="51077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F664AEC-D7B3-9433-DEA9-3513A27FD127}"/>
              </a:ext>
            </a:extLst>
          </p:cNvPr>
          <p:cNvSpPr txBox="1"/>
          <p:nvPr/>
        </p:nvSpPr>
        <p:spPr>
          <a:xfrm>
            <a:off x="7538835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0B9BB7E-36FE-EA1E-EC1B-A064765E2036}"/>
              </a:ext>
            </a:extLst>
          </p:cNvPr>
          <p:cNvCxnSpPr>
            <a:cxnSpLocks/>
          </p:cNvCxnSpPr>
          <p:nvPr/>
        </p:nvCxnSpPr>
        <p:spPr>
          <a:xfrm flipV="1">
            <a:off x="7800907" y="1707757"/>
            <a:ext cx="0" cy="21953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8CE8DD9-9DE0-10CA-065D-444D3247D8D2}"/>
              </a:ext>
            </a:extLst>
          </p:cNvPr>
          <p:cNvSpPr txBox="1"/>
          <p:nvPr/>
        </p:nvSpPr>
        <p:spPr>
          <a:xfrm>
            <a:off x="4274163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48m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E0219B5-66A2-9961-DB2D-FB22249064B0}"/>
              </a:ext>
            </a:extLst>
          </p:cNvPr>
          <p:cNvSpPr txBox="1"/>
          <p:nvPr/>
        </p:nvSpPr>
        <p:spPr>
          <a:xfrm>
            <a:off x="4070636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46m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13C4A4F-2727-3C32-0933-670874BA3244}"/>
              </a:ext>
            </a:extLst>
          </p:cNvPr>
          <p:cNvCxnSpPr>
            <a:cxnSpLocks/>
          </p:cNvCxnSpPr>
          <p:nvPr/>
        </p:nvCxnSpPr>
        <p:spPr>
          <a:xfrm flipV="1">
            <a:off x="4321240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5B3261A-018C-CB94-4863-829AF2D68D8D}"/>
              </a:ext>
            </a:extLst>
          </p:cNvPr>
          <p:cNvCxnSpPr>
            <a:cxnSpLocks/>
          </p:cNvCxnSpPr>
          <p:nvPr/>
        </p:nvCxnSpPr>
        <p:spPr>
          <a:xfrm flipV="1">
            <a:off x="5150385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C20E8DB-7BCD-C986-6EF9-61AB50E61FDA}"/>
              </a:ext>
            </a:extLst>
          </p:cNvPr>
          <p:cNvCxnSpPr>
            <a:cxnSpLocks/>
          </p:cNvCxnSpPr>
          <p:nvPr/>
        </p:nvCxnSpPr>
        <p:spPr>
          <a:xfrm flipV="1">
            <a:off x="5351884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F12A503-8086-B445-BC8C-878AEE3626A6}"/>
              </a:ext>
            </a:extLst>
          </p:cNvPr>
          <p:cNvSpPr txBox="1"/>
          <p:nvPr/>
        </p:nvSpPr>
        <p:spPr>
          <a:xfrm>
            <a:off x="5098690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54m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BF97D5E-0759-3864-BC1D-CF2276FDBD84}"/>
              </a:ext>
            </a:extLst>
          </p:cNvPr>
          <p:cNvSpPr txBox="1"/>
          <p:nvPr/>
        </p:nvSpPr>
        <p:spPr>
          <a:xfrm>
            <a:off x="4895163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52m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CDF947E-B5C3-E78A-8BD3-829629004D90}"/>
              </a:ext>
            </a:extLst>
          </p:cNvPr>
          <p:cNvCxnSpPr/>
          <p:nvPr/>
        </p:nvCxnSpPr>
        <p:spPr>
          <a:xfrm flipH="1">
            <a:off x="1981714" y="2726710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6A8581D-8ACD-CCBE-752E-DA09D02FD8DC}"/>
              </a:ext>
            </a:extLst>
          </p:cNvPr>
          <p:cNvSpPr txBox="1"/>
          <p:nvPr/>
        </p:nvSpPr>
        <p:spPr>
          <a:xfrm>
            <a:off x="1530383" y="258338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EA9E3E1-3053-B435-9379-F665419F91F2}"/>
              </a:ext>
            </a:extLst>
          </p:cNvPr>
          <p:cNvCxnSpPr>
            <a:cxnSpLocks/>
          </p:cNvCxnSpPr>
          <p:nvPr/>
        </p:nvCxnSpPr>
        <p:spPr>
          <a:xfrm flipH="1">
            <a:off x="1981714" y="3279315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1DDD654-8937-501E-7A5E-176B75BEED6F}"/>
              </a:ext>
            </a:extLst>
          </p:cNvPr>
          <p:cNvSpPr txBox="1"/>
          <p:nvPr/>
        </p:nvSpPr>
        <p:spPr>
          <a:xfrm>
            <a:off x="1530383" y="313599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840CE07-D583-9A1E-6B34-44D5952D327D}"/>
              </a:ext>
            </a:extLst>
          </p:cNvPr>
          <p:cNvCxnSpPr>
            <a:cxnSpLocks/>
          </p:cNvCxnSpPr>
          <p:nvPr/>
        </p:nvCxnSpPr>
        <p:spPr>
          <a:xfrm flipH="1">
            <a:off x="1981714" y="375534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F9B7FDC-36B9-5F1A-93C4-8C34DD608651}"/>
              </a:ext>
            </a:extLst>
          </p:cNvPr>
          <p:cNvSpPr txBox="1"/>
          <p:nvPr/>
        </p:nvSpPr>
        <p:spPr>
          <a:xfrm>
            <a:off x="1530383" y="361202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F93779A6-8D6D-8F87-9C18-9D5DB10914CE}"/>
              </a:ext>
            </a:extLst>
          </p:cNvPr>
          <p:cNvCxnSpPr>
            <a:cxnSpLocks/>
          </p:cNvCxnSpPr>
          <p:nvPr/>
        </p:nvCxnSpPr>
        <p:spPr>
          <a:xfrm flipH="1">
            <a:off x="1981714" y="455917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03F70-C0FE-F83E-B980-7CB075A74FE9}"/>
              </a:ext>
            </a:extLst>
          </p:cNvPr>
          <p:cNvSpPr txBox="1"/>
          <p:nvPr/>
        </p:nvSpPr>
        <p:spPr>
          <a:xfrm>
            <a:off x="1530383" y="44158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C8473724-E1CE-69E5-E65F-2FDCA0466EF1}"/>
              </a:ext>
            </a:extLst>
          </p:cNvPr>
          <p:cNvCxnSpPr/>
          <p:nvPr/>
        </p:nvCxnSpPr>
        <p:spPr>
          <a:xfrm flipH="1">
            <a:off x="1981714" y="5594187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7DFED-D7A3-B609-9BC0-6BE3641222FE}"/>
              </a:ext>
            </a:extLst>
          </p:cNvPr>
          <p:cNvSpPr txBox="1"/>
          <p:nvPr/>
        </p:nvSpPr>
        <p:spPr>
          <a:xfrm>
            <a:off x="1530383" y="545086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DF2235F-D5FC-6E9C-938F-3A2610D596AE}"/>
              </a:ext>
            </a:extLst>
          </p:cNvPr>
          <p:cNvCxnSpPr>
            <a:cxnSpLocks/>
          </p:cNvCxnSpPr>
          <p:nvPr/>
        </p:nvCxnSpPr>
        <p:spPr>
          <a:xfrm flipH="1">
            <a:off x="1981714" y="6105274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8D2833-D0C0-33F4-323A-7282D0713464}"/>
              </a:ext>
            </a:extLst>
          </p:cNvPr>
          <p:cNvSpPr txBox="1"/>
          <p:nvPr/>
        </p:nvSpPr>
        <p:spPr>
          <a:xfrm>
            <a:off x="1530383" y="596195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12A31F3-F7E8-F6A3-D969-E561A639D8F0}"/>
              </a:ext>
            </a:extLst>
          </p:cNvPr>
          <p:cNvCxnSpPr>
            <a:cxnSpLocks/>
          </p:cNvCxnSpPr>
          <p:nvPr/>
        </p:nvCxnSpPr>
        <p:spPr>
          <a:xfrm flipH="1">
            <a:off x="1981714" y="2224671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040B8B4-3A6E-FBC2-188A-C6FDC813EFAA}"/>
              </a:ext>
            </a:extLst>
          </p:cNvPr>
          <p:cNvSpPr txBox="1"/>
          <p:nvPr/>
        </p:nvSpPr>
        <p:spPr>
          <a:xfrm>
            <a:off x="1530383" y="208134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E4618F6-E167-9115-1C7D-7C80BAD7336B}"/>
              </a:ext>
            </a:extLst>
          </p:cNvPr>
          <p:cNvCxnSpPr>
            <a:cxnSpLocks/>
          </p:cNvCxnSpPr>
          <p:nvPr/>
        </p:nvCxnSpPr>
        <p:spPr>
          <a:xfrm flipH="1">
            <a:off x="1207363" y="3903220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8362F5C-F59A-B183-E53F-B55524FE101F}"/>
              </a:ext>
            </a:extLst>
          </p:cNvPr>
          <p:cNvCxnSpPr>
            <a:cxnSpLocks/>
          </p:cNvCxnSpPr>
          <p:nvPr/>
        </p:nvCxnSpPr>
        <p:spPr>
          <a:xfrm flipH="1">
            <a:off x="1207363" y="4424732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B17DA84D-60AE-66C1-2C3B-D67C3CE544CA}"/>
              </a:ext>
            </a:extLst>
          </p:cNvPr>
          <p:cNvSpPr txBox="1"/>
          <p:nvPr/>
        </p:nvSpPr>
        <p:spPr>
          <a:xfrm>
            <a:off x="784928" y="3791614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BBB565-4C94-1891-DF67-8FEFA022DB9E}"/>
              </a:ext>
            </a:extLst>
          </p:cNvPr>
          <p:cNvSpPr txBox="1"/>
          <p:nvPr/>
        </p:nvSpPr>
        <p:spPr>
          <a:xfrm>
            <a:off x="784929" y="4281528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17m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9FD4CF26-1C65-86FE-C4E7-47053827E70B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515683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267227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405510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332828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332828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273556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422077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513397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513504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612412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678173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273556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808510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513504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513504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C2839DC7-3139-C960-B754-2B9F223A9888}"/>
              </a:ext>
            </a:extLst>
          </p:cNvPr>
          <p:cNvSpPr/>
          <p:nvPr/>
        </p:nvSpPr>
        <p:spPr>
          <a:xfrm>
            <a:off x="620576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B06B05-8756-926F-F238-EEA4BF918840}"/>
              </a:ext>
            </a:extLst>
          </p:cNvPr>
          <p:cNvSpPr/>
          <p:nvPr/>
        </p:nvSpPr>
        <p:spPr>
          <a:xfrm>
            <a:off x="667407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DA67B4C-9FA2-888A-EE04-F79E6BA7E11F}"/>
              </a:ext>
            </a:extLst>
          </p:cNvPr>
          <p:cNvSpPr/>
          <p:nvPr/>
        </p:nvSpPr>
        <p:spPr>
          <a:xfrm>
            <a:off x="690067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DD9D15-AECC-344C-0482-7EC87FC20819}"/>
              </a:ext>
            </a:extLst>
          </p:cNvPr>
          <p:cNvSpPr/>
          <p:nvPr/>
        </p:nvSpPr>
        <p:spPr>
          <a:xfrm>
            <a:off x="730512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753CDC-A48C-2C5E-5C6B-B1D7E172D620}"/>
              </a:ext>
            </a:extLst>
          </p:cNvPr>
          <p:cNvCxnSpPr/>
          <p:nvPr/>
        </p:nvCxnSpPr>
        <p:spPr>
          <a:xfrm>
            <a:off x="678173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808510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880606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879718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954020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965914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1039608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2488693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2750765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FA5BD32-49DF-44F3-F4AC-E150C1E0D89C}"/>
              </a:ext>
            </a:extLst>
          </p:cNvPr>
          <p:cNvCxnSpPr>
            <a:cxnSpLocks/>
          </p:cNvCxnSpPr>
          <p:nvPr/>
        </p:nvCxnSpPr>
        <p:spPr>
          <a:xfrm flipV="1">
            <a:off x="3328288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AA3E5D-C70D-80AA-CCDD-69341C8E0186}"/>
              </a:ext>
            </a:extLst>
          </p:cNvPr>
          <p:cNvSpPr txBox="1"/>
          <p:nvPr/>
        </p:nvSpPr>
        <p:spPr>
          <a:xfrm>
            <a:off x="305867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C7626C6-B1C8-5992-FF22-B6890895A42B}"/>
              </a:ext>
            </a:extLst>
          </p:cNvPr>
          <p:cNvCxnSpPr>
            <a:cxnSpLocks/>
          </p:cNvCxnSpPr>
          <p:nvPr/>
        </p:nvCxnSpPr>
        <p:spPr>
          <a:xfrm flipV="1">
            <a:off x="5156837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D5487B6-E9A1-0433-2B8B-F9671586925D}"/>
              </a:ext>
            </a:extLst>
          </p:cNvPr>
          <p:cNvCxnSpPr>
            <a:cxnSpLocks/>
          </p:cNvCxnSpPr>
          <p:nvPr/>
        </p:nvCxnSpPr>
        <p:spPr>
          <a:xfrm flipV="1">
            <a:off x="6213837" y="2321888"/>
            <a:ext cx="0" cy="130668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B0A4C29-4F37-8DDB-A461-C190ABB2351B}"/>
              </a:ext>
            </a:extLst>
          </p:cNvPr>
          <p:cNvSpPr txBox="1"/>
          <p:nvPr/>
        </p:nvSpPr>
        <p:spPr>
          <a:xfrm>
            <a:off x="486872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9AE41B8-1097-1987-AA5B-359CD4BE2F37}"/>
              </a:ext>
            </a:extLst>
          </p:cNvPr>
          <p:cNvSpPr txBox="1"/>
          <p:nvPr/>
        </p:nvSpPr>
        <p:spPr>
          <a:xfrm>
            <a:off x="594658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4ED58CB-FB2F-8E85-DFA5-7E09FF560421}"/>
              </a:ext>
            </a:extLst>
          </p:cNvPr>
          <p:cNvCxnSpPr>
            <a:cxnSpLocks/>
          </p:cNvCxnSpPr>
          <p:nvPr/>
        </p:nvCxnSpPr>
        <p:spPr>
          <a:xfrm>
            <a:off x="2410207" y="3669725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3E89EA3-3136-F5D9-310E-4686D423052D}"/>
              </a:ext>
            </a:extLst>
          </p:cNvPr>
          <p:cNvSpPr txBox="1"/>
          <p:nvPr/>
        </p:nvSpPr>
        <p:spPr>
          <a:xfrm>
            <a:off x="1878189" y="352407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9118B2A-0C78-FCC1-6CB5-551B7F9E60CC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4220770" y="2321888"/>
            <a:ext cx="1" cy="1752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926D16E-A3F1-84B8-D4CC-1D72068F5BC0}"/>
              </a:ext>
            </a:extLst>
          </p:cNvPr>
          <p:cNvSpPr txBox="1"/>
          <p:nvPr/>
        </p:nvSpPr>
        <p:spPr>
          <a:xfrm>
            <a:off x="394895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26C107E-8537-6017-F94A-7EADCD244D13}"/>
              </a:ext>
            </a:extLst>
          </p:cNvPr>
          <p:cNvCxnSpPr>
            <a:cxnSpLocks/>
          </p:cNvCxnSpPr>
          <p:nvPr/>
        </p:nvCxnSpPr>
        <p:spPr>
          <a:xfrm flipV="1">
            <a:off x="6689609" y="2321888"/>
            <a:ext cx="0" cy="130668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1335F7E-2D1E-3A1D-B192-2FDF455B46A7}"/>
              </a:ext>
            </a:extLst>
          </p:cNvPr>
          <p:cNvSpPr txBox="1"/>
          <p:nvPr/>
        </p:nvSpPr>
        <p:spPr>
          <a:xfrm>
            <a:off x="6422357" y="2047310"/>
            <a:ext cx="65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370833C-B7CD-7979-0087-6F8A9F3E5F3F}"/>
              </a:ext>
            </a:extLst>
          </p:cNvPr>
          <p:cNvCxnSpPr>
            <a:cxnSpLocks/>
          </p:cNvCxnSpPr>
          <p:nvPr/>
        </p:nvCxnSpPr>
        <p:spPr>
          <a:xfrm flipV="1">
            <a:off x="6781733" y="2805344"/>
            <a:ext cx="0" cy="3350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0F76F8C-603E-5643-F747-3E43C2E8CC43}"/>
              </a:ext>
            </a:extLst>
          </p:cNvPr>
          <p:cNvSpPr txBox="1"/>
          <p:nvPr/>
        </p:nvSpPr>
        <p:spPr>
          <a:xfrm>
            <a:off x="6703895" y="2569941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83C0F9D4-FF80-0A27-783A-A7150ECCE469}"/>
              </a:ext>
            </a:extLst>
          </p:cNvPr>
          <p:cNvCxnSpPr>
            <a:cxnSpLocks/>
          </p:cNvCxnSpPr>
          <p:nvPr/>
        </p:nvCxnSpPr>
        <p:spPr>
          <a:xfrm flipV="1">
            <a:off x="6919190" y="5577733"/>
            <a:ext cx="0" cy="6804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DAEE0A8F-1E44-688E-4241-89ED022EDDFE}"/>
              </a:ext>
            </a:extLst>
          </p:cNvPr>
          <p:cNvCxnSpPr>
            <a:cxnSpLocks/>
          </p:cNvCxnSpPr>
          <p:nvPr/>
        </p:nvCxnSpPr>
        <p:spPr>
          <a:xfrm flipV="1">
            <a:off x="7332681" y="5577733"/>
            <a:ext cx="0" cy="6804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14E865D-85C7-4CAC-7BDC-A0704D2955C8}"/>
              </a:ext>
            </a:extLst>
          </p:cNvPr>
          <p:cNvSpPr txBox="1"/>
          <p:nvPr/>
        </p:nvSpPr>
        <p:spPr>
          <a:xfrm>
            <a:off x="6680034" y="622783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AA615E4-9587-F37E-2C8A-37F38FE43C50}"/>
              </a:ext>
            </a:extLst>
          </p:cNvPr>
          <p:cNvSpPr txBox="1"/>
          <p:nvPr/>
        </p:nvSpPr>
        <p:spPr>
          <a:xfrm>
            <a:off x="7071305" y="622783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7E30851-2529-6A65-1321-D77B3E2C73A8}"/>
              </a:ext>
            </a:extLst>
          </p:cNvPr>
          <p:cNvCxnSpPr>
            <a:cxnSpLocks/>
          </p:cNvCxnSpPr>
          <p:nvPr/>
        </p:nvCxnSpPr>
        <p:spPr>
          <a:xfrm>
            <a:off x="2410207" y="412385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335A0-2CB0-936A-D97C-F29985CEC4C5}"/>
              </a:ext>
            </a:extLst>
          </p:cNvPr>
          <p:cNvSpPr txBox="1"/>
          <p:nvPr/>
        </p:nvSpPr>
        <p:spPr>
          <a:xfrm>
            <a:off x="1878189" y="397820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8F0C82C-41C6-10CF-1772-EC3BBD1EB779}"/>
              </a:ext>
            </a:extLst>
          </p:cNvPr>
          <p:cNvCxnSpPr>
            <a:cxnSpLocks/>
          </p:cNvCxnSpPr>
          <p:nvPr/>
        </p:nvCxnSpPr>
        <p:spPr>
          <a:xfrm>
            <a:off x="2410207" y="4616514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9B0ECF2-2FF9-37D9-6792-88594A9FC1F4}"/>
              </a:ext>
            </a:extLst>
          </p:cNvPr>
          <p:cNvSpPr txBox="1"/>
          <p:nvPr/>
        </p:nvSpPr>
        <p:spPr>
          <a:xfrm>
            <a:off x="1878189" y="4470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C5CC6EF-EC07-10D7-570F-B03BA7FB2F1A}"/>
              </a:ext>
            </a:extLst>
          </p:cNvPr>
          <p:cNvCxnSpPr>
            <a:cxnSpLocks/>
          </p:cNvCxnSpPr>
          <p:nvPr/>
        </p:nvCxnSpPr>
        <p:spPr>
          <a:xfrm>
            <a:off x="2410207" y="5538443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EF7AF88-2A8A-A32E-E2F6-7EF4D3A229F3}"/>
              </a:ext>
            </a:extLst>
          </p:cNvPr>
          <p:cNvSpPr txBox="1"/>
          <p:nvPr/>
        </p:nvSpPr>
        <p:spPr>
          <a:xfrm>
            <a:off x="1752601" y="5392792"/>
            <a:ext cx="65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7066482" y="5747529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808443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639936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3A790DE-F7F0-D095-8C43-9CE831C10503}"/>
              </a:ext>
            </a:extLst>
          </p:cNvPr>
          <p:cNvCxnSpPr>
            <a:cxnSpLocks/>
          </p:cNvCxnSpPr>
          <p:nvPr/>
        </p:nvCxnSpPr>
        <p:spPr>
          <a:xfrm flipV="1">
            <a:off x="6451786" y="2805344"/>
            <a:ext cx="0" cy="538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8661509-6478-0195-F86B-42F048656676}"/>
              </a:ext>
            </a:extLst>
          </p:cNvPr>
          <p:cNvSpPr txBox="1"/>
          <p:nvPr/>
        </p:nvSpPr>
        <p:spPr>
          <a:xfrm>
            <a:off x="6196952" y="2569941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A1016370-C13D-79C4-3925-5ACF73F3F4AC}"/>
              </a:ext>
            </a:extLst>
          </p:cNvPr>
          <p:cNvCxnSpPr>
            <a:cxnSpLocks/>
          </p:cNvCxnSpPr>
          <p:nvPr/>
        </p:nvCxnSpPr>
        <p:spPr>
          <a:xfrm>
            <a:off x="2410207" y="3454926"/>
            <a:ext cx="39891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73CEFE9-D459-2380-3A14-8842F58891D5}"/>
              </a:ext>
            </a:extLst>
          </p:cNvPr>
          <p:cNvSpPr txBox="1"/>
          <p:nvPr/>
        </p:nvSpPr>
        <p:spPr>
          <a:xfrm>
            <a:off x="1878189" y="331967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5C0AC92D-AF40-035C-D344-383C77B24889}"/>
              </a:ext>
            </a:extLst>
          </p:cNvPr>
          <p:cNvCxnSpPr>
            <a:cxnSpLocks/>
          </p:cNvCxnSpPr>
          <p:nvPr/>
        </p:nvCxnSpPr>
        <p:spPr>
          <a:xfrm flipV="1">
            <a:off x="7128230" y="5849762"/>
            <a:ext cx="0" cy="538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D3D061C9-0419-3D37-7701-F71A4664139D}"/>
              </a:ext>
            </a:extLst>
          </p:cNvPr>
          <p:cNvSpPr txBox="1"/>
          <p:nvPr/>
        </p:nvSpPr>
        <p:spPr>
          <a:xfrm>
            <a:off x="6861909" y="6409348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0m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6D5331EC-8352-8195-CAC6-9DC2E7CB6E2E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2410207" y="5809277"/>
            <a:ext cx="4656275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B77C9A6-BDCB-5B7F-C968-CE4DB046A8EE}"/>
              </a:ext>
            </a:extLst>
          </p:cNvPr>
          <p:cNvSpPr txBox="1"/>
          <p:nvPr/>
        </p:nvSpPr>
        <p:spPr>
          <a:xfrm>
            <a:off x="1878189" y="564095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CC22B69-0BD2-4C72-565B-C26F95534FBC}"/>
              </a:ext>
            </a:extLst>
          </p:cNvPr>
          <p:cNvCxnSpPr>
            <a:cxnSpLocks/>
          </p:cNvCxnSpPr>
          <p:nvPr/>
        </p:nvCxnSpPr>
        <p:spPr>
          <a:xfrm flipV="1">
            <a:off x="810115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6CAA1-8681-DB81-39ED-92EDCC20BBB1}"/>
              </a:ext>
            </a:extLst>
          </p:cNvPr>
          <p:cNvSpPr txBox="1"/>
          <p:nvPr/>
        </p:nvSpPr>
        <p:spPr>
          <a:xfrm>
            <a:off x="7810174" y="2047310"/>
            <a:ext cx="58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08CF30-7978-B4DD-A12B-D257C987DB70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4CDE971-7D45-ECDF-9B71-ADD6A79D53EF}"/>
              </a:ext>
            </a:extLst>
          </p:cNvPr>
          <p:cNvCxnSpPr>
            <a:cxnSpLocks/>
          </p:cNvCxnSpPr>
          <p:nvPr/>
        </p:nvCxnSpPr>
        <p:spPr>
          <a:xfrm flipH="1" flipV="1">
            <a:off x="2102244" y="3199334"/>
            <a:ext cx="609035" cy="1"/>
          </a:xfrm>
          <a:prstGeom prst="line">
            <a:avLst/>
          </a:prstGeom>
          <a:ln w="1270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61593AE-5DCC-6E42-BFC0-602231F49DD1}"/>
              </a:ext>
            </a:extLst>
          </p:cNvPr>
          <p:cNvSpPr txBox="1"/>
          <p:nvPr/>
        </p:nvSpPr>
        <p:spPr>
          <a:xfrm>
            <a:off x="563202" y="2913282"/>
            <a:ext cx="160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6699"/>
                </a:solidFill>
              </a:rPr>
              <a:t>0.5m ~ 29.5m </a:t>
            </a:r>
          </a:p>
          <a:p>
            <a:pPr algn="r"/>
            <a:r>
              <a:rPr lang="ko-KR" altLang="en-US" sz="1050" dirty="0">
                <a:solidFill>
                  <a:srgbClr val="FF6699"/>
                </a:solidFill>
              </a:rPr>
              <a:t>레이저 간 간격 </a:t>
            </a:r>
            <a:r>
              <a:rPr lang="en-US" altLang="ko-KR" sz="1050" dirty="0">
                <a:solidFill>
                  <a:srgbClr val="FF6699"/>
                </a:solidFill>
              </a:rPr>
              <a:t>1m</a:t>
            </a:r>
            <a:endParaRPr lang="ko-KR" altLang="en-US" sz="1050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4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29">
            <a:extLst>
              <a:ext uri="{FF2B5EF4-FFF2-40B4-BE49-F238E27FC236}">
                <a16:creationId xmlns:a16="http://schemas.microsoft.com/office/drawing/2014/main" id="{9CB02996-1B3D-95D8-9891-9A948D4D461F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466F1B-1DC3-8AA9-FB43-CEB0B8090FC1}"/>
              </a:ext>
            </a:extLst>
          </p:cNvPr>
          <p:cNvCxnSpPr>
            <a:cxnSpLocks/>
          </p:cNvCxnSpPr>
          <p:nvPr/>
        </p:nvCxnSpPr>
        <p:spPr>
          <a:xfrm>
            <a:off x="2121763" y="2474959"/>
            <a:ext cx="15512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9CA8EC-86E2-A5BB-39A6-F48910E07F9C}"/>
              </a:ext>
            </a:extLst>
          </p:cNvPr>
          <p:cNvSpPr txBox="1"/>
          <p:nvPr/>
        </p:nvSpPr>
        <p:spPr>
          <a:xfrm>
            <a:off x="1600439" y="232930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3CCDC-B930-3B2A-97D9-C91F9A837AFB}"/>
              </a:ext>
            </a:extLst>
          </p:cNvPr>
          <p:cNvSpPr txBox="1"/>
          <p:nvPr/>
        </p:nvSpPr>
        <p:spPr>
          <a:xfrm>
            <a:off x="348406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034FF1-A3CF-DBA8-2812-DFFE517190FA}"/>
              </a:ext>
            </a:extLst>
          </p:cNvPr>
          <p:cNvCxnSpPr>
            <a:cxnSpLocks/>
          </p:cNvCxnSpPr>
          <p:nvPr/>
        </p:nvCxnSpPr>
        <p:spPr>
          <a:xfrm flipV="1">
            <a:off x="3746134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563195-EBD1-7A2E-6672-B8E12896A3C1}"/>
              </a:ext>
            </a:extLst>
          </p:cNvPr>
          <p:cNvSpPr txBox="1"/>
          <p:nvPr/>
        </p:nvSpPr>
        <p:spPr>
          <a:xfrm>
            <a:off x="566188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6789C26-4A0F-A180-7023-5418F47EC4FF}"/>
              </a:ext>
            </a:extLst>
          </p:cNvPr>
          <p:cNvCxnSpPr>
            <a:cxnSpLocks/>
          </p:cNvCxnSpPr>
          <p:nvPr/>
        </p:nvCxnSpPr>
        <p:spPr>
          <a:xfrm flipV="1">
            <a:off x="5923955" y="1665170"/>
            <a:ext cx="0" cy="40165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D0579-D60B-2A37-1181-939906CBFE04}"/>
              </a:ext>
            </a:extLst>
          </p:cNvPr>
          <p:cNvSpPr txBox="1"/>
          <p:nvPr/>
        </p:nvSpPr>
        <p:spPr>
          <a:xfrm>
            <a:off x="754712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5C4B94-290D-2788-786F-7A7B1B4D6A87}"/>
              </a:ext>
            </a:extLst>
          </p:cNvPr>
          <p:cNvCxnSpPr>
            <a:cxnSpLocks/>
          </p:cNvCxnSpPr>
          <p:nvPr/>
        </p:nvCxnSpPr>
        <p:spPr>
          <a:xfrm flipV="1">
            <a:off x="7809195" y="1665170"/>
            <a:ext cx="0" cy="22379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CDFD03-BD0E-B473-BA0A-AFDA1C45FC08}"/>
              </a:ext>
            </a:extLst>
          </p:cNvPr>
          <p:cNvCxnSpPr>
            <a:cxnSpLocks/>
          </p:cNvCxnSpPr>
          <p:nvPr/>
        </p:nvCxnSpPr>
        <p:spPr>
          <a:xfrm>
            <a:off x="2121763" y="5858094"/>
            <a:ext cx="3741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4EA893-F322-1B2C-FED7-EA0AB40D29A5}"/>
              </a:ext>
            </a:extLst>
          </p:cNvPr>
          <p:cNvSpPr txBox="1"/>
          <p:nvPr/>
        </p:nvSpPr>
        <p:spPr>
          <a:xfrm>
            <a:off x="1600439" y="571244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1600439" y="399002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F6EED6-3451-994C-7D09-E34C7C8C3117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2FF8961-ED76-8E80-F1F5-509B701E33A1}"/>
              </a:ext>
            </a:extLst>
          </p:cNvPr>
          <p:cNvCxnSpPr>
            <a:cxnSpLocks/>
          </p:cNvCxnSpPr>
          <p:nvPr/>
        </p:nvCxnSpPr>
        <p:spPr>
          <a:xfrm>
            <a:off x="1475348" y="2277925"/>
            <a:ext cx="1116859" cy="0"/>
          </a:xfrm>
          <a:prstGeom prst="line">
            <a:avLst/>
          </a:prstGeom>
          <a:ln w="1270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BA73961-4A9C-1900-EA10-F3F190EF23E6}"/>
              </a:ext>
            </a:extLst>
          </p:cNvPr>
          <p:cNvCxnSpPr>
            <a:cxnSpLocks/>
          </p:cNvCxnSpPr>
          <p:nvPr/>
        </p:nvCxnSpPr>
        <p:spPr>
          <a:xfrm>
            <a:off x="1475348" y="6053842"/>
            <a:ext cx="1116859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08212EF-4095-0616-E4C7-B9A47D7AF366}"/>
              </a:ext>
            </a:extLst>
          </p:cNvPr>
          <p:cNvSpPr txBox="1"/>
          <p:nvPr/>
        </p:nvSpPr>
        <p:spPr>
          <a:xfrm>
            <a:off x="200510" y="2139426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rgbClr val="FF7C80"/>
                </a:solidFill>
              </a:rPr>
              <a:t>초기위치 </a:t>
            </a:r>
            <a:r>
              <a:rPr lang="en-US" altLang="ko-KR" sz="1050" b="1" dirty="0">
                <a:solidFill>
                  <a:srgbClr val="FF7C80"/>
                </a:solidFill>
              </a:rPr>
              <a:t>0.5m</a:t>
            </a:r>
            <a:endParaRPr lang="ko-KR" altLang="en-US" sz="1050" b="1" dirty="0">
              <a:solidFill>
                <a:srgbClr val="FF7C8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E29603-E097-AFB5-62E5-04F3FCF41181}"/>
              </a:ext>
            </a:extLst>
          </p:cNvPr>
          <p:cNvSpPr txBox="1"/>
          <p:nvPr/>
        </p:nvSpPr>
        <p:spPr>
          <a:xfrm>
            <a:off x="200510" y="5920543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accent4"/>
                </a:solidFill>
              </a:rPr>
              <a:t>초기위치 </a:t>
            </a:r>
            <a:r>
              <a:rPr lang="en-US" altLang="ko-KR" sz="1050" b="1" dirty="0">
                <a:solidFill>
                  <a:schemeClr val="accent4"/>
                </a:solidFill>
              </a:rPr>
              <a:t>29.5m</a:t>
            </a:r>
            <a:endParaRPr lang="ko-KR" altLang="en-US" sz="105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3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</TotalTime>
  <Words>783</Words>
  <Application>Microsoft Office PowerPoint</Application>
  <PresentationFormat>와이드스크린</PresentationFormat>
  <Paragraphs>292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138</cp:revision>
  <dcterms:created xsi:type="dcterms:W3CDTF">2022-04-14T06:34:29Z</dcterms:created>
  <dcterms:modified xsi:type="dcterms:W3CDTF">2022-05-26T13:31:46Z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