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54" autoAdjust="0"/>
    <p:restoredTop sz="94824" autoAdjust="0"/>
  </p:normalViewPr>
  <p:slideViewPr>
    <p:cSldViewPr snapToGrid="0">
      <p:cViewPr varScale="1">
        <p:scale>
          <a:sx n="78" d="100"/>
          <a:sy n="78" d="100"/>
        </p:scale>
        <p:origin x="1090" y="6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addSld delSld modSld sldOrd">
      <pc:chgData name="남 상현" userId="03ad4a8e8f7310f3" providerId="LiveId" clId="{740A85CB-3805-4F51-AB96-76CBC9786805}" dt="2022-03-08T02:08:54.019" v="9" actId="47"/>
      <pc:docMkLst>
        <pc:docMk/>
      </pc:docMkLst>
      <pc:sldChg chg="addSp modSp mod ord">
        <pc:chgData name="남 상현" userId="03ad4a8e8f7310f3" providerId="LiveId" clId="{740A85CB-3805-4F51-AB96-76CBC9786805}" dt="2022-03-08T02:08:51.111" v="8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08T02:08:51.111" v="8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08T02:08:46.972" v="6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08T02:08:46.972" v="6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195</Words>
  <Application>Microsoft Office PowerPoint</Application>
  <PresentationFormat>와이드스크린</PresentationFormat>
  <Paragraphs>114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30</cp:revision>
  <dcterms:created xsi:type="dcterms:W3CDTF">2022-01-21T10:55:11Z</dcterms:created>
  <dcterms:modified xsi:type="dcterms:W3CDTF">2022-03-08T02:08:56Z</dcterms:modified>
</cp:coreProperties>
</file>