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70" r:id="rId16"/>
    <p:sldId id="275" r:id="rId17"/>
    <p:sldId id="272" r:id="rId18"/>
    <p:sldId id="274" r:id="rId19"/>
    <p:sldId id="278" r:id="rId20"/>
    <p:sldId id="280" r:id="rId21"/>
    <p:sldId id="282" r:id="rId22"/>
    <p:sldId id="279" r:id="rId23"/>
    <p:sldId id="281" r:id="rId24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7C80"/>
    <a:srgbClr val="6986FF"/>
    <a:srgbClr val="33CCCC"/>
    <a:srgbClr val="9966FF"/>
    <a:srgbClr val="0022B0"/>
    <a:srgbClr val="335AFF"/>
    <a:srgbClr val="E6E6E6"/>
    <a:srgbClr val="28A3A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8400" y="330642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31625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74185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80505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79145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8142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dash"/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dash"/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EE3E14-41E0-9F4C-9E5F-CFBED2323AE6}"/>
              </a:ext>
            </a:extLst>
          </p:cNvPr>
          <p:cNvGrpSpPr/>
          <p:nvPr/>
        </p:nvGrpSpPr>
        <p:grpSpPr>
          <a:xfrm>
            <a:off x="3219307" y="2428713"/>
            <a:ext cx="328978" cy="256426"/>
            <a:chOff x="9136332" y="4752869"/>
            <a:chExt cx="328978" cy="256426"/>
          </a:xfrm>
        </p:grpSpPr>
        <p:sp>
          <p:nvSpPr>
            <p:cNvPr id="66" name="타원 179">
              <a:extLst>
                <a:ext uri="{FF2B5EF4-FFF2-40B4-BE49-F238E27FC236}">
                  <a16:creationId xmlns:a16="http://schemas.microsoft.com/office/drawing/2014/main" id="{41628594-F3C1-F55C-3816-4ED314788F0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180">
              <a:extLst>
                <a:ext uri="{FF2B5EF4-FFF2-40B4-BE49-F238E27FC236}">
                  <a16:creationId xmlns:a16="http://schemas.microsoft.com/office/drawing/2014/main" id="{ECF843B3-F9AF-12D7-C270-F30A2871DCE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EDCAF75-034C-3E45-69AF-31824029C50F}"/>
              </a:ext>
            </a:extLst>
          </p:cNvPr>
          <p:cNvGrpSpPr/>
          <p:nvPr/>
        </p:nvGrpSpPr>
        <p:grpSpPr>
          <a:xfrm>
            <a:off x="3571855" y="4039352"/>
            <a:ext cx="328978" cy="256426"/>
            <a:chOff x="9136332" y="4752869"/>
            <a:chExt cx="328978" cy="256426"/>
          </a:xfrm>
        </p:grpSpPr>
        <p:sp>
          <p:nvSpPr>
            <p:cNvPr id="99" name="타원 179">
              <a:extLst>
                <a:ext uri="{FF2B5EF4-FFF2-40B4-BE49-F238E27FC236}">
                  <a16:creationId xmlns:a16="http://schemas.microsoft.com/office/drawing/2014/main" id="{5C43B938-707D-A49B-F168-95BECE000FE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80">
              <a:extLst>
                <a:ext uri="{FF2B5EF4-FFF2-40B4-BE49-F238E27FC236}">
                  <a16:creationId xmlns:a16="http://schemas.microsoft.com/office/drawing/2014/main" id="{AFFF8160-2E20-073B-9217-C70168115CE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ECFAD8-79B0-5736-29A5-259E6F6806F2}"/>
              </a:ext>
            </a:extLst>
          </p:cNvPr>
          <p:cNvGrpSpPr/>
          <p:nvPr/>
        </p:nvGrpSpPr>
        <p:grpSpPr>
          <a:xfrm>
            <a:off x="2406182" y="4623657"/>
            <a:ext cx="328978" cy="256426"/>
            <a:chOff x="9136332" y="4752869"/>
            <a:chExt cx="328978" cy="256426"/>
          </a:xfrm>
        </p:grpSpPr>
        <p:sp>
          <p:nvSpPr>
            <p:cNvPr id="102" name="타원 179">
              <a:extLst>
                <a:ext uri="{FF2B5EF4-FFF2-40B4-BE49-F238E27FC236}">
                  <a16:creationId xmlns:a16="http://schemas.microsoft.com/office/drawing/2014/main" id="{E7AD9DE7-80C0-3D38-9020-3D687ACCE868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80">
              <a:extLst>
                <a:ext uri="{FF2B5EF4-FFF2-40B4-BE49-F238E27FC236}">
                  <a16:creationId xmlns:a16="http://schemas.microsoft.com/office/drawing/2014/main" id="{9A4482A5-3B13-ED14-8C7C-7CB47153D41D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222C79-232C-F190-4468-13A5A8EBCCCA}"/>
              </a:ext>
            </a:extLst>
          </p:cNvPr>
          <p:cNvGrpSpPr/>
          <p:nvPr/>
        </p:nvGrpSpPr>
        <p:grpSpPr>
          <a:xfrm>
            <a:off x="5791705" y="4005243"/>
            <a:ext cx="328978" cy="256426"/>
            <a:chOff x="9136332" y="4752869"/>
            <a:chExt cx="328978" cy="256426"/>
          </a:xfrm>
        </p:grpSpPr>
        <p:sp>
          <p:nvSpPr>
            <p:cNvPr id="105" name="타원 179">
              <a:extLst>
                <a:ext uri="{FF2B5EF4-FFF2-40B4-BE49-F238E27FC236}">
                  <a16:creationId xmlns:a16="http://schemas.microsoft.com/office/drawing/2014/main" id="{B6EA8A7E-3BA2-3739-2A7C-2C80F137E8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extBox 180">
              <a:extLst>
                <a:ext uri="{FF2B5EF4-FFF2-40B4-BE49-F238E27FC236}">
                  <a16:creationId xmlns:a16="http://schemas.microsoft.com/office/drawing/2014/main" id="{564E1286-57FE-14C4-3AE3-64C4ACE3265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8A9FD07-229D-9545-81FC-CD57C43572F7}"/>
              </a:ext>
            </a:extLst>
          </p:cNvPr>
          <p:cNvGrpSpPr/>
          <p:nvPr/>
        </p:nvGrpSpPr>
        <p:grpSpPr>
          <a:xfrm>
            <a:off x="5791705" y="2691178"/>
            <a:ext cx="328978" cy="256426"/>
            <a:chOff x="9136332" y="4752869"/>
            <a:chExt cx="328978" cy="256426"/>
          </a:xfrm>
        </p:grpSpPr>
        <p:sp>
          <p:nvSpPr>
            <p:cNvPr id="108" name="타원 179">
              <a:extLst>
                <a:ext uri="{FF2B5EF4-FFF2-40B4-BE49-F238E27FC236}">
                  <a16:creationId xmlns:a16="http://schemas.microsoft.com/office/drawing/2014/main" id="{67998BBC-8745-9C50-318A-767AA1ED78B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TextBox 180">
              <a:extLst>
                <a:ext uri="{FF2B5EF4-FFF2-40B4-BE49-F238E27FC236}">
                  <a16:creationId xmlns:a16="http://schemas.microsoft.com/office/drawing/2014/main" id="{E1981D90-DB78-6C4A-E2F3-979FAE7DD2C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71F273A-26DC-BFA3-7130-C87E76D5422D}"/>
              </a:ext>
            </a:extLst>
          </p:cNvPr>
          <p:cNvGrpSpPr/>
          <p:nvPr/>
        </p:nvGrpSpPr>
        <p:grpSpPr>
          <a:xfrm>
            <a:off x="5319436" y="2158651"/>
            <a:ext cx="328978" cy="256426"/>
            <a:chOff x="9136332" y="4752869"/>
            <a:chExt cx="328978" cy="256426"/>
          </a:xfrm>
        </p:grpSpPr>
        <p:sp>
          <p:nvSpPr>
            <p:cNvPr id="111" name="타원 179">
              <a:extLst>
                <a:ext uri="{FF2B5EF4-FFF2-40B4-BE49-F238E27FC236}">
                  <a16:creationId xmlns:a16="http://schemas.microsoft.com/office/drawing/2014/main" id="{9029D801-C50E-B590-479C-24986B441AB2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TextBox 180">
              <a:extLst>
                <a:ext uri="{FF2B5EF4-FFF2-40B4-BE49-F238E27FC236}">
                  <a16:creationId xmlns:a16="http://schemas.microsoft.com/office/drawing/2014/main" id="{A32B5C69-5639-FF82-6D43-9E4C21B6620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138DAC-76DA-3020-5067-0477D09E4F92}"/>
              </a:ext>
            </a:extLst>
          </p:cNvPr>
          <p:cNvGrpSpPr/>
          <p:nvPr/>
        </p:nvGrpSpPr>
        <p:grpSpPr>
          <a:xfrm>
            <a:off x="6616178" y="1801867"/>
            <a:ext cx="328978" cy="256426"/>
            <a:chOff x="9136332" y="4752869"/>
            <a:chExt cx="328978" cy="256426"/>
          </a:xfrm>
        </p:grpSpPr>
        <p:sp>
          <p:nvSpPr>
            <p:cNvPr id="114" name="타원 179">
              <a:extLst>
                <a:ext uri="{FF2B5EF4-FFF2-40B4-BE49-F238E27FC236}">
                  <a16:creationId xmlns:a16="http://schemas.microsoft.com/office/drawing/2014/main" id="{E540B1C5-D082-E97D-5D6E-48C1C06A45C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TextBox 180">
              <a:extLst>
                <a:ext uri="{FF2B5EF4-FFF2-40B4-BE49-F238E27FC236}">
                  <a16:creationId xmlns:a16="http://schemas.microsoft.com/office/drawing/2014/main" id="{C612CFB8-38C1-055D-DBDA-8F73E1F52F2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4785129-6F9B-CC8C-D195-955184D7F98C}"/>
              </a:ext>
            </a:extLst>
          </p:cNvPr>
          <p:cNvGrpSpPr/>
          <p:nvPr/>
        </p:nvGrpSpPr>
        <p:grpSpPr>
          <a:xfrm>
            <a:off x="6681985" y="2763079"/>
            <a:ext cx="328978" cy="256426"/>
            <a:chOff x="9136332" y="4752869"/>
            <a:chExt cx="328978" cy="256426"/>
          </a:xfrm>
        </p:grpSpPr>
        <p:sp>
          <p:nvSpPr>
            <p:cNvPr id="117" name="타원 179">
              <a:extLst>
                <a:ext uri="{FF2B5EF4-FFF2-40B4-BE49-F238E27FC236}">
                  <a16:creationId xmlns:a16="http://schemas.microsoft.com/office/drawing/2014/main" id="{7CC26BDB-1E59-8AF7-FCAD-48F8D37926D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TextBox 180">
              <a:extLst>
                <a:ext uri="{FF2B5EF4-FFF2-40B4-BE49-F238E27FC236}">
                  <a16:creationId xmlns:a16="http://schemas.microsoft.com/office/drawing/2014/main" id="{8249000F-0591-898F-6A62-CA930D05443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800FAE4-2C3D-0A36-10BF-D6387633EAE9}"/>
              </a:ext>
            </a:extLst>
          </p:cNvPr>
          <p:cNvGrpSpPr/>
          <p:nvPr/>
        </p:nvGrpSpPr>
        <p:grpSpPr>
          <a:xfrm>
            <a:off x="6681985" y="4033266"/>
            <a:ext cx="328978" cy="256426"/>
            <a:chOff x="9136332" y="4752869"/>
            <a:chExt cx="328978" cy="256426"/>
          </a:xfrm>
        </p:grpSpPr>
        <p:sp>
          <p:nvSpPr>
            <p:cNvPr id="120" name="타원 179">
              <a:extLst>
                <a:ext uri="{FF2B5EF4-FFF2-40B4-BE49-F238E27FC236}">
                  <a16:creationId xmlns:a16="http://schemas.microsoft.com/office/drawing/2014/main" id="{A1AA166C-814B-A5E2-DD2C-CBA882C33B6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180">
              <a:extLst>
                <a:ext uri="{FF2B5EF4-FFF2-40B4-BE49-F238E27FC236}">
                  <a16:creationId xmlns:a16="http://schemas.microsoft.com/office/drawing/2014/main" id="{A5960DCF-1FFA-3425-3D29-0F99E6B2930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D82332-A143-DA9D-D01C-16E489F29688}"/>
              </a:ext>
            </a:extLst>
          </p:cNvPr>
          <p:cNvGrpSpPr/>
          <p:nvPr/>
        </p:nvGrpSpPr>
        <p:grpSpPr>
          <a:xfrm>
            <a:off x="419195" y="1543231"/>
            <a:ext cx="328978" cy="256426"/>
            <a:chOff x="9136332" y="4752869"/>
            <a:chExt cx="328978" cy="256426"/>
          </a:xfrm>
        </p:grpSpPr>
        <p:sp>
          <p:nvSpPr>
            <p:cNvPr id="123" name="타원 179">
              <a:extLst>
                <a:ext uri="{FF2B5EF4-FFF2-40B4-BE49-F238E27FC236}">
                  <a16:creationId xmlns:a16="http://schemas.microsoft.com/office/drawing/2014/main" id="{54C8436E-2115-C195-A912-6D33C0BD9D5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TextBox 180">
              <a:extLst>
                <a:ext uri="{FF2B5EF4-FFF2-40B4-BE49-F238E27FC236}">
                  <a16:creationId xmlns:a16="http://schemas.microsoft.com/office/drawing/2014/main" id="{1555DF5A-624F-3498-2FF3-D03E7997F98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6012B2D-4FA8-B462-50AC-BEF601E39991}"/>
              </a:ext>
            </a:extLst>
          </p:cNvPr>
          <p:cNvSpPr txBox="1"/>
          <p:nvPr/>
        </p:nvSpPr>
        <p:spPr>
          <a:xfrm>
            <a:off x="713726" y="155001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A19E9D0-E795-9BEB-6875-59E89FC34159}"/>
              </a:ext>
            </a:extLst>
          </p:cNvPr>
          <p:cNvGrpSpPr/>
          <p:nvPr/>
        </p:nvGrpSpPr>
        <p:grpSpPr>
          <a:xfrm>
            <a:off x="419195" y="1977394"/>
            <a:ext cx="328978" cy="256426"/>
            <a:chOff x="9136332" y="4752869"/>
            <a:chExt cx="328978" cy="256426"/>
          </a:xfrm>
        </p:grpSpPr>
        <p:sp>
          <p:nvSpPr>
            <p:cNvPr id="127" name="타원 179">
              <a:extLst>
                <a:ext uri="{FF2B5EF4-FFF2-40B4-BE49-F238E27FC236}">
                  <a16:creationId xmlns:a16="http://schemas.microsoft.com/office/drawing/2014/main" id="{85B85919-32E1-A4AB-7B9C-27D44FFE4DF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80">
              <a:extLst>
                <a:ext uri="{FF2B5EF4-FFF2-40B4-BE49-F238E27FC236}">
                  <a16:creationId xmlns:a16="http://schemas.microsoft.com/office/drawing/2014/main" id="{98C268F8-35D5-6919-DD26-B1D7A04EF6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A2D-DE2F-EC55-38E4-5FA0F242C9D8}"/>
              </a:ext>
            </a:extLst>
          </p:cNvPr>
          <p:cNvSpPr txBox="1"/>
          <p:nvPr/>
        </p:nvSpPr>
        <p:spPr>
          <a:xfrm>
            <a:off x="713726" y="1931039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BEC4BB-C968-F071-9FD8-18053981F857}"/>
              </a:ext>
            </a:extLst>
          </p:cNvPr>
          <p:cNvGrpSpPr/>
          <p:nvPr/>
        </p:nvGrpSpPr>
        <p:grpSpPr>
          <a:xfrm>
            <a:off x="419195" y="2492974"/>
            <a:ext cx="328978" cy="256426"/>
            <a:chOff x="9136332" y="4752869"/>
            <a:chExt cx="328978" cy="256426"/>
          </a:xfrm>
        </p:grpSpPr>
        <p:sp>
          <p:nvSpPr>
            <p:cNvPr id="131" name="타원 179">
              <a:extLst>
                <a:ext uri="{FF2B5EF4-FFF2-40B4-BE49-F238E27FC236}">
                  <a16:creationId xmlns:a16="http://schemas.microsoft.com/office/drawing/2014/main" id="{E49443CD-5F20-2F36-E6CA-3E42FC277D3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180">
              <a:extLst>
                <a:ext uri="{FF2B5EF4-FFF2-40B4-BE49-F238E27FC236}">
                  <a16:creationId xmlns:a16="http://schemas.microsoft.com/office/drawing/2014/main" id="{D218FDCB-230D-60DD-CA79-4B7015224E78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4E0AD05-36B6-CA59-3460-B0A00745234A}"/>
              </a:ext>
            </a:extLst>
          </p:cNvPr>
          <p:cNvSpPr txBox="1"/>
          <p:nvPr/>
        </p:nvSpPr>
        <p:spPr>
          <a:xfrm>
            <a:off x="713726" y="248608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7982F1C-9D9B-38CA-02B8-59D68E98C2CE}"/>
              </a:ext>
            </a:extLst>
          </p:cNvPr>
          <p:cNvGrpSpPr/>
          <p:nvPr/>
        </p:nvGrpSpPr>
        <p:grpSpPr>
          <a:xfrm>
            <a:off x="419195" y="1161159"/>
            <a:ext cx="328978" cy="256426"/>
            <a:chOff x="9136332" y="4752869"/>
            <a:chExt cx="328978" cy="256426"/>
          </a:xfrm>
        </p:grpSpPr>
        <p:sp>
          <p:nvSpPr>
            <p:cNvPr id="142" name="타원 179">
              <a:extLst>
                <a:ext uri="{FF2B5EF4-FFF2-40B4-BE49-F238E27FC236}">
                  <a16:creationId xmlns:a16="http://schemas.microsoft.com/office/drawing/2014/main" id="{B1F11091-FC65-8D3E-E336-16FC6E931F6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TextBox 180">
              <a:extLst>
                <a:ext uri="{FF2B5EF4-FFF2-40B4-BE49-F238E27FC236}">
                  <a16:creationId xmlns:a16="http://schemas.microsoft.com/office/drawing/2014/main" id="{ADAA35AE-2A48-9192-4771-9022790033D5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218A-29DE-3BEA-971E-5D0B1E64D2ED}"/>
              </a:ext>
            </a:extLst>
          </p:cNvPr>
          <p:cNvSpPr txBox="1"/>
          <p:nvPr/>
        </p:nvSpPr>
        <p:spPr>
          <a:xfrm>
            <a:off x="713726" y="116794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0C825CD-A6BA-B71D-876C-F834968EF2C0}"/>
              </a:ext>
            </a:extLst>
          </p:cNvPr>
          <p:cNvGrpSpPr/>
          <p:nvPr/>
        </p:nvGrpSpPr>
        <p:grpSpPr>
          <a:xfrm>
            <a:off x="2406182" y="5830535"/>
            <a:ext cx="328978" cy="256426"/>
            <a:chOff x="9136332" y="4752869"/>
            <a:chExt cx="328978" cy="256426"/>
          </a:xfrm>
        </p:grpSpPr>
        <p:sp>
          <p:nvSpPr>
            <p:cNvPr id="148" name="타원 179">
              <a:extLst>
                <a:ext uri="{FF2B5EF4-FFF2-40B4-BE49-F238E27FC236}">
                  <a16:creationId xmlns:a16="http://schemas.microsoft.com/office/drawing/2014/main" id="{6DAA83DF-03F4-BC45-55C1-AC25993AA7A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80">
              <a:extLst>
                <a:ext uri="{FF2B5EF4-FFF2-40B4-BE49-F238E27FC236}">
                  <a16:creationId xmlns:a16="http://schemas.microsoft.com/office/drawing/2014/main" id="{E76EFF9C-80A2-E77A-F22C-F9DEBD7E292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2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3648-0FDC-2253-4419-01D49F470E8C}"/>
              </a:ext>
            </a:extLst>
          </p:cNvPr>
          <p:cNvGrpSpPr/>
          <p:nvPr/>
        </p:nvGrpSpPr>
        <p:grpSpPr>
          <a:xfrm>
            <a:off x="3514159" y="1659624"/>
            <a:ext cx="5899543" cy="4887097"/>
            <a:chOff x="3514159" y="1659624"/>
            <a:chExt cx="5899543" cy="488709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3215619-35B3-BFFA-FED9-4A502B70AFD5}"/>
                </a:ext>
              </a:extLst>
            </p:cNvPr>
            <p:cNvSpPr/>
            <p:nvPr/>
          </p:nvSpPr>
          <p:spPr>
            <a:xfrm>
              <a:off x="6843012" y="1659624"/>
              <a:ext cx="1705264" cy="77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3986502" y="2435965"/>
              <a:ext cx="3660654" cy="24430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F80F8BC-C56C-F19E-2745-408E19C2CA47}"/>
                </a:ext>
              </a:extLst>
            </p:cNvPr>
            <p:cNvSpPr/>
            <p:nvPr/>
          </p:nvSpPr>
          <p:spPr>
            <a:xfrm>
              <a:off x="5943159" y="3345891"/>
              <a:ext cx="609737" cy="6097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 x 4</a:t>
              </a:r>
              <a:endParaRPr lang="ko-KR" altLang="en-US" sz="12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2428713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olid"/>
              <a:headEnd type="diamond" w="med" len="med"/>
              <a:tailEnd type="diamond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3961858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diamond" w="med" len="med"/>
              <a:tailEnd type="diamond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ABE24F2-7F6C-D5D7-FBAD-5F1031F9EA03}"/>
                </a:ext>
              </a:extLst>
            </p:cNvPr>
            <p:cNvSpPr/>
            <p:nvPr/>
          </p:nvSpPr>
          <p:spPr>
            <a:xfrm>
              <a:off x="7644711" y="2435965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30BFC9B-1AA4-5CD0-2943-39764AAC08CF}"/>
                </a:ext>
              </a:extLst>
            </p:cNvPr>
            <p:cNvSpPr/>
            <p:nvPr/>
          </p:nvSpPr>
          <p:spPr>
            <a:xfrm>
              <a:off x="3986502" y="2581009"/>
              <a:ext cx="1360226" cy="532796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6E1038EF-1EDA-6E7E-2434-9FC15D7230E9}"/>
                </a:ext>
              </a:extLst>
            </p:cNvPr>
            <p:cNvSpPr/>
            <p:nvPr/>
          </p:nvSpPr>
          <p:spPr>
            <a:xfrm flipH="1">
              <a:off x="5342556" y="4272229"/>
              <a:ext cx="139471" cy="139471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C5152C-C6CA-19EF-2BB3-19BC9F533158}"/>
                </a:ext>
              </a:extLst>
            </p:cNvPr>
            <p:cNvCxnSpPr>
              <a:stCxn id="69" idx="1"/>
            </p:cNvCxnSpPr>
            <p:nvPr/>
          </p:nvCxnSpPr>
          <p:spPr>
            <a:xfrm>
              <a:off x="3986502" y="3657501"/>
              <a:ext cx="195665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A3D84ED-3859-39B8-120B-3A19D29AAE89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>
              <a:off x="6552896" y="3657501"/>
              <a:ext cx="109426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9" name="직사각형 157">
              <a:extLst>
                <a:ext uri="{FF2B5EF4-FFF2-40B4-BE49-F238E27FC236}">
                  <a16:creationId xmlns:a16="http://schemas.microsoft.com/office/drawing/2014/main" id="{EBCB5D8B-1567-E2F1-6B8C-0025505E1813}"/>
                </a:ext>
              </a:extLst>
            </p:cNvPr>
            <p:cNvSpPr/>
            <p:nvPr/>
          </p:nvSpPr>
          <p:spPr>
            <a:xfrm flipH="1">
              <a:off x="4997358" y="2783846"/>
              <a:ext cx="139471" cy="139471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FF2906D-FFEB-E8CE-51DD-3D14CAEF2DB6}"/>
                </a:ext>
              </a:extLst>
            </p:cNvPr>
            <p:cNvSpPr/>
            <p:nvPr/>
          </p:nvSpPr>
          <p:spPr>
            <a:xfrm>
              <a:off x="7644711" y="3655959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C1433D-442E-E4EE-0543-5E3C2ED4976D}"/>
                </a:ext>
              </a:extLst>
            </p:cNvPr>
            <p:cNvSpPr/>
            <p:nvPr/>
          </p:nvSpPr>
          <p:spPr>
            <a:xfrm>
              <a:off x="6850515" y="2394189"/>
              <a:ext cx="2563177" cy="4571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B1CE98-6826-BA56-0AB0-255F6599DF98}"/>
                </a:ext>
              </a:extLst>
            </p:cNvPr>
            <p:cNvSpPr/>
            <p:nvPr/>
          </p:nvSpPr>
          <p:spPr>
            <a:xfrm>
              <a:off x="7644709" y="3622032"/>
              <a:ext cx="1768990" cy="625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FA976B-7A29-E879-F385-DBA2EE21B0CA}"/>
                </a:ext>
              </a:extLst>
            </p:cNvPr>
            <p:cNvSpPr/>
            <p:nvPr/>
          </p:nvSpPr>
          <p:spPr>
            <a:xfrm rot="5400000">
              <a:off x="7207378" y="2215686"/>
              <a:ext cx="76278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157">
              <a:extLst>
                <a:ext uri="{FF2B5EF4-FFF2-40B4-BE49-F238E27FC236}">
                  <a16:creationId xmlns:a16="http://schemas.microsoft.com/office/drawing/2014/main" id="{30F2E9D6-9559-A0FC-DB69-3D7C2B10AAF1}"/>
                </a:ext>
              </a:extLst>
            </p:cNvPr>
            <p:cNvSpPr/>
            <p:nvPr/>
          </p:nvSpPr>
          <p:spPr>
            <a:xfrm flipH="1">
              <a:off x="8469621" y="2972464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157">
              <a:extLst>
                <a:ext uri="{FF2B5EF4-FFF2-40B4-BE49-F238E27FC236}">
                  <a16:creationId xmlns:a16="http://schemas.microsoft.com/office/drawing/2014/main" id="{8F5758E7-DDFB-CCC8-42F7-EE5EEC4A3436}"/>
                </a:ext>
              </a:extLst>
            </p:cNvPr>
            <p:cNvSpPr/>
            <p:nvPr/>
          </p:nvSpPr>
          <p:spPr>
            <a:xfrm flipH="1">
              <a:off x="8488692" y="4255061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8A27015-C4CA-360B-5B50-7CC19C1E5702}"/>
                </a:ext>
              </a:extLst>
            </p:cNvPr>
            <p:cNvSpPr/>
            <p:nvPr/>
          </p:nvSpPr>
          <p:spPr>
            <a:xfrm>
              <a:off x="8390827" y="1979569"/>
              <a:ext cx="157448" cy="15744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69FB78-2BCB-FFD3-890C-437966CAB41F}"/>
                </a:ext>
              </a:extLst>
            </p:cNvPr>
            <p:cNvSpPr/>
            <p:nvPr/>
          </p:nvSpPr>
          <p:spPr>
            <a:xfrm>
              <a:off x="3915649" y="3088210"/>
              <a:ext cx="76278" cy="377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819C-7B94-807F-8647-609BAFE95FA9}"/>
                </a:ext>
              </a:extLst>
            </p:cNvPr>
            <p:cNvSpPr/>
            <p:nvPr/>
          </p:nvSpPr>
          <p:spPr>
            <a:xfrm rot="5400000">
              <a:off x="4364785" y="5936303"/>
              <a:ext cx="76277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165FA4D-FAB7-E1DE-DB46-92FABC67843E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9" y="3292427"/>
              <a:ext cx="314895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70ABFF0A-F2E2-8377-ADA3-DCAEC7C90872}"/>
                </a:ext>
              </a:extLst>
            </p:cNvPr>
            <p:cNvCxnSpPr>
              <a:cxnSpLocks/>
            </p:cNvCxnSpPr>
            <p:nvPr/>
          </p:nvCxnSpPr>
          <p:spPr>
            <a:xfrm>
              <a:off x="4402924" y="6221133"/>
              <a:ext cx="0" cy="325588"/>
            </a:xfrm>
            <a:prstGeom prst="straightConnector1">
              <a:avLst/>
            </a:prstGeom>
            <a:noFill/>
            <a:ln w="28575">
              <a:solidFill>
                <a:srgbClr val="CC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CBF99B33-95E0-7CA3-3B80-D7E7EE1DA489}"/>
                </a:ext>
              </a:extLst>
            </p:cNvPr>
            <p:cNvSpPr/>
            <p:nvPr/>
          </p:nvSpPr>
          <p:spPr>
            <a:xfrm flipH="1">
              <a:off x="3984055" y="4877231"/>
              <a:ext cx="837742" cy="8377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직사각형 157">
              <a:extLst>
                <a:ext uri="{FF2B5EF4-FFF2-40B4-BE49-F238E27FC236}">
                  <a16:creationId xmlns:a16="http://schemas.microsoft.com/office/drawing/2014/main" id="{ED6E2FB0-5CD0-9570-FF88-3E1950B7C415}"/>
                </a:ext>
              </a:extLst>
            </p:cNvPr>
            <p:cNvSpPr/>
            <p:nvPr/>
          </p:nvSpPr>
          <p:spPr>
            <a:xfrm flipH="1">
              <a:off x="3984054" y="5714973"/>
              <a:ext cx="837742" cy="3719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8B63DE7-35CA-A253-1932-39AC324A44E5}"/>
                </a:ext>
              </a:extLst>
            </p:cNvPr>
            <p:cNvSpPr/>
            <p:nvPr/>
          </p:nvSpPr>
          <p:spPr>
            <a:xfrm>
              <a:off x="3984054" y="4865428"/>
              <a:ext cx="837742" cy="620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146379-DF91-8DF1-B635-5435037068C2}"/>
                </a:ext>
              </a:extLst>
            </p:cNvPr>
            <p:cNvSpPr/>
            <p:nvPr/>
          </p:nvSpPr>
          <p:spPr>
            <a:xfrm rot="5400000">
              <a:off x="4364785" y="4702666"/>
              <a:ext cx="76278" cy="37759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34393E-31F8-EA44-7033-02194D2CC5AA}"/>
                </a:ext>
              </a:extLst>
            </p:cNvPr>
            <p:cNvSpPr/>
            <p:nvPr/>
          </p:nvSpPr>
          <p:spPr>
            <a:xfrm>
              <a:off x="7615221" y="2442622"/>
              <a:ext cx="45719" cy="244306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3CDDC6-3592-E82F-CF4E-5ADB3C209AD1}"/>
                </a:ext>
              </a:extLst>
            </p:cNvPr>
            <p:cNvSpPr/>
            <p:nvPr/>
          </p:nvSpPr>
          <p:spPr>
            <a:xfrm>
              <a:off x="7606571" y="2861906"/>
              <a:ext cx="76278" cy="377595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247B87E-E7FD-23A5-F18B-D2610C51E853}"/>
                </a:ext>
              </a:extLst>
            </p:cNvPr>
            <p:cNvSpPr/>
            <p:nvPr/>
          </p:nvSpPr>
          <p:spPr>
            <a:xfrm>
              <a:off x="7606571" y="4154344"/>
              <a:ext cx="76278" cy="377595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157">
            <a:extLst>
              <a:ext uri="{FF2B5EF4-FFF2-40B4-BE49-F238E27FC236}">
                <a16:creationId xmlns:a16="http://schemas.microsoft.com/office/drawing/2014/main" id="{9BBD4F85-5FEA-605A-4F3B-F90BDEDEF1A9}"/>
              </a:ext>
            </a:extLst>
          </p:cNvPr>
          <p:cNvSpPr/>
          <p:nvPr/>
        </p:nvSpPr>
        <p:spPr>
          <a:xfrm flipH="1">
            <a:off x="582827" y="3371568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2A1F4-A937-5B28-F843-7D89EDDA6864}"/>
              </a:ext>
            </a:extLst>
          </p:cNvPr>
          <p:cNvSpPr txBox="1"/>
          <p:nvPr/>
        </p:nvSpPr>
        <p:spPr>
          <a:xfrm>
            <a:off x="713726" y="331315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파란색 버튼이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60E600-0345-3FC8-5FCE-CC47D6BF6614}"/>
              </a:ext>
            </a:extLst>
          </p:cNvPr>
          <p:cNvCxnSpPr>
            <a:cxnSpLocks/>
          </p:cNvCxnSpPr>
          <p:nvPr/>
        </p:nvCxnSpPr>
        <p:spPr>
          <a:xfrm>
            <a:off x="582827" y="3753151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416E56-3824-0B7F-5FF5-AF3D7383008E}"/>
              </a:ext>
            </a:extLst>
          </p:cNvPr>
          <p:cNvSpPr txBox="1"/>
          <p:nvPr/>
        </p:nvSpPr>
        <p:spPr>
          <a:xfrm>
            <a:off x="1245191" y="363304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B5CBC-46EA-0E6E-82B4-951285A64387}"/>
              </a:ext>
            </a:extLst>
          </p:cNvPr>
          <p:cNvSpPr/>
          <p:nvPr/>
        </p:nvSpPr>
        <p:spPr>
          <a:xfrm rot="16200000">
            <a:off x="2359686" y="3571445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7">
            <a:extLst>
              <a:ext uri="{FF2B5EF4-FFF2-40B4-BE49-F238E27FC236}">
                <a16:creationId xmlns:a16="http://schemas.microsoft.com/office/drawing/2014/main" id="{4C8529B5-DFBF-118F-65BC-10C604F93498}"/>
              </a:ext>
            </a:extLst>
          </p:cNvPr>
          <p:cNvSpPr/>
          <p:nvPr/>
        </p:nvSpPr>
        <p:spPr>
          <a:xfrm flipH="1">
            <a:off x="582827" y="4353087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0C97D5-F2D4-7CF3-6283-F8B9B2F784E5}"/>
              </a:ext>
            </a:extLst>
          </p:cNvPr>
          <p:cNvSpPr txBox="1"/>
          <p:nvPr/>
        </p:nvSpPr>
        <p:spPr>
          <a:xfrm>
            <a:off x="713726" y="429467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붉은색 버튼이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C880B5-58B8-DBDF-9D2B-97DBF69938CC}"/>
              </a:ext>
            </a:extLst>
          </p:cNvPr>
          <p:cNvCxnSpPr>
            <a:cxnSpLocks/>
          </p:cNvCxnSpPr>
          <p:nvPr/>
        </p:nvCxnSpPr>
        <p:spPr>
          <a:xfrm>
            <a:off x="582827" y="4734670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8CDDD-D6EB-BEB6-B713-F8E6020FFD95}"/>
              </a:ext>
            </a:extLst>
          </p:cNvPr>
          <p:cNvSpPr txBox="1"/>
          <p:nvPr/>
        </p:nvSpPr>
        <p:spPr>
          <a:xfrm>
            <a:off x="1245191" y="461456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20B60-FF57-B26E-71C9-2D19DA7AAC72}"/>
              </a:ext>
            </a:extLst>
          </p:cNvPr>
          <p:cNvSpPr/>
          <p:nvPr/>
        </p:nvSpPr>
        <p:spPr>
          <a:xfrm rot="16200000">
            <a:off x="2359686" y="455296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57">
            <a:extLst>
              <a:ext uri="{FF2B5EF4-FFF2-40B4-BE49-F238E27FC236}">
                <a16:creationId xmlns:a16="http://schemas.microsoft.com/office/drawing/2014/main" id="{E48D7454-25EF-6DD3-1693-84575514DBD0}"/>
              </a:ext>
            </a:extLst>
          </p:cNvPr>
          <p:cNvSpPr/>
          <p:nvPr/>
        </p:nvSpPr>
        <p:spPr>
          <a:xfrm flipH="1">
            <a:off x="582827" y="5368865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F54DC7-7366-1742-F161-F71FA8F7B05B}"/>
              </a:ext>
            </a:extLst>
          </p:cNvPr>
          <p:cNvSpPr txBox="1"/>
          <p:nvPr/>
        </p:nvSpPr>
        <p:spPr>
          <a:xfrm>
            <a:off x="982207" y="531044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붉은색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파란색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버튼이 모두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57">
            <a:extLst>
              <a:ext uri="{FF2B5EF4-FFF2-40B4-BE49-F238E27FC236}">
                <a16:creationId xmlns:a16="http://schemas.microsoft.com/office/drawing/2014/main" id="{E01EB93F-262D-A12F-D2B4-30F61A64C8E2}"/>
              </a:ext>
            </a:extLst>
          </p:cNvPr>
          <p:cNvSpPr/>
          <p:nvPr/>
        </p:nvSpPr>
        <p:spPr>
          <a:xfrm flipH="1">
            <a:off x="812002" y="5368865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BAE00F-075F-8A48-7C1E-0CC99951D76D}"/>
              </a:ext>
            </a:extLst>
          </p:cNvPr>
          <p:cNvSpPr/>
          <p:nvPr/>
        </p:nvSpPr>
        <p:spPr>
          <a:xfrm rot="16200000">
            <a:off x="733485" y="5600931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97ADB2-90A9-1BC8-FB2D-A76DEB8B2391}"/>
              </a:ext>
            </a:extLst>
          </p:cNvPr>
          <p:cNvSpPr txBox="1"/>
          <p:nvPr/>
        </p:nvSpPr>
        <p:spPr>
          <a:xfrm>
            <a:off x="1001791" y="565707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보라색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F6DB8B-05D6-FC1C-A59A-83B32EB9E42C}"/>
              </a:ext>
            </a:extLst>
          </p:cNvPr>
          <p:cNvSpPr txBox="1"/>
          <p:nvPr/>
        </p:nvSpPr>
        <p:spPr>
          <a:xfrm>
            <a:off x="713726" y="154885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Off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1841642-0F9D-5CB7-252C-6212E16E0389}"/>
              </a:ext>
            </a:extLst>
          </p:cNvPr>
          <p:cNvCxnSpPr>
            <a:cxnSpLocks/>
          </p:cNvCxnSpPr>
          <p:nvPr/>
        </p:nvCxnSpPr>
        <p:spPr>
          <a:xfrm>
            <a:off x="582827" y="1988852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3A070-32C0-D028-7013-CDD5642E3089}"/>
              </a:ext>
            </a:extLst>
          </p:cNvPr>
          <p:cNvSpPr txBox="1"/>
          <p:nvPr/>
        </p:nvSpPr>
        <p:spPr>
          <a:xfrm>
            <a:off x="1245191" y="183982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활성 가능한 상태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8E99D4B-6AA3-B979-25FD-F4B92988065E}"/>
              </a:ext>
            </a:extLst>
          </p:cNvPr>
          <p:cNvSpPr/>
          <p:nvPr/>
        </p:nvSpPr>
        <p:spPr>
          <a:xfrm>
            <a:off x="580486" y="1601853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0B0548-7F2D-BB37-80F4-876831C049BF}"/>
              </a:ext>
            </a:extLst>
          </p:cNvPr>
          <p:cNvSpPr txBox="1"/>
          <p:nvPr/>
        </p:nvSpPr>
        <p:spPr>
          <a:xfrm>
            <a:off x="713726" y="2178437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DA78201-7A56-88BF-5D3E-9D2A992BBB25}"/>
              </a:ext>
            </a:extLst>
          </p:cNvPr>
          <p:cNvCxnSpPr>
            <a:cxnSpLocks/>
          </p:cNvCxnSpPr>
          <p:nvPr/>
        </p:nvCxnSpPr>
        <p:spPr>
          <a:xfrm>
            <a:off x="582827" y="2618436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B8D06C-B0A8-49F5-785E-94D7F83F5CC5}"/>
              </a:ext>
            </a:extLst>
          </p:cNvPr>
          <p:cNvSpPr txBox="1"/>
          <p:nvPr/>
        </p:nvSpPr>
        <p:spPr>
          <a:xfrm>
            <a:off x="1245191" y="246941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활성 가능한 상태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74875BE-042E-B0A8-FCE5-9D602BA2AF3B}"/>
              </a:ext>
            </a:extLst>
          </p:cNvPr>
          <p:cNvSpPr/>
          <p:nvPr/>
        </p:nvSpPr>
        <p:spPr>
          <a:xfrm>
            <a:off x="580486" y="2231437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C882066-5198-55F5-6274-1EE02822855C}"/>
              </a:ext>
            </a:extLst>
          </p:cNvPr>
          <p:cNvSpPr/>
          <p:nvPr/>
        </p:nvSpPr>
        <p:spPr>
          <a:xfrm rot="16200000">
            <a:off x="733485" y="2712891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5479-CC8F-A043-5FB7-38ADA3E598B4}"/>
              </a:ext>
            </a:extLst>
          </p:cNvPr>
          <p:cNvSpPr txBox="1"/>
          <p:nvPr/>
        </p:nvSpPr>
        <p:spPr>
          <a:xfrm>
            <a:off x="1001791" y="276903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F58398-605D-41FE-1978-7FA079ABB7A7}"/>
              </a:ext>
            </a:extLst>
          </p:cNvPr>
          <p:cNvSpPr txBox="1"/>
          <p:nvPr/>
        </p:nvSpPr>
        <p:spPr>
          <a:xfrm>
            <a:off x="54865" y="1494849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17FA08-002E-A94B-C36C-91BB9E98FC07}"/>
              </a:ext>
            </a:extLst>
          </p:cNvPr>
          <p:cNvSpPr txBox="1"/>
          <p:nvPr/>
        </p:nvSpPr>
        <p:spPr>
          <a:xfrm>
            <a:off x="54865" y="3270455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2.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7ACF4-95B8-FA37-4BFD-BF5351A2296B}"/>
              </a:ext>
            </a:extLst>
          </p:cNvPr>
          <p:cNvSpPr txBox="1"/>
          <p:nvPr/>
        </p:nvSpPr>
        <p:spPr>
          <a:xfrm>
            <a:off x="54865" y="4183810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EC9E4D-4676-9CC1-39A3-B609DC35D5F5}"/>
              </a:ext>
            </a:extLst>
          </p:cNvPr>
          <p:cNvSpPr txBox="1"/>
          <p:nvPr/>
        </p:nvSpPr>
        <p:spPr>
          <a:xfrm>
            <a:off x="54865" y="5236607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4.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7AF15-E189-DFA5-0D4F-B97E852CBF08}"/>
              </a:ext>
            </a:extLst>
          </p:cNvPr>
          <p:cNvCxnSpPr/>
          <p:nvPr/>
        </p:nvCxnSpPr>
        <p:spPr>
          <a:xfrm flipV="1">
            <a:off x="3829054" y="1043485"/>
            <a:ext cx="762667" cy="78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8F6440-270C-D51D-BD3F-A85C956891E2}"/>
              </a:ext>
            </a:extLst>
          </p:cNvPr>
          <p:cNvSpPr txBox="1"/>
          <p:nvPr/>
        </p:nvSpPr>
        <p:spPr>
          <a:xfrm>
            <a:off x="4210387" y="76594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활성 가능한 상태 설명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~~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6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dash"/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dash"/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5" y="3060552"/>
            <a:ext cx="81661" cy="308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02004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F6EEC94-C376-E3AD-87BE-ADD3024E3D82}"/>
              </a:ext>
            </a:extLst>
          </p:cNvPr>
          <p:cNvCxnSpPr>
            <a:cxnSpLocks/>
          </p:cNvCxnSpPr>
          <p:nvPr/>
        </p:nvCxnSpPr>
        <p:spPr>
          <a:xfrm flipV="1">
            <a:off x="3441395" y="1490261"/>
            <a:ext cx="0" cy="11522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7ABCE71-1F2C-2C8D-DA4E-E8B6C91D13D4}"/>
              </a:ext>
            </a:extLst>
          </p:cNvPr>
          <p:cNvSpPr txBox="1"/>
          <p:nvPr/>
        </p:nvSpPr>
        <p:spPr>
          <a:xfrm>
            <a:off x="311065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F59578-9789-B1E7-C39E-5B6EFBFDD70B}"/>
              </a:ext>
            </a:extLst>
          </p:cNvPr>
          <p:cNvCxnSpPr>
            <a:cxnSpLocks/>
          </p:cNvCxnSpPr>
          <p:nvPr/>
        </p:nvCxnSpPr>
        <p:spPr>
          <a:xfrm flipV="1">
            <a:off x="4699566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3EF112-68E3-3772-E8A1-97E0D59F080B}"/>
              </a:ext>
            </a:extLst>
          </p:cNvPr>
          <p:cNvSpPr txBox="1"/>
          <p:nvPr/>
        </p:nvSpPr>
        <p:spPr>
          <a:xfrm>
            <a:off x="436882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37635F-8690-6BCB-FE34-BAA37A39DD7A}"/>
              </a:ext>
            </a:extLst>
          </p:cNvPr>
          <p:cNvCxnSpPr>
            <a:cxnSpLocks/>
          </p:cNvCxnSpPr>
          <p:nvPr/>
        </p:nvCxnSpPr>
        <p:spPr>
          <a:xfrm flipV="1">
            <a:off x="5518853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33FC4F2-D435-7617-EC48-1ECE8F2F2E8F}"/>
              </a:ext>
            </a:extLst>
          </p:cNvPr>
          <p:cNvSpPr txBox="1"/>
          <p:nvPr/>
        </p:nvSpPr>
        <p:spPr>
          <a:xfrm>
            <a:off x="5188110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E33837-7503-315E-46D8-98F7C723181B}"/>
              </a:ext>
            </a:extLst>
          </p:cNvPr>
          <p:cNvCxnSpPr>
            <a:cxnSpLocks/>
          </p:cNvCxnSpPr>
          <p:nvPr/>
        </p:nvCxnSpPr>
        <p:spPr>
          <a:xfrm flipV="1">
            <a:off x="6834864" y="1513875"/>
            <a:ext cx="0" cy="55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84D317D-14E5-FE0D-1B5B-6D6AF59E7408}"/>
              </a:ext>
            </a:extLst>
          </p:cNvPr>
          <p:cNvSpPr txBox="1"/>
          <p:nvPr/>
        </p:nvSpPr>
        <p:spPr>
          <a:xfrm>
            <a:off x="650073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DF15EF0-7C4F-5E03-0287-75C4CC2A94A4}"/>
              </a:ext>
            </a:extLst>
          </p:cNvPr>
          <p:cNvCxnSpPr>
            <a:cxnSpLocks/>
          </p:cNvCxnSpPr>
          <p:nvPr/>
        </p:nvCxnSpPr>
        <p:spPr>
          <a:xfrm flipV="1">
            <a:off x="3801207" y="4363557"/>
            <a:ext cx="0" cy="106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2C7F78B-2226-3863-0850-1416613F03BE}"/>
              </a:ext>
            </a:extLst>
          </p:cNvPr>
          <p:cNvSpPr txBox="1"/>
          <p:nvPr/>
        </p:nvSpPr>
        <p:spPr>
          <a:xfrm>
            <a:off x="3471193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A8626F2-A714-459B-77C0-7EC6C2BF4CE1}"/>
              </a:ext>
            </a:extLst>
          </p:cNvPr>
          <p:cNvCxnSpPr>
            <a:cxnSpLocks/>
          </p:cNvCxnSpPr>
          <p:nvPr/>
        </p:nvCxnSpPr>
        <p:spPr>
          <a:xfrm flipV="1">
            <a:off x="6069928" y="4835145"/>
            <a:ext cx="0" cy="5942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8696D2-A3F3-4AEA-27CB-92B8B0FECF35}"/>
              </a:ext>
            </a:extLst>
          </p:cNvPr>
          <p:cNvSpPr txBox="1"/>
          <p:nvPr/>
        </p:nvSpPr>
        <p:spPr>
          <a:xfrm>
            <a:off x="573579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D0454F5-0CAF-6946-F179-517DE56821D5}"/>
              </a:ext>
            </a:extLst>
          </p:cNvPr>
          <p:cNvCxnSpPr>
            <a:cxnSpLocks/>
          </p:cNvCxnSpPr>
          <p:nvPr/>
        </p:nvCxnSpPr>
        <p:spPr>
          <a:xfrm flipV="1">
            <a:off x="6997475" y="4411700"/>
            <a:ext cx="0" cy="1017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384DE-E3C5-6551-A886-DFD0F6248FF6}"/>
              </a:ext>
            </a:extLst>
          </p:cNvPr>
          <p:cNvSpPr txBox="1"/>
          <p:nvPr/>
        </p:nvSpPr>
        <p:spPr>
          <a:xfrm>
            <a:off x="6658179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B08065C-65C5-9D94-E698-21858883E07E}"/>
              </a:ext>
            </a:extLst>
          </p:cNvPr>
          <p:cNvCxnSpPr>
            <a:cxnSpLocks/>
          </p:cNvCxnSpPr>
          <p:nvPr/>
        </p:nvCxnSpPr>
        <p:spPr>
          <a:xfrm flipV="1">
            <a:off x="2658163" y="1513875"/>
            <a:ext cx="0" cy="45730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848FC14-799C-0B3F-3C73-D958472FD417}"/>
              </a:ext>
            </a:extLst>
          </p:cNvPr>
          <p:cNvSpPr txBox="1"/>
          <p:nvPr/>
        </p:nvSpPr>
        <p:spPr>
          <a:xfrm>
            <a:off x="2323099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1AF908-C8CB-2D6F-CCF3-45811C71CA84}"/>
              </a:ext>
            </a:extLst>
          </p:cNvPr>
          <p:cNvCxnSpPr>
            <a:cxnSpLocks/>
          </p:cNvCxnSpPr>
          <p:nvPr/>
        </p:nvCxnSpPr>
        <p:spPr>
          <a:xfrm flipV="1">
            <a:off x="4388760" y="3955628"/>
            <a:ext cx="0" cy="14737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B272503-0DAE-6F3B-86A5-28E13EA8CB76}"/>
              </a:ext>
            </a:extLst>
          </p:cNvPr>
          <p:cNvSpPr txBox="1"/>
          <p:nvPr/>
        </p:nvSpPr>
        <p:spPr>
          <a:xfrm>
            <a:off x="404315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5A650E5-AF65-2FEB-6F25-BD81B276557A}"/>
              </a:ext>
            </a:extLst>
          </p:cNvPr>
          <p:cNvCxnSpPr>
            <a:cxnSpLocks/>
          </p:cNvCxnSpPr>
          <p:nvPr/>
        </p:nvCxnSpPr>
        <p:spPr>
          <a:xfrm flipH="1">
            <a:off x="1958196" y="4411700"/>
            <a:ext cx="18359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7820B-0F51-2A1E-55EB-C4DA8F6A3C4A}"/>
              </a:ext>
            </a:extLst>
          </p:cNvPr>
          <p:cNvSpPr txBox="1"/>
          <p:nvPr/>
        </p:nvSpPr>
        <p:spPr>
          <a:xfrm>
            <a:off x="760043" y="426672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586C2C6-B488-C87E-D636-4DF0CDD918F6}"/>
              </a:ext>
            </a:extLst>
          </p:cNvPr>
          <p:cNvCxnSpPr>
            <a:cxnSpLocks/>
          </p:cNvCxnSpPr>
          <p:nvPr/>
        </p:nvCxnSpPr>
        <p:spPr>
          <a:xfrm flipH="1">
            <a:off x="1958196" y="3955628"/>
            <a:ext cx="24070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AD8D2-0DCD-F23A-B83E-5782948737FA}"/>
              </a:ext>
            </a:extLst>
          </p:cNvPr>
          <p:cNvSpPr txBox="1"/>
          <p:nvPr/>
        </p:nvSpPr>
        <p:spPr>
          <a:xfrm>
            <a:off x="760043" y="381065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F8E1D50-2F1A-78DA-5246-E5108324FB9F}"/>
              </a:ext>
            </a:extLst>
          </p:cNvPr>
          <p:cNvCxnSpPr>
            <a:cxnSpLocks/>
          </p:cNvCxnSpPr>
          <p:nvPr/>
        </p:nvCxnSpPr>
        <p:spPr>
          <a:xfrm flipH="1">
            <a:off x="1958196" y="2782055"/>
            <a:ext cx="14831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904A55B-9CA1-9B8E-3728-AEF5969BA84F}"/>
              </a:ext>
            </a:extLst>
          </p:cNvPr>
          <p:cNvSpPr txBox="1"/>
          <p:nvPr/>
        </p:nvSpPr>
        <p:spPr>
          <a:xfrm>
            <a:off x="734275" y="263020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997BDF1-DC74-2C75-915C-02CDB39505BF}"/>
              </a:ext>
            </a:extLst>
          </p:cNvPr>
          <p:cNvCxnSpPr>
            <a:cxnSpLocks/>
          </p:cNvCxnSpPr>
          <p:nvPr/>
        </p:nvCxnSpPr>
        <p:spPr>
          <a:xfrm flipH="1">
            <a:off x="1961732" y="3655959"/>
            <a:ext cx="3979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67105F-E429-0DA6-C23C-0A04B6D542C6}"/>
              </a:ext>
            </a:extLst>
          </p:cNvPr>
          <p:cNvSpPr txBox="1"/>
          <p:nvPr/>
        </p:nvSpPr>
        <p:spPr>
          <a:xfrm>
            <a:off x="760043" y="3500410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EB77393-FD03-38D5-973D-DDE239231CC2}"/>
              </a:ext>
            </a:extLst>
          </p:cNvPr>
          <p:cNvCxnSpPr>
            <a:cxnSpLocks/>
          </p:cNvCxnSpPr>
          <p:nvPr/>
        </p:nvCxnSpPr>
        <p:spPr>
          <a:xfrm flipH="1">
            <a:off x="6082117" y="3053854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77997D-C420-0F5B-6742-E3C7017A0320}"/>
              </a:ext>
            </a:extLst>
          </p:cNvPr>
          <p:cNvSpPr txBox="1"/>
          <p:nvPr/>
        </p:nvSpPr>
        <p:spPr>
          <a:xfrm>
            <a:off x="760043" y="3224496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7CDC6AF-D73A-0487-29BF-AC2CAB96F97C}"/>
              </a:ext>
            </a:extLst>
          </p:cNvPr>
          <p:cNvCxnSpPr>
            <a:cxnSpLocks/>
          </p:cNvCxnSpPr>
          <p:nvPr/>
        </p:nvCxnSpPr>
        <p:spPr>
          <a:xfrm flipH="1">
            <a:off x="6082117" y="4340785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0E54554-EB0E-1131-B04B-1411452B98BD}"/>
              </a:ext>
            </a:extLst>
          </p:cNvPr>
          <p:cNvSpPr txBox="1"/>
          <p:nvPr/>
        </p:nvSpPr>
        <p:spPr>
          <a:xfrm>
            <a:off x="8282866" y="291220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BD7D56-102D-1EBD-A9DA-2048D3B6328B}"/>
              </a:ext>
            </a:extLst>
          </p:cNvPr>
          <p:cNvSpPr txBox="1"/>
          <p:nvPr/>
        </p:nvSpPr>
        <p:spPr>
          <a:xfrm>
            <a:off x="8282866" y="420228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0AB72DC-0DCC-136B-FA21-CF3FFF9C4D90}"/>
              </a:ext>
            </a:extLst>
          </p:cNvPr>
          <p:cNvCxnSpPr>
            <a:cxnSpLocks/>
          </p:cNvCxnSpPr>
          <p:nvPr/>
        </p:nvCxnSpPr>
        <p:spPr>
          <a:xfrm flipH="1">
            <a:off x="6843742" y="2136372"/>
            <a:ext cx="1448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282414-8E94-CC7D-3B2D-BF596E7C6366}"/>
              </a:ext>
            </a:extLst>
          </p:cNvPr>
          <p:cNvSpPr txBox="1"/>
          <p:nvPr/>
        </p:nvSpPr>
        <p:spPr>
          <a:xfrm>
            <a:off x="8282866" y="197696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4B3A7FA-F9A5-F8A3-DED0-131686DC5F23}"/>
              </a:ext>
            </a:extLst>
          </p:cNvPr>
          <p:cNvCxnSpPr>
            <a:cxnSpLocks/>
          </p:cNvCxnSpPr>
          <p:nvPr/>
        </p:nvCxnSpPr>
        <p:spPr>
          <a:xfrm flipH="1">
            <a:off x="1958196" y="3370647"/>
            <a:ext cx="4831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dash"/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dash"/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1178</Words>
  <Application>Microsoft Office PowerPoint</Application>
  <PresentationFormat>와이드스크린</PresentationFormat>
  <Paragraphs>480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109</cp:revision>
  <dcterms:created xsi:type="dcterms:W3CDTF">2022-04-14T06:34:29Z</dcterms:created>
  <dcterms:modified xsi:type="dcterms:W3CDTF">2022-05-12T12:55:07Z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