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61" r:id="rId4"/>
    <p:sldId id="262" r:id="rId5"/>
    <p:sldId id="266" r:id="rId6"/>
    <p:sldId id="27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5215" autoAdjust="0"/>
  </p:normalViewPr>
  <p:slideViewPr>
    <p:cSldViewPr snapToGrid="0">
      <p:cViewPr>
        <p:scale>
          <a:sx n="75" d="100"/>
          <a:sy n="75" d="100"/>
        </p:scale>
        <p:origin x="-1186" y="-245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custSel addSld delSld modSld sldOrd">
      <pc:chgData name="남 상현" userId="03ad4a8e8f7310f3" providerId="LiveId" clId="{740A85CB-3805-4F51-AB96-76CBC9786805}" dt="2022-03-16T11:30:33.538" v="101" actId="20577"/>
      <pc:docMkLst>
        <pc:docMk/>
      </pc:docMkLst>
      <pc:sldChg chg="modSp mod">
        <pc:chgData name="남 상현" userId="03ad4a8e8f7310f3" providerId="LiveId" clId="{740A85CB-3805-4F51-AB96-76CBC9786805}" dt="2022-03-14T09:07:00.758" v="10" actId="20577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</pc:sldChg>
      <pc:sldChg chg="modSp mod">
        <pc:chgData name="남 상현" userId="03ad4a8e8f7310f3" providerId="LiveId" clId="{740A85CB-3805-4F51-AB96-76CBC9786805}" dt="2022-03-16T11:28:20.108" v="14" actId="20577"/>
        <pc:sldMkLst>
          <pc:docMk/>
          <pc:sldMk cId="2920374433" sldId="262"/>
        </pc:sldMkLst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4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0866676E-8999-4513-8FEF-ADFDCF174ADF}"/>
              </a:ext>
            </a:extLst>
          </p:cNvPr>
          <p:cNvGrpSpPr/>
          <p:nvPr/>
        </p:nvGrpSpPr>
        <p:grpSpPr>
          <a:xfrm>
            <a:off x="7393208" y="903144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xmlns="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xmlns="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xmlns="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xmlns="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xmlns="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xmlns="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xmlns="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xmlns="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xmlns="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xmlns="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xmlns="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xmlns="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xmlns="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xmlns="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xmlns="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xmlns="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xmlns="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xmlns="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xmlns="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xmlns="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xmlns="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xmlns="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xmlns="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xmlns="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xmlns="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xmlns="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xmlns="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xmlns="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xmlns="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xmlns="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xmlns="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xmlns="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xmlns="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xmlns="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xmlns="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xmlns="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xmlns="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xmlns="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xmlns="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xmlns="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xmlns="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xmlns="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xmlns="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xmlns="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xmlns="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xmlns="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xmlns="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xmlns="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xmlns="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xmlns="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xmlns="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xmlns="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xmlns="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xmlns="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xmlns="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xmlns="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xmlns="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xmlns="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xmlns="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xmlns="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xmlns="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xmlns="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xmlns="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xmlns="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xmlns="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xmlns="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xmlns="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xmlns="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xmlns="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xmlns="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xmlns="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xmlns="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xmlns="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xmlns="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xmlns="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xmlns="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xmlns="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xmlns="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xmlns="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xmlns="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xmlns="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xmlns="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xmlns="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xmlns="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xmlns="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xmlns="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xmlns="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xmlns="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xmlns="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xmlns="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xmlns="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xmlns="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xmlns="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xmlns="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xmlns="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xmlns="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xmlns="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xmlns="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xmlns="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xmlns="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xmlns="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xmlns="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xmlns="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xmlns="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xmlns="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xmlns="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xmlns="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xmlns="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xmlns="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xmlns="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xmlns="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xmlns="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xmlns="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xmlns="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xmlns="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xmlns="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xmlns="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xmlns="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xmlns="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xmlns="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xmlns="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xmlns="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xmlns="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xmlns="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xmlns="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xmlns="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xmlns="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xmlns="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xmlns="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xmlns="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xmlns="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xmlns="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xmlns="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xmlns="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xmlns="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xmlns="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xmlns="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xmlns="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xmlns="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xmlns="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xmlns="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xmlns="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xmlns="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xmlns="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xmlns="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xmlns="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xmlns="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xmlns="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xmlns="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xmlns="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xmlns="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xmlns="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xmlns="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xmlns="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xmlns="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xmlns="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xmlns="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xmlns="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xmlns="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xmlns="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xmlns="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xmlns="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xmlns="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xmlns="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xmlns="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xmlns="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xmlns="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xmlns="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xmlns="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xmlns="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xmlns="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xmlns="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xmlns="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xmlns="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xmlns="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xmlns="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xmlns="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xmlns="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xmlns="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xmlns="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xmlns="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xmlns="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xmlns="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xmlns="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xmlns="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xmlns="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xmlns="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xmlns="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xmlns="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xmlns="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xmlns="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xmlns="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xmlns="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xmlns="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xmlns="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xmlns="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xmlns="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xmlns="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xmlns="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xmlns="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xmlns="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xmlns="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xmlns="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xmlns="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xmlns="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xmlns="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xmlns="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xmlns="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xmlns="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xmlns="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xmlns="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xmlns="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xmlns="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xmlns="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xmlns="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xmlns="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xmlns="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xmlns="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xmlns="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xmlns="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xmlns="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xmlns="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xmlns="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xmlns="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xmlns="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xmlns="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xmlns="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xmlns="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xmlns="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xmlns="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xmlns="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xmlns="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xmlns="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xmlns="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xmlns="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xmlns="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xmlns="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xmlns="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xmlns="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xmlns="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xmlns="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xmlns="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xmlns="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xmlns="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xmlns="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xmlns="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xmlns="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xmlns="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xmlns="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xmlns="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xmlns="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xmlns="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xmlns="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xmlns="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xmlns="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xmlns="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xmlns="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xmlns="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xmlns="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xmlns="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xmlns="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xmlns="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xmlns="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xmlns="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xmlns="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xmlns="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xmlns="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xmlns="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xmlns="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xmlns="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xmlns="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xmlns="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xmlns="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xmlns="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xmlns="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xmlns="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xmlns="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xmlns="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xmlns="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xmlns="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xmlns="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xmlns="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xmlns="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xmlns="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xmlns="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xmlns="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xmlns="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xmlns="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xmlns="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xmlns="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xmlns="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xmlns="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xmlns="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xmlns="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xmlns="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xmlns="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xmlns="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xmlns="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xmlns="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xmlns="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xmlns="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xmlns="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xmlns="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xmlns="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xmlns="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xmlns="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xmlns="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xmlns="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xmlns="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xmlns="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xmlns="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xmlns="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xmlns="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xmlns="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xmlns="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xmlns="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xmlns="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xmlns="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xmlns="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xmlns="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xmlns="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xmlns="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xmlns="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xmlns="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xmlns="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xmlns="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xmlns="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xmlns="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xmlns="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xmlns="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xmlns="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xmlns="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xmlns="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xmlns="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xmlns="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xmlns="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xmlns="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xmlns="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xmlns="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xmlns="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xmlns="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xmlns="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xmlns="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xmlns="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xmlns="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xmlns="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xmlns="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xmlns="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xmlns="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xmlns="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xmlns="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xmlns="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xmlns="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xmlns="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xmlns="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xmlns="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xmlns="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xmlns="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xmlns="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xmlns="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xmlns="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xmlns="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xmlns="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xmlns="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xmlns="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xmlns="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xmlns="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xmlns="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xmlns="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xmlns="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xmlns="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xmlns="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xmlns="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xmlns="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xmlns="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xmlns="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xmlns="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xmlns="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xmlns="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xmlns="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xmlns="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xmlns="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xmlns="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xmlns="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xmlns="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xmlns="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xmlns="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xmlns="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xmlns="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xmlns="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xmlns="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xmlns="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xmlns="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xmlns="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xmlns="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xmlns="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xmlns="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xmlns="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xmlns="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xmlns="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xmlns="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xmlns="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xmlns="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xmlns="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xmlns="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xmlns="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xmlns="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xmlns="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xmlns="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xmlns="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xmlns="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xmlns="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xmlns="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xmlns="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xmlns="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xmlns="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xmlns="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xmlns="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xmlns="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xmlns="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xmlns="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xmlns="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xmlns="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xmlns="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xmlns="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xmlns="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xmlns="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xmlns="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xmlns="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xmlns="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xmlns="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xmlns="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xmlns="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xmlns="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xmlns="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xmlns="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xmlns="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xmlns="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xmlns="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xmlns="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xmlns="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xmlns="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xmlns="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xmlns="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xmlns="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xmlns="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xmlns="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xmlns="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xmlns="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xmlns="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xmlns="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xmlns="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xmlns="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xmlns="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xmlns="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xmlns="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xmlns="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xmlns="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xmlns="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xmlns="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xmlns="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xmlns="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xmlns="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xmlns="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xmlns="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xmlns="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xmlns="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xmlns="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xmlns="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xmlns="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xmlns="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xmlns="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xmlns="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xmlns="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xmlns="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xmlns="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xmlns="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xmlns="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xmlns="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xmlns="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xmlns="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xmlns="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xmlns="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xmlns="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xmlns="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xmlns="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xmlns="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xmlns="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xmlns="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xmlns="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xmlns="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xmlns="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xmlns="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xmlns="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xmlns="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xmlns="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xmlns="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xmlns="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xmlns="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xmlns="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xmlns="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xmlns="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xmlns="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xmlns="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xmlns="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xmlns="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xmlns="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xmlns="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xmlns="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xmlns="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xmlns="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xmlns="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xmlns="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xmlns="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xmlns="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xmlns="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xmlns="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xmlns="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xmlns="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xmlns="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xmlns="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xmlns="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xmlns="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xmlns="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xmlns="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xmlns="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xmlns="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xmlns="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xmlns="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xmlns="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xmlns="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xmlns="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xmlns="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xmlns="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xmlns="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xmlns="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xmlns="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xmlns="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xmlns="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xmlns="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xmlns="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xmlns="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xmlns="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xmlns="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xmlns="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xmlns="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xmlns="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xmlns="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xmlns="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xmlns="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xmlns="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xmlns="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xmlns="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xmlns="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xmlns="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xmlns="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xmlns="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xmlns="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xmlns="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xmlns="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xmlns="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xmlns="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xmlns="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xmlns="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xmlns="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xmlns="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xmlns="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xmlns="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xmlns="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xmlns="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xmlns="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xmlns="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xmlns="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xmlns="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xmlns="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xmlns="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xmlns="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xmlns="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xmlns="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xmlns="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xmlns="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xmlns="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xmlns="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xmlns="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xmlns="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xmlns="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xmlns="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xmlns="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xmlns="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xmlns="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xmlns="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xmlns="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xmlns="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xmlns="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xmlns="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xmlns="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xmlns="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xmlns="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xmlns="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xmlns="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xmlns="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xmlns="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xmlns="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xmlns="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xmlns="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xmlns="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xmlns="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xmlns="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xmlns="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xmlns="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xmlns="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xmlns="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xmlns="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xmlns="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xmlns="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xmlns="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xmlns="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xmlns="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xmlns="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xmlns="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xmlns="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xmlns="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xmlns="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xmlns="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xmlns="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xmlns="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xmlns="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xmlns="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xmlns="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xmlns="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xmlns="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xmlns="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xmlns="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xmlns="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xmlns="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xmlns="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xmlns="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xmlns="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xmlns="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xmlns="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xmlns="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xmlns="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xmlns="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xmlns="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xmlns="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xmlns="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xmlns="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xmlns="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xmlns="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xmlns="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xmlns="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xmlns="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xmlns="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xmlns="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xmlns="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xmlns="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xmlns="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xmlns="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xmlns="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xmlns="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xmlns="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xmlns="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xmlns="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xmlns="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xmlns="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xmlns="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xmlns="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xmlns="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xmlns="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xmlns="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xmlns="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xmlns="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xmlns="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xmlns="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xmlns="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xmlns="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xmlns="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xmlns="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xmlns="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xmlns="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xmlns="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xmlns="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xmlns="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xmlns="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xmlns="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xmlns="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xmlns="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xmlns="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xmlns="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xmlns="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xmlns="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xmlns="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xmlns="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xmlns="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xmlns="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xmlns="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xmlns="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xmlns="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xmlns="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xmlns="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xmlns="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xmlns="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xmlns="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xmlns="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xmlns="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xmlns="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xmlns="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xmlns="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xmlns="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xmlns="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xmlns="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xmlns="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xmlns="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xmlns="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xmlns="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xmlns="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xmlns="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xmlns="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xmlns="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xmlns="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xmlns="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xmlns="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xmlns="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xmlns="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xmlns="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xmlns="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xmlns="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xmlns="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xmlns="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xmlns="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xmlns="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xmlns="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xmlns="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xmlns="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xmlns="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xmlns="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xmlns="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xmlns="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xmlns="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xmlns="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xmlns="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xmlns="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xmlns="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xmlns="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xmlns="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xmlns="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xmlns="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xmlns="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xmlns="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xmlns="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xmlns="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xmlns="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xmlns="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xmlns="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xmlns="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xmlns="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xmlns="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xmlns="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xmlns="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xmlns="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xmlns="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xmlns="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xmlns="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xmlns="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xmlns="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xmlns="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xmlns="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xmlns="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xmlns="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xmlns="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xmlns="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xmlns="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xmlns="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xmlns="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xmlns="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xmlns="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xmlns="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xmlns="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2" name="직사각형 221">
                    <a:extLst>
                      <a:ext uri="{FF2B5EF4-FFF2-40B4-BE49-F238E27FC236}">
                        <a16:creationId xmlns:a16="http://schemas.microsoft.com/office/drawing/2014/main" xmlns="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3" name="직사각형 222">
                    <a:extLst>
                      <a:ext uri="{FF2B5EF4-FFF2-40B4-BE49-F238E27FC236}">
                        <a16:creationId xmlns:a16="http://schemas.microsoft.com/office/drawing/2014/main" xmlns="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직사각형 223">
                    <a:extLst>
                      <a:ext uri="{FF2B5EF4-FFF2-40B4-BE49-F238E27FC236}">
                        <a16:creationId xmlns:a16="http://schemas.microsoft.com/office/drawing/2014/main" xmlns="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직사각형 224">
                    <a:extLst>
                      <a:ext uri="{FF2B5EF4-FFF2-40B4-BE49-F238E27FC236}">
                        <a16:creationId xmlns:a16="http://schemas.microsoft.com/office/drawing/2014/main" xmlns="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xmlns="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xmlns="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xmlns="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210" name="TextBox 6">
                    <a:extLst>
                      <a:ext uri="{FF2B5EF4-FFF2-40B4-BE49-F238E27FC236}">
                        <a16:creationId xmlns:a16="http://schemas.microsoft.com/office/drawing/2014/main" xmlns="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211" name="TextBox 7">
                    <a:extLst>
                      <a:ext uri="{FF2B5EF4-FFF2-40B4-BE49-F238E27FC236}">
                        <a16:creationId xmlns:a16="http://schemas.microsoft.com/office/drawing/2014/main" xmlns="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212" name="TextBox 8">
                    <a:extLst>
                      <a:ext uri="{FF2B5EF4-FFF2-40B4-BE49-F238E27FC236}">
                        <a16:creationId xmlns:a16="http://schemas.microsoft.com/office/drawing/2014/main" xmlns="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213" name="TextBox 9">
                    <a:extLst>
                      <a:ext uri="{FF2B5EF4-FFF2-40B4-BE49-F238E27FC236}">
                        <a16:creationId xmlns:a16="http://schemas.microsoft.com/office/drawing/2014/main" xmlns="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214" name="TextBox 10">
                    <a:extLst>
                      <a:ext uri="{FF2B5EF4-FFF2-40B4-BE49-F238E27FC236}">
                        <a16:creationId xmlns:a16="http://schemas.microsoft.com/office/drawing/2014/main" xmlns="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215" name="TextBox 11">
                    <a:extLst>
                      <a:ext uri="{FF2B5EF4-FFF2-40B4-BE49-F238E27FC236}">
                        <a16:creationId xmlns:a16="http://schemas.microsoft.com/office/drawing/2014/main" xmlns="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13m</a:t>
                    </a:r>
                    <a:endParaRPr lang="ko-KR" altLang="en-US" sz="1400" dirty="0"/>
                  </a:p>
                </p:txBody>
              </p:sp>
              <p:sp>
                <p:nvSpPr>
                  <p:cNvPr id="216" name="TextBox 12">
                    <a:extLst>
                      <a:ext uri="{FF2B5EF4-FFF2-40B4-BE49-F238E27FC236}">
                        <a16:creationId xmlns:a16="http://schemas.microsoft.com/office/drawing/2014/main" xmlns="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7" name="TextBox 13">
                    <a:extLst>
                      <a:ext uri="{FF2B5EF4-FFF2-40B4-BE49-F238E27FC236}">
                        <a16:creationId xmlns:a16="http://schemas.microsoft.com/office/drawing/2014/main" xmlns="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8" name="TextBox 14">
                    <a:extLst>
                      <a:ext uri="{FF2B5EF4-FFF2-40B4-BE49-F238E27FC236}">
                        <a16:creationId xmlns:a16="http://schemas.microsoft.com/office/drawing/2014/main" xmlns="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9" name="TextBox 15">
                    <a:extLst>
                      <a:ext uri="{FF2B5EF4-FFF2-40B4-BE49-F238E27FC236}">
                        <a16:creationId xmlns:a16="http://schemas.microsoft.com/office/drawing/2014/main" xmlns="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0" name="TextBox 16">
                    <a:extLst>
                      <a:ext uri="{FF2B5EF4-FFF2-40B4-BE49-F238E27FC236}">
                        <a16:creationId xmlns:a16="http://schemas.microsoft.com/office/drawing/2014/main" xmlns="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1" name="TextBox 17">
                    <a:extLst>
                      <a:ext uri="{FF2B5EF4-FFF2-40B4-BE49-F238E27FC236}">
                        <a16:creationId xmlns:a16="http://schemas.microsoft.com/office/drawing/2014/main" xmlns="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xmlns="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20g x 8g x 11g  </a:t>
                </a:r>
                <a:endParaRPr lang="ko-KR" altLang="en-US" dirty="0"/>
              </a:p>
            </p:txBody>
          </p:sp>
        </p:grpSp>
      </p:grpSp>
      <p:sp>
        <p:nvSpPr>
          <p:cNvPr id="294" name="TextBox 293"/>
          <p:cNvSpPr txBox="1"/>
          <p:nvPr/>
        </p:nvSpPr>
        <p:spPr>
          <a:xfrm>
            <a:off x="344117" y="538193"/>
            <a:ext cx="25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1-2 </a:t>
            </a:r>
            <a:r>
              <a:rPr lang="ko-KR" altLang="en-US" dirty="0" smtClean="0"/>
              <a:t>스테이지 외</a:t>
            </a:r>
            <a:r>
              <a:rPr lang="ko-KR" altLang="en-US" dirty="0"/>
              <a:t>부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391685" y="926187"/>
            <a:ext cx="2475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/>
          <p:cNvSpPr/>
          <p:nvPr/>
        </p:nvSpPr>
        <p:spPr>
          <a:xfrm>
            <a:off x="1203305" y="1910964"/>
            <a:ext cx="6782351" cy="376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0679" y="461728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/>
          <p:cNvSpPr/>
          <p:nvPr/>
        </p:nvSpPr>
        <p:spPr>
          <a:xfrm>
            <a:off x="3916088" y="461728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80679" y="495269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3916088" y="495269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" name="직사각형 27"/>
          <p:cNvSpPr/>
          <p:nvPr/>
        </p:nvSpPr>
        <p:spPr>
          <a:xfrm>
            <a:off x="3580679" y="528810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직사각형 28"/>
          <p:cNvSpPr/>
          <p:nvPr/>
        </p:nvSpPr>
        <p:spPr>
          <a:xfrm>
            <a:off x="3916088" y="528810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3580679" y="361105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3916088" y="361105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2" name="직사각형 51"/>
          <p:cNvSpPr/>
          <p:nvPr/>
        </p:nvSpPr>
        <p:spPr>
          <a:xfrm>
            <a:off x="3580679" y="394646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" name="직사각형 52"/>
          <p:cNvSpPr/>
          <p:nvPr/>
        </p:nvSpPr>
        <p:spPr>
          <a:xfrm>
            <a:off x="3916088" y="394646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3580679" y="428187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3916088" y="428187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255175" y="46172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" name="직사각형 57"/>
          <p:cNvSpPr/>
          <p:nvPr/>
        </p:nvSpPr>
        <p:spPr>
          <a:xfrm>
            <a:off x="4590588" y="46172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" name="직사각형 58"/>
          <p:cNvSpPr/>
          <p:nvPr/>
        </p:nvSpPr>
        <p:spPr>
          <a:xfrm>
            <a:off x="4925997" y="46172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" name="직사각형 59"/>
          <p:cNvSpPr/>
          <p:nvPr/>
        </p:nvSpPr>
        <p:spPr>
          <a:xfrm>
            <a:off x="4255175" y="49527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4590588" y="49527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4925997" y="49527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4255175" y="52881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4" name="직사각형 63"/>
          <p:cNvSpPr/>
          <p:nvPr/>
        </p:nvSpPr>
        <p:spPr>
          <a:xfrm>
            <a:off x="4590588" y="52881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5" name="직사각형 64"/>
          <p:cNvSpPr/>
          <p:nvPr/>
        </p:nvSpPr>
        <p:spPr>
          <a:xfrm>
            <a:off x="4925997" y="52881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6" name="직사각형 65"/>
          <p:cNvSpPr/>
          <p:nvPr/>
        </p:nvSpPr>
        <p:spPr>
          <a:xfrm>
            <a:off x="5255555" y="461728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5255555" y="495269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2" name="직사각형 71"/>
          <p:cNvSpPr/>
          <p:nvPr/>
        </p:nvSpPr>
        <p:spPr>
          <a:xfrm>
            <a:off x="5255555" y="528810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4" name="직사각형 83"/>
          <p:cNvSpPr/>
          <p:nvPr/>
        </p:nvSpPr>
        <p:spPr>
          <a:xfrm>
            <a:off x="4255175" y="361105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4590588" y="361105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4925997" y="361105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255175" y="3946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8" name="직사각형 87"/>
          <p:cNvSpPr/>
          <p:nvPr/>
        </p:nvSpPr>
        <p:spPr>
          <a:xfrm>
            <a:off x="4590588" y="3946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직사각형 88"/>
          <p:cNvSpPr/>
          <p:nvPr/>
        </p:nvSpPr>
        <p:spPr>
          <a:xfrm>
            <a:off x="4925997" y="3946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0" name="직사각형 89"/>
          <p:cNvSpPr/>
          <p:nvPr/>
        </p:nvSpPr>
        <p:spPr>
          <a:xfrm>
            <a:off x="4255175" y="428188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4590588" y="428188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4925997" y="428188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5255555" y="361105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6" name="직사각형 95"/>
          <p:cNvSpPr/>
          <p:nvPr/>
        </p:nvSpPr>
        <p:spPr>
          <a:xfrm>
            <a:off x="5255555" y="39464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255555" y="428187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8" name="직사각형 117"/>
          <p:cNvSpPr/>
          <p:nvPr/>
        </p:nvSpPr>
        <p:spPr>
          <a:xfrm>
            <a:off x="3580679" y="32834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9" name="직사각형 118"/>
          <p:cNvSpPr/>
          <p:nvPr/>
        </p:nvSpPr>
        <p:spPr>
          <a:xfrm>
            <a:off x="3916088" y="32834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>
            <a:off x="3580679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0" name="직사각형 139"/>
          <p:cNvSpPr/>
          <p:nvPr/>
        </p:nvSpPr>
        <p:spPr>
          <a:xfrm>
            <a:off x="3916088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2" name="직사각형 141"/>
          <p:cNvSpPr/>
          <p:nvPr/>
        </p:nvSpPr>
        <p:spPr>
          <a:xfrm>
            <a:off x="3580679" y="26126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3" name="직사각형 142"/>
          <p:cNvSpPr/>
          <p:nvPr/>
        </p:nvSpPr>
        <p:spPr>
          <a:xfrm>
            <a:off x="3916088" y="26126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5" name="직사각형 144"/>
          <p:cNvSpPr/>
          <p:nvPr/>
        </p:nvSpPr>
        <p:spPr>
          <a:xfrm>
            <a:off x="3580679" y="29480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6" name="직사각형 145"/>
          <p:cNvSpPr/>
          <p:nvPr/>
        </p:nvSpPr>
        <p:spPr>
          <a:xfrm>
            <a:off x="3916088" y="29480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7" name="직사각형 146"/>
          <p:cNvSpPr/>
          <p:nvPr/>
        </p:nvSpPr>
        <p:spPr>
          <a:xfrm>
            <a:off x="4255175" y="32834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8" name="직사각형 147"/>
          <p:cNvSpPr/>
          <p:nvPr/>
        </p:nvSpPr>
        <p:spPr>
          <a:xfrm>
            <a:off x="4590588" y="32834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직사각형 148"/>
          <p:cNvSpPr/>
          <p:nvPr/>
        </p:nvSpPr>
        <p:spPr>
          <a:xfrm>
            <a:off x="4925997" y="32834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0" name="직사각형 149"/>
          <p:cNvSpPr/>
          <p:nvPr/>
        </p:nvSpPr>
        <p:spPr>
          <a:xfrm>
            <a:off x="5255555" y="3283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6" name="직사각형 155"/>
          <p:cNvSpPr/>
          <p:nvPr/>
        </p:nvSpPr>
        <p:spPr>
          <a:xfrm>
            <a:off x="4255175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7" name="직사각형 156"/>
          <p:cNvSpPr/>
          <p:nvPr/>
        </p:nvSpPr>
        <p:spPr>
          <a:xfrm>
            <a:off x="4590588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8" name="직사각형 157"/>
          <p:cNvSpPr/>
          <p:nvPr/>
        </p:nvSpPr>
        <p:spPr>
          <a:xfrm>
            <a:off x="4925997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9" name="직사각형 158"/>
          <p:cNvSpPr/>
          <p:nvPr/>
        </p:nvSpPr>
        <p:spPr>
          <a:xfrm>
            <a:off x="4255175" y="26126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0" name="직사각형 159"/>
          <p:cNvSpPr/>
          <p:nvPr/>
        </p:nvSpPr>
        <p:spPr>
          <a:xfrm>
            <a:off x="4590588" y="26126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1" name="직사각형 160"/>
          <p:cNvSpPr/>
          <p:nvPr/>
        </p:nvSpPr>
        <p:spPr>
          <a:xfrm>
            <a:off x="4925997" y="26126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2" name="직사각형 161"/>
          <p:cNvSpPr/>
          <p:nvPr/>
        </p:nvSpPr>
        <p:spPr>
          <a:xfrm>
            <a:off x="4255175" y="294806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3" name="직사각형 162"/>
          <p:cNvSpPr/>
          <p:nvPr/>
        </p:nvSpPr>
        <p:spPr>
          <a:xfrm>
            <a:off x="4590588" y="294806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4" name="직사각형 163"/>
          <p:cNvSpPr/>
          <p:nvPr/>
        </p:nvSpPr>
        <p:spPr>
          <a:xfrm>
            <a:off x="4925997" y="294806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5" name="직사각형 164"/>
          <p:cNvSpPr/>
          <p:nvPr/>
        </p:nvSpPr>
        <p:spPr>
          <a:xfrm>
            <a:off x="5255555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8" name="직사각형 167"/>
          <p:cNvSpPr/>
          <p:nvPr/>
        </p:nvSpPr>
        <p:spPr>
          <a:xfrm>
            <a:off x="5255555" y="261264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1" name="직사각형 170"/>
          <p:cNvSpPr/>
          <p:nvPr/>
        </p:nvSpPr>
        <p:spPr>
          <a:xfrm>
            <a:off x="5255555" y="294806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5" name="직사각형 234"/>
          <p:cNvSpPr/>
          <p:nvPr/>
        </p:nvSpPr>
        <p:spPr>
          <a:xfrm>
            <a:off x="3580679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6" name="직사각형 235"/>
          <p:cNvSpPr/>
          <p:nvPr/>
        </p:nvSpPr>
        <p:spPr>
          <a:xfrm>
            <a:off x="3916088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4" name="직사각형 263"/>
          <p:cNvSpPr/>
          <p:nvPr/>
        </p:nvSpPr>
        <p:spPr>
          <a:xfrm>
            <a:off x="4255175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5" name="직사각형 264"/>
          <p:cNvSpPr/>
          <p:nvPr/>
        </p:nvSpPr>
        <p:spPr>
          <a:xfrm>
            <a:off x="4590588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6" name="직사각형 265"/>
          <p:cNvSpPr/>
          <p:nvPr/>
        </p:nvSpPr>
        <p:spPr>
          <a:xfrm>
            <a:off x="4925997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7" name="직사각형 266"/>
          <p:cNvSpPr/>
          <p:nvPr/>
        </p:nvSpPr>
        <p:spPr>
          <a:xfrm>
            <a:off x="5255555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8" name="직사각형 307"/>
          <p:cNvSpPr/>
          <p:nvPr/>
        </p:nvSpPr>
        <p:spPr>
          <a:xfrm>
            <a:off x="4251499" y="5624340"/>
            <a:ext cx="335411" cy="11867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9" name="직사각형 308"/>
          <p:cNvSpPr/>
          <p:nvPr/>
        </p:nvSpPr>
        <p:spPr>
          <a:xfrm>
            <a:off x="4590588" y="5624340"/>
            <a:ext cx="335411" cy="11867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237700" y="461728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573113" y="461728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1908522" y="461728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237700" y="495270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573113" y="495270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1908522" y="495270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237700" y="528811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573113" y="528811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908522" y="528811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2238080" y="46172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573492" y="46172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2908901" y="46172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2238080" y="495269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2573492" y="495269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사각형 16"/>
          <p:cNvSpPr/>
          <p:nvPr/>
        </p:nvSpPr>
        <p:spPr>
          <a:xfrm>
            <a:off x="2908901" y="495269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2238080" y="52881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2573492" y="52881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2908901" y="52881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1237700" y="361105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1573113" y="361105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1908522" y="361105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1237700" y="39464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1573113" y="39464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직사각형 34"/>
          <p:cNvSpPr/>
          <p:nvPr/>
        </p:nvSpPr>
        <p:spPr>
          <a:xfrm>
            <a:off x="1908522" y="39464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1237700" y="42818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1573113" y="42818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1908522" y="42818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2238080" y="36110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2573492" y="36110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직사각형 40"/>
          <p:cNvSpPr/>
          <p:nvPr/>
        </p:nvSpPr>
        <p:spPr>
          <a:xfrm>
            <a:off x="2908901" y="36110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" name="직사각형 41"/>
          <p:cNvSpPr/>
          <p:nvPr/>
        </p:nvSpPr>
        <p:spPr>
          <a:xfrm>
            <a:off x="2238080" y="394646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2573492" y="394646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2908901" y="394646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2238080" y="428187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2573492" y="428187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" name="직사각형 46"/>
          <p:cNvSpPr/>
          <p:nvPr/>
        </p:nvSpPr>
        <p:spPr>
          <a:xfrm>
            <a:off x="2908901" y="428187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1237700" y="32834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2" name="직사각형 111"/>
          <p:cNvSpPr/>
          <p:nvPr/>
        </p:nvSpPr>
        <p:spPr>
          <a:xfrm>
            <a:off x="1573113" y="32834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직사각형 112"/>
          <p:cNvSpPr/>
          <p:nvPr/>
        </p:nvSpPr>
        <p:spPr>
          <a:xfrm>
            <a:off x="1908522" y="32834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4" name="직사각형 113"/>
          <p:cNvSpPr/>
          <p:nvPr/>
        </p:nvSpPr>
        <p:spPr>
          <a:xfrm>
            <a:off x="2238080" y="328346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2573492" y="328346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2908901" y="328346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0" name="직사각형 119"/>
          <p:cNvSpPr/>
          <p:nvPr/>
        </p:nvSpPr>
        <p:spPr>
          <a:xfrm>
            <a:off x="1237700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1573113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1908522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1237700" y="26126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4" name="직사각형 123"/>
          <p:cNvSpPr/>
          <p:nvPr/>
        </p:nvSpPr>
        <p:spPr>
          <a:xfrm>
            <a:off x="1573113" y="26126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5" name="직사각형 124"/>
          <p:cNvSpPr/>
          <p:nvPr/>
        </p:nvSpPr>
        <p:spPr>
          <a:xfrm>
            <a:off x="1908522" y="26126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6" name="직사각형 125"/>
          <p:cNvSpPr/>
          <p:nvPr/>
        </p:nvSpPr>
        <p:spPr>
          <a:xfrm>
            <a:off x="1237700" y="294806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1573113" y="294806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1908522" y="294806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2238080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0" name="직사각형 129"/>
          <p:cNvSpPr/>
          <p:nvPr/>
        </p:nvSpPr>
        <p:spPr>
          <a:xfrm>
            <a:off x="2573492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1" name="직사각형 130"/>
          <p:cNvSpPr/>
          <p:nvPr/>
        </p:nvSpPr>
        <p:spPr>
          <a:xfrm>
            <a:off x="2908901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2" name="직사각형 131"/>
          <p:cNvSpPr/>
          <p:nvPr/>
        </p:nvSpPr>
        <p:spPr>
          <a:xfrm>
            <a:off x="2238080" y="261264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2573492" y="261264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2908901" y="261264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2238080" y="294806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6" name="직사각형 135"/>
          <p:cNvSpPr/>
          <p:nvPr/>
        </p:nvSpPr>
        <p:spPr>
          <a:xfrm>
            <a:off x="2573492" y="294806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7" name="직사각형 136"/>
          <p:cNvSpPr/>
          <p:nvPr/>
        </p:nvSpPr>
        <p:spPr>
          <a:xfrm>
            <a:off x="2908901" y="294806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8" name="직사각형 227"/>
          <p:cNvSpPr/>
          <p:nvPr/>
        </p:nvSpPr>
        <p:spPr>
          <a:xfrm>
            <a:off x="1237700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9" name="직사각형 228"/>
          <p:cNvSpPr/>
          <p:nvPr/>
        </p:nvSpPr>
        <p:spPr>
          <a:xfrm>
            <a:off x="1573113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0" name="직사각형 229"/>
          <p:cNvSpPr/>
          <p:nvPr/>
        </p:nvSpPr>
        <p:spPr>
          <a:xfrm>
            <a:off x="1908522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1" name="직사각형 230"/>
          <p:cNvSpPr/>
          <p:nvPr/>
        </p:nvSpPr>
        <p:spPr>
          <a:xfrm>
            <a:off x="2238080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2" name="직사각형 231"/>
          <p:cNvSpPr/>
          <p:nvPr/>
        </p:nvSpPr>
        <p:spPr>
          <a:xfrm>
            <a:off x="2573492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3" name="직사각형 232"/>
          <p:cNvSpPr/>
          <p:nvPr/>
        </p:nvSpPr>
        <p:spPr>
          <a:xfrm>
            <a:off x="2908901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8" name="직사각형 67"/>
          <p:cNvSpPr/>
          <p:nvPr/>
        </p:nvSpPr>
        <p:spPr>
          <a:xfrm>
            <a:off x="5920521" y="46172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5920521" y="495269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4" name="직사각형 73"/>
          <p:cNvSpPr/>
          <p:nvPr/>
        </p:nvSpPr>
        <p:spPr>
          <a:xfrm>
            <a:off x="5920521" y="52881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6255933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6" name="직사각형 75"/>
          <p:cNvSpPr/>
          <p:nvPr/>
        </p:nvSpPr>
        <p:spPr>
          <a:xfrm>
            <a:off x="6591345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7" name="직사각형 76"/>
          <p:cNvSpPr/>
          <p:nvPr/>
        </p:nvSpPr>
        <p:spPr>
          <a:xfrm>
            <a:off x="6926754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8" name="직사각형 77"/>
          <p:cNvSpPr/>
          <p:nvPr/>
        </p:nvSpPr>
        <p:spPr>
          <a:xfrm>
            <a:off x="6255933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6591345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6926754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6255933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2" name="직사각형 81"/>
          <p:cNvSpPr/>
          <p:nvPr/>
        </p:nvSpPr>
        <p:spPr>
          <a:xfrm>
            <a:off x="6591345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3" name="직사각형 82"/>
          <p:cNvSpPr/>
          <p:nvPr/>
        </p:nvSpPr>
        <p:spPr>
          <a:xfrm>
            <a:off x="6926754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5920521" y="36110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8" name="직사각형 97"/>
          <p:cNvSpPr/>
          <p:nvPr/>
        </p:nvSpPr>
        <p:spPr>
          <a:xfrm>
            <a:off x="5920521" y="394646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5920521" y="428187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2" name="직사각형 101"/>
          <p:cNvSpPr/>
          <p:nvPr/>
        </p:nvSpPr>
        <p:spPr>
          <a:xfrm>
            <a:off x="6255933" y="361105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6591345" y="361105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6926754" y="361105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6255933" y="394646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6" name="직사각형 105"/>
          <p:cNvSpPr/>
          <p:nvPr/>
        </p:nvSpPr>
        <p:spPr>
          <a:xfrm>
            <a:off x="6591345" y="394646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직사각형 106"/>
          <p:cNvSpPr/>
          <p:nvPr/>
        </p:nvSpPr>
        <p:spPr>
          <a:xfrm>
            <a:off x="6926754" y="39464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8" name="직사각형 107"/>
          <p:cNvSpPr/>
          <p:nvPr/>
        </p:nvSpPr>
        <p:spPr>
          <a:xfrm>
            <a:off x="6255933" y="428187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591345" y="428187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926754" y="42818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2" name="직사각형 151"/>
          <p:cNvSpPr/>
          <p:nvPr/>
        </p:nvSpPr>
        <p:spPr>
          <a:xfrm>
            <a:off x="5920521" y="328346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3" name="직사각형 152"/>
          <p:cNvSpPr/>
          <p:nvPr/>
        </p:nvSpPr>
        <p:spPr>
          <a:xfrm>
            <a:off x="6255933" y="328346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4" name="직사각형 153"/>
          <p:cNvSpPr/>
          <p:nvPr/>
        </p:nvSpPr>
        <p:spPr>
          <a:xfrm>
            <a:off x="6591345" y="328346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5" name="직사각형 154"/>
          <p:cNvSpPr/>
          <p:nvPr/>
        </p:nvSpPr>
        <p:spPr>
          <a:xfrm>
            <a:off x="6926754" y="32834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7" name="직사각형 166"/>
          <p:cNvSpPr/>
          <p:nvPr/>
        </p:nvSpPr>
        <p:spPr>
          <a:xfrm>
            <a:off x="5920521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0" name="직사각형 169"/>
          <p:cNvSpPr/>
          <p:nvPr/>
        </p:nvSpPr>
        <p:spPr>
          <a:xfrm>
            <a:off x="5920521" y="261264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3" name="직사각형 172"/>
          <p:cNvSpPr/>
          <p:nvPr/>
        </p:nvSpPr>
        <p:spPr>
          <a:xfrm>
            <a:off x="5920521" y="294806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4" name="직사각형 173"/>
          <p:cNvSpPr/>
          <p:nvPr/>
        </p:nvSpPr>
        <p:spPr>
          <a:xfrm>
            <a:off x="6255933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5" name="직사각형 174"/>
          <p:cNvSpPr/>
          <p:nvPr/>
        </p:nvSpPr>
        <p:spPr>
          <a:xfrm>
            <a:off x="6591345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6" name="직사각형 175"/>
          <p:cNvSpPr/>
          <p:nvPr/>
        </p:nvSpPr>
        <p:spPr>
          <a:xfrm>
            <a:off x="6926754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7" name="직사각형 176"/>
          <p:cNvSpPr/>
          <p:nvPr/>
        </p:nvSpPr>
        <p:spPr>
          <a:xfrm>
            <a:off x="6255933" y="261264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8" name="직사각형 177"/>
          <p:cNvSpPr/>
          <p:nvPr/>
        </p:nvSpPr>
        <p:spPr>
          <a:xfrm>
            <a:off x="6591345" y="261264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9" name="직사각형 178"/>
          <p:cNvSpPr/>
          <p:nvPr/>
        </p:nvSpPr>
        <p:spPr>
          <a:xfrm>
            <a:off x="6926754" y="261264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0" name="직사각형 179"/>
          <p:cNvSpPr/>
          <p:nvPr/>
        </p:nvSpPr>
        <p:spPr>
          <a:xfrm>
            <a:off x="6255933" y="294805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1" name="직사각형 180"/>
          <p:cNvSpPr/>
          <p:nvPr/>
        </p:nvSpPr>
        <p:spPr>
          <a:xfrm>
            <a:off x="6591345" y="294805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2" name="직사각형 181"/>
          <p:cNvSpPr/>
          <p:nvPr/>
        </p:nvSpPr>
        <p:spPr>
          <a:xfrm>
            <a:off x="6926754" y="294805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3" name="직사각형 182"/>
          <p:cNvSpPr/>
          <p:nvPr/>
        </p:nvSpPr>
        <p:spPr>
          <a:xfrm>
            <a:off x="7258851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4" name="직사각형 183"/>
          <p:cNvSpPr/>
          <p:nvPr/>
        </p:nvSpPr>
        <p:spPr>
          <a:xfrm>
            <a:off x="7594260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5" name="직사각형 184"/>
          <p:cNvSpPr/>
          <p:nvPr/>
        </p:nvSpPr>
        <p:spPr>
          <a:xfrm>
            <a:off x="7258851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6" name="직사각형 185"/>
          <p:cNvSpPr/>
          <p:nvPr/>
        </p:nvSpPr>
        <p:spPr>
          <a:xfrm>
            <a:off x="7594260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7" name="직사각형 186"/>
          <p:cNvSpPr/>
          <p:nvPr/>
        </p:nvSpPr>
        <p:spPr>
          <a:xfrm>
            <a:off x="7258851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8" name="직사각형 187"/>
          <p:cNvSpPr/>
          <p:nvPr/>
        </p:nvSpPr>
        <p:spPr>
          <a:xfrm>
            <a:off x="7594260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9" name="직사각형 188"/>
          <p:cNvSpPr/>
          <p:nvPr/>
        </p:nvSpPr>
        <p:spPr>
          <a:xfrm>
            <a:off x="7258851" y="361105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0" name="직사각형 189"/>
          <p:cNvSpPr/>
          <p:nvPr/>
        </p:nvSpPr>
        <p:spPr>
          <a:xfrm>
            <a:off x="7594260" y="361105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1" name="직사각형 190"/>
          <p:cNvSpPr/>
          <p:nvPr/>
        </p:nvSpPr>
        <p:spPr>
          <a:xfrm>
            <a:off x="7258851" y="39464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2" name="직사각형 191"/>
          <p:cNvSpPr/>
          <p:nvPr/>
        </p:nvSpPr>
        <p:spPr>
          <a:xfrm>
            <a:off x="7594260" y="39464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3" name="직사각형 192"/>
          <p:cNvSpPr/>
          <p:nvPr/>
        </p:nvSpPr>
        <p:spPr>
          <a:xfrm>
            <a:off x="7258851" y="42818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4" name="직사각형 193"/>
          <p:cNvSpPr/>
          <p:nvPr/>
        </p:nvSpPr>
        <p:spPr>
          <a:xfrm>
            <a:off x="7594260" y="42818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5" name="직사각형 194"/>
          <p:cNvSpPr/>
          <p:nvPr/>
        </p:nvSpPr>
        <p:spPr>
          <a:xfrm>
            <a:off x="7258851" y="32834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6" name="직사각형 195"/>
          <p:cNvSpPr/>
          <p:nvPr/>
        </p:nvSpPr>
        <p:spPr>
          <a:xfrm>
            <a:off x="7594260" y="32834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7" name="직사각형 196"/>
          <p:cNvSpPr/>
          <p:nvPr/>
        </p:nvSpPr>
        <p:spPr>
          <a:xfrm>
            <a:off x="7258851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8" name="직사각형 197"/>
          <p:cNvSpPr/>
          <p:nvPr/>
        </p:nvSpPr>
        <p:spPr>
          <a:xfrm>
            <a:off x="7594260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9" name="직사각형 198"/>
          <p:cNvSpPr/>
          <p:nvPr/>
        </p:nvSpPr>
        <p:spPr>
          <a:xfrm>
            <a:off x="7258851" y="261264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0" name="직사각형 199"/>
          <p:cNvSpPr/>
          <p:nvPr/>
        </p:nvSpPr>
        <p:spPr>
          <a:xfrm>
            <a:off x="7594260" y="261264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1" name="직사각형 200"/>
          <p:cNvSpPr/>
          <p:nvPr/>
        </p:nvSpPr>
        <p:spPr>
          <a:xfrm>
            <a:off x="7258851" y="294805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2" name="직사각형 201"/>
          <p:cNvSpPr/>
          <p:nvPr/>
        </p:nvSpPr>
        <p:spPr>
          <a:xfrm>
            <a:off x="7594260" y="294805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9" name="직사각형 268"/>
          <p:cNvSpPr/>
          <p:nvPr/>
        </p:nvSpPr>
        <p:spPr>
          <a:xfrm>
            <a:off x="5920521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0" name="직사각형 269"/>
          <p:cNvSpPr/>
          <p:nvPr/>
        </p:nvSpPr>
        <p:spPr>
          <a:xfrm>
            <a:off x="6255933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1" name="직사각형 270"/>
          <p:cNvSpPr/>
          <p:nvPr/>
        </p:nvSpPr>
        <p:spPr>
          <a:xfrm>
            <a:off x="6591345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2" name="직사각형 271"/>
          <p:cNvSpPr/>
          <p:nvPr/>
        </p:nvSpPr>
        <p:spPr>
          <a:xfrm>
            <a:off x="6926754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0" name="직사각형 299"/>
          <p:cNvSpPr/>
          <p:nvPr/>
        </p:nvSpPr>
        <p:spPr>
          <a:xfrm>
            <a:off x="7258851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1" name="직사각형 300"/>
          <p:cNvSpPr/>
          <p:nvPr/>
        </p:nvSpPr>
        <p:spPr>
          <a:xfrm>
            <a:off x="7594260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5" name="직사각형 344"/>
          <p:cNvSpPr/>
          <p:nvPr/>
        </p:nvSpPr>
        <p:spPr>
          <a:xfrm>
            <a:off x="5590966" y="46172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6" name="직사각형 345"/>
          <p:cNvSpPr/>
          <p:nvPr/>
        </p:nvSpPr>
        <p:spPr>
          <a:xfrm>
            <a:off x="5590966" y="49527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7" name="직사각형 346"/>
          <p:cNvSpPr/>
          <p:nvPr/>
        </p:nvSpPr>
        <p:spPr>
          <a:xfrm>
            <a:off x="5590966" y="52881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1" name="직사각형 350"/>
          <p:cNvSpPr/>
          <p:nvPr/>
        </p:nvSpPr>
        <p:spPr>
          <a:xfrm>
            <a:off x="5590966" y="361105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2" name="직사각형 351"/>
          <p:cNvSpPr/>
          <p:nvPr/>
        </p:nvSpPr>
        <p:spPr>
          <a:xfrm>
            <a:off x="5590966" y="3946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3" name="직사각형 352"/>
          <p:cNvSpPr/>
          <p:nvPr/>
        </p:nvSpPr>
        <p:spPr>
          <a:xfrm>
            <a:off x="5590966" y="428188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7" name="직사각형 356"/>
          <p:cNvSpPr/>
          <p:nvPr/>
        </p:nvSpPr>
        <p:spPr>
          <a:xfrm>
            <a:off x="5590966" y="32834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9" name="직사각형 358"/>
          <p:cNvSpPr/>
          <p:nvPr/>
        </p:nvSpPr>
        <p:spPr>
          <a:xfrm>
            <a:off x="5590966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0" name="직사각형 359"/>
          <p:cNvSpPr/>
          <p:nvPr/>
        </p:nvSpPr>
        <p:spPr>
          <a:xfrm>
            <a:off x="5590966" y="26126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1" name="직사각형 360"/>
          <p:cNvSpPr/>
          <p:nvPr/>
        </p:nvSpPr>
        <p:spPr>
          <a:xfrm>
            <a:off x="5590966" y="294806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5" name="직사각형 364"/>
          <p:cNvSpPr/>
          <p:nvPr/>
        </p:nvSpPr>
        <p:spPr>
          <a:xfrm>
            <a:off x="5590966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5" name="직사각형 374"/>
          <p:cNvSpPr/>
          <p:nvPr/>
        </p:nvSpPr>
        <p:spPr>
          <a:xfrm>
            <a:off x="3245269" y="461728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7" name="직사각형 376"/>
          <p:cNvSpPr/>
          <p:nvPr/>
        </p:nvSpPr>
        <p:spPr>
          <a:xfrm>
            <a:off x="3245269" y="495269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9" name="직사각형 378"/>
          <p:cNvSpPr/>
          <p:nvPr/>
        </p:nvSpPr>
        <p:spPr>
          <a:xfrm>
            <a:off x="3245269" y="528810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1" name="직사각형 380"/>
          <p:cNvSpPr/>
          <p:nvPr/>
        </p:nvSpPr>
        <p:spPr>
          <a:xfrm>
            <a:off x="3245269" y="361105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3" name="직사각형 382"/>
          <p:cNvSpPr/>
          <p:nvPr/>
        </p:nvSpPr>
        <p:spPr>
          <a:xfrm>
            <a:off x="3245269" y="394646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5" name="직사각형 384"/>
          <p:cNvSpPr/>
          <p:nvPr/>
        </p:nvSpPr>
        <p:spPr>
          <a:xfrm>
            <a:off x="3245269" y="428187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7" name="직사각형 386"/>
          <p:cNvSpPr/>
          <p:nvPr/>
        </p:nvSpPr>
        <p:spPr>
          <a:xfrm>
            <a:off x="3245269" y="32834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9" name="직사각형 388"/>
          <p:cNvSpPr/>
          <p:nvPr/>
        </p:nvSpPr>
        <p:spPr>
          <a:xfrm>
            <a:off x="3245269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1" name="직사각형 390"/>
          <p:cNvSpPr/>
          <p:nvPr/>
        </p:nvSpPr>
        <p:spPr>
          <a:xfrm>
            <a:off x="3245269" y="26126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3" name="직사각형 392"/>
          <p:cNvSpPr/>
          <p:nvPr/>
        </p:nvSpPr>
        <p:spPr>
          <a:xfrm>
            <a:off x="3245269" y="29480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5" name="직사각형 394"/>
          <p:cNvSpPr/>
          <p:nvPr/>
        </p:nvSpPr>
        <p:spPr>
          <a:xfrm>
            <a:off x="3245269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3" name="직사각형 402"/>
          <p:cNvSpPr/>
          <p:nvPr/>
        </p:nvSpPr>
        <p:spPr>
          <a:xfrm>
            <a:off x="3244312" y="2902340"/>
            <a:ext cx="2675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 flipH="1">
            <a:off x="3245269" y="1941826"/>
            <a:ext cx="45719" cy="1006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 flipH="1">
            <a:off x="5874800" y="1941826"/>
            <a:ext cx="45719" cy="1006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3283335" y="1941828"/>
            <a:ext cx="2614324" cy="994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7" name="직사각형 416"/>
          <p:cNvSpPr/>
          <p:nvPr/>
        </p:nvSpPr>
        <p:spPr>
          <a:xfrm rot="1069516">
            <a:off x="3334274" y="3011732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8" name="직사각형 417"/>
          <p:cNvSpPr/>
          <p:nvPr/>
        </p:nvSpPr>
        <p:spPr>
          <a:xfrm rot="21410205">
            <a:off x="3721970" y="3106766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 rot="21126360">
            <a:off x="3545266" y="3021214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0" name="직사각형 419"/>
          <p:cNvSpPr/>
          <p:nvPr/>
        </p:nvSpPr>
        <p:spPr>
          <a:xfrm rot="1069516">
            <a:off x="5297247" y="3043058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2" name="직사각형 421"/>
          <p:cNvSpPr/>
          <p:nvPr/>
        </p:nvSpPr>
        <p:spPr>
          <a:xfrm rot="19675217">
            <a:off x="5415814" y="3057790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4259069" y="2999771"/>
            <a:ext cx="335411" cy="33541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5" name="직사각형 424"/>
          <p:cNvSpPr/>
          <p:nvPr/>
        </p:nvSpPr>
        <p:spPr>
          <a:xfrm>
            <a:off x="4594480" y="2999771"/>
            <a:ext cx="335411" cy="33541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4255390" y="2823214"/>
            <a:ext cx="335411" cy="118675"/>
          </a:xfrm>
          <a:prstGeom prst="rect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7" name="직사각형 426"/>
          <p:cNvSpPr/>
          <p:nvPr/>
        </p:nvSpPr>
        <p:spPr>
          <a:xfrm>
            <a:off x="4594479" y="2823214"/>
            <a:ext cx="335411" cy="118675"/>
          </a:xfrm>
          <a:prstGeom prst="rect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33" name="그룹 432"/>
          <p:cNvGrpSpPr/>
          <p:nvPr/>
        </p:nvGrpSpPr>
        <p:grpSpPr>
          <a:xfrm>
            <a:off x="2741198" y="4952698"/>
            <a:ext cx="335410" cy="335410"/>
            <a:chOff x="2097732" y="4173840"/>
            <a:chExt cx="335410" cy="335410"/>
          </a:xfrm>
        </p:grpSpPr>
        <p:sp>
          <p:nvSpPr>
            <p:cNvPr id="431" name="직사각형 430"/>
            <p:cNvSpPr/>
            <p:nvPr/>
          </p:nvSpPr>
          <p:spPr>
            <a:xfrm>
              <a:off x="209773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217517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6088228" y="4952698"/>
            <a:ext cx="335410" cy="335410"/>
            <a:chOff x="5444762" y="4173840"/>
            <a:chExt cx="335410" cy="335410"/>
          </a:xfrm>
        </p:grpSpPr>
        <p:sp>
          <p:nvSpPr>
            <p:cNvPr id="430" name="직사각형 429"/>
            <p:cNvSpPr/>
            <p:nvPr/>
          </p:nvSpPr>
          <p:spPr>
            <a:xfrm>
              <a:off x="544476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552220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437" name="그룹 436"/>
          <p:cNvGrpSpPr/>
          <p:nvPr/>
        </p:nvGrpSpPr>
        <p:grpSpPr>
          <a:xfrm>
            <a:off x="4419235" y="2946026"/>
            <a:ext cx="335410" cy="45719"/>
            <a:chOff x="3757107" y="2157837"/>
            <a:chExt cx="335410" cy="91469"/>
          </a:xfrm>
        </p:grpSpPr>
        <p:sp>
          <p:nvSpPr>
            <p:cNvPr id="435" name="직사각형 434"/>
            <p:cNvSpPr/>
            <p:nvPr/>
          </p:nvSpPr>
          <p:spPr>
            <a:xfrm>
              <a:off x="3757107" y="2157838"/>
              <a:ext cx="335410" cy="91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3834548" y="2157837"/>
              <a:ext cx="180528" cy="90262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438" name="타원 437"/>
          <p:cNvSpPr/>
          <p:nvPr/>
        </p:nvSpPr>
        <p:spPr>
          <a:xfrm>
            <a:off x="4139930" y="5464566"/>
            <a:ext cx="248731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2" name="그룹 441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4713999" y="2769152"/>
            <a:ext cx="363300" cy="369332"/>
            <a:chOff x="2462096" y="2823519"/>
            <a:chExt cx="363300" cy="369332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12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3217379" y="2763395"/>
            <a:ext cx="363300" cy="369332"/>
            <a:chOff x="2462096" y="2823519"/>
            <a:chExt cx="363300" cy="369332"/>
          </a:xfrm>
        </p:grpSpPr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4114895" y="2899418"/>
            <a:ext cx="363300" cy="369332"/>
            <a:chOff x="2462096" y="2823519"/>
            <a:chExt cx="363300" cy="369332"/>
          </a:xfrm>
        </p:grpSpPr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51" name="그룹 450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4102559" y="2538820"/>
            <a:ext cx="363300" cy="369332"/>
            <a:chOff x="2462096" y="2823519"/>
            <a:chExt cx="363300" cy="369332"/>
          </a:xfrm>
        </p:grpSpPr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11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2573492" y="4720727"/>
            <a:ext cx="363300" cy="369332"/>
            <a:chOff x="2462096" y="2823519"/>
            <a:chExt cx="363300" cy="369332"/>
          </a:xfrm>
        </p:grpSpPr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5910886" y="4720727"/>
            <a:ext cx="363300" cy="369332"/>
            <a:chOff x="2462096" y="2823519"/>
            <a:chExt cx="363300" cy="369332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56317" y="2140050"/>
            <a:ext cx="20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스테이지 내부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5216432" y="2855789"/>
            <a:ext cx="363300" cy="369332"/>
            <a:chOff x="2462096" y="2823519"/>
            <a:chExt cx="363300" cy="369332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xmlns="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xmlns="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xmlns="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xmlns="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xmlns="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xmlns="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xmlns="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xmlns="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xmlns="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xmlns="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xmlns="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xmlns="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xmlns="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xmlns="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xmlns="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xmlns="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xmlns="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xmlns="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</a:t>
                </a:r>
                <a:r>
                  <a:rPr lang="en-US" altLang="ko-KR" dirty="0" smtClean="0"/>
                  <a:t>g </a:t>
                </a:r>
                <a:r>
                  <a:rPr lang="en-US" altLang="ko-KR" dirty="0" smtClean="0"/>
                  <a:t>x </a:t>
                </a:r>
                <a:r>
                  <a:rPr lang="en-US" altLang="ko-KR" dirty="0" smtClean="0"/>
                  <a:t>20</a:t>
                </a:r>
                <a:r>
                  <a:rPr lang="en-US" altLang="ko-KR" dirty="0" smtClean="0"/>
                  <a:t>g </a:t>
                </a:r>
                <a:r>
                  <a:rPr lang="en-US" altLang="ko-KR" dirty="0" smtClean="0"/>
                  <a:t>x </a:t>
                </a:r>
                <a:r>
                  <a:rPr lang="en-US" altLang="ko-KR" dirty="0" smtClean="0"/>
                  <a:t>18g  </a:t>
                </a:r>
                <a:endParaRPr lang="ko-KR" altLang="en-US" dirty="0"/>
              </a:p>
            </p:txBody>
          </p:sp>
        </p:grpSp>
      </p:grpSp>
      <p:grpSp>
        <p:nvGrpSpPr>
          <p:cNvPr id="470" name="그룹 469"/>
          <p:cNvGrpSpPr/>
          <p:nvPr/>
        </p:nvGrpSpPr>
        <p:grpSpPr>
          <a:xfrm>
            <a:off x="3465905" y="130296"/>
            <a:ext cx="4273764" cy="6391801"/>
            <a:chOff x="3965168" y="130296"/>
            <a:chExt cx="4273764" cy="6391801"/>
          </a:xfrm>
        </p:grpSpPr>
        <p:sp>
          <p:nvSpPr>
            <p:cNvPr id="455" name="직사각형 454"/>
            <p:cNvSpPr/>
            <p:nvPr/>
          </p:nvSpPr>
          <p:spPr>
            <a:xfrm>
              <a:off x="3965168" y="369802"/>
              <a:ext cx="2765519" cy="61522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33616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67157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433616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467157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33616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67157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00075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400075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00075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34239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567780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534239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567780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534239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567780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500698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500698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500698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601321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634862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601321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634862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01321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634862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433616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467157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433616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467157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33616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67157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00075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400075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400075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534239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567780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534239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567780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534239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567780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500698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500698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500698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601321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634862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601321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634862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601321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634862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33616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67157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433616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467157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00075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400075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534239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567780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534239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567780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500698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500698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601321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634862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601321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634862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433616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467157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433616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467157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400075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400075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534239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567780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534239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567780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2" name="직사각형 381"/>
            <p:cNvSpPr/>
            <p:nvPr/>
          </p:nvSpPr>
          <p:spPr>
            <a:xfrm>
              <a:off x="500698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500698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601321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634862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601321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634862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433616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467157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433616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467157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433616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467157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400075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400075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400075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534239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567780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534239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567780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534239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567780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500698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500698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500698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601321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634862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601321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9" name="직사각형 408"/>
            <p:cNvSpPr/>
            <p:nvPr/>
          </p:nvSpPr>
          <p:spPr>
            <a:xfrm>
              <a:off x="634862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601321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1" name="직사각형 410"/>
            <p:cNvSpPr/>
            <p:nvPr/>
          </p:nvSpPr>
          <p:spPr>
            <a:xfrm>
              <a:off x="634862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433616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3" name="직사각형 412"/>
            <p:cNvSpPr/>
            <p:nvPr/>
          </p:nvSpPr>
          <p:spPr>
            <a:xfrm>
              <a:off x="467157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433616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467157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433616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467157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8" name="직사각형 417"/>
            <p:cNvSpPr/>
            <p:nvPr/>
          </p:nvSpPr>
          <p:spPr>
            <a:xfrm>
              <a:off x="400075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9" name="직사각형 418"/>
            <p:cNvSpPr/>
            <p:nvPr/>
          </p:nvSpPr>
          <p:spPr>
            <a:xfrm>
              <a:off x="400075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0" name="직사각형 419"/>
            <p:cNvSpPr/>
            <p:nvPr/>
          </p:nvSpPr>
          <p:spPr>
            <a:xfrm>
              <a:off x="400075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1" name="직사각형 420"/>
            <p:cNvSpPr/>
            <p:nvPr/>
          </p:nvSpPr>
          <p:spPr>
            <a:xfrm>
              <a:off x="534239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2" name="직사각형 421"/>
            <p:cNvSpPr/>
            <p:nvPr/>
          </p:nvSpPr>
          <p:spPr>
            <a:xfrm>
              <a:off x="567780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3" name="직사각형 422"/>
            <p:cNvSpPr/>
            <p:nvPr/>
          </p:nvSpPr>
          <p:spPr>
            <a:xfrm>
              <a:off x="534239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4" name="직사각형 423"/>
            <p:cNvSpPr/>
            <p:nvPr/>
          </p:nvSpPr>
          <p:spPr>
            <a:xfrm>
              <a:off x="567780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5" name="직사각형 424"/>
            <p:cNvSpPr/>
            <p:nvPr/>
          </p:nvSpPr>
          <p:spPr>
            <a:xfrm>
              <a:off x="534239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567780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500698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500698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500698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0" name="직사각형 429"/>
            <p:cNvSpPr/>
            <p:nvPr/>
          </p:nvSpPr>
          <p:spPr>
            <a:xfrm>
              <a:off x="601321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634862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2" name="직사각형 431"/>
            <p:cNvSpPr/>
            <p:nvPr/>
          </p:nvSpPr>
          <p:spPr>
            <a:xfrm>
              <a:off x="601321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634862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601321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634862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433616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467157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8" name="직사각형 437"/>
            <p:cNvSpPr/>
            <p:nvPr/>
          </p:nvSpPr>
          <p:spPr>
            <a:xfrm>
              <a:off x="433616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467157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0" name="직사각형 439"/>
            <p:cNvSpPr/>
            <p:nvPr/>
          </p:nvSpPr>
          <p:spPr>
            <a:xfrm>
              <a:off x="400075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400075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2" name="직사각형 441"/>
            <p:cNvSpPr/>
            <p:nvPr/>
          </p:nvSpPr>
          <p:spPr>
            <a:xfrm>
              <a:off x="534239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3" name="직사각형 442"/>
            <p:cNvSpPr/>
            <p:nvPr/>
          </p:nvSpPr>
          <p:spPr>
            <a:xfrm>
              <a:off x="567780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534239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567780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500698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7" name="직사각형 446"/>
            <p:cNvSpPr/>
            <p:nvPr/>
          </p:nvSpPr>
          <p:spPr>
            <a:xfrm>
              <a:off x="500698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8" name="직사각형 447"/>
            <p:cNvSpPr/>
            <p:nvPr/>
          </p:nvSpPr>
          <p:spPr>
            <a:xfrm>
              <a:off x="601321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34862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601321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634862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453" name="직선 화살표 연결선 452"/>
            <p:cNvCxnSpPr/>
            <p:nvPr/>
          </p:nvCxnSpPr>
          <p:spPr>
            <a:xfrm flipV="1">
              <a:off x="6684032" y="3274853"/>
              <a:ext cx="435225" cy="1677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7119258" y="3075412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-7m</a:t>
              </a:r>
            </a:p>
          </p:txBody>
        </p:sp>
        <p:sp>
          <p:nvSpPr>
            <p:cNvPr id="456" name="직사각형 455"/>
            <p:cNvSpPr/>
            <p:nvPr/>
          </p:nvSpPr>
          <p:spPr>
            <a:xfrm>
              <a:off x="5003301" y="6394389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7" name="직사각형 456"/>
            <p:cNvSpPr/>
            <p:nvPr/>
          </p:nvSpPr>
          <p:spPr>
            <a:xfrm>
              <a:off x="5342390" y="6394389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8" name="직사각형 457"/>
            <p:cNvSpPr/>
            <p:nvPr/>
          </p:nvSpPr>
          <p:spPr>
            <a:xfrm>
              <a:off x="5008838" y="304312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9" name="직사각형 458"/>
            <p:cNvSpPr/>
            <p:nvPr/>
          </p:nvSpPr>
          <p:spPr>
            <a:xfrm>
              <a:off x="5347927" y="304312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4884472" y="130296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2" name="그룹 461">
              <a:extLst>
                <a:ext uri="{FF2B5EF4-FFF2-40B4-BE49-F238E27FC236}">
                  <a16:creationId xmlns:a16="http://schemas.microsoft.com/office/drawing/2014/main" xmlns="" id="{595819A7-4F7E-4327-8032-A6C72DE64DB7}"/>
                </a:ext>
              </a:extLst>
            </p:cNvPr>
            <p:cNvGrpSpPr/>
            <p:nvPr/>
          </p:nvGrpSpPr>
          <p:grpSpPr>
            <a:xfrm>
              <a:off x="4807706" y="6100362"/>
              <a:ext cx="363300" cy="369332"/>
              <a:chOff x="2462096" y="2823519"/>
              <a:chExt cx="363300" cy="369332"/>
            </a:xfrm>
          </p:grpSpPr>
          <p:sp>
            <p:nvSpPr>
              <p:cNvPr id="463" name="타원 462">
                <a:extLst>
                  <a:ext uri="{FF2B5EF4-FFF2-40B4-BE49-F238E27FC236}">
                    <a16:creationId xmlns:a16="http://schemas.microsoft.com/office/drawing/2014/main" xmlns="" id="{EE41D035-AEFA-41DB-BC78-9DBCD635DA9E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xmlns="" id="{655978A2-9FAF-4296-8002-FFEACA71DBE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p:grpSp>
        <p:sp>
          <p:nvSpPr>
            <p:cNvPr id="465" name="직사각형 464"/>
            <p:cNvSpPr/>
            <p:nvPr/>
          </p:nvSpPr>
          <p:spPr>
            <a:xfrm>
              <a:off x="5180221" y="4041502"/>
              <a:ext cx="335411" cy="33541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466" name="그룹 465">
              <a:extLst>
                <a:ext uri="{FF2B5EF4-FFF2-40B4-BE49-F238E27FC236}">
                  <a16:creationId xmlns:a16="http://schemas.microsoft.com/office/drawing/2014/main" xmlns="" id="{7D08133C-45B9-48D9-880F-20FA995CE187}"/>
                </a:ext>
              </a:extLst>
            </p:cNvPr>
            <p:cNvGrpSpPr/>
            <p:nvPr/>
          </p:nvGrpSpPr>
          <p:grpSpPr>
            <a:xfrm>
              <a:off x="4989356" y="3830844"/>
              <a:ext cx="363300" cy="369332"/>
              <a:chOff x="2462096" y="2823519"/>
              <a:chExt cx="363300" cy="369332"/>
            </a:xfrm>
          </p:grpSpPr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xmlns="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xmlns="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471" name="TextBox 470"/>
          <p:cNvSpPr txBox="1"/>
          <p:nvPr/>
        </p:nvSpPr>
        <p:spPr>
          <a:xfrm>
            <a:off x="344117" y="538193"/>
            <a:ext cx="25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1-2 </a:t>
            </a:r>
            <a:r>
              <a:rPr lang="ko-KR" altLang="en-US" dirty="0" smtClean="0"/>
              <a:t>스테이지 내부</a:t>
            </a:r>
            <a:endParaRPr lang="ko-KR" altLang="en-US" dirty="0"/>
          </a:p>
        </p:txBody>
      </p:sp>
      <p:cxnSp>
        <p:nvCxnSpPr>
          <p:cNvPr id="472" name="직선 연결선 471"/>
          <p:cNvCxnSpPr/>
          <p:nvPr/>
        </p:nvCxnSpPr>
        <p:spPr>
          <a:xfrm>
            <a:off x="391685" y="926187"/>
            <a:ext cx="2475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245011" y="102677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반동을 이용한 스테이지로 무기 반동 힘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값에 따라 스테이지 높이가 달라질 수 있음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315</Words>
  <Application>Microsoft Office PowerPoint</Application>
  <PresentationFormat>사용자 지정</PresentationFormat>
  <Paragraphs>170</Paragraphs>
  <Slides>18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ROG</cp:lastModifiedBy>
  <cp:revision>47</cp:revision>
  <dcterms:created xsi:type="dcterms:W3CDTF">2022-01-21T10:55:11Z</dcterms:created>
  <dcterms:modified xsi:type="dcterms:W3CDTF">2022-03-21T09:00:54Z</dcterms:modified>
</cp:coreProperties>
</file>