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DACC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E7D2D-A78C-4D84-8EFE-B30587BF9A08}" v="384" dt="2022-03-18T12:44:00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4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A7FF5-4F8F-4B00-B1EF-19A25433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E6997-E635-48A0-BE5F-A33448DE2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5CD88-88A7-4E4D-BB7A-2016187B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6D848-9464-4FFF-94AC-87A629AB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1DC53-BC05-4065-B6C2-6D68FBA5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41E8F-0726-4073-9757-F3CA9F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A0487-ECE7-4938-9352-52AE392F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37C2C-03EB-4901-872E-BBC6513B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82ED8-B9AC-4D68-AAB0-6A7AF35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4DEF7-8281-45B2-AC58-39731FD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BC798-7211-445D-B808-E6453211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73BB2-DF11-4488-B93E-A28883C55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E9D67-74DC-46C0-8B7D-17D7B2CE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76A7D-B85A-4658-8F5B-D63FE619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B9CAD-38BD-4CB2-A2EC-5A05AC3C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E6410-1966-403F-B8A3-183DDBB5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4B849-1189-4B02-A214-3DB2B4FD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6B962-DACA-4E33-B210-BF464163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19572-8130-4A67-B95D-578A6E2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323B0-F885-44CD-AFEF-75E1C430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0DC49-6512-4702-86E7-C44C19A3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EBE18-090E-4992-A6BC-701FD844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B4521-82C8-4BF7-BCB7-2636173E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25017-44C9-49D2-9EE5-8A81276F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A2A04-65F1-462B-B4AD-CC5114B5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7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9D86-5099-4341-A09C-BFEB1B4F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376F2-2972-451D-A727-DEEB83A5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62AC1-A6B9-47F9-A646-9DB4974F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06C69-3665-4B63-BC67-6E6A1DC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536EE-B9AF-4B54-ACAF-2C170C23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BA957-76CD-4E67-8B16-FF07471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8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3A3B-2C24-41EE-B2BD-D21DF389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BB544-AD85-4E03-AC57-B119B6AB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2FAF4-B454-4F8A-A2E3-FA15CB01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9B7FA-6A76-42EC-941C-17BF38502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2EAAF-37FC-4D93-9AF9-1FCE5E1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52807-4964-4A4A-A6A7-B499EF86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3C4F2-A483-4452-B2EB-DD3EFD0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24B59-6658-40EC-B6A1-F59ABC29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913A8-E8FE-46BF-A14D-F477965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B2105-764C-4DE0-AE8B-876B4EBE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8611E-76E9-42C2-B818-3F8D0997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3D68-DCC4-41F4-B6FB-2F6156DA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9CF18-C9B7-487D-AA41-A17F68A8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5521D-6D4A-4D03-8072-791F8CD8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A0C3A-7455-4C4C-BDFE-36FF95A4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7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073D5-6B04-40F5-A789-44796065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C2557-3B26-46A1-9C44-A4AF5CA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46DC9-3CC7-4881-AA51-330D044B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1F23F-6C25-443E-B4A6-DBD853A7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422C3-CFCD-4614-993C-390EDAFD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D4250-6355-4335-A48E-20C7666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7D49-8844-4AA0-8875-E12DC522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087F6-D4CF-4114-89A5-37E906F62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B95A2-51E8-4C43-8012-56455354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911F7-5B66-4D5E-85A1-22787B29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6EAFF-0485-404A-94CD-04FE2BF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90343-4A33-4E60-8BD9-C84FF93D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5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1F666D-25E7-4B62-9D44-3ECE19AE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B3E95-489E-455F-9029-DFF5B900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B7E5F-A575-4602-9B9A-EE04C5B44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0E06-CD3B-4CAD-9FB3-8DD2F36E90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F3BAE-E0CD-49D1-B3A2-C5F169A21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11C13-2D4C-430E-B232-4F3BF5454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2F01-645F-4990-9408-4BF358B3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3A6A4-E9C9-46D8-B20C-AD6798BD1814}"/>
              </a:ext>
            </a:extLst>
          </p:cNvPr>
          <p:cNvSpPr txBox="1"/>
          <p:nvPr/>
        </p:nvSpPr>
        <p:spPr>
          <a:xfrm>
            <a:off x="2884170" y="2505670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갱스터햄스터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4D646-0D01-4247-9C4E-CE4A40CB8639}"/>
              </a:ext>
            </a:extLst>
          </p:cNvPr>
          <p:cNvSpPr txBox="1"/>
          <p:nvPr/>
        </p:nvSpPr>
        <p:spPr>
          <a:xfrm>
            <a:off x="4232910" y="3429000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Noto Sans CJK KR Medium" panose="020B0600000000000000" pitchFamily="34" charset="-128"/>
                <a:ea typeface="Noto Sans CJK KR Medium" panose="020B0600000000000000" pitchFamily="34" charset="-128"/>
              </a:rPr>
              <a:t>주간 보고서</a:t>
            </a:r>
          </a:p>
        </p:txBody>
      </p:sp>
    </p:spTree>
    <p:extLst>
      <p:ext uri="{BB962C8B-B14F-4D97-AF65-F5344CB8AC3E}">
        <p14:creationId xmlns:p14="http://schemas.microsoft.com/office/powerpoint/2010/main" val="7971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EDFA5-26D1-4536-918B-AA27EDC1FE21}"/>
              </a:ext>
            </a:extLst>
          </p:cNvPr>
          <p:cNvSpPr txBox="1"/>
          <p:nvPr/>
        </p:nvSpPr>
        <p:spPr>
          <a:xfrm>
            <a:off x="2992755" y="1394460"/>
            <a:ext cx="3103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CJK KR Medium" panose="020B0600000000000000" pitchFamily="34" charset="-128"/>
                <a:ea typeface="Noto Sans CJK KR Medium" panose="020B0600000000000000" pitchFamily="34" charset="-128"/>
              </a:rPr>
              <a:t>1</a:t>
            </a:r>
            <a:r>
              <a:rPr lang="en-US" altLang="ko-KR" sz="4000" dirty="0">
                <a:latin typeface="Noto Sans CJK KR Medium" panose="020B0600000000000000" pitchFamily="34" charset="-128"/>
                <a:ea typeface="Noto Sans CJK KR Medium" panose="020B0600000000000000" pitchFamily="34" charset="-128"/>
              </a:rPr>
              <a:t> </a:t>
            </a:r>
            <a:r>
              <a:rPr lang="en-US" altLang="ko-KR" sz="40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-</a:t>
            </a:r>
            <a:r>
              <a:rPr lang="en-US" altLang="ko-KR" sz="4000" dirty="0">
                <a:latin typeface="Noto Sans CJK KR Medium" panose="020B0600000000000000" pitchFamily="34" charset="-128"/>
                <a:ea typeface="Noto Sans CJK KR Medium" panose="020B0600000000000000" pitchFamily="34" charset="-128"/>
              </a:rPr>
              <a:t> </a:t>
            </a:r>
            <a:r>
              <a:rPr lang="ko-KR" altLang="en-US" sz="40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일</a:t>
            </a:r>
            <a:endParaRPr lang="en-US" altLang="ko-KR" sz="4000" dirty="0">
              <a:latin typeface="Noto Sans CJK KR Thin" panose="020B0200000000000000" pitchFamily="34" charset="-128"/>
              <a:ea typeface="Noto Sans CJK KR Thin" panose="020B0200000000000000" pitchFamily="34" charset="-128"/>
            </a:endParaRPr>
          </a:p>
          <a:p>
            <a:r>
              <a:rPr lang="en-US" altLang="ko-KR" sz="4000" b="1" dirty="0">
                <a:latin typeface="Noto Sans CJK KR Medium" panose="020B0600000000000000" pitchFamily="34" charset="-128"/>
                <a:ea typeface="Noto Sans CJK KR Medium" panose="020B0600000000000000" pitchFamily="34" charset="-128"/>
              </a:rPr>
              <a:t>2</a:t>
            </a:r>
            <a:r>
              <a:rPr lang="en-US" altLang="ko-KR" sz="4000" dirty="0">
                <a:latin typeface="Noto Sans CJK KR Medium" panose="020B0600000000000000" pitchFamily="34" charset="-128"/>
                <a:ea typeface="Noto Sans CJK KR Medium" panose="020B0600000000000000" pitchFamily="34" charset="-128"/>
              </a:rPr>
              <a:t> </a:t>
            </a:r>
            <a:r>
              <a:rPr lang="en-US" altLang="ko-KR" sz="40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- </a:t>
            </a:r>
            <a:r>
              <a:rPr lang="ko-KR" altLang="en-US" sz="40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이슈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1FB9A3-6D50-4EEA-8F31-CD5D3562E5AB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F27303-E890-40BB-B796-8F52A9BB075D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32780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AAF89-6A98-43E4-851D-480D69C51009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A4255-DD53-4825-BB3A-294C4D9F1E35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아트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8AE5F-0585-471A-86C0-7A05D28CD256}"/>
              </a:ext>
            </a:extLst>
          </p:cNvPr>
          <p:cNvSpPr txBox="1"/>
          <p:nvPr/>
        </p:nvSpPr>
        <p:spPr>
          <a:xfrm>
            <a:off x="2874646" y="1400175"/>
            <a:ext cx="3388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Stage 1-1</a:t>
            </a:r>
            <a:endParaRPr lang="ko-KR" altLang="en-US" sz="60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5CA31-8F6A-44AC-BB60-E835B74CE3AF}"/>
              </a:ext>
            </a:extLst>
          </p:cNvPr>
          <p:cNvSpPr txBox="1"/>
          <p:nvPr/>
        </p:nvSpPr>
        <p:spPr>
          <a:xfrm>
            <a:off x="6096000" y="1221628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레퍼런스 수집 및</a:t>
            </a:r>
            <a:r>
              <a:rPr lang="en-US" altLang="ko-KR" sz="2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2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정리</a:t>
            </a:r>
            <a:endParaRPr lang="en-US" altLang="ko-KR" sz="2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4740F-0209-430A-9BD7-0484DC6AD7A7}"/>
              </a:ext>
            </a:extLst>
          </p:cNvPr>
          <p:cNvSpPr txBox="1"/>
          <p:nvPr/>
        </p:nvSpPr>
        <p:spPr>
          <a:xfrm>
            <a:off x="6096000" y="1683293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스케치 작업 중</a:t>
            </a:r>
            <a:endParaRPr lang="en-US" altLang="ko-KR" sz="2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2B98C-191C-4B9B-BC80-FB76D9E8276B}"/>
              </a:ext>
            </a:extLst>
          </p:cNvPr>
          <p:cNvSpPr txBox="1"/>
          <p:nvPr/>
        </p:nvSpPr>
        <p:spPr>
          <a:xfrm>
            <a:off x="6096000" y="2144958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모델링 작업 중</a:t>
            </a:r>
            <a:endParaRPr lang="en-US" altLang="ko-KR" sz="2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6FFFD42-1F34-4002-93FA-E5FFAD93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67" y="3259245"/>
            <a:ext cx="3927965" cy="21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8CBAA0D-2CBD-49AE-AA68-342D21DB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89" y="3259073"/>
            <a:ext cx="3520440" cy="211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1D16CF-E445-469A-AB96-3A9B7BDF5332}"/>
              </a:ext>
            </a:extLst>
          </p:cNvPr>
          <p:cNvSpPr txBox="1"/>
          <p:nvPr/>
        </p:nvSpPr>
        <p:spPr>
          <a:xfrm>
            <a:off x="3353789" y="5509370"/>
            <a:ext cx="352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원래 모델링</a:t>
            </a:r>
            <a:endParaRPr lang="en-US" altLang="ko-KR" sz="20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26342-D837-4776-9544-4A638306AC87}"/>
              </a:ext>
            </a:extLst>
          </p:cNvPr>
          <p:cNvSpPr txBox="1"/>
          <p:nvPr/>
        </p:nvSpPr>
        <p:spPr>
          <a:xfrm>
            <a:off x="7656267" y="5509369"/>
            <a:ext cx="352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새로 스케치</a:t>
            </a:r>
            <a:endParaRPr lang="en-US" altLang="ko-KR" sz="20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A67F3B2A-D337-447A-B227-7B04F1A9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06" y="545300"/>
            <a:ext cx="1843326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F6FEB65F-95F5-47EE-8119-4445C65F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06" y="1904728"/>
            <a:ext cx="1843326" cy="110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F5F6C9-72E1-4BC5-BAE6-D49CD06B46CF}"/>
              </a:ext>
            </a:extLst>
          </p:cNvPr>
          <p:cNvSpPr txBox="1"/>
          <p:nvPr/>
        </p:nvSpPr>
        <p:spPr>
          <a:xfrm>
            <a:off x="160140" y="2381250"/>
            <a:ext cx="18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문선우</a:t>
            </a:r>
          </a:p>
        </p:txBody>
      </p:sp>
    </p:spTree>
    <p:extLst>
      <p:ext uri="{BB962C8B-B14F-4D97-AF65-F5344CB8AC3E}">
        <p14:creationId xmlns:p14="http://schemas.microsoft.com/office/powerpoint/2010/main" val="15328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AAF89-6A98-43E4-851D-480D69C51009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A4255-DD53-4825-BB3A-294C4D9F1E35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CEF2D-587E-4CBA-8451-A30189871BDD}"/>
              </a:ext>
            </a:extLst>
          </p:cNvPr>
          <p:cNvSpPr txBox="1"/>
          <p:nvPr/>
        </p:nvSpPr>
        <p:spPr>
          <a:xfrm>
            <a:off x="2874645" y="1400175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오브젝트 수정</a:t>
            </a:r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및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91784-DE75-458F-B318-2B9BD655BFDD}"/>
              </a:ext>
            </a:extLst>
          </p:cNvPr>
          <p:cNvSpPr txBox="1"/>
          <p:nvPr/>
        </p:nvSpPr>
        <p:spPr>
          <a:xfrm>
            <a:off x="160140" y="2381250"/>
            <a:ext cx="18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남상현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A825-2CDA-4986-AE80-EEAF70492F4C}"/>
              </a:ext>
            </a:extLst>
          </p:cNvPr>
          <p:cNvSpPr txBox="1"/>
          <p:nvPr/>
        </p:nvSpPr>
        <p:spPr>
          <a:xfrm>
            <a:off x="2891791" y="1923395"/>
            <a:ext cx="455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구매한 에셋의 절대 크기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2E55D-C018-4A9D-B053-959073FACAF0}"/>
              </a:ext>
            </a:extLst>
          </p:cNvPr>
          <p:cNvSpPr txBox="1"/>
          <p:nvPr/>
        </p:nvSpPr>
        <p:spPr>
          <a:xfrm>
            <a:off x="2891791" y="2446615"/>
            <a:ext cx="455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시나리오 대폭 수정</a:t>
            </a:r>
            <a:endParaRPr lang="ko-KR" altLang="en-US" sz="28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8735D-B6EC-4C2E-8D5F-FCCDAEA8DC89}"/>
              </a:ext>
            </a:extLst>
          </p:cNvPr>
          <p:cNvSpPr txBox="1"/>
          <p:nvPr/>
        </p:nvSpPr>
        <p:spPr>
          <a:xfrm>
            <a:off x="2891791" y="2969835"/>
            <a:ext cx="455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연출 공부</a:t>
            </a:r>
            <a:endParaRPr lang="ko-KR" altLang="en-US" sz="28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1DBB-04AF-4BD4-91B9-FDCBC05A36B9}"/>
              </a:ext>
            </a:extLst>
          </p:cNvPr>
          <p:cNvSpPr txBox="1"/>
          <p:nvPr/>
        </p:nvSpPr>
        <p:spPr>
          <a:xfrm>
            <a:off x="2891791" y="3493055"/>
            <a:ext cx="455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공유용 문서 작업</a:t>
            </a:r>
          </a:p>
        </p:txBody>
      </p:sp>
    </p:spTree>
    <p:extLst>
      <p:ext uri="{BB962C8B-B14F-4D97-AF65-F5344CB8AC3E}">
        <p14:creationId xmlns:p14="http://schemas.microsoft.com/office/powerpoint/2010/main" val="229194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AAF89-6A98-43E4-851D-480D69C51009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A4255-DD53-4825-BB3A-294C4D9F1E35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CEF2D-587E-4CBA-8451-A30189871BDD}"/>
              </a:ext>
            </a:extLst>
          </p:cNvPr>
          <p:cNvSpPr txBox="1"/>
          <p:nvPr/>
        </p:nvSpPr>
        <p:spPr>
          <a:xfrm>
            <a:off x="2874645" y="1400175"/>
            <a:ext cx="49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맵 컨셉 수정 및 구체화 </a:t>
            </a:r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차 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E3569-2DDA-4874-98E6-28382DE231EA}"/>
              </a:ext>
            </a:extLst>
          </p:cNvPr>
          <p:cNvSpPr txBox="1"/>
          <p:nvPr/>
        </p:nvSpPr>
        <p:spPr>
          <a:xfrm>
            <a:off x="160140" y="2381250"/>
            <a:ext cx="18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윤지성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E5165-AB1E-465D-803E-44EC46FE19A9}"/>
              </a:ext>
            </a:extLst>
          </p:cNvPr>
          <p:cNvSpPr txBox="1"/>
          <p:nvPr/>
        </p:nvSpPr>
        <p:spPr>
          <a:xfrm>
            <a:off x="2874644" y="1948458"/>
            <a:ext cx="612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카인 컨셉 구상과 무기 연출 구상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FD668-0C86-4AB3-91F8-10079FC59B68}"/>
              </a:ext>
            </a:extLst>
          </p:cNvPr>
          <p:cNvSpPr txBox="1"/>
          <p:nvPr/>
        </p:nvSpPr>
        <p:spPr>
          <a:xfrm>
            <a:off x="2874643" y="2496741"/>
            <a:ext cx="612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구역 번호 넘버링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4448A-EE6C-42FD-8160-15628BBEA364}"/>
              </a:ext>
            </a:extLst>
          </p:cNvPr>
          <p:cNvSpPr txBox="1"/>
          <p:nvPr/>
        </p:nvSpPr>
        <p:spPr>
          <a:xfrm>
            <a:off x="2874642" y="3045024"/>
            <a:ext cx="612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범용적 </a:t>
            </a:r>
            <a:r>
              <a:rPr lang="ko-KR" altLang="en-US" sz="2800" dirty="0" err="1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프랍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기획 추가</a:t>
            </a:r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및 레퍼런스 탐색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68A77-D5AE-4F1E-BA19-29A73F146581}"/>
              </a:ext>
            </a:extLst>
          </p:cNvPr>
          <p:cNvSpPr txBox="1"/>
          <p:nvPr/>
        </p:nvSpPr>
        <p:spPr>
          <a:xfrm>
            <a:off x="2874641" y="3593307"/>
            <a:ext cx="612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이브와 카인 상세 설정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53FFA-3666-4A9A-B8D2-7AB03F96D417}"/>
              </a:ext>
            </a:extLst>
          </p:cNvPr>
          <p:cNvSpPr txBox="1"/>
          <p:nvPr/>
        </p:nvSpPr>
        <p:spPr>
          <a:xfrm>
            <a:off x="2874640" y="4141590"/>
            <a:ext cx="612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1-2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스테이지 기획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C491A4-80DF-4BE1-AFE4-6B6425A4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06" y="169050"/>
            <a:ext cx="2571754" cy="20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93EB5DB-10BA-4557-862D-D64F7CC4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06" y="2448618"/>
            <a:ext cx="2571754" cy="14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9328EED-3C75-44B0-A2C3-75D8FBA3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05" y="4065431"/>
            <a:ext cx="2571755" cy="17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DC2E7A-EEFE-4CE7-909E-725336E35AD4}"/>
              </a:ext>
            </a:extLst>
          </p:cNvPr>
          <p:cNvSpPr txBox="1"/>
          <p:nvPr/>
        </p:nvSpPr>
        <p:spPr>
          <a:xfrm>
            <a:off x="9460105" y="5869415"/>
            <a:ext cx="257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1-2 </a:t>
            </a:r>
            <a:r>
              <a:rPr lang="ko-KR" altLang="en-US" sz="20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기획 작업</a:t>
            </a:r>
            <a:endParaRPr lang="en-US" altLang="ko-KR" sz="20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9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AAF89-6A98-43E4-851D-480D69C51009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A4255-DD53-4825-BB3A-294C4D9F1E35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E3676-A9F9-4668-B416-A15C1A0214E3}"/>
              </a:ext>
            </a:extLst>
          </p:cNvPr>
          <p:cNvSpPr txBox="1"/>
          <p:nvPr/>
        </p:nvSpPr>
        <p:spPr>
          <a:xfrm>
            <a:off x="2874645" y="1400175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번 무기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9747-16DD-45B7-B96A-111E2362C467}"/>
              </a:ext>
            </a:extLst>
          </p:cNvPr>
          <p:cNvSpPr txBox="1"/>
          <p:nvPr/>
        </p:nvSpPr>
        <p:spPr>
          <a:xfrm>
            <a:off x="160140" y="2381250"/>
            <a:ext cx="18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김민준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C08E3-4748-4E60-9005-41FF97A2B837}"/>
              </a:ext>
            </a:extLst>
          </p:cNvPr>
          <p:cNvSpPr txBox="1"/>
          <p:nvPr/>
        </p:nvSpPr>
        <p:spPr>
          <a:xfrm>
            <a:off x="2874645" y="1948458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무기 잠그는 기능 추가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8404-6672-4E38-9AA6-CB7AD9860E81}"/>
              </a:ext>
            </a:extLst>
          </p:cNvPr>
          <p:cNvSpPr txBox="1"/>
          <p:nvPr/>
        </p:nvSpPr>
        <p:spPr>
          <a:xfrm>
            <a:off x="2874644" y="2496741"/>
            <a:ext cx="653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번 무기의 부드러운 카메라 움직임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2A120-B720-4DA7-BF22-9199516024DC}"/>
              </a:ext>
            </a:extLst>
          </p:cNvPr>
          <p:cNvSpPr txBox="1"/>
          <p:nvPr/>
        </p:nvSpPr>
        <p:spPr>
          <a:xfrm>
            <a:off x="2874643" y="3045024"/>
            <a:ext cx="653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모든 무기 디테일 작업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AA6D0-6656-4423-8985-37599388307B}"/>
              </a:ext>
            </a:extLst>
          </p:cNvPr>
          <p:cNvSpPr txBox="1"/>
          <p:nvPr/>
        </p:nvSpPr>
        <p:spPr>
          <a:xfrm>
            <a:off x="3265170" y="356824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무기 코드 통합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8B018-2B0D-4A62-9EB4-93DCA2AFD11C}"/>
              </a:ext>
            </a:extLst>
          </p:cNvPr>
          <p:cNvSpPr txBox="1"/>
          <p:nvPr/>
        </p:nvSpPr>
        <p:spPr>
          <a:xfrm>
            <a:off x="3265170" y="393757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무기 관련 버그 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27880-2407-4C2D-9001-16C416FDB6B5}"/>
              </a:ext>
            </a:extLst>
          </p:cNvPr>
          <p:cNvSpPr txBox="1"/>
          <p:nvPr/>
        </p:nvSpPr>
        <p:spPr>
          <a:xfrm>
            <a:off x="3265170" y="4306908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전체적인 무기가 벽을 뚫는 버그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60212-9CC0-45CF-BEE6-1BAFC5795BC2}"/>
              </a:ext>
            </a:extLst>
          </p:cNvPr>
          <p:cNvSpPr txBox="1"/>
          <p:nvPr/>
        </p:nvSpPr>
        <p:spPr>
          <a:xfrm>
            <a:off x="3265169" y="4676240"/>
            <a:ext cx="706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1</a:t>
            </a:r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번 무기 오브젝트 붙이는 기능 조금 변환 </a:t>
            </a:r>
            <a:r>
              <a:rPr lang="en-US" altLang="ko-KR" sz="11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(</a:t>
            </a:r>
            <a:r>
              <a:rPr lang="ko-KR" altLang="en-US" sz="11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이제 하나만 붙습니다</a:t>
            </a:r>
            <a:r>
              <a:rPr lang="en-US" altLang="ko-KR" sz="11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)</a:t>
            </a:r>
            <a:endParaRPr lang="ko-KR" altLang="en-US" dirty="0">
              <a:latin typeface="Noto Sans CJK KR Thin" panose="020B0200000000000000" pitchFamily="34" charset="-128"/>
              <a:ea typeface="Noto Sans CJK KR Thin" panose="020B02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B0F05-8F32-4BDD-9875-21D76BB9085A}"/>
              </a:ext>
            </a:extLst>
          </p:cNvPr>
          <p:cNvSpPr txBox="1"/>
          <p:nvPr/>
        </p:nvSpPr>
        <p:spPr>
          <a:xfrm>
            <a:off x="2874645" y="5045572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전체적인 코드 리팩토링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F143C-EAB2-4C24-B866-FA39FA856F80}"/>
              </a:ext>
            </a:extLst>
          </p:cNvPr>
          <p:cNvSpPr txBox="1"/>
          <p:nvPr/>
        </p:nvSpPr>
        <p:spPr>
          <a:xfrm>
            <a:off x="3265170" y="556879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using static Define </a:t>
            </a:r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04289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AAF89-6A98-43E4-851D-480D69C51009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A4255-DD53-4825-BB3A-294C4D9F1E35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E3676-A9F9-4668-B416-A15C1A0214E3}"/>
              </a:ext>
            </a:extLst>
          </p:cNvPr>
          <p:cNvSpPr txBox="1"/>
          <p:nvPr/>
        </p:nvSpPr>
        <p:spPr>
          <a:xfrm>
            <a:off x="2874645" y="1400175"/>
            <a:ext cx="51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Chromatic Aberration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FED50-124F-4217-B91D-305B785E7798}"/>
              </a:ext>
            </a:extLst>
          </p:cNvPr>
          <p:cNvSpPr txBox="1"/>
          <p:nvPr/>
        </p:nvSpPr>
        <p:spPr>
          <a:xfrm>
            <a:off x="160140" y="2381250"/>
            <a:ext cx="18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한우엽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3BAC0-8B5F-4225-B6CE-B391D5F862EA}"/>
              </a:ext>
            </a:extLst>
          </p:cNvPr>
          <p:cNvSpPr txBox="1"/>
          <p:nvPr/>
        </p:nvSpPr>
        <p:spPr>
          <a:xfrm>
            <a:off x="2891791" y="1923395"/>
            <a:ext cx="452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전체 화면 </a:t>
            </a:r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Blur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35D9B-FEF1-4646-A9F1-9521B8741EB4}"/>
              </a:ext>
            </a:extLst>
          </p:cNvPr>
          <p:cNvSpPr txBox="1"/>
          <p:nvPr/>
        </p:nvSpPr>
        <p:spPr>
          <a:xfrm>
            <a:off x="2895602" y="2446615"/>
            <a:ext cx="452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DoTween To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6154B-36AA-4002-BDC7-9633A6619588}"/>
              </a:ext>
            </a:extLst>
          </p:cNvPr>
          <p:cNvSpPr txBox="1"/>
          <p:nvPr/>
        </p:nvSpPr>
        <p:spPr>
          <a:xfrm>
            <a:off x="2891791" y="2969835"/>
            <a:ext cx="452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Volume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이펙트 강도 조절 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87D8B-86C9-4C66-B035-BA5D927C5165}"/>
              </a:ext>
            </a:extLst>
          </p:cNvPr>
          <p:cNvSpPr txBox="1"/>
          <p:nvPr/>
        </p:nvSpPr>
        <p:spPr>
          <a:xfrm>
            <a:off x="2895602" y="3493055"/>
            <a:ext cx="452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카메라 전환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869C3-188D-4A0D-A1E9-59165C4E3FA3}"/>
              </a:ext>
            </a:extLst>
          </p:cNvPr>
          <p:cNvSpPr txBox="1"/>
          <p:nvPr/>
        </p:nvSpPr>
        <p:spPr>
          <a:xfrm>
            <a:off x="2874645" y="4016275"/>
            <a:ext cx="48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자식에 추가하는 </a:t>
            </a:r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Callback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9FF88-93B0-4342-A1A6-0A517E785406}"/>
              </a:ext>
            </a:extLst>
          </p:cNvPr>
          <p:cNvSpPr txBox="1"/>
          <p:nvPr/>
        </p:nvSpPr>
        <p:spPr>
          <a:xfrm>
            <a:off x="2891791" y="4539495"/>
            <a:ext cx="48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코드 리팩토링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EBC9B-ED29-46E4-B0E9-35731328FFFC}"/>
              </a:ext>
            </a:extLst>
          </p:cNvPr>
          <p:cNvSpPr txBox="1"/>
          <p:nvPr/>
        </p:nvSpPr>
        <p:spPr>
          <a:xfrm>
            <a:off x="7717155" y="3046779"/>
            <a:ext cx="37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Volume </a:t>
            </a:r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효과인 경우 전부 사용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A1A1E-5047-49B2-83A0-023B8C0CE1AB}"/>
              </a:ext>
            </a:extLst>
          </p:cNvPr>
          <p:cNvSpPr txBox="1"/>
          <p:nvPr/>
        </p:nvSpPr>
        <p:spPr>
          <a:xfrm>
            <a:off x="7711440" y="461789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클래스 분할 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81902-1C5B-4091-8D9F-4D4E70260675}"/>
              </a:ext>
            </a:extLst>
          </p:cNvPr>
          <p:cNvSpPr txBox="1"/>
          <p:nvPr/>
        </p:nvSpPr>
        <p:spPr>
          <a:xfrm>
            <a:off x="7717155" y="2518945"/>
            <a:ext cx="37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말 그대로 </a:t>
            </a:r>
            <a:r>
              <a:rPr lang="en-US" altLang="ko-KR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To</a:t>
            </a:r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 기능 만들었습니다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6216E-8979-461F-9D60-C71158F62FA2}"/>
              </a:ext>
            </a:extLst>
          </p:cNvPr>
          <p:cNvSpPr txBox="1"/>
          <p:nvPr/>
        </p:nvSpPr>
        <p:spPr>
          <a:xfrm>
            <a:off x="7717155" y="3576071"/>
            <a:ext cx="37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맵 상태 변화를 알리기 위해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E1169-CBAF-4AB3-9002-300E6CBFF0CF}"/>
              </a:ext>
            </a:extLst>
          </p:cNvPr>
          <p:cNvSpPr txBox="1"/>
          <p:nvPr/>
        </p:nvSpPr>
        <p:spPr>
          <a:xfrm>
            <a:off x="7705725" y="4099291"/>
            <a:ext cx="378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동적으로 </a:t>
            </a:r>
            <a:r>
              <a:rPr lang="en-US" altLang="ko-KR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Callback </a:t>
            </a:r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추가와 삭제 가능</a:t>
            </a:r>
          </a:p>
        </p:txBody>
      </p:sp>
    </p:spTree>
    <p:extLst>
      <p:ext uri="{BB962C8B-B14F-4D97-AF65-F5344CB8AC3E}">
        <p14:creationId xmlns:p14="http://schemas.microsoft.com/office/powerpoint/2010/main" val="802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1FB9A3-6D50-4EEA-8F31-CD5D3562E5AB}"/>
              </a:ext>
            </a:extLst>
          </p:cNvPr>
          <p:cNvCxnSpPr/>
          <p:nvPr/>
        </p:nvCxnSpPr>
        <p:spPr>
          <a:xfrm>
            <a:off x="2571750" y="365760"/>
            <a:ext cx="0" cy="6126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F27303-E890-40BB-B796-8F52A9BB075D}"/>
              </a:ext>
            </a:extLst>
          </p:cNvPr>
          <p:cNvSpPr txBox="1"/>
          <p:nvPr/>
        </p:nvSpPr>
        <p:spPr>
          <a:xfrm>
            <a:off x="160140" y="1394460"/>
            <a:ext cx="221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이슈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1869-BCDB-42CD-BDD7-EE326E0A7622}"/>
              </a:ext>
            </a:extLst>
          </p:cNvPr>
          <p:cNvSpPr txBox="1"/>
          <p:nvPr/>
        </p:nvSpPr>
        <p:spPr>
          <a:xfrm>
            <a:off x="2874646" y="1400175"/>
            <a:ext cx="449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한우엽</a:t>
            </a:r>
            <a:r>
              <a:rPr lang="en-US" altLang="ko-KR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: </a:t>
            </a:r>
            <a:r>
              <a:rPr lang="ko-KR" altLang="en-US" sz="28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구니스 프로젝트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85268-51E3-4794-8642-2BC43C72B8BC}"/>
              </a:ext>
            </a:extLst>
          </p:cNvPr>
          <p:cNvSpPr txBox="1"/>
          <p:nvPr/>
        </p:nvSpPr>
        <p:spPr>
          <a:xfrm>
            <a:off x="6199823" y="1923395"/>
            <a:ext cx="234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다 끝냈습니다</a:t>
            </a:r>
            <a:r>
              <a:rPr lang="en-US" altLang="ko-KR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. </a:t>
            </a:r>
            <a:r>
              <a:rPr lang="ko-KR" altLang="en-US" dirty="0">
                <a:latin typeface="Noto Sans CJK KR Thin" panose="020B0200000000000000" pitchFamily="34" charset="-128"/>
                <a:ea typeface="Noto Sans CJK KR Thin" panose="020B0200000000000000" pitchFamily="34" charset="-128"/>
              </a:rPr>
              <a:t>일단은</a:t>
            </a:r>
          </a:p>
        </p:txBody>
      </p:sp>
    </p:spTree>
    <p:extLst>
      <p:ext uri="{BB962C8B-B14F-4D97-AF65-F5344CB8AC3E}">
        <p14:creationId xmlns:p14="http://schemas.microsoft.com/office/powerpoint/2010/main" val="202524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199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</vt:lpstr>
      <vt:lpstr>Noto Sans CJK KR Black</vt:lpstr>
      <vt:lpstr>Noto Sans CJK KR Light</vt:lpstr>
      <vt:lpstr>Noto Sans CJK KR Medium</vt:lpstr>
      <vt:lpstr>Noto Sans CJK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우엽</dc:creator>
  <cp:lastModifiedBy>한 우엽</cp:lastModifiedBy>
  <cp:revision>2</cp:revision>
  <dcterms:created xsi:type="dcterms:W3CDTF">2022-03-18T11:42:00Z</dcterms:created>
  <dcterms:modified xsi:type="dcterms:W3CDTF">2022-03-18T12:54:30Z</dcterms:modified>
</cp:coreProperties>
</file>