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1C36-6DAA-4EB7-A822-E7959FD2274E}" v="12" dt="2022-01-25T04:32:2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>
        <p:scale>
          <a:sx n="100" d="100"/>
          <a:sy n="100" d="100"/>
        </p:scale>
        <p:origin x="72" y="-60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7T17:13:10.115" v="4648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7T17:13:10.115" v="4648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7T17:13:10.115" v="4648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6T08:17:32.300" v="3350" actId="14100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6T07:33:17.652" v="2849" actId="1076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6T12:19:49.529" v="464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6T12:19:49.529" v="464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93208" y="1214822"/>
            <a:ext cx="5543337" cy="3163597"/>
            <a:chOff x="892809" y="2247063"/>
            <a:chExt cx="5543337" cy="316359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7g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31g </a:t>
              </a:r>
              <a:r>
                <a:rPr lang="en-US" altLang="ko-KR" dirty="0"/>
                <a:t>x 8g </a:t>
              </a:r>
              <a:r>
                <a:rPr lang="en-US" altLang="ko-KR"/>
                <a:t>x 10g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그룹 642">
            <a:extLst>
              <a:ext uri="{FF2B5EF4-FFF2-40B4-BE49-F238E27FC236}">
                <a16:creationId xmlns:a16="http://schemas.microsoft.com/office/drawing/2014/main" id="{926916B7-5680-4D52-A285-DD00E3642E64}"/>
              </a:ext>
            </a:extLst>
          </p:cNvPr>
          <p:cNvGrpSpPr/>
          <p:nvPr/>
        </p:nvGrpSpPr>
        <p:grpSpPr>
          <a:xfrm>
            <a:off x="386756" y="235133"/>
            <a:ext cx="7260895" cy="6454191"/>
            <a:chOff x="430298" y="784225"/>
            <a:chExt cx="10526067" cy="93565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B25E4B5-7E02-45A4-BEDA-FC997896C2C1}"/>
                </a:ext>
              </a:extLst>
            </p:cNvPr>
            <p:cNvGrpSpPr/>
            <p:nvPr/>
          </p:nvGrpSpPr>
          <p:grpSpPr>
            <a:xfrm>
              <a:off x="515743" y="8625341"/>
              <a:ext cx="7426528" cy="495112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34B3B89-B094-41F6-AD4B-9A06C7D9AE12}"/>
                </a:ext>
              </a:extLst>
            </p:cNvPr>
            <p:cNvGrpSpPr/>
            <p:nvPr/>
          </p:nvGrpSpPr>
          <p:grpSpPr>
            <a:xfrm>
              <a:off x="516537" y="8130229"/>
              <a:ext cx="7426528" cy="495112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A82DED0A-2D72-4C46-9D3D-8F42559F45AD}"/>
                </a:ext>
              </a:extLst>
            </p:cNvPr>
            <p:cNvGrpSpPr/>
            <p:nvPr/>
          </p:nvGrpSpPr>
          <p:grpSpPr>
            <a:xfrm>
              <a:off x="515743" y="7635117"/>
              <a:ext cx="7426528" cy="495112"/>
              <a:chOff x="7685319" y="7001721"/>
              <a:chExt cx="7426528" cy="495112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794CD409-AF87-4C36-B7D8-8F4E36553C3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0D76AD9-7794-4F3C-8A6D-9B87A1C9448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7403DED-24E1-4248-8B62-D617BCF57FE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FB73646-64D4-4513-9AF2-23C5442F04C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EA7AF53E-605A-4D2A-A0CC-12B23F5F7DD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3ED50F3-6DD9-4173-9E75-27F8383D986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D6C95F95-0D57-4ED8-A675-A51EB6A7D0B2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2C0C19D-367A-460C-967A-86C299C594A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FA9A433-C6A5-4519-9F8F-C2A0EEB044E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921BC3E1-DB6D-4BA3-9DC1-A1F6B4D0036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1413D049-1B48-411E-8AF2-1E959178A1E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5423DACB-0AAD-4A53-B803-6D49B726CF4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8015C0D0-4F2E-481A-814C-A2AE6E77953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33E5EE77-0782-428D-B48B-6C1078C24FB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894A4BDF-22D3-4F5B-B3FA-154372D00C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A922F02E-1E5A-418E-B4C7-93A1BB866F9E}"/>
                </a:ext>
              </a:extLst>
            </p:cNvPr>
            <p:cNvGrpSpPr/>
            <p:nvPr/>
          </p:nvGrpSpPr>
          <p:grpSpPr>
            <a:xfrm>
              <a:off x="516537" y="7140005"/>
              <a:ext cx="7426528" cy="495112"/>
              <a:chOff x="7685319" y="7001721"/>
              <a:chExt cx="7426528" cy="495112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3C5EE64-ADC4-4C4F-BA09-647157E2B281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CAEC1069-D000-47AB-A46D-E1E9FA8C6AE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19EB1610-E5E0-4671-9516-BA544C44EE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DA107D-F1BE-45A8-8EA8-8FCBD409AF2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F41054C0-5AC4-4435-ACAE-2836E1D5855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71CD4BB9-BF78-4765-BDCA-7889CDE9DE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5A3FF605-A912-42D6-A48B-4BF8CD8934A4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9C4319-D702-4C23-87E3-D6A0D715629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3FDAB446-780C-4730-92DC-FC368299B915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0F821F02-244B-4C91-B890-FA5A630110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63095760-D1A6-4F7E-81B4-E6DDF367EB5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B868AD10-2CCC-462C-9BAB-FEA9DFE1FE7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F416A1A6-1BB1-4C46-90E6-23EC9963CBAF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8DD00BBA-A931-4D69-B770-CFD2DE786F3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DB8C7C29-79BF-4B21-AC63-3B366AC6BF8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7C78DB06-3A85-4052-9A9B-E57D140E8FB1}"/>
                </a:ext>
              </a:extLst>
            </p:cNvPr>
            <p:cNvGrpSpPr/>
            <p:nvPr/>
          </p:nvGrpSpPr>
          <p:grpSpPr>
            <a:xfrm>
              <a:off x="515743" y="6644893"/>
              <a:ext cx="7426528" cy="495112"/>
              <a:chOff x="7685319" y="7001721"/>
              <a:chExt cx="7426528" cy="495112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7F9BD817-45A6-497B-A602-944AEB5D7FC0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573E8D00-5EE2-437A-B915-3FC699FBA3F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1FC9E7D7-0F0D-4E70-98D7-D27F66C2638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0719635F-B079-4B79-B242-1640A0C0C72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C8EFA5A1-A622-4F2F-8DA4-1B942299804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55E6F0A5-AC08-49F6-B03A-FF657FC4C17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886C8E13-8B1D-44AD-8411-058618A4154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F919CCA4-C26E-4605-9A45-1FDD9D7FFCF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65440E0A-7657-4CB2-A719-C09D26DDA181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673933B-93BC-4A2A-B867-8338EC8BC28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18B4932F-BB9C-4246-A7C2-F10CB06FA7E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18A98D61-8E18-4F80-819A-838873B3B4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DB9DE6A4-7E8C-4E1B-A5ED-D38C7967AF9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01197123-FE82-4712-8A06-9D10B6E6675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A73EB79D-7C26-452D-9B8D-018121B4EB9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C4A8EFA3-3075-4A26-AD7F-989ECC1D68BE}"/>
                </a:ext>
              </a:extLst>
            </p:cNvPr>
            <p:cNvGrpSpPr/>
            <p:nvPr/>
          </p:nvGrpSpPr>
          <p:grpSpPr>
            <a:xfrm>
              <a:off x="516537" y="6149781"/>
              <a:ext cx="7426528" cy="495112"/>
              <a:chOff x="7685319" y="7001721"/>
              <a:chExt cx="7426528" cy="495112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F3BA833C-EAE4-44C9-A2BE-8619E6C093E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695DD554-143C-44DF-BAF8-1F675399565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43BF6A12-2378-4FE3-A999-EB477867E2C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14DCDC71-820D-44C7-8BC3-7A92B9797A0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A266F968-0545-4816-8210-7424582717D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74304F83-2D6F-45BD-9AB5-92C39E748A0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A68FE578-79ED-427D-B4D6-2542932FF9B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AFBD46B8-0794-4B47-AB34-D19D334529F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29FF89A5-9A7E-4BB6-AC97-D080A565264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047949E-487F-4AA0-92AB-8E6DB145E9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7829FB36-9C98-4B9E-B6AC-F2D03DC910E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30608378-F6D8-448F-8777-F89E273AF9E1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BEA4C2D3-8C80-4F64-9E54-DC4762925FD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7EA485BF-A853-43E5-94C2-9C423191497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DD58ECA-272E-4348-95FA-0310C89044C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357B746-3480-4D96-BE71-45ABF462D591}"/>
                </a:ext>
              </a:extLst>
            </p:cNvPr>
            <p:cNvGrpSpPr/>
            <p:nvPr/>
          </p:nvGrpSpPr>
          <p:grpSpPr>
            <a:xfrm>
              <a:off x="515743" y="5654669"/>
              <a:ext cx="7426528" cy="495112"/>
              <a:chOff x="7685319" y="7001721"/>
              <a:chExt cx="7426528" cy="495112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3378E8F7-F73F-4502-8741-3449E843607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BB08E00-D856-4B28-B1AC-00D02C844F07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98176AEA-9D63-4C47-83A7-9AA0DDDBC19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C03B6FEF-3571-49F4-A63A-526914EDACB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416121A6-39AF-46F7-A3C7-E28B7161557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57718CE4-829B-44DC-A70F-C210E0E8FFB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FCB7CC4B-1B6C-4AA9-9859-556AEB55D73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4BFA95-3186-4CC3-B500-813629F439D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9C1D2BDD-95C2-4A9F-BFEF-AAE4263DEE59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2AEDB481-4DD9-4748-BD48-9B882447305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FCDEE83A-AA5F-46B7-833C-F1D425A82DF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6FCA2F93-B883-443B-A49D-B607E5CDFB0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D4EB990F-95A5-4DFE-8090-149758C4B70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0E8F0978-BD84-48BB-BF9E-2255653F74E6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5CD54C7C-1316-4D15-BFCE-9C8C8AB308D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2E33EECF-5198-462C-B54E-E250970BA954}"/>
                </a:ext>
              </a:extLst>
            </p:cNvPr>
            <p:cNvGrpSpPr/>
            <p:nvPr/>
          </p:nvGrpSpPr>
          <p:grpSpPr>
            <a:xfrm>
              <a:off x="516537" y="5159557"/>
              <a:ext cx="7426528" cy="495112"/>
              <a:chOff x="7685319" y="7001721"/>
              <a:chExt cx="7426528" cy="49511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EDA3FB9D-EDD1-4F9E-9623-6BD4909D9A0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9500EB52-CF4D-420C-A50D-2E8CF79AB73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BC1F212E-0C18-4020-A81C-E9042B68445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D96E4B67-582E-48CD-9CFC-FC9C08C1BEF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670AFE5C-15BC-4E7C-B434-27D6C45B5E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632007A2-5371-4C82-A2B8-4A28888B673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59CEE08C-AA3D-4CF5-A850-FDC1ADD2E4C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BF55E28D-96A8-4F3D-9594-84691A9F5FE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F960328B-A461-4152-8024-F23AD7D421B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F227A71F-4ECC-4E83-94C1-CD993D1EBAC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9B5E1A1B-6FA3-44F8-9D76-7EC66FB05655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092B711-1CDB-4682-8559-0DFB8206B3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8ED89CA7-AF8C-4623-9D52-272F1105563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08575D1-E3AC-410A-A41E-E22FC98C56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D900648-B380-4C17-ABE1-32F03F79F70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DE939F37-427A-44A6-BB3A-ED60021B110D}"/>
                </a:ext>
              </a:extLst>
            </p:cNvPr>
            <p:cNvGrpSpPr/>
            <p:nvPr/>
          </p:nvGrpSpPr>
          <p:grpSpPr>
            <a:xfrm>
              <a:off x="515743" y="4664445"/>
              <a:ext cx="7426528" cy="495112"/>
              <a:chOff x="7685319" y="7001721"/>
              <a:chExt cx="7426528" cy="49511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D0D2FBC-123F-4053-8650-1F9C888E1B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51E69B0E-4075-45D7-BE92-7E040C8A2E0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F9EE5EDC-890C-4FC2-B147-68806F75FBF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076A91A7-4EA1-42A4-A0E9-27DEB97CA05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417019F1-F404-4C5B-963C-3890448383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F9D438EC-E4C8-44DA-B5EB-CCFDE8972F2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2B146270-A6C9-462B-9891-678A0D3B4CE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D35D6042-F87C-4DAC-9C6D-B6587CF30E3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78D817C3-118D-43DA-805D-B4A8EACD084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91FFC4E5-1D29-469D-9F1F-C5704222880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1423E090-C913-4C70-97DB-494383B35D0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88EA2423-0CA7-40A7-860C-3EA1C4B074D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91905176-97C3-45E9-B60F-CA91C59885F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B2D43ECF-5FDB-45A6-B3E2-BA8040DF0D2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A3DFE67C-C9EC-4357-9A08-6F53395D078F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269E5CC2-1CC1-4B32-8D7D-3297748FB928}"/>
                </a:ext>
              </a:extLst>
            </p:cNvPr>
            <p:cNvGrpSpPr/>
            <p:nvPr/>
          </p:nvGrpSpPr>
          <p:grpSpPr>
            <a:xfrm>
              <a:off x="514949" y="9615565"/>
              <a:ext cx="7426528" cy="495112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B763DF3E-BC2F-44CB-94AF-FF0C0987DF18}"/>
                </a:ext>
              </a:extLst>
            </p:cNvPr>
            <p:cNvGrpSpPr/>
            <p:nvPr/>
          </p:nvGrpSpPr>
          <p:grpSpPr>
            <a:xfrm>
              <a:off x="515743" y="9120453"/>
              <a:ext cx="7426528" cy="495112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E4755DB9-5CBE-4A46-A641-EA5E4BEDEC72}"/>
                </a:ext>
              </a:extLst>
            </p:cNvPr>
            <p:cNvGrpSpPr/>
            <p:nvPr/>
          </p:nvGrpSpPr>
          <p:grpSpPr>
            <a:xfrm>
              <a:off x="7939096" y="8172277"/>
              <a:ext cx="703110" cy="1896351"/>
              <a:chOff x="6788529" y="4748922"/>
              <a:chExt cx="703110" cy="1896351"/>
            </a:xfrm>
          </p:grpSpPr>
          <p:cxnSp>
            <p:nvCxnSpPr>
              <p:cNvPr id="440" name="직선 화살표 연결선 439">
                <a:extLst>
                  <a:ext uri="{FF2B5EF4-FFF2-40B4-BE49-F238E27FC236}">
                    <a16:creationId xmlns:a16="http://schemas.microsoft.com/office/drawing/2014/main" id="{8E5B5512-0BF4-4F94-B865-388B11F23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7" y="5232540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그룹 443">
                <a:extLst>
                  <a:ext uri="{FF2B5EF4-FFF2-40B4-BE49-F238E27FC236}">
                    <a16:creationId xmlns:a16="http://schemas.microsoft.com/office/drawing/2014/main" id="{C48FB048-8527-43A2-A706-AE73767A33EE}"/>
                  </a:ext>
                </a:extLst>
              </p:cNvPr>
              <p:cNvGrpSpPr/>
              <p:nvPr/>
            </p:nvGrpSpPr>
            <p:grpSpPr>
              <a:xfrm>
                <a:off x="6788529" y="4748922"/>
                <a:ext cx="105454" cy="1896351"/>
                <a:chOff x="6788529" y="4748922"/>
                <a:chExt cx="105454" cy="1896351"/>
              </a:xfrm>
            </p:grpSpPr>
            <p:sp>
              <p:nvSpPr>
                <p:cNvPr id="441" name="직사각형 440">
                  <a:extLst>
                    <a:ext uri="{FF2B5EF4-FFF2-40B4-BE49-F238E27FC236}">
                      <a16:creationId xmlns:a16="http://schemas.microsoft.com/office/drawing/2014/main" id="{1D19B9AC-1F90-48B3-A660-F8FA382B5E93}"/>
                    </a:ext>
                  </a:extLst>
                </p:cNvPr>
                <p:cNvSpPr/>
                <p:nvPr/>
              </p:nvSpPr>
              <p:spPr>
                <a:xfrm rot="10800000">
                  <a:off x="6788529" y="4748922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C27B84E4-7190-4585-B02A-A2D79EC9FEB5}"/>
                    </a:ext>
                  </a:extLst>
                </p:cNvPr>
                <p:cNvSpPr/>
                <p:nvPr/>
              </p:nvSpPr>
              <p:spPr>
                <a:xfrm rot="10800000">
                  <a:off x="6788529" y="5697098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</p:grp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CFD2B6B6-B564-4F43-A4F5-B1CFC903C752}"/>
                </a:ext>
              </a:extLst>
            </p:cNvPr>
            <p:cNvGrpSpPr/>
            <p:nvPr/>
          </p:nvGrpSpPr>
          <p:grpSpPr>
            <a:xfrm>
              <a:off x="2991826" y="6639064"/>
              <a:ext cx="4947270" cy="1470141"/>
              <a:chOff x="763707" y="4423595"/>
              <a:chExt cx="1798598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0768C6BE-6922-4F9E-B09D-51B6385231FC}"/>
                  </a:ext>
                </a:extLst>
              </p:cNvPr>
              <p:cNvSpPr/>
              <p:nvPr/>
            </p:nvSpPr>
            <p:spPr>
              <a:xfrm>
                <a:off x="763707" y="4423595"/>
                <a:ext cx="1798598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:a16="http://schemas.microsoft.com/office/drawing/2014/main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:a16="http://schemas.microsoft.com/office/drawing/2014/main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:a16="http://schemas.microsoft.com/office/drawing/2014/main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3" name="사각형: 둥근 모서리 452">
              <a:extLst>
                <a:ext uri="{FF2B5EF4-FFF2-40B4-BE49-F238E27FC236}">
                  <a16:creationId xmlns:a16="http://schemas.microsoft.com/office/drawing/2014/main" id="{A36114DF-661C-43E6-A56D-CCD57B68C161}"/>
                </a:ext>
              </a:extLst>
            </p:cNvPr>
            <p:cNvSpPr/>
            <p:nvPr/>
          </p:nvSpPr>
          <p:spPr>
            <a:xfrm>
              <a:off x="2171698" y="5222455"/>
              <a:ext cx="730878" cy="1350456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id="{8C0515D5-EA95-4EB3-B8C9-A0E2D150DEF5}"/>
                </a:ext>
              </a:extLst>
            </p:cNvPr>
            <p:cNvSpPr/>
            <p:nvPr/>
          </p:nvSpPr>
          <p:spPr>
            <a:xfrm>
              <a:off x="6039894" y="5206971"/>
              <a:ext cx="780014" cy="137676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:a16="http://schemas.microsoft.com/office/drawing/2014/main" id="{A9119F50-E0FC-45BD-B47A-8FF09AAAD2CC}"/>
                </a:ext>
              </a:extLst>
            </p:cNvPr>
            <p:cNvSpPr/>
            <p:nvPr/>
          </p:nvSpPr>
          <p:spPr>
            <a:xfrm>
              <a:off x="4614486" y="5182358"/>
              <a:ext cx="780014" cy="14276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E9E42CC2-2470-48B5-A7B6-3539895A4FAE}"/>
                </a:ext>
              </a:extLst>
            </p:cNvPr>
            <p:cNvGrpSpPr/>
            <p:nvPr/>
          </p:nvGrpSpPr>
          <p:grpSpPr>
            <a:xfrm>
              <a:off x="516537" y="4169333"/>
              <a:ext cx="7426528" cy="495112"/>
              <a:chOff x="7685319" y="7001721"/>
              <a:chExt cx="7426528" cy="495112"/>
            </a:xfrm>
          </p:grpSpPr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1B3EFCE3-88DF-4435-8F72-2E981958CBF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A1D6EC91-4B75-4BCE-BFBE-EF32636843C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526AFC7-BBFD-4E3B-9FA5-E25D025002CB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id="{9BDCC09B-05B1-4718-9135-1356391E4DD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id="{47FC926E-1932-472B-AB34-79C3CBB80AC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FAC57335-17CC-41CD-A0F5-CCF4C0CABBE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id="{B77AC3EC-6276-4B5A-A6F4-1F9A4CC7C1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id="{F975BF6E-BC21-4944-9A5F-6235599F5BF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BA55C229-F2A7-4623-963B-6DD58BDF441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09852A86-46C7-49CC-93BE-B01B876C625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id="{C71E2F29-458A-4EB4-92A2-73D017DB4B2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id="{6EFB4D2A-02C6-4ACF-B77A-422816B6CE4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F4676E1A-C49A-40B7-8541-340144FA49B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15C84B77-11B5-4226-8E2D-F911666E8A0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D1C9453C-9DFB-4BB7-AC7B-16DBE2D5ED8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id="{D5B9F96A-93E7-4C79-9E81-A924FAAD7FF6}"/>
                </a:ext>
              </a:extLst>
            </p:cNvPr>
            <p:cNvGrpSpPr/>
            <p:nvPr/>
          </p:nvGrpSpPr>
          <p:grpSpPr>
            <a:xfrm>
              <a:off x="514949" y="3676684"/>
              <a:ext cx="7426528" cy="495112"/>
              <a:chOff x="7685319" y="7001721"/>
              <a:chExt cx="7426528" cy="495112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482550D1-AC38-4712-8689-01A7C9577A9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46B1D440-81A8-4363-8698-6D79D6F9EC5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4DEA4F27-47A4-4FAA-BE30-C2AC6A2B97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7DFDA3EA-D2FE-4A26-8C35-54AF642CCA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id="{E4C94BA9-FDF1-4697-A146-F5FDFF98B3B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D4DEB454-4823-4743-8C6F-113B41F2CD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id="{A7E3A650-DBE3-4F36-9CD9-8FC8ACF10118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55C89CEC-68FF-4575-A805-D21512D5D6D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98AA87E8-D2DA-4742-9BF6-C2D451CB1C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id="{57E4D404-5AA6-4F47-A223-DCDC61A25B5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2B60E230-0FB1-4D04-8457-2954FFB17CA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9BE87D9B-1A50-4B8B-81AA-6F499816988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2202E8B-C4C2-4348-B876-B842B5065DC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id="{A5F3969B-4F87-437C-B680-90D764F3D7F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id="{C7E763C8-C151-452C-9EBE-339994A78DC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EDBBB7C0-9815-439D-ACCD-A3DB3323594D}"/>
                </a:ext>
              </a:extLst>
            </p:cNvPr>
            <p:cNvGrpSpPr/>
            <p:nvPr/>
          </p:nvGrpSpPr>
          <p:grpSpPr>
            <a:xfrm>
              <a:off x="514949" y="3213364"/>
              <a:ext cx="7426528" cy="495112"/>
              <a:chOff x="7685319" y="7001721"/>
              <a:chExt cx="7426528" cy="495112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id="{519E2060-F4FC-4271-A603-FD1DF49089CA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id="{4CA8D721-35C8-4C47-B3BD-EE12D43B22B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id="{599BA280-5642-4DED-A813-BCBE9A0B147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id="{661343D1-FDCD-40C4-A3FB-A083B318477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id="{26BF8946-2535-427E-986A-7C6C68BDD83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E2FA1BDE-FD69-42F6-896C-DDC3DDA07C1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AB9487C4-5C7D-44AE-A467-19C724C329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id="{EC4B91C3-AD6A-4E06-A7CA-B8E23A0C0D6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id="{4E118FB9-0456-4F25-BF31-81FF6975117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D300224D-09C9-4C3F-A029-9C2A4EDF30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id="{3170CE2B-C3EC-4A9C-87F7-AA1BD59D82F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id="{D4D7BCBB-36C0-4E67-8EED-56C40633D01F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id="{E2D9B34D-79D0-4700-9E48-2FAB17D7EF1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F02467AA-82D8-40A3-B994-0599A2D75DD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id="{4E61AF44-CBFF-4CB7-A9B7-9B6C65AE7DF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CCCBD3F0-BC35-46F3-9C7F-C668ACB94EEA}"/>
                </a:ext>
              </a:extLst>
            </p:cNvPr>
            <p:cNvGrpSpPr/>
            <p:nvPr/>
          </p:nvGrpSpPr>
          <p:grpSpPr>
            <a:xfrm>
              <a:off x="514949" y="2750044"/>
              <a:ext cx="7426528" cy="495112"/>
              <a:chOff x="7685319" y="7001721"/>
              <a:chExt cx="7426528" cy="495112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4C04117B-082E-4947-ADBC-A7E736ED455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id="{DC2C99A3-FE22-4353-8B7D-E5720186B16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id="{1501EA03-0CBD-4E28-BC5D-41167411002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id="{FC14661C-CD94-4270-8413-29DDA9B13DC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id="{A336ABDE-A1D3-46F2-84CB-97C5A245FCD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id="{DE880DA2-F855-4C1B-A7EF-153AAF8749A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id="{63C9A75C-1EB1-4E96-83BC-3E994CF9E94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id="{56105480-51DA-445B-ADC8-7F27C6660FB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B7793E34-02EF-4D9D-8349-F8D32F1ABC7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BEF87CA9-12CC-4F35-AB77-D9F0C3CFF92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id="{F6422C4B-598C-4F27-B932-6AECDCAC85D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25AFE8D2-ADF6-457F-9DEE-CB103F1A63F2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id="{03307349-E042-4791-988F-7E61798F121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300BD0FA-300F-45CE-9ADF-9AF3BC71937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642AD4DF-E31B-4C65-AB9E-43D178D17E1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06D21555-7AE6-4D38-A26A-BAF6279BADBC}"/>
                </a:ext>
              </a:extLst>
            </p:cNvPr>
            <p:cNvGrpSpPr/>
            <p:nvPr/>
          </p:nvGrpSpPr>
          <p:grpSpPr>
            <a:xfrm>
              <a:off x="514949" y="2286724"/>
              <a:ext cx="7426528" cy="495112"/>
              <a:chOff x="7685319" y="7001721"/>
              <a:chExt cx="7426528" cy="495112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091EB9DB-FCA5-4EF2-BFED-9D2C8193C2E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46FEE335-8960-4F04-843F-404CC83A82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89A1D4E4-59C7-4A32-BEBF-4F173125738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2EF96461-EB12-4964-9643-A09527B1033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00638BD7-391F-4E93-AD82-53B17B5F2BA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id="{3102B7E5-EFED-4A9E-94E2-4B05191F1E2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F30BD22A-0C8F-4E72-BBAD-0AEBB01594F7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050900CD-E5C8-4218-9977-4CDDB750EA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450FD401-DBF2-4938-85DC-BA73CE5629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0CCF3099-3598-463F-83BA-3421B0A5BD2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id="{4C5D635E-A869-4BEA-934E-B6289C789D81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EA735C11-1F2B-4F49-8A86-63195D26775D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38AFAC07-ECBD-4FB6-84C7-12A81CC7242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id="{20162998-DF9E-48E0-8EE7-FD4B6CC7489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F0A3094D-1E9F-41AB-85C4-5133B1674D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id="{007FC34D-01AD-45A2-ADB4-B62CA13BEAB7}"/>
                </a:ext>
              </a:extLst>
            </p:cNvPr>
            <p:cNvGrpSpPr/>
            <p:nvPr/>
          </p:nvGrpSpPr>
          <p:grpSpPr>
            <a:xfrm>
              <a:off x="514949" y="1823404"/>
              <a:ext cx="7426528" cy="495112"/>
              <a:chOff x="7685319" y="7001721"/>
              <a:chExt cx="7426528" cy="495112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0F78CEC8-9E5F-48CB-8D5D-550E683E648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4D800C88-8295-43BA-BF8E-E1FAB326157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BF9415A5-4145-476F-B649-AA6D65567F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0B93FCC4-48C4-48CD-B557-F0316E42838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0C4A14FB-D41B-49C1-8567-FA7E81E55E7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AC0AA551-5FEE-4860-8E1D-E65EDD3A7C3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:a16="http://schemas.microsoft.com/office/drawing/2014/main" id="{C10164B2-91C8-4B38-933F-B4A20B16174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F1304B51-9204-46BB-898C-7180CC1562C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id="{C64ECAE5-1BF7-4030-B43A-182882F5738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7EA10606-AE73-4FAE-8017-4A2DFAF9BFC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FCC7C58B-69D8-49B6-8931-6FB4E2131D9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75D867A2-988A-41FE-8B01-BAF64EF676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560A8198-3F5A-4178-BD2F-9DAFE8CF757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id="{8589CE10-06AD-4B07-8DE8-BF54EE691C6B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5D758545-7D58-48F2-8BF1-9119A97EDA6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7" name="그룹 546">
              <a:extLst>
                <a:ext uri="{FF2B5EF4-FFF2-40B4-BE49-F238E27FC236}">
                  <a16:creationId xmlns:a16="http://schemas.microsoft.com/office/drawing/2014/main" id="{2A7FCCCA-A6F1-4440-BE76-9A28A311D0B6}"/>
                </a:ext>
              </a:extLst>
            </p:cNvPr>
            <p:cNvGrpSpPr/>
            <p:nvPr/>
          </p:nvGrpSpPr>
          <p:grpSpPr>
            <a:xfrm>
              <a:off x="514949" y="1360084"/>
              <a:ext cx="7426528" cy="495112"/>
              <a:chOff x="7685319" y="7001721"/>
              <a:chExt cx="7426528" cy="495112"/>
            </a:xfrm>
          </p:grpSpPr>
          <p:sp>
            <p:nvSpPr>
              <p:cNvPr id="548" name="직사각형 547">
                <a:extLst>
                  <a:ext uri="{FF2B5EF4-FFF2-40B4-BE49-F238E27FC236}">
                    <a16:creationId xmlns:a16="http://schemas.microsoft.com/office/drawing/2014/main" id="{0302C55B-A14D-478C-8F63-B1BD1AB0F9C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57BB75E5-57C8-4762-B4D3-7C6FF567BEA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id="{3DF86DE9-2E13-4D2D-80AE-BBC664CEF7A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CF464075-4754-4A14-9887-15CE2472B93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D50C2F47-0EFB-4BA9-83DC-35EF75C7A9E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:a16="http://schemas.microsoft.com/office/drawing/2014/main" id="{81E72AAB-2DA0-4279-8906-C550ED41FB4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4FEF765D-E876-4053-8BE0-8D5BD0C0602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751DC27A-9AD4-4D98-962E-C0A6AA55F7F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3019A316-5798-4145-A0D7-5AD73FB38DA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id="{A91605E8-C555-45B8-8B54-12C6AD0FEE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030C2627-BF35-46FB-B8ED-315A51454FC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id="{000B0B8A-E638-4B4C-8091-ACA6F17EB1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id="{DEF60155-9198-4E56-B7AB-1309A69B96A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id="{AC4DD1D2-5F71-4B07-9669-AA2871EE731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782AA938-C886-455A-B959-1F443F4E82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889B41C2-D54C-4B61-9645-27DF068CC979}"/>
                </a:ext>
              </a:extLst>
            </p:cNvPr>
            <p:cNvGrpSpPr/>
            <p:nvPr/>
          </p:nvGrpSpPr>
          <p:grpSpPr>
            <a:xfrm>
              <a:off x="514949" y="896764"/>
              <a:ext cx="7426528" cy="495112"/>
              <a:chOff x="7685319" y="7001721"/>
              <a:chExt cx="7426528" cy="495112"/>
            </a:xfrm>
          </p:grpSpPr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B22B3D1E-02B8-466D-B5F6-7128A4B8AF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135B426F-AC4A-40BB-81C5-0D29B4EA634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39C37CBB-AC46-41FC-850C-0F95AEEA0CB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5EA6BCBC-E66D-4031-A401-93442DB6D3BF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5C03EF45-9564-4724-803B-171E9F09954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48400BE6-6101-4A8D-92AF-85532F9E1CC5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54B11970-081F-4DF6-BE42-BC640225CBF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42EE4834-31DA-490E-9E21-C3ED458D268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483DAA2F-D83E-45CB-AAAE-E093E875EBA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68E4FB48-4C6E-4092-BCBE-FD758B062BF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92FB17B7-DBE2-4831-8B54-DF4C5B17C33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61530A7C-2D6F-43C8-8CB0-5DAB1FE7CA8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6F3E25B4-2D93-47B3-9A80-A6876CC0CB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72477534-7A49-44C7-A20C-6AC1C837700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9996FD15-0821-462B-B5E2-59DD7DC0DEB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AEA93259-FC89-489C-8885-756418EF18BD}"/>
                </a:ext>
              </a:extLst>
            </p:cNvPr>
            <p:cNvSpPr/>
            <p:nvPr/>
          </p:nvSpPr>
          <p:spPr>
            <a:xfrm rot="5400000" flipV="1">
              <a:off x="4739532" y="4859466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D14D1F4C-B471-4639-8686-885572F29462}"/>
                </a:ext>
              </a:extLst>
            </p:cNvPr>
            <p:cNvSpPr/>
            <p:nvPr/>
          </p:nvSpPr>
          <p:spPr>
            <a:xfrm rot="5400000" flipV="1">
              <a:off x="3698102" y="3372674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C8F82A6A-ED02-4CB9-8F30-62ED37D4CD1D}"/>
                </a:ext>
              </a:extLst>
            </p:cNvPr>
            <p:cNvSpPr/>
            <p:nvPr/>
          </p:nvSpPr>
          <p:spPr>
            <a:xfrm rot="5400000" flipV="1">
              <a:off x="4683802" y="1871667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74DBBE77-03A5-4572-9E1A-F983AD21E0A5}"/>
                </a:ext>
              </a:extLst>
            </p:cNvPr>
            <p:cNvSpPr/>
            <p:nvPr/>
          </p:nvSpPr>
          <p:spPr>
            <a:xfrm>
              <a:off x="2716769" y="4094322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id="{257F905B-DBD1-4288-AEB3-49B5744E8A84}"/>
                </a:ext>
              </a:extLst>
            </p:cNvPr>
            <p:cNvSpPr/>
            <p:nvPr/>
          </p:nvSpPr>
          <p:spPr>
            <a:xfrm>
              <a:off x="2833605" y="4233038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3E371505-C970-44DA-85B0-DED2F6458A64}"/>
                </a:ext>
              </a:extLst>
            </p:cNvPr>
            <p:cNvSpPr/>
            <p:nvPr/>
          </p:nvSpPr>
          <p:spPr>
            <a:xfrm rot="5400000" flipV="1">
              <a:off x="3698101" y="431779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632465DE-4B73-4AFC-84DC-ADC02152E54A}"/>
                </a:ext>
              </a:extLst>
            </p:cNvPr>
            <p:cNvSpPr/>
            <p:nvPr/>
          </p:nvSpPr>
          <p:spPr>
            <a:xfrm rot="5400000" flipV="1">
              <a:off x="3698100" y="-945515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95A73155-9569-4DC5-9CE4-2430EFDD8606}"/>
                </a:ext>
              </a:extLst>
            </p:cNvPr>
            <p:cNvGrpSpPr/>
            <p:nvPr/>
          </p:nvGrpSpPr>
          <p:grpSpPr>
            <a:xfrm>
              <a:off x="7938766" y="860105"/>
              <a:ext cx="3017598" cy="1545838"/>
              <a:chOff x="6824977" y="-750867"/>
              <a:chExt cx="3017598" cy="1545838"/>
            </a:xfrm>
          </p:grpSpPr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id="{DC3F3863-6C1D-4591-83B4-2144D311FE49}"/>
                  </a:ext>
                </a:extLst>
              </p:cNvPr>
              <p:cNvSpPr/>
              <p:nvPr/>
            </p:nvSpPr>
            <p:spPr>
              <a:xfrm flipV="1">
                <a:off x="8309658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id="{C61AB9DA-5C00-4C9B-8C46-C77EF37C8437}"/>
                  </a:ext>
                </a:extLst>
              </p:cNvPr>
              <p:cNvSpPr/>
              <p:nvPr/>
            </p:nvSpPr>
            <p:spPr>
              <a:xfrm flipV="1">
                <a:off x="8804771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id="{73E7EEFA-FA72-4DEB-989A-03882E2BD73E}"/>
                  </a:ext>
                </a:extLst>
              </p:cNvPr>
              <p:cNvSpPr/>
              <p:nvPr/>
            </p:nvSpPr>
            <p:spPr>
              <a:xfrm flipV="1">
                <a:off x="9299883" y="-7271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C2E6829F-428E-4C13-B752-C4E5003674FD}"/>
                  </a:ext>
                </a:extLst>
              </p:cNvPr>
              <p:cNvSpPr/>
              <p:nvPr/>
            </p:nvSpPr>
            <p:spPr>
              <a:xfrm flipV="1">
                <a:off x="7812492" y="264649"/>
                <a:ext cx="498309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:a16="http://schemas.microsoft.com/office/drawing/2014/main" id="{7DC71142-E073-4E3F-B6CA-E08E75CA876F}"/>
                  </a:ext>
                </a:extLst>
              </p:cNvPr>
              <p:cNvSpPr/>
              <p:nvPr/>
            </p:nvSpPr>
            <p:spPr>
              <a:xfrm flipV="1">
                <a:off x="8309987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5EDED58D-508F-4645-B01B-963EDA4556A7}"/>
                  </a:ext>
                </a:extLst>
              </p:cNvPr>
              <p:cNvSpPr/>
              <p:nvPr/>
            </p:nvSpPr>
            <p:spPr>
              <a:xfrm flipV="1">
                <a:off x="7814873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:a16="http://schemas.microsoft.com/office/drawing/2014/main" id="{ADC1C188-8F73-4C60-B123-1B6A644A4D8B}"/>
                  </a:ext>
                </a:extLst>
              </p:cNvPr>
              <p:cNvSpPr/>
              <p:nvPr/>
            </p:nvSpPr>
            <p:spPr>
              <a:xfrm flipV="1">
                <a:off x="8309987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09DC0239-A334-4299-BE3B-E06B39CEB11F}"/>
                  </a:ext>
                </a:extLst>
              </p:cNvPr>
              <p:cNvSpPr/>
              <p:nvPr/>
            </p:nvSpPr>
            <p:spPr>
              <a:xfrm flipV="1">
                <a:off x="8805100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73B8054B-092B-414E-ABDB-0BE41BA0A71F}"/>
                  </a:ext>
                </a:extLst>
              </p:cNvPr>
              <p:cNvSpPr/>
              <p:nvPr/>
            </p:nvSpPr>
            <p:spPr>
              <a:xfrm flipV="1">
                <a:off x="8805100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id="{BDA382F4-5687-421E-9979-4A07D3B35E4F}"/>
                  </a:ext>
                </a:extLst>
              </p:cNvPr>
              <p:cNvSpPr/>
              <p:nvPr/>
            </p:nvSpPr>
            <p:spPr>
              <a:xfrm flipV="1">
                <a:off x="9300212" y="264538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F2617BC5-D6A0-4407-9BBD-701773AD1B6D}"/>
                  </a:ext>
                </a:extLst>
              </p:cNvPr>
              <p:cNvSpPr/>
              <p:nvPr/>
            </p:nvSpPr>
            <p:spPr>
              <a:xfrm flipV="1">
                <a:off x="9300212" y="-230574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id="{8942DF3D-B44D-4C2B-8779-7A4976E9A34F}"/>
                  </a:ext>
                </a:extLst>
              </p:cNvPr>
              <p:cNvSpPr/>
              <p:nvPr/>
            </p:nvSpPr>
            <p:spPr>
              <a:xfrm flipV="1">
                <a:off x="7317080" y="265582"/>
                <a:ext cx="49792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474E132E-2F4C-4CFB-9342-91E229BE76AD}"/>
                  </a:ext>
                </a:extLst>
              </p:cNvPr>
              <p:cNvSpPr/>
              <p:nvPr/>
            </p:nvSpPr>
            <p:spPr>
              <a:xfrm flipV="1">
                <a:off x="6825306" y="2655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id="{7FCFED18-0793-45FB-B73D-E26F1B89F5C7}"/>
                  </a:ext>
                </a:extLst>
              </p:cNvPr>
              <p:cNvSpPr/>
              <p:nvPr/>
            </p:nvSpPr>
            <p:spPr>
              <a:xfrm flipV="1">
                <a:off x="7320472" y="-2291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id="{3E5C80BA-52BA-4C98-9738-783329D1026F}"/>
                  </a:ext>
                </a:extLst>
              </p:cNvPr>
              <p:cNvSpPr/>
              <p:nvPr/>
            </p:nvSpPr>
            <p:spPr>
              <a:xfrm flipV="1">
                <a:off x="6825306" y="-22830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id="{B2EEC705-3994-4621-8A79-619697211A11}"/>
                  </a:ext>
                </a:extLst>
              </p:cNvPr>
              <p:cNvSpPr/>
              <p:nvPr/>
            </p:nvSpPr>
            <p:spPr>
              <a:xfrm rot="5400000" flipV="1">
                <a:off x="8312137" y="-735467"/>
                <a:ext cx="45719" cy="301515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id="{FB1559B1-5EA4-4F17-A246-4AF50C9F5B37}"/>
                  </a:ext>
                </a:extLst>
              </p:cNvPr>
              <p:cNvSpPr/>
              <p:nvPr/>
            </p:nvSpPr>
            <p:spPr>
              <a:xfrm flipV="1">
                <a:off x="9796308" y="-750867"/>
                <a:ext cx="45719" cy="151051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id="{0C0FC2CF-6AD8-405D-933F-A8FFDE6D39D2}"/>
                  </a:ext>
                </a:extLst>
              </p:cNvPr>
              <p:cNvSpPr/>
              <p:nvPr/>
            </p:nvSpPr>
            <p:spPr>
              <a:xfrm flipV="1">
                <a:off x="7814544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직사각형 606">
                <a:extLst>
                  <a:ext uri="{FF2B5EF4-FFF2-40B4-BE49-F238E27FC236}">
                    <a16:creationId xmlns:a16="http://schemas.microsoft.com/office/drawing/2014/main" id="{0BFAEEEA-7F88-4CEB-800F-F97D3A32D952}"/>
                  </a:ext>
                </a:extLst>
              </p:cNvPr>
              <p:cNvSpPr/>
              <p:nvPr/>
            </p:nvSpPr>
            <p:spPr>
              <a:xfrm flipV="1">
                <a:off x="7320143" y="-725729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직사각형 607">
                <a:extLst>
                  <a:ext uri="{FF2B5EF4-FFF2-40B4-BE49-F238E27FC236}">
                    <a16:creationId xmlns:a16="http://schemas.microsoft.com/office/drawing/2014/main" id="{03411DDF-C8F1-43EB-B044-A470E135CE3A}"/>
                  </a:ext>
                </a:extLst>
              </p:cNvPr>
              <p:cNvSpPr/>
              <p:nvPr/>
            </p:nvSpPr>
            <p:spPr>
              <a:xfrm flipV="1">
                <a:off x="6824977" y="-72491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사각형: 둥근 모서리 596">
                <a:extLst>
                  <a:ext uri="{FF2B5EF4-FFF2-40B4-BE49-F238E27FC236}">
                    <a16:creationId xmlns:a16="http://schemas.microsoft.com/office/drawing/2014/main" id="{DDB25F01-8FEA-439F-AAED-A481355C72E9}"/>
                  </a:ext>
                </a:extLst>
              </p:cNvPr>
              <p:cNvSpPr/>
              <p:nvPr/>
            </p:nvSpPr>
            <p:spPr>
              <a:xfrm>
                <a:off x="8802058" y="-201037"/>
                <a:ext cx="495113" cy="49511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id="{832B787B-475A-4C08-877F-70823CE4AF9C}"/>
                </a:ext>
              </a:extLst>
            </p:cNvPr>
            <p:cNvGrpSpPr/>
            <p:nvPr/>
          </p:nvGrpSpPr>
          <p:grpSpPr>
            <a:xfrm>
              <a:off x="5031482" y="2297066"/>
              <a:ext cx="345611" cy="1381856"/>
              <a:chOff x="4929921" y="668964"/>
              <a:chExt cx="345611" cy="1381856"/>
            </a:xfrm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51468" y="5706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45CF7A8D-EBCA-48B7-BFB0-314BB333DCC4}"/>
                </a:ext>
              </a:extLst>
            </p:cNvPr>
            <p:cNvSpPr/>
            <p:nvPr/>
          </p:nvSpPr>
          <p:spPr>
            <a:xfrm>
              <a:off x="497357" y="2712097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707833C1-E8EA-457E-8F3B-EEFFAD1F4BAD}"/>
                </a:ext>
              </a:extLst>
            </p:cNvPr>
            <p:cNvSpPr/>
            <p:nvPr/>
          </p:nvSpPr>
          <p:spPr>
            <a:xfrm>
              <a:off x="1554910" y="917362"/>
              <a:ext cx="396134" cy="136637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430728" y="784225"/>
              <a:ext cx="87794" cy="932645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A522CD6F-D1F1-434C-877A-D2DDB9164422}"/>
                </a:ext>
              </a:extLst>
            </p:cNvPr>
            <p:cNvGrpSpPr/>
            <p:nvPr/>
          </p:nvGrpSpPr>
          <p:grpSpPr>
            <a:xfrm rot="16200000">
              <a:off x="697058" y="611695"/>
              <a:ext cx="602416" cy="966631"/>
              <a:chOff x="7594534" y="8306221"/>
              <a:chExt cx="602416" cy="966631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:a16="http://schemas.microsoft.com/office/drawing/2014/main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:a16="http://schemas.microsoft.com/office/drawing/2014/main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091496" y="8306221"/>
                <a:ext cx="105454" cy="96663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A8D87A33-301B-4847-8629-1088B008E60A}"/>
                </a:ext>
              </a:extLst>
            </p:cNvPr>
            <p:cNvSpPr/>
            <p:nvPr/>
          </p:nvSpPr>
          <p:spPr>
            <a:xfrm rot="5400000" flipV="1">
              <a:off x="6183903" y="-3877524"/>
              <a:ext cx="70525" cy="94743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7937429" y="2370620"/>
              <a:ext cx="112049" cy="58016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2D9CE551-A485-4716-8C53-5EFDE75C65DC}"/>
                </a:ext>
              </a:extLst>
            </p:cNvPr>
            <p:cNvSpPr/>
            <p:nvPr/>
          </p:nvSpPr>
          <p:spPr>
            <a:xfrm rot="5400000" flipV="1">
              <a:off x="4202162" y="6298430"/>
              <a:ext cx="70525" cy="7614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타원 438">
            <a:extLst>
              <a:ext uri="{FF2B5EF4-FFF2-40B4-BE49-F238E27FC236}">
                <a16:creationId xmlns:a16="http://schemas.microsoft.com/office/drawing/2014/main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id="{0EEA5D81-84C6-4AB0-A9E0-A3BF5FDA49FD}"/>
              </a:ext>
            </a:extLst>
          </p:cNvPr>
          <p:cNvSpPr/>
          <p:nvPr/>
        </p:nvSpPr>
        <p:spPr>
          <a:xfrm rot="10800000" flipV="1">
            <a:off x="662225" y="471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5" name="그룹 654">
            <a:extLst>
              <a:ext uri="{FF2B5EF4-FFF2-40B4-BE49-F238E27FC236}">
                <a16:creationId xmlns:a16="http://schemas.microsoft.com/office/drawing/2014/main" id="{B988D1E4-9D5E-4B7E-9154-2EDAC08781F0}"/>
              </a:ext>
            </a:extLst>
          </p:cNvPr>
          <p:cNvGrpSpPr/>
          <p:nvPr/>
        </p:nvGrpSpPr>
        <p:grpSpPr>
          <a:xfrm>
            <a:off x="1321526" y="554408"/>
            <a:ext cx="363300" cy="369332"/>
            <a:chOff x="2462096" y="2823519"/>
            <a:chExt cx="363300" cy="369332"/>
          </a:xfrm>
        </p:grpSpPr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24ABA452-9CC9-499C-9E27-3E2E79E9CCC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16986F12-8AEE-4ECF-8886-8B3A3475F84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10g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F7CFD92B-DC42-4717-BB30-E82946681007}"/>
              </a:ext>
            </a:extLst>
          </p:cNvPr>
          <p:cNvGrpSpPr/>
          <p:nvPr/>
        </p:nvGrpSpPr>
        <p:grpSpPr>
          <a:xfrm>
            <a:off x="100262" y="114115"/>
            <a:ext cx="4152952" cy="6523524"/>
            <a:chOff x="100262" y="114115"/>
            <a:chExt cx="4152952" cy="6523524"/>
          </a:xfrm>
        </p:grpSpPr>
        <p:grpSp>
          <p:nvGrpSpPr>
            <p:cNvPr id="366" name="그룹 365"/>
            <p:cNvGrpSpPr/>
            <p:nvPr/>
          </p:nvGrpSpPr>
          <p:grpSpPr>
            <a:xfrm>
              <a:off x="718170" y="114115"/>
              <a:ext cx="3535044" cy="6523524"/>
              <a:chOff x="157813" y="85094"/>
              <a:chExt cx="2651283" cy="4892643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157813" y="376912"/>
                <a:ext cx="2360534" cy="4600825"/>
                <a:chOff x="543099" y="62743"/>
                <a:chExt cx="2515386" cy="4902641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2985970" y="89928"/>
                  <a:ext cx="45722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2" name="직사각형 211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0" name="직사각형 229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2" name="직사각형 231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8" name="직사각형 237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2" name="직사각형 241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6" name="직사각형 245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8" name="직사각형 247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9" name="직사각형 248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1" name="직사각형 250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0" name="직사각형 259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7" name="직사각형 286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8" name="직사각형 287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0" name="직사각형 289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3" name="직사각형 292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4" name="직사각형 293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5" name="직사각형 294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6" name="직사각형 295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7" name="직사각형 296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8" name="직사각형 297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9" name="직사각형 298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0" name="직사각형 299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1" name="직사각형 300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2" name="직사각형 301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3" name="직사각형 302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5" name="직사각형 304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6" name="직사각형 305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7" name="직사각형 306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8" name="직사각형 307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9" name="직사각형 308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0" name="직사각형 309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1" name="직사각형 310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2" name="직사각형 311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3" name="직사각형 312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4" name="직사각형 313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5" name="직사각형 314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6" name="직사각형 315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7" name="직사각형 316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8" name="직사각형 317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9" name="직사각형 318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0" name="직사각형 319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2" name="직사각형 321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3" name="직사각형 322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4" name="직사각형 323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5" name="직사각형 324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6" name="직사각형 325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7" name="직사각형 326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8" name="직사각형 327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9" name="직사각형 328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3" name="직사각형 332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4" name="직사각형 333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5" name="직사각형 334"/>
                <p:cNvSpPr/>
                <p:nvPr/>
              </p:nvSpPr>
              <p:spPr>
                <a:xfrm rot="16200000">
                  <a:off x="1783705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7" name="직사각형 336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338" name="그룹 337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361" name="직사각형 360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362" name="직사각형 361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339" name="직사각형 338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0" name="직사각형 339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31731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1799" y="4323033"/>
                  <a:ext cx="599974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27654"/>
                  <a:ext cx="598648" cy="60141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8" name="직선 연결선 357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2" name="직선 화살표 연결선 201"/>
              <p:cNvCxnSpPr/>
              <p:nvPr/>
            </p:nvCxnSpPr>
            <p:spPr>
              <a:xfrm flipH="1">
                <a:off x="2521064" y="2690078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/>
              <p:cNvCxnSpPr/>
              <p:nvPr/>
            </p:nvCxnSpPr>
            <p:spPr>
              <a:xfrm rot="5400000" flipH="1">
                <a:off x="1183167" y="229110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466390" y="4386535"/>
                <a:ext cx="28003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867" dirty="0"/>
              </a:p>
            </p:txBody>
          </p: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100262" y="130036"/>
              <a:ext cx="2832330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Before(</a:t>
              </a:r>
              <a:r>
                <a:rPr lang="ko-KR" altLang="en-US" sz="1467" dirty="0"/>
                <a:t>버튼 활성화 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543931" y="301293"/>
              <a:ext cx="1507354" cy="3027690"/>
              <a:chOff x="1907947" y="225969"/>
              <a:chExt cx="1130515" cy="2270768"/>
            </a:xfrm>
          </p:grpSpPr>
          <p:sp>
            <p:nvSpPr>
              <p:cNvPr id="397" name="타원 396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70" name="그룹 469">
            <a:extLst>
              <a:ext uri="{FF2B5EF4-FFF2-40B4-BE49-F238E27FC236}">
                <a16:creationId xmlns:a16="http://schemas.microsoft.com/office/drawing/2014/main" id="{FCB67E27-23D2-43D3-B690-41658EEEF04E}"/>
              </a:ext>
            </a:extLst>
          </p:cNvPr>
          <p:cNvGrpSpPr/>
          <p:nvPr/>
        </p:nvGrpSpPr>
        <p:grpSpPr>
          <a:xfrm>
            <a:off x="4163014" y="114115"/>
            <a:ext cx="4155068" cy="6523524"/>
            <a:chOff x="4163014" y="114115"/>
            <a:chExt cx="4155068" cy="6523524"/>
          </a:xfrm>
        </p:grpSpPr>
        <p:grpSp>
          <p:nvGrpSpPr>
            <p:cNvPr id="4" name="그룹 3"/>
            <p:cNvGrpSpPr/>
            <p:nvPr/>
          </p:nvGrpSpPr>
          <p:grpSpPr>
            <a:xfrm>
              <a:off x="4783038" y="114115"/>
              <a:ext cx="3535044" cy="6523524"/>
              <a:chOff x="144036" y="138497"/>
              <a:chExt cx="2651283" cy="489264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44036" y="430315"/>
                <a:ext cx="2360534" cy="4600825"/>
                <a:chOff x="543099" y="62743"/>
                <a:chExt cx="2515386" cy="4902641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985970" y="89928"/>
                  <a:ext cx="45722" cy="4875454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 rot="16200000">
                  <a:off x="1791086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142" name="그룹 141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143" name="직사각형 142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31471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24349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9180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직선 화살표 연결선 5"/>
              <p:cNvCxnSpPr/>
              <p:nvPr/>
            </p:nvCxnSpPr>
            <p:spPr>
              <a:xfrm flipH="1">
                <a:off x="2507287" y="2743481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rot="5400000" flipH="1">
                <a:off x="1169390" y="282513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4163014" y="130526"/>
              <a:ext cx="2290602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After(</a:t>
              </a:r>
              <a:r>
                <a:rPr lang="ko-KR" altLang="en-US" sz="1467" dirty="0"/>
                <a:t>버튼 활성화 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425" name="그룹 424"/>
            <p:cNvGrpSpPr/>
            <p:nvPr/>
          </p:nvGrpSpPr>
          <p:grpSpPr>
            <a:xfrm>
              <a:off x="6575700" y="301293"/>
              <a:ext cx="1507354" cy="3027690"/>
              <a:chOff x="1907947" y="225969"/>
              <a:chExt cx="1130515" cy="2270768"/>
            </a:xfrm>
          </p:grpSpPr>
          <p:sp>
            <p:nvSpPr>
              <p:cNvPr id="428" name="타원 427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" name="타원 43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D4FFFCAB-F957-4408-A8D6-F7DF8E9B285B}"/>
              </a:ext>
            </a:extLst>
          </p:cNvPr>
          <p:cNvGrpSpPr/>
          <p:nvPr/>
        </p:nvGrpSpPr>
        <p:grpSpPr>
          <a:xfrm>
            <a:off x="3353057" y="6234851"/>
            <a:ext cx="363300" cy="369332"/>
            <a:chOff x="2462096" y="2823519"/>
            <a:chExt cx="363300" cy="369332"/>
          </a:xfrm>
        </p:grpSpPr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0763E431-F09F-4EBA-8574-57D2FBA4F23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5C3592C5-00C2-4B37-AEB0-3FAB45E069FE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39C09ED9-770F-43DA-BF20-577D2F46FB91}"/>
              </a:ext>
            </a:extLst>
          </p:cNvPr>
          <p:cNvGrpSpPr/>
          <p:nvPr/>
        </p:nvGrpSpPr>
        <p:grpSpPr>
          <a:xfrm>
            <a:off x="1159988" y="6008623"/>
            <a:ext cx="363300" cy="369332"/>
            <a:chOff x="2462096" y="2823519"/>
            <a:chExt cx="363300" cy="369332"/>
          </a:xfrm>
        </p:grpSpPr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1BACA040-179B-4EB9-92CF-A6910E99543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25789DAA-3456-4878-B367-7AC08E362CF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A350C786-8E1E-4E46-916B-FEF8E37B18A1}"/>
              </a:ext>
            </a:extLst>
          </p:cNvPr>
          <p:cNvGrpSpPr/>
          <p:nvPr/>
        </p:nvGrpSpPr>
        <p:grpSpPr>
          <a:xfrm>
            <a:off x="2489844" y="2660466"/>
            <a:ext cx="363300" cy="369332"/>
            <a:chOff x="2462096" y="2823519"/>
            <a:chExt cx="363300" cy="369332"/>
          </a:xfrm>
        </p:grpSpPr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E49EBC3F-BCE3-4E89-AEDF-0655EFB5CA1D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AB93C3C7-6C22-4941-86E9-EE4DAB6F0D67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B07F6794-64C9-4ADC-9429-0576DC70BAB1}"/>
              </a:ext>
            </a:extLst>
          </p:cNvPr>
          <p:cNvGrpSpPr/>
          <p:nvPr/>
        </p:nvGrpSpPr>
        <p:grpSpPr>
          <a:xfrm>
            <a:off x="2876284" y="414491"/>
            <a:ext cx="363300" cy="369332"/>
            <a:chOff x="2462096" y="2823519"/>
            <a:chExt cx="363300" cy="369332"/>
          </a:xfrm>
        </p:grpSpPr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73D74C84-B176-4034-8934-518BB0D6760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F7DDB8AD-12D5-4DBD-98A9-09927DA04398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C47C70F7-8A4D-442E-A84A-4D74A1F27D29}"/>
              </a:ext>
            </a:extLst>
          </p:cNvPr>
          <p:cNvGrpSpPr/>
          <p:nvPr/>
        </p:nvGrpSpPr>
        <p:grpSpPr>
          <a:xfrm>
            <a:off x="1347140" y="426415"/>
            <a:ext cx="363300" cy="369332"/>
            <a:chOff x="2462096" y="2823519"/>
            <a:chExt cx="363300" cy="369332"/>
          </a:xfrm>
        </p:grpSpPr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BAE0EACA-C421-4623-B1CA-8E07C6023CF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49125BC-C391-4ABD-A28A-6C6F36821A1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3EFEDCF7-1436-4D42-90E2-8883C90B6B88}"/>
              </a:ext>
            </a:extLst>
          </p:cNvPr>
          <p:cNvGrpSpPr/>
          <p:nvPr/>
        </p:nvGrpSpPr>
        <p:grpSpPr>
          <a:xfrm>
            <a:off x="1343833" y="1843417"/>
            <a:ext cx="363300" cy="369332"/>
            <a:chOff x="2462096" y="2823519"/>
            <a:chExt cx="363300" cy="369332"/>
          </a:xfrm>
        </p:grpSpPr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487B8EC3-49A7-4F52-836A-94715168284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C1B79950-66EE-4D92-81C3-55FA72B3D4D2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22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185</Words>
  <Application>Microsoft Office PowerPoint</Application>
  <PresentationFormat>와이드스크린</PresentationFormat>
  <Paragraphs>111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20</cp:revision>
  <dcterms:created xsi:type="dcterms:W3CDTF">2022-01-21T10:55:11Z</dcterms:created>
  <dcterms:modified xsi:type="dcterms:W3CDTF">2022-01-27T17:13:11Z</dcterms:modified>
</cp:coreProperties>
</file>