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56" r:id="rId14"/>
    <p:sldId id="257" r:id="rId15"/>
    <p:sldId id="258" r:id="rId16"/>
    <p:sldId id="259" r:id="rId17"/>
    <p:sldId id="260" r:id="rId18"/>
    <p:sldId id="261" r:id="rId19"/>
    <p:sldId id="276" r:id="rId20"/>
    <p:sldId id="275" r:id="rId21"/>
    <p:sldId id="277" r:id="rId22"/>
    <p:sldId id="27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385723"/>
    <a:srgbClr val="70AD47"/>
    <a:srgbClr val="A9D18E"/>
    <a:srgbClr val="003300"/>
    <a:srgbClr val="E2F0D9"/>
    <a:srgbClr val="FFC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C8EC69-1182-46B7-860B-D7AA1CE5AA1F}" v="40" dt="2022-04-25T08:41:27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8" autoAdjust="0"/>
    <p:restoredTop sz="94660"/>
  </p:normalViewPr>
  <p:slideViewPr>
    <p:cSldViewPr snapToGrid="0">
      <p:cViewPr>
        <p:scale>
          <a:sx n="150" d="100"/>
          <a:sy n="150" d="100"/>
        </p:scale>
        <p:origin x="1230" y="-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1062D119-4F77-4FFA-A496-4BBD8432019D}"/>
    <pc:docChg chg="undo redo custSel addSld delSld modSld sldOrd">
      <pc:chgData name="남 상현" userId="03ad4a8e8f7310f3" providerId="LiveId" clId="{1062D119-4F77-4FFA-A496-4BBD8432019D}" dt="2022-04-22T05:56:18.860" v="944" actId="1076"/>
      <pc:docMkLst>
        <pc:docMk/>
      </pc:docMkLst>
      <pc:sldChg chg="addSp delSp modSp new mod">
        <pc:chgData name="남 상현" userId="03ad4a8e8f7310f3" providerId="LiveId" clId="{1062D119-4F77-4FFA-A496-4BBD8432019D}" dt="2022-04-19T03:43:22.032" v="377" actId="20577"/>
        <pc:sldMkLst>
          <pc:docMk/>
          <pc:sldMk cId="2766488288" sldId="256"/>
        </pc:sldMkLst>
        <pc:spChg chg="del">
          <ac:chgData name="남 상현" userId="03ad4a8e8f7310f3" providerId="LiveId" clId="{1062D119-4F77-4FFA-A496-4BBD8432019D}" dt="2022-04-19T02:32:13.954" v="3" actId="478"/>
          <ac:spMkLst>
            <pc:docMk/>
            <pc:sldMk cId="2766488288" sldId="256"/>
            <ac:spMk id="2" creationId="{77CF3243-6283-4A91-926F-EA900BA1DA0E}"/>
          </ac:spMkLst>
        </pc:spChg>
        <pc:spChg chg="del">
          <ac:chgData name="남 상현" userId="03ad4a8e8f7310f3" providerId="LiveId" clId="{1062D119-4F77-4FFA-A496-4BBD8432019D}" dt="2022-04-19T02:32:13.954" v="3" actId="478"/>
          <ac:spMkLst>
            <pc:docMk/>
            <pc:sldMk cId="2766488288" sldId="256"/>
            <ac:spMk id="3" creationId="{14DC0EA0-FDE0-432C-9569-11565933C271}"/>
          </ac:spMkLst>
        </pc:spChg>
        <pc:spChg chg="add del mod">
          <ac:chgData name="남 상현" userId="03ad4a8e8f7310f3" providerId="LiveId" clId="{1062D119-4F77-4FFA-A496-4BBD8432019D}" dt="2022-04-19T02:32:04.332" v="2"/>
          <ac:spMkLst>
            <pc:docMk/>
            <pc:sldMk cId="2766488288" sldId="256"/>
            <ac:spMk id="4" creationId="{52E1605D-BEAF-48F2-AFF7-090BE7B2B40B}"/>
          </ac:spMkLst>
        </pc:spChg>
        <pc:spChg chg="add mod">
          <ac:chgData name="남 상현" userId="03ad4a8e8f7310f3" providerId="LiveId" clId="{1062D119-4F77-4FFA-A496-4BBD8432019D}" dt="2022-04-19T03:40:13.366" v="300" actId="20577"/>
          <ac:spMkLst>
            <pc:docMk/>
            <pc:sldMk cId="2766488288" sldId="256"/>
            <ac:spMk id="5" creationId="{A9EC398E-70C0-40FE-8BA3-8C3B82D60352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" creationId="{2F787319-C5F3-4FF1-85D1-F9F51E9E075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" creationId="{D2EA38AD-0CDE-456A-941D-176177E0F51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0" creationId="{477785E9-5854-46D5-B1A2-1F19B49BEE96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1" creationId="{B0AB1E23-DAB6-4C66-A69E-EC8D96A56F6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2" creationId="{24E23762-AA5E-4C31-9DEA-5B6C4EB07AD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3" creationId="{8B8ED687-624A-4DBB-AD41-AC722E6CF24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4" creationId="{E6C642B4-CDDB-4522-B439-2675B97E71EA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5" creationId="{4B55864D-D558-45F2-93D5-3A13B8877C5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6" creationId="{11AFB887-F585-4923-8E5D-472F4BC7F65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7" creationId="{334E7AF7-3740-4D22-8277-E87EAF952336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8" creationId="{BE5DE499-3136-4C41-B10F-E010613C121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9" creationId="{BBD37FC7-54A2-42AA-8667-CEB555C0F32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0" creationId="{35B58AFF-FACC-4803-926A-26ABAD2C4C4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1" creationId="{88F42137-FC84-44B2-A501-E529CD0C86C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2" creationId="{CC5997C2-29A5-4EFF-A99C-0A3E7901FDA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3" creationId="{7F1E234A-D219-433C-B266-C3C44FC69D7A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4" creationId="{147D3C7E-4A5D-4352-9B37-84C442D81BF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5" creationId="{5643EDAA-E70C-4634-94F5-315247FC0B2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6" creationId="{8FE4A0C6-3F9B-49AF-A568-8017AE0C5FA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7" creationId="{57E80982-BC52-4ED7-82FB-8878AFD04CE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8" creationId="{E6483B30-EA70-4665-B928-EBCE5A44CEA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9" creationId="{95E0E83B-F55F-4452-9BFD-FEE8A5EA142E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0" creationId="{3E875DB6-F3BE-480E-A556-1B6637470EE7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1" creationId="{25CEFFF3-F9C4-4DDD-8D06-CA427039C10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2" creationId="{ED9B3887-A2FA-4883-BF26-2FE67716AD3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3" creationId="{E579B59B-1766-4343-AD89-4623EA5CE34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4" creationId="{C57095F8-5DA1-48AD-AD5E-AC00EFD1FA2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5" creationId="{A39A8172-39C5-47AA-B1BC-D29F8A69A10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6" creationId="{02C39563-EE7B-42E9-8FE3-C204CFE3F7A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7" creationId="{5D33AE8A-BB62-4588-B8B6-C8F15032160C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8" creationId="{0645BCBF-122E-44B2-9F30-39BA37A2256A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9" creationId="{3F0593A6-C00C-4B12-A142-2424F253BBF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0" creationId="{CD9AE323-DE29-4632-97E4-870BDA861D4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1" creationId="{E30721E3-3C65-4771-80C6-515745375FB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2" creationId="{888682ED-4DE6-452A-9151-B272A42C057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3" creationId="{A1845B0A-C5BE-4C60-93B7-08BA63637A6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4" creationId="{28A99F06-2164-40B2-AF4B-5DDD4633AC7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5" creationId="{8892321D-5549-4665-A5F8-F97B55E4EDFD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6" creationId="{6143CB7B-6A36-43FA-9F9D-25C41A51746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7" creationId="{CDB7B6E5-21B5-4DF4-A69D-B173AA3D83F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8" creationId="{A13F33CE-C727-49EB-925C-DB5DFE7F735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9" creationId="{802899CC-1DEA-4F4E-86F7-E591D5C67FF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0" creationId="{6AAF2D22-FE47-4B91-B8F1-3D2F6465271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1" creationId="{A2D547C3-8B1C-4071-8BA8-49A6B8A1C37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2" creationId="{61F1D81E-6824-4799-B61E-0CB92357AF3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3" creationId="{E951DAE3-0DDC-4E66-B7FD-B311AB306F6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4" creationId="{F8750788-4405-4ECB-A1C2-E3C1D58712A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5" creationId="{5BCE7CF1-D468-4006-AF1C-1F276E35878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6" creationId="{B09567F5-E24C-465D-B672-E0A5945C86F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7" creationId="{223A8F4F-008C-4C9D-AF31-7A406395049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8" creationId="{AABB662A-7893-45C0-9E48-7C77324836D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9" creationId="{642D9052-9BDD-4B85-B176-DCADF5D44447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0" creationId="{8391C432-4BFE-4366-AEA8-294BA02632E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1" creationId="{F508FD5B-5FA0-47EA-B2D5-016E375EDF3E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2" creationId="{2184DB44-6DD5-41BF-9215-3C9AC829058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3" creationId="{DDBAF0A6-E32D-485E-9A12-AB894643D46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4" creationId="{842B988A-204D-43CC-94CF-F8C3AB9DEB0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5" creationId="{DF99A203-66E6-49F9-BCD5-B903DBA80C1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6" creationId="{B93B20D3-BFBA-4C23-946D-F6770746E2E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7" creationId="{A2283DDC-AC71-475D-B5E7-49A4F96F573E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8" creationId="{305469EC-CB46-47A1-A728-89DC0C7F681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9" creationId="{E7827DE7-8AB0-4F82-B060-293D1B478BF9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70" creationId="{5CA6AE3F-3790-4570-B2C2-12DAD5CF0682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71" creationId="{3C98432F-7A55-4778-9665-78D02B13836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76" creationId="{0BCD2F21-21E6-4224-82EC-CCDA6CF00FB9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79" creationId="{CDC45E8E-08AE-4E5F-8036-1575BFA57A1C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0" creationId="{9C169830-1893-4BFF-AB2F-9915A1F9A3A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1" creationId="{A9195ECF-B89C-4FE6-AC8D-9CE22FEB9AD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2" creationId="{ADBE4B61-F516-4BE5-A5FE-95C4D89A674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3" creationId="{A364CD03-434C-4D39-9467-2F3154ECF22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4" creationId="{26E9DC6B-D5B1-4026-8A62-1B6885252B3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5" creationId="{1F74895D-2195-4E59-8C20-344C0461A0C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6" creationId="{CFB1A8D2-813F-4003-96DD-0CD7056AF1EE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7" creationId="{204CFB84-1FDC-4679-8202-8B308E3831D9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8" creationId="{B67C6BD0-A4A1-4F04-B45D-6D1F7249298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9" creationId="{56077D4E-8EEE-4D91-80D4-2EBCE799C60D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0" creationId="{2D079635-84CF-4411-BFD3-8A4C0F20BFE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1" creationId="{88D66469-FC6E-47D1-BDD0-A7936312579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2" creationId="{DFC8B318-C92F-4980-9152-7B4FDA31ADA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3" creationId="{8BBA0297-5202-458D-989F-F7F69BA15CFE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4" creationId="{1910A0CC-20EA-4106-943E-42DD1BBE2B8D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5" creationId="{5A7BBFB8-357C-411C-BB64-AA40884E1EFA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6" creationId="{ABACA070-6AB9-4506-B9FD-A84608E95C59}"/>
          </ac:spMkLst>
        </pc:spChg>
        <pc:spChg chg="add mod">
          <ac:chgData name="남 상현" userId="03ad4a8e8f7310f3" providerId="LiveId" clId="{1062D119-4F77-4FFA-A496-4BBD8432019D}" dt="2022-04-19T02:57:50.443" v="91" actId="14100"/>
          <ac:spMkLst>
            <pc:docMk/>
            <pc:sldMk cId="2766488288" sldId="256"/>
            <ac:spMk id="97" creationId="{F634D6DB-1E5A-4675-A182-BBE2EC44A1ED}"/>
          </ac:spMkLst>
        </pc:spChg>
        <pc:spChg chg="add 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8" creationId="{BFD2029E-199A-4558-9751-42D30E514A4B}"/>
          </ac:spMkLst>
        </pc:spChg>
        <pc:spChg chg="add mod">
          <ac:chgData name="남 상현" userId="03ad4a8e8f7310f3" providerId="LiveId" clId="{1062D119-4F77-4FFA-A496-4BBD8432019D}" dt="2022-04-19T02:57:55.226" v="96" actId="20577"/>
          <ac:spMkLst>
            <pc:docMk/>
            <pc:sldMk cId="2766488288" sldId="256"/>
            <ac:spMk id="99" creationId="{645E38DA-40A1-4165-A25D-C7FFC4DFBE65}"/>
          </ac:spMkLst>
        </pc:spChg>
        <pc:spChg chg="add 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00" creationId="{CE06921C-54ED-4E9C-A891-19611DA09F30}"/>
          </ac:spMkLst>
        </pc:spChg>
        <pc:spChg chg="add mod">
          <ac:chgData name="남 상현" userId="03ad4a8e8f7310f3" providerId="LiveId" clId="{1062D119-4F77-4FFA-A496-4BBD8432019D}" dt="2022-04-19T02:57:12.124" v="76" actId="164"/>
          <ac:spMkLst>
            <pc:docMk/>
            <pc:sldMk cId="2766488288" sldId="256"/>
            <ac:spMk id="101" creationId="{F6BBE963-0D4A-42E9-8CD4-FF80D9E4F974}"/>
          </ac:spMkLst>
        </pc:spChg>
        <pc:spChg chg="mod">
          <ac:chgData name="남 상현" userId="03ad4a8e8f7310f3" providerId="LiveId" clId="{1062D119-4F77-4FFA-A496-4BBD8432019D}" dt="2022-04-19T02:57:03.310" v="73"/>
          <ac:spMkLst>
            <pc:docMk/>
            <pc:sldMk cId="2766488288" sldId="256"/>
            <ac:spMk id="103" creationId="{3CCAB30E-6A71-410C-9931-1DC71797A5C9}"/>
          </ac:spMkLst>
        </pc:spChg>
        <pc:spChg chg="mod">
          <ac:chgData name="남 상현" userId="03ad4a8e8f7310f3" providerId="LiveId" clId="{1062D119-4F77-4FFA-A496-4BBD8432019D}" dt="2022-04-19T02:57:03.310" v="73"/>
          <ac:spMkLst>
            <pc:docMk/>
            <pc:sldMk cId="2766488288" sldId="256"/>
            <ac:spMk id="104" creationId="{6E3B8D73-3993-40C8-A679-7D0E22044BC0}"/>
          </ac:spMkLst>
        </pc:spChg>
        <pc:spChg chg="mod">
          <ac:chgData name="남 상현" userId="03ad4a8e8f7310f3" providerId="LiveId" clId="{1062D119-4F77-4FFA-A496-4BBD8432019D}" dt="2022-04-19T02:57:22.400" v="78"/>
          <ac:spMkLst>
            <pc:docMk/>
            <pc:sldMk cId="2766488288" sldId="256"/>
            <ac:spMk id="107" creationId="{84ACBEA6-7FBE-4CED-839F-DBE65A87E899}"/>
          </ac:spMkLst>
        </pc:spChg>
        <pc:spChg chg="mod">
          <ac:chgData name="남 상현" userId="03ad4a8e8f7310f3" providerId="LiveId" clId="{1062D119-4F77-4FFA-A496-4BBD8432019D}" dt="2022-04-19T02:57:22.400" v="78"/>
          <ac:spMkLst>
            <pc:docMk/>
            <pc:sldMk cId="2766488288" sldId="256"/>
            <ac:spMk id="109" creationId="{604AB844-7962-4243-9342-9F6B3A6A673E}"/>
          </ac:spMkLst>
        </pc:spChg>
        <pc:spChg chg="mod">
          <ac:chgData name="남 상현" userId="03ad4a8e8f7310f3" providerId="LiveId" clId="{1062D119-4F77-4FFA-A496-4BBD8432019D}" dt="2022-04-19T02:57:22.400" v="78"/>
          <ac:spMkLst>
            <pc:docMk/>
            <pc:sldMk cId="2766488288" sldId="256"/>
            <ac:spMk id="110" creationId="{883F0BA2-F8CD-47E3-8A2D-0DFE8DCCFF61}"/>
          </ac:spMkLst>
        </pc:spChg>
        <pc:spChg chg="mod">
          <ac:chgData name="남 상현" userId="03ad4a8e8f7310f3" providerId="LiveId" clId="{1062D119-4F77-4FFA-A496-4BBD8432019D}" dt="2022-04-19T03:43:22.032" v="377" actId="20577"/>
          <ac:spMkLst>
            <pc:docMk/>
            <pc:sldMk cId="2766488288" sldId="256"/>
            <ac:spMk id="115" creationId="{1EB3B8AC-B1C1-4B34-9DBE-3FF2B74F2D0F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18" creationId="{0F923655-1E9B-4A57-9133-7DB86EA8BBFC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19" creationId="{22871E6C-AB6D-4B27-B7D7-AF2FCE9228A7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0" creationId="{4DF7D230-F0BA-45FB-BAB2-2D1DB984E7D1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1" creationId="{26047D53-DA41-45AD-9A43-9E8485B4EA5C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2" creationId="{DB5C2346-CE56-4C5B-A206-5AE96D75FDF5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3" creationId="{6EC953D3-9E00-4F41-B930-E0D4A7A4CD01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4" creationId="{522C62AE-CF0B-4810-AA06-AD8D4164ECF7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5" creationId="{1348A5B0-28AB-47D1-816A-48FDDFBCA9AF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6" creationId="{A312C712-D09D-46B6-BA26-0F6324B0DDB0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7" creationId="{5D694D82-979C-429B-858C-F991E1906D57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8" creationId="{D23C8C0F-6A9C-40CF-9044-CBD2C83CAA6C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9" creationId="{A6B6D60B-0CA9-4448-BE36-00574A373E44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0" creationId="{6C6C0E40-A61C-4F50-813F-AB8C586DE4EA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1" creationId="{5C2EA971-A2FA-40AC-AA63-A0F8C932A55E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2" creationId="{5345321C-5291-42E8-BAF1-4CF1FEC2B70B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3" creationId="{09D400DD-D417-4861-87C0-9846169731CD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4" creationId="{138FB3B0-6AAF-4E04-9EFA-D04E34BF60E0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5" creationId="{977B0F94-A2AC-4CEA-9C5B-FFACA9191301}"/>
          </ac:spMkLst>
        </pc:spChg>
        <pc:spChg chg="add mod">
          <ac:chgData name="남 상현" userId="03ad4a8e8f7310f3" providerId="LiveId" clId="{1062D119-4F77-4FFA-A496-4BBD8432019D}" dt="2022-04-19T03:22:50.650" v="187" actId="14100"/>
          <ac:spMkLst>
            <pc:docMk/>
            <pc:sldMk cId="2766488288" sldId="256"/>
            <ac:spMk id="145" creationId="{7668337B-972B-4519-B2C0-5005C18478F6}"/>
          </ac:spMkLst>
        </pc:spChg>
        <pc:spChg chg="add mod">
          <ac:chgData name="남 상현" userId="03ad4a8e8f7310f3" providerId="LiveId" clId="{1062D119-4F77-4FFA-A496-4BBD8432019D}" dt="2022-04-19T03:23:03.383" v="192" actId="1076"/>
          <ac:spMkLst>
            <pc:docMk/>
            <pc:sldMk cId="2766488288" sldId="256"/>
            <ac:spMk id="151" creationId="{69109F07-D152-4748-8A2D-8B3EF4D5313D}"/>
          </ac:spMkLst>
        </pc:spChg>
        <pc:grpChg chg="add 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6" creationId="{DC1C9184-C9B8-4FEE-8D7D-02A4BB007E17}"/>
          </ac:grpSpMkLst>
        </pc:grpChg>
        <pc:grpChg chg="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7" creationId="{3A33C9F2-A45D-4B09-BC10-9CA40858D53D}"/>
          </ac:grpSpMkLst>
        </pc:grpChg>
        <pc:grpChg chg="add del mod">
          <ac:chgData name="남 상현" userId="03ad4a8e8f7310f3" providerId="LiveId" clId="{1062D119-4F77-4FFA-A496-4BBD8432019D}" dt="2022-04-19T03:00:19.604" v="152" actId="478"/>
          <ac:grpSpMkLst>
            <pc:docMk/>
            <pc:sldMk cId="2766488288" sldId="256"/>
            <ac:grpSpMk id="72" creationId="{FD8AA4A1-028E-483E-9C08-171D424ABBA6}"/>
          </ac:grpSpMkLst>
        </pc:grpChg>
        <pc:grpChg chg="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74" creationId="{34EAC147-7008-4821-973F-49F5D9C1DCF2}"/>
          </ac:grpSpMkLst>
        </pc:grpChg>
        <pc:grpChg chg="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75" creationId="{9BAFC5E5-C025-4384-9FD5-83BE03C03966}"/>
          </ac:grpSpMkLst>
        </pc:grpChg>
        <pc:grpChg chg="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77" creationId="{996CA739-290B-4179-9A30-5285316C1248}"/>
          </ac:grpSpMkLst>
        </pc:grpChg>
        <pc:grpChg chg="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78" creationId="{245E152A-26FF-46BC-A1FD-18D8F26FC3B7}"/>
          </ac:grpSpMkLst>
        </pc:grpChg>
        <pc:grpChg chg="add mod">
          <ac:chgData name="남 상현" userId="03ad4a8e8f7310f3" providerId="LiveId" clId="{1062D119-4F77-4FFA-A496-4BBD8432019D}" dt="2022-04-19T02:57:12.124" v="76" actId="164"/>
          <ac:grpSpMkLst>
            <pc:docMk/>
            <pc:sldMk cId="2766488288" sldId="256"/>
            <ac:grpSpMk id="102" creationId="{C2A20701-B305-492B-8400-DC2C00A4D718}"/>
          </ac:grpSpMkLst>
        </pc:grpChg>
        <pc:grpChg chg="add mod">
          <ac:chgData name="남 상현" userId="03ad4a8e8f7310f3" providerId="LiveId" clId="{1062D119-4F77-4FFA-A496-4BBD8432019D}" dt="2022-04-19T03:21:19.732" v="172" actId="1076"/>
          <ac:grpSpMkLst>
            <pc:docMk/>
            <pc:sldMk cId="2766488288" sldId="256"/>
            <ac:grpSpMk id="105" creationId="{22D9CC65-F5FA-4123-9AE7-967FC42C9FE4}"/>
          </ac:grpSpMkLst>
        </pc:grpChg>
        <pc:grpChg chg="add mod">
          <ac:chgData name="남 상현" userId="03ad4a8e8f7310f3" providerId="LiveId" clId="{1062D119-4F77-4FFA-A496-4BBD8432019D}" dt="2022-04-19T03:21:17.309" v="171" actId="1076"/>
          <ac:grpSpMkLst>
            <pc:docMk/>
            <pc:sldMk cId="2766488288" sldId="256"/>
            <ac:grpSpMk id="106" creationId="{3947CA23-7530-4002-888C-35D1E9FAE5C0}"/>
          </ac:grpSpMkLst>
        </pc:grpChg>
        <pc:grpChg chg="mod">
          <ac:chgData name="남 상현" userId="03ad4a8e8f7310f3" providerId="LiveId" clId="{1062D119-4F77-4FFA-A496-4BBD8432019D}" dt="2022-04-19T02:57:22.400" v="78"/>
          <ac:grpSpMkLst>
            <pc:docMk/>
            <pc:sldMk cId="2766488288" sldId="256"/>
            <ac:grpSpMk id="108" creationId="{7D273D3B-4A29-4B2F-BD19-F7F68931ADB2}"/>
          </ac:grpSpMkLst>
        </pc:grpChg>
        <pc:grpChg chg="add mod">
          <ac:chgData name="남 상현" userId="03ad4a8e8f7310f3" providerId="LiveId" clId="{1062D119-4F77-4FFA-A496-4BBD8432019D}" dt="2022-04-19T03:00:19.935" v="153"/>
          <ac:grpSpMkLst>
            <pc:docMk/>
            <pc:sldMk cId="2766488288" sldId="256"/>
            <ac:grpSpMk id="111" creationId="{EBB386C1-BDAA-411B-B16A-D1AE4BEC39B8}"/>
          </ac:grpSpMkLst>
        </pc:grpChg>
        <pc:grpChg chg="mod">
          <ac:chgData name="남 상현" userId="03ad4a8e8f7310f3" providerId="LiveId" clId="{1062D119-4F77-4FFA-A496-4BBD8432019D}" dt="2022-04-19T03:00:19.935" v="153"/>
          <ac:grpSpMkLst>
            <pc:docMk/>
            <pc:sldMk cId="2766488288" sldId="256"/>
            <ac:grpSpMk id="113" creationId="{2CFB60FC-5296-4D76-B3A6-68354412BAEC}"/>
          </ac:grpSpMkLst>
        </pc:grpChg>
        <pc:grpChg chg="mod">
          <ac:chgData name="남 상현" userId="03ad4a8e8f7310f3" providerId="LiveId" clId="{1062D119-4F77-4FFA-A496-4BBD8432019D}" dt="2022-04-19T03:00:19.935" v="153"/>
          <ac:grpSpMkLst>
            <pc:docMk/>
            <pc:sldMk cId="2766488288" sldId="256"/>
            <ac:grpSpMk id="114" creationId="{E2A42E5F-7EA8-4C1C-98C9-0485BC55BE49}"/>
          </ac:grpSpMkLst>
        </pc:grpChg>
        <pc:grpChg chg="mod">
          <ac:chgData name="남 상현" userId="03ad4a8e8f7310f3" providerId="LiveId" clId="{1062D119-4F77-4FFA-A496-4BBD8432019D}" dt="2022-04-19T03:00:19.935" v="153"/>
          <ac:grpSpMkLst>
            <pc:docMk/>
            <pc:sldMk cId="2766488288" sldId="256"/>
            <ac:grpSpMk id="116" creationId="{EA1C8F19-0D25-42B7-BE3C-1C1DF4474082}"/>
          </ac:grpSpMkLst>
        </pc:grpChg>
        <pc:grpChg chg="mod">
          <ac:chgData name="남 상현" userId="03ad4a8e8f7310f3" providerId="LiveId" clId="{1062D119-4F77-4FFA-A496-4BBD8432019D}" dt="2022-04-19T03:00:19.935" v="153"/>
          <ac:grpSpMkLst>
            <pc:docMk/>
            <pc:sldMk cId="2766488288" sldId="256"/>
            <ac:grpSpMk id="117" creationId="{3012BA79-42A4-4D1B-9A25-3DA53BC334E5}"/>
          </ac:grpSpMkLst>
        </pc:grpChg>
        <pc:cxnChg chg="mod">
          <ac:chgData name="남 상현" userId="03ad4a8e8f7310f3" providerId="LiveId" clId="{1062D119-4F77-4FFA-A496-4BBD8432019D}" dt="2022-04-19T02:32:15.048" v="4"/>
          <ac:cxnSpMkLst>
            <pc:docMk/>
            <pc:sldMk cId="2766488288" sldId="256"/>
            <ac:cxnSpMk id="73" creationId="{4A1F296E-D258-4E21-BEB9-5CE8465FD8E0}"/>
          </ac:cxnSpMkLst>
        </pc:cxnChg>
        <pc:cxnChg chg="mod">
          <ac:chgData name="남 상현" userId="03ad4a8e8f7310f3" providerId="LiveId" clId="{1062D119-4F77-4FFA-A496-4BBD8432019D}" dt="2022-04-19T03:00:19.935" v="153"/>
          <ac:cxnSpMkLst>
            <pc:docMk/>
            <pc:sldMk cId="2766488288" sldId="256"/>
            <ac:cxnSpMk id="112" creationId="{55904077-CA5A-4D77-9DCE-0D119A23A9EB}"/>
          </ac:cxnSpMkLst>
        </pc:cxnChg>
        <pc:cxnChg chg="add mod">
          <ac:chgData name="남 상현" userId="03ad4a8e8f7310f3" providerId="LiveId" clId="{1062D119-4F77-4FFA-A496-4BBD8432019D}" dt="2022-04-19T03:21:57.707" v="179" actId="1582"/>
          <ac:cxnSpMkLst>
            <pc:docMk/>
            <pc:sldMk cId="2766488288" sldId="256"/>
            <ac:cxnSpMk id="137" creationId="{EE54B3E9-7D54-4283-A968-93E492DA197B}"/>
          </ac:cxnSpMkLst>
        </pc:cxnChg>
        <pc:cxnChg chg="add mod">
          <ac:chgData name="남 상현" userId="03ad4a8e8f7310f3" providerId="LiveId" clId="{1062D119-4F77-4FFA-A496-4BBD8432019D}" dt="2022-04-19T03:22:04.423" v="181" actId="14100"/>
          <ac:cxnSpMkLst>
            <pc:docMk/>
            <pc:sldMk cId="2766488288" sldId="256"/>
            <ac:cxnSpMk id="139" creationId="{60F3BB9D-9BEA-48EE-9980-C11A3A916F1B}"/>
          </ac:cxnSpMkLst>
        </pc:cxnChg>
        <pc:cxnChg chg="add mod">
          <ac:chgData name="남 상현" userId="03ad4a8e8f7310f3" providerId="LiveId" clId="{1062D119-4F77-4FFA-A496-4BBD8432019D}" dt="2022-04-19T03:22:58.370" v="190" actId="14100"/>
          <ac:cxnSpMkLst>
            <pc:docMk/>
            <pc:sldMk cId="2766488288" sldId="256"/>
            <ac:cxnSpMk id="146" creationId="{6181DB10-FAE1-48D2-9C54-917613F15AB5}"/>
          </ac:cxnSpMkLst>
        </pc:cxnChg>
        <pc:cxnChg chg="add mod">
          <ac:chgData name="남 상현" userId="03ad4a8e8f7310f3" providerId="LiveId" clId="{1062D119-4F77-4FFA-A496-4BBD8432019D}" dt="2022-04-19T03:23:03.383" v="192" actId="1076"/>
          <ac:cxnSpMkLst>
            <pc:docMk/>
            <pc:sldMk cId="2766488288" sldId="256"/>
            <ac:cxnSpMk id="152" creationId="{A60971D9-48C9-44AA-AF30-79983BD71E32}"/>
          </ac:cxnSpMkLst>
        </pc:cxnChg>
      </pc:sldChg>
      <pc:sldChg chg="addSp delSp modSp new mod">
        <pc:chgData name="남 상현" userId="03ad4a8e8f7310f3" providerId="LiveId" clId="{1062D119-4F77-4FFA-A496-4BBD8432019D}" dt="2022-04-19T05:01:37.258" v="745" actId="20577"/>
        <pc:sldMkLst>
          <pc:docMk/>
          <pc:sldMk cId="2254932172" sldId="257"/>
        </pc:sldMkLst>
        <pc:spChg chg="del">
          <ac:chgData name="남 상현" userId="03ad4a8e8f7310f3" providerId="LiveId" clId="{1062D119-4F77-4FFA-A496-4BBD8432019D}" dt="2022-04-19T02:40:16.142" v="6" actId="478"/>
          <ac:spMkLst>
            <pc:docMk/>
            <pc:sldMk cId="2254932172" sldId="257"/>
            <ac:spMk id="2" creationId="{2C7C9A29-E35A-48EA-B8FB-40A250C964D0}"/>
          </ac:spMkLst>
        </pc:spChg>
        <pc:spChg chg="del">
          <ac:chgData name="남 상현" userId="03ad4a8e8f7310f3" providerId="LiveId" clId="{1062D119-4F77-4FFA-A496-4BBD8432019D}" dt="2022-04-19T02:40:17.033" v="7" actId="478"/>
          <ac:spMkLst>
            <pc:docMk/>
            <pc:sldMk cId="2254932172" sldId="257"/>
            <ac:spMk id="3" creationId="{65152D95-9C52-45F5-BF3A-6AE97AE3FFA4}"/>
          </ac:spMkLst>
        </pc:spChg>
        <pc:spChg chg="add mod">
          <ac:chgData name="남 상현" userId="03ad4a8e8f7310f3" providerId="LiveId" clId="{1062D119-4F77-4FFA-A496-4BBD8432019D}" dt="2022-04-19T03:40:16.689" v="301" actId="20577"/>
          <ac:spMkLst>
            <pc:docMk/>
            <pc:sldMk cId="2254932172" sldId="257"/>
            <ac:spMk id="4" creationId="{4BC8105E-C854-4378-8C10-39AA4F2EC53A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9" creationId="{74F823AC-F53D-4213-B1DA-C478DFFDF399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2" creationId="{5AD449E5-164A-4510-A34F-927E0C1ED203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3" creationId="{15040F17-A9DE-4DE9-AF37-1C3C349D25B1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4" creationId="{1B083C0B-D776-4B69-A3AE-1FBD65C87A4C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5" creationId="{A5A397AC-8946-47D9-B295-75031AF9CCD6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6" creationId="{DB1105AE-4C78-4006-AF63-FD0F7935C932}"/>
          </ac:spMkLst>
        </pc:spChg>
        <pc:spChg chg="mod">
          <ac:chgData name="남 상현" userId="03ad4a8e8f7310f3" providerId="LiveId" clId="{1062D119-4F77-4FFA-A496-4BBD8432019D}" dt="2022-04-19T02:56:08.415" v="70" actId="20577"/>
          <ac:spMkLst>
            <pc:docMk/>
            <pc:sldMk cId="2254932172" sldId="257"/>
            <ac:spMk id="17" creationId="{CEE7828B-D01F-4811-A56A-D8EBA5A40891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8" creationId="{63F3DBD5-52B4-41D3-8031-2AAE42B7C05C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9" creationId="{9AF4D066-6B85-442D-AF78-AB831AD2381B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0" creationId="{75F8ECE7-EACE-47AE-AF26-08CABA07481C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1" creationId="{81C48281-9EFA-4174-93F8-FCE39B6055C2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2" creationId="{4472D6B1-5C5F-47E1-BF57-4B2C91E75CB7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3" creationId="{FDE2D632-7ED1-4301-A4F9-7729F8E0304E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4" creationId="{5D8C86EC-59F8-48AA-8290-432A850756A8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5" creationId="{33C1EB25-F715-441F-A53F-8513C2AD79CC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6" creationId="{069F60AD-ADB0-45E2-876E-559621119208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7" creationId="{BA17FE03-30BD-430F-9013-08B5F93423C3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8" creationId="{0FF2BF24-5DE0-48C9-A1C2-4F5831ABA353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9" creationId="{3CAC9F12-1911-4388-B47B-D7A7B2677330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2" creationId="{DA9F832C-6FD3-4EEB-9F4E-BE7B452F322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3" creationId="{3E70FC3B-470B-457A-BDDC-22508C511D97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4" creationId="{F21D5A93-AFCB-42F4-A16A-A8A7C04EE06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5" creationId="{4907ECB3-D650-44C5-8699-5249D89D5E2B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6" creationId="{F7AAF566-923A-431A-B62C-BD4BD19695A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7" creationId="{3EDB3A07-F565-40AF-9146-3B211ADE058B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8" creationId="{3A3AFA3F-F9B9-4896-842B-C7AE7D3AF7BE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9" creationId="{672B6000-4B60-4897-8F50-A6BBCC530E1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0" creationId="{32CAC6AE-12FB-4C36-9B61-0796F2D3CB1B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1" creationId="{3DEA1AC3-D9EC-4824-B223-84ED6313139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2" creationId="{C0379602-B66A-4644-BDBC-DE6D3B2E73A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3" creationId="{F7A1E903-4290-4C37-B080-B9C39461D7B9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4" creationId="{EE83ADA2-032F-4490-89A6-DD75EF29A5A8}"/>
          </ac:spMkLst>
        </pc:spChg>
        <pc:spChg chg="mod">
          <ac:chgData name="남 상현" userId="03ad4a8e8f7310f3" providerId="LiveId" clId="{1062D119-4F77-4FFA-A496-4BBD8432019D}" dt="2022-04-19T02:56:25.077" v="72" actId="207"/>
          <ac:spMkLst>
            <pc:docMk/>
            <pc:sldMk cId="2254932172" sldId="257"/>
            <ac:spMk id="45" creationId="{8B7C1B2D-3065-490C-A39F-73FFC9D4E0D3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6" creationId="{6F55DA4C-B43E-4506-A2CC-5F566A4802AD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7" creationId="{5FEEAEFE-865D-4654-8317-539AFCFD054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8" creationId="{C7081923-3260-4458-B77E-F402E2BB001E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9" creationId="{8B8F3E64-9C11-4192-8A54-3B4AB903AF61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0" creationId="{106B6BAA-AB05-47F6-932E-84D57E71192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1" creationId="{21477396-9373-4C96-AD53-88F0A30B1859}"/>
          </ac:spMkLst>
        </pc:spChg>
        <pc:spChg chg="mod">
          <ac:chgData name="남 상현" userId="03ad4a8e8f7310f3" providerId="LiveId" clId="{1062D119-4F77-4FFA-A496-4BBD8432019D}" dt="2022-04-19T03:28:43.145" v="214" actId="207"/>
          <ac:spMkLst>
            <pc:docMk/>
            <pc:sldMk cId="2254932172" sldId="257"/>
            <ac:spMk id="52" creationId="{3DA88D1F-86F6-4DD3-80E1-E18B6D96C311}"/>
          </ac:spMkLst>
        </pc:spChg>
        <pc:spChg chg="mod">
          <ac:chgData name="남 상현" userId="03ad4a8e8f7310f3" providerId="LiveId" clId="{1062D119-4F77-4FFA-A496-4BBD8432019D}" dt="2022-04-19T03:28:46.652" v="215" actId="207"/>
          <ac:spMkLst>
            <pc:docMk/>
            <pc:sldMk cId="2254932172" sldId="257"/>
            <ac:spMk id="53" creationId="{5E9FE293-D3F7-4C6F-80F3-9FD6FEAF1464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4" creationId="{46FAD438-3EFA-4894-B8DC-03440669F88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5" creationId="{BB461BBC-1610-4EF6-B03F-838F2053EE9B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6" creationId="{4DFF1518-3EF5-4B4F-B952-AB960DD69CC4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7" creationId="{E0301793-465A-42F8-B5F3-0820DC63DB2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8" creationId="{76C7634A-6628-439C-836F-81A29AF98A71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9" creationId="{142B5832-4AD1-4826-BF7A-41EB75161C72}"/>
          </ac:spMkLst>
        </pc:spChg>
        <pc:spChg chg="mod">
          <ac:chgData name="남 상현" userId="03ad4a8e8f7310f3" providerId="LiveId" clId="{1062D119-4F77-4FFA-A496-4BBD8432019D}" dt="2022-04-19T03:28:43.145" v="214" actId="207"/>
          <ac:spMkLst>
            <pc:docMk/>
            <pc:sldMk cId="2254932172" sldId="257"/>
            <ac:spMk id="60" creationId="{0F3C669C-65C5-452B-8EF1-A6B6E844AD5E}"/>
          </ac:spMkLst>
        </pc:spChg>
        <pc:spChg chg="mod">
          <ac:chgData name="남 상현" userId="03ad4a8e8f7310f3" providerId="LiveId" clId="{1062D119-4F77-4FFA-A496-4BBD8432019D}" dt="2022-04-19T03:28:46.652" v="215" actId="207"/>
          <ac:spMkLst>
            <pc:docMk/>
            <pc:sldMk cId="2254932172" sldId="257"/>
            <ac:spMk id="61" creationId="{8A368C95-DA06-4347-8D1E-DC0EAF69817E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2" creationId="{59DA0CC8-B2D3-439E-A01C-0B010CA262F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3" creationId="{E37DA29E-A6AC-4F51-9E46-A84ED6C1F05F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4" creationId="{0587C48A-D3A3-4CE0-89ED-4561E74E9FA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5" creationId="{ABD7F0FB-5240-4922-B3BB-C9FD8BE2DAD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6" creationId="{025545E9-6860-43DD-8F8F-FC003CCA650F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7" creationId="{E4DAF334-DA20-436A-95AF-9A6C5E1FDDC9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8" creationId="{7A1E2623-34E2-4677-843A-3F2C4DB84F1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9" creationId="{574D7235-2082-4083-9EB1-65126A63367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0" creationId="{0C278B9D-F35B-4C52-834A-2D911F3261F1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1" creationId="{BF82D319-8138-420D-9E5F-B98660BD99D4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2" creationId="{6CDA0E1D-9D83-408C-83B6-8A4B4D821C0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3" creationId="{58694627-3A4B-4D12-9248-FE89D01782A6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4" creationId="{DD07E1F4-F862-433F-86D5-EFE7BC415249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5" creationId="{68E61C08-84BE-43BD-87FE-A0A1E6E4998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6" creationId="{5967CA80-0DDB-4E04-9AD5-B4C123AB311C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7" creationId="{76E8599B-F2F7-49AA-9DD8-8D1E4D03EBC4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8" creationId="{13F9C392-21C8-4AF5-B042-CD0C8FE1473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9" creationId="{2FC9F9E0-20E3-4660-AB1A-A5EA7D1250C3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0" creationId="{96EA6C1B-128D-4139-96DF-1D1D04D2C213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1" creationId="{301ED714-56A4-4DDC-8318-67E3C682220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2" creationId="{FA982468-0F2B-4FB7-9BE9-2B71FC429D5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3" creationId="{734A21DC-97A0-4741-A97C-04C9D3C5D89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4" creationId="{12BCA7C3-DAA1-49EB-847F-4ED32AC8F360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5" creationId="{8D8D136F-4559-44E0-A663-3D83DAB2346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6" creationId="{7D205A05-D0AE-4E3B-89E3-2F9478DB33B9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7" creationId="{2FCD1642-D01F-460B-B2C5-DDA4FC6F7C2B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8" creationId="{9A38606A-5935-4DD3-925B-4514F0C64880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9" creationId="{5AE22285-8EA4-4A8D-96BF-98640251D37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0" creationId="{52DC0DB1-5E16-4A1B-8947-5C8E86F2C82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1" creationId="{5D43AAAF-4C9F-468A-BB7F-589268F58284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2" creationId="{BE60D883-87B9-4BBC-A88E-007D2453EB29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3" creationId="{7A6516D7-B688-4CAE-BBBE-DAE905EAAB9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4" creationId="{4C878A49-59D3-4787-B87A-B515FC05EA4C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5" creationId="{916BE29D-E8DF-4616-B5A1-5D6E515AF3AE}"/>
          </ac:spMkLst>
        </pc:spChg>
        <pc:spChg chg="add mod">
          <ac:chgData name="남 상현" userId="03ad4a8e8f7310f3" providerId="LiveId" clId="{1062D119-4F77-4FFA-A496-4BBD8432019D}" dt="2022-04-19T05:01:37.258" v="745" actId="20577"/>
          <ac:spMkLst>
            <pc:docMk/>
            <pc:sldMk cId="2254932172" sldId="257"/>
            <ac:spMk id="96" creationId="{897299A9-DE51-457C-A678-C68E8BD5CCEB}"/>
          </ac:spMkLst>
        </pc:spChg>
        <pc:spChg chg="add mod">
          <ac:chgData name="남 상현" userId="03ad4a8e8f7310f3" providerId="LiveId" clId="{1062D119-4F77-4FFA-A496-4BBD8432019D}" dt="2022-04-19T02:58:05.453" v="97"/>
          <ac:spMkLst>
            <pc:docMk/>
            <pc:sldMk cId="2254932172" sldId="257"/>
            <ac:spMk id="97" creationId="{08CA1647-91A9-4972-BB79-2F5B8E1481FD}"/>
          </ac:spMkLst>
        </pc:spChg>
        <pc:spChg chg="add mod">
          <ac:chgData name="남 상현" userId="03ad4a8e8f7310f3" providerId="LiveId" clId="{1062D119-4F77-4FFA-A496-4BBD8432019D}" dt="2022-04-19T05:01:36.993" v="744" actId="20577"/>
          <ac:spMkLst>
            <pc:docMk/>
            <pc:sldMk cId="2254932172" sldId="257"/>
            <ac:spMk id="98" creationId="{F232A7EE-FC59-414A-A33F-9071102DADA1}"/>
          </ac:spMkLst>
        </pc:spChg>
        <pc:spChg chg="add mod">
          <ac:chgData name="남 상현" userId="03ad4a8e8f7310f3" providerId="LiveId" clId="{1062D119-4F77-4FFA-A496-4BBD8432019D}" dt="2022-04-19T02:58:05.453" v="97"/>
          <ac:spMkLst>
            <pc:docMk/>
            <pc:sldMk cId="2254932172" sldId="257"/>
            <ac:spMk id="99" creationId="{1BD7E8D4-37A4-43CF-8024-FEAD837B5B84}"/>
          </ac:spMkLst>
        </pc:spChg>
        <pc:grpChg chg="add mod">
          <ac:chgData name="남 상현" userId="03ad4a8e8f7310f3" providerId="LiveId" clId="{1062D119-4F77-4FFA-A496-4BBD8432019D}" dt="2022-04-19T02:40:17.961" v="8"/>
          <ac:grpSpMkLst>
            <pc:docMk/>
            <pc:sldMk cId="2254932172" sldId="257"/>
            <ac:grpSpMk id="5" creationId="{C70AE0A7-3E2F-4A64-AC7F-F8D7FF15B01C}"/>
          </ac:grpSpMkLst>
        </pc:grpChg>
        <pc:grpChg chg="mod">
          <ac:chgData name="남 상현" userId="03ad4a8e8f7310f3" providerId="LiveId" clId="{1062D119-4F77-4FFA-A496-4BBD8432019D}" dt="2022-04-19T02:40:17.961" v="8"/>
          <ac:grpSpMkLst>
            <pc:docMk/>
            <pc:sldMk cId="2254932172" sldId="257"/>
            <ac:grpSpMk id="7" creationId="{116C6A5B-C8A6-48C1-B2EC-10611205A32D}"/>
          </ac:grpSpMkLst>
        </pc:grpChg>
        <pc:grpChg chg="mod">
          <ac:chgData name="남 상현" userId="03ad4a8e8f7310f3" providerId="LiveId" clId="{1062D119-4F77-4FFA-A496-4BBD8432019D}" dt="2022-04-19T02:40:17.961" v="8"/>
          <ac:grpSpMkLst>
            <pc:docMk/>
            <pc:sldMk cId="2254932172" sldId="257"/>
            <ac:grpSpMk id="8" creationId="{8C5A5041-7E9C-4D61-B258-42BA9784D732}"/>
          </ac:grpSpMkLst>
        </pc:grpChg>
        <pc:grpChg chg="mod">
          <ac:chgData name="남 상현" userId="03ad4a8e8f7310f3" providerId="LiveId" clId="{1062D119-4F77-4FFA-A496-4BBD8432019D}" dt="2022-04-19T02:40:17.961" v="8"/>
          <ac:grpSpMkLst>
            <pc:docMk/>
            <pc:sldMk cId="2254932172" sldId="257"/>
            <ac:grpSpMk id="10" creationId="{7F7923A4-5D2F-4A84-B03D-EE3C4B0663AF}"/>
          </ac:grpSpMkLst>
        </pc:grpChg>
        <pc:grpChg chg="mod">
          <ac:chgData name="남 상현" userId="03ad4a8e8f7310f3" providerId="LiveId" clId="{1062D119-4F77-4FFA-A496-4BBD8432019D}" dt="2022-04-19T02:40:17.961" v="8"/>
          <ac:grpSpMkLst>
            <pc:docMk/>
            <pc:sldMk cId="2254932172" sldId="257"/>
            <ac:grpSpMk id="11" creationId="{3FFFF4F8-1C46-43EC-AB53-76B2CC0FB165}"/>
          </ac:grpSpMkLst>
        </pc:grpChg>
        <pc:grpChg chg="add mod">
          <ac:chgData name="남 상현" userId="03ad4a8e8f7310f3" providerId="LiveId" clId="{1062D119-4F77-4FFA-A496-4BBD8432019D}" dt="2022-04-19T02:40:57.914" v="15"/>
          <ac:grpSpMkLst>
            <pc:docMk/>
            <pc:sldMk cId="2254932172" sldId="257"/>
            <ac:grpSpMk id="30" creationId="{38962AB8-AE49-4449-8EA9-BAB6F3D0FAD8}"/>
          </ac:grpSpMkLst>
        </pc:grpChg>
        <pc:grpChg chg="mod">
          <ac:chgData name="남 상현" userId="03ad4a8e8f7310f3" providerId="LiveId" clId="{1062D119-4F77-4FFA-A496-4BBD8432019D}" dt="2022-04-19T02:40:57.914" v="15"/>
          <ac:grpSpMkLst>
            <pc:docMk/>
            <pc:sldMk cId="2254932172" sldId="257"/>
            <ac:grpSpMk id="31" creationId="{34BB874F-219D-4745-9A59-75D913E1251F}"/>
          </ac:grpSpMkLst>
        </pc:grpChg>
        <pc:cxnChg chg="mod">
          <ac:chgData name="남 상현" userId="03ad4a8e8f7310f3" providerId="LiveId" clId="{1062D119-4F77-4FFA-A496-4BBD8432019D}" dt="2022-04-19T02:40:17.961" v="8"/>
          <ac:cxnSpMkLst>
            <pc:docMk/>
            <pc:sldMk cId="2254932172" sldId="257"/>
            <ac:cxnSpMk id="6" creationId="{D10A0B23-88FB-4A59-8F57-DE23A9862471}"/>
          </ac:cxnSpMkLst>
        </pc:cxnChg>
      </pc:sldChg>
      <pc:sldChg chg="addSp delSp modSp new mod">
        <pc:chgData name="남 상현" userId="03ad4a8e8f7310f3" providerId="LiveId" clId="{1062D119-4F77-4FFA-A496-4BBD8432019D}" dt="2022-04-19T03:40:19.919" v="302" actId="20577"/>
        <pc:sldMkLst>
          <pc:docMk/>
          <pc:sldMk cId="3320592685" sldId="258"/>
        </pc:sldMkLst>
        <pc:spChg chg="del">
          <ac:chgData name="남 상현" userId="03ad4a8e8f7310f3" providerId="LiveId" clId="{1062D119-4F77-4FFA-A496-4BBD8432019D}" dt="2022-04-19T02:41:08.226" v="17" actId="478"/>
          <ac:spMkLst>
            <pc:docMk/>
            <pc:sldMk cId="3320592685" sldId="258"/>
            <ac:spMk id="2" creationId="{037EE0BA-63CD-461A-BC11-F95BB2C84380}"/>
          </ac:spMkLst>
        </pc:spChg>
        <pc:spChg chg="del">
          <ac:chgData name="남 상현" userId="03ad4a8e8f7310f3" providerId="LiveId" clId="{1062D119-4F77-4FFA-A496-4BBD8432019D}" dt="2022-04-19T02:41:08.226" v="17" actId="478"/>
          <ac:spMkLst>
            <pc:docMk/>
            <pc:sldMk cId="3320592685" sldId="258"/>
            <ac:spMk id="3" creationId="{5BC35DF3-AE18-4445-96CA-A96B3EB76E15}"/>
          </ac:spMkLst>
        </pc:spChg>
        <pc:spChg chg="add mod">
          <ac:chgData name="남 상현" userId="03ad4a8e8f7310f3" providerId="LiveId" clId="{1062D119-4F77-4FFA-A496-4BBD8432019D}" dt="2022-04-19T03:40:19.919" v="302" actId="20577"/>
          <ac:spMkLst>
            <pc:docMk/>
            <pc:sldMk cId="3320592685" sldId="258"/>
            <ac:spMk id="4" creationId="{F7BFA1BC-2056-4380-918D-632FDF97143D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9" creationId="{F08ACB35-B266-4C09-9A51-33C00A70DF98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2" creationId="{5CD04EF4-295C-460F-9DEB-7B4D1C1F4AB7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3" creationId="{0279BA3A-386A-4E79-8197-F816EF579869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4" creationId="{AA3016AA-F1E1-4E3F-8E7A-2398143D17CC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5" creationId="{BBE8515D-CD84-4AEC-9097-2BB3029607D8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6" creationId="{9747D9AF-FBBC-479E-A301-A45827455A82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7" creationId="{34EAE5CA-19C9-441A-803C-10266DE08446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8" creationId="{56EFFA0D-08DF-455C-AEDF-77B79CBDB84A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9" creationId="{0B5DD65C-CDCE-411D-8A75-DA8EC9C899ED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0" creationId="{D58C26F6-CAB9-4895-B4C5-DF3A214F5E82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1" creationId="{F9C7FCE6-0A52-4A60-AD59-71E4314CE605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2" creationId="{827C5754-C96A-43EE-B147-EC6D1EA194F9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3" creationId="{90BD4550-45DF-4BCD-A42C-3545CBFD7BBD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4" creationId="{CF618D07-0241-482F-B73D-F647D52917EC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5" creationId="{DE961DFB-1729-4134-8B03-AD78BA4F7B65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6" creationId="{BA0AC0B1-595B-42C6-A2BA-8ECBFDC1EE93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7" creationId="{995081D6-18F4-43D1-9420-D98FA07E7F4E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8" creationId="{2A49E3CD-FAE3-4A86-BD68-6C7A691DBF25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9" creationId="{F969916A-D37B-4995-BD6F-83437F88182E}"/>
          </ac:spMkLst>
        </pc:spChg>
        <pc:spChg chg="add del mod">
          <ac:chgData name="남 상현" userId="03ad4a8e8f7310f3" providerId="LiveId" clId="{1062D119-4F77-4FFA-A496-4BBD8432019D}" dt="2022-04-19T02:42:16.507" v="30"/>
          <ac:spMkLst>
            <pc:docMk/>
            <pc:sldMk cId="3320592685" sldId="258"/>
            <ac:spMk id="30" creationId="{E1A852AE-C1E1-4FC2-83BA-A67A94C62AF8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35" creationId="{EF72A9E4-2E89-4754-941D-76D5A001E215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38" creationId="{A4D0EEDE-0DBC-4677-A23B-BFC3080B0821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39" creationId="{EEA9988D-DF58-418F-B60E-9E2FB35D2060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0" creationId="{5CA0A3C1-ACC1-47F0-8FC1-3A7F83B85262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1" creationId="{62028AA6-C377-45EF-A84C-C42CA1AF937E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2" creationId="{8F31883B-981A-4808-8765-98E3C2984131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3" creationId="{7C341FAF-D63E-4FF0-9CED-F47579C11260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4" creationId="{B648A399-DF0A-484E-BC4D-2926DE6689EF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5" creationId="{AA6FCCF9-A578-4E70-B5AB-F81F4E8862C2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6" creationId="{CE5FF36D-F156-495B-BEF5-F67264EBAEC9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7" creationId="{09E9BC22-CF03-45C3-9E86-34EA9648521D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8" creationId="{892F42D0-2804-4875-BC4D-F9F20D39D1AC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9" creationId="{6DB739AC-3E59-43A9-82A3-EB342B60F294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0" creationId="{8B006C31-3F9D-43F0-AF8C-80A128B0C8C7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1" creationId="{804537C3-E469-452D-ADB8-ECDFDECEF59C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2" creationId="{2820558E-42BA-4AE7-8B40-355519B656F8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3" creationId="{FD9F85E8-8BC8-44FC-B758-9C0DF1494CF0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4" creationId="{0B8F587F-7DB9-406C-9498-F79E180192FC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5" creationId="{452C8926-2115-47B3-9C23-807976D96E7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58" creationId="{910001B5-296A-43C6-A186-FD3234F29F9C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59" creationId="{83CA11AE-A90E-4D23-A0F4-3D229F1569EB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0" creationId="{D0335C70-C645-4390-BE92-489135BBDEF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1" creationId="{648569DB-2749-427B-8FC9-271E36A3E0FC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2" creationId="{34FD9F99-1B2F-44D9-9E4C-92AE9651C44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3" creationId="{276546CC-6B56-41BD-9F14-91D5C81E3BD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4" creationId="{B7F4BD00-F51B-4D4C-8FF8-81308294D4E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5" creationId="{CCFE8B65-9F0F-4BB6-B25D-0A6968C58910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6" creationId="{B282CD31-8BBD-4675-9625-317F03A6E16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7" creationId="{021D7705-D301-4BE3-9C2D-2FB7EAB8FE37}"/>
          </ac:spMkLst>
        </pc:spChg>
        <pc:spChg chg="mod">
          <ac:chgData name="남 상현" userId="03ad4a8e8f7310f3" providerId="LiveId" clId="{1062D119-4F77-4FFA-A496-4BBD8432019D}" dt="2022-04-19T02:43:09.514" v="33" actId="207"/>
          <ac:spMkLst>
            <pc:docMk/>
            <pc:sldMk cId="3320592685" sldId="258"/>
            <ac:spMk id="68" creationId="{830770CF-EA9F-4377-B6A6-DE2CF5DF5F3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9" creationId="{88BB49BD-96BB-42F0-AA51-7CA45875677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0" creationId="{FF6264D3-5CF6-4119-81AE-1FC6A22DE93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1" creationId="{C902483D-D121-4104-85DC-004B7232349F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2" creationId="{2E88744C-BE74-4059-AE7B-A4D7833835C9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3" creationId="{7A619E14-B8A4-4E8E-B7F0-C8B901E3EC94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4" creationId="{CBE81059-4FC8-4E6B-B7F5-C67C909A3A6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5" creationId="{33661796-72DA-46FD-8496-041C45266028}"/>
          </ac:spMkLst>
        </pc:spChg>
        <pc:spChg chg="mod">
          <ac:chgData name="남 상현" userId="03ad4a8e8f7310f3" providerId="LiveId" clId="{1062D119-4F77-4FFA-A496-4BBD8432019D}" dt="2022-04-19T02:43:15.355" v="34" actId="207"/>
          <ac:spMkLst>
            <pc:docMk/>
            <pc:sldMk cId="3320592685" sldId="258"/>
            <ac:spMk id="76" creationId="{FF20B9D2-85F9-4ADC-90B5-97D867943842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7" creationId="{C20CD561-9BE3-49A0-9AA0-E17B015A397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8" creationId="{A3F6473E-2B6D-4387-82B9-98E900267F2A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9" creationId="{9D06640F-318F-4EED-B25F-3ADC6E119817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0" creationId="{49C7007C-113F-42E2-98B2-936E1234D83F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1" creationId="{BF91DD0A-70CF-4938-A80F-408FD5F8340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2" creationId="{B792DFB3-35F2-4740-AB52-D0FF8006410D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3" creationId="{293C2D4B-7E31-4947-AB20-D4C69FB1C90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4" creationId="{9FD80F1F-2510-426E-94DE-A7975D331FE2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5" creationId="{05DCAA70-B898-4BCA-B7A9-E81EF56783F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6" creationId="{CD3CC9C5-6657-4FFC-A463-9E7F2E6E6F7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7" creationId="{92EC9360-70AE-4CB4-A08F-B4B03EA42695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8" creationId="{1C172FC9-F97D-4AC1-A54A-1066E5B3503E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9" creationId="{4E6AF4AF-EE4B-4114-A4C5-FE2998EF96BF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0" creationId="{C669D385-9CF0-4257-AFA7-904ECC31FC42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1" creationId="{BD72AB8D-78AC-4133-BDE9-9B67A84DE2DF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2" creationId="{273B1A5A-A15A-46A1-B3EF-F5AD9B58203D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3" creationId="{0AC62686-6D91-4EA3-AC97-6C954061A17B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4" creationId="{62F28B1C-0D7C-4B8F-AAE8-817A3648C87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5" creationId="{D2CB2B7A-E0AF-4FBC-B1DA-5B838D619D7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6" creationId="{01F9AFE0-136F-4C40-A9A6-B67BC4CA0ABA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7" creationId="{E11B9F5A-93E5-4BB5-A738-DCC504B5A47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8" creationId="{C82B77BC-D1E3-46CC-BA20-0F6F5E0009F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9" creationId="{CB00CED3-91F0-49E9-B208-E8852D7382EE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0" creationId="{8AE3E7A0-12F1-483B-9589-5F5CB792C02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1" creationId="{6B011351-FC00-4C93-8524-2A2D9F9D50C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2" creationId="{6DF8CD1B-8DCA-4B16-8B3A-41D3A0874F23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3" creationId="{22D761B8-55E8-48F6-8283-E895F50C75EC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4" creationId="{337030AC-C990-40BA-A128-BBCC4FAE038F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5" creationId="{9716ED33-4DC3-4AB7-BAF0-74980A403F1A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6" creationId="{3CB5E5F8-1A92-4330-BAE9-0EC200B3229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7" creationId="{64578EBC-71A8-4E91-95D3-31B7C52FD057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8" creationId="{A2D91801-9A4F-421F-9114-C7E3D9C4132A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9" creationId="{5584C12E-9014-4FE2-B941-8FF00D50D879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0" creationId="{0A695896-D897-4A51-AFD6-754F7314CCC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1" creationId="{9389990A-5756-4E4E-B105-08F87DFC03E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2" creationId="{D5902467-9A69-4BF5-A676-87D1F807F045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3" creationId="{605F9140-C521-4B28-81D5-A349E9422EC4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4" creationId="{26AF3678-DBE6-4F03-8F99-8EA8F64A1AAD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5" creationId="{C4660A35-D805-41D6-80BC-750C3B72519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6" creationId="{CE3D850B-8F0A-4C51-A187-BC953E17537C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7" creationId="{43A1A2CE-60F4-41B9-847E-2DD36C111F69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8" creationId="{230E5933-8E73-4423-8DE1-70D1EFC79C7A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9" creationId="{0912DD44-DDD1-4A3A-842D-2004EA1B828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20" creationId="{9D3C177B-8DC8-4FBE-B322-22069558A099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21" creationId="{917C6E03-62FD-4671-8FC1-4A24A23666C3}"/>
          </ac:spMkLst>
        </pc:spChg>
        <pc:spChg chg="add mod">
          <ac:chgData name="남 상현" userId="03ad4a8e8f7310f3" providerId="LiveId" clId="{1062D119-4F77-4FFA-A496-4BBD8432019D}" dt="2022-04-19T02:51:46.043" v="41" actId="1076"/>
          <ac:spMkLst>
            <pc:docMk/>
            <pc:sldMk cId="3320592685" sldId="258"/>
            <ac:spMk id="122" creationId="{951E6009-8984-48E1-9D0A-ACE0EB2AD4B5}"/>
          </ac:spMkLst>
        </pc:spChg>
        <pc:spChg chg="mod">
          <ac:chgData name="남 상현" userId="03ad4a8e8f7310f3" providerId="LiveId" clId="{1062D119-4F77-4FFA-A496-4BBD8432019D}" dt="2022-04-19T02:51:59.789" v="42"/>
          <ac:spMkLst>
            <pc:docMk/>
            <pc:sldMk cId="3320592685" sldId="258"/>
            <ac:spMk id="124" creationId="{50B6E2EC-752A-4F40-B4DC-5150B657CEC8}"/>
          </ac:spMkLst>
        </pc:spChg>
        <pc:spChg chg="mod">
          <ac:chgData name="남 상현" userId="03ad4a8e8f7310f3" providerId="LiveId" clId="{1062D119-4F77-4FFA-A496-4BBD8432019D}" dt="2022-04-19T02:52:08.402" v="45" actId="20577"/>
          <ac:spMkLst>
            <pc:docMk/>
            <pc:sldMk cId="3320592685" sldId="258"/>
            <ac:spMk id="125" creationId="{AFB20679-D187-4838-8E55-46105DE2A461}"/>
          </ac:spMkLst>
        </pc:spChg>
        <pc:spChg chg="add mod">
          <ac:chgData name="남 상현" userId="03ad4a8e8f7310f3" providerId="LiveId" clId="{1062D119-4F77-4FFA-A496-4BBD8432019D}" dt="2022-04-19T02:58:50.076" v="124" actId="20577"/>
          <ac:spMkLst>
            <pc:docMk/>
            <pc:sldMk cId="3320592685" sldId="258"/>
            <ac:spMk id="126" creationId="{3FF452BB-185F-4BBA-AD84-A87BA0E7B3F9}"/>
          </ac:spMkLst>
        </pc:spChg>
        <pc:spChg chg="add mod">
          <ac:chgData name="남 상현" userId="03ad4a8e8f7310f3" providerId="LiveId" clId="{1062D119-4F77-4FFA-A496-4BBD8432019D}" dt="2022-04-19T02:58:40.033" v="115" actId="20577"/>
          <ac:spMkLst>
            <pc:docMk/>
            <pc:sldMk cId="3320592685" sldId="258"/>
            <ac:spMk id="127" creationId="{0E8F0BBF-3706-47EE-A02E-3F5A8CD3D8A3}"/>
          </ac:spMkLst>
        </pc:spChg>
        <pc:spChg chg="add mod">
          <ac:chgData name="남 상현" userId="03ad4a8e8f7310f3" providerId="LiveId" clId="{1062D119-4F77-4FFA-A496-4BBD8432019D}" dt="2022-04-19T02:58:53.526" v="128" actId="20577"/>
          <ac:spMkLst>
            <pc:docMk/>
            <pc:sldMk cId="3320592685" sldId="258"/>
            <ac:spMk id="128" creationId="{61E27B0A-3378-4FE5-99C3-46C5BF2A313C}"/>
          </ac:spMkLst>
        </pc:spChg>
        <pc:spChg chg="add mod">
          <ac:chgData name="남 상현" userId="03ad4a8e8f7310f3" providerId="LiveId" clId="{1062D119-4F77-4FFA-A496-4BBD8432019D}" dt="2022-04-19T02:58:47.499" v="122" actId="14100"/>
          <ac:spMkLst>
            <pc:docMk/>
            <pc:sldMk cId="3320592685" sldId="258"/>
            <ac:spMk id="129" creationId="{C53DCAF0-7F20-45C3-95CA-551D9C182E7E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34" creationId="{449D35DF-2A83-4E7F-81D5-D3445F3AA0C0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37" creationId="{1115DCBF-5D22-4881-9052-2E8FF1E85633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38" creationId="{25190B70-B9A5-42BB-8EBE-623A52AADCF7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39" creationId="{89E56D63-6376-4517-B729-E6F3BF6890DF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0" creationId="{AE749EC6-A8D3-4629-BB91-A1DB72245F7F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1" creationId="{586E85E4-90D7-498C-8C98-276585087DAE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2" creationId="{378C4072-E56F-437D-93EF-6E93F6CE28F3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3" creationId="{AA6AD6F4-E5F9-493D-8333-6584A8EA690D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4" creationId="{22A6096A-41DA-4ED7-8AB4-016E6B6B25BD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5" creationId="{A12AD87D-DBA5-4D9D-AC1B-FE9CD868A524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6" creationId="{853E78BD-768E-46A3-B6FA-780A187CA45B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7" creationId="{6BBE2711-E98A-4261-94DE-53C540C597E3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8" creationId="{A95D4B76-4784-4545-BDB5-750705ED9BD8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9" creationId="{37A30027-7BFA-4282-861D-6DA2D4070DC8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50" creationId="{04FAA9AE-32EC-4CF8-AC2E-9C328DBD9D15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51" creationId="{40539DF0-F7FB-4C57-8D68-51E0527E4B65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52" creationId="{AF70B8B6-684D-48E7-B6C2-F3951FEC9BA9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53" creationId="{45BE2C64-13E3-43A5-8A35-CC5CCDD4FA78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54" creationId="{0706A11F-5370-4A67-80DC-A617919098EE}"/>
          </ac:spMkLst>
        </pc:spChg>
        <pc:grpChg chg="add del mod">
          <ac:chgData name="남 상현" userId="03ad4a8e8f7310f3" providerId="LiveId" clId="{1062D119-4F77-4FFA-A496-4BBD8432019D}" dt="2022-04-19T03:00:11.235" v="150" actId="478"/>
          <ac:grpSpMkLst>
            <pc:docMk/>
            <pc:sldMk cId="3320592685" sldId="258"/>
            <ac:grpSpMk id="5" creationId="{33FFE74B-6B19-4564-8B60-331BB2AC0D71}"/>
          </ac:grpSpMkLst>
        </pc:grpChg>
        <pc:grpChg chg="mod">
          <ac:chgData name="남 상현" userId="03ad4a8e8f7310f3" providerId="LiveId" clId="{1062D119-4F77-4FFA-A496-4BBD8432019D}" dt="2022-04-19T02:41:18.047" v="22"/>
          <ac:grpSpMkLst>
            <pc:docMk/>
            <pc:sldMk cId="3320592685" sldId="258"/>
            <ac:grpSpMk id="7" creationId="{D706A415-9790-49F3-AC75-FE6DF5273538}"/>
          </ac:grpSpMkLst>
        </pc:grpChg>
        <pc:grpChg chg="mod">
          <ac:chgData name="남 상현" userId="03ad4a8e8f7310f3" providerId="LiveId" clId="{1062D119-4F77-4FFA-A496-4BBD8432019D}" dt="2022-04-19T02:41:18.047" v="22"/>
          <ac:grpSpMkLst>
            <pc:docMk/>
            <pc:sldMk cId="3320592685" sldId="258"/>
            <ac:grpSpMk id="8" creationId="{EF99F366-D847-4286-8AB8-12156C1CDF3D}"/>
          </ac:grpSpMkLst>
        </pc:grpChg>
        <pc:grpChg chg="mod">
          <ac:chgData name="남 상현" userId="03ad4a8e8f7310f3" providerId="LiveId" clId="{1062D119-4F77-4FFA-A496-4BBD8432019D}" dt="2022-04-19T02:41:18.047" v="22"/>
          <ac:grpSpMkLst>
            <pc:docMk/>
            <pc:sldMk cId="3320592685" sldId="258"/>
            <ac:grpSpMk id="10" creationId="{321CFF1D-B6C4-419F-9708-17BDE1572E46}"/>
          </ac:grpSpMkLst>
        </pc:grpChg>
        <pc:grpChg chg="mod">
          <ac:chgData name="남 상현" userId="03ad4a8e8f7310f3" providerId="LiveId" clId="{1062D119-4F77-4FFA-A496-4BBD8432019D}" dt="2022-04-19T02:41:18.047" v="22"/>
          <ac:grpSpMkLst>
            <pc:docMk/>
            <pc:sldMk cId="3320592685" sldId="258"/>
            <ac:grpSpMk id="11" creationId="{852B292F-E69B-460D-A77A-A0CAD05F1EE4}"/>
          </ac:grpSpMkLst>
        </pc:grpChg>
        <pc:grpChg chg="add del mod">
          <ac:chgData name="남 상현" userId="03ad4a8e8f7310f3" providerId="LiveId" clId="{1062D119-4F77-4FFA-A496-4BBD8432019D}" dt="2022-04-19T02:42:16.507" v="30"/>
          <ac:grpSpMkLst>
            <pc:docMk/>
            <pc:sldMk cId="3320592685" sldId="258"/>
            <ac:grpSpMk id="31" creationId="{F2E35B1A-6EF7-499A-A9D7-5618861C9BCC}"/>
          </ac:grpSpMkLst>
        </pc:grpChg>
        <pc:grpChg chg="mod">
          <ac:chgData name="남 상현" userId="03ad4a8e8f7310f3" providerId="LiveId" clId="{1062D119-4F77-4FFA-A496-4BBD8432019D}" dt="2022-04-19T02:42:16.024" v="29"/>
          <ac:grpSpMkLst>
            <pc:docMk/>
            <pc:sldMk cId="3320592685" sldId="258"/>
            <ac:grpSpMk id="33" creationId="{13B2EAD3-EBBF-418E-AA5F-B1712EF18475}"/>
          </ac:grpSpMkLst>
        </pc:grpChg>
        <pc:grpChg chg="mod">
          <ac:chgData name="남 상현" userId="03ad4a8e8f7310f3" providerId="LiveId" clId="{1062D119-4F77-4FFA-A496-4BBD8432019D}" dt="2022-04-19T02:42:16.024" v="29"/>
          <ac:grpSpMkLst>
            <pc:docMk/>
            <pc:sldMk cId="3320592685" sldId="258"/>
            <ac:grpSpMk id="34" creationId="{D8F7F3E3-9EE6-4A31-9D5F-2529DE7B1288}"/>
          </ac:grpSpMkLst>
        </pc:grpChg>
        <pc:grpChg chg="mod">
          <ac:chgData name="남 상현" userId="03ad4a8e8f7310f3" providerId="LiveId" clId="{1062D119-4F77-4FFA-A496-4BBD8432019D}" dt="2022-04-19T02:42:16.024" v="29"/>
          <ac:grpSpMkLst>
            <pc:docMk/>
            <pc:sldMk cId="3320592685" sldId="258"/>
            <ac:grpSpMk id="36" creationId="{029DBA65-B14E-40BA-BD90-6726F616AE21}"/>
          </ac:grpSpMkLst>
        </pc:grpChg>
        <pc:grpChg chg="mod">
          <ac:chgData name="남 상현" userId="03ad4a8e8f7310f3" providerId="LiveId" clId="{1062D119-4F77-4FFA-A496-4BBD8432019D}" dt="2022-04-19T02:42:16.024" v="29"/>
          <ac:grpSpMkLst>
            <pc:docMk/>
            <pc:sldMk cId="3320592685" sldId="258"/>
            <ac:grpSpMk id="37" creationId="{0571F528-662C-4D1E-8A67-5573A9BA7057}"/>
          </ac:grpSpMkLst>
        </pc:grpChg>
        <pc:grpChg chg="add mod">
          <ac:chgData name="남 상현" userId="03ad4a8e8f7310f3" providerId="LiveId" clId="{1062D119-4F77-4FFA-A496-4BBD8432019D}" dt="2022-04-19T02:42:20.448" v="31"/>
          <ac:grpSpMkLst>
            <pc:docMk/>
            <pc:sldMk cId="3320592685" sldId="258"/>
            <ac:grpSpMk id="56" creationId="{DA86DB77-8E01-49E4-AB10-7C9F8924CE36}"/>
          </ac:grpSpMkLst>
        </pc:grpChg>
        <pc:grpChg chg="mod">
          <ac:chgData name="남 상현" userId="03ad4a8e8f7310f3" providerId="LiveId" clId="{1062D119-4F77-4FFA-A496-4BBD8432019D}" dt="2022-04-19T02:42:20.448" v="31"/>
          <ac:grpSpMkLst>
            <pc:docMk/>
            <pc:sldMk cId="3320592685" sldId="258"/>
            <ac:grpSpMk id="57" creationId="{55015A48-2F16-4F0C-AD26-820631C990C5}"/>
          </ac:grpSpMkLst>
        </pc:grpChg>
        <pc:grpChg chg="add mod">
          <ac:chgData name="남 상현" userId="03ad4a8e8f7310f3" providerId="LiveId" clId="{1062D119-4F77-4FFA-A496-4BBD8432019D}" dt="2022-04-19T02:52:02.575" v="43" actId="1076"/>
          <ac:grpSpMkLst>
            <pc:docMk/>
            <pc:sldMk cId="3320592685" sldId="258"/>
            <ac:grpSpMk id="123" creationId="{C22A2086-A8B4-4C0F-8FC2-82D54AC740B1}"/>
          </ac:grpSpMkLst>
        </pc:grpChg>
        <pc:grpChg chg="add mod">
          <ac:chgData name="남 상현" userId="03ad4a8e8f7310f3" providerId="LiveId" clId="{1062D119-4F77-4FFA-A496-4BBD8432019D}" dt="2022-04-19T03:00:11.655" v="151"/>
          <ac:grpSpMkLst>
            <pc:docMk/>
            <pc:sldMk cId="3320592685" sldId="258"/>
            <ac:grpSpMk id="130" creationId="{CA90C063-A9F7-42A4-9832-F9152B68E8CE}"/>
          </ac:grpSpMkLst>
        </pc:grpChg>
        <pc:grpChg chg="mod">
          <ac:chgData name="남 상현" userId="03ad4a8e8f7310f3" providerId="LiveId" clId="{1062D119-4F77-4FFA-A496-4BBD8432019D}" dt="2022-04-19T03:00:11.655" v="151"/>
          <ac:grpSpMkLst>
            <pc:docMk/>
            <pc:sldMk cId="3320592685" sldId="258"/>
            <ac:grpSpMk id="132" creationId="{9241A3D1-C6D4-4FC5-A65F-7B8920806FF8}"/>
          </ac:grpSpMkLst>
        </pc:grpChg>
        <pc:grpChg chg="mod">
          <ac:chgData name="남 상현" userId="03ad4a8e8f7310f3" providerId="LiveId" clId="{1062D119-4F77-4FFA-A496-4BBD8432019D}" dt="2022-04-19T03:00:11.655" v="151"/>
          <ac:grpSpMkLst>
            <pc:docMk/>
            <pc:sldMk cId="3320592685" sldId="258"/>
            <ac:grpSpMk id="133" creationId="{496472B2-9D53-45A6-B020-3B52012FFE6C}"/>
          </ac:grpSpMkLst>
        </pc:grpChg>
        <pc:grpChg chg="mod">
          <ac:chgData name="남 상현" userId="03ad4a8e8f7310f3" providerId="LiveId" clId="{1062D119-4F77-4FFA-A496-4BBD8432019D}" dt="2022-04-19T03:00:11.655" v="151"/>
          <ac:grpSpMkLst>
            <pc:docMk/>
            <pc:sldMk cId="3320592685" sldId="258"/>
            <ac:grpSpMk id="135" creationId="{45EB5C7D-C91B-4CE6-9B2D-B0FC37073278}"/>
          </ac:grpSpMkLst>
        </pc:grpChg>
        <pc:grpChg chg="mod">
          <ac:chgData name="남 상현" userId="03ad4a8e8f7310f3" providerId="LiveId" clId="{1062D119-4F77-4FFA-A496-4BBD8432019D}" dt="2022-04-19T03:00:11.655" v="151"/>
          <ac:grpSpMkLst>
            <pc:docMk/>
            <pc:sldMk cId="3320592685" sldId="258"/>
            <ac:grpSpMk id="136" creationId="{F7725459-056F-405D-B370-E01BA66298B3}"/>
          </ac:grpSpMkLst>
        </pc:grpChg>
        <pc:cxnChg chg="mod">
          <ac:chgData name="남 상현" userId="03ad4a8e8f7310f3" providerId="LiveId" clId="{1062D119-4F77-4FFA-A496-4BBD8432019D}" dt="2022-04-19T02:41:18.047" v="22"/>
          <ac:cxnSpMkLst>
            <pc:docMk/>
            <pc:sldMk cId="3320592685" sldId="258"/>
            <ac:cxnSpMk id="6" creationId="{6BB548A9-49E9-4B89-8C68-126D84C79D64}"/>
          </ac:cxnSpMkLst>
        </pc:cxnChg>
        <pc:cxnChg chg="mod">
          <ac:chgData name="남 상현" userId="03ad4a8e8f7310f3" providerId="LiveId" clId="{1062D119-4F77-4FFA-A496-4BBD8432019D}" dt="2022-04-19T02:42:16.024" v="29"/>
          <ac:cxnSpMkLst>
            <pc:docMk/>
            <pc:sldMk cId="3320592685" sldId="258"/>
            <ac:cxnSpMk id="32" creationId="{0A9FDCA9-A316-46FE-8C04-A279D4D285B7}"/>
          </ac:cxnSpMkLst>
        </pc:cxnChg>
        <pc:cxnChg chg="mod">
          <ac:chgData name="남 상현" userId="03ad4a8e8f7310f3" providerId="LiveId" clId="{1062D119-4F77-4FFA-A496-4BBD8432019D}" dt="2022-04-19T03:00:11.655" v="151"/>
          <ac:cxnSpMkLst>
            <pc:docMk/>
            <pc:sldMk cId="3320592685" sldId="258"/>
            <ac:cxnSpMk id="131" creationId="{89C6195D-E967-4552-963A-357738F57FF0}"/>
          </ac:cxnSpMkLst>
        </pc:cxnChg>
      </pc:sldChg>
      <pc:sldChg chg="addSp modSp add mod">
        <pc:chgData name="남 상현" userId="03ad4a8e8f7310f3" providerId="LiveId" clId="{1062D119-4F77-4FFA-A496-4BBD8432019D}" dt="2022-04-19T03:40:26.064" v="303" actId="20577"/>
        <pc:sldMkLst>
          <pc:docMk/>
          <pc:sldMk cId="3594442386" sldId="259"/>
        </pc:sldMkLst>
        <pc:spChg chg="add mod">
          <ac:chgData name="남 상현" userId="03ad4a8e8f7310f3" providerId="LiveId" clId="{1062D119-4F77-4FFA-A496-4BBD8432019D}" dt="2022-04-19T03:40:26.064" v="303" actId="20577"/>
          <ac:spMkLst>
            <pc:docMk/>
            <pc:sldMk cId="3594442386" sldId="259"/>
            <ac:spMk id="2" creationId="{F7F09AE0-65C9-4056-9359-1BFBAAFC4C9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" creationId="{5097064B-9F8F-4566-AD66-33785D62F79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0" creationId="{7DE34BAA-4E0C-4843-BC22-8A213AA840B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1" creationId="{E07FD65B-D9C5-424A-8651-B9A485E6B0B8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2" creationId="{CD24C009-2CB2-4879-AA5B-FCC97A6A45E4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3" creationId="{A40BB8C6-6D58-47FC-9426-EA6D2AA354E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4" creationId="{81A90E2F-4F2A-429A-9545-C9892776643A}"/>
          </ac:spMkLst>
        </pc:spChg>
        <pc:spChg chg="mod">
          <ac:chgData name="남 상현" userId="03ad4a8e8f7310f3" providerId="LiveId" clId="{1062D119-4F77-4FFA-A496-4BBD8432019D}" dt="2022-04-19T02:54:00.216" v="63" actId="20577"/>
          <ac:spMkLst>
            <pc:docMk/>
            <pc:sldMk cId="3594442386" sldId="259"/>
            <ac:spMk id="15" creationId="{257D2741-8012-4C61-859F-F72DA24DA07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6" creationId="{34DF7313-4737-40FE-B8AE-224F8CCF9CC0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7" creationId="{214996BE-D6FA-4BC6-8741-8FB4942847BD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8" creationId="{D3CD01BB-AB8F-4437-B0C3-7570BFB29A78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9" creationId="{0B6948E0-8FF5-486E-852B-2E25D8EF0C2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0" creationId="{D07B8168-D87F-4C98-A12B-20876B0C2C1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1" creationId="{A4A91115-3E96-4EFE-B85C-E9114ED730AA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2" creationId="{A09B59F0-270E-433D-8F1E-CF18BD5B0C07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3" creationId="{29B4F073-1471-4BCE-A06A-5C26224A327E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4" creationId="{12D61D04-4451-4F85-BA11-5DDE70A54235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5" creationId="{4CFE2823-F534-4E31-9BD8-A6961A60354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6" creationId="{30375B2B-1F96-49E7-BC67-6330C8AE930F}"/>
          </ac:spMkLst>
        </pc:spChg>
        <pc:spChg chg="mod">
          <ac:chgData name="남 상현" userId="03ad4a8e8f7310f3" providerId="LiveId" clId="{1062D119-4F77-4FFA-A496-4BBD8432019D}" dt="2022-04-19T02:54:18.371" v="64" actId="207"/>
          <ac:spMkLst>
            <pc:docMk/>
            <pc:sldMk cId="3594442386" sldId="259"/>
            <ac:spMk id="27" creationId="{FB7E73BC-61C1-4320-B737-BCFC0FB68DA0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0" creationId="{FEA3B022-4CF5-4CCB-A566-7BC21FECDA57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1" creationId="{4E3803EC-D8E3-4FF0-A83D-E2FD55B640D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2" creationId="{FC39C7F3-A253-4D8D-83BC-4C395224EB54}"/>
          </ac:spMkLst>
        </pc:spChg>
        <pc:spChg chg="mod">
          <ac:chgData name="남 상현" userId="03ad4a8e8f7310f3" providerId="LiveId" clId="{1062D119-4F77-4FFA-A496-4BBD8432019D}" dt="2022-04-19T03:28:18.990" v="213" actId="207"/>
          <ac:spMkLst>
            <pc:docMk/>
            <pc:sldMk cId="3594442386" sldId="259"/>
            <ac:spMk id="33" creationId="{E3EBD549-D684-4C14-AB4C-5ED85EB0C31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4" creationId="{A8F894C0-E75B-4C96-9C9B-1BB47965C511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5" creationId="{FC81EF7A-BBB4-414C-A563-62869C37502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6" creationId="{52CCD52E-E1CA-4BC8-854A-72E509BEAEF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7" creationId="{90EA47E9-26E8-4A88-A2AA-69ACEB3E58EE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8" creationId="{83F7AF83-52E7-4F02-BDC3-FAF1968F1D33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9" creationId="{B1319D6C-DF7D-4A7F-AECC-AD9E237244D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0" creationId="{B37013CE-AF62-4100-BE68-0A7F954D8A6A}"/>
          </ac:spMkLst>
        </pc:spChg>
        <pc:spChg chg="mod">
          <ac:chgData name="남 상현" userId="03ad4a8e8f7310f3" providerId="LiveId" clId="{1062D119-4F77-4FFA-A496-4BBD8432019D}" dt="2022-04-19T02:53:51.230" v="60" actId="207"/>
          <ac:spMkLst>
            <pc:docMk/>
            <pc:sldMk cId="3594442386" sldId="259"/>
            <ac:spMk id="41" creationId="{BA0F71D4-0862-4A4F-8725-108E9D79BEF6}"/>
          </ac:spMkLst>
        </pc:spChg>
        <pc:spChg chg="mod">
          <ac:chgData name="남 상현" userId="03ad4a8e8f7310f3" providerId="LiveId" clId="{1062D119-4F77-4FFA-A496-4BBD8432019D}" dt="2022-04-19T02:54:43.026" v="65" actId="207"/>
          <ac:spMkLst>
            <pc:docMk/>
            <pc:sldMk cId="3594442386" sldId="259"/>
            <ac:spMk id="42" creationId="{B43F3695-63A4-456E-9EAF-4205649203A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3" creationId="{1BCDB22D-1D94-406D-8DDA-8DEB9196C29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4" creationId="{3CDF33CD-5E55-4839-BDD4-BACB3CAED51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5" creationId="{2D8C8C70-F1CE-4D89-AD0E-1F7895C5A77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6" creationId="{34E175E5-9021-4EA1-8888-8361D3C09531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7" creationId="{7578855A-EBBF-4E7B-A25E-C66CB2F6C97E}"/>
          </ac:spMkLst>
        </pc:spChg>
        <pc:spChg chg="mod">
          <ac:chgData name="남 상현" userId="03ad4a8e8f7310f3" providerId="LiveId" clId="{1062D119-4F77-4FFA-A496-4BBD8432019D}" dt="2022-04-19T02:53:29.392" v="56" actId="207"/>
          <ac:spMkLst>
            <pc:docMk/>
            <pc:sldMk cId="3594442386" sldId="259"/>
            <ac:spMk id="48" creationId="{FD992966-C964-4457-8EB6-4E40726F2947}"/>
          </ac:spMkLst>
        </pc:spChg>
        <pc:spChg chg="mod">
          <ac:chgData name="남 상현" userId="03ad4a8e8f7310f3" providerId="LiveId" clId="{1062D119-4F77-4FFA-A496-4BBD8432019D}" dt="2022-04-19T02:53:48.723" v="59" actId="207"/>
          <ac:spMkLst>
            <pc:docMk/>
            <pc:sldMk cId="3594442386" sldId="259"/>
            <ac:spMk id="49" creationId="{2662CAEE-FDC3-454C-BBBC-9811F45A38D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0" creationId="{96AD8491-A8F6-48C0-B735-56FF347C493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1" creationId="{26BEB633-3D84-4AEA-A6EC-9495565B2337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2" creationId="{7FB37346-1E3C-4E05-A88F-A576702F269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3" creationId="{0D21983A-1E57-4FB1-8191-1A0576BA394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4" creationId="{FD35082E-5FAF-4F03-ABC5-5F7CC5B6E88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5" creationId="{F681D72F-E4CB-45B5-8B6A-5C6E428EBA0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6" creationId="{453B4A71-3F6B-4467-8CBC-238D97C7952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7" creationId="{F14FF289-286F-4F21-ABCE-5A1C0D58D56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8" creationId="{348A48C0-BDC6-4353-95BE-6E81969C9FD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9" creationId="{F2805121-27A3-4B3A-B518-F47B88ED2541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0" creationId="{4EA2E179-CFC8-4E3A-BA2A-FD461828027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1" creationId="{292D30CC-74D1-4449-A769-D29C9C275C9A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2" creationId="{314A6385-6E6A-4C74-B342-38980929072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3" creationId="{EE6A03CE-6D29-433E-BBA8-981AE8084FF8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4" creationId="{3660CEBA-5D4A-4A21-8FDF-90C2DA45C5E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5" creationId="{64624E02-DDBF-4408-812C-9D5DC589C514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6" creationId="{D6A65D22-9062-4EE8-841A-15BE96668940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7" creationId="{723BB161-03DC-4947-9148-5AEEAA1F1AA5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8" creationId="{FA4DD82F-F9C2-4994-BDBA-3ACC8D5B2FE5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9" creationId="{2CE9E95F-117A-4514-92FD-1A6172256F4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0" creationId="{F9792121-A8BB-4D22-8394-5FC30BD540B3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1" creationId="{B50F2AFE-4815-4CE9-B1D3-BE34DC73BF6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2" creationId="{4A0C2310-CC32-49CF-ABEE-A5C05B1D589C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3" creationId="{C16B0399-C294-4DE8-A9D5-7F7A4E1833D7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4" creationId="{E930C2A8-0B09-4FB0-B69B-DC0F65083A5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5" creationId="{0657D3F4-0F55-482C-9EE7-09ACB190BD4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6" creationId="{3222A0F9-1575-4835-B033-941F419803D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7" creationId="{78C81190-E440-4E1F-971B-4370EBD3DD05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8" creationId="{9A562466-F6F4-4EE5-9BBA-F0961853F83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9" creationId="{AF6BBC0A-E854-415E-84B3-C6ED3446025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0" creationId="{6514ECFE-A1CC-4796-BDE4-53B94E928571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1" creationId="{01BA066F-5DBB-4953-AFE4-FA6E44F9B05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2" creationId="{91BA6BD5-63DF-471E-B967-D89E17DC440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3" creationId="{AC5090DD-4168-4906-AAF3-EFA3BECE8737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4" creationId="{B91363E6-6B40-4B69-B27A-02A99D628B8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5" creationId="{9E10FEC7-309D-45A2-A1DF-6F4094B24721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6" creationId="{A394172E-0097-425D-A962-FCE852F33053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7" creationId="{909F3DBD-A751-4384-B172-C0C1A0A377AA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8" creationId="{EE5F5F55-097C-4859-8421-A7DFE2DA8DB2}"/>
          </ac:spMkLst>
        </pc:spChg>
        <pc:spChg chg="mod">
          <ac:chgData name="남 상현" userId="03ad4a8e8f7310f3" providerId="LiveId" clId="{1062D119-4F77-4FFA-A496-4BBD8432019D}" dt="2022-04-19T03:28:18.990" v="213" actId="207"/>
          <ac:spMkLst>
            <pc:docMk/>
            <pc:sldMk cId="3594442386" sldId="259"/>
            <ac:spMk id="89" creationId="{FFC4FC3B-6DAF-4619-B22A-8188F86CB1D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0" creationId="{404268EA-2752-46AB-9ACA-50DAFF29834C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1" creationId="{209640C0-E894-4AEF-B1C9-92D7B9FE32C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2" creationId="{E73DC55D-9B4F-4E8A-8EFA-F30E9FD192D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3" creationId="{20F0A788-D516-4A8A-8A5E-04E223EA2139}"/>
          </ac:spMkLst>
        </pc:spChg>
        <pc:spChg chg="add mod">
          <ac:chgData name="남 상현" userId="03ad4a8e8f7310f3" providerId="LiveId" clId="{1062D119-4F77-4FFA-A496-4BBD8432019D}" dt="2022-04-19T03:28:11.067" v="211" actId="164"/>
          <ac:spMkLst>
            <pc:docMk/>
            <pc:sldMk cId="3594442386" sldId="259"/>
            <ac:spMk id="94" creationId="{B56F07A7-B6C1-46D3-B9A8-4A89FB6045C4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6" creationId="{AF8A24E2-41B1-4095-9A34-195E9BFCBBE3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7" creationId="{072EEE73-3A57-4060-B87B-3B1C3BBBDDD5}"/>
          </ac:spMkLst>
        </pc:spChg>
        <pc:spChg chg="add mod">
          <ac:chgData name="남 상현" userId="03ad4a8e8f7310f3" providerId="LiveId" clId="{1062D119-4F77-4FFA-A496-4BBD8432019D}" dt="2022-04-19T02:59:25.003" v="143" actId="20577"/>
          <ac:spMkLst>
            <pc:docMk/>
            <pc:sldMk cId="3594442386" sldId="259"/>
            <ac:spMk id="98" creationId="{3C74D47F-D7A4-4E34-8C06-B3E04BBED184}"/>
          </ac:spMkLst>
        </pc:spChg>
        <pc:spChg chg="add mod">
          <ac:chgData name="남 상현" userId="03ad4a8e8f7310f3" providerId="LiveId" clId="{1062D119-4F77-4FFA-A496-4BBD8432019D}" dt="2022-04-19T02:59:20.448" v="141" actId="14100"/>
          <ac:spMkLst>
            <pc:docMk/>
            <pc:sldMk cId="3594442386" sldId="259"/>
            <ac:spMk id="99" creationId="{702DD460-4B0E-43A7-8843-6E5F91E70D60}"/>
          </ac:spMkLst>
        </pc:spChg>
        <pc:spChg chg="add mod">
          <ac:chgData name="남 상현" userId="03ad4a8e8f7310f3" providerId="LiveId" clId="{1062D119-4F77-4FFA-A496-4BBD8432019D}" dt="2022-04-19T02:59:27.856" v="147" actId="20577"/>
          <ac:spMkLst>
            <pc:docMk/>
            <pc:sldMk cId="3594442386" sldId="259"/>
            <ac:spMk id="100" creationId="{85845F67-7ACD-4308-8875-5B86612F59B5}"/>
          </ac:spMkLst>
        </pc:spChg>
        <pc:spChg chg="add mod">
          <ac:chgData name="남 상현" userId="03ad4a8e8f7310f3" providerId="LiveId" clId="{1062D119-4F77-4FFA-A496-4BBD8432019D}" dt="2022-04-19T02:59:11.708" v="134" actId="20577"/>
          <ac:spMkLst>
            <pc:docMk/>
            <pc:sldMk cId="3594442386" sldId="259"/>
            <ac:spMk id="101" creationId="{18B59CB8-39A2-4ECE-A3F2-ED8759B9433C}"/>
          </ac:spMkLst>
        </pc:spChg>
        <pc:grpChg chg="add 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3" creationId="{30F89346-0ECA-420F-9E48-2B7A2ED4D7B2}"/>
          </ac:grpSpMkLst>
        </pc:grpChg>
        <pc:grpChg chg="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5" creationId="{DD09C7B3-FEFA-42ED-AEA1-8D9EEE564E62}"/>
          </ac:grpSpMkLst>
        </pc:grpChg>
        <pc:grpChg chg="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6" creationId="{40BD3E12-1626-45A6-B4C1-3906408D1D14}"/>
          </ac:grpSpMkLst>
        </pc:grpChg>
        <pc:grpChg chg="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8" creationId="{261C36CC-B9F0-4F2A-936C-AB0689A97F32}"/>
          </ac:grpSpMkLst>
        </pc:grpChg>
        <pc:grpChg chg="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9" creationId="{E444749E-2181-489C-98B6-48CEF1333088}"/>
          </ac:grpSpMkLst>
        </pc:grpChg>
        <pc:grpChg chg="add 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28" creationId="{4A29F495-8A4A-4AD1-B02F-A1C3FAAE508E}"/>
          </ac:grpSpMkLst>
        </pc:grpChg>
        <pc:grpChg chg="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29" creationId="{99B7992A-CFFE-4FF2-B41F-EAC2D53548A9}"/>
          </ac:grpSpMkLst>
        </pc:grpChg>
        <pc:grpChg chg="add mod">
          <ac:chgData name="남 상현" userId="03ad4a8e8f7310f3" providerId="LiveId" clId="{1062D119-4F77-4FFA-A496-4BBD8432019D}" dt="2022-04-19T03:28:11.067" v="211" actId="164"/>
          <ac:grpSpMkLst>
            <pc:docMk/>
            <pc:sldMk cId="3594442386" sldId="259"/>
            <ac:grpSpMk id="95" creationId="{78BA964F-36C7-452D-9BD2-DC39E8FB13B0}"/>
          </ac:grpSpMkLst>
        </pc:grpChg>
        <pc:grpChg chg="add mod">
          <ac:chgData name="남 상현" userId="03ad4a8e8f7310f3" providerId="LiveId" clId="{1062D119-4F77-4FFA-A496-4BBD8432019D}" dt="2022-04-19T03:28:14.133" v="212" actId="1076"/>
          <ac:grpSpMkLst>
            <pc:docMk/>
            <pc:sldMk cId="3594442386" sldId="259"/>
            <ac:grpSpMk id="102" creationId="{F7059B98-E766-440B-A9FB-4009253F3BBE}"/>
          </ac:grpSpMkLst>
        </pc:grpChg>
        <pc:cxnChg chg="mod">
          <ac:chgData name="남 상현" userId="03ad4a8e8f7310f3" providerId="LiveId" clId="{1062D119-4F77-4FFA-A496-4BBD8432019D}" dt="2022-04-19T02:52:22.219" v="46"/>
          <ac:cxnSpMkLst>
            <pc:docMk/>
            <pc:sldMk cId="3594442386" sldId="259"/>
            <ac:cxnSpMk id="4" creationId="{112F8F11-834E-4F0B-BDD5-C2A918BC2B45}"/>
          </ac:cxnSpMkLst>
        </pc:cxnChg>
      </pc:sldChg>
      <pc:sldChg chg="addSp delSp modSp add mod">
        <pc:chgData name="남 상현" userId="03ad4a8e8f7310f3" providerId="LiveId" clId="{1062D119-4F77-4FFA-A496-4BBD8432019D}" dt="2022-04-19T03:46:44.640" v="397" actId="478"/>
        <pc:sldMkLst>
          <pc:docMk/>
          <pc:sldMk cId="2535043160" sldId="260"/>
        </pc:sldMkLst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" creationId="{6A5076DD-DC44-47D0-82AD-9277D78A5BA8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" creationId="{85CFAA0A-8B5B-46ED-B48E-51E76574C67D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6" creationId="{F30B7E51-5AE2-4934-AF11-2BF37F59BD0B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7" creationId="{D6A3B7B6-61A8-424F-954D-DE2BDC4B986C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8" creationId="{AB16F439-FF4F-4A40-9D28-298346C79BF7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9" creationId="{CBDCC1D5-BB5F-4B16-B031-9D2E45235FB1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0" creationId="{5F593961-F202-4AAE-A508-5AB011252817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1" creationId="{B344AE12-675E-4AAB-8696-8BAB33D60383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2" creationId="{2B8CD3F6-1EDD-411D-94EC-C9916A7DF7C5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3" creationId="{75A4EC4D-F16D-4577-91D2-80E2A2528431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4" creationId="{87EFDAF9-5382-49E5-A70E-1F47EB18A8B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5" creationId="{7D33BA3D-9162-438E-94D2-BF665B451522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6" creationId="{15B3C879-8876-4855-B5FB-22CDB69AB656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7" creationId="{9B08978A-3470-4ABE-B6F8-043274741FA3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8" creationId="{F5093AC2-3E68-4D1A-B3EB-2B6ED788D36C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9" creationId="{1BBA512A-A728-46B8-9236-EB96B552C97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0" creationId="{0C18701B-DEEE-46B5-9C8C-31A9E9769B19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1" creationId="{A757DD99-480D-4CED-8B68-2EF706C0B45A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2" creationId="{10D77047-5FC0-41F8-A8FA-4F5BA8C8B64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3" creationId="{6E0C3BFE-3945-465E-B503-B92B2D365BF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4" creationId="{DDE5207E-8A99-4889-897A-444E05149CCA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5" creationId="{6F1735CC-D529-4187-AC99-64DD3BE8FCAA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6" creationId="{8BC7F24F-FED5-429B-84C0-78D289F5A505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7" creationId="{1DD4692D-D308-413F-A88E-1DCFEB662BAF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8" creationId="{6547FA74-4F54-4945-A0BA-4117068C0191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9" creationId="{6655F025-CB1C-4E9A-B6C2-E02D79A3F14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0" creationId="{7DC2A67D-69EE-4262-B0E9-01D029001D26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1" creationId="{76D4F7D2-443B-4BC2-96A0-1BCA8A683C0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2" creationId="{D39166A9-4D75-4998-BD60-ABFFF2402488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3" creationId="{75E8B84D-A2B6-4F2C-8ACC-7B2FF9DBC716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4" creationId="{7D8467B4-7F72-4FF2-8C88-7A67BCDECA0F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5" creationId="{C28D603F-27F3-4BEE-8438-91BF0F35D714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6" creationId="{DB435B05-04D1-4729-B239-7C5DF1736430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7" creationId="{C783E6ED-7F1F-488D-AB40-51CFEAD4768D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8" creationId="{5945E888-4180-4E7E-AD0E-11BBB818F51A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39" creationId="{59A12C5A-8D90-413E-A17E-70EB307B6467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40" creationId="{C7F31D20-1582-4D26-970E-FCB88AB7A756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1" creationId="{5F04BF79-9D90-4CD1-8BC9-F72358965DAD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2" creationId="{152E7764-0BCB-4A08-B6CD-245E1CF7BEFB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3" creationId="{5AC8DFC5-263D-47B3-83EF-2799AD0063D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4" creationId="{CCC57870-F6B2-45C6-9D34-937B83C5ADE5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5" creationId="{49492C91-ED36-49A1-A75A-E948E123F6F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6" creationId="{2B833932-06F2-46D4-89AF-4AB4C16035E3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47" creationId="{61A24CF7-7402-473D-BCF6-893F7DE9549E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48" creationId="{970A07A3-B73F-4B0F-8AB8-0DE3C27ECC4A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9" creationId="{CA10A527-E2BE-4D56-9FAC-FE109AF7CCF9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0" creationId="{6357BF8F-3536-416D-AEC5-65FD50217531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1" creationId="{F0736ED1-43F1-4672-93CB-D8615A34E16D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2" creationId="{6EA0AC2F-4DBE-4D94-9EE8-1549E3C568D0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3" creationId="{537E6519-40F9-45BD-A500-31E13E9A2BD0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4" creationId="{9A26DE95-AABC-4296-9095-210032376795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55" creationId="{1FED1517-C5CD-4B4F-89FC-0873E899A43E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56" creationId="{1D4F8989-D84F-4DA4-BDD4-154B2F2B1019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7" creationId="{4EB51042-58AD-4B48-9EEA-97BEA8FF6486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8" creationId="{3970BAA6-6BB0-4290-B28F-BB46F50A5E79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9" creationId="{838F36E4-9A04-4ACF-86E6-160D7D420441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0" creationId="{E4A0D8AB-E661-4D06-9735-9BF84E975489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1" creationId="{2220FF07-5DCB-401E-B52B-0A37847B8082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2" creationId="{6DFD2BAF-2B90-43DE-9283-38E7A048B9FD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3" creationId="{32BF3A87-048C-447E-82BA-C0B84F03AC8F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4" creationId="{6A04B4E0-4919-4AF8-9F2C-C00396AE59C0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5" creationId="{9994FD11-CEBD-4F50-BB6D-CC5715B59BA5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6" creationId="{EA86D7BC-BBEB-42AB-94B4-A94EE4080752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7" creationId="{7000943D-73D9-4E99-A77D-5642D38BD285}"/>
          </ac:spMkLst>
        </pc:spChg>
        <pc:spChg chg="add mod">
          <ac:chgData name="남 상현" userId="03ad4a8e8f7310f3" providerId="LiveId" clId="{1062D119-4F77-4FFA-A496-4BBD8432019D}" dt="2022-04-19T03:40:30.776" v="304" actId="20577"/>
          <ac:spMkLst>
            <pc:docMk/>
            <pc:sldMk cId="2535043160" sldId="260"/>
            <ac:spMk id="68" creationId="{C0970E13-5DA8-436C-9A8B-4256F6490AF2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73" creationId="{8B7459D3-3175-4599-8EF9-32030E12C195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76" creationId="{5C09DA5D-FDC9-45CE-8DEC-F261D5BD2B8F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77" creationId="{B3C383DA-C10A-4050-AE68-3B735FE25C51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78" creationId="{8FA7DBDF-F93D-4D62-99DF-68910B98A2AA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79" creationId="{6A9A2B9D-2808-40AD-9509-382E9E41C422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0" creationId="{634562EA-B76A-4225-B420-1AC4658371AF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1" creationId="{051B14D1-8924-4CE3-BFF8-A95414EF3EE8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2" creationId="{88E87CF7-0CA2-437F-8F39-16DE31D4C452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3" creationId="{9AFFBD95-D557-46BB-A4D5-971698792C9F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4" creationId="{0F80850D-A23F-4204-864C-AD319C0ACC2E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5" creationId="{852D8CBE-A2C7-401E-9505-7590B9DD1A24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6" creationId="{2383C141-1204-45AF-A558-7C19512594AC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7" creationId="{A707515D-8E77-44E4-BBE3-3A6F11FAE501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8" creationId="{1DE91DBE-5D54-46D2-97FF-6A12D47652E7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9" creationId="{AD1EC425-C523-44D9-9B86-CF35A1B9638A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90" creationId="{515E8390-7224-4DF6-8046-9FB3EB1A1C21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91" creationId="{EA379331-6D07-4CF1-BAD9-3250723823AF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92" creationId="{9EF4F916-6924-4254-AEF0-3D12224FBCD3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93" creationId="{A1B13B6D-1456-49C6-9566-387B66065AC9}"/>
          </ac:spMkLst>
        </pc:spChg>
        <pc:spChg chg="del mod">
          <ac:chgData name="남 상현" userId="03ad4a8e8f7310f3" providerId="LiveId" clId="{1062D119-4F77-4FFA-A496-4BBD8432019D}" dt="2022-04-19T03:24:18.823" v="207" actId="478"/>
          <ac:spMkLst>
            <pc:docMk/>
            <pc:sldMk cId="2535043160" sldId="260"/>
            <ac:spMk id="94" creationId="{0BD468AB-7AD8-416E-B11B-238377D830D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97" creationId="{815ED231-C47A-47E8-A4FD-7E0DE3DF417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98" creationId="{EC70C344-3A60-4D72-9F72-DE5161522A5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99" creationId="{534A6BF4-CB09-40F6-B389-6C6F89DE4205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0" creationId="{3D12CB5D-A892-412F-90CA-203312A7E97F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1" creationId="{BDCE85B4-74BF-48D8-826F-17572EB16C4B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2" creationId="{EAF87AB3-E9CF-4CE9-8DDE-F0C5C25F42E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3" creationId="{27C45C46-CB8A-4E41-9D85-823E1A9354D7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4" creationId="{5D83ED07-D73D-4F98-9AD4-8D1B135EC831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5" creationId="{A0DD29C3-6386-4D35-9191-115869706C5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6" creationId="{990E1518-E326-4280-B89C-D47B9A37552F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7" creationId="{E5F98D9E-89FF-4E3E-AB08-0B9D175D660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8" creationId="{EA17AE66-63E8-43B0-8964-00ABD50DF968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9" creationId="{69BC009B-E661-4BCE-93B5-EF19486DFD2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0" creationId="{6370A767-DCE1-44DA-A16C-EF1CD6A6F995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1" creationId="{EE3AB4BC-031B-42D9-8EBD-1E67FE5708EB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2" creationId="{B8110939-98C8-4A5E-81EE-21ACD68074D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3" creationId="{996429B5-A170-4819-88C9-FA0A2AA13CE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4" creationId="{E6485C0F-E2AE-4E44-8040-E9330A0B4A8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5" creationId="{D2E87263-C251-4E89-A92A-D9EBB8EF1381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6" creationId="{E99CDBE0-0C35-4265-9FC0-6C3DE0CCAD00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7" creationId="{0A0B8AA6-DA24-4F74-A3BD-33782704BB7D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8" creationId="{0B8C3849-0F58-4224-924F-CAF15D15412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9" creationId="{7363D0B0-1204-4A06-8071-6322B0D9B4D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0" creationId="{6BF7B171-CBB7-408A-A83A-D60E9C7F58CB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1" creationId="{21BAA9ED-46FC-4838-A138-C5A51E07914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2" creationId="{4A31BDCB-205C-4B24-9F56-3DABCDB644C9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3" creationId="{A9D6CC48-6E8D-482D-BE33-9A21F8CD9C96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4" creationId="{3CB32C88-F557-498F-A19F-DF8911B1D10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5" creationId="{493D84BA-A507-4E37-996F-EFA53B2DD738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6" creationId="{FE8D21D4-6696-43C7-A192-2C7740EB3AA8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7" creationId="{FA6A8AC5-9AEA-47CA-8EFB-49D21CC84AE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8" creationId="{55B3E4E0-6198-4677-A9A3-5300019A3EF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9" creationId="{62F16202-5B23-46D0-A7E5-1017D088BE8A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0" creationId="{5B623931-0C83-4226-813B-576CF636BE6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1" creationId="{AAA4B738-4635-4B42-9522-6E5C4F3F2291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2" creationId="{86F33DE9-FB07-43BB-9BF1-73225505526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3" creationId="{8D53097F-0F0F-4C40-8357-FDACC9498D2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4" creationId="{C66019D9-E19C-42F6-936C-4A965DCDC44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5" creationId="{BF7C6BC6-C375-4EFC-A7DA-31855E6B06E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6" creationId="{7E3E7555-45B4-4ECC-A8E2-BE81EDF08F11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7" creationId="{80E07F5A-C835-483F-8D5A-E79C7BCF5315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8" creationId="{F80BE7D9-EB88-4301-8DA2-5F49AF60F4F8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9" creationId="{DC3FFF6D-EBE3-41A7-A59E-AD97DA2FCDEB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0" creationId="{2ACC34EC-137F-4AF7-BB54-017FCC81C2E3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1" creationId="{FBB8BF3F-F048-4DEC-B7AB-C3CB88714ED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2" creationId="{2F9D9029-7BAA-4AB4-BED3-95C1AE0B2FA0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3" creationId="{B28041EF-AA0D-4A08-B4EC-6D4DB1D7D685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4" creationId="{99D00E74-559A-4091-B26A-89288E993C45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5" creationId="{74799C91-2851-4241-A57D-99FA978CA9FF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6" creationId="{60A55F16-DE76-4FE2-960F-0F447DA145F8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7" creationId="{CCDBDEB2-6278-4358-BD0C-CF210AD54FEA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8" creationId="{4BD83C24-B080-4FA6-B668-F38A307ACE17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9" creationId="{83E7059D-F8D7-4481-8A27-E28D82BEA83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0" creationId="{E80C0F8B-0FF4-45D1-A865-968489BBD57A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1" creationId="{FAAE3BDF-BE6C-4C6C-BF68-CB1FE2B5FD7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2" creationId="{4918CC43-E461-4A2B-9816-6C845273AFFB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3" creationId="{9C4C61D1-7F7F-44EF-BC1E-360C86817197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4" creationId="{1A20A4C2-E463-4BEE-B313-69777933CF2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5" creationId="{4207C2E0-7DD4-463C-954D-1D7CB3AF4A73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6" creationId="{D0D560F6-70EC-4FD8-BD5E-A551516F9B6F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7" creationId="{FC442B92-41E1-4EEF-ACD9-AA30CC54C4B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8" creationId="{A70240DD-EC33-48FB-B46C-1B2ACF3D9646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9" creationId="{8FD6A5E8-C45D-478F-905D-C65210F3B30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60" creationId="{7500E6C5-0544-4222-A8B2-680C36D14515}"/>
          </ac:spMkLst>
        </pc:spChg>
        <pc:spChg chg="add mod">
          <ac:chgData name="남 상현" userId="03ad4a8e8f7310f3" providerId="LiveId" clId="{1062D119-4F77-4FFA-A496-4BBD8432019D}" dt="2022-04-19T03:46:36.897" v="394" actId="207"/>
          <ac:spMkLst>
            <pc:docMk/>
            <pc:sldMk cId="2535043160" sldId="260"/>
            <ac:spMk id="161" creationId="{A9602255-7857-4428-BBCA-E9D89AA4E20C}"/>
          </ac:spMkLst>
        </pc:spChg>
        <pc:spChg chg="add mod">
          <ac:chgData name="남 상현" userId="03ad4a8e8f7310f3" providerId="LiveId" clId="{1062D119-4F77-4FFA-A496-4BBD8432019D}" dt="2022-04-19T03:37:30.615" v="271"/>
          <ac:spMkLst>
            <pc:docMk/>
            <pc:sldMk cId="2535043160" sldId="260"/>
            <ac:spMk id="162" creationId="{513B5DCC-195E-42B0-8696-5819B5A606D1}"/>
          </ac:spMkLst>
        </pc:spChg>
        <pc:spChg chg="add mod">
          <ac:chgData name="남 상현" userId="03ad4a8e8f7310f3" providerId="LiveId" clId="{1062D119-4F77-4FFA-A496-4BBD8432019D}" dt="2022-04-19T03:37:41.497" v="276" actId="20577"/>
          <ac:spMkLst>
            <pc:docMk/>
            <pc:sldMk cId="2535043160" sldId="260"/>
            <ac:spMk id="163" creationId="{7C109998-5E85-4BCD-873E-CEDA06AC7FBB}"/>
          </ac:spMkLst>
        </pc:spChg>
        <pc:spChg chg="add mod">
          <ac:chgData name="남 상현" userId="03ad4a8e8f7310f3" providerId="LiveId" clId="{1062D119-4F77-4FFA-A496-4BBD8432019D}" dt="2022-04-19T03:37:30.615" v="271"/>
          <ac:spMkLst>
            <pc:docMk/>
            <pc:sldMk cId="2535043160" sldId="260"/>
            <ac:spMk id="164" creationId="{6D2EE205-0DC9-4DFD-8340-F7C85842C8EA}"/>
          </ac:spMkLst>
        </pc:spChg>
        <pc:spChg chg="add mod">
          <ac:chgData name="남 상현" userId="03ad4a8e8f7310f3" providerId="LiveId" clId="{1062D119-4F77-4FFA-A496-4BBD8432019D}" dt="2022-04-19T03:37:45.638" v="281" actId="20577"/>
          <ac:spMkLst>
            <pc:docMk/>
            <pc:sldMk cId="2535043160" sldId="260"/>
            <ac:spMk id="165" creationId="{0366CD22-41AD-4F36-AAFC-BB278CE5613F}"/>
          </ac:spMkLst>
        </pc:spChg>
        <pc:spChg chg="add del mod">
          <ac:chgData name="남 상현" userId="03ad4a8e8f7310f3" providerId="LiveId" clId="{1062D119-4F77-4FFA-A496-4BBD8432019D}" dt="2022-04-19T03:46:40.279" v="396" actId="478"/>
          <ac:spMkLst>
            <pc:docMk/>
            <pc:sldMk cId="2535043160" sldId="260"/>
            <ac:spMk id="166" creationId="{A2CA902D-53BB-4B4C-BE81-556A70B35A06}"/>
          </ac:spMkLst>
        </pc:spChg>
        <pc:grpChg chg="add del mod">
          <ac:chgData name="남 상현" userId="03ad4a8e8f7310f3" providerId="LiveId" clId="{1062D119-4F77-4FFA-A496-4BBD8432019D}" dt="2022-04-19T03:23:40.754" v="197" actId="165"/>
          <ac:grpSpMkLst>
            <pc:docMk/>
            <pc:sldMk cId="2535043160" sldId="260"/>
            <ac:grpSpMk id="2" creationId="{9C266DAF-4DFD-46D5-9FDC-1B8DE62B2CB6}"/>
          </ac:grpSpMkLst>
        </pc:grpChg>
        <pc:grpChg chg="del mod topLvl">
          <ac:chgData name="남 상현" userId="03ad4a8e8f7310f3" providerId="LiveId" clId="{1062D119-4F77-4FFA-A496-4BBD8432019D}" dt="2022-04-19T03:24:06.451" v="202" actId="478"/>
          <ac:grpSpMkLst>
            <pc:docMk/>
            <pc:sldMk cId="2535043160" sldId="260"/>
            <ac:grpSpMk id="3" creationId="{9D2CD238-EF7B-45DC-A111-A05FFB4CC579}"/>
          </ac:grpSpMkLst>
        </pc:grpChg>
        <pc:grpChg chg="add mod">
          <ac:chgData name="남 상현" userId="03ad4a8e8f7310f3" providerId="LiveId" clId="{1062D119-4F77-4FFA-A496-4BBD8432019D}" dt="2022-04-19T03:00:26.315" v="154"/>
          <ac:grpSpMkLst>
            <pc:docMk/>
            <pc:sldMk cId="2535043160" sldId="260"/>
            <ac:grpSpMk id="69" creationId="{3E1BA572-8AA9-4BFF-AB6F-BD0BDDE3A8F0}"/>
          </ac:grpSpMkLst>
        </pc:grpChg>
        <pc:grpChg chg="mod">
          <ac:chgData name="남 상현" userId="03ad4a8e8f7310f3" providerId="LiveId" clId="{1062D119-4F77-4FFA-A496-4BBD8432019D}" dt="2022-04-19T03:00:26.315" v="154"/>
          <ac:grpSpMkLst>
            <pc:docMk/>
            <pc:sldMk cId="2535043160" sldId="260"/>
            <ac:grpSpMk id="71" creationId="{2EA265B2-52C9-4CF5-8DDD-A59C9986BEC6}"/>
          </ac:grpSpMkLst>
        </pc:grpChg>
        <pc:grpChg chg="mod">
          <ac:chgData name="남 상현" userId="03ad4a8e8f7310f3" providerId="LiveId" clId="{1062D119-4F77-4FFA-A496-4BBD8432019D}" dt="2022-04-19T03:00:26.315" v="154"/>
          <ac:grpSpMkLst>
            <pc:docMk/>
            <pc:sldMk cId="2535043160" sldId="260"/>
            <ac:grpSpMk id="72" creationId="{AC6BF1F3-5BA3-4138-A979-997A3E5A7BA2}"/>
          </ac:grpSpMkLst>
        </pc:grpChg>
        <pc:grpChg chg="mod">
          <ac:chgData name="남 상현" userId="03ad4a8e8f7310f3" providerId="LiveId" clId="{1062D119-4F77-4FFA-A496-4BBD8432019D}" dt="2022-04-19T03:00:26.315" v="154"/>
          <ac:grpSpMkLst>
            <pc:docMk/>
            <pc:sldMk cId="2535043160" sldId="260"/>
            <ac:grpSpMk id="74" creationId="{2F768E9D-A519-486D-B788-6808C953BAB4}"/>
          </ac:grpSpMkLst>
        </pc:grpChg>
        <pc:grpChg chg="mod">
          <ac:chgData name="남 상현" userId="03ad4a8e8f7310f3" providerId="LiveId" clId="{1062D119-4F77-4FFA-A496-4BBD8432019D}" dt="2022-04-19T03:00:26.315" v="154"/>
          <ac:grpSpMkLst>
            <pc:docMk/>
            <pc:sldMk cId="2535043160" sldId="260"/>
            <ac:grpSpMk id="75" creationId="{D26C9341-EBE3-4855-BCEF-CD22ED437E7B}"/>
          </ac:grpSpMkLst>
        </pc:grpChg>
        <pc:grpChg chg="add mod">
          <ac:chgData name="남 상현" userId="03ad4a8e8f7310f3" providerId="LiveId" clId="{1062D119-4F77-4FFA-A496-4BBD8432019D}" dt="2022-04-19T03:24:17.026" v="206"/>
          <ac:grpSpMkLst>
            <pc:docMk/>
            <pc:sldMk cId="2535043160" sldId="260"/>
            <ac:grpSpMk id="95" creationId="{E9300234-64D9-4790-8751-A018164B0263}"/>
          </ac:grpSpMkLst>
        </pc:grpChg>
        <pc:grpChg chg="mod">
          <ac:chgData name="남 상현" userId="03ad4a8e8f7310f3" providerId="LiveId" clId="{1062D119-4F77-4FFA-A496-4BBD8432019D}" dt="2022-04-19T03:24:17.026" v="206"/>
          <ac:grpSpMkLst>
            <pc:docMk/>
            <pc:sldMk cId="2535043160" sldId="260"/>
            <ac:grpSpMk id="96" creationId="{2054F3C6-9C6A-40B0-9B33-832201DE74BE}"/>
          </ac:grpSpMkLst>
        </pc:grpChg>
        <pc:cxnChg chg="mod">
          <ac:chgData name="남 상현" userId="03ad4a8e8f7310f3" providerId="LiveId" clId="{1062D119-4F77-4FFA-A496-4BBD8432019D}" dt="2022-04-19T03:00:26.315" v="154"/>
          <ac:cxnSpMkLst>
            <pc:docMk/>
            <pc:sldMk cId="2535043160" sldId="260"/>
            <ac:cxnSpMk id="70" creationId="{4B91C7AD-84D5-4E99-890E-7B35795B6FE3}"/>
          </ac:cxnSpMkLst>
        </pc:cxnChg>
        <pc:cxnChg chg="add del mod">
          <ac:chgData name="남 상현" userId="03ad4a8e8f7310f3" providerId="LiveId" clId="{1062D119-4F77-4FFA-A496-4BBD8432019D}" dt="2022-04-19T03:46:44.640" v="397" actId="478"/>
          <ac:cxnSpMkLst>
            <pc:docMk/>
            <pc:sldMk cId="2535043160" sldId="260"/>
            <ac:cxnSpMk id="167" creationId="{C0229B4F-AB82-45C2-BE63-B2653103389A}"/>
          </ac:cxnSpMkLst>
        </pc:cxnChg>
      </pc:sldChg>
      <pc:sldChg chg="addSp delSp modSp add mod">
        <pc:chgData name="남 상현" userId="03ad4a8e8f7310f3" providerId="LiveId" clId="{1062D119-4F77-4FFA-A496-4BBD8432019D}" dt="2022-04-19T03:46:49.993" v="399"/>
        <pc:sldMkLst>
          <pc:docMk/>
          <pc:sldMk cId="1872505148" sldId="261"/>
        </pc:sldMkLst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" creationId="{B3201CD3-C220-427A-BD00-C32BD6E2769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" creationId="{FCF10F4A-5CAC-40D2-8745-C1957D5103D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" creationId="{DC5E5B87-C98A-43EE-A470-225EEE842A7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7" creationId="{783170CB-0195-4EFB-9CAC-324F660DA2E4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8" creationId="{13D2E532-7637-4B6D-A712-EDFA693DB3E3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9" creationId="{32C96DFE-E226-43E6-AC7D-E729B228343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0" creationId="{302CD773-F326-481E-96D6-E9C97F52D97B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1" creationId="{D8633348-E94A-4023-B215-E43B5959100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2" creationId="{2BAF5877-AF4F-4938-A0A3-7E9F879B508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3" creationId="{CA197760-76E5-46F2-8354-602E88CAF24D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4" creationId="{CC1E5740-DECD-4B6D-BDBC-6F51AB9782A7}"/>
          </ac:spMkLst>
        </pc:spChg>
        <pc:spChg chg="mod">
          <ac:chgData name="남 상현" userId="03ad4a8e8f7310f3" providerId="LiveId" clId="{1062D119-4F77-4FFA-A496-4BBD8432019D}" dt="2022-04-19T03:24:13.304" v="205" actId="207"/>
          <ac:spMkLst>
            <pc:docMk/>
            <pc:sldMk cId="1872505148" sldId="261"/>
            <ac:spMk id="15" creationId="{04A9AE0E-5674-491B-97F7-0236EEC1DC37}"/>
          </ac:spMkLst>
        </pc:spChg>
        <pc:spChg chg="mod">
          <ac:chgData name="남 상현" userId="03ad4a8e8f7310f3" providerId="LiveId" clId="{1062D119-4F77-4FFA-A496-4BBD8432019D}" dt="2022-04-19T03:24:13.304" v="205" actId="207"/>
          <ac:spMkLst>
            <pc:docMk/>
            <pc:sldMk cId="1872505148" sldId="261"/>
            <ac:spMk id="16" creationId="{3FA31CEA-33BD-4994-B462-01DB292A293B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7" creationId="{5CD3F754-3F3D-4F3C-8A1A-E6BDFA4E639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8" creationId="{73ECB0DF-02C6-4CC5-B03D-0DE68DFE792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9" creationId="{1488AC40-3FD6-4450-8F15-3284BDB21CA1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0" creationId="{4C0BA5A4-BE25-498F-AF4C-9B41BCE8E96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1" creationId="{D5716FF6-DAF3-4C50-B3E4-08F3EECE445A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2" creationId="{48DFA1C6-98E1-4E60-B010-2DAF8F064B81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3" creationId="{33EED5FF-8E8E-4CF2-9505-EDDD6F63FABC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4" creationId="{A865B9C8-DFD4-4B15-B635-4F9BED557EB3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5" creationId="{CFB2FB0F-F093-4473-88B9-B96564AC34E9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6" creationId="{2AEA432A-FD7D-46DD-A2B4-36802326090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7" creationId="{32B7B4BC-1BD8-4DE3-BD59-BDFAF7913AC4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8" creationId="{0F2D7FE2-A104-4661-85AF-DC73EDEE3C20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9" creationId="{2C6C0A01-51F9-48A8-97E3-840F3D06DD82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0" creationId="{7B50FB30-5140-4CC3-AF76-33EED707AAC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1" creationId="{DB9AF070-0515-46E3-A0C1-7C5520614006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2" creationId="{32C130A4-0C6B-4F5B-9749-A55AA67F41D2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3" creationId="{96CDD6B9-E4CD-4B9C-AD3D-1CF533E234A6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4" creationId="{980FFC01-8CA1-4825-9ADB-6E13D784111D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5" creationId="{C2F6B862-E1CD-47FF-BABD-489FAD09E706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6" creationId="{C4840715-AC9F-4E93-B290-6C8E025EC00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7" creationId="{F1C7C1AF-A51A-4511-A121-8A585AF3EA7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8" creationId="{239F7F61-FC29-42EC-9C9D-ED8D9FB1F2FE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9" creationId="{7C96D120-054B-44A9-957C-5B3DC62F3069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0" creationId="{9687CF99-F6F8-4107-BBC5-9426E13404F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1" creationId="{B93EA220-61C4-4D17-948A-489858D4DA51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2" creationId="{01834006-8D10-459A-9ECD-3AC0169DF4BB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3" creationId="{8E8118C3-E41E-470D-9800-DAD534CA44B0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4" creationId="{520E0CDA-0386-4ACF-B1F1-C03162EA6E8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5" creationId="{49395B4C-EDEC-4791-9FCA-8A8527F2D824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6" creationId="{BF5AA9A5-C561-44AF-AC19-C00FC8A841A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7" creationId="{209A3A0B-AF74-42CE-9BC4-79DDCBB4D750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8" creationId="{F3AA0532-53DE-4480-8931-6D83D9614A73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9" creationId="{48233384-E2B0-4F83-AF64-1092AAAA2D2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0" creationId="{917DF562-CA25-44F2-9BE6-14AD27B8E29A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1" creationId="{8FDA6825-BC69-4C49-888D-F986D5500301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2" creationId="{0FEBDBD7-3173-4113-A7BA-32CE0AAEF159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3" creationId="{71B52262-B4C3-4105-83E1-93E3CF35613C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4" creationId="{63E594E3-B3DA-4981-BE12-173BB03D92DB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5" creationId="{3349D852-5D3F-4536-972F-98C48D7368E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6" creationId="{EE07D640-6BD6-43CB-9EBE-802BDBC89875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7" creationId="{3DE3C7CB-1D33-4AA9-BA4B-E686315B3E8E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8" creationId="{E861CE29-266F-4F51-9850-016C2F9EBFC9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9" creationId="{4255354E-0F3B-47B9-A88B-77A8F7396D1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0" creationId="{23C250CA-A560-4130-83AC-155D04011E16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1" creationId="{CB84C424-D601-4094-8DA7-DADA0353906D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2" creationId="{626D5986-1B0A-469C-A21C-186F739567D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3" creationId="{71520612-D736-405D-B923-31568BEC68F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4" creationId="{85BEB04F-CDC5-47B0-BD0C-9BFB44F38EB6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5" creationId="{32025966-E597-47A5-9265-D4ADDC6EFCF9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6" creationId="{A85D4F20-0323-4F68-87EB-594A8315215D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7" creationId="{891AE0D7-9AC0-44C7-A12D-1FFD818DD645}"/>
          </ac:spMkLst>
        </pc:spChg>
        <pc:spChg chg="add mod">
          <ac:chgData name="남 상현" userId="03ad4a8e8f7310f3" providerId="LiveId" clId="{1062D119-4F77-4FFA-A496-4BBD8432019D}" dt="2022-04-19T03:40:33.818" v="305" actId="20577"/>
          <ac:spMkLst>
            <pc:docMk/>
            <pc:sldMk cId="1872505148" sldId="261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73" creationId="{C2CA54F2-0B8B-4098-8D97-5A7A1000B5C0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76" creationId="{7C3E79A8-5D3B-481C-A115-88C5C6B82C90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77" creationId="{C44D33FB-2B97-4457-A4D5-2922B3FA9589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78" creationId="{BD5D3D8E-22D9-46D3-BD4E-ABA6B0D45207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79" creationId="{B167A266-2751-4609-9D8E-403E28CCF2D6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0" creationId="{5E4315C7-ED96-4314-8560-4B640B2DAB7C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1" creationId="{9AC2231C-99EB-48B4-94D6-41CF03FB577B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2" creationId="{E77BBDB3-1962-46F3-BB28-174029C03C38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3" creationId="{E2E3A8AF-7B83-4898-A5B1-DD6A2754798F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4" creationId="{B3A6E49B-0E65-40A8-BE9B-D0E1B34F630E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5" creationId="{CC49DAEE-C057-43AA-B576-B1B095DC502F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6" creationId="{AFD65288-D760-40DA-9225-AE6E405427C4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7" creationId="{E72A79AA-9275-4739-BDC7-EC1B50AF647C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8" creationId="{C44250FB-A19F-4064-907A-CE223689392D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9" creationId="{8B6E2691-A68D-4773-B9A9-9F4D133EB213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90" creationId="{6A194EF8-8BE4-4DCA-B6EF-445D9B81CD25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91" creationId="{65E78AAE-CC97-4E58-B212-AD7AC95185CA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92" creationId="{06BBE08A-8DC3-4A22-A590-4DDDB24C4798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93" creationId="{4AA0BBCC-63AD-43AE-B7F4-8075567D5D8F}"/>
          </ac:spMkLst>
        </pc:spChg>
        <pc:spChg chg="add del mod">
          <ac:chgData name="남 상현" userId="03ad4a8e8f7310f3" providerId="LiveId" clId="{1062D119-4F77-4FFA-A496-4BBD8432019D}" dt="2022-04-19T03:22:32.703" v="183"/>
          <ac:spMkLst>
            <pc:docMk/>
            <pc:sldMk cId="1872505148" sldId="261"/>
            <ac:spMk id="94" creationId="{EE25C8C6-232E-41DE-AE92-0C8C3B5CE5B2}"/>
          </ac:spMkLst>
        </pc:spChg>
        <pc:spChg chg="add mod">
          <ac:chgData name="남 상현" userId="03ad4a8e8f7310f3" providerId="LiveId" clId="{1062D119-4F77-4FFA-A496-4BBD8432019D}" dt="2022-04-19T03:38:00.255" v="282"/>
          <ac:spMkLst>
            <pc:docMk/>
            <pc:sldMk cId="1872505148" sldId="261"/>
            <ac:spMk id="95" creationId="{BBFF27A2-154A-4A77-A412-A8FA19C91ED3}"/>
          </ac:spMkLst>
        </pc:spChg>
        <pc:spChg chg="add del mod">
          <ac:chgData name="남 상현" userId="03ad4a8e8f7310f3" providerId="LiveId" clId="{1062D119-4F77-4FFA-A496-4BBD8432019D}" dt="2022-04-19T03:46:49.499" v="398" actId="478"/>
          <ac:spMkLst>
            <pc:docMk/>
            <pc:sldMk cId="1872505148" sldId="261"/>
            <ac:spMk id="96" creationId="{B04A4700-E159-4215-AB88-3A9B83B898F7}"/>
          </ac:spMkLst>
        </pc:spChg>
        <pc:spChg chg="add mod">
          <ac:chgData name="남 상현" userId="03ad4a8e8f7310f3" providerId="LiveId" clId="{1062D119-4F77-4FFA-A496-4BBD8432019D}" dt="2022-04-19T03:38:00.255" v="282"/>
          <ac:spMkLst>
            <pc:docMk/>
            <pc:sldMk cId="1872505148" sldId="261"/>
            <ac:spMk id="97" creationId="{01DDC885-8DB7-4535-AF90-747555238CE3}"/>
          </ac:spMkLst>
        </pc:spChg>
        <pc:spChg chg="add mod">
          <ac:chgData name="남 상현" userId="03ad4a8e8f7310f3" providerId="LiveId" clId="{1062D119-4F77-4FFA-A496-4BBD8432019D}" dt="2022-04-19T03:38:00.255" v="282"/>
          <ac:spMkLst>
            <pc:docMk/>
            <pc:sldMk cId="1872505148" sldId="261"/>
            <ac:spMk id="98" creationId="{640B0C6D-FC74-40CA-A6A0-7F6AB80A3EF3}"/>
          </ac:spMkLst>
        </pc:spChg>
        <pc:spChg chg="add mod">
          <ac:chgData name="남 상현" userId="03ad4a8e8f7310f3" providerId="LiveId" clId="{1062D119-4F77-4FFA-A496-4BBD8432019D}" dt="2022-04-19T03:38:00.255" v="282"/>
          <ac:spMkLst>
            <pc:docMk/>
            <pc:sldMk cId="1872505148" sldId="261"/>
            <ac:spMk id="99" creationId="{C479449B-24A9-4401-987F-183F8460C224}"/>
          </ac:spMkLst>
        </pc:spChg>
        <pc:spChg chg="add mod">
          <ac:chgData name="남 상현" userId="03ad4a8e8f7310f3" providerId="LiveId" clId="{1062D119-4F77-4FFA-A496-4BBD8432019D}" dt="2022-04-19T03:46:49.993" v="399"/>
          <ac:spMkLst>
            <pc:docMk/>
            <pc:sldMk cId="1872505148" sldId="261"/>
            <ac:spMk id="100" creationId="{53B45579-35D8-4CFC-89A9-FC67BA876B25}"/>
          </ac:spMkLst>
        </pc:spChg>
        <pc:grpChg chg="add mod">
          <ac:chgData name="남 상현" userId="03ad4a8e8f7310f3" providerId="LiveId" clId="{1062D119-4F77-4FFA-A496-4BBD8432019D}" dt="2022-04-19T03:24:10.332" v="204" actId="1076"/>
          <ac:grpSpMkLst>
            <pc:docMk/>
            <pc:sldMk cId="1872505148" sldId="261"/>
            <ac:grpSpMk id="2" creationId="{BBBA66FB-26B9-4721-B62D-C7BD7CAC3FF9}"/>
          </ac:grpSpMkLst>
        </pc:grpChg>
        <pc:grpChg chg="mod">
          <ac:chgData name="남 상현" userId="03ad4a8e8f7310f3" providerId="LiveId" clId="{1062D119-4F77-4FFA-A496-4BBD8432019D}" dt="2022-04-19T02:59:58.100" v="149"/>
          <ac:grpSpMkLst>
            <pc:docMk/>
            <pc:sldMk cId="1872505148" sldId="261"/>
            <ac:grpSpMk id="3" creationId="{63DECE2D-BD4A-4647-AC1A-B8784408FD44}"/>
          </ac:grpSpMkLst>
        </pc:grpChg>
        <pc:grpChg chg="add mod">
          <ac:chgData name="남 상현" userId="03ad4a8e8f7310f3" providerId="LiveId" clId="{1062D119-4F77-4FFA-A496-4BBD8432019D}" dt="2022-04-19T03:11:40.918" v="164"/>
          <ac:grpSpMkLst>
            <pc:docMk/>
            <pc:sldMk cId="1872505148" sldId="261"/>
            <ac:grpSpMk id="69" creationId="{C91584A9-B9EB-43B9-BEC8-1D6908086912}"/>
          </ac:grpSpMkLst>
        </pc:grpChg>
        <pc:grpChg chg="mod">
          <ac:chgData name="남 상현" userId="03ad4a8e8f7310f3" providerId="LiveId" clId="{1062D119-4F77-4FFA-A496-4BBD8432019D}" dt="2022-04-19T03:11:40.918" v="164"/>
          <ac:grpSpMkLst>
            <pc:docMk/>
            <pc:sldMk cId="1872505148" sldId="261"/>
            <ac:grpSpMk id="71" creationId="{2C131E9E-49EA-4944-B759-3D13893A7FFE}"/>
          </ac:grpSpMkLst>
        </pc:grpChg>
        <pc:grpChg chg="mod">
          <ac:chgData name="남 상현" userId="03ad4a8e8f7310f3" providerId="LiveId" clId="{1062D119-4F77-4FFA-A496-4BBD8432019D}" dt="2022-04-19T03:11:40.918" v="164"/>
          <ac:grpSpMkLst>
            <pc:docMk/>
            <pc:sldMk cId="1872505148" sldId="261"/>
            <ac:grpSpMk id="72" creationId="{85A337DF-2EA1-466F-9A3A-5A487A18D5A0}"/>
          </ac:grpSpMkLst>
        </pc:grpChg>
        <pc:grpChg chg="mod">
          <ac:chgData name="남 상현" userId="03ad4a8e8f7310f3" providerId="LiveId" clId="{1062D119-4F77-4FFA-A496-4BBD8432019D}" dt="2022-04-19T03:11:40.918" v="164"/>
          <ac:grpSpMkLst>
            <pc:docMk/>
            <pc:sldMk cId="1872505148" sldId="261"/>
            <ac:grpSpMk id="74" creationId="{D3CF6C6A-8BB8-40BD-808E-F195718F55E5}"/>
          </ac:grpSpMkLst>
        </pc:grpChg>
        <pc:grpChg chg="mod">
          <ac:chgData name="남 상현" userId="03ad4a8e8f7310f3" providerId="LiveId" clId="{1062D119-4F77-4FFA-A496-4BBD8432019D}" dt="2022-04-19T03:11:40.918" v="164"/>
          <ac:grpSpMkLst>
            <pc:docMk/>
            <pc:sldMk cId="1872505148" sldId="261"/>
            <ac:grpSpMk id="75" creationId="{DA3C4DE9-A940-4C09-A85D-E2B21C7AE625}"/>
          </ac:grpSpMkLst>
        </pc:grpChg>
        <pc:cxnChg chg="mod">
          <ac:chgData name="남 상현" userId="03ad4a8e8f7310f3" providerId="LiveId" clId="{1062D119-4F77-4FFA-A496-4BBD8432019D}" dt="2022-04-19T03:11:40.918" v="164"/>
          <ac:cxnSpMkLst>
            <pc:docMk/>
            <pc:sldMk cId="1872505148" sldId="261"/>
            <ac:cxnSpMk id="70" creationId="{18143487-6DE6-4B86-B07B-07F14D04EF03}"/>
          </ac:cxnSpMkLst>
        </pc:cxnChg>
        <pc:cxnChg chg="add del mod">
          <ac:chgData name="남 상현" userId="03ad4a8e8f7310f3" providerId="LiveId" clId="{1062D119-4F77-4FFA-A496-4BBD8432019D}" dt="2022-04-19T03:22:32.703" v="183"/>
          <ac:cxnSpMkLst>
            <pc:docMk/>
            <pc:sldMk cId="1872505148" sldId="261"/>
            <ac:cxnSpMk id="95" creationId="{86A71889-5541-4246-A90F-8A800F40A834}"/>
          </ac:cxnSpMkLst>
        </pc:cxnChg>
      </pc:sldChg>
      <pc:sldChg chg="add del">
        <pc:chgData name="남 상현" userId="03ad4a8e8f7310f3" providerId="LiveId" clId="{1062D119-4F77-4FFA-A496-4BBD8432019D}" dt="2022-04-19T03:24:34.956" v="208" actId="47"/>
        <pc:sldMkLst>
          <pc:docMk/>
          <pc:sldMk cId="2490016154" sldId="262"/>
        </pc:sldMkLst>
      </pc:sldChg>
      <pc:sldChg chg="addSp delSp modSp add mod ord">
        <pc:chgData name="남 상현" userId="03ad4a8e8f7310f3" providerId="LiveId" clId="{1062D119-4F77-4FFA-A496-4BBD8432019D}" dt="2022-04-19T03:57:24.926" v="610" actId="20577"/>
        <pc:sldMkLst>
          <pc:docMk/>
          <pc:sldMk cId="2735278824" sldId="262"/>
        </pc:sldMkLst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4" creationId="{B3201CD3-C220-427A-BD00-C32BD6E2769F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5" creationId="{FCF10F4A-5CAC-40D2-8745-C1957D5103DF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6" creationId="{DC5E5B87-C98A-43EE-A470-225EEE842A78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7" creationId="{783170CB-0195-4EFB-9CAC-324F660DA2E4}"/>
          </ac:spMkLst>
        </pc:spChg>
        <pc:spChg chg="del mod topLvl">
          <ac:chgData name="남 상현" userId="03ad4a8e8f7310f3" providerId="LiveId" clId="{1062D119-4F77-4FFA-A496-4BBD8432019D}" dt="2022-04-19T03:39:34.967" v="287" actId="478"/>
          <ac:spMkLst>
            <pc:docMk/>
            <pc:sldMk cId="2735278824" sldId="262"/>
            <ac:spMk id="8" creationId="{13D2E532-7637-4B6D-A712-EDFA693DB3E3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9" creationId="{32C96DFE-E226-43E6-AC7D-E729B228343F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10" creationId="{302CD773-F326-481E-96D6-E9C97F52D97B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11" creationId="{D8633348-E94A-4023-B215-E43B59591007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12" creationId="{2BAF5877-AF4F-4938-A0A3-7E9F879B508F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13" creationId="{CA197760-76E5-46F2-8354-602E88CAF24D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14" creationId="{CC1E5740-DECD-4B6D-BDBC-6F51AB9782A7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15" creationId="{04A9AE0E-5674-491B-97F7-0236EEC1DC37}"/>
          </ac:spMkLst>
        </pc:spChg>
        <pc:spChg chg="del mod topLvl">
          <ac:chgData name="남 상현" userId="03ad4a8e8f7310f3" providerId="LiveId" clId="{1062D119-4F77-4FFA-A496-4BBD8432019D}" dt="2022-04-19T03:39:34.967" v="287" actId="478"/>
          <ac:spMkLst>
            <pc:docMk/>
            <pc:sldMk cId="2735278824" sldId="262"/>
            <ac:spMk id="16" creationId="{3FA31CEA-33BD-4994-B462-01DB292A293B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17" creationId="{5CD3F754-3F3D-4F3C-8A1A-E6BDFA4E6397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18" creationId="{73ECB0DF-02C6-4CC5-B03D-0DE68DFE792F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19" creationId="{1488AC40-3FD6-4450-8F15-3284BDB21CA1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20" creationId="{4C0BA5A4-BE25-498F-AF4C-9B41BCE8E968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21" creationId="{D5716FF6-DAF3-4C50-B3E4-08F3EECE445A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22" creationId="{48DFA1C6-98E1-4E60-B010-2DAF8F064B81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23" creationId="{33EED5FF-8E8E-4CF2-9505-EDDD6F63FABC}"/>
          </ac:spMkLst>
        </pc:spChg>
        <pc:spChg chg="del mod topLvl">
          <ac:chgData name="남 상현" userId="03ad4a8e8f7310f3" providerId="LiveId" clId="{1062D119-4F77-4FFA-A496-4BBD8432019D}" dt="2022-04-19T03:39:34.967" v="287" actId="478"/>
          <ac:spMkLst>
            <pc:docMk/>
            <pc:sldMk cId="2735278824" sldId="262"/>
            <ac:spMk id="24" creationId="{A865B9C8-DFD4-4B15-B635-4F9BED557EB3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25" creationId="{CFB2FB0F-F093-4473-88B9-B96564AC34E9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26" creationId="{2AEA432A-FD7D-46DD-A2B4-36802326090F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27" creationId="{32B7B4BC-1BD8-4DE3-BD59-BDFAF7913AC4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28" creationId="{0F2D7FE2-A104-4661-85AF-DC73EDEE3C20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29" creationId="{2C6C0A01-51F9-48A8-97E3-840F3D06DD82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0" creationId="{7B50FB30-5140-4CC3-AF76-33EED707AAC8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1" creationId="{DB9AF070-0515-46E3-A0C1-7C5520614006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2" creationId="{32C130A4-0C6B-4F5B-9749-A55AA67F41D2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3" creationId="{96CDD6B9-E4CD-4B9C-AD3D-1CF533E234A6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4" creationId="{980FFC01-8CA1-4825-9ADB-6E13D784111D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5" creationId="{C2F6B862-E1CD-47FF-BABD-489FAD09E706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6" creationId="{C4840715-AC9F-4E93-B290-6C8E025EC007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7" creationId="{F1C7C1AF-A51A-4511-A121-8A585AF3EA7F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8" creationId="{239F7F61-FC29-42EC-9C9D-ED8D9FB1F2FE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9" creationId="{7C96D120-054B-44A9-957C-5B3DC62F3069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0" creationId="{9687CF99-F6F8-4107-BBC5-9426E13404F8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1" creationId="{B93EA220-61C4-4D17-948A-489858D4DA51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2" creationId="{01834006-8D10-459A-9ECD-3AC0169DF4BB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3" creationId="{8E8118C3-E41E-470D-9800-DAD534CA44B0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4" creationId="{520E0CDA-0386-4ACF-B1F1-C03162EA6E87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5" creationId="{49395B4C-EDEC-4791-9FCA-8A8527F2D824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6" creationId="{BF5AA9A5-C561-44AF-AC19-C00FC8A841A7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7" creationId="{209A3A0B-AF74-42CE-9BC4-79DDCBB4D750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8" creationId="{F3AA0532-53DE-4480-8931-6D83D9614A73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9" creationId="{48233384-E2B0-4F83-AF64-1092AAAA2D28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0" creationId="{917DF562-CA25-44F2-9BE6-14AD27B8E29A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1" creationId="{8FDA6825-BC69-4C49-888D-F986D5500301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2" creationId="{0FEBDBD7-3173-4113-A7BA-32CE0AAEF159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3" creationId="{71B52262-B4C3-4105-83E1-93E3CF35613C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4" creationId="{63E594E3-B3DA-4981-BE12-173BB03D92DB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5" creationId="{3349D852-5D3F-4536-972F-98C48D7368E8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6" creationId="{EE07D640-6BD6-43CB-9EBE-802BDBC89875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7" creationId="{3DE3C7CB-1D33-4AA9-BA4B-E686315B3E8E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8" creationId="{E861CE29-266F-4F51-9850-016C2F9EBFC9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9" creationId="{4255354E-0F3B-47B9-A88B-77A8F7396D17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60" creationId="{23C250CA-A560-4130-83AC-155D04011E16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61" creationId="{CB84C424-D601-4094-8DA7-DADA0353906D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62" creationId="{626D5986-1B0A-469C-A21C-186F739567D8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63" creationId="{71520612-D736-405D-B923-31568BEC68FF}"/>
          </ac:spMkLst>
        </pc:spChg>
        <pc:spChg chg="del mod topLvl">
          <ac:chgData name="남 상현" userId="03ad4a8e8f7310f3" providerId="LiveId" clId="{1062D119-4F77-4FFA-A496-4BBD8432019D}" dt="2022-04-19T03:39:34.967" v="287" actId="478"/>
          <ac:spMkLst>
            <pc:docMk/>
            <pc:sldMk cId="2735278824" sldId="262"/>
            <ac:spMk id="64" creationId="{85BEB04F-CDC5-47B0-BD0C-9BFB44F38EB6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65" creationId="{32025966-E597-47A5-9265-D4ADDC6EFCF9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66" creationId="{A85D4F20-0323-4F68-87EB-594A8315215D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67" creationId="{891AE0D7-9AC0-44C7-A12D-1FFD818DD645}"/>
          </ac:spMkLst>
        </pc:spChg>
        <pc:spChg chg="mod">
          <ac:chgData name="남 상현" userId="03ad4a8e8f7310f3" providerId="LiveId" clId="{1062D119-4F77-4FFA-A496-4BBD8432019D}" dt="2022-04-19T03:36:04.260" v="237" actId="20577"/>
          <ac:spMkLst>
            <pc:docMk/>
            <pc:sldMk cId="2735278824" sldId="262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57:24.926" v="610" actId="20577"/>
          <ac:spMkLst>
            <pc:docMk/>
            <pc:sldMk cId="2735278824" sldId="262"/>
            <ac:spMk id="73" creationId="{C2CA54F2-0B8B-4098-8D97-5A7A1000B5C0}"/>
          </ac:spMkLst>
        </pc:spChg>
        <pc:spChg chg="del">
          <ac:chgData name="남 상현" userId="03ad4a8e8f7310f3" providerId="LiveId" clId="{1062D119-4F77-4FFA-A496-4BBD8432019D}" dt="2022-04-19T03:37:15.248" v="270" actId="478"/>
          <ac:spMkLst>
            <pc:docMk/>
            <pc:sldMk cId="2735278824" sldId="262"/>
            <ac:spMk id="96" creationId="{B04A4700-E159-4215-AB88-3A9B83B898F7}"/>
          </ac:spMkLst>
        </pc:spChg>
        <pc:spChg chg="add mod">
          <ac:chgData name="남 상현" userId="03ad4a8e8f7310f3" providerId="LiveId" clId="{1062D119-4F77-4FFA-A496-4BBD8432019D}" dt="2022-04-19T03:55:36.126" v="592" actId="164"/>
          <ac:spMkLst>
            <pc:docMk/>
            <pc:sldMk cId="2735278824" sldId="262"/>
            <ac:spMk id="97" creationId="{090523D7-A2EC-4192-8813-8A17311790C7}"/>
          </ac:spMkLst>
        </pc:spChg>
        <pc:spChg chg="add mod">
          <ac:chgData name="남 상현" userId="03ad4a8e8f7310f3" providerId="LiveId" clId="{1062D119-4F77-4FFA-A496-4BBD8432019D}" dt="2022-04-19T03:47:56.789" v="410" actId="1076"/>
          <ac:spMkLst>
            <pc:docMk/>
            <pc:sldMk cId="2735278824" sldId="262"/>
            <ac:spMk id="99" creationId="{82F9B288-A018-4FAF-8B10-EF5133C12D01}"/>
          </ac:spMkLst>
        </pc:spChg>
        <pc:spChg chg="add mod">
          <ac:chgData name="남 상현" userId="03ad4a8e8f7310f3" providerId="LiveId" clId="{1062D119-4F77-4FFA-A496-4BBD8432019D}" dt="2022-04-19T03:48:02.069" v="411" actId="1076"/>
          <ac:spMkLst>
            <pc:docMk/>
            <pc:sldMk cId="2735278824" sldId="262"/>
            <ac:spMk id="100" creationId="{B728463E-A903-492F-892C-930F9558BFAE}"/>
          </ac:spMkLst>
        </pc:spChg>
        <pc:spChg chg="add mod">
          <ac:chgData name="남 상현" userId="03ad4a8e8f7310f3" providerId="LiveId" clId="{1062D119-4F77-4FFA-A496-4BBD8432019D}" dt="2022-04-19T03:55:43.061" v="597" actId="1076"/>
          <ac:spMkLst>
            <pc:docMk/>
            <pc:sldMk cId="2735278824" sldId="262"/>
            <ac:spMk id="101" creationId="{C600C5C0-324A-435C-AA8B-5EEA3B30935D}"/>
          </ac:spMkLst>
        </pc:spChg>
        <pc:spChg chg="add mod">
          <ac:chgData name="남 상현" userId="03ad4a8e8f7310f3" providerId="LiveId" clId="{1062D119-4F77-4FFA-A496-4BBD8432019D}" dt="2022-04-19T03:55:45.412" v="598" actId="1076"/>
          <ac:spMkLst>
            <pc:docMk/>
            <pc:sldMk cId="2735278824" sldId="262"/>
            <ac:spMk id="102" creationId="{91D0182D-1DAD-490A-A14D-21C95E18BC1D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04" creationId="{6304DF8B-B674-4F28-BE59-FACA29C80365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05" creationId="{13EE6036-8D3A-4A63-BC1A-2FBE0934CF68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06" creationId="{BB5F09A1-8477-4FBC-A29D-D92107BB65B1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07" creationId="{148C423C-D118-4E4F-BAB2-C7133E7FBFA4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08" creationId="{D704A28F-311F-40B9-9E62-AA0CD76BF14F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09" creationId="{A970B082-3C99-449A-B526-BDB9B2763467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0" creationId="{1F497785-FE0A-4958-BE21-5EA68F1A7891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1" creationId="{555BCF05-6FB1-4D5F-AF85-72C70914B784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2" creationId="{B064BFAE-13FA-4CD7-A842-FF8EB8F077F4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3" creationId="{4B0EDCC2-9815-421A-9504-456C0E6BDA46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4" creationId="{DDB95992-C773-41FF-B47C-E6438261BA53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5" creationId="{122BE6FC-5E1A-42AB-B177-D59E9F019032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6" creationId="{26739B05-0584-4A38-8569-AEDF4607491E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7" creationId="{F9D787D3-9BF6-4447-85CB-75F280DC124E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8" creationId="{6D3861AE-46C4-429F-9F8E-05FE120FECD3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9" creationId="{A0314D4D-9263-4B6D-8613-A32B7E2256F8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0" creationId="{90BF3840-57E4-4862-841D-2463186B5AE5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1" creationId="{EAB03BBD-D502-4920-81D2-542292156F3E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2" creationId="{651FC20B-1CDA-49D5-83DC-8A6D1B3AB6B2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3" creationId="{06625CB9-EB72-4E46-BF5A-C9F3693D5EE5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4" creationId="{DC47B59A-70AB-4C65-8E7C-1ADD549F660A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5" creationId="{379261CF-494C-4C9C-A5FF-CA43B67742F8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6" creationId="{1DB65A7D-1A44-4BBC-8C61-28C9D055C124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7" creationId="{7C418F22-11B8-4C66-BA94-A2B6AF350CF3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8" creationId="{36587A3C-BB7D-4BB2-AC27-B5D8EBDDAF2A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9" creationId="{40ED764F-5110-44B8-8BF2-70A77B78ECB2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0" creationId="{CEE25EFD-4D82-4568-8719-CCECC668B696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1" creationId="{53E75156-C41B-4F13-BD12-E3D4F7C89B9F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2" creationId="{F4C5881D-CD14-4728-94B7-E96C6D96D693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3" creationId="{7DAFFA12-1A2C-4CEE-8907-48B5E638AC7B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4" creationId="{1AC6FCA1-B115-4AE3-BA35-45FACDBD88E7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5" creationId="{B2A59AAA-6D07-4665-B0DA-DAC82DE53CE4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6" creationId="{DA16DE0C-AD10-461E-A031-1A8D824CC64E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7" creationId="{46F28042-F775-4442-AC19-EB72A09991D7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8" creationId="{FF7E814F-9C32-443C-8D5F-86925F5CB206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9" creationId="{86171F97-B0A4-498F-9BF2-8D8C6BACB4EF}"/>
          </ac:spMkLst>
        </pc:spChg>
        <pc:grpChg chg="del">
          <ac:chgData name="남 상현" userId="03ad4a8e8f7310f3" providerId="LiveId" clId="{1062D119-4F77-4FFA-A496-4BBD8432019D}" dt="2022-04-19T03:39:20.910" v="283" actId="165"/>
          <ac:grpSpMkLst>
            <pc:docMk/>
            <pc:sldMk cId="2735278824" sldId="262"/>
            <ac:grpSpMk id="2" creationId="{BBBA66FB-26B9-4721-B62D-C7BD7CAC3FF9}"/>
          </ac:grpSpMkLst>
        </pc:grpChg>
        <pc:grpChg chg="del mod topLvl">
          <ac:chgData name="남 상현" userId="03ad4a8e8f7310f3" providerId="LiveId" clId="{1062D119-4F77-4FFA-A496-4BBD8432019D}" dt="2022-04-19T03:39:28.025" v="285" actId="165"/>
          <ac:grpSpMkLst>
            <pc:docMk/>
            <pc:sldMk cId="2735278824" sldId="262"/>
            <ac:grpSpMk id="3" creationId="{63DECE2D-BD4A-4647-AC1A-B8784408FD44}"/>
          </ac:grpSpMkLst>
        </pc:grpChg>
        <pc:grpChg chg="add del mod">
          <ac:chgData name="남 상현" userId="03ad4a8e8f7310f3" providerId="LiveId" clId="{1062D119-4F77-4FFA-A496-4BBD8432019D}" dt="2022-04-19T03:55:37.985" v="594" actId="478"/>
          <ac:grpSpMkLst>
            <pc:docMk/>
            <pc:sldMk cId="2735278824" sldId="262"/>
            <ac:grpSpMk id="94" creationId="{24B7ACBD-60A6-4E52-9374-1A763E143501}"/>
          </ac:grpSpMkLst>
        </pc:grpChg>
        <pc:grpChg chg="add mod">
          <ac:chgData name="남 상현" userId="03ad4a8e8f7310f3" providerId="LiveId" clId="{1062D119-4F77-4FFA-A496-4BBD8432019D}" dt="2022-04-19T03:55:41.561" v="596" actId="1076"/>
          <ac:grpSpMkLst>
            <pc:docMk/>
            <pc:sldMk cId="2735278824" sldId="262"/>
            <ac:grpSpMk id="95" creationId="{ED206C6F-EE89-4AE1-BD8C-C987E9EE1F7A}"/>
          </ac:grpSpMkLst>
        </pc:grpChg>
        <pc:grpChg chg="add mod">
          <ac:chgData name="남 상현" userId="03ad4a8e8f7310f3" providerId="LiveId" clId="{1062D119-4F77-4FFA-A496-4BBD8432019D}" dt="2022-04-19T03:55:38.790" v="595"/>
          <ac:grpSpMkLst>
            <pc:docMk/>
            <pc:sldMk cId="2735278824" sldId="262"/>
            <ac:grpSpMk id="103" creationId="{FC290BF9-A9BB-4DAB-B77B-3E2CA091E781}"/>
          </ac:grpSpMkLst>
        </pc:grpChg>
        <pc:cxnChg chg="add mod">
          <ac:chgData name="남 상현" userId="03ad4a8e8f7310f3" providerId="LiveId" clId="{1062D119-4F77-4FFA-A496-4BBD8432019D}" dt="2022-04-19T03:55:36.126" v="592" actId="164"/>
          <ac:cxnSpMkLst>
            <pc:docMk/>
            <pc:sldMk cId="2735278824" sldId="262"/>
            <ac:cxnSpMk id="98" creationId="{34176FB4-DC13-4170-BA58-31BFEDE2BAB8}"/>
          </ac:cxnSpMkLst>
        </pc:cxnChg>
      </pc:sldChg>
      <pc:sldChg chg="addSp delSp modSp add mod">
        <pc:chgData name="남 상현" userId="03ad4a8e8f7310f3" providerId="LiveId" clId="{1062D119-4F77-4FFA-A496-4BBD8432019D}" dt="2022-04-19T05:01:37.738" v="747" actId="20577"/>
        <pc:sldMkLst>
          <pc:docMk/>
          <pc:sldMk cId="3416859460" sldId="263"/>
        </pc:sldMkLst>
        <pc:spChg chg="mod">
          <ac:chgData name="남 상현" userId="03ad4a8e8f7310f3" providerId="LiveId" clId="{1062D119-4F77-4FFA-A496-4BBD8432019D}" dt="2022-04-19T03:36:09.153" v="240" actId="20577"/>
          <ac:spMkLst>
            <pc:docMk/>
            <pc:sldMk cId="3416859460" sldId="263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57:19.457" v="608" actId="20577"/>
          <ac:spMkLst>
            <pc:docMk/>
            <pc:sldMk cId="3416859460" sldId="263"/>
            <ac:spMk id="73" creationId="{C2CA54F2-0B8B-4098-8D97-5A7A1000B5C0}"/>
          </ac:spMkLst>
        </pc:spChg>
        <pc:spChg chg="del">
          <ac:chgData name="남 상현" userId="03ad4a8e8f7310f3" providerId="LiveId" clId="{1062D119-4F77-4FFA-A496-4BBD8432019D}" dt="2022-04-19T03:37:13.633" v="269" actId="478"/>
          <ac:spMkLst>
            <pc:docMk/>
            <pc:sldMk cId="3416859460" sldId="263"/>
            <ac:spMk id="96" creationId="{B04A4700-E159-4215-AB88-3A9B83B898F7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97" creationId="{7E825A8C-819E-465D-851B-5DF92148B77A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98" creationId="{AD1127B7-B6B6-4610-A4AE-E9A1F82601B1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99" creationId="{DB2E1790-A9D4-4967-9D4C-AD3E4966CB84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0" creationId="{14199148-DD75-40CC-AA23-20FD6CD90CD9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1" creationId="{0DD81BD0-039B-41EE-8D27-3289FD7F8088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2" creationId="{EB83F89C-A66E-42A0-A8B8-9AE2EF87F421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3" creationId="{919ECD59-C8D9-43D2-B4DF-E32936757331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4" creationId="{2E205EBA-AAA2-4880-90F6-6CD29B2B44B7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5" creationId="{F0B9E8C7-1E2B-4E3A-996B-B8BCE913FF84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6" creationId="{D75AFEF1-0B4E-4243-B597-D3D4CFFC7D8C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7" creationId="{0B1D7F67-A4D0-4EA3-A3D0-7D5A82EFFE7B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8" creationId="{FDD80848-7BFE-4893-85D1-35A00578E6D8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9" creationId="{0CA8410B-9E8B-4EA0-B57F-8C33968DBE2A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10" creationId="{B43DDA09-7C88-4F02-9424-4EB13135F8AE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11" creationId="{4EDDF58C-346B-4C7D-9DDD-32D8565A2A27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12" creationId="{1F167999-4357-4AF4-936A-0052A5BB2813}"/>
          </ac:spMkLst>
        </pc:spChg>
        <pc:spChg chg="add mod">
          <ac:chgData name="남 상현" userId="03ad4a8e8f7310f3" providerId="LiveId" clId="{1062D119-4F77-4FFA-A496-4BBD8432019D}" dt="2022-04-19T05:01:37.738" v="747" actId="20577"/>
          <ac:spMkLst>
            <pc:docMk/>
            <pc:sldMk cId="3416859460" sldId="263"/>
            <ac:spMk id="113" creationId="{C273D747-530B-44EC-B9D7-F0DA545B728B}"/>
          </ac:spMkLst>
        </pc:spChg>
        <pc:spChg chg="add mod">
          <ac:chgData name="남 상현" userId="03ad4a8e8f7310f3" providerId="LiveId" clId="{1062D119-4F77-4FFA-A496-4BBD8432019D}" dt="2022-04-19T03:48:15.340" v="414"/>
          <ac:spMkLst>
            <pc:docMk/>
            <pc:sldMk cId="3416859460" sldId="263"/>
            <ac:spMk id="114" creationId="{6AE99CEF-A99A-4CFA-BF3B-B72F5B3530FA}"/>
          </ac:spMkLst>
        </pc:spChg>
        <pc:spChg chg="add mod">
          <ac:chgData name="남 상현" userId="03ad4a8e8f7310f3" providerId="LiveId" clId="{1062D119-4F77-4FFA-A496-4BBD8432019D}" dt="2022-04-19T05:01:37.518" v="746" actId="20577"/>
          <ac:spMkLst>
            <pc:docMk/>
            <pc:sldMk cId="3416859460" sldId="263"/>
            <ac:spMk id="115" creationId="{490D5CB6-F86E-4A39-A60A-6648BE285A3B}"/>
          </ac:spMkLst>
        </pc:spChg>
        <pc:spChg chg="add mod">
          <ac:chgData name="남 상현" userId="03ad4a8e8f7310f3" providerId="LiveId" clId="{1062D119-4F77-4FFA-A496-4BBD8432019D}" dt="2022-04-19T03:55:29.994" v="588" actId="1076"/>
          <ac:spMkLst>
            <pc:docMk/>
            <pc:sldMk cId="3416859460" sldId="263"/>
            <ac:spMk id="116" creationId="{9359C889-03C5-4BD0-B8F6-7924C659E089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18" creationId="{494497DF-4BEB-4F7A-BED5-27BAF7F313DA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19" creationId="{138C28DC-A5A8-40EA-A114-65B6D78A13D0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0" creationId="{6599D599-1F7C-4EF0-A768-B2609BEC6F8C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1" creationId="{5E82F3B1-ED2D-4362-AC6E-3F1C2DBDB34C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2" creationId="{568A8D1E-8A19-48DD-92D5-0EE268AC6F12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3" creationId="{24BBFB3E-F284-44A2-AFA0-AC7ADC43CA00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4" creationId="{7FA7D5D0-D64E-445D-8BFA-2A6FE640778E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5" creationId="{219405D7-0D3D-41BE-BA33-6F5B028EE3F6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6" creationId="{97C44B68-C9A5-47C8-8E5B-96EAB9EAB5A5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7" creationId="{DB383361-19C1-4FAD-A466-D8A5717AC7DA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8" creationId="{FBFFB9D3-E47E-4F0B-A45D-F5B76CAE568F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9" creationId="{E7622761-E3B0-49D0-BC5D-6D3EAA862D46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0" creationId="{6A47817B-61AE-411D-ACA5-D0B942041FB0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1" creationId="{D5C0CF2B-C0B0-4635-AAF9-03110D062AB5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2" creationId="{17D3D190-8B82-476E-B7F5-208A2798989C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3" creationId="{369AF2C4-50E1-42D3-BAF1-CFFA3FEF173D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4" creationId="{F119D866-FD0A-417A-91B4-766377E2C16C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5" creationId="{6A28E2B1-53B2-4703-932B-D32F5E530E60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6" creationId="{457128AE-78E6-440E-9A47-CF487F6836ED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7" creationId="{DED7097D-B594-4910-8F99-3CDE9C91A313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8" creationId="{CD1FF063-6DF2-4A4C-8FDE-44F548062C8A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9" creationId="{5E179EF6-E42C-483B-98D3-4AA4EFD9B0CD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0" creationId="{999F2E26-29AC-48B2-BBE5-5BD7977F5001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1" creationId="{D04008BC-109E-49BD-A5E5-33DEEFBA24E0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2" creationId="{92CED51C-3361-48FA-8E4B-279A419F134C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3" creationId="{E008AC86-A404-4A24-9447-FA8EA3B76D13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4" creationId="{624C8428-27B9-4700-9073-8AFE0E194521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5" creationId="{334C4F10-E432-466B-87B4-E41502CB6852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6" creationId="{71A0BB5F-479E-49C8-AE25-CAD6BFAC3BE2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7" creationId="{5D902D6E-3FCA-4994-9AA8-C7A357ABAD6B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8" creationId="{5A7AA025-516B-497F-9841-774CCBBFA541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9" creationId="{4EABA279-DE64-46A7-9062-9A75AB85251B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50" creationId="{5AD0A991-225E-4640-8865-262E7052EAFB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51" creationId="{0E1D6954-6CFE-42C0-9701-AF0DF96D8687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52" creationId="{AC30114F-1C09-484F-9EE9-6CC81DD49E2C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53" creationId="{A46F3377-4AB8-4ABA-A022-9468C2897105}"/>
          </ac:spMkLst>
        </pc:spChg>
        <pc:grpChg chg="del">
          <ac:chgData name="남 상현" userId="03ad4a8e8f7310f3" providerId="LiveId" clId="{1062D119-4F77-4FFA-A496-4BBD8432019D}" dt="2022-04-19T03:39:44.246" v="290" actId="478"/>
          <ac:grpSpMkLst>
            <pc:docMk/>
            <pc:sldMk cId="3416859460" sldId="263"/>
            <ac:grpSpMk id="2" creationId="{BBBA66FB-26B9-4721-B62D-C7BD7CAC3FF9}"/>
          </ac:grpSpMkLst>
        </pc:grpChg>
        <pc:grpChg chg="add del mod">
          <ac:chgData name="남 상현" userId="03ad4a8e8f7310f3" providerId="LiveId" clId="{1062D119-4F77-4FFA-A496-4BBD8432019D}" dt="2022-04-19T03:55:22.100" v="585" actId="478"/>
          <ac:grpSpMkLst>
            <pc:docMk/>
            <pc:sldMk cId="3416859460" sldId="263"/>
            <ac:grpSpMk id="95" creationId="{743E2C82-AA78-44C3-BFDB-4B22F7966E09}"/>
          </ac:grpSpMkLst>
        </pc:grpChg>
        <pc:grpChg chg="add mod">
          <ac:chgData name="남 상현" userId="03ad4a8e8f7310f3" providerId="LiveId" clId="{1062D119-4F77-4FFA-A496-4BBD8432019D}" dt="2022-04-19T03:55:22.403" v="586"/>
          <ac:grpSpMkLst>
            <pc:docMk/>
            <pc:sldMk cId="3416859460" sldId="263"/>
            <ac:grpSpMk id="117" creationId="{FF7470BD-32B8-4AE5-AF7D-14362ED57CFF}"/>
          </ac:grpSpMkLst>
        </pc:grpChg>
      </pc:sldChg>
      <pc:sldChg chg="addSp delSp modSp add mod">
        <pc:chgData name="남 상현" userId="03ad4a8e8f7310f3" providerId="LiveId" clId="{1062D119-4F77-4FFA-A496-4BBD8432019D}" dt="2022-04-19T03:57:14.548" v="606" actId="20577"/>
        <pc:sldMkLst>
          <pc:docMk/>
          <pc:sldMk cId="2098169071" sldId="264"/>
        </pc:sldMkLst>
        <pc:spChg chg="mod">
          <ac:chgData name="남 상현" userId="03ad4a8e8f7310f3" providerId="LiveId" clId="{1062D119-4F77-4FFA-A496-4BBD8432019D}" dt="2022-04-19T03:36:14.702" v="245" actId="20577"/>
          <ac:spMkLst>
            <pc:docMk/>
            <pc:sldMk cId="2098169071" sldId="264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57:14.548" v="606" actId="20577"/>
          <ac:spMkLst>
            <pc:docMk/>
            <pc:sldMk cId="2098169071" sldId="264"/>
            <ac:spMk id="73" creationId="{C2CA54F2-0B8B-4098-8D97-5A7A1000B5C0}"/>
          </ac:spMkLst>
        </pc:spChg>
        <pc:spChg chg="del">
          <ac:chgData name="남 상현" userId="03ad4a8e8f7310f3" providerId="LiveId" clId="{1062D119-4F77-4FFA-A496-4BBD8432019D}" dt="2022-04-19T03:37:11.713" v="268" actId="478"/>
          <ac:spMkLst>
            <pc:docMk/>
            <pc:sldMk cId="2098169071" sldId="264"/>
            <ac:spMk id="96" creationId="{B04A4700-E159-4215-AB88-3A9B83B898F7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97" creationId="{D45C4A09-E7B0-46BD-BFA6-74F3CFE8DE92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98" creationId="{688C3120-B02A-400D-B79D-DE12EC5E96A0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99" creationId="{9FF55787-E03D-4268-9EC1-037875330560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0" creationId="{B8E7F8DF-46ED-4448-9CD2-E7F41E0254B7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1" creationId="{8BD7C3E6-3E7E-472C-AFA2-D17A6B5FFF97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2" creationId="{5E025F4D-4C63-4CA5-96C2-714B4EF34FC5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3" creationId="{73F5F7B8-77C3-416A-8D87-81EFE5812290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4" creationId="{18767352-BE5B-4C07-9686-4E8E0A7FECF3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5" creationId="{BFBA65CE-51A2-4B9F-AD94-E9C28B10023A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6" creationId="{1B55D52A-C8C0-4DE4-A908-DAFCF6F6D0FE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7" creationId="{C0BF29B0-C7D2-45A4-A1B6-A54DCB9DDF75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8" creationId="{AD4CB0BB-352F-4A03-A9BD-EC5096996C77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9" creationId="{E0372D72-BCCD-4648-8CD7-6576745FD184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10" creationId="{D56691D6-A294-4659-9C38-51193A59CC45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11" creationId="{F01EA65A-69BF-44FD-9FC1-0FE2A33E092B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12" creationId="{6D3B1DB6-7332-495A-9773-B2CA6A26F0A6}"/>
          </ac:spMkLst>
        </pc:spChg>
        <pc:spChg chg="add mod">
          <ac:chgData name="남 상현" userId="03ad4a8e8f7310f3" providerId="LiveId" clId="{1062D119-4F77-4FFA-A496-4BBD8432019D}" dt="2022-04-19T03:47:29.400" v="406" actId="164"/>
          <ac:spMkLst>
            <pc:docMk/>
            <pc:sldMk cId="2098169071" sldId="264"/>
            <ac:spMk id="113" creationId="{F897964F-15FE-4C97-AF9E-B37C86C64C7D}"/>
          </ac:spMkLst>
        </pc:spChg>
        <pc:spChg chg="add mod">
          <ac:chgData name="남 상현" userId="03ad4a8e8f7310f3" providerId="LiveId" clId="{1062D119-4F77-4FFA-A496-4BBD8432019D}" dt="2022-04-19T03:48:45" v="432" actId="20577"/>
          <ac:spMkLst>
            <pc:docMk/>
            <pc:sldMk cId="2098169071" sldId="264"/>
            <ac:spMk id="116" creationId="{B6F445A1-706A-46CF-89E8-6C6172ABB2E5}"/>
          </ac:spMkLst>
        </pc:spChg>
        <pc:spChg chg="add mod">
          <ac:chgData name="남 상현" userId="03ad4a8e8f7310f3" providerId="LiveId" clId="{1062D119-4F77-4FFA-A496-4BBD8432019D}" dt="2022-04-19T03:48:47.999" v="437" actId="20577"/>
          <ac:spMkLst>
            <pc:docMk/>
            <pc:sldMk cId="2098169071" sldId="264"/>
            <ac:spMk id="117" creationId="{02B66FB9-1074-4B5B-B5B8-0BE5337C8BBF}"/>
          </ac:spMkLst>
        </pc:spChg>
        <pc:spChg chg="add mod">
          <ac:chgData name="남 상현" userId="03ad4a8e8f7310f3" providerId="LiveId" clId="{1062D119-4F77-4FFA-A496-4BBD8432019D}" dt="2022-04-19T03:55:15.055" v="583" actId="1076"/>
          <ac:spMkLst>
            <pc:docMk/>
            <pc:sldMk cId="2098169071" sldId="264"/>
            <ac:spMk id="118" creationId="{0792AC11-29FD-4C67-A102-BF5746576531}"/>
          </ac:spMkLst>
        </pc:spChg>
        <pc:spChg chg="add mod">
          <ac:chgData name="남 상현" userId="03ad4a8e8f7310f3" providerId="LiveId" clId="{1062D119-4F77-4FFA-A496-4BBD8432019D}" dt="2022-04-19T03:55:13.085" v="582" actId="1076"/>
          <ac:spMkLst>
            <pc:docMk/>
            <pc:sldMk cId="2098169071" sldId="264"/>
            <ac:spMk id="119" creationId="{0C210F57-70E7-4C45-B382-B9A08B8C449A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1" creationId="{D690677B-50F8-419D-A0C6-7DD0CF31FC1D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2" creationId="{ADA570B5-7543-436B-B5B5-E55B30E7B4EF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3" creationId="{E5863BEF-D26F-4B6C-80C3-AC2CA43936E2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4" creationId="{360CEAC6-9E9D-4BDA-9CCF-FD345338C1B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5" creationId="{FF38A021-816B-4AB6-BDD9-F2D85299A06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6" creationId="{07B7545E-273F-41F9-87CA-FD8701AD3448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7" creationId="{E05DF058-C01F-457A-9712-C0002769441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8" creationId="{92843C17-62B1-468F-B34D-AF02941FBE55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9" creationId="{88E5BCC8-03AE-4B00-946B-D3921A9B0E02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0" creationId="{9846C8F0-4BC9-4F0F-B7CE-DC4A99D1B467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1" creationId="{C7015763-10B1-411B-B2BD-30CADE41E301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2" creationId="{124FA791-440A-4489-9309-3B522F7BC99F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3" creationId="{994D8792-4719-4077-8E5A-44F39146AD7E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4" creationId="{BC98D8E2-07C1-481B-98B6-AE8DBF0FC05B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5" creationId="{BA5C14B3-D153-4745-BCAF-288AA9C88B3A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6" creationId="{F73BF5B7-9EE6-48EF-A156-F0B875A8E6B5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7" creationId="{AD32AA41-455F-4C66-8144-DA1C7B42E817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8" creationId="{7CC9F374-9619-4DE4-A0CB-A7A99426671F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9" creationId="{DA435FD3-52EA-4357-A9DB-D8A14119FC92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0" creationId="{122385C2-A5BA-4C7A-9AB4-4EC0626DCCCF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1" creationId="{E1138F27-1748-444D-8879-BA1C420777FF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2" creationId="{3AAC5244-05F4-4849-8F42-D93462D14BC7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3" creationId="{C3BDABE0-BC0D-4418-BBC5-7D9F3C13B34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4" creationId="{3F589267-F57F-4415-9B0E-45F6C3DD6AF2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5" creationId="{BF809E88-4ACE-40AB-9E23-933E5CFF306A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6" creationId="{2EBD9BCA-1226-40D8-9034-9DC1BC277FC5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7" creationId="{1F97DC0C-598C-4593-BE71-7E3E569E1197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8" creationId="{51DD4A9C-6C86-4659-A363-34261E724924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9" creationId="{25EFEB31-A800-4B47-B021-D2EC70717A4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0" creationId="{607F307B-7952-4015-A42A-810B9D09A91D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1" creationId="{D4B20B4A-C72A-47DC-BEEC-5FD80229D78C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2" creationId="{3F2D1D7B-D7B6-4274-BD31-EDE5EB6CE5B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3" creationId="{B30084A7-5389-4258-8EAD-1A21472CD56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4" creationId="{22665992-0EFA-4C67-8C76-AC4C656D9426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5" creationId="{B29F06F3-82B3-41EF-B07E-7CEC7AD8FAC8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6" creationId="{3BCB3DAF-C085-4827-830B-8A3F809C5AFF}"/>
          </ac:spMkLst>
        </pc:spChg>
        <pc:grpChg chg="del">
          <ac:chgData name="남 상현" userId="03ad4a8e8f7310f3" providerId="LiveId" clId="{1062D119-4F77-4FFA-A496-4BBD8432019D}" dt="2022-04-19T03:39:48.178" v="292" actId="478"/>
          <ac:grpSpMkLst>
            <pc:docMk/>
            <pc:sldMk cId="2098169071" sldId="264"/>
            <ac:grpSpMk id="2" creationId="{BBBA66FB-26B9-4721-B62D-C7BD7CAC3FF9}"/>
          </ac:grpSpMkLst>
        </pc:grpChg>
        <pc:grpChg chg="mod">
          <ac:chgData name="남 상현" userId="03ad4a8e8f7310f3" providerId="LiveId" clId="{1062D119-4F77-4FFA-A496-4BBD8432019D}" dt="2022-04-19T03:42:46.156" v="363" actId="1076"/>
          <ac:grpSpMkLst>
            <pc:docMk/>
            <pc:sldMk cId="2098169071" sldId="264"/>
            <ac:grpSpMk id="69" creationId="{C91584A9-B9EB-43B9-BEC8-1D6908086912}"/>
          </ac:grpSpMkLst>
        </pc:grpChg>
        <pc:grpChg chg="add del mod">
          <ac:chgData name="남 상현" userId="03ad4a8e8f7310f3" providerId="LiveId" clId="{1062D119-4F77-4FFA-A496-4BBD8432019D}" dt="2022-04-19T03:55:05.729" v="577" actId="478"/>
          <ac:grpSpMkLst>
            <pc:docMk/>
            <pc:sldMk cId="2098169071" sldId="264"/>
            <ac:grpSpMk id="95" creationId="{DEDB73A9-F148-45CA-B6CD-8ED5ED9CE51C}"/>
          </ac:grpSpMkLst>
        </pc:grpChg>
        <pc:grpChg chg="add mod ord">
          <ac:chgData name="남 상현" userId="03ad4a8e8f7310f3" providerId="LiveId" clId="{1062D119-4F77-4FFA-A496-4BBD8432019D}" dt="2022-04-19T03:55:10.538" v="581" actId="1076"/>
          <ac:grpSpMkLst>
            <pc:docMk/>
            <pc:sldMk cId="2098169071" sldId="264"/>
            <ac:grpSpMk id="115" creationId="{601CFFD7-DE2E-439F-835E-73300E8AD818}"/>
          </ac:grpSpMkLst>
        </pc:grpChg>
        <pc:grpChg chg="add mod">
          <ac:chgData name="남 상현" userId="03ad4a8e8f7310f3" providerId="LiveId" clId="{1062D119-4F77-4FFA-A496-4BBD8432019D}" dt="2022-04-19T03:55:06.312" v="578"/>
          <ac:grpSpMkLst>
            <pc:docMk/>
            <pc:sldMk cId="2098169071" sldId="264"/>
            <ac:grpSpMk id="120" creationId="{C2817B34-9FC9-4017-B4A1-04B4C7F011F0}"/>
          </ac:grpSpMkLst>
        </pc:grpChg>
        <pc:cxnChg chg="add mod">
          <ac:chgData name="남 상현" userId="03ad4a8e8f7310f3" providerId="LiveId" clId="{1062D119-4F77-4FFA-A496-4BBD8432019D}" dt="2022-04-19T03:47:29.400" v="406" actId="164"/>
          <ac:cxnSpMkLst>
            <pc:docMk/>
            <pc:sldMk cId="2098169071" sldId="264"/>
            <ac:cxnSpMk id="114" creationId="{BE467713-C03B-4727-8475-E5635C8B538C}"/>
          </ac:cxnSpMkLst>
        </pc:cxnChg>
      </pc:sldChg>
      <pc:sldChg chg="addSp delSp modSp add mod">
        <pc:chgData name="남 상현" userId="03ad4a8e8f7310f3" providerId="LiveId" clId="{1062D119-4F77-4FFA-A496-4BBD8432019D}" dt="2022-04-19T03:57:09.469" v="604" actId="20577"/>
        <pc:sldMkLst>
          <pc:docMk/>
          <pc:sldMk cId="234139172" sldId="265"/>
        </pc:sldMkLst>
        <pc:spChg chg="mod">
          <ac:chgData name="남 상현" userId="03ad4a8e8f7310f3" providerId="LiveId" clId="{1062D119-4F77-4FFA-A496-4BBD8432019D}" dt="2022-04-19T03:36:21.830" v="251" actId="20577"/>
          <ac:spMkLst>
            <pc:docMk/>
            <pc:sldMk cId="234139172" sldId="265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57:09.469" v="604" actId="20577"/>
          <ac:spMkLst>
            <pc:docMk/>
            <pc:sldMk cId="234139172" sldId="265"/>
            <ac:spMk id="73" creationId="{C2CA54F2-0B8B-4098-8D97-5A7A1000B5C0}"/>
          </ac:spMkLst>
        </pc:spChg>
        <pc:spChg chg="del">
          <ac:chgData name="남 상현" userId="03ad4a8e8f7310f3" providerId="LiveId" clId="{1062D119-4F77-4FFA-A496-4BBD8432019D}" dt="2022-04-19T03:37:09.557" v="267" actId="478"/>
          <ac:spMkLst>
            <pc:docMk/>
            <pc:sldMk cId="234139172" sldId="265"/>
            <ac:spMk id="96" creationId="{B04A4700-E159-4215-AB88-3A9B83B898F7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97" creationId="{CDB299A4-E21C-4049-9783-E7DEB9314E93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98" creationId="{BD914CC5-27F7-4648-851D-0D093AB2E7FE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99" creationId="{30AB6E94-CBAB-4DC8-9675-B8862065BB0F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0" creationId="{6DEFEC71-EA17-4F0C-ADFB-5D39E4A9EBA1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1" creationId="{DDFDA13D-BA69-4B24-AF46-4381321AF574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2" creationId="{DE23897C-F9DC-4821-A6D3-A8F23394659B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3" creationId="{F50DC5CF-F5ED-465E-8645-1DD6927345AA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4" creationId="{94A2D622-5605-4B39-A542-C512D9C2E327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5" creationId="{BA91D87E-DD6A-46F6-9928-C249FFC6C9F1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6" creationId="{21A16F02-C6BE-4DC8-B9F4-F4BB5F558789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7" creationId="{82839A63-DDE5-46FD-A141-389040FE1743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8" creationId="{B4F55DC5-6B7F-43F6-BCFF-E3D405A7D294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9" creationId="{70185882-AF94-4F0C-826C-6EBF5F31B48A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10" creationId="{64DE6B17-3172-453D-B414-23408C10E89A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11" creationId="{CE6940ED-475B-4A5E-BFC8-604F967AC4E2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12" creationId="{C3B5D960-D4F8-402A-AC6B-2B293E889355}"/>
          </ac:spMkLst>
        </pc:spChg>
        <pc:spChg chg="add mod">
          <ac:chgData name="남 상현" userId="03ad4a8e8f7310f3" providerId="LiveId" clId="{1062D119-4F77-4FFA-A496-4BBD8432019D}" dt="2022-04-19T03:49:21.298" v="452" actId="20577"/>
          <ac:spMkLst>
            <pc:docMk/>
            <pc:sldMk cId="234139172" sldId="265"/>
            <ac:spMk id="113" creationId="{FA8A78E1-B648-4A92-9B0A-101A97ECCF69}"/>
          </ac:spMkLst>
        </pc:spChg>
        <pc:spChg chg="add mod">
          <ac:chgData name="남 상현" userId="03ad4a8e8f7310f3" providerId="LiveId" clId="{1062D119-4F77-4FFA-A496-4BBD8432019D}" dt="2022-04-19T03:49:29.067" v="459" actId="14100"/>
          <ac:spMkLst>
            <pc:docMk/>
            <pc:sldMk cId="234139172" sldId="265"/>
            <ac:spMk id="114" creationId="{54CBB288-073C-4AB2-8C76-F22C9E14BEB5}"/>
          </ac:spMkLst>
        </pc:spChg>
        <pc:spChg chg="add mod">
          <ac:chgData name="남 상현" userId="03ad4a8e8f7310f3" providerId="LiveId" clId="{1062D119-4F77-4FFA-A496-4BBD8432019D}" dt="2022-04-19T03:54:57.675" v="573" actId="1076"/>
          <ac:spMkLst>
            <pc:docMk/>
            <pc:sldMk cId="234139172" sldId="265"/>
            <ac:spMk id="115" creationId="{A9D897FD-3AC2-456A-8C30-442F9D2606FF}"/>
          </ac:spMkLst>
        </pc:spChg>
        <pc:spChg chg="add mod">
          <ac:chgData name="남 상현" userId="03ad4a8e8f7310f3" providerId="LiveId" clId="{1062D119-4F77-4FFA-A496-4BBD8432019D}" dt="2022-04-19T03:54:55.363" v="572" actId="1076"/>
          <ac:spMkLst>
            <pc:docMk/>
            <pc:sldMk cId="234139172" sldId="265"/>
            <ac:spMk id="116" creationId="{03DFDF2E-FA25-4B44-BF4D-BA674DF293B8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18" creationId="{54BEB610-F13E-4233-A4E3-3DBF686D5B1A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19" creationId="{E4770159-4BA3-45EE-A9BB-E0B0085C8559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0" creationId="{053FD8B4-8192-445A-A273-750280B50E9E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1" creationId="{FFE4780E-5C68-4DEC-9707-0BB49683C369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2" creationId="{A22F8845-8CE3-43A5-8C8A-81F67D00606C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3" creationId="{1287F3E5-A859-4461-97B9-31C1FD60E3AC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4" creationId="{8675358B-4387-4162-A98A-9B7CC778F6E5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5" creationId="{FCD7B9A2-D1CB-470C-84C8-367233C81D12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6" creationId="{5DD97449-CDC1-4AB4-93D5-3A00B97832D1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7" creationId="{33F6AAC5-7A9F-49AD-ACEF-0B43EA648637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8" creationId="{5154342B-928A-408A-B3E5-8301C5AE2C3F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9" creationId="{83423140-224B-402D-91DA-FE4B0D065C60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0" creationId="{F6A30807-EA90-47CC-9501-F6441E0AFD49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1" creationId="{BE306350-B151-4EA1-AB42-BD927C53F967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2" creationId="{8A35D2C5-40E0-47AB-AE77-4A7AFD7B290A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3" creationId="{D119A37F-E94F-4320-8E04-9E074D4E46A8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4" creationId="{762BE445-736A-4E23-B983-8C9E290751DB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5" creationId="{390C8CA8-F2C9-4FFF-8C51-E5CAC56F52BF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6" creationId="{FF013BF8-AB4C-416C-AC88-E7583EE84906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7" creationId="{B0E7AEDA-4FBC-410A-BA46-2ACD7D00AC38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8" creationId="{11414263-D9D1-4C62-B875-9C346463E7D6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9" creationId="{E8F33884-9E71-42EA-A376-94063D202B71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0" creationId="{A8559BEC-7ED6-4677-B64D-6F89812E2EE3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1" creationId="{BDA94AC7-E4DC-4107-A71F-DE1F68505F3E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2" creationId="{FCB38EB4-A12F-4530-AD9C-64E72927C2C2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3" creationId="{EF9FDEDD-6FDB-4CC4-9906-DD16CC8E4BC6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4" creationId="{C07C1230-F68F-4974-AE40-22D7E1041720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5" creationId="{7C449422-9B48-418B-AF67-3F064ADAF38D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6" creationId="{2C54F35E-A990-417D-9E39-E84EDBC31ACD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7" creationId="{3CF96231-7A1C-4840-BB53-A70BD0A95554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8" creationId="{597615D9-2507-4D44-BD8F-BDC0042AE32A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9" creationId="{C5BE8BB5-75D1-41B4-A68F-C909778A47C0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50" creationId="{E733115E-67E7-4AF2-9E6A-12B3665C09BD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51" creationId="{1610BD4A-8B2B-4594-B3CC-5A22310F4A05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52" creationId="{2E6E5D3E-E834-4956-BEA3-CDABEEA338A2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53" creationId="{EF240915-5812-49B1-BD83-2F937F035090}"/>
          </ac:spMkLst>
        </pc:spChg>
        <pc:grpChg chg="del">
          <ac:chgData name="남 상현" userId="03ad4a8e8f7310f3" providerId="LiveId" clId="{1062D119-4F77-4FFA-A496-4BBD8432019D}" dt="2022-04-19T03:39:54.491" v="294" actId="478"/>
          <ac:grpSpMkLst>
            <pc:docMk/>
            <pc:sldMk cId="234139172" sldId="265"/>
            <ac:grpSpMk id="2" creationId="{BBBA66FB-26B9-4721-B62D-C7BD7CAC3FF9}"/>
          </ac:grpSpMkLst>
        </pc:grpChg>
        <pc:grpChg chg="add del mod">
          <ac:chgData name="남 상현" userId="03ad4a8e8f7310f3" providerId="LiveId" clId="{1062D119-4F77-4FFA-A496-4BBD8432019D}" dt="2022-04-19T03:54:50.760" v="570" actId="478"/>
          <ac:grpSpMkLst>
            <pc:docMk/>
            <pc:sldMk cId="234139172" sldId="265"/>
            <ac:grpSpMk id="95" creationId="{B15CCE1D-2F51-40A2-9309-A7F99745058B}"/>
          </ac:grpSpMkLst>
        </pc:grpChg>
        <pc:grpChg chg="add mod">
          <ac:chgData name="남 상현" userId="03ad4a8e8f7310f3" providerId="LiveId" clId="{1062D119-4F77-4FFA-A496-4BBD8432019D}" dt="2022-04-19T03:54:51.639" v="571"/>
          <ac:grpSpMkLst>
            <pc:docMk/>
            <pc:sldMk cId="234139172" sldId="265"/>
            <ac:grpSpMk id="117" creationId="{D65FEC37-C13F-4C7A-A397-10DE2F94176A}"/>
          </ac:grpSpMkLst>
        </pc:grpChg>
      </pc:sldChg>
      <pc:sldChg chg="addSp delSp modSp add mod">
        <pc:chgData name="남 상현" userId="03ad4a8e8f7310f3" providerId="LiveId" clId="{1062D119-4F77-4FFA-A496-4BBD8432019D}" dt="2022-04-19T03:57:02.870" v="602" actId="20577"/>
        <pc:sldMkLst>
          <pc:docMk/>
          <pc:sldMk cId="826397371" sldId="266"/>
        </pc:sldMkLst>
        <pc:spChg chg="mod">
          <ac:chgData name="남 상현" userId="03ad4a8e8f7310f3" providerId="LiveId" clId="{1062D119-4F77-4FFA-A496-4BBD8432019D}" dt="2022-04-19T03:36:38.277" v="257" actId="20577"/>
          <ac:spMkLst>
            <pc:docMk/>
            <pc:sldMk cId="826397371" sldId="266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57:02.870" v="602" actId="20577"/>
          <ac:spMkLst>
            <pc:docMk/>
            <pc:sldMk cId="826397371" sldId="266"/>
            <ac:spMk id="73" creationId="{C2CA54F2-0B8B-4098-8D97-5A7A1000B5C0}"/>
          </ac:spMkLst>
        </pc:spChg>
        <pc:spChg chg="del">
          <ac:chgData name="남 상현" userId="03ad4a8e8f7310f3" providerId="LiveId" clId="{1062D119-4F77-4FFA-A496-4BBD8432019D}" dt="2022-04-19T03:37:08.323" v="266" actId="478"/>
          <ac:spMkLst>
            <pc:docMk/>
            <pc:sldMk cId="826397371" sldId="266"/>
            <ac:spMk id="96" creationId="{B04A4700-E159-4215-AB88-3A9B83B898F7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97" creationId="{9754E5B1-A5E7-4F1E-B68E-7212DA9FF4FD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98" creationId="{5EF7DEC4-A170-4E36-8AEC-C518E292F39B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99" creationId="{0C4B155A-6C34-4D9A-B77A-4BAEB9642009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0" creationId="{CBF2F14A-186F-4274-B90A-5C0C08E0E7E9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1" creationId="{0836BA51-6A18-4728-9035-F14CBB6E12F6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2" creationId="{7AF4D34A-2C64-4AE5-A518-CDC250FB481A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3" creationId="{C35CD16F-B9AC-4F3C-9D2D-31B66763B1FA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4" creationId="{0A410CBE-FA95-4A25-9C30-F0B4C5A86E2D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5" creationId="{60D05DDE-26BB-4401-8501-0EF1DACE1561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6" creationId="{05CBE92D-F61D-4503-AFA3-0ED8C24A313E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7" creationId="{F58A7FC7-56BC-447E-9B08-859E82C689C8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8" creationId="{9C19F10D-6BDE-43F4-B82D-F8EA794D1D15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9" creationId="{E46EC41C-4DFF-4EBC-8D3D-9834660F6384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10" creationId="{82F714AC-7C54-4A4F-82E9-5D9A1651EFB5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11" creationId="{1FDFABE2-2576-4E36-ACC2-A4929612EA2A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12" creationId="{302142C0-506E-4866-8134-F21BABEAB843}"/>
          </ac:spMkLst>
        </pc:spChg>
        <pc:spChg chg="add mod">
          <ac:chgData name="남 상현" userId="03ad4a8e8f7310f3" providerId="LiveId" clId="{1062D119-4F77-4FFA-A496-4BBD8432019D}" dt="2022-04-19T03:49:48.425" v="470" actId="20577"/>
          <ac:spMkLst>
            <pc:docMk/>
            <pc:sldMk cId="826397371" sldId="266"/>
            <ac:spMk id="113" creationId="{EAC509EC-B686-4E3D-A506-6DBA1A1840FC}"/>
          </ac:spMkLst>
        </pc:spChg>
        <pc:spChg chg="add mod">
          <ac:chgData name="남 상현" userId="03ad4a8e8f7310f3" providerId="LiveId" clId="{1062D119-4F77-4FFA-A496-4BBD8432019D}" dt="2022-04-19T03:48:18.740" v="417"/>
          <ac:spMkLst>
            <pc:docMk/>
            <pc:sldMk cId="826397371" sldId="266"/>
            <ac:spMk id="114" creationId="{0351B604-DACB-4CBC-98E9-B2D40AC32C4D}"/>
          </ac:spMkLst>
        </pc:spChg>
        <pc:spChg chg="add mod">
          <ac:chgData name="남 상현" userId="03ad4a8e8f7310f3" providerId="LiveId" clId="{1062D119-4F77-4FFA-A496-4BBD8432019D}" dt="2022-04-19T03:54:41.144" v="565" actId="1076"/>
          <ac:spMkLst>
            <pc:docMk/>
            <pc:sldMk cId="826397371" sldId="266"/>
            <ac:spMk id="115" creationId="{E62CDA61-C929-4305-BD99-A5F6F03F3DB3}"/>
          </ac:spMkLst>
        </pc:spChg>
        <pc:spChg chg="add mod">
          <ac:chgData name="남 상현" userId="03ad4a8e8f7310f3" providerId="LiveId" clId="{1062D119-4F77-4FFA-A496-4BBD8432019D}" dt="2022-04-19T03:54:43.426" v="566" actId="1076"/>
          <ac:spMkLst>
            <pc:docMk/>
            <pc:sldMk cId="826397371" sldId="266"/>
            <ac:spMk id="116" creationId="{40AF052A-605D-422C-A447-7CC205D900F7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17" creationId="{5C2735D9-3906-4FED-9EB2-FE772EC8EE3A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18" creationId="{D1216EA6-9E5E-405B-8B31-7968053DA482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19" creationId="{490064B4-E4DD-4C37-A9D4-4D22E88664D1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20" creationId="{81C30BF8-3CD3-495C-9425-EC14DB791CE6}"/>
          </ac:spMkLst>
        </pc:spChg>
        <pc:spChg chg="add del mod">
          <ac:chgData name="남 상현" userId="03ad4a8e8f7310f3" providerId="LiveId" clId="{1062D119-4F77-4FFA-A496-4BBD8432019D}" dt="2022-04-19T03:53:39.460" v="546" actId="478"/>
          <ac:spMkLst>
            <pc:docMk/>
            <pc:sldMk cId="826397371" sldId="266"/>
            <ac:spMk id="121" creationId="{3127280A-F0E6-4848-8BCA-30F4E8C28999}"/>
          </ac:spMkLst>
        </pc:spChg>
        <pc:spChg chg="add del mod">
          <ac:chgData name="남 상현" userId="03ad4a8e8f7310f3" providerId="LiveId" clId="{1062D119-4F77-4FFA-A496-4BBD8432019D}" dt="2022-04-19T03:53:39.460" v="546" actId="478"/>
          <ac:spMkLst>
            <pc:docMk/>
            <pc:sldMk cId="826397371" sldId="266"/>
            <ac:spMk id="122" creationId="{8E4E9408-F074-4337-B80D-6FEFF579CF82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23" creationId="{5264EFB4-7999-4960-AF07-1FDC5BFFBD00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24" creationId="{41AE02D6-C446-4770-9F79-0B7652313C34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25" creationId="{18E4CA3E-7E17-4424-BAD8-7C279573D276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26" creationId="{AD328A3D-D3FC-4D37-A807-D94B594E279D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27" creationId="{10B3E002-2327-44A8-9AF2-2F746D02FCA9}"/>
          </ac:spMkLst>
        </pc:spChg>
        <pc:spChg chg="add del mod">
          <ac:chgData name="남 상현" userId="03ad4a8e8f7310f3" providerId="LiveId" clId="{1062D119-4F77-4FFA-A496-4BBD8432019D}" dt="2022-04-19T03:53:39.460" v="546" actId="478"/>
          <ac:spMkLst>
            <pc:docMk/>
            <pc:sldMk cId="826397371" sldId="266"/>
            <ac:spMk id="128" creationId="{0C9DE0CD-8018-4C30-8E69-BEB56F128ACD}"/>
          </ac:spMkLst>
        </pc:spChg>
        <pc:spChg chg="add del mod">
          <ac:chgData name="남 상현" userId="03ad4a8e8f7310f3" providerId="LiveId" clId="{1062D119-4F77-4FFA-A496-4BBD8432019D}" dt="2022-04-19T03:53:39.460" v="546" actId="478"/>
          <ac:spMkLst>
            <pc:docMk/>
            <pc:sldMk cId="826397371" sldId="266"/>
            <ac:spMk id="129" creationId="{FB51D6D5-815E-46E5-8FF8-8AD3F0494579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0" creationId="{EB2A8686-F5CC-40A2-8583-E5769C90855E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31" creationId="{ED32DCEE-229F-49CA-8EE0-7DEF403E1C9C}"/>
          </ac:spMkLst>
        </pc:spChg>
        <pc:spChg chg="add del mod">
          <ac:chgData name="남 상현" userId="03ad4a8e8f7310f3" providerId="LiveId" clId="{1062D119-4F77-4FFA-A496-4BBD8432019D}" dt="2022-04-19T03:53:39.460" v="546" actId="478"/>
          <ac:spMkLst>
            <pc:docMk/>
            <pc:sldMk cId="826397371" sldId="266"/>
            <ac:spMk id="132" creationId="{4FB9F864-6A27-47DF-A205-E1FBAD6BD844}"/>
          </ac:spMkLst>
        </pc:spChg>
        <pc:spChg chg="add del mod">
          <ac:chgData name="남 상현" userId="03ad4a8e8f7310f3" providerId="LiveId" clId="{1062D119-4F77-4FFA-A496-4BBD8432019D}" dt="2022-04-19T03:53:39.460" v="546" actId="478"/>
          <ac:spMkLst>
            <pc:docMk/>
            <pc:sldMk cId="826397371" sldId="266"/>
            <ac:spMk id="133" creationId="{73354EBB-285A-47CE-90BE-310D19056B87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4" creationId="{DD9216CD-5C73-4E2B-9246-FB67C3FFCBFF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5" creationId="{1F23F903-F678-4785-A46C-0F924825F5C8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6" creationId="{4E611B1E-9F53-4575-949A-7500AF2A15B6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7" creationId="{95F37710-DE7B-45E7-8C24-1A9CE16A51A7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8" creationId="{1AFCEB3B-E87A-48A0-8756-60C6E507F2B9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9" creationId="{170B1138-AD16-4728-A8EB-93D04210C8F3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0" creationId="{B76274AD-7F84-42FB-B6D7-B6620C98D002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1" creationId="{26CBBB0A-0C1B-47BB-A7E8-1B6D0D296FE9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2" creationId="{380A3AB7-A3FB-458C-B5D2-174D231871A2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3" creationId="{C915514F-8744-4F9D-A6B7-460113B14552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4" creationId="{2DE66F20-33B9-4D28-940A-76BD88EFDE77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5" creationId="{838D8A5A-F2B3-4549-97B6-CA2DB922DDAB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6" creationId="{93F510D9-DAE9-494C-B99A-1A1537FB5D6B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47" creationId="{5B656D8B-94F8-4BC2-8AD3-67207D561E0C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48" creationId="{D7EBE974-7DB7-4F11-B0B7-03D01E2591AC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49" creationId="{46DB431E-843D-4238-9245-3030194447C5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0" creationId="{6107688D-48B6-40D9-AC00-9A2E06286B9E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1" creationId="{A536F47E-B8B2-4524-8E0D-A6AC09C92463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2" creationId="{BE7B0B03-C7A5-4B05-BA44-A0F5FC318272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3" creationId="{4574163A-1AD6-4FA2-BC3A-96B40437B5CB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4" creationId="{20F6FA27-61EE-4166-9F5C-C69527EE45BB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5" creationId="{2EC5170C-1438-453D-8EB6-4CB10E6AE0C0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6" creationId="{5063F140-89FA-489B-9290-D17EF7F41E51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7" creationId="{0442CB4A-0E81-4C60-BCD5-960EC2CD06B7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8" creationId="{99ECC232-A42A-4A95-9C3D-91AFF068424F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9" creationId="{1F070FE0-30FF-4031-B339-2CC79526ED36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0" creationId="{C9B5CD36-6B23-4E93-A6CA-2C97F66D63C8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1" creationId="{9EE44E97-A42E-4699-9A08-437BA9660582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2" creationId="{AC0525F8-068D-4F7B-B72E-1DE20E24036C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3" creationId="{12E01CA8-61D5-4480-B81A-5A30ADEFA0FA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4" creationId="{A3DBC344-17BD-4B31-A97B-ECF5521ADBC0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5" creationId="{6424617E-83F2-489F-81BF-2AF7F10FB0AA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6" creationId="{088B1B1E-7B41-4816-8F9B-D4F6D9A63038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7" creationId="{2D21B95D-3953-4C14-970C-E366729DCBB5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8" creationId="{EB5F8A73-184D-48E9-BD35-5455444EC252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9" creationId="{2672AB9C-EEAA-43B3-8309-8BF33D119C40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0" creationId="{D2311572-E5B0-444C-80E4-46209D4C204C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1" creationId="{80FA36FD-FC03-456A-8B21-CC9802DD044A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2" creationId="{F69DF5C6-3C4C-4259-8794-2EB70BEF64EB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3" creationId="{2E3527B7-BFE6-4947-B7F7-D9F0CD172C26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4" creationId="{31BAFDA6-6588-4FA7-AD81-FD0B47FFF883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5" creationId="{62D5273C-CA4A-4948-9232-F34CC91F53D2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6" creationId="{877E82CC-3C91-4F55-B17F-9294C05868CF}"/>
          </ac:spMkLst>
        </pc:spChg>
        <pc:grpChg chg="del">
          <ac:chgData name="남 상현" userId="03ad4a8e8f7310f3" providerId="LiveId" clId="{1062D119-4F77-4FFA-A496-4BBD8432019D}" dt="2022-04-19T03:39:58.721" v="296" actId="478"/>
          <ac:grpSpMkLst>
            <pc:docMk/>
            <pc:sldMk cId="826397371" sldId="266"/>
            <ac:grpSpMk id="2" creationId="{BBBA66FB-26B9-4721-B62D-C7BD7CAC3FF9}"/>
          </ac:grpSpMkLst>
        </pc:grpChg>
        <pc:grpChg chg="add mod">
          <ac:chgData name="남 상현" userId="03ad4a8e8f7310f3" providerId="LiveId" clId="{1062D119-4F77-4FFA-A496-4BBD8432019D}" dt="2022-04-19T03:54:46.324" v="567" actId="164"/>
          <ac:grpSpMkLst>
            <pc:docMk/>
            <pc:sldMk cId="826397371" sldId="266"/>
            <ac:grpSpMk id="94" creationId="{C5DFBA34-3390-43D6-8967-5DDEFB057E5D}"/>
          </ac:grpSpMkLst>
        </pc:grpChg>
        <pc:grpChg chg="add del mod">
          <ac:chgData name="남 상현" userId="03ad4a8e8f7310f3" providerId="LiveId" clId="{1062D119-4F77-4FFA-A496-4BBD8432019D}" dt="2022-04-19T03:53:25.582" v="541" actId="478"/>
          <ac:grpSpMkLst>
            <pc:docMk/>
            <pc:sldMk cId="826397371" sldId="266"/>
            <ac:grpSpMk id="95" creationId="{D31635C0-3789-4BD4-94FD-CEFD73BE8336}"/>
          </ac:grpSpMkLst>
        </pc:grpChg>
      </pc:sldChg>
      <pc:sldChg chg="addSp delSp modSp add mod">
        <pc:chgData name="남 상현" userId="03ad4a8e8f7310f3" providerId="LiveId" clId="{1062D119-4F77-4FFA-A496-4BBD8432019D}" dt="2022-04-19T03:56:58.961" v="600" actId="20577"/>
        <pc:sldMkLst>
          <pc:docMk/>
          <pc:sldMk cId="3830014553" sldId="267"/>
        </pc:sldMkLst>
        <pc:spChg chg="mod">
          <ac:chgData name="남 상현" userId="03ad4a8e8f7310f3" providerId="LiveId" clId="{1062D119-4F77-4FFA-A496-4BBD8432019D}" dt="2022-04-19T03:36:49.267" v="264" actId="20577"/>
          <ac:spMkLst>
            <pc:docMk/>
            <pc:sldMk cId="3830014553" sldId="267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56:58.961" v="600" actId="20577"/>
          <ac:spMkLst>
            <pc:docMk/>
            <pc:sldMk cId="3830014553" sldId="267"/>
            <ac:spMk id="73" creationId="{C2CA54F2-0B8B-4098-8D97-5A7A1000B5C0}"/>
          </ac:spMkLst>
        </pc:spChg>
        <pc:spChg chg="del">
          <ac:chgData name="남 상현" userId="03ad4a8e8f7310f3" providerId="LiveId" clId="{1062D119-4F77-4FFA-A496-4BBD8432019D}" dt="2022-04-19T03:37:06.235" v="265" actId="478"/>
          <ac:spMkLst>
            <pc:docMk/>
            <pc:sldMk cId="3830014553" sldId="267"/>
            <ac:spMk id="96" creationId="{B04A4700-E159-4215-AB88-3A9B83B898F7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97" creationId="{1F693138-59CD-4EE7-A2B0-15650A4333C9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98" creationId="{24C92B37-BE0D-452D-99F0-5DC774C09974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99" creationId="{C604538A-05A2-414E-B756-228999E098A0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00" creationId="{BF46113B-EBF3-4681-B20C-2D42E55C6EB4}"/>
          </ac:spMkLst>
        </pc:spChg>
        <pc:spChg chg="del mod topLvl">
          <ac:chgData name="남 상현" userId="03ad4a8e8f7310f3" providerId="LiveId" clId="{1062D119-4F77-4FFA-A496-4BBD8432019D}" dt="2022-04-19T03:52:29.213" v="527" actId="21"/>
          <ac:spMkLst>
            <pc:docMk/>
            <pc:sldMk cId="3830014553" sldId="267"/>
            <ac:spMk id="101" creationId="{E4AA7C3B-A176-454B-8D82-364595F338BC}"/>
          </ac:spMkLst>
        </pc:spChg>
        <pc:spChg chg="del mod topLvl">
          <ac:chgData name="남 상현" userId="03ad4a8e8f7310f3" providerId="LiveId" clId="{1062D119-4F77-4FFA-A496-4BBD8432019D}" dt="2022-04-19T03:52:29.213" v="527" actId="21"/>
          <ac:spMkLst>
            <pc:docMk/>
            <pc:sldMk cId="3830014553" sldId="267"/>
            <ac:spMk id="102" creationId="{B288CD70-4924-4D5D-ABBD-A77E9A592732}"/>
          </ac:spMkLst>
        </pc:spChg>
        <pc:spChg chg="del mod topLvl">
          <ac:chgData name="남 상현" userId="03ad4a8e8f7310f3" providerId="LiveId" clId="{1062D119-4F77-4FFA-A496-4BBD8432019D}" dt="2022-04-19T03:52:29.213" v="527" actId="21"/>
          <ac:spMkLst>
            <pc:docMk/>
            <pc:sldMk cId="3830014553" sldId="267"/>
            <ac:spMk id="103" creationId="{1926AA81-56D6-45C4-B7FE-3B1DB9432938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04" creationId="{5FEE7E50-6A2D-4D04-92EE-1B31E7EDCEB8}"/>
          </ac:spMkLst>
        </pc:spChg>
        <pc:spChg chg="del mod topLvl">
          <ac:chgData name="남 상현" userId="03ad4a8e8f7310f3" providerId="LiveId" clId="{1062D119-4F77-4FFA-A496-4BBD8432019D}" dt="2022-04-19T03:52:29.213" v="527" actId="21"/>
          <ac:spMkLst>
            <pc:docMk/>
            <pc:sldMk cId="3830014553" sldId="267"/>
            <ac:spMk id="105" creationId="{367C64C9-690D-4141-AEEC-E8554F307675}"/>
          </ac:spMkLst>
        </pc:spChg>
        <pc:spChg chg="del mod topLvl">
          <ac:chgData name="남 상현" userId="03ad4a8e8f7310f3" providerId="LiveId" clId="{1062D119-4F77-4FFA-A496-4BBD8432019D}" dt="2022-04-19T03:52:29.213" v="527" actId="21"/>
          <ac:spMkLst>
            <pc:docMk/>
            <pc:sldMk cId="3830014553" sldId="267"/>
            <ac:spMk id="106" creationId="{9DF2067D-01BB-4D25-BD3A-D9BAA834B369}"/>
          </ac:spMkLst>
        </pc:spChg>
        <pc:spChg chg="del mod topLvl">
          <ac:chgData name="남 상현" userId="03ad4a8e8f7310f3" providerId="LiveId" clId="{1062D119-4F77-4FFA-A496-4BBD8432019D}" dt="2022-04-19T03:52:29.213" v="527" actId="21"/>
          <ac:spMkLst>
            <pc:docMk/>
            <pc:sldMk cId="3830014553" sldId="267"/>
            <ac:spMk id="107" creationId="{71F1C8A6-A907-4434-9C79-6816EACF4C99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08" creationId="{582231B2-7BF9-4CDD-AF76-5AB4F1C72D8C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09" creationId="{A8D6B57E-A333-4DAC-873F-2076477F121C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0" creationId="{6E4B69E7-43E2-4682-8E25-D328241510E7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1" creationId="{BA0FAF2A-98E1-4737-9D35-C03105D4093E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2" creationId="{E43B7882-FABD-4C40-AB9A-53D0CB22C5C4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3" creationId="{A5288227-C984-4B0C-9DB6-C8703FE78923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4" creationId="{678F120C-954A-4759-84A9-33DA7A2F9808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5" creationId="{F9E0FBB2-3E99-439B-B237-EC8A154FE992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6" creationId="{E487E18A-A8BE-404D-A321-45C5640BA322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7" creationId="{A08B6AB7-C592-445F-937C-C40F5F16957F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8" creationId="{4C5DA113-045F-48D8-A21E-F77EB751D0BC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9" creationId="{5E299E1A-5010-4800-9A4D-950BC9B7A76A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0" creationId="{35507477-746C-4CCB-A3D9-1F0963EBFB3E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1" creationId="{3612DFD2-28F1-4496-8509-6B990556A2C5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2" creationId="{2F4A2327-FEE4-47B9-B89E-9A15EB2AED04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3" creationId="{19BF4960-3876-4375-B54D-E659C4FCC47D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4" creationId="{C9F7BA96-8CE2-4432-AEC5-0481E011CC6E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5" creationId="{6698663D-412E-4046-9AF7-69FE05A28B62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6" creationId="{61309B1A-099D-4588-B9AF-CD3EA51DC281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7" creationId="{9A0436D7-A148-485F-BD07-B5EAFAD6F84C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8" creationId="{17814494-6293-4306-98C4-0CE60E660497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9" creationId="{0E09BFBC-95A9-4723-A472-1C3C7EAA2374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0" creationId="{23A55ED5-BF09-4D61-82DA-C712CC10C004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1" creationId="{25BA45F1-03A7-4019-8C59-C24B48F9AAD6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2" creationId="{48EF0373-A695-4AFA-B0C3-FD98F5C12AF8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3" creationId="{A82E222E-D1B6-47E8-AA70-45F59AE8F391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4" creationId="{B058F196-3F7D-4241-B55C-9AC919ED95C2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5" creationId="{E71E43DA-E217-482C-91A6-85E8F69D80AE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6" creationId="{CEA56CA7-C692-4641-AFF4-C229A1E00F25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7" creationId="{F802F2A2-5376-4AFA-ADEB-36FF19CB0F72}"/>
          </ac:spMkLst>
        </pc:spChg>
        <pc:grpChg chg="del">
          <ac:chgData name="남 상현" userId="03ad4a8e8f7310f3" providerId="LiveId" clId="{1062D119-4F77-4FFA-A496-4BBD8432019D}" dt="2022-04-19T03:40:01.635" v="298" actId="478"/>
          <ac:grpSpMkLst>
            <pc:docMk/>
            <pc:sldMk cId="3830014553" sldId="267"/>
            <ac:grpSpMk id="2" creationId="{BBBA66FB-26B9-4721-B62D-C7BD7CAC3FF9}"/>
          </ac:grpSpMkLst>
        </pc:grpChg>
        <pc:grpChg chg="add del mod">
          <ac:chgData name="남 상현" userId="03ad4a8e8f7310f3" providerId="LiveId" clId="{1062D119-4F77-4FFA-A496-4BBD8432019D}" dt="2022-04-19T03:52:26.301" v="526" actId="165"/>
          <ac:grpSpMkLst>
            <pc:docMk/>
            <pc:sldMk cId="3830014553" sldId="267"/>
            <ac:grpSpMk id="94" creationId="{D3FCA460-DF19-4072-ABA0-DC68C5F1A0C5}"/>
          </ac:grpSpMkLst>
        </pc:grpChg>
        <pc:grpChg chg="add del mod">
          <ac:chgData name="남 상현" userId="03ad4a8e8f7310f3" providerId="LiveId" clId="{1062D119-4F77-4FFA-A496-4BBD8432019D}" dt="2022-04-19T03:50:43.030" v="491" actId="165"/>
          <ac:grpSpMkLst>
            <pc:docMk/>
            <pc:sldMk cId="3830014553" sldId="267"/>
            <ac:grpSpMk id="95" creationId="{098A67BE-A059-4FAD-868A-F2DE2C56A3C9}"/>
          </ac:grpSpMkLst>
        </pc:grpChg>
        <pc:grpChg chg="add del mod">
          <ac:chgData name="남 상현" userId="03ad4a8e8f7310f3" providerId="LiveId" clId="{1062D119-4F77-4FFA-A496-4BBD8432019D}" dt="2022-04-19T03:53:03.368" v="540" actId="165"/>
          <ac:grpSpMkLst>
            <pc:docMk/>
            <pc:sldMk cId="3830014553" sldId="267"/>
            <ac:grpSpMk id="138" creationId="{0578B4D7-10C3-4608-B953-B9B51194EDB0}"/>
          </ac:grpSpMkLst>
        </pc:grpChg>
      </pc:sldChg>
      <pc:sldChg chg="addSp delSp modSp add mod">
        <pc:chgData name="남 상현" userId="03ad4a8e8f7310f3" providerId="LiveId" clId="{1062D119-4F77-4FFA-A496-4BBD8432019D}" dt="2022-04-19T04:56:12.559" v="698" actId="1076"/>
        <pc:sldMkLst>
          <pc:docMk/>
          <pc:sldMk cId="959938033" sldId="268"/>
        </pc:sldMkLst>
        <pc:spChg chg="add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45" creationId="{7B770D6A-EAF9-4395-A126-BA1C1DED4BAB}"/>
          </ac:spMkLst>
        </pc:spChg>
        <pc:spChg chg="add mod">
          <ac:chgData name="남 상현" userId="03ad4a8e8f7310f3" providerId="LiveId" clId="{1062D119-4F77-4FFA-A496-4BBD8432019D}" dt="2022-04-19T03:41:58.218" v="327"/>
          <ac:spMkLst>
            <pc:docMk/>
            <pc:sldMk cId="959938033" sldId="268"/>
            <ac:spMk id="46" creationId="{B72F4421-48CB-4F6E-9B48-9719473C9D51}"/>
          </ac:spMkLst>
        </pc:spChg>
        <pc:spChg chg="add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47" creationId="{93F08265-E315-47A8-BEF7-950749D1DAEF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48" creationId="{C521AFAB-FEB8-4F3F-AC89-44718250332F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49" creationId="{752B4B3A-C973-4BA9-BA95-ACF7541EF6C6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0" creationId="{1451A2A4-F16F-40A7-BD9E-4D62F850D1DB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1" creationId="{AD2B4C93-60A2-418D-A0A1-651DAB87FE77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2" creationId="{1B5F19BA-E7CB-4C4A-98CD-D9B88EA08FA0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3" creationId="{241C51A2-6EA2-46CA-952E-378F6A4D5A39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4" creationId="{D23F5CA9-9053-4375-9710-74A390BEE39D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5" creationId="{25A694B8-EAFD-4171-85E9-4AB477B92236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6" creationId="{594E8FF3-A6AB-4B2F-A98D-2B54F1E53957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7" creationId="{2FE7C991-C291-49D3-B4C4-B3EF0CD86C57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8" creationId="{17EDB78D-E3F1-4CD1-977A-54608B947CA7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9" creationId="{B6806C54-2563-49AB-BA6E-0080DF59C5B7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0" creationId="{2E094883-1E57-4F72-9122-EF841B9FA56E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1" creationId="{25E2B0B6-A99A-4729-9189-B3A6AEB467E9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2" creationId="{4A7249B6-AF16-49E5-838E-6683DA12B66D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3" creationId="{CC42ED99-F71A-457B-BB2C-AD332F3745DC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4" creationId="{F6A80BE9-4B4B-4F54-8A13-5E1FA6C7C846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5" creationId="{18CFCBE5-7F95-432B-8224-C8FFA579CAB0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6" creationId="{B999E24C-8499-499A-BD59-C5A6CCE2803B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7" creationId="{6722ED95-041C-4581-B7DB-BCABE9A5C813}"/>
          </ac:spMkLst>
        </pc:spChg>
        <pc:spChg chg="mod">
          <ac:chgData name="남 상현" userId="03ad4a8e8f7310f3" providerId="LiveId" clId="{1062D119-4F77-4FFA-A496-4BBD8432019D}" dt="2022-04-19T03:57:37.545" v="615" actId="20577"/>
          <ac:spMkLst>
            <pc:docMk/>
            <pc:sldMk cId="959938033" sldId="268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43:26.335" v="381" actId="20577"/>
          <ac:spMkLst>
            <pc:docMk/>
            <pc:sldMk cId="959938033" sldId="268"/>
            <ac:spMk id="73" creationId="{C2CA54F2-0B8B-4098-8D97-5A7A1000B5C0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94" creationId="{C378D87F-A45D-4BF4-A069-42EF8053D1A3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96" creationId="{710A625D-6BB6-4D46-A191-4BE957F696C0}"/>
          </ac:spMkLst>
        </pc:spChg>
        <pc:spChg chg="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97" creationId="{1F693138-59CD-4EE7-A2B0-15650A4333C9}"/>
          </ac:spMkLst>
        </pc:spChg>
        <pc:spChg chg="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98" creationId="{24C92B37-BE0D-452D-99F0-5DC774C09974}"/>
          </ac:spMkLst>
        </pc:spChg>
        <pc:spChg chg="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99" creationId="{C604538A-05A2-414E-B756-228999E098A0}"/>
          </ac:spMkLst>
        </pc:spChg>
        <pc:spChg chg="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00" creationId="{BF46113B-EBF3-4681-B20C-2D42E55C6EB4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1" creationId="{E4AA7C3B-A176-454B-8D82-364595F338BC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2" creationId="{B288CD70-4924-4D5D-ABBD-A77E9A592732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3" creationId="{1926AA81-56D6-45C4-B7FE-3B1DB9432938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4" creationId="{5FEE7E50-6A2D-4D04-92EE-1B31E7EDCEB8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5" creationId="{367C64C9-690D-4141-AEEC-E8554F307675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6" creationId="{9DF2067D-01BB-4D25-BD3A-D9BAA834B369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7" creationId="{71F1C8A6-A907-4434-9C79-6816EACF4C99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8" creationId="{582231B2-7BF9-4CDD-AF76-5AB4F1C72D8C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9" creationId="{A8D6B57E-A333-4DAC-873F-2076477F121C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10" creationId="{6E4B69E7-43E2-4682-8E25-D328241510E7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11" creationId="{BA0FAF2A-98E1-4737-9D35-C03105D4093E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12" creationId="{E43B7882-FABD-4C40-AB9A-53D0CB22C5C4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3" creationId="{41A61801-F3C2-4D44-ADF5-526AD969B508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4" creationId="{9AECF605-E0CE-440E-8896-BF222EEE1F5F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5" creationId="{E6E69680-CCB5-4110-8CDA-C18258C65905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6" creationId="{8DFB51A6-7285-4B1A-9EEE-A033623E4EEE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7" creationId="{59053E90-3FF6-40C3-9758-243F341A71EC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8" creationId="{8CB62318-9C0A-4866-A7D6-28167EF70506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9" creationId="{7CFFDC91-06F6-47AB-8CD8-F8DEC52EA58F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20" creationId="{C36D5271-DB37-4390-990C-BB0BBAE479CC}"/>
          </ac:spMkLst>
        </pc:spChg>
        <pc:spChg chg="add mod">
          <ac:chgData name="남 상현" userId="03ad4a8e8f7310f3" providerId="LiveId" clId="{1062D119-4F77-4FFA-A496-4BBD8432019D}" dt="2022-04-19T03:58:26.068" v="646"/>
          <ac:spMkLst>
            <pc:docMk/>
            <pc:sldMk cId="959938033" sldId="268"/>
            <ac:spMk id="121" creationId="{70CE32D3-F8FD-4F4C-8FEC-14382AA4ECFE}"/>
          </ac:spMkLst>
        </pc:spChg>
        <pc:spChg chg="add mod">
          <ac:chgData name="남 상현" userId="03ad4a8e8f7310f3" providerId="LiveId" clId="{1062D119-4F77-4FFA-A496-4BBD8432019D}" dt="2022-04-19T03:58:24.990" v="642"/>
          <ac:spMkLst>
            <pc:docMk/>
            <pc:sldMk cId="959938033" sldId="268"/>
            <ac:spMk id="122" creationId="{BA7F4B88-1B23-4C6E-A279-690E79CB01E5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24" creationId="{2763E08C-9C42-452D-8F81-6A853EF9A592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25" creationId="{206D5D04-D1D3-437A-9BA9-0F18EA0C98DD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26" creationId="{AC8CB4A9-FD54-4ED6-8E50-8E27C0816243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27" creationId="{318C4DCB-7E9F-4AF0-95DD-02DF91084D6F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28" creationId="{B4EA6AAE-6A82-401B-ACF8-C1332ED92597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29" creationId="{A9EC3055-AB9F-47BE-8F16-DF459449A174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30" creationId="{AB3B45AB-4997-4F6E-9CB4-4099BFE3A05F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31" creationId="{377E0B86-DABF-4752-9589-3D4AE989D986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3" creationId="{DEBB893C-8A2A-45B5-9FE9-F32BEB226A00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4" creationId="{ECFBB5C7-4CE6-4BC7-9FBE-69BF3DC73226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5" creationId="{F7ADF223-CFFA-4E92-8125-A0D6C2A2B4C0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6" creationId="{0A018318-E872-4F94-A534-808EEF9FC211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7" creationId="{3203FDC1-FCA5-44A1-9D55-C6BFE0D48B5D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8" creationId="{05DA17CB-0E06-44F8-990C-EF747154F57C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9" creationId="{CE960F20-06BA-40A3-8F40-B05CBEB59A52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40" creationId="{FD194B56-6257-46D9-89CD-00BE9A017FA2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2" creationId="{E40257C8-071F-4182-AD31-62A7775CAA2F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3" creationId="{A3947EE7-2275-4139-AA3A-92B906551F95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4" creationId="{7BB4B757-10A7-49CD-8B78-C9DD267CC4D1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5" creationId="{F73CA4F5-3839-4EB1-8652-F6089637ED54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6" creationId="{ECBA8138-239A-4E2F-B19E-C34799A35102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7" creationId="{946D1D13-EB61-4E13-8C57-F8001ED873F9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8" creationId="{75A85FF9-81F9-4AE4-92F2-6039B88EDE9A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9" creationId="{835421D7-D687-425C-91A9-2629BCA392CE}"/>
          </ac:spMkLst>
        </pc:spChg>
        <pc:spChg chg="mod">
          <ac:chgData name="남 상현" userId="03ad4a8e8f7310f3" providerId="LiveId" clId="{1062D119-4F77-4FFA-A496-4BBD8432019D}" dt="2022-04-19T03:59:00.206" v="649"/>
          <ac:spMkLst>
            <pc:docMk/>
            <pc:sldMk cId="959938033" sldId="268"/>
            <ac:spMk id="151" creationId="{F1DB1EA0-F876-4EE4-B111-AD38215E2192}"/>
          </ac:spMkLst>
        </pc:spChg>
        <pc:spChg chg="mod">
          <ac:chgData name="남 상현" userId="03ad4a8e8f7310f3" providerId="LiveId" clId="{1062D119-4F77-4FFA-A496-4BBD8432019D}" dt="2022-04-19T03:59:00.206" v="649"/>
          <ac:spMkLst>
            <pc:docMk/>
            <pc:sldMk cId="959938033" sldId="268"/>
            <ac:spMk id="153" creationId="{8C81514A-B318-4C5B-AD7D-71EE047E2626}"/>
          </ac:spMkLst>
        </pc:spChg>
        <pc:spChg chg="mod">
          <ac:chgData name="남 상현" userId="03ad4a8e8f7310f3" providerId="LiveId" clId="{1062D119-4F77-4FFA-A496-4BBD8432019D}" dt="2022-04-19T03:59:00.206" v="649"/>
          <ac:spMkLst>
            <pc:docMk/>
            <pc:sldMk cId="959938033" sldId="268"/>
            <ac:spMk id="154" creationId="{EC1EE569-6287-431C-9A3F-09BAD215CB41}"/>
          </ac:spMkLst>
        </pc:spChg>
        <pc:spChg chg="add mod">
          <ac:chgData name="남 상현" userId="03ad4a8e8f7310f3" providerId="LiveId" clId="{1062D119-4F77-4FFA-A496-4BBD8432019D}" dt="2022-04-19T03:59:51.260" v="664" actId="1076"/>
          <ac:spMkLst>
            <pc:docMk/>
            <pc:sldMk cId="959938033" sldId="268"/>
            <ac:spMk id="155" creationId="{E0E00F01-0D29-43E8-BB67-B3C9978AA0E2}"/>
          </ac:spMkLst>
        </pc:spChg>
        <pc:spChg chg="add mod">
          <ac:chgData name="남 상현" userId="03ad4a8e8f7310f3" providerId="LiveId" clId="{1062D119-4F77-4FFA-A496-4BBD8432019D}" dt="2022-04-19T04:56:12.559" v="698" actId="1076"/>
          <ac:spMkLst>
            <pc:docMk/>
            <pc:sldMk cId="959938033" sldId="268"/>
            <ac:spMk id="157" creationId="{935860CF-7AB1-4835-9E91-6ED3136CF98C}"/>
          </ac:spMkLst>
        </pc:spChg>
        <pc:spChg chg="add mod">
          <ac:chgData name="남 상현" userId="03ad4a8e8f7310f3" providerId="LiveId" clId="{1062D119-4F77-4FFA-A496-4BBD8432019D}" dt="2022-04-19T04:56:12.559" v="698" actId="1076"/>
          <ac:spMkLst>
            <pc:docMk/>
            <pc:sldMk cId="959938033" sldId="268"/>
            <ac:spMk id="158" creationId="{920B6341-3EDE-4319-9702-72B4E0691F27}"/>
          </ac:spMkLst>
        </pc:spChg>
        <pc:spChg chg="add mod">
          <ac:chgData name="남 상현" userId="03ad4a8e8f7310f3" providerId="LiveId" clId="{1062D119-4F77-4FFA-A496-4BBD8432019D}" dt="2022-04-19T04:56:12.559" v="698" actId="1076"/>
          <ac:spMkLst>
            <pc:docMk/>
            <pc:sldMk cId="959938033" sldId="268"/>
            <ac:spMk id="159" creationId="{81B71E0D-D954-45F9-BDCF-A273A11B22AF}"/>
          </ac:spMkLst>
        </pc:spChg>
        <pc:spChg chg="add mod">
          <ac:chgData name="남 상현" userId="03ad4a8e8f7310f3" providerId="LiveId" clId="{1062D119-4F77-4FFA-A496-4BBD8432019D}" dt="2022-04-19T04:56:12.559" v="698" actId="1076"/>
          <ac:spMkLst>
            <pc:docMk/>
            <pc:sldMk cId="959938033" sldId="268"/>
            <ac:spMk id="160" creationId="{D79570EE-EB80-426A-9356-FD974A613E89}"/>
          </ac:spMkLst>
        </pc:spChg>
        <pc:grpChg chg="add del mod">
          <ac:chgData name="남 상현" userId="03ad4a8e8f7310f3" providerId="LiveId" clId="{1062D119-4F77-4FFA-A496-4BBD8432019D}" dt="2022-04-19T03:58:28.364" v="648" actId="165"/>
          <ac:grpSpMkLst>
            <pc:docMk/>
            <pc:sldMk cId="959938033" sldId="268"/>
            <ac:grpSpMk id="2" creationId="{7B51C32F-E27D-4EDA-9078-0FF574ED9318}"/>
          </ac:grpSpMkLst>
        </pc:grpChg>
        <pc:grpChg chg="add mod">
          <ac:chgData name="남 상현" userId="03ad4a8e8f7310f3" providerId="LiveId" clId="{1062D119-4F77-4FFA-A496-4BBD8432019D}" dt="2022-04-19T03:58:23.865" v="638" actId="164"/>
          <ac:grpSpMkLst>
            <pc:docMk/>
            <pc:sldMk cId="959938033" sldId="268"/>
            <ac:grpSpMk id="3" creationId="{F99F77EC-33F0-40D3-853E-683BA2DEC09C}"/>
          </ac:grpSpMkLst>
        </pc:grpChg>
        <pc:grpChg chg="del">
          <ac:chgData name="남 상현" userId="03ad4a8e8f7310f3" providerId="LiveId" clId="{1062D119-4F77-4FFA-A496-4BBD8432019D}" dt="2022-04-19T03:41:42.628" v="309" actId="165"/>
          <ac:grpSpMkLst>
            <pc:docMk/>
            <pc:sldMk cId="959938033" sldId="268"/>
            <ac:grpSpMk id="95" creationId="{098A67BE-A059-4FAD-868A-F2DE2C56A3C9}"/>
          </ac:grpSpMkLst>
        </pc:grpChg>
        <pc:grpChg chg="add mod">
          <ac:chgData name="남 상현" userId="03ad4a8e8f7310f3" providerId="LiveId" clId="{1062D119-4F77-4FFA-A496-4BBD8432019D}" dt="2022-04-19T03:58:23.662" v="637"/>
          <ac:grpSpMkLst>
            <pc:docMk/>
            <pc:sldMk cId="959938033" sldId="268"/>
            <ac:grpSpMk id="123" creationId="{C014BE76-4A33-470F-9B9A-BA5B81FEFE0E}"/>
          </ac:grpSpMkLst>
        </pc:grpChg>
        <pc:grpChg chg="add mod">
          <ac:chgData name="남 상현" userId="03ad4a8e8f7310f3" providerId="LiveId" clId="{1062D119-4F77-4FFA-A496-4BBD8432019D}" dt="2022-04-19T03:58:23.256" v="635"/>
          <ac:grpSpMkLst>
            <pc:docMk/>
            <pc:sldMk cId="959938033" sldId="268"/>
            <ac:grpSpMk id="132" creationId="{3EBFF63C-509B-4DEB-AADF-A5E12FD47C96}"/>
          </ac:grpSpMkLst>
        </pc:grpChg>
        <pc:grpChg chg="add mod">
          <ac:chgData name="남 상현" userId="03ad4a8e8f7310f3" providerId="LiveId" clId="{1062D119-4F77-4FFA-A496-4BBD8432019D}" dt="2022-04-19T03:58:22.787" v="633"/>
          <ac:grpSpMkLst>
            <pc:docMk/>
            <pc:sldMk cId="959938033" sldId="268"/>
            <ac:grpSpMk id="141" creationId="{B33F924F-503D-440A-997D-5C1B741799EB}"/>
          </ac:grpSpMkLst>
        </pc:grpChg>
        <pc:grpChg chg="add del mod">
          <ac:chgData name="남 상현" userId="03ad4a8e8f7310f3" providerId="LiveId" clId="{1062D119-4F77-4FFA-A496-4BBD8432019D}" dt="2022-04-19T03:59:48.032" v="663" actId="478"/>
          <ac:grpSpMkLst>
            <pc:docMk/>
            <pc:sldMk cId="959938033" sldId="268"/>
            <ac:grpSpMk id="150" creationId="{39F01CC4-1510-460D-B620-119CEB816173}"/>
          </ac:grpSpMkLst>
        </pc:grpChg>
        <pc:grpChg chg="mod">
          <ac:chgData name="남 상현" userId="03ad4a8e8f7310f3" providerId="LiveId" clId="{1062D119-4F77-4FFA-A496-4BBD8432019D}" dt="2022-04-19T03:59:00.206" v="649"/>
          <ac:grpSpMkLst>
            <pc:docMk/>
            <pc:sldMk cId="959938033" sldId="268"/>
            <ac:grpSpMk id="152" creationId="{F3957318-390A-4F47-8FF6-0959B16B1ED2}"/>
          </ac:grpSpMkLst>
        </pc:grpChg>
        <pc:cxnChg chg="add mod">
          <ac:chgData name="남 상현" userId="03ad4a8e8f7310f3" providerId="LiveId" clId="{1062D119-4F77-4FFA-A496-4BBD8432019D}" dt="2022-04-19T03:59:51.260" v="664" actId="1076"/>
          <ac:cxnSpMkLst>
            <pc:docMk/>
            <pc:sldMk cId="959938033" sldId="268"/>
            <ac:cxnSpMk id="156" creationId="{B923EE5A-36A4-4007-9281-2A8C91654DD1}"/>
          </ac:cxnSpMkLst>
        </pc:cxnChg>
      </pc:sldChg>
      <pc:sldChg chg="addSp delSp modSp add mod">
        <pc:chgData name="남 상현" userId="03ad4a8e8f7310f3" providerId="LiveId" clId="{1062D119-4F77-4FFA-A496-4BBD8432019D}" dt="2022-04-19T05:01:38.213" v="749" actId="20577"/>
        <pc:sldMkLst>
          <pc:docMk/>
          <pc:sldMk cId="1094127221" sldId="269"/>
        </pc:sldMkLst>
        <pc:spChg chg="mod">
          <ac:chgData name="남 상현" userId="03ad4a8e8f7310f3" providerId="LiveId" clId="{1062D119-4F77-4FFA-A496-4BBD8432019D}" dt="2022-04-19T03:59:13.813" v="658" actId="20577"/>
          <ac:spMkLst>
            <pc:docMk/>
            <pc:sldMk cId="1094127221" sldId="269"/>
            <ac:spMk id="68" creationId="{1395EAD9-C93D-467B-AE02-2611F7CFE345}"/>
          </ac:spMkLst>
        </pc:spChg>
        <pc:spChg chg="add mod">
          <ac:chgData name="남 상현" userId="03ad4a8e8f7310f3" providerId="LiveId" clId="{1062D119-4F77-4FFA-A496-4BBD8432019D}" dt="2022-04-19T05:01:37.968" v="748" actId="20577"/>
          <ac:spMkLst>
            <pc:docMk/>
            <pc:sldMk cId="1094127221" sldId="269"/>
            <ac:spMk id="95" creationId="{C8A875F7-1D60-4A8E-A43C-4025DB6ACE06}"/>
          </ac:spMkLst>
        </pc:spChg>
        <pc:spChg chg="add mod">
          <ac:chgData name="남 상현" userId="03ad4a8e8f7310f3" providerId="LiveId" clId="{1062D119-4F77-4FFA-A496-4BBD8432019D}" dt="2022-04-19T04:56:26.878" v="700" actId="1076"/>
          <ac:spMkLst>
            <pc:docMk/>
            <pc:sldMk cId="1094127221" sldId="269"/>
            <ac:spMk id="101" creationId="{0E2E2FD5-D8EB-44CC-9490-EBB2FF6D65D8}"/>
          </ac:spMkLst>
        </pc:spChg>
        <pc:spChg chg="add mod">
          <ac:chgData name="남 상현" userId="03ad4a8e8f7310f3" providerId="LiveId" clId="{1062D119-4F77-4FFA-A496-4BBD8432019D}" dt="2022-04-19T05:01:38.213" v="749" actId="20577"/>
          <ac:spMkLst>
            <pc:docMk/>
            <pc:sldMk cId="1094127221" sldId="269"/>
            <ac:spMk id="102" creationId="{9385D711-A215-4D3F-989A-EA108025C726}"/>
          </ac:spMkLst>
        </pc:spChg>
        <pc:spChg chg="add mod">
          <ac:chgData name="남 상현" userId="03ad4a8e8f7310f3" providerId="LiveId" clId="{1062D119-4F77-4FFA-A496-4BBD8432019D}" dt="2022-04-19T04:56:26.878" v="700" actId="1076"/>
          <ac:spMkLst>
            <pc:docMk/>
            <pc:sldMk cId="1094127221" sldId="269"/>
            <ac:spMk id="103" creationId="{8C1E0B19-A478-48D3-BE1B-AB119664BC62}"/>
          </ac:spMkLst>
        </pc:spChg>
        <pc:spChg chg="del mod">
          <ac:chgData name="남 상현" userId="03ad4a8e8f7310f3" providerId="LiveId" clId="{1062D119-4F77-4FFA-A496-4BBD8432019D}" dt="2022-04-19T03:59:33.151" v="661" actId="21"/>
          <ac:spMkLst>
            <pc:docMk/>
            <pc:sldMk cId="1094127221" sldId="269"/>
            <ac:spMk id="155" creationId="{E0E00F01-0D29-43E8-BB67-B3C9978AA0E2}"/>
          </ac:spMkLst>
        </pc:spChg>
        <pc:grpChg chg="mod">
          <ac:chgData name="남 상현" userId="03ad4a8e8f7310f3" providerId="LiveId" clId="{1062D119-4F77-4FFA-A496-4BBD8432019D}" dt="2022-04-19T04:54:57.623" v="696" actId="1036"/>
          <ac:grpSpMkLst>
            <pc:docMk/>
            <pc:sldMk cId="1094127221" sldId="269"/>
            <ac:grpSpMk id="150" creationId="{39F01CC4-1510-460D-B620-119CEB816173}"/>
          </ac:grpSpMkLst>
        </pc:grpChg>
        <pc:cxnChg chg="del mod">
          <ac:chgData name="남 상현" userId="03ad4a8e8f7310f3" providerId="LiveId" clId="{1062D119-4F77-4FFA-A496-4BBD8432019D}" dt="2022-04-19T03:59:36.182" v="662" actId="478"/>
          <ac:cxnSpMkLst>
            <pc:docMk/>
            <pc:sldMk cId="1094127221" sldId="269"/>
            <ac:cxnSpMk id="156" creationId="{B923EE5A-36A4-4007-9281-2A8C91654DD1}"/>
          </ac:cxnSpMkLst>
        </pc:cxnChg>
      </pc:sldChg>
      <pc:sldChg chg="addSp delSp modSp add mod">
        <pc:chgData name="남 상현" userId="03ad4a8e8f7310f3" providerId="LiveId" clId="{1062D119-4F77-4FFA-A496-4BBD8432019D}" dt="2022-04-19T04:56:40.250" v="702" actId="1076"/>
        <pc:sldMkLst>
          <pc:docMk/>
          <pc:sldMk cId="889331106" sldId="270"/>
        </pc:sldMkLst>
        <pc:spChg chg="mod">
          <ac:chgData name="남 상현" userId="03ad4a8e8f7310f3" providerId="LiveId" clId="{1062D119-4F77-4FFA-A496-4BBD8432019D}" dt="2022-04-19T04:00:00.693" v="671" actId="20577"/>
          <ac:spMkLst>
            <pc:docMk/>
            <pc:sldMk cId="889331106" sldId="270"/>
            <ac:spMk id="68" creationId="{1395EAD9-C93D-467B-AE02-2611F7CFE345}"/>
          </ac:spMkLst>
        </pc:spChg>
        <pc:spChg chg="add mod">
          <ac:chgData name="남 상현" userId="03ad4a8e8f7310f3" providerId="LiveId" clId="{1062D119-4F77-4FFA-A496-4BBD8432019D}" dt="2022-04-19T04:56:40.250" v="702" actId="1076"/>
          <ac:spMkLst>
            <pc:docMk/>
            <pc:sldMk cId="889331106" sldId="270"/>
            <ac:spMk id="95" creationId="{9718F24F-B557-42A9-9B89-28E7971D8FC1}"/>
          </ac:spMkLst>
        </pc:spChg>
        <pc:spChg chg="add mod">
          <ac:chgData name="남 상현" userId="03ad4a8e8f7310f3" providerId="LiveId" clId="{1062D119-4F77-4FFA-A496-4BBD8432019D}" dt="2022-04-19T04:56:40.250" v="702" actId="1076"/>
          <ac:spMkLst>
            <pc:docMk/>
            <pc:sldMk cId="889331106" sldId="270"/>
            <ac:spMk id="101" creationId="{51044FF4-DE56-4F34-9E35-A7DC02BA2948}"/>
          </ac:spMkLst>
        </pc:spChg>
        <pc:spChg chg="add mod">
          <ac:chgData name="남 상현" userId="03ad4a8e8f7310f3" providerId="LiveId" clId="{1062D119-4F77-4FFA-A496-4BBD8432019D}" dt="2022-04-19T04:56:40.250" v="702" actId="1076"/>
          <ac:spMkLst>
            <pc:docMk/>
            <pc:sldMk cId="889331106" sldId="270"/>
            <ac:spMk id="102" creationId="{11FAFAD3-B8D8-4AEC-9D0E-C8C8DF09BB06}"/>
          </ac:spMkLst>
        </pc:spChg>
        <pc:spChg chg="add mod">
          <ac:chgData name="남 상현" userId="03ad4a8e8f7310f3" providerId="LiveId" clId="{1062D119-4F77-4FFA-A496-4BBD8432019D}" dt="2022-04-19T04:56:40.250" v="702" actId="1076"/>
          <ac:spMkLst>
            <pc:docMk/>
            <pc:sldMk cId="889331106" sldId="270"/>
            <ac:spMk id="103" creationId="{F2D3CD03-3DD5-4F20-A31D-10B8A1762441}"/>
          </ac:spMkLst>
        </pc:spChg>
        <pc:spChg chg="del">
          <ac:chgData name="남 상현" userId="03ad4a8e8f7310f3" providerId="LiveId" clId="{1062D119-4F77-4FFA-A496-4BBD8432019D}" dt="2022-04-19T03:59:56.825" v="667" actId="478"/>
          <ac:spMkLst>
            <pc:docMk/>
            <pc:sldMk cId="889331106" sldId="270"/>
            <ac:spMk id="155" creationId="{E0E00F01-0D29-43E8-BB67-B3C9978AA0E2}"/>
          </ac:spMkLst>
        </pc:spChg>
        <pc:grpChg chg="del">
          <ac:chgData name="남 상현" userId="03ad4a8e8f7310f3" providerId="LiveId" clId="{1062D119-4F77-4FFA-A496-4BBD8432019D}" dt="2022-04-19T03:59:55.270" v="665" actId="478"/>
          <ac:grpSpMkLst>
            <pc:docMk/>
            <pc:sldMk cId="889331106" sldId="270"/>
            <ac:grpSpMk id="150" creationId="{39F01CC4-1510-460D-B620-119CEB816173}"/>
          </ac:grpSpMkLst>
        </pc:grpChg>
        <pc:cxnChg chg="del mod">
          <ac:chgData name="남 상현" userId="03ad4a8e8f7310f3" providerId="LiveId" clId="{1062D119-4F77-4FFA-A496-4BBD8432019D}" dt="2022-04-19T03:59:55.890" v="666" actId="478"/>
          <ac:cxnSpMkLst>
            <pc:docMk/>
            <pc:sldMk cId="889331106" sldId="270"/>
            <ac:cxnSpMk id="156" creationId="{B923EE5A-36A4-4007-9281-2A8C91654DD1}"/>
          </ac:cxnSpMkLst>
        </pc:cxnChg>
      </pc:sldChg>
      <pc:sldChg chg="addSp delSp modSp add mod">
        <pc:chgData name="남 상현" userId="03ad4a8e8f7310f3" providerId="LiveId" clId="{1062D119-4F77-4FFA-A496-4BBD8432019D}" dt="2022-04-19T04:56:55.732" v="706" actId="1076"/>
        <pc:sldMkLst>
          <pc:docMk/>
          <pc:sldMk cId="1947997135" sldId="271"/>
        </pc:sldMkLst>
        <pc:spChg chg="mod">
          <ac:chgData name="남 상현" userId="03ad4a8e8f7310f3" providerId="LiveId" clId="{1062D119-4F77-4FFA-A496-4BBD8432019D}" dt="2022-04-19T04:00:25.024" v="690" actId="20577"/>
          <ac:spMkLst>
            <pc:docMk/>
            <pc:sldMk cId="1947997135" sldId="271"/>
            <ac:spMk id="68" creationId="{1395EAD9-C93D-467B-AE02-2611F7CFE345}"/>
          </ac:spMkLst>
        </pc:spChg>
        <pc:spChg chg="add del mod">
          <ac:chgData name="남 상현" userId="03ad4a8e8f7310f3" providerId="LiveId" clId="{1062D119-4F77-4FFA-A496-4BBD8432019D}" dt="2022-04-19T04:56:52.169" v="704"/>
          <ac:spMkLst>
            <pc:docMk/>
            <pc:sldMk cId="1947997135" sldId="271"/>
            <ac:spMk id="95" creationId="{4226AD8C-2C0A-403B-B33E-D44B89872B24}"/>
          </ac:spMkLst>
        </pc:spChg>
        <pc:spChg chg="add del mod">
          <ac:chgData name="남 상현" userId="03ad4a8e8f7310f3" providerId="LiveId" clId="{1062D119-4F77-4FFA-A496-4BBD8432019D}" dt="2022-04-19T04:56:52.169" v="704"/>
          <ac:spMkLst>
            <pc:docMk/>
            <pc:sldMk cId="1947997135" sldId="271"/>
            <ac:spMk id="101" creationId="{61C45289-D6B7-4988-8831-D9F0EE6EC2BD}"/>
          </ac:spMkLst>
        </pc:spChg>
        <pc:spChg chg="add del mod">
          <ac:chgData name="남 상현" userId="03ad4a8e8f7310f3" providerId="LiveId" clId="{1062D119-4F77-4FFA-A496-4BBD8432019D}" dt="2022-04-19T04:56:52.169" v="704"/>
          <ac:spMkLst>
            <pc:docMk/>
            <pc:sldMk cId="1947997135" sldId="271"/>
            <ac:spMk id="102" creationId="{5BA2F67B-1D0C-4112-A272-9AF43178CE6F}"/>
          </ac:spMkLst>
        </pc:spChg>
        <pc:spChg chg="add del mod">
          <ac:chgData name="남 상현" userId="03ad4a8e8f7310f3" providerId="LiveId" clId="{1062D119-4F77-4FFA-A496-4BBD8432019D}" dt="2022-04-19T04:56:52.169" v="704"/>
          <ac:spMkLst>
            <pc:docMk/>
            <pc:sldMk cId="1947997135" sldId="271"/>
            <ac:spMk id="103" creationId="{58BBF383-6946-4C13-8752-B847BEDA5563}"/>
          </ac:spMkLst>
        </pc:spChg>
        <pc:spChg chg="add mod">
          <ac:chgData name="남 상현" userId="03ad4a8e8f7310f3" providerId="LiveId" clId="{1062D119-4F77-4FFA-A496-4BBD8432019D}" dt="2022-04-19T04:56:55.732" v="706" actId="1076"/>
          <ac:spMkLst>
            <pc:docMk/>
            <pc:sldMk cId="1947997135" sldId="271"/>
            <ac:spMk id="104" creationId="{D686826D-45B0-46FE-8DDC-49DF74D582BB}"/>
          </ac:spMkLst>
        </pc:spChg>
        <pc:spChg chg="add mod">
          <ac:chgData name="남 상현" userId="03ad4a8e8f7310f3" providerId="LiveId" clId="{1062D119-4F77-4FFA-A496-4BBD8432019D}" dt="2022-04-19T04:56:55.732" v="706" actId="1076"/>
          <ac:spMkLst>
            <pc:docMk/>
            <pc:sldMk cId="1947997135" sldId="271"/>
            <ac:spMk id="105" creationId="{B922D466-B98D-4B15-AF02-33B505D04A90}"/>
          </ac:spMkLst>
        </pc:spChg>
        <pc:spChg chg="add mod">
          <ac:chgData name="남 상현" userId="03ad4a8e8f7310f3" providerId="LiveId" clId="{1062D119-4F77-4FFA-A496-4BBD8432019D}" dt="2022-04-19T04:56:55.732" v="706" actId="1076"/>
          <ac:spMkLst>
            <pc:docMk/>
            <pc:sldMk cId="1947997135" sldId="271"/>
            <ac:spMk id="106" creationId="{08CA6A3E-01EC-4686-974F-A85F83FFB29F}"/>
          </ac:spMkLst>
        </pc:spChg>
        <pc:spChg chg="add mod">
          <ac:chgData name="남 상현" userId="03ad4a8e8f7310f3" providerId="LiveId" clId="{1062D119-4F77-4FFA-A496-4BBD8432019D}" dt="2022-04-19T04:56:55.732" v="706" actId="1076"/>
          <ac:spMkLst>
            <pc:docMk/>
            <pc:sldMk cId="1947997135" sldId="271"/>
            <ac:spMk id="107" creationId="{AFCA4F74-47AD-47EC-B39F-67F505AEF308}"/>
          </ac:spMkLst>
        </pc:spChg>
      </pc:sldChg>
      <pc:sldChg chg="addSp modSp add mod">
        <pc:chgData name="남 상현" userId="03ad4a8e8f7310f3" providerId="LiveId" clId="{1062D119-4F77-4FFA-A496-4BBD8432019D}" dt="2022-04-19T05:02:42.248" v="754" actId="1076"/>
        <pc:sldMkLst>
          <pc:docMk/>
          <pc:sldMk cId="736548662" sldId="272"/>
        </pc:sldMkLst>
        <pc:spChg chg="mod">
          <ac:chgData name="남 상현" userId="03ad4a8e8f7310f3" providerId="LiveId" clId="{1062D119-4F77-4FFA-A496-4BBD8432019D}" dt="2022-04-19T04:00:17.688" v="685" actId="20577"/>
          <ac:spMkLst>
            <pc:docMk/>
            <pc:sldMk cId="736548662" sldId="272"/>
            <ac:spMk id="68" creationId="{1395EAD9-C93D-467B-AE02-2611F7CFE345}"/>
          </ac:spMkLst>
        </pc:spChg>
        <pc:spChg chg="add mod">
          <ac:chgData name="남 상현" userId="03ad4a8e8f7310f3" providerId="LiveId" clId="{1062D119-4F77-4FFA-A496-4BBD8432019D}" dt="2022-04-19T04:57:10.432" v="708" actId="1076"/>
          <ac:spMkLst>
            <pc:docMk/>
            <pc:sldMk cId="736548662" sldId="272"/>
            <ac:spMk id="95" creationId="{9BD19A36-400F-44F4-B793-C1CB2D34108B}"/>
          </ac:spMkLst>
        </pc:spChg>
        <pc:spChg chg="add mod">
          <ac:chgData name="남 상현" userId="03ad4a8e8f7310f3" providerId="LiveId" clId="{1062D119-4F77-4FFA-A496-4BBD8432019D}" dt="2022-04-19T04:57:10.432" v="708" actId="1076"/>
          <ac:spMkLst>
            <pc:docMk/>
            <pc:sldMk cId="736548662" sldId="272"/>
            <ac:spMk id="101" creationId="{B86BEF21-B79B-436F-BCB5-ACFAD96521C4}"/>
          </ac:spMkLst>
        </pc:spChg>
        <pc:spChg chg="add mod">
          <ac:chgData name="남 상현" userId="03ad4a8e8f7310f3" providerId="LiveId" clId="{1062D119-4F77-4FFA-A496-4BBD8432019D}" dt="2022-04-19T04:57:10.432" v="708" actId="1076"/>
          <ac:spMkLst>
            <pc:docMk/>
            <pc:sldMk cId="736548662" sldId="272"/>
            <ac:spMk id="102" creationId="{ACEA0504-4DFA-409D-9465-AD5CCE474116}"/>
          </ac:spMkLst>
        </pc:spChg>
        <pc:spChg chg="add mod">
          <ac:chgData name="남 상현" userId="03ad4a8e8f7310f3" providerId="LiveId" clId="{1062D119-4F77-4FFA-A496-4BBD8432019D}" dt="2022-04-19T04:57:10.432" v="708" actId="1076"/>
          <ac:spMkLst>
            <pc:docMk/>
            <pc:sldMk cId="736548662" sldId="272"/>
            <ac:spMk id="103" creationId="{7518655D-6B30-4A7F-B2DD-1DC3DC7D22B8}"/>
          </ac:spMkLst>
        </pc:spChg>
        <pc:spChg chg="add mod">
          <ac:chgData name="남 상현" userId="03ad4a8e8f7310f3" providerId="LiveId" clId="{1062D119-4F77-4FFA-A496-4BBD8432019D}" dt="2022-04-19T05:02:42.248" v="754" actId="1076"/>
          <ac:spMkLst>
            <pc:docMk/>
            <pc:sldMk cId="736548662" sldId="272"/>
            <ac:spMk id="104" creationId="{F1D8351C-6863-4E3D-9B21-0DCE509213C7}"/>
          </ac:spMkLst>
        </pc:spChg>
      </pc:sldChg>
      <pc:sldChg chg="addSp modSp add mod">
        <pc:chgData name="남 상현" userId="03ad4a8e8f7310f3" providerId="LiveId" clId="{1062D119-4F77-4FFA-A496-4BBD8432019D}" dt="2022-04-19T05:02:29.088" v="752" actId="1076"/>
        <pc:sldMkLst>
          <pc:docMk/>
          <pc:sldMk cId="1473895611" sldId="273"/>
        </pc:sldMkLst>
        <pc:spChg chg="mod">
          <ac:chgData name="남 상현" userId="03ad4a8e8f7310f3" providerId="LiveId" clId="{1062D119-4F77-4FFA-A496-4BBD8432019D}" dt="2022-04-19T04:00:13.914" v="680" actId="20577"/>
          <ac:spMkLst>
            <pc:docMk/>
            <pc:sldMk cId="1473895611" sldId="273"/>
            <ac:spMk id="68" creationId="{1395EAD9-C93D-467B-AE02-2611F7CFE345}"/>
          </ac:spMkLst>
        </pc:spChg>
        <pc:spChg chg="add mod">
          <ac:chgData name="남 상현" userId="03ad4a8e8f7310f3" providerId="LiveId" clId="{1062D119-4F77-4FFA-A496-4BBD8432019D}" dt="2022-04-19T04:58:15.269" v="710" actId="1076"/>
          <ac:spMkLst>
            <pc:docMk/>
            <pc:sldMk cId="1473895611" sldId="273"/>
            <ac:spMk id="95" creationId="{26943FE4-A366-4FD2-828D-0F012CE0E7D8}"/>
          </ac:spMkLst>
        </pc:spChg>
        <pc:spChg chg="add mod">
          <ac:chgData name="남 상현" userId="03ad4a8e8f7310f3" providerId="LiveId" clId="{1062D119-4F77-4FFA-A496-4BBD8432019D}" dt="2022-04-19T04:58:15.269" v="710" actId="1076"/>
          <ac:spMkLst>
            <pc:docMk/>
            <pc:sldMk cId="1473895611" sldId="273"/>
            <ac:spMk id="101" creationId="{7B831105-07FD-4E14-B198-A46B3117011F}"/>
          </ac:spMkLst>
        </pc:spChg>
        <pc:spChg chg="add mod">
          <ac:chgData name="남 상현" userId="03ad4a8e8f7310f3" providerId="LiveId" clId="{1062D119-4F77-4FFA-A496-4BBD8432019D}" dt="2022-04-19T04:58:15.269" v="710" actId="1076"/>
          <ac:spMkLst>
            <pc:docMk/>
            <pc:sldMk cId="1473895611" sldId="273"/>
            <ac:spMk id="102" creationId="{92B3B59F-8C0D-468B-B1E8-D27DBF09337B}"/>
          </ac:spMkLst>
        </pc:spChg>
        <pc:spChg chg="add mod">
          <ac:chgData name="남 상현" userId="03ad4a8e8f7310f3" providerId="LiveId" clId="{1062D119-4F77-4FFA-A496-4BBD8432019D}" dt="2022-04-19T04:58:15.269" v="710" actId="1076"/>
          <ac:spMkLst>
            <pc:docMk/>
            <pc:sldMk cId="1473895611" sldId="273"/>
            <ac:spMk id="103" creationId="{53769856-8C4B-4914-AFEE-AA26FEEFB3E9}"/>
          </ac:spMkLst>
        </pc:spChg>
        <pc:spChg chg="add mod">
          <ac:chgData name="남 상현" userId="03ad4a8e8f7310f3" providerId="LiveId" clId="{1062D119-4F77-4FFA-A496-4BBD8432019D}" dt="2022-04-19T05:02:29.088" v="752" actId="1076"/>
          <ac:spMkLst>
            <pc:docMk/>
            <pc:sldMk cId="1473895611" sldId="273"/>
            <ac:spMk id="104" creationId="{DAFF6919-FFFD-47A0-922D-C1FEEB1EEEE2}"/>
          </ac:spMkLst>
        </pc:spChg>
      </pc:sldChg>
      <pc:sldChg chg="addSp delSp modSp new mod">
        <pc:chgData name="남 상현" userId="03ad4a8e8f7310f3" providerId="LiveId" clId="{1062D119-4F77-4FFA-A496-4BBD8432019D}" dt="2022-04-19T06:25:36.214" v="841"/>
        <pc:sldMkLst>
          <pc:docMk/>
          <pc:sldMk cId="1819568730" sldId="274"/>
        </pc:sldMkLst>
        <pc:spChg chg="del">
          <ac:chgData name="남 상현" userId="03ad4a8e8f7310f3" providerId="LiveId" clId="{1062D119-4F77-4FFA-A496-4BBD8432019D}" dt="2022-04-19T05:12:11.629" v="756" actId="478"/>
          <ac:spMkLst>
            <pc:docMk/>
            <pc:sldMk cId="1819568730" sldId="274"/>
            <ac:spMk id="2" creationId="{EE191B48-C824-49A8-88B6-C20C200C38B2}"/>
          </ac:spMkLst>
        </pc:spChg>
        <pc:spChg chg="del">
          <ac:chgData name="남 상현" userId="03ad4a8e8f7310f3" providerId="LiveId" clId="{1062D119-4F77-4FFA-A496-4BBD8432019D}" dt="2022-04-19T05:12:11.629" v="756" actId="478"/>
          <ac:spMkLst>
            <pc:docMk/>
            <pc:sldMk cId="1819568730" sldId="274"/>
            <ac:spMk id="3" creationId="{2CB45837-1166-496F-9219-615E2BB864B3}"/>
          </ac:spMkLst>
        </pc:spChg>
        <pc:spChg chg="add del mod">
          <ac:chgData name="남 상현" userId="03ad4a8e8f7310f3" providerId="LiveId" clId="{1062D119-4F77-4FFA-A496-4BBD8432019D}" dt="2022-04-19T05:20:31.420" v="760" actId="478"/>
          <ac:spMkLst>
            <pc:docMk/>
            <pc:sldMk cId="1819568730" sldId="274"/>
            <ac:spMk id="4" creationId="{FB7B60E5-9F79-4042-BD80-ED59028AFB76}"/>
          </ac:spMkLst>
        </pc:spChg>
        <pc:spChg chg="add del mod">
          <ac:chgData name="남 상현" userId="03ad4a8e8f7310f3" providerId="LiveId" clId="{1062D119-4F77-4FFA-A496-4BBD8432019D}" dt="2022-04-19T05:25:23.498" v="830" actId="478"/>
          <ac:spMkLst>
            <pc:docMk/>
            <pc:sldMk cId="1819568730" sldId="274"/>
            <ac:spMk id="5" creationId="{E1B71696-4338-4B22-AA3A-8DF092AFC2DE}"/>
          </ac:spMkLst>
        </pc:spChg>
        <pc:spChg chg="add del mod">
          <ac:chgData name="남 상현" userId="03ad4a8e8f7310f3" providerId="LiveId" clId="{1062D119-4F77-4FFA-A496-4BBD8432019D}" dt="2022-04-19T05:21:44.347" v="782" actId="478"/>
          <ac:spMkLst>
            <pc:docMk/>
            <pc:sldMk cId="1819568730" sldId="274"/>
            <ac:spMk id="6" creationId="{7665F9D1-52F4-45CF-89C3-10B2DE3AF9B6}"/>
          </ac:spMkLst>
        </pc:spChg>
        <pc:spChg chg="add del mod">
          <ac:chgData name="남 상현" userId="03ad4a8e8f7310f3" providerId="LiveId" clId="{1062D119-4F77-4FFA-A496-4BBD8432019D}" dt="2022-04-19T05:22:17.277" v="785" actId="478"/>
          <ac:spMkLst>
            <pc:docMk/>
            <pc:sldMk cId="1819568730" sldId="274"/>
            <ac:spMk id="7" creationId="{4B5CCE85-CF08-494B-9B3D-5FE6C7816346}"/>
          </ac:spMkLst>
        </pc:spChg>
        <pc:spChg chg="add del mod">
          <ac:chgData name="남 상현" userId="03ad4a8e8f7310f3" providerId="LiveId" clId="{1062D119-4F77-4FFA-A496-4BBD8432019D}" dt="2022-04-19T05:22:51.338" v="788" actId="478"/>
          <ac:spMkLst>
            <pc:docMk/>
            <pc:sldMk cId="1819568730" sldId="274"/>
            <ac:spMk id="8" creationId="{7A5578E4-3A97-4566-B838-E146B5DEAA61}"/>
          </ac:spMkLst>
        </pc:spChg>
        <pc:spChg chg="add del mod">
          <ac:chgData name="남 상현" userId="03ad4a8e8f7310f3" providerId="LiveId" clId="{1062D119-4F77-4FFA-A496-4BBD8432019D}" dt="2022-04-19T05:25:23.498" v="830" actId="478"/>
          <ac:spMkLst>
            <pc:docMk/>
            <pc:sldMk cId="1819568730" sldId="274"/>
            <ac:spMk id="9" creationId="{91CED0C3-E721-4470-BB74-F465385B841C}"/>
          </ac:spMkLst>
        </pc:spChg>
        <pc:spChg chg="add del mod ord">
          <ac:chgData name="남 상현" userId="03ad4a8e8f7310f3" providerId="LiveId" clId="{1062D119-4F77-4FFA-A496-4BBD8432019D}" dt="2022-04-19T05:24:01.387" v="812" actId="21"/>
          <ac:spMkLst>
            <pc:docMk/>
            <pc:sldMk cId="1819568730" sldId="274"/>
            <ac:spMk id="10" creationId="{B88D6852-EF41-4645-A9BE-865DA5068EF5}"/>
          </ac:spMkLst>
        </pc:spChg>
        <pc:spChg chg="add del">
          <ac:chgData name="남 상현" userId="03ad4a8e8f7310f3" providerId="LiveId" clId="{1062D119-4F77-4FFA-A496-4BBD8432019D}" dt="2022-04-19T06:25:14.923" v="832" actId="22"/>
          <ac:spMkLst>
            <pc:docMk/>
            <pc:sldMk cId="1819568730" sldId="274"/>
            <ac:spMk id="15" creationId="{300C7F01-B282-4357-81AB-968103AF36D5}"/>
          </ac:spMkLst>
        </pc:spChg>
        <pc:spChg chg="add mod">
          <ac:chgData name="남 상현" userId="03ad4a8e8f7310f3" providerId="LiveId" clId="{1062D119-4F77-4FFA-A496-4BBD8432019D}" dt="2022-04-19T06:25:36.214" v="841"/>
          <ac:spMkLst>
            <pc:docMk/>
            <pc:sldMk cId="1819568730" sldId="274"/>
            <ac:spMk id="17" creationId="{1EE9A924-D02A-4DF1-A93E-E857886D0526}"/>
          </ac:spMkLst>
        </pc:spChg>
        <pc:picChg chg="add del mod ord modCrop">
          <ac:chgData name="남 상현" userId="03ad4a8e8f7310f3" providerId="LiveId" clId="{1062D119-4F77-4FFA-A496-4BBD8432019D}" dt="2022-04-19T05:25:23.498" v="830" actId="478"/>
          <ac:picMkLst>
            <pc:docMk/>
            <pc:sldMk cId="1819568730" sldId="274"/>
            <ac:picMk id="11" creationId="{D44D8FA7-F91B-4CE2-A92B-4E24AA8E0911}"/>
          </ac:picMkLst>
        </pc:picChg>
        <pc:cxnChg chg="add del mod">
          <ac:chgData name="남 상현" userId="03ad4a8e8f7310f3" providerId="LiveId" clId="{1062D119-4F77-4FFA-A496-4BBD8432019D}" dt="2022-04-19T05:25:23.498" v="830" actId="478"/>
          <ac:cxnSpMkLst>
            <pc:docMk/>
            <pc:sldMk cId="1819568730" sldId="274"/>
            <ac:cxnSpMk id="13" creationId="{AB4A3FF7-9926-4316-9E9D-28A24B957953}"/>
          </ac:cxnSpMkLst>
        </pc:cxnChg>
      </pc:sldChg>
      <pc:sldChg chg="addSp delSp modSp new mod">
        <pc:chgData name="남 상현" userId="03ad4a8e8f7310f3" providerId="LiveId" clId="{1062D119-4F77-4FFA-A496-4BBD8432019D}" dt="2022-04-22T05:56:18.860" v="944" actId="1076"/>
        <pc:sldMkLst>
          <pc:docMk/>
          <pc:sldMk cId="1838927818" sldId="275"/>
        </pc:sldMkLst>
        <pc:spChg chg="del">
          <ac:chgData name="남 상현" userId="03ad4a8e8f7310f3" providerId="LiveId" clId="{1062D119-4F77-4FFA-A496-4BBD8432019D}" dt="2022-04-19T06:27:55.695" v="844" actId="478"/>
          <ac:spMkLst>
            <pc:docMk/>
            <pc:sldMk cId="1838927818" sldId="275"/>
            <ac:spMk id="2" creationId="{FD5C1F7E-EAFC-4CFB-BA76-40D0DE480E07}"/>
          </ac:spMkLst>
        </pc:spChg>
        <pc:spChg chg="del">
          <ac:chgData name="남 상현" userId="03ad4a8e8f7310f3" providerId="LiveId" clId="{1062D119-4F77-4FFA-A496-4BBD8432019D}" dt="2022-04-19T06:27:56.546" v="845" actId="478"/>
          <ac:spMkLst>
            <pc:docMk/>
            <pc:sldMk cId="1838927818" sldId="275"/>
            <ac:spMk id="3" creationId="{3989872A-1568-4442-B572-B5682C76EC73}"/>
          </ac:spMkLst>
        </pc:spChg>
        <pc:spChg chg="add mod">
          <ac:chgData name="남 상현" userId="03ad4a8e8f7310f3" providerId="LiveId" clId="{1062D119-4F77-4FFA-A496-4BBD8432019D}" dt="2022-04-22T05:34:29.343" v="938" actId="20577"/>
          <ac:spMkLst>
            <pc:docMk/>
            <pc:sldMk cId="1838927818" sldId="275"/>
            <ac:spMk id="4" creationId="{B887EA6C-ECE1-43C5-B5D1-07376EB70F57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" creationId="{2C5FFCBF-3FF7-4269-AD65-F036E708FABA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7" creationId="{A454C1DB-4D9F-480A-996B-3F46752DB977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8" creationId="{B23FACF4-8907-4A1C-853B-4B954FEFD03B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9" creationId="{E48CA82F-78B2-4080-86DE-992BFF223F1B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10" creationId="{AFEF72CB-BEC9-4BEF-8E2F-7D494D33023B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11" creationId="{8CE09F93-A0A3-4F7A-9DD2-B16F89C01866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12" creationId="{F33145C4-AAC1-40F0-A6B3-818B902B771C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13" creationId="{030E3976-2E98-44B2-B8F7-06C7B166A2AE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14" creationId="{F1F4185F-3443-4332-B4CF-E8881E513315}"/>
          </ac:spMkLst>
        </pc:spChg>
        <pc:spChg chg="mod">
          <ac:chgData name="남 상현" userId="03ad4a8e8f7310f3" providerId="LiveId" clId="{1062D119-4F77-4FFA-A496-4BBD8432019D}" dt="2022-04-22T05:20:08.214" v="870" actId="207"/>
          <ac:spMkLst>
            <pc:docMk/>
            <pc:sldMk cId="1838927818" sldId="275"/>
            <ac:spMk id="15" creationId="{552289FB-9DDD-43F7-A976-8D208D76CED0}"/>
          </ac:spMkLst>
        </pc:spChg>
        <pc:spChg chg="mod">
          <ac:chgData name="남 상현" userId="03ad4a8e8f7310f3" providerId="LiveId" clId="{1062D119-4F77-4FFA-A496-4BBD8432019D}" dt="2022-04-22T05:20:12.942" v="871" actId="207"/>
          <ac:spMkLst>
            <pc:docMk/>
            <pc:sldMk cId="1838927818" sldId="275"/>
            <ac:spMk id="16" creationId="{9A319090-409C-474E-9235-8AEB51573AB7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17" creationId="{4EB64413-E491-415F-8404-1DD8814B0BA2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18" creationId="{66852E08-6C73-4765-8D52-5F5F00A08C34}"/>
          </ac:spMkLst>
        </pc:spChg>
        <pc:spChg chg="mod">
          <ac:chgData name="남 상현" userId="03ad4a8e8f7310f3" providerId="LiveId" clId="{1062D119-4F77-4FFA-A496-4BBD8432019D}" dt="2022-04-22T05:31:49.364" v="895" actId="207"/>
          <ac:spMkLst>
            <pc:docMk/>
            <pc:sldMk cId="1838927818" sldId="275"/>
            <ac:spMk id="19" creationId="{7D62012C-7F15-40A0-8A77-7C33C4936E68}"/>
          </ac:spMkLst>
        </pc:spChg>
        <pc:spChg chg="mod">
          <ac:chgData name="남 상현" userId="03ad4a8e8f7310f3" providerId="LiveId" clId="{1062D119-4F77-4FFA-A496-4BBD8432019D}" dt="2022-04-22T05:31:49.364" v="895" actId="207"/>
          <ac:spMkLst>
            <pc:docMk/>
            <pc:sldMk cId="1838927818" sldId="275"/>
            <ac:spMk id="20" creationId="{75C37590-2332-46DF-9806-CA7C36B112D1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21" creationId="{1146A1EE-E3F2-47AC-8255-540C8EBA6B0C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22" creationId="{BC5EA977-A351-44FA-8C63-8C24D55364D2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23" creationId="{AAE224AB-3814-4D72-8B1A-C7F00DFD472B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24" creationId="{8DA38203-580B-4582-A2FE-12649E6C7B3F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25" creationId="{1D9EED15-4119-462C-85E9-CAD79DC49516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26" creationId="{E9282064-9050-4D5E-B059-7ADEEA130FB0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27" creationId="{A6055620-6B3D-4257-B950-F5EC5354173A}"/>
          </ac:spMkLst>
        </pc:spChg>
        <pc:spChg chg="mod">
          <ac:chgData name="남 상현" userId="03ad4a8e8f7310f3" providerId="LiveId" clId="{1062D119-4F77-4FFA-A496-4BBD8432019D}" dt="2022-04-22T05:32:29.882" v="909" actId="207"/>
          <ac:spMkLst>
            <pc:docMk/>
            <pc:sldMk cId="1838927818" sldId="275"/>
            <ac:spMk id="28" creationId="{FCDD62FC-7E47-4D05-8B47-950E0A4D8732}"/>
          </ac:spMkLst>
        </pc:spChg>
        <pc:spChg chg="mod">
          <ac:chgData name="남 상현" userId="03ad4a8e8f7310f3" providerId="LiveId" clId="{1062D119-4F77-4FFA-A496-4BBD8432019D}" dt="2022-04-22T05:32:29.882" v="909" actId="207"/>
          <ac:spMkLst>
            <pc:docMk/>
            <pc:sldMk cId="1838927818" sldId="275"/>
            <ac:spMk id="29" creationId="{D514A5E3-4168-45E6-A292-89FBBBD863C4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0" creationId="{99882C3D-49D2-4911-A7B8-40F418178EA4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1" creationId="{54F3D0B6-7702-4648-9217-75C95A43E398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2" creationId="{3780FA34-BA63-4486-B07A-E44AE70FC1CC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3" creationId="{76A83645-59C0-46EA-9ABB-ECAD8E356EFE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4" creationId="{892E47C3-FBD9-4B77-AF4E-4597012E137C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5" creationId="{8C2F0EE0-7848-408D-B9FA-34504608A31C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6" creationId="{9118D761-8A33-4F71-A309-56D56AF5D5E2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7" creationId="{EA17A072-50E0-4D34-8E87-7323EB609931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8" creationId="{55433D9D-C2E7-4986-9EFE-937FD71BACBC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9" creationId="{41C0E696-97E1-44BB-AE7F-2CC96D342F3D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0" creationId="{36FDF458-4E5D-4A4F-8D7C-4A223CF447D9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1" creationId="{E352CAD4-5468-4B0E-86AC-9F1C7A41FF94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2" creationId="{F80B5514-D73A-4CED-ADF3-4B664103A1B8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3" creationId="{D7BC8B1E-BF83-4935-9385-077CE3F7C00E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4" creationId="{766BABBB-0F24-4391-A021-300202D51B45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5" creationId="{F25BA65E-CFEA-4B49-97E9-54196F100B50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6" creationId="{064A38E8-815E-4569-B627-811DB6D8966A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7" creationId="{8C5A43DF-C851-4734-AB0F-B979C46976D6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8" creationId="{FE5E28F7-16A5-408B-A433-62B305841CA4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9" creationId="{762E4AE4-A839-4359-924C-FD12C03C6440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0" creationId="{5A3FB5DA-A7AE-48E9-9A3B-777402E1509D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1" creationId="{D925062A-1563-4F78-BBC2-F62A3AAB4A03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2" creationId="{B5471E39-D0C4-408D-A1EB-F1E12660B04B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3" creationId="{82116E2C-9222-44EF-9C1F-526B4575AC9A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4" creationId="{8518F088-4576-45DB-9C76-628FE4166436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5" creationId="{87700E21-AA3C-49CE-8B5D-0885A032D24D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6" creationId="{9318A452-7115-4367-8C4D-A09682294BD5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7" creationId="{BF271331-5A65-4DA1-8BF6-067BA8C2856C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8" creationId="{6D88FE73-B10C-43B8-9C23-9225955650AE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9" creationId="{BC2640BC-676F-49C5-9892-AE1C179CAAD1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0" creationId="{3748AC92-E988-4A1A-A7E2-2350CE6FEB09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1" creationId="{9DC29DA1-32AF-454E-A209-D91483D787FB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2" creationId="{BFFFB1F9-997B-4645-8A78-C4FEAD9A88E3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3" creationId="{BBB17E42-7629-4AF9-B7B0-6B941FE7C43F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4" creationId="{DFC8D8B2-608B-4F28-87CE-501B5CC1D702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5" creationId="{43A26C00-5BAB-49C9-A482-9F241D8C9EFD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6" creationId="{637A1102-D580-4BE3-989E-CE9837143057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7" creationId="{60292952-BB88-464D-AAC7-5DE82928DF14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8" creationId="{DAD32A26-A015-49C9-A960-E54FC46D5EAE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9" creationId="{B7CAC1A1-A8AC-452E-8AAC-1BE2A17BD639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74" creationId="{940951CE-F2B8-4751-989F-6D15F9E03360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77" creationId="{EFFA1EEE-A996-4B55-91D7-D3B8BE7187BE}"/>
          </ac:spMkLst>
        </pc:spChg>
        <pc:spChg chg="mod">
          <ac:chgData name="남 상현" userId="03ad4a8e8f7310f3" providerId="LiveId" clId="{1062D119-4F77-4FFA-A496-4BBD8432019D}" dt="2022-04-22T05:31:24.552" v="893" actId="20577"/>
          <ac:spMkLst>
            <pc:docMk/>
            <pc:sldMk cId="1838927818" sldId="275"/>
            <ac:spMk id="78" creationId="{ED735461-1328-4A22-9681-E7B3104BC487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79" creationId="{79A5DDE9-1A6B-41E4-A756-11AC7A934544}"/>
          </ac:spMkLst>
        </pc:spChg>
        <pc:spChg chg="mod">
          <ac:chgData name="남 상현" userId="03ad4a8e8f7310f3" providerId="LiveId" clId="{1062D119-4F77-4FFA-A496-4BBD8432019D}" dt="2022-04-22T05:19:15.674" v="863" actId="20577"/>
          <ac:spMkLst>
            <pc:docMk/>
            <pc:sldMk cId="1838927818" sldId="275"/>
            <ac:spMk id="80" creationId="{2FFD1A00-63EB-469F-8768-6E5A89DA2D30}"/>
          </ac:spMkLst>
        </pc:spChg>
        <pc:spChg chg="mod">
          <ac:chgData name="남 상현" userId="03ad4a8e8f7310f3" providerId="LiveId" clId="{1062D119-4F77-4FFA-A496-4BBD8432019D}" dt="2022-04-22T05:19:14.032" v="862" actId="20577"/>
          <ac:spMkLst>
            <pc:docMk/>
            <pc:sldMk cId="1838927818" sldId="275"/>
            <ac:spMk id="81" creationId="{F546363E-7EBF-42D1-AB80-5D0609C69F83}"/>
          </ac:spMkLst>
        </pc:spChg>
        <pc:spChg chg="mod">
          <ac:chgData name="남 상현" userId="03ad4a8e8f7310f3" providerId="LiveId" clId="{1062D119-4F77-4FFA-A496-4BBD8432019D}" dt="2022-04-22T05:19:12.198" v="861" actId="20577"/>
          <ac:spMkLst>
            <pc:docMk/>
            <pc:sldMk cId="1838927818" sldId="275"/>
            <ac:spMk id="82" creationId="{925E9C07-615A-4554-A377-240510019829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83" creationId="{D8BD2581-F45F-40FA-9427-FEFD0663E912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84" creationId="{7422170E-AAF4-41D1-97EC-F2C971E54C82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85" creationId="{7210B794-1A70-4B5A-9141-5473FDD7C8BC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86" creationId="{D2C3CD3E-1B2D-4848-9BE4-67498E143468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87" creationId="{DE4F3EA2-E57A-4E5B-AB3C-1DC7A8448444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88" creationId="{39367E5D-6626-40A6-9EC8-EECC564747F0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89" creationId="{B6C02A9F-9F5A-4DFE-B3FB-8C6C58EE7B73}"/>
          </ac:spMkLst>
        </pc:spChg>
        <pc:spChg chg="mod">
          <ac:chgData name="남 상현" userId="03ad4a8e8f7310f3" providerId="LiveId" clId="{1062D119-4F77-4FFA-A496-4BBD8432019D}" dt="2022-04-22T05:31:36.720" v="894" actId="207"/>
          <ac:spMkLst>
            <pc:docMk/>
            <pc:sldMk cId="1838927818" sldId="275"/>
            <ac:spMk id="90" creationId="{9D876BBA-DAD4-4900-AB1F-0DBBDBD8E120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91" creationId="{364AF7E9-4A33-4F47-86DD-87740E846044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92" creationId="{0ADF3036-6C68-49F3-A840-3F7793787D82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93" creationId="{631AE495-D0F4-47D2-B91C-450351E99ECB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94" creationId="{180A49E5-ECA1-49A9-85ED-70D941D2243A}"/>
          </ac:spMkLst>
        </pc:spChg>
        <pc:spChg chg="add mod">
          <ac:chgData name="남 상현" userId="03ad4a8e8f7310f3" providerId="LiveId" clId="{1062D119-4F77-4FFA-A496-4BBD8432019D}" dt="2022-04-22T05:19:56.433" v="869" actId="1076"/>
          <ac:spMkLst>
            <pc:docMk/>
            <pc:sldMk cId="1838927818" sldId="275"/>
            <ac:spMk id="95" creationId="{A949E17F-9C47-48F6-AD3D-FF495CA2E664}"/>
          </ac:spMkLst>
        </pc:spChg>
        <pc:spChg chg="mod">
          <ac:chgData name="남 상현" userId="03ad4a8e8f7310f3" providerId="LiveId" clId="{1062D119-4F77-4FFA-A496-4BBD8432019D}" dt="2022-04-22T05:19:40.867" v="864"/>
          <ac:spMkLst>
            <pc:docMk/>
            <pc:sldMk cId="1838927818" sldId="275"/>
            <ac:spMk id="97" creationId="{181B0C6E-7A91-4F7A-96D7-51DD6C1A1212}"/>
          </ac:spMkLst>
        </pc:spChg>
        <pc:spChg chg="mod">
          <ac:chgData name="남 상현" userId="03ad4a8e8f7310f3" providerId="LiveId" clId="{1062D119-4F77-4FFA-A496-4BBD8432019D}" dt="2022-04-22T05:19:40.867" v="864"/>
          <ac:spMkLst>
            <pc:docMk/>
            <pc:sldMk cId="1838927818" sldId="275"/>
            <ac:spMk id="98" creationId="{48304960-CC3A-4EB2-88B9-AEA18F34439A}"/>
          </ac:spMkLst>
        </pc:spChg>
        <pc:spChg chg="add mod">
          <ac:chgData name="남 상현" userId="03ad4a8e8f7310f3" providerId="LiveId" clId="{1062D119-4F77-4FFA-A496-4BBD8432019D}" dt="2022-04-22T05:21:10.722" v="875" actId="688"/>
          <ac:spMkLst>
            <pc:docMk/>
            <pc:sldMk cId="1838927818" sldId="275"/>
            <ac:spMk id="99" creationId="{92CAD06D-BD41-4A57-A7A2-D6DF0D75C699}"/>
          </ac:spMkLst>
        </pc:spChg>
        <pc:spChg chg="mod">
          <ac:chgData name="남 상현" userId="03ad4a8e8f7310f3" providerId="LiveId" clId="{1062D119-4F77-4FFA-A496-4BBD8432019D}" dt="2022-04-22T05:21:01.742" v="872"/>
          <ac:spMkLst>
            <pc:docMk/>
            <pc:sldMk cId="1838927818" sldId="275"/>
            <ac:spMk id="101" creationId="{8149474E-1E2C-41AE-B554-2E60CDD41EDA}"/>
          </ac:spMkLst>
        </pc:spChg>
        <pc:spChg chg="mod">
          <ac:chgData name="남 상현" userId="03ad4a8e8f7310f3" providerId="LiveId" clId="{1062D119-4F77-4FFA-A496-4BBD8432019D}" dt="2022-04-22T05:21:01.742" v="872"/>
          <ac:spMkLst>
            <pc:docMk/>
            <pc:sldMk cId="1838927818" sldId="275"/>
            <ac:spMk id="102" creationId="{6EC9E19C-CFE8-4B7B-9536-9735CDB47CFC}"/>
          </ac:spMkLst>
        </pc:spChg>
        <pc:spChg chg="add mod ord">
          <ac:chgData name="남 상현" userId="03ad4a8e8f7310f3" providerId="LiveId" clId="{1062D119-4F77-4FFA-A496-4BBD8432019D}" dt="2022-04-22T05:34:06.418" v="936" actId="1038"/>
          <ac:spMkLst>
            <pc:docMk/>
            <pc:sldMk cId="1838927818" sldId="275"/>
            <ac:spMk id="103" creationId="{2CC67AD0-1ACC-45F5-89C8-E4634D54A55E}"/>
          </ac:spMkLst>
        </pc:spChg>
        <pc:spChg chg="mod">
          <ac:chgData name="남 상현" userId="03ad4a8e8f7310f3" providerId="LiveId" clId="{1062D119-4F77-4FFA-A496-4BBD8432019D}" dt="2022-04-22T05:31:07.117" v="886"/>
          <ac:spMkLst>
            <pc:docMk/>
            <pc:sldMk cId="1838927818" sldId="275"/>
            <ac:spMk id="105" creationId="{D01725C6-71C2-465F-BF35-3EEB409F989C}"/>
          </ac:spMkLst>
        </pc:spChg>
        <pc:spChg chg="mod">
          <ac:chgData name="남 상현" userId="03ad4a8e8f7310f3" providerId="LiveId" clId="{1062D119-4F77-4FFA-A496-4BBD8432019D}" dt="2022-04-22T05:31:11.160" v="888" actId="20577"/>
          <ac:spMkLst>
            <pc:docMk/>
            <pc:sldMk cId="1838927818" sldId="275"/>
            <ac:spMk id="106" creationId="{06C7A1D2-00A6-43D6-80FB-D20A7B491301}"/>
          </ac:spMkLst>
        </pc:spChg>
        <pc:spChg chg="add mod">
          <ac:chgData name="남 상현" userId="03ad4a8e8f7310f3" providerId="LiveId" clId="{1062D119-4F77-4FFA-A496-4BBD8432019D}" dt="2022-04-22T05:32:09.003" v="902" actId="164"/>
          <ac:spMkLst>
            <pc:docMk/>
            <pc:sldMk cId="1838927818" sldId="275"/>
            <ac:spMk id="107" creationId="{EB48AADD-CA48-44BD-B242-2C95F8532667}"/>
          </ac:spMkLst>
        </pc:spChg>
        <pc:spChg chg="mod">
          <ac:chgData name="남 상현" userId="03ad4a8e8f7310f3" providerId="LiveId" clId="{1062D119-4F77-4FFA-A496-4BBD8432019D}" dt="2022-04-22T05:32:04.775" v="899"/>
          <ac:spMkLst>
            <pc:docMk/>
            <pc:sldMk cId="1838927818" sldId="275"/>
            <ac:spMk id="109" creationId="{8EFF0754-5D6A-40C1-8D08-4781EE37E0B3}"/>
          </ac:spMkLst>
        </pc:spChg>
        <pc:spChg chg="mod">
          <ac:chgData name="남 상현" userId="03ad4a8e8f7310f3" providerId="LiveId" clId="{1062D119-4F77-4FFA-A496-4BBD8432019D}" dt="2022-04-22T05:32:04.775" v="899"/>
          <ac:spMkLst>
            <pc:docMk/>
            <pc:sldMk cId="1838927818" sldId="275"/>
            <ac:spMk id="110" creationId="{8F17F671-F039-44AC-8C4A-C8C35BC6524C}"/>
          </ac:spMkLst>
        </pc:spChg>
        <pc:spChg chg="add mod">
          <ac:chgData name="남 상현" userId="03ad4a8e8f7310f3" providerId="LiveId" clId="{1062D119-4F77-4FFA-A496-4BBD8432019D}" dt="2022-04-22T05:32:37.664" v="911" actId="1076"/>
          <ac:spMkLst>
            <pc:docMk/>
            <pc:sldMk cId="1838927818" sldId="275"/>
            <ac:spMk id="111" creationId="{48F5819A-5B97-47DC-9234-A54011DF671F}"/>
          </ac:spMkLst>
        </pc:spChg>
        <pc:spChg chg="mod">
          <ac:chgData name="남 상현" userId="03ad4a8e8f7310f3" providerId="LiveId" clId="{1062D119-4F77-4FFA-A496-4BBD8432019D}" dt="2022-04-22T05:32:34.721" v="910"/>
          <ac:spMkLst>
            <pc:docMk/>
            <pc:sldMk cId="1838927818" sldId="275"/>
            <ac:spMk id="113" creationId="{671300FC-834B-4508-972C-8CC7D2EC231B}"/>
          </ac:spMkLst>
        </pc:spChg>
        <pc:spChg chg="mod">
          <ac:chgData name="남 상현" userId="03ad4a8e8f7310f3" providerId="LiveId" clId="{1062D119-4F77-4FFA-A496-4BBD8432019D}" dt="2022-04-22T05:32:34.721" v="910"/>
          <ac:spMkLst>
            <pc:docMk/>
            <pc:sldMk cId="1838927818" sldId="275"/>
            <ac:spMk id="114" creationId="{CAE2CC84-C158-4982-91A5-6A3CA5B3534A}"/>
          </ac:spMkLst>
        </pc:spChg>
        <pc:spChg chg="add mod">
          <ac:chgData name="남 상현" userId="03ad4a8e8f7310f3" providerId="LiveId" clId="{1062D119-4F77-4FFA-A496-4BBD8432019D}" dt="2022-04-22T05:32:42.159" v="913" actId="1076"/>
          <ac:spMkLst>
            <pc:docMk/>
            <pc:sldMk cId="1838927818" sldId="275"/>
            <ac:spMk id="115" creationId="{22F3D620-5B5A-48D8-8CC6-A370A49B3C2E}"/>
          </ac:spMkLst>
        </pc:spChg>
        <pc:spChg chg="mod">
          <ac:chgData name="남 상현" userId="03ad4a8e8f7310f3" providerId="LiveId" clId="{1062D119-4F77-4FFA-A496-4BBD8432019D}" dt="2022-04-22T05:32:38.577" v="912"/>
          <ac:spMkLst>
            <pc:docMk/>
            <pc:sldMk cId="1838927818" sldId="275"/>
            <ac:spMk id="117" creationId="{0FC8DD9A-2015-4659-97CA-0B8CE8CA4B48}"/>
          </ac:spMkLst>
        </pc:spChg>
        <pc:spChg chg="mod">
          <ac:chgData name="남 상현" userId="03ad4a8e8f7310f3" providerId="LiveId" clId="{1062D119-4F77-4FFA-A496-4BBD8432019D}" dt="2022-04-22T05:32:38.577" v="912"/>
          <ac:spMkLst>
            <pc:docMk/>
            <pc:sldMk cId="1838927818" sldId="275"/>
            <ac:spMk id="118" creationId="{C1CF3BCD-2DB1-42E6-BB0E-D654A272332B}"/>
          </ac:spMkLst>
        </pc:spChg>
        <pc:spChg chg="add mod">
          <ac:chgData name="남 상현" userId="03ad4a8e8f7310f3" providerId="LiveId" clId="{1062D119-4F77-4FFA-A496-4BBD8432019D}" dt="2022-04-22T05:32:52.368" v="915" actId="1076"/>
          <ac:spMkLst>
            <pc:docMk/>
            <pc:sldMk cId="1838927818" sldId="275"/>
            <ac:spMk id="119" creationId="{99FBE206-A507-4C9A-9586-1479F07D263D}"/>
          </ac:spMkLst>
        </pc:spChg>
        <pc:spChg chg="mod">
          <ac:chgData name="남 상현" userId="03ad4a8e8f7310f3" providerId="LiveId" clId="{1062D119-4F77-4FFA-A496-4BBD8432019D}" dt="2022-04-22T05:32:48.091" v="914"/>
          <ac:spMkLst>
            <pc:docMk/>
            <pc:sldMk cId="1838927818" sldId="275"/>
            <ac:spMk id="121" creationId="{4ED949F1-4B33-4A4F-9316-92CC5D6A441B}"/>
          </ac:spMkLst>
        </pc:spChg>
        <pc:spChg chg="mod">
          <ac:chgData name="남 상현" userId="03ad4a8e8f7310f3" providerId="LiveId" clId="{1062D119-4F77-4FFA-A496-4BBD8432019D}" dt="2022-04-22T05:32:48.091" v="914"/>
          <ac:spMkLst>
            <pc:docMk/>
            <pc:sldMk cId="1838927818" sldId="275"/>
            <ac:spMk id="122" creationId="{75CE59E5-2D03-4282-8C4F-4E256C4F345A}"/>
          </ac:spMkLst>
        </pc:spChg>
        <pc:spChg chg="mod">
          <ac:chgData name="남 상현" userId="03ad4a8e8f7310f3" providerId="LiveId" clId="{1062D119-4F77-4FFA-A496-4BBD8432019D}" dt="2022-04-22T05:33:08.785" v="916"/>
          <ac:spMkLst>
            <pc:docMk/>
            <pc:sldMk cId="1838927818" sldId="275"/>
            <ac:spMk id="124" creationId="{72A33062-50E4-4E17-912B-9269CEA897BB}"/>
          </ac:spMkLst>
        </pc:spChg>
        <pc:spChg chg="mod">
          <ac:chgData name="남 상현" userId="03ad4a8e8f7310f3" providerId="LiveId" clId="{1062D119-4F77-4FFA-A496-4BBD8432019D}" dt="2022-04-22T05:33:14.899" v="919"/>
          <ac:spMkLst>
            <pc:docMk/>
            <pc:sldMk cId="1838927818" sldId="275"/>
            <ac:spMk id="127" creationId="{59FB8B94-2AA3-4A88-AADA-78251F484505}"/>
          </ac:spMkLst>
        </pc:spChg>
        <pc:spChg chg="add mod">
          <ac:chgData name="남 상현" userId="03ad4a8e8f7310f3" providerId="LiveId" clId="{1062D119-4F77-4FFA-A496-4BBD8432019D}" dt="2022-04-22T05:56:18.860" v="944" actId="1076"/>
          <ac:spMkLst>
            <pc:docMk/>
            <pc:sldMk cId="1838927818" sldId="275"/>
            <ac:spMk id="129" creationId="{82C7B346-6DD3-4726-9BC9-266A5801396D}"/>
          </ac:spMkLst>
        </pc:spChg>
        <pc:grpChg chg="add mod">
          <ac:chgData name="남 상현" userId="03ad4a8e8f7310f3" providerId="LiveId" clId="{1062D119-4F77-4FFA-A496-4BBD8432019D}" dt="2022-04-22T05:32:11.894" v="903" actId="1076"/>
          <ac:grpSpMkLst>
            <pc:docMk/>
            <pc:sldMk cId="1838927818" sldId="275"/>
            <ac:grpSpMk id="2" creationId="{B7AFC5FD-6D17-4553-A168-E83C7FDC4623}"/>
          </ac:grpSpMkLst>
        </pc:grpChg>
        <pc:grpChg chg="add mod">
          <ac:chgData name="남 상현" userId="03ad4a8e8f7310f3" providerId="LiveId" clId="{1062D119-4F77-4FFA-A496-4BBD8432019D}" dt="2022-04-22T05:33:16.185" v="921" actId="1076"/>
          <ac:grpSpMkLst>
            <pc:docMk/>
            <pc:sldMk cId="1838927818" sldId="275"/>
            <ac:grpSpMk id="3" creationId="{02E27A71-2D87-4762-97FF-B851C37D79CD}"/>
          </ac:grpSpMkLst>
        </pc:grpChg>
        <pc:grpChg chg="mod">
          <ac:chgData name="남 상현" userId="03ad4a8e8f7310f3" providerId="LiveId" clId="{1062D119-4F77-4FFA-A496-4BBD8432019D}" dt="2022-04-22T05:18:56.005" v="846"/>
          <ac:grpSpMkLst>
            <pc:docMk/>
            <pc:sldMk cId="1838927818" sldId="275"/>
            <ac:grpSpMk id="5" creationId="{98F2F61C-7D07-41BD-BF8E-9CAC6812CD91}"/>
          </ac:grpSpMkLst>
        </pc:grpChg>
        <pc:grpChg chg="add mod">
          <ac:chgData name="남 상현" userId="03ad4a8e8f7310f3" providerId="LiveId" clId="{1062D119-4F77-4FFA-A496-4BBD8432019D}" dt="2022-04-22T05:31:05.501" v="885" actId="1076"/>
          <ac:grpSpMkLst>
            <pc:docMk/>
            <pc:sldMk cId="1838927818" sldId="275"/>
            <ac:grpSpMk id="70" creationId="{D08EE3B9-7BB9-4B6F-8EE3-0AB38117AAC5}"/>
          </ac:grpSpMkLst>
        </pc:grpChg>
        <pc:grpChg chg="mod">
          <ac:chgData name="남 상현" userId="03ad4a8e8f7310f3" providerId="LiveId" clId="{1062D119-4F77-4FFA-A496-4BBD8432019D}" dt="2022-04-22T05:19:09.960" v="860"/>
          <ac:grpSpMkLst>
            <pc:docMk/>
            <pc:sldMk cId="1838927818" sldId="275"/>
            <ac:grpSpMk id="72" creationId="{FA086B77-A1C1-49DC-92B7-0D13CF2958DB}"/>
          </ac:grpSpMkLst>
        </pc:grpChg>
        <pc:grpChg chg="mod">
          <ac:chgData name="남 상현" userId="03ad4a8e8f7310f3" providerId="LiveId" clId="{1062D119-4F77-4FFA-A496-4BBD8432019D}" dt="2022-04-22T05:19:09.960" v="860"/>
          <ac:grpSpMkLst>
            <pc:docMk/>
            <pc:sldMk cId="1838927818" sldId="275"/>
            <ac:grpSpMk id="73" creationId="{35D3DA94-4E6D-4661-A0F6-5ED5A94AE83B}"/>
          </ac:grpSpMkLst>
        </pc:grpChg>
        <pc:grpChg chg="mod">
          <ac:chgData name="남 상현" userId="03ad4a8e8f7310f3" providerId="LiveId" clId="{1062D119-4F77-4FFA-A496-4BBD8432019D}" dt="2022-04-22T05:19:09.960" v="860"/>
          <ac:grpSpMkLst>
            <pc:docMk/>
            <pc:sldMk cId="1838927818" sldId="275"/>
            <ac:grpSpMk id="75" creationId="{0AB1AB23-A51B-488B-BD4D-8BBC4CAD01EC}"/>
          </ac:grpSpMkLst>
        </pc:grpChg>
        <pc:grpChg chg="mod">
          <ac:chgData name="남 상현" userId="03ad4a8e8f7310f3" providerId="LiveId" clId="{1062D119-4F77-4FFA-A496-4BBD8432019D}" dt="2022-04-22T05:19:09.960" v="860"/>
          <ac:grpSpMkLst>
            <pc:docMk/>
            <pc:sldMk cId="1838927818" sldId="275"/>
            <ac:grpSpMk id="76" creationId="{BE91BB47-CF19-4FDE-ACB3-96CAC4BF81B1}"/>
          </ac:grpSpMkLst>
        </pc:grpChg>
        <pc:grpChg chg="add mod">
          <ac:chgData name="남 상현" userId="03ad4a8e8f7310f3" providerId="LiveId" clId="{1062D119-4F77-4FFA-A496-4BBD8432019D}" dt="2022-04-22T05:19:56.433" v="869" actId="1076"/>
          <ac:grpSpMkLst>
            <pc:docMk/>
            <pc:sldMk cId="1838927818" sldId="275"/>
            <ac:grpSpMk id="96" creationId="{71B311D6-1E33-410A-88ED-DA3ADA811412}"/>
          </ac:grpSpMkLst>
        </pc:grpChg>
        <pc:grpChg chg="add mod">
          <ac:chgData name="남 상현" userId="03ad4a8e8f7310f3" providerId="LiveId" clId="{1062D119-4F77-4FFA-A496-4BBD8432019D}" dt="2022-04-22T05:21:12.070" v="876" actId="1076"/>
          <ac:grpSpMkLst>
            <pc:docMk/>
            <pc:sldMk cId="1838927818" sldId="275"/>
            <ac:grpSpMk id="100" creationId="{E250E98C-DABD-40A2-BEE0-173695F48A60}"/>
          </ac:grpSpMkLst>
        </pc:grpChg>
        <pc:grpChg chg="add mod ord">
          <ac:chgData name="남 상현" userId="03ad4a8e8f7310f3" providerId="LiveId" clId="{1062D119-4F77-4FFA-A496-4BBD8432019D}" dt="2022-04-22T05:32:07.702" v="901" actId="166"/>
          <ac:grpSpMkLst>
            <pc:docMk/>
            <pc:sldMk cId="1838927818" sldId="275"/>
            <ac:grpSpMk id="104" creationId="{E7663432-9B7D-439E-B62F-2F510E665A6A}"/>
          </ac:grpSpMkLst>
        </pc:grpChg>
        <pc:grpChg chg="add mod">
          <ac:chgData name="남 상현" userId="03ad4a8e8f7310f3" providerId="LiveId" clId="{1062D119-4F77-4FFA-A496-4BBD8432019D}" dt="2022-04-22T05:32:09.003" v="902" actId="164"/>
          <ac:grpSpMkLst>
            <pc:docMk/>
            <pc:sldMk cId="1838927818" sldId="275"/>
            <ac:grpSpMk id="108" creationId="{C8EF3176-E095-4CA8-A8EA-E1898AD96A44}"/>
          </ac:grpSpMkLst>
        </pc:grpChg>
        <pc:grpChg chg="add mod">
          <ac:chgData name="남 상현" userId="03ad4a8e8f7310f3" providerId="LiveId" clId="{1062D119-4F77-4FFA-A496-4BBD8432019D}" dt="2022-04-22T05:32:37.664" v="911" actId="1076"/>
          <ac:grpSpMkLst>
            <pc:docMk/>
            <pc:sldMk cId="1838927818" sldId="275"/>
            <ac:grpSpMk id="112" creationId="{B84F970C-92E8-43A1-9C1D-D237DC0701DA}"/>
          </ac:grpSpMkLst>
        </pc:grpChg>
        <pc:grpChg chg="add mod">
          <ac:chgData name="남 상현" userId="03ad4a8e8f7310f3" providerId="LiveId" clId="{1062D119-4F77-4FFA-A496-4BBD8432019D}" dt="2022-04-22T05:32:42.159" v="913" actId="1076"/>
          <ac:grpSpMkLst>
            <pc:docMk/>
            <pc:sldMk cId="1838927818" sldId="275"/>
            <ac:grpSpMk id="116" creationId="{B6AD71C6-093C-4541-B54C-B588522A2452}"/>
          </ac:grpSpMkLst>
        </pc:grpChg>
        <pc:grpChg chg="add mod">
          <ac:chgData name="남 상현" userId="03ad4a8e8f7310f3" providerId="LiveId" clId="{1062D119-4F77-4FFA-A496-4BBD8432019D}" dt="2022-04-22T05:32:52.368" v="915" actId="1076"/>
          <ac:grpSpMkLst>
            <pc:docMk/>
            <pc:sldMk cId="1838927818" sldId="275"/>
            <ac:grpSpMk id="120" creationId="{34AC7FD2-C4CF-4B28-AC32-C8D9B158E46F}"/>
          </ac:grpSpMkLst>
        </pc:grpChg>
        <pc:grpChg chg="add mod">
          <ac:chgData name="남 상현" userId="03ad4a8e8f7310f3" providerId="LiveId" clId="{1062D119-4F77-4FFA-A496-4BBD8432019D}" dt="2022-04-22T05:33:14.690" v="918" actId="1076"/>
          <ac:grpSpMkLst>
            <pc:docMk/>
            <pc:sldMk cId="1838927818" sldId="275"/>
            <ac:grpSpMk id="123" creationId="{52DF1B96-0612-4A96-BE69-18087B4C8B24}"/>
          </ac:grpSpMkLst>
        </pc:grpChg>
        <pc:grpChg chg="add mod">
          <ac:chgData name="남 상현" userId="03ad4a8e8f7310f3" providerId="LiveId" clId="{1062D119-4F77-4FFA-A496-4BBD8432019D}" dt="2022-04-22T05:33:19.311" v="922" actId="1076"/>
          <ac:grpSpMkLst>
            <pc:docMk/>
            <pc:sldMk cId="1838927818" sldId="275"/>
            <ac:grpSpMk id="126" creationId="{05780670-62F4-453C-BE6E-0D096A77AC65}"/>
          </ac:grpSpMkLst>
        </pc:grpChg>
        <pc:cxnChg chg="mod">
          <ac:chgData name="남 상현" userId="03ad4a8e8f7310f3" providerId="LiveId" clId="{1062D119-4F77-4FFA-A496-4BBD8432019D}" dt="2022-04-22T05:19:09.960" v="860"/>
          <ac:cxnSpMkLst>
            <pc:docMk/>
            <pc:sldMk cId="1838927818" sldId="275"/>
            <ac:cxnSpMk id="71" creationId="{B2E3AA65-3DA6-4440-BBC3-E8D8B14D7DD8}"/>
          </ac:cxnSpMkLst>
        </pc:cxnChg>
        <pc:cxnChg chg="mod">
          <ac:chgData name="남 상현" userId="03ad4a8e8f7310f3" providerId="LiveId" clId="{1062D119-4F77-4FFA-A496-4BBD8432019D}" dt="2022-04-22T05:33:08.785" v="916"/>
          <ac:cxnSpMkLst>
            <pc:docMk/>
            <pc:sldMk cId="1838927818" sldId="275"/>
            <ac:cxnSpMk id="125" creationId="{5F738D84-0076-491C-826C-E622A0F32F25}"/>
          </ac:cxnSpMkLst>
        </pc:cxnChg>
        <pc:cxnChg chg="mod">
          <ac:chgData name="남 상현" userId="03ad4a8e8f7310f3" providerId="LiveId" clId="{1062D119-4F77-4FFA-A496-4BBD8432019D}" dt="2022-04-22T05:33:14.899" v="919"/>
          <ac:cxnSpMkLst>
            <pc:docMk/>
            <pc:sldMk cId="1838927818" sldId="275"/>
            <ac:cxnSpMk id="128" creationId="{84D7E12F-4696-4574-9956-BA9C240042A5}"/>
          </ac:cxnSpMkLst>
        </pc:cxnChg>
        <pc:cxnChg chg="add mod">
          <ac:chgData name="남 상현" userId="03ad4a8e8f7310f3" providerId="LiveId" clId="{1062D119-4F77-4FFA-A496-4BBD8432019D}" dt="2022-04-22T05:34:00.691" v="934" actId="208"/>
          <ac:cxnSpMkLst>
            <pc:docMk/>
            <pc:sldMk cId="1838927818" sldId="275"/>
            <ac:cxnSpMk id="130" creationId="{CA926CCF-3D56-46ED-B768-2D4FF9628105}"/>
          </ac:cxnSpMkLst>
        </pc:cxnChg>
        <pc:cxnChg chg="add mod">
          <ac:chgData name="남 상현" userId="03ad4a8e8f7310f3" providerId="LiveId" clId="{1062D119-4F77-4FFA-A496-4BBD8432019D}" dt="2022-04-22T05:34:00.691" v="934" actId="208"/>
          <ac:cxnSpMkLst>
            <pc:docMk/>
            <pc:sldMk cId="1838927818" sldId="275"/>
            <ac:cxnSpMk id="131" creationId="{AD3A93ED-61C0-4DAB-A164-E80C69D68DFD}"/>
          </ac:cxnSpMkLst>
        </pc:cxnChg>
        <pc:cxnChg chg="add mod">
          <ac:chgData name="남 상현" userId="03ad4a8e8f7310f3" providerId="LiveId" clId="{1062D119-4F77-4FFA-A496-4BBD8432019D}" dt="2022-04-22T05:34:00.691" v="934" actId="208"/>
          <ac:cxnSpMkLst>
            <pc:docMk/>
            <pc:sldMk cId="1838927818" sldId="275"/>
            <ac:cxnSpMk id="134" creationId="{483548C8-A3C4-4FEB-94FC-E30C9A50A5FE}"/>
          </ac:cxnSpMkLst>
        </pc:cxnChg>
      </pc:sldChg>
      <pc:sldChg chg="modSp add mod">
        <pc:chgData name="남 상현" userId="03ad4a8e8f7310f3" providerId="LiveId" clId="{1062D119-4F77-4FFA-A496-4BBD8432019D}" dt="2022-04-22T05:34:33.197" v="940" actId="20577"/>
        <pc:sldMkLst>
          <pc:docMk/>
          <pc:sldMk cId="3480187984" sldId="276"/>
        </pc:sldMkLst>
        <pc:spChg chg="mod">
          <ac:chgData name="남 상현" userId="03ad4a8e8f7310f3" providerId="LiveId" clId="{1062D119-4F77-4FFA-A496-4BBD8432019D}" dt="2022-04-22T05:34:33.197" v="940" actId="20577"/>
          <ac:spMkLst>
            <pc:docMk/>
            <pc:sldMk cId="3480187984" sldId="276"/>
            <ac:spMk id="4" creationId="{B887EA6C-ECE1-43C5-B5D1-07376EB70F57}"/>
          </ac:spMkLst>
        </pc:spChg>
      </pc:sldChg>
    </pc:docChg>
  </pc:docChgLst>
  <pc:docChgLst>
    <pc:chgData name="남 상현" userId="03ad4a8e8f7310f3" providerId="LiveId" clId="{D8C8EC69-1182-46B7-860B-D7AA1CE5AA1F}"/>
    <pc:docChg chg="undo redo custSel addSld modSld sldOrd">
      <pc:chgData name="남 상현" userId="03ad4a8e8f7310f3" providerId="LiveId" clId="{D8C8EC69-1182-46B7-860B-D7AA1CE5AA1F}" dt="2022-04-25T08:41:29.542" v="333" actId="1076"/>
      <pc:docMkLst>
        <pc:docMk/>
      </pc:docMkLst>
      <pc:sldChg chg="modSp mod">
        <pc:chgData name="남 상현" userId="03ad4a8e8f7310f3" providerId="LiveId" clId="{D8C8EC69-1182-46B7-860B-D7AA1CE5AA1F}" dt="2022-04-25T08:25:30.687" v="46" actId="20577"/>
        <pc:sldMkLst>
          <pc:docMk/>
          <pc:sldMk cId="1838927818" sldId="275"/>
        </pc:sldMkLst>
        <pc:spChg chg="mod">
          <ac:chgData name="남 상현" userId="03ad4a8e8f7310f3" providerId="LiveId" clId="{D8C8EC69-1182-46B7-860B-D7AA1CE5AA1F}" dt="2022-04-25T08:25:30.687" v="46" actId="20577"/>
          <ac:spMkLst>
            <pc:docMk/>
            <pc:sldMk cId="1838927818" sldId="275"/>
            <ac:spMk id="4" creationId="{B887EA6C-ECE1-43C5-B5D1-07376EB70F57}"/>
          </ac:spMkLst>
        </pc:spChg>
      </pc:sldChg>
      <pc:sldChg chg="addSp delSp modSp mod ord">
        <pc:chgData name="남 상현" userId="03ad4a8e8f7310f3" providerId="LiveId" clId="{D8C8EC69-1182-46B7-860B-D7AA1CE5AA1F}" dt="2022-04-25T08:25:27.580" v="45" actId="20577"/>
        <pc:sldMkLst>
          <pc:docMk/>
          <pc:sldMk cId="3480187984" sldId="276"/>
        </pc:sldMkLst>
        <pc:spChg chg="mod">
          <ac:chgData name="남 상현" userId="03ad4a8e8f7310f3" providerId="LiveId" clId="{D8C8EC69-1182-46B7-860B-D7AA1CE5AA1F}" dt="2022-04-25T08:25:27.580" v="45" actId="20577"/>
          <ac:spMkLst>
            <pc:docMk/>
            <pc:sldMk cId="3480187984" sldId="276"/>
            <ac:spMk id="4" creationId="{B887EA6C-ECE1-43C5-B5D1-07376EB70F57}"/>
          </ac:spMkLst>
        </pc:spChg>
        <pc:spChg chg="mod">
          <ac:chgData name="남 상현" userId="03ad4a8e8f7310f3" providerId="LiveId" clId="{D8C8EC69-1182-46B7-860B-D7AA1CE5AA1F}" dt="2022-04-25T08:23:05.305" v="28" actId="207"/>
          <ac:spMkLst>
            <pc:docMk/>
            <pc:sldMk cId="3480187984" sldId="276"/>
            <ac:spMk id="7" creationId="{A454C1DB-4D9F-480A-996B-3F46752DB977}"/>
          </ac:spMkLst>
        </pc:spChg>
        <pc:spChg chg="mod">
          <ac:chgData name="남 상현" userId="03ad4a8e8f7310f3" providerId="LiveId" clId="{D8C8EC69-1182-46B7-860B-D7AA1CE5AA1F}" dt="2022-04-25T08:23:05.305" v="28" actId="207"/>
          <ac:spMkLst>
            <pc:docMk/>
            <pc:sldMk cId="3480187984" sldId="276"/>
            <ac:spMk id="12" creationId="{F33145C4-AAC1-40F0-A6B3-818B902B771C}"/>
          </ac:spMkLst>
        </pc:spChg>
        <pc:spChg chg="mod">
          <ac:chgData name="남 상현" userId="03ad4a8e8f7310f3" providerId="LiveId" clId="{D8C8EC69-1182-46B7-860B-D7AA1CE5AA1F}" dt="2022-04-25T08:22:26.033" v="14" actId="207"/>
          <ac:spMkLst>
            <pc:docMk/>
            <pc:sldMk cId="3480187984" sldId="276"/>
            <ac:spMk id="15" creationId="{552289FB-9DDD-43F7-A976-8D208D76CED0}"/>
          </ac:spMkLst>
        </pc:spChg>
        <pc:spChg chg="mod">
          <ac:chgData name="남 상현" userId="03ad4a8e8f7310f3" providerId="LiveId" clId="{D8C8EC69-1182-46B7-860B-D7AA1CE5AA1F}" dt="2022-04-25T08:22:26.033" v="14" actId="207"/>
          <ac:spMkLst>
            <pc:docMk/>
            <pc:sldMk cId="3480187984" sldId="276"/>
            <ac:spMk id="16" creationId="{9A319090-409C-474E-9235-8AEB51573AB7}"/>
          </ac:spMkLst>
        </pc:spChg>
        <pc:spChg chg="mod">
          <ac:chgData name="남 상현" userId="03ad4a8e8f7310f3" providerId="LiveId" clId="{D8C8EC69-1182-46B7-860B-D7AA1CE5AA1F}" dt="2022-04-25T08:22:19.045" v="11" actId="207"/>
          <ac:spMkLst>
            <pc:docMk/>
            <pc:sldMk cId="3480187984" sldId="276"/>
            <ac:spMk id="19" creationId="{7D62012C-7F15-40A0-8A77-7C33C4936E68}"/>
          </ac:spMkLst>
        </pc:spChg>
        <pc:spChg chg="mod">
          <ac:chgData name="남 상현" userId="03ad4a8e8f7310f3" providerId="LiveId" clId="{D8C8EC69-1182-46B7-860B-D7AA1CE5AA1F}" dt="2022-04-25T08:22:19.045" v="11" actId="207"/>
          <ac:spMkLst>
            <pc:docMk/>
            <pc:sldMk cId="3480187984" sldId="276"/>
            <ac:spMk id="20" creationId="{75C37590-2332-46DF-9806-CA7C36B112D1}"/>
          </ac:spMkLst>
        </pc:spChg>
        <pc:spChg chg="mod">
          <ac:chgData name="남 상현" userId="03ad4a8e8f7310f3" providerId="LiveId" clId="{D8C8EC69-1182-46B7-860B-D7AA1CE5AA1F}" dt="2022-04-25T08:22:01.889" v="2" actId="207"/>
          <ac:spMkLst>
            <pc:docMk/>
            <pc:sldMk cId="3480187984" sldId="276"/>
            <ac:spMk id="28" creationId="{FCDD62FC-7E47-4D05-8B47-950E0A4D8732}"/>
          </ac:spMkLst>
        </pc:spChg>
        <pc:spChg chg="mod">
          <ac:chgData name="남 상현" userId="03ad4a8e8f7310f3" providerId="LiveId" clId="{D8C8EC69-1182-46B7-860B-D7AA1CE5AA1F}" dt="2022-04-25T08:22:05.931" v="3" actId="207"/>
          <ac:spMkLst>
            <pc:docMk/>
            <pc:sldMk cId="3480187984" sldId="276"/>
            <ac:spMk id="29" creationId="{D514A5E3-4168-45E6-A292-89FBBBD863C4}"/>
          </ac:spMkLst>
        </pc:spChg>
        <pc:spChg chg="mod">
          <ac:chgData name="남 상현" userId="03ad4a8e8f7310f3" providerId="LiveId" clId="{D8C8EC69-1182-46B7-860B-D7AA1CE5AA1F}" dt="2022-04-25T08:21:58.894" v="1" actId="207"/>
          <ac:spMkLst>
            <pc:docMk/>
            <pc:sldMk cId="3480187984" sldId="276"/>
            <ac:spMk id="47" creationId="{8C5A43DF-C851-4734-AB0F-B979C46976D6}"/>
          </ac:spMkLst>
        </pc:spChg>
        <pc:spChg chg="mod">
          <ac:chgData name="남 상현" userId="03ad4a8e8f7310f3" providerId="LiveId" clId="{D8C8EC69-1182-46B7-860B-D7AA1CE5AA1F}" dt="2022-04-25T08:22:48.969" v="22" actId="207"/>
          <ac:spMkLst>
            <pc:docMk/>
            <pc:sldMk cId="3480187984" sldId="276"/>
            <ac:spMk id="52" creationId="{B5471E39-D0C4-408D-A1EB-F1E12660B04B}"/>
          </ac:spMkLst>
        </pc:spChg>
        <pc:spChg chg="del">
          <ac:chgData name="남 상현" userId="03ad4a8e8f7310f3" providerId="LiveId" clId="{D8C8EC69-1182-46B7-860B-D7AA1CE5AA1F}" dt="2022-04-25T08:22:26.890" v="15" actId="478"/>
          <ac:spMkLst>
            <pc:docMk/>
            <pc:sldMk cId="3480187984" sldId="276"/>
            <ac:spMk id="95" creationId="{A949E17F-9C47-48F6-AD3D-FF495CA2E664}"/>
          </ac:spMkLst>
        </pc:spChg>
        <pc:spChg chg="del">
          <ac:chgData name="남 상현" userId="03ad4a8e8f7310f3" providerId="LiveId" clId="{D8C8EC69-1182-46B7-860B-D7AA1CE5AA1F}" dt="2022-04-25T08:22:21.125" v="12" actId="478"/>
          <ac:spMkLst>
            <pc:docMk/>
            <pc:sldMk cId="3480187984" sldId="276"/>
            <ac:spMk id="99" creationId="{92CAD06D-BD41-4A57-A7A2-D6DF0D75C699}"/>
          </ac:spMkLst>
        </pc:spChg>
        <pc:spChg chg="del">
          <ac:chgData name="남 상현" userId="03ad4a8e8f7310f3" providerId="LiveId" clId="{D8C8EC69-1182-46B7-860B-D7AA1CE5AA1F}" dt="2022-04-25T08:22:13.556" v="8" actId="478"/>
          <ac:spMkLst>
            <pc:docMk/>
            <pc:sldMk cId="3480187984" sldId="276"/>
            <ac:spMk id="103" creationId="{2CC67AD0-1ACC-45F5-89C8-E4634D54A55E}"/>
          </ac:spMkLst>
        </pc:spChg>
        <pc:spChg chg="del">
          <ac:chgData name="남 상현" userId="03ad4a8e8f7310f3" providerId="LiveId" clId="{D8C8EC69-1182-46B7-860B-D7AA1CE5AA1F}" dt="2022-04-25T08:22:11.128" v="5" actId="478"/>
          <ac:spMkLst>
            <pc:docMk/>
            <pc:sldMk cId="3480187984" sldId="276"/>
            <ac:spMk id="111" creationId="{48F5819A-5B97-47DC-9234-A54011DF671F}"/>
          </ac:spMkLst>
        </pc:spChg>
        <pc:spChg chg="mod">
          <ac:chgData name="남 상현" userId="03ad4a8e8f7310f3" providerId="LiveId" clId="{D8C8EC69-1182-46B7-860B-D7AA1CE5AA1F}" dt="2022-04-25T08:21:54.033" v="0" actId="1076"/>
          <ac:spMkLst>
            <pc:docMk/>
            <pc:sldMk cId="3480187984" sldId="276"/>
            <ac:spMk id="115" creationId="{22F3D620-5B5A-48D8-8CC6-A370A49B3C2E}"/>
          </ac:spMkLst>
        </pc:spChg>
        <pc:spChg chg="mod">
          <ac:chgData name="남 상현" userId="03ad4a8e8f7310f3" providerId="LiveId" clId="{D8C8EC69-1182-46B7-860B-D7AA1CE5AA1F}" dt="2022-04-25T08:22:35.703" v="20" actId="1076"/>
          <ac:spMkLst>
            <pc:docMk/>
            <pc:sldMk cId="3480187984" sldId="276"/>
            <ac:spMk id="119" creationId="{99FBE206-A507-4C9A-9586-1479F07D263D}"/>
          </ac:spMkLst>
        </pc:spChg>
        <pc:spChg chg="add mod">
          <ac:chgData name="남 상현" userId="03ad4a8e8f7310f3" providerId="LiveId" clId="{D8C8EC69-1182-46B7-860B-D7AA1CE5AA1F}" dt="2022-04-25T08:22:54.681" v="24" actId="1076"/>
          <ac:spMkLst>
            <pc:docMk/>
            <pc:sldMk cId="3480187984" sldId="276"/>
            <ac:spMk id="132" creationId="{6DF58A75-0C57-4A57-A9EE-14136CC8896B}"/>
          </ac:spMkLst>
        </pc:spChg>
        <pc:spChg chg="mod">
          <ac:chgData name="남 상현" userId="03ad4a8e8f7310f3" providerId="LiveId" clId="{D8C8EC69-1182-46B7-860B-D7AA1CE5AA1F}" dt="2022-04-25T08:22:52.084" v="23"/>
          <ac:spMkLst>
            <pc:docMk/>
            <pc:sldMk cId="3480187984" sldId="276"/>
            <ac:spMk id="135" creationId="{24D29BF5-06CD-44E7-A41A-9CB3688CA1F2}"/>
          </ac:spMkLst>
        </pc:spChg>
        <pc:spChg chg="mod">
          <ac:chgData name="남 상현" userId="03ad4a8e8f7310f3" providerId="LiveId" clId="{D8C8EC69-1182-46B7-860B-D7AA1CE5AA1F}" dt="2022-04-25T08:22:52.084" v="23"/>
          <ac:spMkLst>
            <pc:docMk/>
            <pc:sldMk cId="3480187984" sldId="276"/>
            <ac:spMk id="136" creationId="{9271C293-57DC-44E5-B3A2-F0AEE1A33D37}"/>
          </ac:spMkLst>
        </pc:spChg>
        <pc:spChg chg="add del mod">
          <ac:chgData name="남 상현" userId="03ad4a8e8f7310f3" providerId="LiveId" clId="{D8C8EC69-1182-46B7-860B-D7AA1CE5AA1F}" dt="2022-04-25T08:23:00.897" v="27" actId="478"/>
          <ac:spMkLst>
            <pc:docMk/>
            <pc:sldMk cId="3480187984" sldId="276"/>
            <ac:spMk id="137" creationId="{6941A9A9-D434-4034-A505-5786125D4E3B}"/>
          </ac:spMkLst>
        </pc:spChg>
        <pc:spChg chg="mod">
          <ac:chgData name="남 상현" userId="03ad4a8e8f7310f3" providerId="LiveId" clId="{D8C8EC69-1182-46B7-860B-D7AA1CE5AA1F}" dt="2022-04-25T08:22:54.848" v="25"/>
          <ac:spMkLst>
            <pc:docMk/>
            <pc:sldMk cId="3480187984" sldId="276"/>
            <ac:spMk id="139" creationId="{E6DE2A0F-25F3-47A7-8E0D-17F9F54B6242}"/>
          </ac:spMkLst>
        </pc:spChg>
        <pc:spChg chg="mod">
          <ac:chgData name="남 상현" userId="03ad4a8e8f7310f3" providerId="LiveId" clId="{D8C8EC69-1182-46B7-860B-D7AA1CE5AA1F}" dt="2022-04-25T08:22:54.848" v="25"/>
          <ac:spMkLst>
            <pc:docMk/>
            <pc:sldMk cId="3480187984" sldId="276"/>
            <ac:spMk id="140" creationId="{CFE5DE7A-D8AF-4E34-B198-3D1E1356C17E}"/>
          </ac:spMkLst>
        </pc:spChg>
        <pc:spChg chg="add mod">
          <ac:chgData name="남 상현" userId="03ad4a8e8f7310f3" providerId="LiveId" clId="{D8C8EC69-1182-46B7-860B-D7AA1CE5AA1F}" dt="2022-04-25T08:23:09.513" v="30" actId="1076"/>
          <ac:spMkLst>
            <pc:docMk/>
            <pc:sldMk cId="3480187984" sldId="276"/>
            <ac:spMk id="141" creationId="{FF3B0A04-20C7-4CEF-A0F4-B86A46368271}"/>
          </ac:spMkLst>
        </pc:spChg>
        <pc:spChg chg="mod">
          <ac:chgData name="남 상현" userId="03ad4a8e8f7310f3" providerId="LiveId" clId="{D8C8EC69-1182-46B7-860B-D7AA1CE5AA1F}" dt="2022-04-25T08:23:06.886" v="29"/>
          <ac:spMkLst>
            <pc:docMk/>
            <pc:sldMk cId="3480187984" sldId="276"/>
            <ac:spMk id="143" creationId="{77D06014-B1C8-4656-9FFC-32ADFEBBFC50}"/>
          </ac:spMkLst>
        </pc:spChg>
        <pc:spChg chg="mod">
          <ac:chgData name="남 상현" userId="03ad4a8e8f7310f3" providerId="LiveId" clId="{D8C8EC69-1182-46B7-860B-D7AA1CE5AA1F}" dt="2022-04-25T08:23:06.886" v="29"/>
          <ac:spMkLst>
            <pc:docMk/>
            <pc:sldMk cId="3480187984" sldId="276"/>
            <ac:spMk id="144" creationId="{8259CA3F-1733-428D-829C-441DE511663A}"/>
          </ac:spMkLst>
        </pc:spChg>
        <pc:grpChg chg="del">
          <ac:chgData name="남 상현" userId="03ad4a8e8f7310f3" providerId="LiveId" clId="{D8C8EC69-1182-46B7-860B-D7AA1CE5AA1F}" dt="2022-04-25T08:22:14.086" v="9" actId="478"/>
          <ac:grpSpMkLst>
            <pc:docMk/>
            <pc:sldMk cId="3480187984" sldId="276"/>
            <ac:grpSpMk id="2" creationId="{B7AFC5FD-6D17-4553-A168-E83C7FDC4623}"/>
          </ac:grpSpMkLst>
        </pc:grpChg>
        <pc:grpChg chg="del">
          <ac:chgData name="남 상현" userId="03ad4a8e8f7310f3" providerId="LiveId" clId="{D8C8EC69-1182-46B7-860B-D7AA1CE5AA1F}" dt="2022-04-25T08:22:27.659" v="16" actId="478"/>
          <ac:grpSpMkLst>
            <pc:docMk/>
            <pc:sldMk cId="3480187984" sldId="276"/>
            <ac:grpSpMk id="96" creationId="{71B311D6-1E33-410A-88ED-DA3ADA811412}"/>
          </ac:grpSpMkLst>
        </pc:grpChg>
        <pc:grpChg chg="del">
          <ac:chgData name="남 상현" userId="03ad4a8e8f7310f3" providerId="LiveId" clId="{D8C8EC69-1182-46B7-860B-D7AA1CE5AA1F}" dt="2022-04-25T08:22:21.960" v="13" actId="478"/>
          <ac:grpSpMkLst>
            <pc:docMk/>
            <pc:sldMk cId="3480187984" sldId="276"/>
            <ac:grpSpMk id="100" creationId="{E250E98C-DABD-40A2-BEE0-173695F48A60}"/>
          </ac:grpSpMkLst>
        </pc:grpChg>
        <pc:grpChg chg="del">
          <ac:chgData name="남 상현" userId="03ad4a8e8f7310f3" providerId="LiveId" clId="{D8C8EC69-1182-46B7-860B-D7AA1CE5AA1F}" dt="2022-04-25T08:22:14.955" v="10" actId="478"/>
          <ac:grpSpMkLst>
            <pc:docMk/>
            <pc:sldMk cId="3480187984" sldId="276"/>
            <ac:grpSpMk id="104" creationId="{E7663432-9B7D-439E-B62F-2F510E665A6A}"/>
          </ac:grpSpMkLst>
        </pc:grpChg>
        <pc:grpChg chg="del mod">
          <ac:chgData name="남 상현" userId="03ad4a8e8f7310f3" providerId="LiveId" clId="{D8C8EC69-1182-46B7-860B-D7AA1CE5AA1F}" dt="2022-04-25T08:22:12.933" v="7" actId="478"/>
          <ac:grpSpMkLst>
            <pc:docMk/>
            <pc:sldMk cId="3480187984" sldId="276"/>
            <ac:grpSpMk id="112" creationId="{B84F970C-92E8-43A1-9C1D-D237DC0701DA}"/>
          </ac:grpSpMkLst>
        </pc:grpChg>
        <pc:grpChg chg="mod">
          <ac:chgData name="남 상현" userId="03ad4a8e8f7310f3" providerId="LiveId" clId="{D8C8EC69-1182-46B7-860B-D7AA1CE5AA1F}" dt="2022-04-25T08:22:09.967" v="4" actId="1076"/>
          <ac:grpSpMkLst>
            <pc:docMk/>
            <pc:sldMk cId="3480187984" sldId="276"/>
            <ac:grpSpMk id="116" creationId="{B6AD71C6-093C-4541-B54C-B588522A2452}"/>
          </ac:grpSpMkLst>
        </pc:grpChg>
        <pc:grpChg chg="mod">
          <ac:chgData name="남 상현" userId="03ad4a8e8f7310f3" providerId="LiveId" clId="{D8C8EC69-1182-46B7-860B-D7AA1CE5AA1F}" dt="2022-04-25T08:22:37.913" v="21" actId="1076"/>
          <ac:grpSpMkLst>
            <pc:docMk/>
            <pc:sldMk cId="3480187984" sldId="276"/>
            <ac:grpSpMk id="120" creationId="{34AC7FD2-C4CF-4B28-AC32-C8D9B158E46F}"/>
          </ac:grpSpMkLst>
        </pc:grpChg>
        <pc:grpChg chg="add mod">
          <ac:chgData name="남 상현" userId="03ad4a8e8f7310f3" providerId="LiveId" clId="{D8C8EC69-1182-46B7-860B-D7AA1CE5AA1F}" dt="2022-04-25T08:22:54.681" v="24" actId="1076"/>
          <ac:grpSpMkLst>
            <pc:docMk/>
            <pc:sldMk cId="3480187984" sldId="276"/>
            <ac:grpSpMk id="133" creationId="{EB0AE8B5-5B85-42F3-83C3-0FA095E418C6}"/>
          </ac:grpSpMkLst>
        </pc:grpChg>
        <pc:grpChg chg="add del mod">
          <ac:chgData name="남 상현" userId="03ad4a8e8f7310f3" providerId="LiveId" clId="{D8C8EC69-1182-46B7-860B-D7AA1CE5AA1F}" dt="2022-04-25T08:23:00.897" v="27" actId="478"/>
          <ac:grpSpMkLst>
            <pc:docMk/>
            <pc:sldMk cId="3480187984" sldId="276"/>
            <ac:grpSpMk id="138" creationId="{86081073-960D-4C0A-B913-C09EBE1F9D3E}"/>
          </ac:grpSpMkLst>
        </pc:grpChg>
        <pc:grpChg chg="add mod">
          <ac:chgData name="남 상현" userId="03ad4a8e8f7310f3" providerId="LiveId" clId="{D8C8EC69-1182-46B7-860B-D7AA1CE5AA1F}" dt="2022-04-25T08:23:09.513" v="30" actId="1076"/>
          <ac:grpSpMkLst>
            <pc:docMk/>
            <pc:sldMk cId="3480187984" sldId="276"/>
            <ac:grpSpMk id="142" creationId="{B6FB5BD4-03D6-41AF-BF21-B1AC1B0A7F32}"/>
          </ac:grpSpMkLst>
        </pc:grpChg>
        <pc:cxnChg chg="del mod">
          <ac:chgData name="남 상현" userId="03ad4a8e8f7310f3" providerId="LiveId" clId="{D8C8EC69-1182-46B7-860B-D7AA1CE5AA1F}" dt="2022-04-25T08:22:28.785" v="17" actId="478"/>
          <ac:cxnSpMkLst>
            <pc:docMk/>
            <pc:sldMk cId="3480187984" sldId="276"/>
            <ac:cxnSpMk id="130" creationId="{CA926CCF-3D56-46ED-B768-2D4FF9628105}"/>
          </ac:cxnSpMkLst>
        </pc:cxnChg>
        <pc:cxnChg chg="del mod">
          <ac:chgData name="남 상현" userId="03ad4a8e8f7310f3" providerId="LiveId" clId="{D8C8EC69-1182-46B7-860B-D7AA1CE5AA1F}" dt="2022-04-25T08:22:30.784" v="19" actId="478"/>
          <ac:cxnSpMkLst>
            <pc:docMk/>
            <pc:sldMk cId="3480187984" sldId="276"/>
            <ac:cxnSpMk id="131" creationId="{AD3A93ED-61C0-4DAB-A164-E80C69D68DFD}"/>
          </ac:cxnSpMkLst>
        </pc:cxnChg>
        <pc:cxnChg chg="del mod">
          <ac:chgData name="남 상현" userId="03ad4a8e8f7310f3" providerId="LiveId" clId="{D8C8EC69-1182-46B7-860B-D7AA1CE5AA1F}" dt="2022-04-25T08:22:29.910" v="18" actId="478"/>
          <ac:cxnSpMkLst>
            <pc:docMk/>
            <pc:sldMk cId="3480187984" sldId="276"/>
            <ac:cxnSpMk id="134" creationId="{483548C8-A3C4-4FEB-94FC-E30C9A50A5FE}"/>
          </ac:cxnSpMkLst>
        </pc:cxnChg>
        <pc:cxnChg chg="add mod">
          <ac:chgData name="남 상현" userId="03ad4a8e8f7310f3" providerId="LiveId" clId="{D8C8EC69-1182-46B7-860B-D7AA1CE5AA1F}" dt="2022-04-25T08:23:22.326" v="34" actId="14100"/>
          <ac:cxnSpMkLst>
            <pc:docMk/>
            <pc:sldMk cId="3480187984" sldId="276"/>
            <ac:cxnSpMk id="145" creationId="{01DCEF59-63F7-484C-AC6C-FB53456C6E0C}"/>
          </ac:cxnSpMkLst>
        </pc:cxnChg>
        <pc:cxnChg chg="add mod">
          <ac:chgData name="남 상현" userId="03ad4a8e8f7310f3" providerId="LiveId" clId="{D8C8EC69-1182-46B7-860B-D7AA1CE5AA1F}" dt="2022-04-25T08:23:34.536" v="38" actId="14100"/>
          <ac:cxnSpMkLst>
            <pc:docMk/>
            <pc:sldMk cId="3480187984" sldId="276"/>
            <ac:cxnSpMk id="148" creationId="{8B3C0FFA-1C2D-4AD8-AC22-A41FE1701A92}"/>
          </ac:cxnSpMkLst>
        </pc:cxnChg>
      </pc:sldChg>
      <pc:sldChg chg="addSp delSp modSp add mod">
        <pc:chgData name="남 상현" userId="03ad4a8e8f7310f3" providerId="LiveId" clId="{D8C8EC69-1182-46B7-860B-D7AA1CE5AA1F}" dt="2022-04-25T08:41:29.542" v="333" actId="1076"/>
        <pc:sldMkLst>
          <pc:docMk/>
          <pc:sldMk cId="1705142644" sldId="277"/>
        </pc:sldMkLst>
        <pc:spChg chg="mod">
          <ac:chgData name="남 상현" userId="03ad4a8e8f7310f3" providerId="LiveId" clId="{D8C8EC69-1182-46B7-860B-D7AA1CE5AA1F}" dt="2022-04-25T08:23:40.673" v="40" actId="20577"/>
          <ac:spMkLst>
            <pc:docMk/>
            <pc:sldMk cId="1705142644" sldId="277"/>
            <ac:spMk id="4" creationId="{B887EA6C-ECE1-43C5-B5D1-07376EB70F57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6" creationId="{2C5FFCBF-3FF7-4269-AD65-F036E708FABA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7" creationId="{A454C1DB-4D9F-480A-996B-3F46752DB977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8" creationId="{B23FACF4-8907-4A1C-853B-4B954FEFD03B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9" creationId="{E48CA82F-78B2-4080-86DE-992BFF223F1B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10" creationId="{AFEF72CB-BEC9-4BEF-8E2F-7D494D33023B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11" creationId="{8CE09F93-A0A3-4F7A-9DD2-B16F89C01866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12" creationId="{F33145C4-AAC1-40F0-A6B3-818B902B771C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13" creationId="{030E3976-2E98-44B2-B8F7-06C7B166A2AE}"/>
          </ac:spMkLst>
        </pc:spChg>
        <pc:spChg chg="mod topLvl">
          <ac:chgData name="남 상현" userId="03ad4a8e8f7310f3" providerId="LiveId" clId="{D8C8EC69-1182-46B7-860B-D7AA1CE5AA1F}" dt="2022-04-25T08:40:59.364" v="325" actId="207"/>
          <ac:spMkLst>
            <pc:docMk/>
            <pc:sldMk cId="1705142644" sldId="277"/>
            <ac:spMk id="14" creationId="{F1F4185F-3443-4332-B4CF-E8881E513315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15" creationId="{552289FB-9DDD-43F7-A976-8D208D76CED0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16" creationId="{9A319090-409C-474E-9235-8AEB51573AB7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17" creationId="{4EB64413-E491-415F-8404-1DD8814B0BA2}"/>
          </ac:spMkLst>
        </pc:spChg>
        <pc:spChg chg="mod topLvl">
          <ac:chgData name="남 상현" userId="03ad4a8e8f7310f3" providerId="LiveId" clId="{D8C8EC69-1182-46B7-860B-D7AA1CE5AA1F}" dt="2022-04-25T08:40:31.219" v="320" actId="207"/>
          <ac:spMkLst>
            <pc:docMk/>
            <pc:sldMk cId="1705142644" sldId="277"/>
            <ac:spMk id="18" creationId="{66852E08-6C73-4765-8D52-5F5F00A08C34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19" creationId="{7D62012C-7F15-40A0-8A77-7C33C4936E68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20" creationId="{75C37590-2332-46DF-9806-CA7C36B112D1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21" creationId="{1146A1EE-E3F2-47AC-8255-540C8EBA6B0C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22" creationId="{BC5EA977-A351-44FA-8C63-8C24D55364D2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23" creationId="{AAE224AB-3814-4D72-8B1A-C7F00DFD472B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24" creationId="{8DA38203-580B-4582-A2FE-12649E6C7B3F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25" creationId="{1D9EED15-4119-462C-85E9-CAD79DC49516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26" creationId="{E9282064-9050-4D5E-B059-7ADEEA130FB0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27" creationId="{A6055620-6B3D-4257-B950-F5EC5354173A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28" creationId="{FCDD62FC-7E47-4D05-8B47-950E0A4D8732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29" creationId="{D514A5E3-4168-45E6-A292-89FBBBD863C4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30" creationId="{99882C3D-49D2-4911-A7B8-40F418178EA4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31" creationId="{54F3D0B6-7702-4648-9217-75C95A43E398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32" creationId="{3780FA34-BA63-4486-B07A-E44AE70FC1CC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33" creationId="{76A83645-59C0-46EA-9ABB-ECAD8E356EFE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34" creationId="{892E47C3-FBD9-4B77-AF4E-4597012E137C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35" creationId="{8C2F0EE0-7848-408D-B9FA-34504608A31C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36" creationId="{9118D761-8A33-4F71-A309-56D56AF5D5E2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37" creationId="{EA17A072-50E0-4D34-8E87-7323EB609931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38" creationId="{55433D9D-C2E7-4986-9EFE-937FD71BACBC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39" creationId="{41C0E696-97E1-44BB-AE7F-2CC96D342F3D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40" creationId="{36FDF458-4E5D-4A4F-8D7C-4A223CF447D9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41" creationId="{E352CAD4-5468-4B0E-86AC-9F1C7A41FF94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42" creationId="{F80B5514-D73A-4CED-ADF3-4B664103A1B8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43" creationId="{D7BC8B1E-BF83-4935-9385-077CE3F7C00E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44" creationId="{766BABBB-0F24-4391-A021-300202D51B45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45" creationId="{F25BA65E-CFEA-4B49-97E9-54196F100B50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46" creationId="{064A38E8-815E-4569-B627-811DB6D8966A}"/>
          </ac:spMkLst>
        </pc:spChg>
        <pc:spChg chg="mod topLvl">
          <ac:chgData name="남 상현" userId="03ad4a8e8f7310f3" providerId="LiveId" clId="{D8C8EC69-1182-46B7-860B-D7AA1CE5AA1F}" dt="2022-04-25T08:40:54.756" v="324" actId="207"/>
          <ac:spMkLst>
            <pc:docMk/>
            <pc:sldMk cId="1705142644" sldId="277"/>
            <ac:spMk id="47" creationId="{8C5A43DF-C851-4734-AB0F-B979C46976D6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48" creationId="{FE5E28F7-16A5-408B-A433-62B305841CA4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49" creationId="{762E4AE4-A839-4359-924C-FD12C03C6440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50" creationId="{5A3FB5DA-A7AE-48E9-9A3B-777402E1509D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51" creationId="{D925062A-1563-4F78-BBC2-F62A3AAB4A03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52" creationId="{B5471E39-D0C4-408D-A1EB-F1E12660B04B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53" creationId="{82116E2C-9222-44EF-9C1F-526B4575AC9A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54" creationId="{8518F088-4576-45DB-9C76-628FE4166436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55" creationId="{87700E21-AA3C-49CE-8B5D-0885A032D24D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56" creationId="{9318A452-7115-4367-8C4D-A09682294BD5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57" creationId="{BF271331-5A65-4DA1-8BF6-067BA8C2856C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58" creationId="{6D88FE73-B10C-43B8-9C23-9225955650AE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59" creationId="{BC2640BC-676F-49C5-9892-AE1C179CAAD1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60" creationId="{3748AC92-E988-4A1A-A7E2-2350CE6FEB09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61" creationId="{9DC29DA1-32AF-454E-A209-D91483D787FB}"/>
          </ac:spMkLst>
        </pc:spChg>
        <pc:spChg chg="mod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62" creationId="{BFFFB1F9-997B-4645-8A78-C4FEAD9A88E3}"/>
          </ac:spMkLst>
        </pc:spChg>
        <pc:spChg chg="mod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63" creationId="{BBB17E42-7629-4AF9-B7B0-6B941FE7C43F}"/>
          </ac:spMkLst>
        </pc:spChg>
        <pc:spChg chg="mod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64" creationId="{DFC8D8B2-608B-4F28-87CE-501B5CC1D702}"/>
          </ac:spMkLst>
        </pc:spChg>
        <pc:spChg chg="mod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65" creationId="{43A26C00-5BAB-49C9-A482-9F241D8C9EFD}"/>
          </ac:spMkLst>
        </pc:spChg>
        <pc:spChg chg="mod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66" creationId="{637A1102-D580-4BE3-989E-CE9837143057}"/>
          </ac:spMkLst>
        </pc:spChg>
        <pc:spChg chg="mod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67" creationId="{60292952-BB88-464D-AAC7-5DE82928DF14}"/>
          </ac:spMkLst>
        </pc:spChg>
        <pc:spChg chg="mod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68" creationId="{DAD32A26-A015-49C9-A960-E54FC46D5EAE}"/>
          </ac:spMkLst>
        </pc:spChg>
        <pc:spChg chg="mod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69" creationId="{B7CAC1A1-A8AC-452E-8AAC-1BE2A17BD639}"/>
          </ac:spMkLst>
        </pc:spChg>
        <pc:spChg chg="mod">
          <ac:chgData name="남 상현" userId="03ad4a8e8f7310f3" providerId="LiveId" clId="{D8C8EC69-1182-46B7-860B-D7AA1CE5AA1F}" dt="2022-04-25T08:38:02.488" v="296" actId="20577"/>
          <ac:spMkLst>
            <pc:docMk/>
            <pc:sldMk cId="1705142644" sldId="277"/>
            <ac:spMk id="74" creationId="{940951CE-F2B8-4751-989F-6D15F9E03360}"/>
          </ac:spMkLst>
        </pc:spChg>
        <pc:spChg chg="mod">
          <ac:chgData name="남 상현" userId="03ad4a8e8f7310f3" providerId="LiveId" clId="{D8C8EC69-1182-46B7-860B-D7AA1CE5AA1F}" dt="2022-04-25T08:27:57.903" v="61" actId="20577"/>
          <ac:spMkLst>
            <pc:docMk/>
            <pc:sldMk cId="1705142644" sldId="277"/>
            <ac:spMk id="78" creationId="{ED735461-1328-4A22-9681-E7B3104BC487}"/>
          </ac:spMkLst>
        </pc:spChg>
        <pc:spChg chg="mod">
          <ac:chgData name="남 상현" userId="03ad4a8e8f7310f3" providerId="LiveId" clId="{D8C8EC69-1182-46B7-860B-D7AA1CE5AA1F}" dt="2022-04-25T08:40:07.453" v="316" actId="20577"/>
          <ac:spMkLst>
            <pc:docMk/>
            <pc:sldMk cId="1705142644" sldId="277"/>
            <ac:spMk id="79" creationId="{79A5DDE9-1A6B-41E4-A756-11AC7A934544}"/>
          </ac:spMkLst>
        </pc:spChg>
        <pc:spChg chg="mod">
          <ac:chgData name="남 상현" userId="03ad4a8e8f7310f3" providerId="LiveId" clId="{D8C8EC69-1182-46B7-860B-D7AA1CE5AA1F}" dt="2022-04-25T08:40:05.750" v="315" actId="20577"/>
          <ac:spMkLst>
            <pc:docMk/>
            <pc:sldMk cId="1705142644" sldId="277"/>
            <ac:spMk id="80" creationId="{2FFD1A00-63EB-469F-8768-6E5A89DA2D30}"/>
          </ac:spMkLst>
        </pc:spChg>
        <pc:spChg chg="mod">
          <ac:chgData name="남 상현" userId="03ad4a8e8f7310f3" providerId="LiveId" clId="{D8C8EC69-1182-46B7-860B-D7AA1CE5AA1F}" dt="2022-04-25T08:29:11.002" v="79" actId="20577"/>
          <ac:spMkLst>
            <pc:docMk/>
            <pc:sldMk cId="1705142644" sldId="277"/>
            <ac:spMk id="81" creationId="{F546363E-7EBF-42D1-AB80-5D0609C69F83}"/>
          </ac:spMkLst>
        </pc:spChg>
        <pc:spChg chg="mod">
          <ac:chgData name="남 상현" userId="03ad4a8e8f7310f3" providerId="LiveId" clId="{D8C8EC69-1182-46B7-860B-D7AA1CE5AA1F}" dt="2022-04-25T08:29:12.365" v="80" actId="20577"/>
          <ac:spMkLst>
            <pc:docMk/>
            <pc:sldMk cId="1705142644" sldId="277"/>
            <ac:spMk id="82" creationId="{925E9C07-615A-4554-A377-240510019829}"/>
          </ac:spMkLst>
        </pc:spChg>
        <pc:spChg chg="del">
          <ac:chgData name="남 상현" userId="03ad4a8e8f7310f3" providerId="LiveId" clId="{D8C8EC69-1182-46B7-860B-D7AA1CE5AA1F}" dt="2022-04-25T08:28:32.840" v="76" actId="478"/>
          <ac:spMkLst>
            <pc:docMk/>
            <pc:sldMk cId="1705142644" sldId="277"/>
            <ac:spMk id="119" creationId="{99FBE206-A507-4C9A-9586-1479F07D263D}"/>
          </ac:spMkLst>
        </pc:spChg>
        <pc:spChg chg="add mod">
          <ac:chgData name="남 상현" userId="03ad4a8e8f7310f3" providerId="LiveId" clId="{D8C8EC69-1182-46B7-860B-D7AA1CE5AA1F}" dt="2022-04-25T08:27:04.991" v="54" actId="208"/>
          <ac:spMkLst>
            <pc:docMk/>
            <pc:sldMk cId="1705142644" sldId="277"/>
            <ac:spMk id="129" creationId="{B0C779FE-FBCC-4D10-B119-A70152E66CAC}"/>
          </ac:spMkLst>
        </pc:spChg>
        <pc:spChg chg="mod">
          <ac:chgData name="남 상현" userId="03ad4a8e8f7310f3" providerId="LiveId" clId="{D8C8EC69-1182-46B7-860B-D7AA1CE5AA1F}" dt="2022-04-25T08:27:05.930" v="55"/>
          <ac:spMkLst>
            <pc:docMk/>
            <pc:sldMk cId="1705142644" sldId="277"/>
            <ac:spMk id="131" creationId="{A34A5D32-00AA-44F5-93F5-0D93E0585A8B}"/>
          </ac:spMkLst>
        </pc:spChg>
        <pc:spChg chg="mod">
          <ac:chgData name="남 상현" userId="03ad4a8e8f7310f3" providerId="LiveId" clId="{D8C8EC69-1182-46B7-860B-D7AA1CE5AA1F}" dt="2022-04-25T08:31:23.218" v="105" actId="164"/>
          <ac:spMkLst>
            <pc:docMk/>
            <pc:sldMk cId="1705142644" sldId="277"/>
            <ac:spMk id="132" creationId="{6DF58A75-0C57-4A57-A9EE-14136CC8896B}"/>
          </ac:spMkLst>
        </pc:spChg>
        <pc:spChg chg="mod">
          <ac:chgData name="남 상현" userId="03ad4a8e8f7310f3" providerId="LiveId" clId="{D8C8EC69-1182-46B7-860B-D7AA1CE5AA1F}" dt="2022-04-25T08:27:10.497" v="57" actId="20577"/>
          <ac:spMkLst>
            <pc:docMk/>
            <pc:sldMk cId="1705142644" sldId="277"/>
            <ac:spMk id="134" creationId="{3373ED80-2944-49F3-884E-53F8CF9E35A2}"/>
          </ac:spMkLst>
        </pc:spChg>
        <pc:spChg chg="mod">
          <ac:chgData name="남 상현" userId="03ad4a8e8f7310f3" providerId="LiveId" clId="{D8C8EC69-1182-46B7-860B-D7AA1CE5AA1F}" dt="2022-04-25T08:30:53.612" v="100"/>
          <ac:spMkLst>
            <pc:docMk/>
            <pc:sldMk cId="1705142644" sldId="277"/>
            <ac:spMk id="140" creationId="{8E38F859-33B8-4552-AA8E-EDD51DABBE84}"/>
          </ac:spMkLst>
        </pc:spChg>
        <pc:spChg chg="del">
          <ac:chgData name="남 상현" userId="03ad4a8e8f7310f3" providerId="LiveId" clId="{D8C8EC69-1182-46B7-860B-D7AA1CE5AA1F}" dt="2022-04-25T08:28:26.043" v="74" actId="478"/>
          <ac:spMkLst>
            <pc:docMk/>
            <pc:sldMk cId="1705142644" sldId="277"/>
            <ac:spMk id="141" creationId="{FF3B0A04-20C7-4CEF-A0F4-B86A46368271}"/>
          </ac:spMkLst>
        </pc:spChg>
        <pc:spChg chg="mod">
          <ac:chgData name="남 상현" userId="03ad4a8e8f7310f3" providerId="LiveId" clId="{D8C8EC69-1182-46B7-860B-D7AA1CE5AA1F}" dt="2022-04-25T08:30:57.729" v="103" actId="20577"/>
          <ac:spMkLst>
            <pc:docMk/>
            <pc:sldMk cId="1705142644" sldId="277"/>
            <ac:spMk id="146" creationId="{6530FE9A-5935-4D4B-889E-17CC615279A6}"/>
          </ac:spMkLst>
        </pc:spChg>
        <pc:spChg chg="mod">
          <ac:chgData name="남 상현" userId="03ad4a8e8f7310f3" providerId="LiveId" clId="{D8C8EC69-1182-46B7-860B-D7AA1CE5AA1F}" dt="2022-04-25T08:31:23.540" v="106"/>
          <ac:spMkLst>
            <pc:docMk/>
            <pc:sldMk cId="1705142644" sldId="277"/>
            <ac:spMk id="149" creationId="{E2F6D3A8-3F03-4AE6-A593-C8561064A1DC}"/>
          </ac:spMkLst>
        </pc:spChg>
        <pc:spChg chg="mod">
          <ac:chgData name="남 상현" userId="03ad4a8e8f7310f3" providerId="LiveId" clId="{D8C8EC69-1182-46B7-860B-D7AA1CE5AA1F}" dt="2022-04-25T08:31:23.540" v="106"/>
          <ac:spMkLst>
            <pc:docMk/>
            <pc:sldMk cId="1705142644" sldId="277"/>
            <ac:spMk id="151" creationId="{644D8838-5152-4766-8C49-CDD391A62132}"/>
          </ac:spMkLst>
        </pc:spChg>
        <pc:spChg chg="mod">
          <ac:chgData name="남 상현" userId="03ad4a8e8f7310f3" providerId="LiveId" clId="{D8C8EC69-1182-46B7-860B-D7AA1CE5AA1F}" dt="2022-04-25T08:31:23.540" v="106"/>
          <ac:spMkLst>
            <pc:docMk/>
            <pc:sldMk cId="1705142644" sldId="277"/>
            <ac:spMk id="152" creationId="{C2193520-B521-45E8-9D00-64417CFA0067}"/>
          </ac:spMkLst>
        </pc:spChg>
        <pc:spChg chg="mod">
          <ac:chgData name="남 상현" userId="03ad4a8e8f7310f3" providerId="LiveId" clId="{D8C8EC69-1182-46B7-860B-D7AA1CE5AA1F}" dt="2022-04-25T08:31:25.836" v="108"/>
          <ac:spMkLst>
            <pc:docMk/>
            <pc:sldMk cId="1705142644" sldId="277"/>
            <ac:spMk id="154" creationId="{F3DDFC66-953C-4EF8-B9CD-6BB3AD53804B}"/>
          </ac:spMkLst>
        </pc:spChg>
        <pc:spChg chg="mod">
          <ac:chgData name="남 상현" userId="03ad4a8e8f7310f3" providerId="LiveId" clId="{D8C8EC69-1182-46B7-860B-D7AA1CE5AA1F}" dt="2022-04-25T08:31:25.836" v="108"/>
          <ac:spMkLst>
            <pc:docMk/>
            <pc:sldMk cId="1705142644" sldId="277"/>
            <ac:spMk id="156" creationId="{14229BD2-3B5C-4EA6-8F87-12141572DEFE}"/>
          </ac:spMkLst>
        </pc:spChg>
        <pc:spChg chg="mod">
          <ac:chgData name="남 상현" userId="03ad4a8e8f7310f3" providerId="LiveId" clId="{D8C8EC69-1182-46B7-860B-D7AA1CE5AA1F}" dt="2022-04-25T08:31:25.836" v="108"/>
          <ac:spMkLst>
            <pc:docMk/>
            <pc:sldMk cId="1705142644" sldId="277"/>
            <ac:spMk id="157" creationId="{A80FEE9F-92FA-458E-8FF6-FB818142EABE}"/>
          </ac:spMkLst>
        </pc:spChg>
        <pc:spChg chg="add mod">
          <ac:chgData name="남 상현" userId="03ad4a8e8f7310f3" providerId="LiveId" clId="{D8C8EC69-1182-46B7-860B-D7AA1CE5AA1F}" dt="2022-04-25T08:33:43.003" v="168" actId="20577"/>
          <ac:spMkLst>
            <pc:docMk/>
            <pc:sldMk cId="1705142644" sldId="277"/>
            <ac:spMk id="169" creationId="{5F5BD7EC-B7AE-40D4-825A-7304CB335950}"/>
          </ac:spMkLst>
        </pc:spChg>
        <pc:spChg chg="mod">
          <ac:chgData name="남 상현" userId="03ad4a8e8f7310f3" providerId="LiveId" clId="{D8C8EC69-1182-46B7-860B-D7AA1CE5AA1F}" dt="2022-04-25T08:33:57.768" v="169"/>
          <ac:spMkLst>
            <pc:docMk/>
            <pc:sldMk cId="1705142644" sldId="277"/>
            <ac:spMk id="171" creationId="{C04AEF61-D6DD-46B8-909F-8311B1DB09BA}"/>
          </ac:spMkLst>
        </pc:spChg>
        <pc:spChg chg="mod">
          <ac:chgData name="남 상현" userId="03ad4a8e8f7310f3" providerId="LiveId" clId="{D8C8EC69-1182-46B7-860B-D7AA1CE5AA1F}" dt="2022-04-25T08:33:57.768" v="169"/>
          <ac:spMkLst>
            <pc:docMk/>
            <pc:sldMk cId="1705142644" sldId="277"/>
            <ac:spMk id="173" creationId="{545A3A32-B271-4979-AA11-7EE6E2DA3E0A}"/>
          </ac:spMkLst>
        </pc:spChg>
        <pc:spChg chg="mod">
          <ac:chgData name="남 상현" userId="03ad4a8e8f7310f3" providerId="LiveId" clId="{D8C8EC69-1182-46B7-860B-D7AA1CE5AA1F}" dt="2022-04-25T08:33:57.768" v="169"/>
          <ac:spMkLst>
            <pc:docMk/>
            <pc:sldMk cId="1705142644" sldId="277"/>
            <ac:spMk id="174" creationId="{B79EBC32-584B-47D4-A53B-FD2B0CD289E3}"/>
          </ac:spMkLst>
        </pc:spChg>
        <pc:spChg chg="add mod ord">
          <ac:chgData name="남 상현" userId="03ad4a8e8f7310f3" providerId="LiveId" clId="{D8C8EC69-1182-46B7-860B-D7AA1CE5AA1F}" dt="2022-04-25T08:35:10.818" v="207" actId="164"/>
          <ac:spMkLst>
            <pc:docMk/>
            <pc:sldMk cId="1705142644" sldId="277"/>
            <ac:spMk id="175" creationId="{5771E94B-E19C-4B45-8CF4-43E5937CBD7E}"/>
          </ac:spMkLst>
        </pc:spChg>
        <pc:spChg chg="add mod ord">
          <ac:chgData name="남 상현" userId="03ad4a8e8f7310f3" providerId="LiveId" clId="{D8C8EC69-1182-46B7-860B-D7AA1CE5AA1F}" dt="2022-04-25T08:35:10.818" v="207" actId="164"/>
          <ac:spMkLst>
            <pc:docMk/>
            <pc:sldMk cId="1705142644" sldId="277"/>
            <ac:spMk id="176" creationId="{F9E34816-3110-45BE-A6B3-55E97105D91E}"/>
          </ac:spMkLst>
        </pc:spChg>
        <pc:spChg chg="add mod ord">
          <ac:chgData name="남 상현" userId="03ad4a8e8f7310f3" providerId="LiveId" clId="{D8C8EC69-1182-46B7-860B-D7AA1CE5AA1F}" dt="2022-04-25T08:35:10.818" v="207" actId="164"/>
          <ac:spMkLst>
            <pc:docMk/>
            <pc:sldMk cId="1705142644" sldId="277"/>
            <ac:spMk id="177" creationId="{7D93ADB4-EEB6-4CC2-803F-ED415A0F8DF2}"/>
          </ac:spMkLst>
        </pc:spChg>
        <pc:spChg chg="add mod ord">
          <ac:chgData name="남 상현" userId="03ad4a8e8f7310f3" providerId="LiveId" clId="{D8C8EC69-1182-46B7-860B-D7AA1CE5AA1F}" dt="2022-04-25T08:35:10.818" v="207" actId="164"/>
          <ac:spMkLst>
            <pc:docMk/>
            <pc:sldMk cId="1705142644" sldId="277"/>
            <ac:spMk id="178" creationId="{D508FB96-7A19-4738-8F33-56CD7607DD71}"/>
          </ac:spMkLst>
        </pc:spChg>
        <pc:spChg chg="add mod ord">
          <ac:chgData name="남 상현" userId="03ad4a8e8f7310f3" providerId="LiveId" clId="{D8C8EC69-1182-46B7-860B-D7AA1CE5AA1F}" dt="2022-04-25T08:35:10.818" v="207" actId="164"/>
          <ac:spMkLst>
            <pc:docMk/>
            <pc:sldMk cId="1705142644" sldId="277"/>
            <ac:spMk id="179" creationId="{612FE40A-A0C5-4E04-8BF3-321C204DA246}"/>
          </ac:spMkLst>
        </pc:spChg>
        <pc:spChg chg="add mod ord">
          <ac:chgData name="남 상현" userId="03ad4a8e8f7310f3" providerId="LiveId" clId="{D8C8EC69-1182-46B7-860B-D7AA1CE5AA1F}" dt="2022-04-25T08:35:10.818" v="207" actId="164"/>
          <ac:spMkLst>
            <pc:docMk/>
            <pc:sldMk cId="1705142644" sldId="277"/>
            <ac:spMk id="180" creationId="{BA725F94-FA74-4178-8A9A-B367458853C0}"/>
          </ac:spMkLst>
        </pc:spChg>
        <pc:spChg chg="add mod ord">
          <ac:chgData name="남 상현" userId="03ad4a8e8f7310f3" providerId="LiveId" clId="{D8C8EC69-1182-46B7-860B-D7AA1CE5AA1F}" dt="2022-04-25T08:35:10.818" v="207" actId="164"/>
          <ac:spMkLst>
            <pc:docMk/>
            <pc:sldMk cId="1705142644" sldId="277"/>
            <ac:spMk id="181" creationId="{8E8C81E4-A986-40A1-A77B-C1789413CE6A}"/>
          </ac:spMkLst>
        </pc:spChg>
        <pc:spChg chg="add mod">
          <ac:chgData name="남 상현" userId="03ad4a8e8f7310f3" providerId="LiveId" clId="{D8C8EC69-1182-46B7-860B-D7AA1CE5AA1F}" dt="2022-04-25T08:35:10.818" v="207" actId="164"/>
          <ac:spMkLst>
            <pc:docMk/>
            <pc:sldMk cId="1705142644" sldId="277"/>
            <ac:spMk id="182" creationId="{0CD387C5-CAD2-44A1-A3F1-AAF7CC91A181}"/>
          </ac:spMkLst>
        </pc:spChg>
        <pc:spChg chg="mod">
          <ac:chgData name="남 상현" userId="03ad4a8e8f7310f3" providerId="LiveId" clId="{D8C8EC69-1182-46B7-860B-D7AA1CE5AA1F}" dt="2022-04-25T08:35:11.369" v="208"/>
          <ac:spMkLst>
            <pc:docMk/>
            <pc:sldMk cId="1705142644" sldId="277"/>
            <ac:spMk id="185" creationId="{B35AD687-2453-4365-80AA-1EE8A6CA507B}"/>
          </ac:spMkLst>
        </pc:spChg>
        <pc:spChg chg="mod">
          <ac:chgData name="남 상현" userId="03ad4a8e8f7310f3" providerId="LiveId" clId="{D8C8EC69-1182-46B7-860B-D7AA1CE5AA1F}" dt="2022-04-25T08:40:28.064" v="319" actId="207"/>
          <ac:spMkLst>
            <pc:docMk/>
            <pc:sldMk cId="1705142644" sldId="277"/>
            <ac:spMk id="186" creationId="{161B2DEC-39E2-4187-BD9C-27C8AA43494C}"/>
          </ac:spMkLst>
        </pc:spChg>
        <pc:spChg chg="mod">
          <ac:chgData name="남 상현" userId="03ad4a8e8f7310f3" providerId="LiveId" clId="{D8C8EC69-1182-46B7-860B-D7AA1CE5AA1F}" dt="2022-04-25T08:35:11.369" v="208"/>
          <ac:spMkLst>
            <pc:docMk/>
            <pc:sldMk cId="1705142644" sldId="277"/>
            <ac:spMk id="187" creationId="{DE505C30-CB25-4476-8811-5627134235B3}"/>
          </ac:spMkLst>
        </pc:spChg>
        <pc:spChg chg="mod">
          <ac:chgData name="남 상현" userId="03ad4a8e8f7310f3" providerId="LiveId" clId="{D8C8EC69-1182-46B7-860B-D7AA1CE5AA1F}" dt="2022-04-25T08:35:11.369" v="208"/>
          <ac:spMkLst>
            <pc:docMk/>
            <pc:sldMk cId="1705142644" sldId="277"/>
            <ac:spMk id="188" creationId="{7687E5DF-D1D6-4271-BEB1-97A26F5FE54B}"/>
          </ac:spMkLst>
        </pc:spChg>
        <pc:spChg chg="mod">
          <ac:chgData name="남 상현" userId="03ad4a8e8f7310f3" providerId="LiveId" clId="{D8C8EC69-1182-46B7-860B-D7AA1CE5AA1F}" dt="2022-04-25T08:35:11.369" v="208"/>
          <ac:spMkLst>
            <pc:docMk/>
            <pc:sldMk cId="1705142644" sldId="277"/>
            <ac:spMk id="189" creationId="{B98C0A96-F3FD-4F2C-8DA4-96747CBFDCE8}"/>
          </ac:spMkLst>
        </pc:spChg>
        <pc:spChg chg="mod">
          <ac:chgData name="남 상현" userId="03ad4a8e8f7310f3" providerId="LiveId" clId="{D8C8EC69-1182-46B7-860B-D7AA1CE5AA1F}" dt="2022-04-25T08:35:11.369" v="208"/>
          <ac:spMkLst>
            <pc:docMk/>
            <pc:sldMk cId="1705142644" sldId="277"/>
            <ac:spMk id="190" creationId="{37848B75-D540-4D41-9421-6E317BF5FFD0}"/>
          </ac:spMkLst>
        </pc:spChg>
        <pc:spChg chg="mod">
          <ac:chgData name="남 상현" userId="03ad4a8e8f7310f3" providerId="LiveId" clId="{D8C8EC69-1182-46B7-860B-D7AA1CE5AA1F}" dt="2022-04-25T08:35:11.369" v="208"/>
          <ac:spMkLst>
            <pc:docMk/>
            <pc:sldMk cId="1705142644" sldId="277"/>
            <ac:spMk id="191" creationId="{1EBB3B20-EB67-4F41-8735-5597A36FCF76}"/>
          </ac:spMkLst>
        </pc:spChg>
        <pc:spChg chg="mod">
          <ac:chgData name="남 상현" userId="03ad4a8e8f7310f3" providerId="LiveId" clId="{D8C8EC69-1182-46B7-860B-D7AA1CE5AA1F}" dt="2022-04-25T08:35:11.369" v="208"/>
          <ac:spMkLst>
            <pc:docMk/>
            <pc:sldMk cId="1705142644" sldId="277"/>
            <ac:spMk id="192" creationId="{07344A48-7162-4BC9-A8C6-248E15BA7EEB}"/>
          </ac:spMkLst>
        </pc:spChg>
        <pc:spChg chg="mod">
          <ac:chgData name="남 상현" userId="03ad4a8e8f7310f3" providerId="LiveId" clId="{D8C8EC69-1182-46B7-860B-D7AA1CE5AA1F}" dt="2022-04-25T08:35:16.346" v="216"/>
          <ac:spMkLst>
            <pc:docMk/>
            <pc:sldMk cId="1705142644" sldId="277"/>
            <ac:spMk id="194" creationId="{AD52EE4C-7893-4405-98F1-7E620605A855}"/>
          </ac:spMkLst>
        </pc:spChg>
        <pc:spChg chg="mod">
          <ac:chgData name="남 상현" userId="03ad4a8e8f7310f3" providerId="LiveId" clId="{D8C8EC69-1182-46B7-860B-D7AA1CE5AA1F}" dt="2022-04-25T08:35:16.346" v="216"/>
          <ac:spMkLst>
            <pc:docMk/>
            <pc:sldMk cId="1705142644" sldId="277"/>
            <ac:spMk id="195" creationId="{B22F0CDD-AD27-475E-B0A7-497B4BBFEAE9}"/>
          </ac:spMkLst>
        </pc:spChg>
        <pc:spChg chg="mod">
          <ac:chgData name="남 상현" userId="03ad4a8e8f7310f3" providerId="LiveId" clId="{D8C8EC69-1182-46B7-860B-D7AA1CE5AA1F}" dt="2022-04-25T08:35:16.346" v="216"/>
          <ac:spMkLst>
            <pc:docMk/>
            <pc:sldMk cId="1705142644" sldId="277"/>
            <ac:spMk id="196" creationId="{370127FE-D0A0-4DDD-BD1F-193DA6A208AB}"/>
          </ac:spMkLst>
        </pc:spChg>
        <pc:spChg chg="mod">
          <ac:chgData name="남 상현" userId="03ad4a8e8f7310f3" providerId="LiveId" clId="{D8C8EC69-1182-46B7-860B-D7AA1CE5AA1F}" dt="2022-04-25T08:35:16.346" v="216"/>
          <ac:spMkLst>
            <pc:docMk/>
            <pc:sldMk cId="1705142644" sldId="277"/>
            <ac:spMk id="197" creationId="{D768BD11-4FC8-49FC-B9A3-3C058B93CBC7}"/>
          </ac:spMkLst>
        </pc:spChg>
        <pc:spChg chg="mod">
          <ac:chgData name="남 상현" userId="03ad4a8e8f7310f3" providerId="LiveId" clId="{D8C8EC69-1182-46B7-860B-D7AA1CE5AA1F}" dt="2022-04-25T08:35:16.346" v="216"/>
          <ac:spMkLst>
            <pc:docMk/>
            <pc:sldMk cId="1705142644" sldId="277"/>
            <ac:spMk id="198" creationId="{47A7F24F-3726-4FFA-864A-88CEA1D5C162}"/>
          </ac:spMkLst>
        </pc:spChg>
        <pc:spChg chg="mod">
          <ac:chgData name="남 상현" userId="03ad4a8e8f7310f3" providerId="LiveId" clId="{D8C8EC69-1182-46B7-860B-D7AA1CE5AA1F}" dt="2022-04-25T08:35:16.346" v="216"/>
          <ac:spMkLst>
            <pc:docMk/>
            <pc:sldMk cId="1705142644" sldId="277"/>
            <ac:spMk id="199" creationId="{06263A35-20BF-4360-A40B-E023665791C9}"/>
          </ac:spMkLst>
        </pc:spChg>
        <pc:spChg chg="mod">
          <ac:chgData name="남 상현" userId="03ad4a8e8f7310f3" providerId="LiveId" clId="{D8C8EC69-1182-46B7-860B-D7AA1CE5AA1F}" dt="2022-04-25T08:35:16.346" v="216"/>
          <ac:spMkLst>
            <pc:docMk/>
            <pc:sldMk cId="1705142644" sldId="277"/>
            <ac:spMk id="200" creationId="{8728E43F-BD83-4713-8731-4D068119E66B}"/>
          </ac:spMkLst>
        </pc:spChg>
        <pc:spChg chg="mod">
          <ac:chgData name="남 상현" userId="03ad4a8e8f7310f3" providerId="LiveId" clId="{D8C8EC69-1182-46B7-860B-D7AA1CE5AA1F}" dt="2022-04-25T08:35:16.346" v="216"/>
          <ac:spMkLst>
            <pc:docMk/>
            <pc:sldMk cId="1705142644" sldId="277"/>
            <ac:spMk id="201" creationId="{344ACB3C-E430-4F85-8D0D-F9ECBB6EF693}"/>
          </ac:spMkLst>
        </pc:spChg>
        <pc:spChg chg="mod">
          <ac:chgData name="남 상현" userId="03ad4a8e8f7310f3" providerId="LiveId" clId="{D8C8EC69-1182-46B7-860B-D7AA1CE5AA1F}" dt="2022-04-25T08:35:38.252" v="220"/>
          <ac:spMkLst>
            <pc:docMk/>
            <pc:sldMk cId="1705142644" sldId="277"/>
            <ac:spMk id="203" creationId="{5432021F-98CE-49C5-A15E-A46A79E558BA}"/>
          </ac:spMkLst>
        </pc:spChg>
        <pc:spChg chg="mod">
          <ac:chgData name="남 상현" userId="03ad4a8e8f7310f3" providerId="LiveId" clId="{D8C8EC69-1182-46B7-860B-D7AA1CE5AA1F}" dt="2022-04-25T08:35:38.252" v="220"/>
          <ac:spMkLst>
            <pc:docMk/>
            <pc:sldMk cId="1705142644" sldId="277"/>
            <ac:spMk id="204" creationId="{16EDEB15-F666-4DD2-A54C-CE23FB6C4FC5}"/>
          </ac:spMkLst>
        </pc:spChg>
        <pc:spChg chg="mod">
          <ac:chgData name="남 상현" userId="03ad4a8e8f7310f3" providerId="LiveId" clId="{D8C8EC69-1182-46B7-860B-D7AA1CE5AA1F}" dt="2022-04-25T08:35:38.252" v="220"/>
          <ac:spMkLst>
            <pc:docMk/>
            <pc:sldMk cId="1705142644" sldId="277"/>
            <ac:spMk id="205" creationId="{4917B824-B5B0-4A36-A18C-D647BF2C4B90}"/>
          </ac:spMkLst>
        </pc:spChg>
        <pc:spChg chg="mod">
          <ac:chgData name="남 상현" userId="03ad4a8e8f7310f3" providerId="LiveId" clId="{D8C8EC69-1182-46B7-860B-D7AA1CE5AA1F}" dt="2022-04-25T08:35:38.252" v="220"/>
          <ac:spMkLst>
            <pc:docMk/>
            <pc:sldMk cId="1705142644" sldId="277"/>
            <ac:spMk id="206" creationId="{BE39B4DA-069F-46D7-8664-7710F2F918E0}"/>
          </ac:spMkLst>
        </pc:spChg>
        <pc:spChg chg="mod">
          <ac:chgData name="남 상현" userId="03ad4a8e8f7310f3" providerId="LiveId" clId="{D8C8EC69-1182-46B7-860B-D7AA1CE5AA1F}" dt="2022-04-25T08:41:10.545" v="326" actId="207"/>
          <ac:spMkLst>
            <pc:docMk/>
            <pc:sldMk cId="1705142644" sldId="277"/>
            <ac:spMk id="207" creationId="{277DE09F-D419-4816-93F8-5630F19ED7E4}"/>
          </ac:spMkLst>
        </pc:spChg>
        <pc:spChg chg="mod">
          <ac:chgData name="남 상현" userId="03ad4a8e8f7310f3" providerId="LiveId" clId="{D8C8EC69-1182-46B7-860B-D7AA1CE5AA1F}" dt="2022-04-25T08:35:38.252" v="220"/>
          <ac:spMkLst>
            <pc:docMk/>
            <pc:sldMk cId="1705142644" sldId="277"/>
            <ac:spMk id="208" creationId="{D5DED81F-38B8-460C-AD7A-01545D965D9B}"/>
          </ac:spMkLst>
        </pc:spChg>
        <pc:spChg chg="mod">
          <ac:chgData name="남 상현" userId="03ad4a8e8f7310f3" providerId="LiveId" clId="{D8C8EC69-1182-46B7-860B-D7AA1CE5AA1F}" dt="2022-04-25T08:35:38.252" v="220"/>
          <ac:spMkLst>
            <pc:docMk/>
            <pc:sldMk cId="1705142644" sldId="277"/>
            <ac:spMk id="209" creationId="{14964C9C-45F5-4296-8A28-891DE63A9804}"/>
          </ac:spMkLst>
        </pc:spChg>
        <pc:spChg chg="mod">
          <ac:chgData name="남 상현" userId="03ad4a8e8f7310f3" providerId="LiveId" clId="{D8C8EC69-1182-46B7-860B-D7AA1CE5AA1F}" dt="2022-04-25T08:35:38.252" v="220"/>
          <ac:spMkLst>
            <pc:docMk/>
            <pc:sldMk cId="1705142644" sldId="277"/>
            <ac:spMk id="210" creationId="{6CC47C01-0863-4584-965E-5EAE27DC291C}"/>
          </ac:spMkLst>
        </pc:spChg>
        <pc:spChg chg="add del mod ord">
          <ac:chgData name="남 상현" userId="03ad4a8e8f7310f3" providerId="LiveId" clId="{D8C8EC69-1182-46B7-860B-D7AA1CE5AA1F}" dt="2022-04-25T08:37:55.918" v="294" actId="478"/>
          <ac:spMkLst>
            <pc:docMk/>
            <pc:sldMk cId="1705142644" sldId="277"/>
            <ac:spMk id="211" creationId="{BDFFECCE-01E5-4B37-950E-B97F304C1B1F}"/>
          </ac:spMkLst>
        </pc:spChg>
        <pc:spChg chg="add del mod ord">
          <ac:chgData name="남 상현" userId="03ad4a8e8f7310f3" providerId="LiveId" clId="{D8C8EC69-1182-46B7-860B-D7AA1CE5AA1F}" dt="2022-04-25T08:37:55.618" v="293" actId="478"/>
          <ac:spMkLst>
            <pc:docMk/>
            <pc:sldMk cId="1705142644" sldId="277"/>
            <ac:spMk id="212" creationId="{EF8F8467-E3B0-4C94-9151-B1E6BE55CB8F}"/>
          </ac:spMkLst>
        </pc:spChg>
        <pc:spChg chg="add del mod ord">
          <ac:chgData name="남 상현" userId="03ad4a8e8f7310f3" providerId="LiveId" clId="{D8C8EC69-1182-46B7-860B-D7AA1CE5AA1F}" dt="2022-04-25T08:37:55.223" v="292" actId="478"/>
          <ac:spMkLst>
            <pc:docMk/>
            <pc:sldMk cId="1705142644" sldId="277"/>
            <ac:spMk id="213" creationId="{F3E757A4-FAD9-45A2-993C-8CAFB34D084B}"/>
          </ac:spMkLst>
        </pc:spChg>
        <pc:spChg chg="mod">
          <ac:chgData name="남 상현" userId="03ad4a8e8f7310f3" providerId="LiveId" clId="{D8C8EC69-1182-46B7-860B-D7AA1CE5AA1F}" dt="2022-04-25T08:39:43.104" v="311"/>
          <ac:spMkLst>
            <pc:docMk/>
            <pc:sldMk cId="1705142644" sldId="277"/>
            <ac:spMk id="223" creationId="{B2455871-7304-4646-BED9-7825FB1DFD5D}"/>
          </ac:spMkLst>
        </pc:spChg>
        <pc:spChg chg="mod">
          <ac:chgData name="남 상현" userId="03ad4a8e8f7310f3" providerId="LiveId" clId="{D8C8EC69-1182-46B7-860B-D7AA1CE5AA1F}" dt="2022-04-25T08:39:43.104" v="311"/>
          <ac:spMkLst>
            <pc:docMk/>
            <pc:sldMk cId="1705142644" sldId="277"/>
            <ac:spMk id="225" creationId="{EBDF1DE6-4173-4939-9CBC-BAD2969FCB30}"/>
          </ac:spMkLst>
        </pc:spChg>
        <pc:spChg chg="mod">
          <ac:chgData name="남 상현" userId="03ad4a8e8f7310f3" providerId="LiveId" clId="{D8C8EC69-1182-46B7-860B-D7AA1CE5AA1F}" dt="2022-04-25T08:39:43.104" v="311"/>
          <ac:spMkLst>
            <pc:docMk/>
            <pc:sldMk cId="1705142644" sldId="277"/>
            <ac:spMk id="226" creationId="{82FF6714-53A8-40D8-AEB1-287CEF39F6F0}"/>
          </ac:spMkLst>
        </pc:spChg>
        <pc:spChg chg="mod">
          <ac:chgData name="남 상현" userId="03ad4a8e8f7310f3" providerId="LiveId" clId="{D8C8EC69-1182-46B7-860B-D7AA1CE5AA1F}" dt="2022-04-25T08:41:27.911" v="332"/>
          <ac:spMkLst>
            <pc:docMk/>
            <pc:sldMk cId="1705142644" sldId="277"/>
            <ac:spMk id="233" creationId="{B46FBF18-D0FE-41CD-B87F-36FA840FFAD1}"/>
          </ac:spMkLst>
        </pc:spChg>
        <pc:spChg chg="mod">
          <ac:chgData name="남 상현" userId="03ad4a8e8f7310f3" providerId="LiveId" clId="{D8C8EC69-1182-46B7-860B-D7AA1CE5AA1F}" dt="2022-04-25T08:41:27.911" v="332"/>
          <ac:spMkLst>
            <pc:docMk/>
            <pc:sldMk cId="1705142644" sldId="277"/>
            <ac:spMk id="235" creationId="{EEC7B48B-BCDE-42B6-9B5C-DE03A25BCDE0}"/>
          </ac:spMkLst>
        </pc:spChg>
        <pc:spChg chg="mod">
          <ac:chgData name="남 상현" userId="03ad4a8e8f7310f3" providerId="LiveId" clId="{D8C8EC69-1182-46B7-860B-D7AA1CE5AA1F}" dt="2022-04-25T08:41:27.911" v="332"/>
          <ac:spMkLst>
            <pc:docMk/>
            <pc:sldMk cId="1705142644" sldId="277"/>
            <ac:spMk id="236" creationId="{FCA36278-8D20-4D31-953D-1716339AA010}"/>
          </ac:spMkLst>
        </pc:spChg>
        <pc:grpChg chg="del">
          <ac:chgData name="남 상현" userId="03ad4a8e8f7310f3" providerId="LiveId" clId="{D8C8EC69-1182-46B7-860B-D7AA1CE5AA1F}" dt="2022-04-25T08:34:19.281" v="172" actId="165"/>
          <ac:grpSpMkLst>
            <pc:docMk/>
            <pc:sldMk cId="1705142644" sldId="277"/>
            <ac:grpSpMk id="3" creationId="{02E27A71-2D87-4762-97FF-B851C37D79CD}"/>
          </ac:grpSpMkLst>
        </pc:grpChg>
        <pc:grpChg chg="mod topLvl">
          <ac:chgData name="남 상현" userId="03ad4a8e8f7310f3" providerId="LiveId" clId="{D8C8EC69-1182-46B7-860B-D7AA1CE5AA1F}" dt="2022-04-25T08:34:19.281" v="172" actId="165"/>
          <ac:grpSpMkLst>
            <pc:docMk/>
            <pc:sldMk cId="1705142644" sldId="277"/>
            <ac:grpSpMk id="5" creationId="{98F2F61C-7D07-41BD-BF8E-9CAC6812CD91}"/>
          </ac:grpSpMkLst>
        </pc:grpChg>
        <pc:grpChg chg="add mod">
          <ac:chgData name="남 상현" userId="03ad4a8e8f7310f3" providerId="LiveId" clId="{D8C8EC69-1182-46B7-860B-D7AA1CE5AA1F}" dt="2022-04-25T08:31:23.218" v="105" actId="164"/>
          <ac:grpSpMkLst>
            <pc:docMk/>
            <pc:sldMk cId="1705142644" sldId="277"/>
            <ac:grpSpMk id="103" creationId="{78C1A043-9F54-4F2C-9FFD-A3251E7824B7}"/>
          </ac:grpSpMkLst>
        </pc:grpChg>
        <pc:grpChg chg="ord">
          <ac:chgData name="남 상현" userId="03ad4a8e8f7310f3" providerId="LiveId" clId="{D8C8EC69-1182-46B7-860B-D7AA1CE5AA1F}" dt="2022-04-25T08:40:48.543" v="323" actId="166"/>
          <ac:grpSpMkLst>
            <pc:docMk/>
            <pc:sldMk cId="1705142644" sldId="277"/>
            <ac:grpSpMk id="116" creationId="{B6AD71C6-093C-4541-B54C-B588522A2452}"/>
          </ac:grpSpMkLst>
        </pc:grpChg>
        <pc:grpChg chg="del">
          <ac:chgData name="남 상현" userId="03ad4a8e8f7310f3" providerId="LiveId" clId="{D8C8EC69-1182-46B7-860B-D7AA1CE5AA1F}" dt="2022-04-25T08:28:35.648" v="77" actId="478"/>
          <ac:grpSpMkLst>
            <pc:docMk/>
            <pc:sldMk cId="1705142644" sldId="277"/>
            <ac:grpSpMk id="120" creationId="{34AC7FD2-C4CF-4B28-AC32-C8D9B158E46F}"/>
          </ac:grpSpMkLst>
        </pc:grpChg>
        <pc:grpChg chg="add del">
          <ac:chgData name="남 상현" userId="03ad4a8e8f7310f3" providerId="LiveId" clId="{D8C8EC69-1182-46B7-860B-D7AA1CE5AA1F}" dt="2022-04-25T08:25:55.071" v="48" actId="478"/>
          <ac:grpSpMkLst>
            <pc:docMk/>
            <pc:sldMk cId="1705142644" sldId="277"/>
            <ac:grpSpMk id="123" creationId="{52DF1B96-0612-4A96-BE69-18087B4C8B24}"/>
          </ac:grpSpMkLst>
        </pc:grpChg>
        <pc:grpChg chg="add mod ord">
          <ac:chgData name="남 상현" userId="03ad4a8e8f7310f3" providerId="LiveId" clId="{D8C8EC69-1182-46B7-860B-D7AA1CE5AA1F}" dt="2022-04-25T08:30:53.396" v="99" actId="1076"/>
          <ac:grpSpMkLst>
            <pc:docMk/>
            <pc:sldMk cId="1705142644" sldId="277"/>
            <ac:grpSpMk id="130" creationId="{45A28C9D-19CB-4494-8D32-973F736FE4E1}"/>
          </ac:grpSpMkLst>
        </pc:grpChg>
        <pc:grpChg chg="mod">
          <ac:chgData name="남 상현" userId="03ad4a8e8f7310f3" providerId="LiveId" clId="{D8C8EC69-1182-46B7-860B-D7AA1CE5AA1F}" dt="2022-04-25T08:31:23.218" v="105" actId="164"/>
          <ac:grpSpMkLst>
            <pc:docMk/>
            <pc:sldMk cId="1705142644" sldId="277"/>
            <ac:grpSpMk id="133" creationId="{EB0AE8B5-5B85-42F3-83C3-0FA095E418C6}"/>
          </ac:grpSpMkLst>
        </pc:grpChg>
        <pc:grpChg chg="add mod">
          <ac:chgData name="남 상현" userId="03ad4a8e8f7310f3" providerId="LiveId" clId="{D8C8EC69-1182-46B7-860B-D7AA1CE5AA1F}" dt="2022-04-25T08:33:18.754" v="143" actId="1076"/>
          <ac:grpSpMkLst>
            <pc:docMk/>
            <pc:sldMk cId="1705142644" sldId="277"/>
            <ac:grpSpMk id="139" creationId="{5ACE152C-EB20-4908-888C-74B814477940}"/>
          </ac:grpSpMkLst>
        </pc:grpChg>
        <pc:grpChg chg="del">
          <ac:chgData name="남 상현" userId="03ad4a8e8f7310f3" providerId="LiveId" clId="{D8C8EC69-1182-46B7-860B-D7AA1CE5AA1F}" dt="2022-04-25T08:28:32.229" v="75" actId="478"/>
          <ac:grpSpMkLst>
            <pc:docMk/>
            <pc:sldMk cId="1705142644" sldId="277"/>
            <ac:grpSpMk id="142" creationId="{B6FB5BD4-03D6-41AF-BF21-B1AC1B0A7F32}"/>
          </ac:grpSpMkLst>
        </pc:grpChg>
        <pc:grpChg chg="add mod">
          <ac:chgData name="남 상현" userId="03ad4a8e8f7310f3" providerId="LiveId" clId="{D8C8EC69-1182-46B7-860B-D7AA1CE5AA1F}" dt="2022-04-25T08:31:25.663" v="107" actId="1076"/>
          <ac:grpSpMkLst>
            <pc:docMk/>
            <pc:sldMk cId="1705142644" sldId="277"/>
            <ac:grpSpMk id="147" creationId="{ECFF758B-9CA6-424C-904E-3F55F46A59C8}"/>
          </ac:grpSpMkLst>
        </pc:grpChg>
        <pc:grpChg chg="mod">
          <ac:chgData name="남 상현" userId="03ad4a8e8f7310f3" providerId="LiveId" clId="{D8C8EC69-1182-46B7-860B-D7AA1CE5AA1F}" dt="2022-04-25T08:31:23.540" v="106"/>
          <ac:grpSpMkLst>
            <pc:docMk/>
            <pc:sldMk cId="1705142644" sldId="277"/>
            <ac:grpSpMk id="150" creationId="{7FBFA31E-3F8F-43CC-A4AA-B8CC1B5EC5DA}"/>
          </ac:grpSpMkLst>
        </pc:grpChg>
        <pc:grpChg chg="add mod">
          <ac:chgData name="남 상현" userId="03ad4a8e8f7310f3" providerId="LiveId" clId="{D8C8EC69-1182-46B7-860B-D7AA1CE5AA1F}" dt="2022-04-25T08:31:28.257" v="109" actId="1076"/>
          <ac:grpSpMkLst>
            <pc:docMk/>
            <pc:sldMk cId="1705142644" sldId="277"/>
            <ac:grpSpMk id="153" creationId="{D898F4A7-CB61-4964-B9FC-1EADBB53980D}"/>
          </ac:grpSpMkLst>
        </pc:grpChg>
        <pc:grpChg chg="mod">
          <ac:chgData name="남 상현" userId="03ad4a8e8f7310f3" providerId="LiveId" clId="{D8C8EC69-1182-46B7-860B-D7AA1CE5AA1F}" dt="2022-04-25T08:31:25.836" v="108"/>
          <ac:grpSpMkLst>
            <pc:docMk/>
            <pc:sldMk cId="1705142644" sldId="277"/>
            <ac:grpSpMk id="155" creationId="{4F575574-72B2-4588-82F5-1735CC4D9AFE}"/>
          </ac:grpSpMkLst>
        </pc:grpChg>
        <pc:grpChg chg="add mod">
          <ac:chgData name="남 상현" userId="03ad4a8e8f7310f3" providerId="LiveId" clId="{D8C8EC69-1182-46B7-860B-D7AA1CE5AA1F}" dt="2022-04-25T08:34:06.026" v="171" actId="1076"/>
          <ac:grpSpMkLst>
            <pc:docMk/>
            <pc:sldMk cId="1705142644" sldId="277"/>
            <ac:grpSpMk id="170" creationId="{867036A8-51AC-4FF1-AB76-65DE62886009}"/>
          </ac:grpSpMkLst>
        </pc:grpChg>
        <pc:grpChg chg="mod">
          <ac:chgData name="남 상현" userId="03ad4a8e8f7310f3" providerId="LiveId" clId="{D8C8EC69-1182-46B7-860B-D7AA1CE5AA1F}" dt="2022-04-25T08:33:57.768" v="169"/>
          <ac:grpSpMkLst>
            <pc:docMk/>
            <pc:sldMk cId="1705142644" sldId="277"/>
            <ac:grpSpMk id="172" creationId="{C57BB6F3-45FE-4173-B236-AD915B903DE0}"/>
          </ac:grpSpMkLst>
        </pc:grpChg>
        <pc:grpChg chg="add mod">
          <ac:chgData name="남 상현" userId="03ad4a8e8f7310f3" providerId="LiveId" clId="{D8C8EC69-1182-46B7-860B-D7AA1CE5AA1F}" dt="2022-04-25T08:35:10.818" v="207" actId="164"/>
          <ac:grpSpMkLst>
            <pc:docMk/>
            <pc:sldMk cId="1705142644" sldId="277"/>
            <ac:grpSpMk id="183" creationId="{90EDC300-A0E2-4011-A7F0-2E899F94CC28}"/>
          </ac:grpSpMkLst>
        </pc:grpChg>
        <pc:grpChg chg="add mod">
          <ac:chgData name="남 상현" userId="03ad4a8e8f7310f3" providerId="LiveId" clId="{D8C8EC69-1182-46B7-860B-D7AA1CE5AA1F}" dt="2022-04-25T08:35:15.514" v="215" actId="1037"/>
          <ac:grpSpMkLst>
            <pc:docMk/>
            <pc:sldMk cId="1705142644" sldId="277"/>
            <ac:grpSpMk id="184" creationId="{749E21F2-A16D-4570-9DD5-F1AA1018362D}"/>
          </ac:grpSpMkLst>
        </pc:grpChg>
        <pc:grpChg chg="add mod ord">
          <ac:chgData name="남 상현" userId="03ad4a8e8f7310f3" providerId="LiveId" clId="{D8C8EC69-1182-46B7-860B-D7AA1CE5AA1F}" dt="2022-04-25T08:36:39.322" v="249" actId="1038"/>
          <ac:grpSpMkLst>
            <pc:docMk/>
            <pc:sldMk cId="1705142644" sldId="277"/>
            <ac:grpSpMk id="193" creationId="{2797123A-3A47-4841-A511-7587FBFA251E}"/>
          </ac:grpSpMkLst>
        </pc:grpChg>
        <pc:grpChg chg="add mod ord">
          <ac:chgData name="남 상현" userId="03ad4a8e8f7310f3" providerId="LiveId" clId="{D8C8EC69-1182-46B7-860B-D7AA1CE5AA1F}" dt="2022-04-25T08:36:40.244" v="250" actId="1038"/>
          <ac:grpSpMkLst>
            <pc:docMk/>
            <pc:sldMk cId="1705142644" sldId="277"/>
            <ac:grpSpMk id="202" creationId="{D4FD87F5-B218-4DAF-AAB2-5F76FC5EE3D1}"/>
          </ac:grpSpMkLst>
        </pc:grpChg>
        <pc:grpChg chg="add mod">
          <ac:chgData name="남 상현" userId="03ad4a8e8f7310f3" providerId="LiveId" clId="{D8C8EC69-1182-46B7-860B-D7AA1CE5AA1F}" dt="2022-04-25T08:39:44.597" v="312" actId="1076"/>
          <ac:grpSpMkLst>
            <pc:docMk/>
            <pc:sldMk cId="1705142644" sldId="277"/>
            <ac:grpSpMk id="222" creationId="{153DEB73-954A-4634-B51A-80427B8A2C39}"/>
          </ac:grpSpMkLst>
        </pc:grpChg>
        <pc:grpChg chg="mod">
          <ac:chgData name="남 상현" userId="03ad4a8e8f7310f3" providerId="LiveId" clId="{D8C8EC69-1182-46B7-860B-D7AA1CE5AA1F}" dt="2022-04-25T08:39:43.104" v="311"/>
          <ac:grpSpMkLst>
            <pc:docMk/>
            <pc:sldMk cId="1705142644" sldId="277"/>
            <ac:grpSpMk id="224" creationId="{A57CBEFE-0F4F-4EC6-80C4-A1E6EE1B041A}"/>
          </ac:grpSpMkLst>
        </pc:grpChg>
        <pc:grpChg chg="add mod">
          <ac:chgData name="남 상현" userId="03ad4a8e8f7310f3" providerId="LiveId" clId="{D8C8EC69-1182-46B7-860B-D7AA1CE5AA1F}" dt="2022-04-25T08:41:29.542" v="333" actId="1076"/>
          <ac:grpSpMkLst>
            <pc:docMk/>
            <pc:sldMk cId="1705142644" sldId="277"/>
            <ac:grpSpMk id="232" creationId="{72B55340-9DDB-4F87-A5C8-5392EA8CF828}"/>
          </ac:grpSpMkLst>
        </pc:grpChg>
        <pc:grpChg chg="mod">
          <ac:chgData name="남 상현" userId="03ad4a8e8f7310f3" providerId="LiveId" clId="{D8C8EC69-1182-46B7-860B-D7AA1CE5AA1F}" dt="2022-04-25T08:41:27.911" v="332"/>
          <ac:grpSpMkLst>
            <pc:docMk/>
            <pc:sldMk cId="1705142644" sldId="277"/>
            <ac:grpSpMk id="234" creationId="{C93B0C96-1F19-4D2A-B445-B6B38104695A}"/>
          </ac:grpSpMkLst>
        </pc:grpChg>
        <pc:cxnChg chg="add mod">
          <ac:chgData name="남 상현" userId="03ad4a8e8f7310f3" providerId="LiveId" clId="{D8C8EC69-1182-46B7-860B-D7AA1CE5AA1F}" dt="2022-04-25T08:30:33.993" v="91" actId="14100"/>
          <ac:cxnSpMkLst>
            <pc:docMk/>
            <pc:sldMk cId="1705142644" sldId="277"/>
            <ac:cxnSpMk id="95" creationId="{ECB00ACB-6E7A-43C8-9A1A-B0294AF8B6EE}"/>
          </ac:cxnSpMkLst>
        </pc:cxnChg>
        <pc:cxnChg chg="mod">
          <ac:chgData name="남 상현" userId="03ad4a8e8f7310f3" providerId="LiveId" clId="{D8C8EC69-1182-46B7-860B-D7AA1CE5AA1F}" dt="2022-04-25T08:25:55.071" v="48" actId="478"/>
          <ac:cxnSpMkLst>
            <pc:docMk/>
            <pc:sldMk cId="1705142644" sldId="277"/>
            <ac:cxnSpMk id="125" creationId="{5F738D84-0076-491C-826C-E622A0F32F25}"/>
          </ac:cxnSpMkLst>
        </pc:cxnChg>
        <pc:cxnChg chg="add mod">
          <ac:chgData name="남 상현" userId="03ad4a8e8f7310f3" providerId="LiveId" clId="{D8C8EC69-1182-46B7-860B-D7AA1CE5AA1F}" dt="2022-04-25T08:30:39.024" v="94" actId="14100"/>
          <ac:cxnSpMkLst>
            <pc:docMk/>
            <pc:sldMk cId="1705142644" sldId="277"/>
            <ac:cxnSpMk id="137" creationId="{2B3B145A-ADF2-408B-9510-3A0350572DF9}"/>
          </ac:cxnSpMkLst>
        </pc:cxnChg>
        <pc:cxnChg chg="add mod">
          <ac:chgData name="남 상현" userId="03ad4a8e8f7310f3" providerId="LiveId" clId="{D8C8EC69-1182-46B7-860B-D7AA1CE5AA1F}" dt="2022-04-25T08:30:44.456" v="97" actId="14100"/>
          <ac:cxnSpMkLst>
            <pc:docMk/>
            <pc:sldMk cId="1705142644" sldId="277"/>
            <ac:cxnSpMk id="138" creationId="{0334149C-E106-42BC-8D7F-543FB26D6321}"/>
          </ac:cxnSpMkLst>
        </pc:cxnChg>
        <pc:cxnChg chg="del mod">
          <ac:chgData name="남 상현" userId="03ad4a8e8f7310f3" providerId="LiveId" clId="{D8C8EC69-1182-46B7-860B-D7AA1CE5AA1F}" dt="2022-04-25T08:25:22.753" v="41" actId="478"/>
          <ac:cxnSpMkLst>
            <pc:docMk/>
            <pc:sldMk cId="1705142644" sldId="277"/>
            <ac:cxnSpMk id="145" creationId="{01DCEF59-63F7-484C-AC6C-FB53456C6E0C}"/>
          </ac:cxnSpMkLst>
        </pc:cxnChg>
        <pc:cxnChg chg="del mod">
          <ac:chgData name="남 상현" userId="03ad4a8e8f7310f3" providerId="LiveId" clId="{D8C8EC69-1182-46B7-860B-D7AA1CE5AA1F}" dt="2022-04-25T08:25:23.914" v="42" actId="478"/>
          <ac:cxnSpMkLst>
            <pc:docMk/>
            <pc:sldMk cId="1705142644" sldId="277"/>
            <ac:cxnSpMk id="148" creationId="{8B3C0FFA-1C2D-4AD8-AC22-A41FE1701A92}"/>
          </ac:cxnSpMkLst>
        </pc:cxnChg>
        <pc:cxnChg chg="add mod">
          <ac:chgData name="남 상현" userId="03ad4a8e8f7310f3" providerId="LiveId" clId="{D8C8EC69-1182-46B7-860B-D7AA1CE5AA1F}" dt="2022-04-25T08:31:40.155" v="112" actId="14100"/>
          <ac:cxnSpMkLst>
            <pc:docMk/>
            <pc:sldMk cId="1705142644" sldId="277"/>
            <ac:cxnSpMk id="158" creationId="{CEFCE1A0-9278-457B-BBC6-F09FA7B14A8F}"/>
          </ac:cxnSpMkLst>
        </pc:cxnChg>
        <pc:cxnChg chg="add mod">
          <ac:chgData name="남 상현" userId="03ad4a8e8f7310f3" providerId="LiveId" clId="{D8C8EC69-1182-46B7-860B-D7AA1CE5AA1F}" dt="2022-04-25T08:31:48.168" v="116" actId="14100"/>
          <ac:cxnSpMkLst>
            <pc:docMk/>
            <pc:sldMk cId="1705142644" sldId="277"/>
            <ac:cxnSpMk id="159" creationId="{6AE4A2BD-F09E-4CAE-B71B-8B9980E7E0D2}"/>
          </ac:cxnSpMkLst>
        </pc:cxnChg>
        <pc:cxnChg chg="add mod">
          <ac:chgData name="남 상현" userId="03ad4a8e8f7310f3" providerId="LiveId" clId="{D8C8EC69-1182-46B7-860B-D7AA1CE5AA1F}" dt="2022-04-25T08:38:27.381" v="298" actId="14100"/>
          <ac:cxnSpMkLst>
            <pc:docMk/>
            <pc:sldMk cId="1705142644" sldId="277"/>
            <ac:cxnSpMk id="160" creationId="{02470144-2B2B-480F-97EE-1F1B55B98476}"/>
          </ac:cxnSpMkLst>
        </pc:cxnChg>
        <pc:cxnChg chg="add mod">
          <ac:chgData name="남 상현" userId="03ad4a8e8f7310f3" providerId="LiveId" clId="{D8C8EC69-1182-46B7-860B-D7AA1CE5AA1F}" dt="2022-04-25T08:40:45.393" v="322" actId="14100"/>
          <ac:cxnSpMkLst>
            <pc:docMk/>
            <pc:sldMk cId="1705142644" sldId="277"/>
            <ac:cxnSpMk id="161" creationId="{D7817ECE-D007-4D76-B53F-E2644AB08EF6}"/>
          </ac:cxnSpMkLst>
        </pc:cxnChg>
        <pc:cxnChg chg="add mod">
          <ac:chgData name="남 상현" userId="03ad4a8e8f7310f3" providerId="LiveId" clId="{D8C8EC69-1182-46B7-860B-D7AA1CE5AA1F}" dt="2022-04-25T08:32:38.851" v="134" actId="1076"/>
          <ac:cxnSpMkLst>
            <pc:docMk/>
            <pc:sldMk cId="1705142644" sldId="277"/>
            <ac:cxnSpMk id="162" creationId="{59AD2F16-9320-447D-AF85-3D083EEC3CF2}"/>
          </ac:cxnSpMkLst>
        </pc:cxnChg>
        <pc:cxnChg chg="add del mod">
          <ac:chgData name="남 상현" userId="03ad4a8e8f7310f3" providerId="LiveId" clId="{D8C8EC69-1182-46B7-860B-D7AA1CE5AA1F}" dt="2022-04-25T08:36:52.268" v="257" actId="478"/>
          <ac:cxnSpMkLst>
            <pc:docMk/>
            <pc:sldMk cId="1705142644" sldId="277"/>
            <ac:cxnSpMk id="163" creationId="{5D1B4E20-9621-4D4D-B5F5-214C2DDF9D92}"/>
          </ac:cxnSpMkLst>
        </pc:cxnChg>
        <pc:cxnChg chg="add del mod">
          <ac:chgData name="남 상현" userId="03ad4a8e8f7310f3" providerId="LiveId" clId="{D8C8EC69-1182-46B7-860B-D7AA1CE5AA1F}" dt="2022-04-25T08:36:52.268" v="257" actId="478"/>
          <ac:cxnSpMkLst>
            <pc:docMk/>
            <pc:sldMk cId="1705142644" sldId="277"/>
            <ac:cxnSpMk id="164" creationId="{5A7ECFB0-9978-433D-8970-FC2807C62ADE}"/>
          </ac:cxnSpMkLst>
        </pc:cxnChg>
        <pc:cxnChg chg="add del mod">
          <ac:chgData name="남 상현" userId="03ad4a8e8f7310f3" providerId="LiveId" clId="{D8C8EC69-1182-46B7-860B-D7AA1CE5AA1F}" dt="2022-04-25T08:36:52.268" v="257" actId="478"/>
          <ac:cxnSpMkLst>
            <pc:docMk/>
            <pc:sldMk cId="1705142644" sldId="277"/>
            <ac:cxnSpMk id="165" creationId="{723F7B6B-9A45-48FE-9E51-8F7672DBC6FD}"/>
          </ac:cxnSpMkLst>
        </pc:cxnChg>
        <pc:cxnChg chg="add del mod">
          <ac:chgData name="남 상현" userId="03ad4a8e8f7310f3" providerId="LiveId" clId="{D8C8EC69-1182-46B7-860B-D7AA1CE5AA1F}" dt="2022-04-25T08:33:25.446" v="146" actId="478"/>
          <ac:cxnSpMkLst>
            <pc:docMk/>
            <pc:sldMk cId="1705142644" sldId="277"/>
            <ac:cxnSpMk id="167" creationId="{CCFE4244-75B8-47D9-B724-BAF293F08B69}"/>
          </ac:cxnSpMkLst>
        </pc:cxnChg>
        <pc:cxnChg chg="add mod">
          <ac:chgData name="남 상현" userId="03ad4a8e8f7310f3" providerId="LiveId" clId="{D8C8EC69-1182-46B7-860B-D7AA1CE5AA1F}" dt="2022-04-25T08:39:19.486" v="304" actId="14100"/>
          <ac:cxnSpMkLst>
            <pc:docMk/>
            <pc:sldMk cId="1705142644" sldId="277"/>
            <ac:cxnSpMk id="216" creationId="{3ECD9C01-171E-402E-9430-78A045ADC5F0}"/>
          </ac:cxnSpMkLst>
        </pc:cxnChg>
        <pc:cxnChg chg="add del mod">
          <ac:chgData name="남 상현" userId="03ad4a8e8f7310f3" providerId="LiveId" clId="{D8C8EC69-1182-46B7-860B-D7AA1CE5AA1F}" dt="2022-04-25T08:39:38.524" v="310" actId="478"/>
          <ac:cxnSpMkLst>
            <pc:docMk/>
            <pc:sldMk cId="1705142644" sldId="277"/>
            <ac:cxnSpMk id="219" creationId="{477D6241-A66A-458C-8A86-1F085C584CAE}"/>
          </ac:cxnSpMkLst>
        </pc:cxnChg>
        <pc:cxnChg chg="add mod">
          <ac:chgData name="남 상현" userId="03ad4a8e8f7310f3" providerId="LiveId" clId="{D8C8EC69-1182-46B7-860B-D7AA1CE5AA1F}" dt="2022-04-25T08:41:26.460" v="331" actId="14100"/>
          <ac:cxnSpMkLst>
            <pc:docMk/>
            <pc:sldMk cId="1705142644" sldId="277"/>
            <ac:cxnSpMk id="228" creationId="{6F731441-FD2C-4A83-B106-133D9154381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24BE9-D195-49C4-A53C-D6233A308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5337A7-C854-474E-B9F1-E70CC57B7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16ABEF-F44F-4EF2-A522-5FAE6A2E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62EB3B-E4B3-4180-BEEB-CD9411B5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0D406-26D5-437B-AB25-527F3760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15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1AE3D-E886-470C-8AF0-65DF2AE0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B6FA6B-A0E5-41ED-8407-C036CD33B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28939-4BD3-46AA-9AB8-D8C8713F6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3299AE-A350-43AB-9F40-72E922E5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85C045-F190-4BA7-81F5-063C3BAF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64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75636B-A261-4CF3-8365-35C84A228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1029AF-CE3D-4168-830C-7828ADBF9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05841-060E-4CF1-962B-9CEDCF6F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85078-89F2-40E5-A575-57485711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36FF37-12CA-4AF1-BCAD-03DA3337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7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9AFB4-54D9-4166-A439-AFD4F90F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86AC0F-8E71-4166-B7A9-77E1A3ECC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41119-26AF-4708-B364-D6BFFAAD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B5ACCE-CAD9-4DB3-9D4E-DC10121B2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C583D1-A25B-4957-BB44-4FA41D0C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9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8A05C-C024-4729-9DE2-62ACBA416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869D1E-B629-4B02-A70F-7E5455564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186821-F89B-442C-9655-8886DF8B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0C73E-9C07-4D42-ABB2-3413AA310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82417A-7E1F-46C2-A486-6F806B00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2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9E8B9-9A7A-4D0E-AE73-B6240A720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00ADF-002F-4F21-9878-5D25C56DD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0576D5-E41A-433E-A8BE-48CCB820E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3C0110-61C7-4B59-9019-670E3CA4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D614B7-F837-4C70-BA5C-ADFFC89C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470E66-D213-4490-B620-104F5638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8B5A5-E684-45ED-960D-1F6AF0B89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14DC2C-46DB-433E-8780-F899FDF02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B74F39-18D5-4D44-9138-73C56B655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85B86E-8A77-4F09-9576-CDF3C4AF0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AC7DDC-AE64-40BD-9A27-9E13032F7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902CDD-09B6-44DE-99AC-38B4E8295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579FD5-28E2-4A1B-8FE6-E0FD9A32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DC24C5-B419-4E31-8C59-544BCC25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80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048FC-814D-46AD-8772-D58E8D3E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E747E9-5590-456B-ADD9-3BFD4BBE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485A89-803A-4220-94C0-E4672F62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3D1E48-2D63-425C-8BD4-9FD0E932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9DC9B6-A649-467F-B686-0508D2C5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F58DD8-9403-4A3F-874E-A94B87F68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D9BE0A-B83F-4026-BCAB-837C8334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57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466F7-DFC0-4675-BF63-0E862335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A231F5-5A8B-4C1D-A0C2-F88D823B2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ACC250-F9A5-41D4-8866-883D81D7D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76839C-68FA-44A4-B8A5-00CC84AC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F11115-82C6-4E4B-A9BE-FC7FE416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A0D770-C53C-43B2-A6DA-938DD1FF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7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95579-0805-48D4-9FCA-6FFAD59D8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FA363A-7830-409D-A894-993A68DC9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2A4083-7CB4-4D98-BADB-FD05C059E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CA78B5-D672-4904-84C1-DFC45575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74BAB4-3989-4BA5-8301-B58D743A6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13975-AC35-4619-99CD-8D99394B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68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BDD1E6-C9E0-4043-BAF2-A66E96619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8E172E-6B9C-45CA-8863-F940467AF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93779D-51CD-448E-BC59-E30A7A4799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2DC75-7E7A-4D16-AEB9-AD73064D185B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457630-A11F-44A8-9186-39629AF31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140C6-FFAA-40DC-83F0-15FB016A4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47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Down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ED206C6F-EE89-4AE1-BD8C-C987E9EE1F7A}"/>
              </a:ext>
            </a:extLst>
          </p:cNvPr>
          <p:cNvGrpSpPr/>
          <p:nvPr/>
        </p:nvGrpSpPr>
        <p:grpSpPr>
          <a:xfrm>
            <a:off x="4837849" y="5264479"/>
            <a:ext cx="1020690" cy="606994"/>
            <a:chOff x="4295862" y="4117585"/>
            <a:chExt cx="1020690" cy="606994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090523D7-A2EC-4192-8813-8A17311790C7}"/>
                </a:ext>
              </a:extLst>
            </p:cNvPr>
            <p:cNvSpPr/>
            <p:nvPr/>
          </p:nvSpPr>
          <p:spPr>
            <a:xfrm>
              <a:off x="4295862" y="4117585"/>
              <a:ext cx="1020690" cy="891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34176FB4-DC13-4170-BA58-31BFEDE2BA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1166" y="4246446"/>
              <a:ext cx="0" cy="47813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82F9B288-A018-4FAF-8B10-EF5133C12D01}"/>
              </a:ext>
            </a:extLst>
          </p:cNvPr>
          <p:cNvSpPr txBox="1"/>
          <p:nvPr/>
        </p:nvSpPr>
        <p:spPr>
          <a:xfrm>
            <a:off x="3766414" y="1653549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728463E-A903-492F-892C-930F9558BFAE}"/>
              </a:ext>
            </a:extLst>
          </p:cNvPr>
          <p:cNvSpPr txBox="1"/>
          <p:nvPr/>
        </p:nvSpPr>
        <p:spPr>
          <a:xfrm>
            <a:off x="2906642" y="2627801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600C5C0-324A-435C-AA8B-5EEA3B30935D}"/>
              </a:ext>
            </a:extLst>
          </p:cNvPr>
          <p:cNvSpPr txBox="1"/>
          <p:nvPr/>
        </p:nvSpPr>
        <p:spPr>
          <a:xfrm>
            <a:off x="6000317" y="5392929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1D0182D-1DAD-490A-A14D-21C95E18BC1D}"/>
              </a:ext>
            </a:extLst>
          </p:cNvPr>
          <p:cNvSpPr txBox="1"/>
          <p:nvPr/>
        </p:nvSpPr>
        <p:spPr>
          <a:xfrm>
            <a:off x="6950097" y="4557318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FC290BF9-A9BB-4DAB-B77B-3E2CA091E781}"/>
              </a:ext>
            </a:extLst>
          </p:cNvPr>
          <p:cNvGrpSpPr/>
          <p:nvPr/>
        </p:nvGrpSpPr>
        <p:grpSpPr>
          <a:xfrm>
            <a:off x="3812038" y="2195212"/>
            <a:ext cx="3070814" cy="3085939"/>
            <a:chOff x="3812038" y="2195212"/>
            <a:chExt cx="3070814" cy="3085939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6304DF8B-B674-4F28-BE59-FACA29C80365}"/>
                </a:ext>
              </a:extLst>
            </p:cNvPr>
            <p:cNvSpPr/>
            <p:nvPr/>
          </p:nvSpPr>
          <p:spPr>
            <a:xfrm flipV="1">
              <a:off x="381203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13EE6036-8D3A-4A63-BC1A-2FBE0934CF68}"/>
                </a:ext>
              </a:extLst>
            </p:cNvPr>
            <p:cNvSpPr/>
            <p:nvPr/>
          </p:nvSpPr>
          <p:spPr>
            <a:xfrm flipV="1">
              <a:off x="431807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BB5F09A1-8477-4FBC-A29D-D92107BB65B1}"/>
                </a:ext>
              </a:extLst>
            </p:cNvPr>
            <p:cNvSpPr/>
            <p:nvPr/>
          </p:nvSpPr>
          <p:spPr>
            <a:xfrm flipV="1">
              <a:off x="483272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148C423C-D118-4E4F-BAB2-C7133E7FBFA4}"/>
                </a:ext>
              </a:extLst>
            </p:cNvPr>
            <p:cNvSpPr/>
            <p:nvPr/>
          </p:nvSpPr>
          <p:spPr>
            <a:xfrm flipV="1">
              <a:off x="533876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D704A28F-311F-40B9-9E62-AA0CD76BF14F}"/>
                </a:ext>
              </a:extLst>
            </p:cNvPr>
            <p:cNvSpPr/>
            <p:nvPr/>
          </p:nvSpPr>
          <p:spPr>
            <a:xfrm flipV="1">
              <a:off x="5851920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A970B082-3C99-449A-B526-BDB9B2763467}"/>
                </a:ext>
              </a:extLst>
            </p:cNvPr>
            <p:cNvSpPr/>
            <p:nvPr/>
          </p:nvSpPr>
          <p:spPr>
            <a:xfrm flipV="1">
              <a:off x="6367386" y="219521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1F497785-FE0A-4958-BE21-5EA68F1A7891}"/>
                </a:ext>
              </a:extLst>
            </p:cNvPr>
            <p:cNvSpPr/>
            <p:nvPr/>
          </p:nvSpPr>
          <p:spPr>
            <a:xfrm flipV="1">
              <a:off x="381203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555BCF05-6FB1-4D5F-AF85-72C70914B784}"/>
                </a:ext>
              </a:extLst>
            </p:cNvPr>
            <p:cNvSpPr/>
            <p:nvPr/>
          </p:nvSpPr>
          <p:spPr>
            <a:xfrm flipV="1">
              <a:off x="431807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064BFAE-13FA-4CD7-A842-FF8EB8F077F4}"/>
                </a:ext>
              </a:extLst>
            </p:cNvPr>
            <p:cNvSpPr/>
            <p:nvPr/>
          </p:nvSpPr>
          <p:spPr>
            <a:xfrm flipV="1">
              <a:off x="483272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B0EDCC2-9815-421A-9504-456C0E6BDA46}"/>
                </a:ext>
              </a:extLst>
            </p:cNvPr>
            <p:cNvSpPr/>
            <p:nvPr/>
          </p:nvSpPr>
          <p:spPr>
            <a:xfrm flipV="1">
              <a:off x="533876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DDB95992-C773-41FF-B47C-E6438261BA53}"/>
                </a:ext>
              </a:extLst>
            </p:cNvPr>
            <p:cNvSpPr/>
            <p:nvPr/>
          </p:nvSpPr>
          <p:spPr>
            <a:xfrm flipV="1">
              <a:off x="5851920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122BE6FC-5E1A-42AB-B177-D59E9F019032}"/>
                </a:ext>
              </a:extLst>
            </p:cNvPr>
            <p:cNvSpPr/>
            <p:nvPr/>
          </p:nvSpPr>
          <p:spPr>
            <a:xfrm flipV="1">
              <a:off x="6367386" y="270936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26739B05-0584-4A38-8569-AEDF4607491E}"/>
                </a:ext>
              </a:extLst>
            </p:cNvPr>
            <p:cNvSpPr/>
            <p:nvPr/>
          </p:nvSpPr>
          <p:spPr>
            <a:xfrm flipV="1">
              <a:off x="381203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F9D787D3-9BF6-4447-85CB-75F280DC124E}"/>
                </a:ext>
              </a:extLst>
            </p:cNvPr>
            <p:cNvSpPr/>
            <p:nvPr/>
          </p:nvSpPr>
          <p:spPr>
            <a:xfrm flipV="1">
              <a:off x="431807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6D3861AE-46C4-429F-9F8E-05FE120FECD3}"/>
                </a:ext>
              </a:extLst>
            </p:cNvPr>
            <p:cNvSpPr/>
            <p:nvPr/>
          </p:nvSpPr>
          <p:spPr>
            <a:xfrm flipV="1">
              <a:off x="483272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0314D4D-9263-4B6D-8613-A32B7E2256F8}"/>
                </a:ext>
              </a:extLst>
            </p:cNvPr>
            <p:cNvSpPr/>
            <p:nvPr/>
          </p:nvSpPr>
          <p:spPr>
            <a:xfrm flipV="1">
              <a:off x="533876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90BF3840-57E4-4862-841D-2463186B5AE5}"/>
                </a:ext>
              </a:extLst>
            </p:cNvPr>
            <p:cNvSpPr/>
            <p:nvPr/>
          </p:nvSpPr>
          <p:spPr>
            <a:xfrm flipV="1">
              <a:off x="5851920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EAB03BBD-D502-4920-81D2-542292156F3E}"/>
                </a:ext>
              </a:extLst>
            </p:cNvPr>
            <p:cNvSpPr/>
            <p:nvPr/>
          </p:nvSpPr>
          <p:spPr>
            <a:xfrm flipV="1">
              <a:off x="6367386" y="322337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51FC20B-1CDA-49D5-83DC-8A6D1B3AB6B2}"/>
                </a:ext>
              </a:extLst>
            </p:cNvPr>
            <p:cNvSpPr/>
            <p:nvPr/>
          </p:nvSpPr>
          <p:spPr>
            <a:xfrm flipV="1">
              <a:off x="381203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6625CB9-EB72-4E46-BF5A-C9F3693D5EE5}"/>
                </a:ext>
              </a:extLst>
            </p:cNvPr>
            <p:cNvSpPr/>
            <p:nvPr/>
          </p:nvSpPr>
          <p:spPr>
            <a:xfrm flipV="1">
              <a:off x="431807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DC47B59A-70AB-4C65-8E7C-1ADD549F660A}"/>
                </a:ext>
              </a:extLst>
            </p:cNvPr>
            <p:cNvSpPr/>
            <p:nvPr/>
          </p:nvSpPr>
          <p:spPr>
            <a:xfrm flipV="1">
              <a:off x="483272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379261CF-494C-4C9C-A5FF-CA43B67742F8}"/>
                </a:ext>
              </a:extLst>
            </p:cNvPr>
            <p:cNvSpPr/>
            <p:nvPr/>
          </p:nvSpPr>
          <p:spPr>
            <a:xfrm flipV="1">
              <a:off x="533876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1DB65A7D-1A44-4BBC-8C61-28C9D055C124}"/>
                </a:ext>
              </a:extLst>
            </p:cNvPr>
            <p:cNvSpPr/>
            <p:nvPr/>
          </p:nvSpPr>
          <p:spPr>
            <a:xfrm flipV="1">
              <a:off x="5851920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7C418F22-11B8-4C66-BA94-A2B6AF350CF3}"/>
                </a:ext>
              </a:extLst>
            </p:cNvPr>
            <p:cNvSpPr/>
            <p:nvPr/>
          </p:nvSpPr>
          <p:spPr>
            <a:xfrm flipV="1">
              <a:off x="6367386" y="373752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36587A3C-BB7D-4BB2-AC27-B5D8EBDDAF2A}"/>
                </a:ext>
              </a:extLst>
            </p:cNvPr>
            <p:cNvSpPr/>
            <p:nvPr/>
          </p:nvSpPr>
          <p:spPr>
            <a:xfrm flipV="1">
              <a:off x="381203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40ED764F-5110-44B8-8BF2-70A77B78ECB2}"/>
                </a:ext>
              </a:extLst>
            </p:cNvPr>
            <p:cNvSpPr/>
            <p:nvPr/>
          </p:nvSpPr>
          <p:spPr>
            <a:xfrm flipV="1">
              <a:off x="431807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CEE25EFD-4D82-4568-8719-CCECC668B696}"/>
                </a:ext>
              </a:extLst>
            </p:cNvPr>
            <p:cNvSpPr/>
            <p:nvPr/>
          </p:nvSpPr>
          <p:spPr>
            <a:xfrm flipV="1">
              <a:off x="483272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3E75156-C41B-4F13-BD12-E3D4F7C89B9F}"/>
                </a:ext>
              </a:extLst>
            </p:cNvPr>
            <p:cNvSpPr/>
            <p:nvPr/>
          </p:nvSpPr>
          <p:spPr>
            <a:xfrm flipV="1">
              <a:off x="533876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F4C5881D-CD14-4728-94B7-E96C6D96D693}"/>
                </a:ext>
              </a:extLst>
            </p:cNvPr>
            <p:cNvSpPr/>
            <p:nvPr/>
          </p:nvSpPr>
          <p:spPr>
            <a:xfrm flipV="1">
              <a:off x="5851920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7DAFFA12-1A2C-4CEE-8907-48B5E638AC7B}"/>
                </a:ext>
              </a:extLst>
            </p:cNvPr>
            <p:cNvSpPr/>
            <p:nvPr/>
          </p:nvSpPr>
          <p:spPr>
            <a:xfrm flipV="1">
              <a:off x="6367386" y="425007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1AC6FCA1-B115-4AE3-BA35-45FACDBD88E7}"/>
                </a:ext>
              </a:extLst>
            </p:cNvPr>
            <p:cNvSpPr/>
            <p:nvPr/>
          </p:nvSpPr>
          <p:spPr>
            <a:xfrm flipV="1">
              <a:off x="381203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2A59AAA-6D07-4665-B0DA-DAC82DE53CE4}"/>
                </a:ext>
              </a:extLst>
            </p:cNvPr>
            <p:cNvSpPr/>
            <p:nvPr/>
          </p:nvSpPr>
          <p:spPr>
            <a:xfrm flipV="1">
              <a:off x="431807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DA16DE0C-AD10-461E-A031-1A8D824CC64E}"/>
                </a:ext>
              </a:extLst>
            </p:cNvPr>
            <p:cNvSpPr/>
            <p:nvPr/>
          </p:nvSpPr>
          <p:spPr>
            <a:xfrm flipV="1">
              <a:off x="483272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6F28042-F775-4442-AC19-EB72A09991D7}"/>
                </a:ext>
              </a:extLst>
            </p:cNvPr>
            <p:cNvSpPr/>
            <p:nvPr/>
          </p:nvSpPr>
          <p:spPr>
            <a:xfrm flipV="1">
              <a:off x="533876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FF7E814F-9C32-443C-8D5F-86925F5CB206}"/>
                </a:ext>
              </a:extLst>
            </p:cNvPr>
            <p:cNvSpPr/>
            <p:nvPr/>
          </p:nvSpPr>
          <p:spPr>
            <a:xfrm flipV="1">
              <a:off x="5851920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86171F97-B0A4-498F-9BF2-8D8C6BACB4EF}"/>
                </a:ext>
              </a:extLst>
            </p:cNvPr>
            <p:cNvSpPr/>
            <p:nvPr/>
          </p:nvSpPr>
          <p:spPr>
            <a:xfrm flipV="1">
              <a:off x="6367386" y="476422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5278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 Right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51C32F-E27D-4EDA-9078-0FF574ED9318}"/>
              </a:ext>
            </a:extLst>
          </p:cNvPr>
          <p:cNvGrpSpPr/>
          <p:nvPr/>
        </p:nvGrpSpPr>
        <p:grpSpPr>
          <a:xfrm>
            <a:off x="3022550" y="1831877"/>
            <a:ext cx="3073450" cy="3088227"/>
            <a:chOff x="3764796" y="2114590"/>
            <a:chExt cx="3073450" cy="308822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F693138-59CD-4EE7-A2B0-15650A4333C9}"/>
                </a:ext>
              </a:extLst>
            </p:cNvPr>
            <p:cNvSpPr/>
            <p:nvPr/>
          </p:nvSpPr>
          <p:spPr>
            <a:xfrm flipV="1">
              <a:off x="37664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4C92B37-BE0D-452D-99F0-5DC774C09974}"/>
                </a:ext>
              </a:extLst>
            </p:cNvPr>
            <p:cNvSpPr/>
            <p:nvPr/>
          </p:nvSpPr>
          <p:spPr>
            <a:xfrm flipV="1">
              <a:off x="427244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4538A-05A2-414E-B756-228999E098A0}"/>
                </a:ext>
              </a:extLst>
            </p:cNvPr>
            <p:cNvSpPr/>
            <p:nvPr/>
          </p:nvSpPr>
          <p:spPr>
            <a:xfrm flipV="1">
              <a:off x="478710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46113B-EBF3-4681-B20C-2D42E55C6EB4}"/>
                </a:ext>
              </a:extLst>
            </p:cNvPr>
            <p:cNvSpPr/>
            <p:nvPr/>
          </p:nvSpPr>
          <p:spPr>
            <a:xfrm flipV="1">
              <a:off x="529313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770D6A-EAF9-4395-A126-BA1C1DED4BAB}"/>
                </a:ext>
              </a:extLst>
            </p:cNvPr>
            <p:cNvSpPr/>
            <p:nvPr/>
          </p:nvSpPr>
          <p:spPr>
            <a:xfrm flipV="1">
              <a:off x="58073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F08265-E315-47A8-BEF7-950749D1DAEF}"/>
                </a:ext>
              </a:extLst>
            </p:cNvPr>
            <p:cNvSpPr/>
            <p:nvPr/>
          </p:nvSpPr>
          <p:spPr>
            <a:xfrm flipV="1">
              <a:off x="6322780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21AFAB-FEB8-4F3F-AC89-44718250332F}"/>
                </a:ext>
              </a:extLst>
            </p:cNvPr>
            <p:cNvSpPr/>
            <p:nvPr/>
          </p:nvSpPr>
          <p:spPr>
            <a:xfrm flipV="1">
              <a:off x="37664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52B4B3A-C973-4BA9-BA95-ACF7541EF6C6}"/>
                </a:ext>
              </a:extLst>
            </p:cNvPr>
            <p:cNvSpPr/>
            <p:nvPr/>
          </p:nvSpPr>
          <p:spPr>
            <a:xfrm flipV="1">
              <a:off x="427244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451A2A4-F16F-40A7-BD9E-4D62F850D1DB}"/>
                </a:ext>
              </a:extLst>
            </p:cNvPr>
            <p:cNvSpPr/>
            <p:nvPr/>
          </p:nvSpPr>
          <p:spPr>
            <a:xfrm flipV="1">
              <a:off x="478710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2B4C93-60A2-418D-A0A1-651DAB87FE77}"/>
                </a:ext>
              </a:extLst>
            </p:cNvPr>
            <p:cNvSpPr/>
            <p:nvPr/>
          </p:nvSpPr>
          <p:spPr>
            <a:xfrm flipV="1">
              <a:off x="529313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5F19BA-E7CB-4C4A-98CD-D9B88EA08FA0}"/>
                </a:ext>
              </a:extLst>
            </p:cNvPr>
            <p:cNvSpPr/>
            <p:nvPr/>
          </p:nvSpPr>
          <p:spPr>
            <a:xfrm flipV="1">
              <a:off x="58073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41C51A2-6EA2-46CA-952E-378F6A4D5A39}"/>
                </a:ext>
              </a:extLst>
            </p:cNvPr>
            <p:cNvSpPr/>
            <p:nvPr/>
          </p:nvSpPr>
          <p:spPr>
            <a:xfrm flipV="1">
              <a:off x="6322780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23F5CA9-9053-4375-9710-74A390BEE39D}"/>
                </a:ext>
              </a:extLst>
            </p:cNvPr>
            <p:cNvSpPr/>
            <p:nvPr/>
          </p:nvSpPr>
          <p:spPr>
            <a:xfrm flipV="1">
              <a:off x="37656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A694B8-EAFD-4171-85E9-4AB477B92236}"/>
                </a:ext>
              </a:extLst>
            </p:cNvPr>
            <p:cNvSpPr/>
            <p:nvPr/>
          </p:nvSpPr>
          <p:spPr>
            <a:xfrm flipV="1">
              <a:off x="427163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94E8FF3-A6AB-4B2F-A98D-2B54F1E53957}"/>
                </a:ext>
              </a:extLst>
            </p:cNvPr>
            <p:cNvSpPr/>
            <p:nvPr/>
          </p:nvSpPr>
          <p:spPr>
            <a:xfrm flipV="1">
              <a:off x="478629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E7C991-C291-49D3-B4C4-B3EF0CD86C57}"/>
                </a:ext>
              </a:extLst>
            </p:cNvPr>
            <p:cNvSpPr/>
            <p:nvPr/>
          </p:nvSpPr>
          <p:spPr>
            <a:xfrm flipV="1">
              <a:off x="529232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7EDB78D-E3F1-4CD1-977A-54608B947CA7}"/>
                </a:ext>
              </a:extLst>
            </p:cNvPr>
            <p:cNvSpPr/>
            <p:nvPr/>
          </p:nvSpPr>
          <p:spPr>
            <a:xfrm flipV="1">
              <a:off x="58065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806C54-2563-49AB-BA6E-0080DF59C5B7}"/>
                </a:ext>
              </a:extLst>
            </p:cNvPr>
            <p:cNvSpPr/>
            <p:nvPr/>
          </p:nvSpPr>
          <p:spPr>
            <a:xfrm flipV="1">
              <a:off x="6321971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094883-1E57-4F72-9122-EF841B9FA56E}"/>
                </a:ext>
              </a:extLst>
            </p:cNvPr>
            <p:cNvSpPr/>
            <p:nvPr/>
          </p:nvSpPr>
          <p:spPr>
            <a:xfrm flipV="1">
              <a:off x="37656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E2B0B6-A99A-4729-9189-B3A6AEB467E9}"/>
                </a:ext>
              </a:extLst>
            </p:cNvPr>
            <p:cNvSpPr/>
            <p:nvPr/>
          </p:nvSpPr>
          <p:spPr>
            <a:xfrm flipV="1">
              <a:off x="427163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249B6-AF16-49E5-838E-6683DA12B66D}"/>
                </a:ext>
              </a:extLst>
            </p:cNvPr>
            <p:cNvSpPr/>
            <p:nvPr/>
          </p:nvSpPr>
          <p:spPr>
            <a:xfrm flipV="1">
              <a:off x="478629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42ED99-F71A-457B-BB2C-AD332F3745DC}"/>
                </a:ext>
              </a:extLst>
            </p:cNvPr>
            <p:cNvSpPr/>
            <p:nvPr/>
          </p:nvSpPr>
          <p:spPr>
            <a:xfrm flipV="1">
              <a:off x="529232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6A80BE9-4B4B-4F54-8A13-5E1FA6C7C846}"/>
                </a:ext>
              </a:extLst>
            </p:cNvPr>
            <p:cNvSpPr/>
            <p:nvPr/>
          </p:nvSpPr>
          <p:spPr>
            <a:xfrm flipV="1">
              <a:off x="58065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8CFCBE5-7F95-432B-8224-C8FFA579CAB0}"/>
                </a:ext>
              </a:extLst>
            </p:cNvPr>
            <p:cNvSpPr/>
            <p:nvPr/>
          </p:nvSpPr>
          <p:spPr>
            <a:xfrm flipV="1">
              <a:off x="6321971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999E24C-8499-499A-BD59-C5A6CCE2803B}"/>
                </a:ext>
              </a:extLst>
            </p:cNvPr>
            <p:cNvSpPr/>
            <p:nvPr/>
          </p:nvSpPr>
          <p:spPr>
            <a:xfrm flipV="1">
              <a:off x="37647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722ED95-041C-4581-B7DB-BCABE9A5C813}"/>
                </a:ext>
              </a:extLst>
            </p:cNvPr>
            <p:cNvSpPr/>
            <p:nvPr/>
          </p:nvSpPr>
          <p:spPr>
            <a:xfrm flipV="1">
              <a:off x="427082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378D87F-A45D-4BF4-A069-42EF8053D1A3}"/>
                </a:ext>
              </a:extLst>
            </p:cNvPr>
            <p:cNvSpPr/>
            <p:nvPr/>
          </p:nvSpPr>
          <p:spPr>
            <a:xfrm flipV="1">
              <a:off x="478548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0A625D-6BB6-4D46-A191-4BE957F696C0}"/>
                </a:ext>
              </a:extLst>
            </p:cNvPr>
            <p:cNvSpPr/>
            <p:nvPr/>
          </p:nvSpPr>
          <p:spPr>
            <a:xfrm flipV="1">
              <a:off x="529151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A61801-F3C2-4D44-ADF5-526AD969B508}"/>
                </a:ext>
              </a:extLst>
            </p:cNvPr>
            <p:cNvSpPr/>
            <p:nvPr/>
          </p:nvSpPr>
          <p:spPr>
            <a:xfrm flipV="1">
              <a:off x="58056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AECF605-E0CE-440E-8896-BF222EEE1F5F}"/>
                </a:ext>
              </a:extLst>
            </p:cNvPr>
            <p:cNvSpPr/>
            <p:nvPr/>
          </p:nvSpPr>
          <p:spPr>
            <a:xfrm flipV="1">
              <a:off x="6321162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69680-CCB5-4110-8CDA-C18258C65905}"/>
                </a:ext>
              </a:extLst>
            </p:cNvPr>
            <p:cNvSpPr/>
            <p:nvPr/>
          </p:nvSpPr>
          <p:spPr>
            <a:xfrm flipV="1">
              <a:off x="37647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DFB51A6-7285-4B1A-9EEE-A033623E4EEE}"/>
                </a:ext>
              </a:extLst>
            </p:cNvPr>
            <p:cNvSpPr/>
            <p:nvPr/>
          </p:nvSpPr>
          <p:spPr>
            <a:xfrm flipV="1">
              <a:off x="427082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9053E90-3FF6-40C3-9758-243F341A71EC}"/>
                </a:ext>
              </a:extLst>
            </p:cNvPr>
            <p:cNvSpPr/>
            <p:nvPr/>
          </p:nvSpPr>
          <p:spPr>
            <a:xfrm flipV="1">
              <a:off x="478548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CB62318-9C0A-4866-A7D6-28167EF70506}"/>
                </a:ext>
              </a:extLst>
            </p:cNvPr>
            <p:cNvSpPr/>
            <p:nvPr/>
          </p:nvSpPr>
          <p:spPr>
            <a:xfrm flipV="1">
              <a:off x="529151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CFFDC91-06F6-47AB-8CD8-F8DEC52EA58F}"/>
                </a:ext>
              </a:extLst>
            </p:cNvPr>
            <p:cNvSpPr/>
            <p:nvPr/>
          </p:nvSpPr>
          <p:spPr>
            <a:xfrm flipV="1">
              <a:off x="58056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36D5271-DB37-4390-990C-BB0BBAE479CC}"/>
                </a:ext>
              </a:extLst>
            </p:cNvPr>
            <p:cNvSpPr/>
            <p:nvPr/>
          </p:nvSpPr>
          <p:spPr>
            <a:xfrm flipV="1">
              <a:off x="6321162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686826D-45B0-46FE-8DDC-49DF74D582BB}"/>
              </a:ext>
            </a:extLst>
          </p:cNvPr>
          <p:cNvSpPr txBox="1"/>
          <p:nvPr/>
        </p:nvSpPr>
        <p:spPr>
          <a:xfrm>
            <a:off x="2991153" y="1309015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922D466-B98D-4B15-AF02-33B505D04A90}"/>
              </a:ext>
            </a:extLst>
          </p:cNvPr>
          <p:cNvSpPr txBox="1"/>
          <p:nvPr/>
        </p:nvSpPr>
        <p:spPr>
          <a:xfrm>
            <a:off x="2004884" y="2283267"/>
            <a:ext cx="9496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8CA6A3E-01EC-4686-974F-A85F83FFB29F}"/>
              </a:ext>
            </a:extLst>
          </p:cNvPr>
          <p:cNvSpPr txBox="1"/>
          <p:nvPr/>
        </p:nvSpPr>
        <p:spPr>
          <a:xfrm>
            <a:off x="5271198" y="5014396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FCA4F74-47AD-47EC-B39F-67F505AEF308}"/>
              </a:ext>
            </a:extLst>
          </p:cNvPr>
          <p:cNvSpPr txBox="1"/>
          <p:nvPr/>
        </p:nvSpPr>
        <p:spPr>
          <a:xfrm>
            <a:off x="6174836" y="3802424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7997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 Front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51C32F-E27D-4EDA-9078-0FF574ED9318}"/>
              </a:ext>
            </a:extLst>
          </p:cNvPr>
          <p:cNvGrpSpPr/>
          <p:nvPr/>
        </p:nvGrpSpPr>
        <p:grpSpPr>
          <a:xfrm>
            <a:off x="3022550" y="1831877"/>
            <a:ext cx="3073450" cy="3088227"/>
            <a:chOff x="3764796" y="2114590"/>
            <a:chExt cx="3073450" cy="308822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F693138-59CD-4EE7-A2B0-15650A4333C9}"/>
                </a:ext>
              </a:extLst>
            </p:cNvPr>
            <p:cNvSpPr/>
            <p:nvPr/>
          </p:nvSpPr>
          <p:spPr>
            <a:xfrm flipV="1">
              <a:off x="37664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4C92B37-BE0D-452D-99F0-5DC774C09974}"/>
                </a:ext>
              </a:extLst>
            </p:cNvPr>
            <p:cNvSpPr/>
            <p:nvPr/>
          </p:nvSpPr>
          <p:spPr>
            <a:xfrm flipV="1">
              <a:off x="427244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4538A-05A2-414E-B756-228999E098A0}"/>
                </a:ext>
              </a:extLst>
            </p:cNvPr>
            <p:cNvSpPr/>
            <p:nvPr/>
          </p:nvSpPr>
          <p:spPr>
            <a:xfrm flipV="1">
              <a:off x="478710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46113B-EBF3-4681-B20C-2D42E55C6EB4}"/>
                </a:ext>
              </a:extLst>
            </p:cNvPr>
            <p:cNvSpPr/>
            <p:nvPr/>
          </p:nvSpPr>
          <p:spPr>
            <a:xfrm flipV="1">
              <a:off x="529313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770D6A-EAF9-4395-A126-BA1C1DED4BAB}"/>
                </a:ext>
              </a:extLst>
            </p:cNvPr>
            <p:cNvSpPr/>
            <p:nvPr/>
          </p:nvSpPr>
          <p:spPr>
            <a:xfrm flipV="1">
              <a:off x="58073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F08265-E315-47A8-BEF7-950749D1DAEF}"/>
                </a:ext>
              </a:extLst>
            </p:cNvPr>
            <p:cNvSpPr/>
            <p:nvPr/>
          </p:nvSpPr>
          <p:spPr>
            <a:xfrm flipV="1">
              <a:off x="6322780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21AFAB-FEB8-4F3F-AC89-44718250332F}"/>
                </a:ext>
              </a:extLst>
            </p:cNvPr>
            <p:cNvSpPr/>
            <p:nvPr/>
          </p:nvSpPr>
          <p:spPr>
            <a:xfrm flipV="1">
              <a:off x="37664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52B4B3A-C973-4BA9-BA95-ACF7541EF6C6}"/>
                </a:ext>
              </a:extLst>
            </p:cNvPr>
            <p:cNvSpPr/>
            <p:nvPr/>
          </p:nvSpPr>
          <p:spPr>
            <a:xfrm flipV="1">
              <a:off x="427244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451A2A4-F16F-40A7-BD9E-4D62F850D1DB}"/>
                </a:ext>
              </a:extLst>
            </p:cNvPr>
            <p:cNvSpPr/>
            <p:nvPr/>
          </p:nvSpPr>
          <p:spPr>
            <a:xfrm flipV="1">
              <a:off x="478710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2B4C93-60A2-418D-A0A1-651DAB87FE77}"/>
                </a:ext>
              </a:extLst>
            </p:cNvPr>
            <p:cNvSpPr/>
            <p:nvPr/>
          </p:nvSpPr>
          <p:spPr>
            <a:xfrm flipV="1">
              <a:off x="529313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5F19BA-E7CB-4C4A-98CD-D9B88EA08FA0}"/>
                </a:ext>
              </a:extLst>
            </p:cNvPr>
            <p:cNvSpPr/>
            <p:nvPr/>
          </p:nvSpPr>
          <p:spPr>
            <a:xfrm flipV="1">
              <a:off x="58073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41C51A2-6EA2-46CA-952E-378F6A4D5A39}"/>
                </a:ext>
              </a:extLst>
            </p:cNvPr>
            <p:cNvSpPr/>
            <p:nvPr/>
          </p:nvSpPr>
          <p:spPr>
            <a:xfrm flipV="1">
              <a:off x="6322780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23F5CA9-9053-4375-9710-74A390BEE39D}"/>
                </a:ext>
              </a:extLst>
            </p:cNvPr>
            <p:cNvSpPr/>
            <p:nvPr/>
          </p:nvSpPr>
          <p:spPr>
            <a:xfrm flipV="1">
              <a:off x="37656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A694B8-EAFD-4171-85E9-4AB477B92236}"/>
                </a:ext>
              </a:extLst>
            </p:cNvPr>
            <p:cNvSpPr/>
            <p:nvPr/>
          </p:nvSpPr>
          <p:spPr>
            <a:xfrm flipV="1">
              <a:off x="427163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94E8FF3-A6AB-4B2F-A98D-2B54F1E53957}"/>
                </a:ext>
              </a:extLst>
            </p:cNvPr>
            <p:cNvSpPr/>
            <p:nvPr/>
          </p:nvSpPr>
          <p:spPr>
            <a:xfrm flipV="1">
              <a:off x="478629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E7C991-C291-49D3-B4C4-B3EF0CD86C57}"/>
                </a:ext>
              </a:extLst>
            </p:cNvPr>
            <p:cNvSpPr/>
            <p:nvPr/>
          </p:nvSpPr>
          <p:spPr>
            <a:xfrm flipV="1">
              <a:off x="529232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7EDB78D-E3F1-4CD1-977A-54608B947CA7}"/>
                </a:ext>
              </a:extLst>
            </p:cNvPr>
            <p:cNvSpPr/>
            <p:nvPr/>
          </p:nvSpPr>
          <p:spPr>
            <a:xfrm flipV="1">
              <a:off x="58065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806C54-2563-49AB-BA6E-0080DF59C5B7}"/>
                </a:ext>
              </a:extLst>
            </p:cNvPr>
            <p:cNvSpPr/>
            <p:nvPr/>
          </p:nvSpPr>
          <p:spPr>
            <a:xfrm flipV="1">
              <a:off x="6321971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094883-1E57-4F72-9122-EF841B9FA56E}"/>
                </a:ext>
              </a:extLst>
            </p:cNvPr>
            <p:cNvSpPr/>
            <p:nvPr/>
          </p:nvSpPr>
          <p:spPr>
            <a:xfrm flipV="1">
              <a:off x="37656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E2B0B6-A99A-4729-9189-B3A6AEB467E9}"/>
                </a:ext>
              </a:extLst>
            </p:cNvPr>
            <p:cNvSpPr/>
            <p:nvPr/>
          </p:nvSpPr>
          <p:spPr>
            <a:xfrm flipV="1">
              <a:off x="427163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249B6-AF16-49E5-838E-6683DA12B66D}"/>
                </a:ext>
              </a:extLst>
            </p:cNvPr>
            <p:cNvSpPr/>
            <p:nvPr/>
          </p:nvSpPr>
          <p:spPr>
            <a:xfrm flipV="1">
              <a:off x="478629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42ED99-F71A-457B-BB2C-AD332F3745DC}"/>
                </a:ext>
              </a:extLst>
            </p:cNvPr>
            <p:cNvSpPr/>
            <p:nvPr/>
          </p:nvSpPr>
          <p:spPr>
            <a:xfrm flipV="1">
              <a:off x="529232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6A80BE9-4B4B-4F54-8A13-5E1FA6C7C846}"/>
                </a:ext>
              </a:extLst>
            </p:cNvPr>
            <p:cNvSpPr/>
            <p:nvPr/>
          </p:nvSpPr>
          <p:spPr>
            <a:xfrm flipV="1">
              <a:off x="58065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8CFCBE5-7F95-432B-8224-C8FFA579CAB0}"/>
                </a:ext>
              </a:extLst>
            </p:cNvPr>
            <p:cNvSpPr/>
            <p:nvPr/>
          </p:nvSpPr>
          <p:spPr>
            <a:xfrm flipV="1">
              <a:off x="6321971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999E24C-8499-499A-BD59-C5A6CCE2803B}"/>
                </a:ext>
              </a:extLst>
            </p:cNvPr>
            <p:cNvSpPr/>
            <p:nvPr/>
          </p:nvSpPr>
          <p:spPr>
            <a:xfrm flipV="1">
              <a:off x="37647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722ED95-041C-4581-B7DB-BCABE9A5C813}"/>
                </a:ext>
              </a:extLst>
            </p:cNvPr>
            <p:cNvSpPr/>
            <p:nvPr/>
          </p:nvSpPr>
          <p:spPr>
            <a:xfrm flipV="1">
              <a:off x="427082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378D87F-A45D-4BF4-A069-42EF8053D1A3}"/>
                </a:ext>
              </a:extLst>
            </p:cNvPr>
            <p:cNvSpPr/>
            <p:nvPr/>
          </p:nvSpPr>
          <p:spPr>
            <a:xfrm flipV="1">
              <a:off x="478548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0A625D-6BB6-4D46-A191-4BE957F696C0}"/>
                </a:ext>
              </a:extLst>
            </p:cNvPr>
            <p:cNvSpPr/>
            <p:nvPr/>
          </p:nvSpPr>
          <p:spPr>
            <a:xfrm flipV="1">
              <a:off x="529151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A61801-F3C2-4D44-ADF5-526AD969B508}"/>
                </a:ext>
              </a:extLst>
            </p:cNvPr>
            <p:cNvSpPr/>
            <p:nvPr/>
          </p:nvSpPr>
          <p:spPr>
            <a:xfrm flipV="1">
              <a:off x="58056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AECF605-E0CE-440E-8896-BF222EEE1F5F}"/>
                </a:ext>
              </a:extLst>
            </p:cNvPr>
            <p:cNvSpPr/>
            <p:nvPr/>
          </p:nvSpPr>
          <p:spPr>
            <a:xfrm flipV="1">
              <a:off x="6321162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69680-CCB5-4110-8CDA-C18258C65905}"/>
                </a:ext>
              </a:extLst>
            </p:cNvPr>
            <p:cNvSpPr/>
            <p:nvPr/>
          </p:nvSpPr>
          <p:spPr>
            <a:xfrm flipV="1">
              <a:off x="37647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DFB51A6-7285-4B1A-9EEE-A033623E4EEE}"/>
                </a:ext>
              </a:extLst>
            </p:cNvPr>
            <p:cNvSpPr/>
            <p:nvPr/>
          </p:nvSpPr>
          <p:spPr>
            <a:xfrm flipV="1">
              <a:off x="427082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9053E90-3FF6-40C3-9758-243F341A71EC}"/>
                </a:ext>
              </a:extLst>
            </p:cNvPr>
            <p:cNvSpPr/>
            <p:nvPr/>
          </p:nvSpPr>
          <p:spPr>
            <a:xfrm flipV="1">
              <a:off x="478548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CB62318-9C0A-4866-A7D6-28167EF70506}"/>
                </a:ext>
              </a:extLst>
            </p:cNvPr>
            <p:cNvSpPr/>
            <p:nvPr/>
          </p:nvSpPr>
          <p:spPr>
            <a:xfrm flipV="1">
              <a:off x="529151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CFFDC91-06F6-47AB-8CD8-F8DEC52EA58F}"/>
                </a:ext>
              </a:extLst>
            </p:cNvPr>
            <p:cNvSpPr/>
            <p:nvPr/>
          </p:nvSpPr>
          <p:spPr>
            <a:xfrm flipV="1">
              <a:off x="58056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36D5271-DB37-4390-990C-BB0BBAE479CC}"/>
                </a:ext>
              </a:extLst>
            </p:cNvPr>
            <p:cNvSpPr/>
            <p:nvPr/>
          </p:nvSpPr>
          <p:spPr>
            <a:xfrm flipV="1">
              <a:off x="6321162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9BD19A36-400F-44F4-B793-C1CB2D34108B}"/>
              </a:ext>
            </a:extLst>
          </p:cNvPr>
          <p:cNvSpPr txBox="1"/>
          <p:nvPr/>
        </p:nvSpPr>
        <p:spPr>
          <a:xfrm>
            <a:off x="2945424" y="1309015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86BEF21-B79B-436F-BCB5-ACFAD96521C4}"/>
              </a:ext>
            </a:extLst>
          </p:cNvPr>
          <p:cNvSpPr txBox="1"/>
          <p:nvPr/>
        </p:nvSpPr>
        <p:spPr>
          <a:xfrm>
            <a:off x="2085652" y="2283267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CEA0504-4DFA-409D-9465-AD5CCE474116}"/>
              </a:ext>
            </a:extLst>
          </p:cNvPr>
          <p:cNvSpPr txBox="1"/>
          <p:nvPr/>
        </p:nvSpPr>
        <p:spPr>
          <a:xfrm>
            <a:off x="5221010" y="5014396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518655D-6B30-4A7F-B2DD-1DC3DC7D22B8}"/>
              </a:ext>
            </a:extLst>
          </p:cNvPr>
          <p:cNvSpPr txBox="1"/>
          <p:nvPr/>
        </p:nvSpPr>
        <p:spPr>
          <a:xfrm>
            <a:off x="6129107" y="4025456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F1D8351C-6863-4E3D-9B21-0DCE509213C7}"/>
              </a:ext>
            </a:extLst>
          </p:cNvPr>
          <p:cNvSpPr/>
          <p:nvPr/>
        </p:nvSpPr>
        <p:spPr>
          <a:xfrm flipV="1">
            <a:off x="4032538" y="3376767"/>
            <a:ext cx="1030103" cy="1543337"/>
          </a:xfrm>
          <a:custGeom>
            <a:avLst/>
            <a:gdLst>
              <a:gd name="connsiteX0" fmla="*/ 0 w 1030103"/>
              <a:gd name="connsiteY0" fmla="*/ 1543337 h 1543337"/>
              <a:gd name="connsiteX1" fmla="*/ 514637 w 1030103"/>
              <a:gd name="connsiteY1" fmla="*/ 1543337 h 1543337"/>
              <a:gd name="connsiteX2" fmla="*/ 515466 w 1030103"/>
              <a:gd name="connsiteY2" fmla="*/ 1543337 h 1543337"/>
              <a:gd name="connsiteX3" fmla="*/ 1030103 w 1030103"/>
              <a:gd name="connsiteY3" fmla="*/ 1543337 h 1543337"/>
              <a:gd name="connsiteX4" fmla="*/ 1030103 w 1030103"/>
              <a:gd name="connsiteY4" fmla="*/ 1028675 h 1543337"/>
              <a:gd name="connsiteX5" fmla="*/ 1030103 w 1030103"/>
              <a:gd name="connsiteY5" fmla="*/ 1027873 h 1543337"/>
              <a:gd name="connsiteX6" fmla="*/ 1030103 w 1030103"/>
              <a:gd name="connsiteY6" fmla="*/ 515464 h 1543337"/>
              <a:gd name="connsiteX7" fmla="*/ 1030103 w 1030103"/>
              <a:gd name="connsiteY7" fmla="*/ 513211 h 1543337"/>
              <a:gd name="connsiteX8" fmla="*/ 1030103 w 1030103"/>
              <a:gd name="connsiteY8" fmla="*/ 0 h 1543337"/>
              <a:gd name="connsiteX9" fmla="*/ 515466 w 1030103"/>
              <a:gd name="connsiteY9" fmla="*/ 0 h 1543337"/>
              <a:gd name="connsiteX10" fmla="*/ 514637 w 1030103"/>
              <a:gd name="connsiteY10" fmla="*/ 0 h 1543337"/>
              <a:gd name="connsiteX11" fmla="*/ 0 w 1030103"/>
              <a:gd name="connsiteY11" fmla="*/ 0 h 1543337"/>
              <a:gd name="connsiteX12" fmla="*/ 0 w 1030103"/>
              <a:gd name="connsiteY12" fmla="*/ 513211 h 1543337"/>
              <a:gd name="connsiteX13" fmla="*/ 0 w 1030103"/>
              <a:gd name="connsiteY13" fmla="*/ 515464 h 1543337"/>
              <a:gd name="connsiteX14" fmla="*/ 0 w 1030103"/>
              <a:gd name="connsiteY14" fmla="*/ 1027873 h 1543337"/>
              <a:gd name="connsiteX15" fmla="*/ 0 w 1030103"/>
              <a:gd name="connsiteY15" fmla="*/ 1028675 h 154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0103" h="1543337">
                <a:moveTo>
                  <a:pt x="0" y="1543337"/>
                </a:moveTo>
                <a:lnTo>
                  <a:pt x="514637" y="1543337"/>
                </a:lnTo>
                <a:lnTo>
                  <a:pt x="515466" y="1543337"/>
                </a:lnTo>
                <a:lnTo>
                  <a:pt x="1030103" y="1543337"/>
                </a:lnTo>
                <a:lnTo>
                  <a:pt x="1030103" y="1028675"/>
                </a:lnTo>
                <a:lnTo>
                  <a:pt x="1030103" y="1027873"/>
                </a:lnTo>
                <a:lnTo>
                  <a:pt x="1030103" y="515464"/>
                </a:lnTo>
                <a:lnTo>
                  <a:pt x="1030103" y="513211"/>
                </a:lnTo>
                <a:lnTo>
                  <a:pt x="1030103" y="0"/>
                </a:lnTo>
                <a:lnTo>
                  <a:pt x="515466" y="0"/>
                </a:lnTo>
                <a:lnTo>
                  <a:pt x="514637" y="0"/>
                </a:lnTo>
                <a:lnTo>
                  <a:pt x="0" y="0"/>
                </a:lnTo>
                <a:lnTo>
                  <a:pt x="0" y="513211"/>
                </a:lnTo>
                <a:lnTo>
                  <a:pt x="0" y="515464"/>
                </a:lnTo>
                <a:lnTo>
                  <a:pt x="0" y="1027873"/>
                </a:lnTo>
                <a:lnTo>
                  <a:pt x="0" y="1028675"/>
                </a:lnTo>
                <a:close/>
              </a:path>
            </a:pathLst>
          </a:cu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54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 Behind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51C32F-E27D-4EDA-9078-0FF574ED9318}"/>
              </a:ext>
            </a:extLst>
          </p:cNvPr>
          <p:cNvGrpSpPr/>
          <p:nvPr/>
        </p:nvGrpSpPr>
        <p:grpSpPr>
          <a:xfrm>
            <a:off x="3022550" y="1831877"/>
            <a:ext cx="3073450" cy="3088227"/>
            <a:chOff x="3764796" y="2114590"/>
            <a:chExt cx="3073450" cy="308822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F693138-59CD-4EE7-A2B0-15650A4333C9}"/>
                </a:ext>
              </a:extLst>
            </p:cNvPr>
            <p:cNvSpPr/>
            <p:nvPr/>
          </p:nvSpPr>
          <p:spPr>
            <a:xfrm flipV="1">
              <a:off x="37664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4C92B37-BE0D-452D-99F0-5DC774C09974}"/>
                </a:ext>
              </a:extLst>
            </p:cNvPr>
            <p:cNvSpPr/>
            <p:nvPr/>
          </p:nvSpPr>
          <p:spPr>
            <a:xfrm flipV="1">
              <a:off x="427244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4538A-05A2-414E-B756-228999E098A0}"/>
                </a:ext>
              </a:extLst>
            </p:cNvPr>
            <p:cNvSpPr/>
            <p:nvPr/>
          </p:nvSpPr>
          <p:spPr>
            <a:xfrm flipV="1">
              <a:off x="478710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46113B-EBF3-4681-B20C-2D42E55C6EB4}"/>
                </a:ext>
              </a:extLst>
            </p:cNvPr>
            <p:cNvSpPr/>
            <p:nvPr/>
          </p:nvSpPr>
          <p:spPr>
            <a:xfrm flipV="1">
              <a:off x="529313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770D6A-EAF9-4395-A126-BA1C1DED4BAB}"/>
                </a:ext>
              </a:extLst>
            </p:cNvPr>
            <p:cNvSpPr/>
            <p:nvPr/>
          </p:nvSpPr>
          <p:spPr>
            <a:xfrm flipV="1">
              <a:off x="58073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F08265-E315-47A8-BEF7-950749D1DAEF}"/>
                </a:ext>
              </a:extLst>
            </p:cNvPr>
            <p:cNvSpPr/>
            <p:nvPr/>
          </p:nvSpPr>
          <p:spPr>
            <a:xfrm flipV="1">
              <a:off x="6322780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21AFAB-FEB8-4F3F-AC89-44718250332F}"/>
                </a:ext>
              </a:extLst>
            </p:cNvPr>
            <p:cNvSpPr/>
            <p:nvPr/>
          </p:nvSpPr>
          <p:spPr>
            <a:xfrm flipV="1">
              <a:off x="37664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52B4B3A-C973-4BA9-BA95-ACF7541EF6C6}"/>
                </a:ext>
              </a:extLst>
            </p:cNvPr>
            <p:cNvSpPr/>
            <p:nvPr/>
          </p:nvSpPr>
          <p:spPr>
            <a:xfrm flipV="1">
              <a:off x="427244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451A2A4-F16F-40A7-BD9E-4D62F850D1DB}"/>
                </a:ext>
              </a:extLst>
            </p:cNvPr>
            <p:cNvSpPr/>
            <p:nvPr/>
          </p:nvSpPr>
          <p:spPr>
            <a:xfrm flipV="1">
              <a:off x="478710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2B4C93-60A2-418D-A0A1-651DAB87FE77}"/>
                </a:ext>
              </a:extLst>
            </p:cNvPr>
            <p:cNvSpPr/>
            <p:nvPr/>
          </p:nvSpPr>
          <p:spPr>
            <a:xfrm flipV="1">
              <a:off x="529313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5F19BA-E7CB-4C4A-98CD-D9B88EA08FA0}"/>
                </a:ext>
              </a:extLst>
            </p:cNvPr>
            <p:cNvSpPr/>
            <p:nvPr/>
          </p:nvSpPr>
          <p:spPr>
            <a:xfrm flipV="1">
              <a:off x="58073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41C51A2-6EA2-46CA-952E-378F6A4D5A39}"/>
                </a:ext>
              </a:extLst>
            </p:cNvPr>
            <p:cNvSpPr/>
            <p:nvPr/>
          </p:nvSpPr>
          <p:spPr>
            <a:xfrm flipV="1">
              <a:off x="6322780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23F5CA9-9053-4375-9710-74A390BEE39D}"/>
                </a:ext>
              </a:extLst>
            </p:cNvPr>
            <p:cNvSpPr/>
            <p:nvPr/>
          </p:nvSpPr>
          <p:spPr>
            <a:xfrm flipV="1">
              <a:off x="37656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A694B8-EAFD-4171-85E9-4AB477B92236}"/>
                </a:ext>
              </a:extLst>
            </p:cNvPr>
            <p:cNvSpPr/>
            <p:nvPr/>
          </p:nvSpPr>
          <p:spPr>
            <a:xfrm flipV="1">
              <a:off x="427163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94E8FF3-A6AB-4B2F-A98D-2B54F1E53957}"/>
                </a:ext>
              </a:extLst>
            </p:cNvPr>
            <p:cNvSpPr/>
            <p:nvPr/>
          </p:nvSpPr>
          <p:spPr>
            <a:xfrm flipV="1">
              <a:off x="478629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E7C991-C291-49D3-B4C4-B3EF0CD86C57}"/>
                </a:ext>
              </a:extLst>
            </p:cNvPr>
            <p:cNvSpPr/>
            <p:nvPr/>
          </p:nvSpPr>
          <p:spPr>
            <a:xfrm flipV="1">
              <a:off x="529232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7EDB78D-E3F1-4CD1-977A-54608B947CA7}"/>
                </a:ext>
              </a:extLst>
            </p:cNvPr>
            <p:cNvSpPr/>
            <p:nvPr/>
          </p:nvSpPr>
          <p:spPr>
            <a:xfrm flipV="1">
              <a:off x="58065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806C54-2563-49AB-BA6E-0080DF59C5B7}"/>
                </a:ext>
              </a:extLst>
            </p:cNvPr>
            <p:cNvSpPr/>
            <p:nvPr/>
          </p:nvSpPr>
          <p:spPr>
            <a:xfrm flipV="1">
              <a:off x="6321971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094883-1E57-4F72-9122-EF841B9FA56E}"/>
                </a:ext>
              </a:extLst>
            </p:cNvPr>
            <p:cNvSpPr/>
            <p:nvPr/>
          </p:nvSpPr>
          <p:spPr>
            <a:xfrm flipV="1">
              <a:off x="37656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E2B0B6-A99A-4729-9189-B3A6AEB467E9}"/>
                </a:ext>
              </a:extLst>
            </p:cNvPr>
            <p:cNvSpPr/>
            <p:nvPr/>
          </p:nvSpPr>
          <p:spPr>
            <a:xfrm flipV="1">
              <a:off x="427163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249B6-AF16-49E5-838E-6683DA12B66D}"/>
                </a:ext>
              </a:extLst>
            </p:cNvPr>
            <p:cNvSpPr/>
            <p:nvPr/>
          </p:nvSpPr>
          <p:spPr>
            <a:xfrm flipV="1">
              <a:off x="478629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42ED99-F71A-457B-BB2C-AD332F3745DC}"/>
                </a:ext>
              </a:extLst>
            </p:cNvPr>
            <p:cNvSpPr/>
            <p:nvPr/>
          </p:nvSpPr>
          <p:spPr>
            <a:xfrm flipV="1">
              <a:off x="529232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6A80BE9-4B4B-4F54-8A13-5E1FA6C7C846}"/>
                </a:ext>
              </a:extLst>
            </p:cNvPr>
            <p:cNvSpPr/>
            <p:nvPr/>
          </p:nvSpPr>
          <p:spPr>
            <a:xfrm flipV="1">
              <a:off x="58065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8CFCBE5-7F95-432B-8224-C8FFA579CAB0}"/>
                </a:ext>
              </a:extLst>
            </p:cNvPr>
            <p:cNvSpPr/>
            <p:nvPr/>
          </p:nvSpPr>
          <p:spPr>
            <a:xfrm flipV="1">
              <a:off x="6321971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999E24C-8499-499A-BD59-C5A6CCE2803B}"/>
                </a:ext>
              </a:extLst>
            </p:cNvPr>
            <p:cNvSpPr/>
            <p:nvPr/>
          </p:nvSpPr>
          <p:spPr>
            <a:xfrm flipV="1">
              <a:off x="37647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722ED95-041C-4581-B7DB-BCABE9A5C813}"/>
                </a:ext>
              </a:extLst>
            </p:cNvPr>
            <p:cNvSpPr/>
            <p:nvPr/>
          </p:nvSpPr>
          <p:spPr>
            <a:xfrm flipV="1">
              <a:off x="427082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378D87F-A45D-4BF4-A069-42EF8053D1A3}"/>
                </a:ext>
              </a:extLst>
            </p:cNvPr>
            <p:cNvSpPr/>
            <p:nvPr/>
          </p:nvSpPr>
          <p:spPr>
            <a:xfrm flipV="1">
              <a:off x="478548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0A625D-6BB6-4D46-A191-4BE957F696C0}"/>
                </a:ext>
              </a:extLst>
            </p:cNvPr>
            <p:cNvSpPr/>
            <p:nvPr/>
          </p:nvSpPr>
          <p:spPr>
            <a:xfrm flipV="1">
              <a:off x="529151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A61801-F3C2-4D44-ADF5-526AD969B508}"/>
                </a:ext>
              </a:extLst>
            </p:cNvPr>
            <p:cNvSpPr/>
            <p:nvPr/>
          </p:nvSpPr>
          <p:spPr>
            <a:xfrm flipV="1">
              <a:off x="58056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AECF605-E0CE-440E-8896-BF222EEE1F5F}"/>
                </a:ext>
              </a:extLst>
            </p:cNvPr>
            <p:cNvSpPr/>
            <p:nvPr/>
          </p:nvSpPr>
          <p:spPr>
            <a:xfrm flipV="1">
              <a:off x="6321162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69680-CCB5-4110-8CDA-C18258C65905}"/>
                </a:ext>
              </a:extLst>
            </p:cNvPr>
            <p:cNvSpPr/>
            <p:nvPr/>
          </p:nvSpPr>
          <p:spPr>
            <a:xfrm flipV="1">
              <a:off x="37647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DFB51A6-7285-4B1A-9EEE-A033623E4EEE}"/>
                </a:ext>
              </a:extLst>
            </p:cNvPr>
            <p:cNvSpPr/>
            <p:nvPr/>
          </p:nvSpPr>
          <p:spPr>
            <a:xfrm flipV="1">
              <a:off x="427082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9053E90-3FF6-40C3-9758-243F341A71EC}"/>
                </a:ext>
              </a:extLst>
            </p:cNvPr>
            <p:cNvSpPr/>
            <p:nvPr/>
          </p:nvSpPr>
          <p:spPr>
            <a:xfrm flipV="1">
              <a:off x="478548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CB62318-9C0A-4866-A7D6-28167EF70506}"/>
                </a:ext>
              </a:extLst>
            </p:cNvPr>
            <p:cNvSpPr/>
            <p:nvPr/>
          </p:nvSpPr>
          <p:spPr>
            <a:xfrm flipV="1">
              <a:off x="529151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CFFDC91-06F6-47AB-8CD8-F8DEC52EA58F}"/>
                </a:ext>
              </a:extLst>
            </p:cNvPr>
            <p:cNvSpPr/>
            <p:nvPr/>
          </p:nvSpPr>
          <p:spPr>
            <a:xfrm flipV="1">
              <a:off x="58056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36D5271-DB37-4390-990C-BB0BBAE479CC}"/>
                </a:ext>
              </a:extLst>
            </p:cNvPr>
            <p:cNvSpPr/>
            <p:nvPr/>
          </p:nvSpPr>
          <p:spPr>
            <a:xfrm flipV="1">
              <a:off x="6321162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26943FE4-A366-4FD2-828D-0F012CE0E7D8}"/>
              </a:ext>
            </a:extLst>
          </p:cNvPr>
          <p:cNvSpPr txBox="1"/>
          <p:nvPr/>
        </p:nvSpPr>
        <p:spPr>
          <a:xfrm>
            <a:off x="3044814" y="135962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B831105-07FD-4E14-B198-A46B3117011F}"/>
              </a:ext>
            </a:extLst>
          </p:cNvPr>
          <p:cNvSpPr txBox="1"/>
          <p:nvPr/>
        </p:nvSpPr>
        <p:spPr>
          <a:xfrm>
            <a:off x="2185042" y="2333874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B3B59F-8C0D-468B-B1E8-D27DBF09337B}"/>
              </a:ext>
            </a:extLst>
          </p:cNvPr>
          <p:cNvSpPr txBox="1"/>
          <p:nvPr/>
        </p:nvSpPr>
        <p:spPr>
          <a:xfrm>
            <a:off x="5270178" y="4991348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3769856-8C4B-4914-AFEE-AA26FEEFB3E9}"/>
              </a:ext>
            </a:extLst>
          </p:cNvPr>
          <p:cNvSpPr txBox="1"/>
          <p:nvPr/>
        </p:nvSpPr>
        <p:spPr>
          <a:xfrm>
            <a:off x="6130160" y="3948046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DAFF6919-FFFD-47A0-922D-C1FEEB1EEEE2}"/>
              </a:ext>
            </a:extLst>
          </p:cNvPr>
          <p:cNvSpPr/>
          <p:nvPr/>
        </p:nvSpPr>
        <p:spPr>
          <a:xfrm rot="5400000" flipV="1">
            <a:off x="3271264" y="2088511"/>
            <a:ext cx="1030103" cy="1543337"/>
          </a:xfrm>
          <a:custGeom>
            <a:avLst/>
            <a:gdLst>
              <a:gd name="connsiteX0" fmla="*/ 0 w 1030103"/>
              <a:gd name="connsiteY0" fmla="*/ 1543337 h 1543337"/>
              <a:gd name="connsiteX1" fmla="*/ 514637 w 1030103"/>
              <a:gd name="connsiteY1" fmla="*/ 1543337 h 1543337"/>
              <a:gd name="connsiteX2" fmla="*/ 515466 w 1030103"/>
              <a:gd name="connsiteY2" fmla="*/ 1543337 h 1543337"/>
              <a:gd name="connsiteX3" fmla="*/ 1030103 w 1030103"/>
              <a:gd name="connsiteY3" fmla="*/ 1543337 h 1543337"/>
              <a:gd name="connsiteX4" fmla="*/ 1030103 w 1030103"/>
              <a:gd name="connsiteY4" fmla="*/ 1028675 h 1543337"/>
              <a:gd name="connsiteX5" fmla="*/ 1030103 w 1030103"/>
              <a:gd name="connsiteY5" fmla="*/ 1027873 h 1543337"/>
              <a:gd name="connsiteX6" fmla="*/ 1030103 w 1030103"/>
              <a:gd name="connsiteY6" fmla="*/ 515464 h 1543337"/>
              <a:gd name="connsiteX7" fmla="*/ 1030103 w 1030103"/>
              <a:gd name="connsiteY7" fmla="*/ 513211 h 1543337"/>
              <a:gd name="connsiteX8" fmla="*/ 1030103 w 1030103"/>
              <a:gd name="connsiteY8" fmla="*/ 0 h 1543337"/>
              <a:gd name="connsiteX9" fmla="*/ 515466 w 1030103"/>
              <a:gd name="connsiteY9" fmla="*/ 0 h 1543337"/>
              <a:gd name="connsiteX10" fmla="*/ 514637 w 1030103"/>
              <a:gd name="connsiteY10" fmla="*/ 0 h 1543337"/>
              <a:gd name="connsiteX11" fmla="*/ 0 w 1030103"/>
              <a:gd name="connsiteY11" fmla="*/ 0 h 1543337"/>
              <a:gd name="connsiteX12" fmla="*/ 0 w 1030103"/>
              <a:gd name="connsiteY12" fmla="*/ 513211 h 1543337"/>
              <a:gd name="connsiteX13" fmla="*/ 0 w 1030103"/>
              <a:gd name="connsiteY13" fmla="*/ 515464 h 1543337"/>
              <a:gd name="connsiteX14" fmla="*/ 0 w 1030103"/>
              <a:gd name="connsiteY14" fmla="*/ 1027873 h 1543337"/>
              <a:gd name="connsiteX15" fmla="*/ 0 w 1030103"/>
              <a:gd name="connsiteY15" fmla="*/ 1028675 h 154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0103" h="1543337">
                <a:moveTo>
                  <a:pt x="0" y="1543337"/>
                </a:moveTo>
                <a:lnTo>
                  <a:pt x="514637" y="1543337"/>
                </a:lnTo>
                <a:lnTo>
                  <a:pt x="515466" y="1543337"/>
                </a:lnTo>
                <a:lnTo>
                  <a:pt x="1030103" y="1543337"/>
                </a:lnTo>
                <a:lnTo>
                  <a:pt x="1030103" y="1028675"/>
                </a:lnTo>
                <a:lnTo>
                  <a:pt x="1030103" y="1027873"/>
                </a:lnTo>
                <a:lnTo>
                  <a:pt x="1030103" y="515464"/>
                </a:lnTo>
                <a:lnTo>
                  <a:pt x="1030103" y="513211"/>
                </a:lnTo>
                <a:lnTo>
                  <a:pt x="1030103" y="0"/>
                </a:lnTo>
                <a:lnTo>
                  <a:pt x="515466" y="0"/>
                </a:lnTo>
                <a:lnTo>
                  <a:pt x="514637" y="0"/>
                </a:lnTo>
                <a:lnTo>
                  <a:pt x="0" y="0"/>
                </a:lnTo>
                <a:lnTo>
                  <a:pt x="0" y="513211"/>
                </a:lnTo>
                <a:lnTo>
                  <a:pt x="0" y="515464"/>
                </a:lnTo>
                <a:lnTo>
                  <a:pt x="0" y="1027873"/>
                </a:lnTo>
                <a:lnTo>
                  <a:pt x="0" y="1028675"/>
                </a:lnTo>
                <a:close/>
              </a:path>
            </a:pathLst>
          </a:cu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895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9EC398E-70C0-40FE-8BA3-8C3B82D60352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3-3 Down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C1C9184-C9B8-4FEE-8D7D-02A4BB007E17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A33C9F2-A45D-4B09-BC10-9CA40858D53D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42B988A-204D-43CC-94CF-F8C3AB9DEB08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DF99A203-66E6-49F9-BCD5-B903DBA80C1B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93B20D3-BFBA-4C23-946D-F6770746E2E5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A2283DDC-AC71-475D-B5E7-49A4F96F573E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05469EC-CB46-47A1-A728-89DC0C7F6814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E7827DE7-8AB0-4F82-B060-293D1B478BF9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5CA6AE3F-3790-4570-B2C2-12DAD5CF0682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3C98432F-7A55-4778-9665-78D02B13836B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F787319-C5F3-4FF1-85D1-F9F51E9E075F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EA38AD-0CDE-456A-941D-176177E0F51F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77785E9-5854-46D5-B1A2-1F19B49BEE96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0AB1E23-DAB6-4C66-A69E-EC8D96A56F63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4E23762-AA5E-4C31-9DEA-5B6C4EB07ADB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B8ED687-624A-4DBB-AD41-AC722E6CF24B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6C642B4-CDDB-4522-B439-2675B97E71EA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B55864D-D558-45F2-93D5-3A13B8877C5B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1AFB887-F585-4923-8E5D-472F4BC7F65F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34E7AF7-3740-4D22-8277-E87EAF952336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E5DE499-3136-4C41-B10F-E010613C1210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BD37FC7-54A2-42AA-8667-CEB555C0F321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5B58AFF-FACC-4803-926A-26ABAD2C4C48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8F42137-FC84-44B2-A501-E529CD0C86C1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C5997C2-29A5-4EFF-A99C-0A3E7901FDAB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F1E234A-D219-433C-B266-C3C44FC69D7A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47D3C7E-4A5D-4352-9B37-84C442D81BF3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643EDAA-E70C-4634-94F5-315247FC0B20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FE4A0C6-3F9B-49AF-A568-8017AE0C5FA8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7E80982-BC52-4ED7-82FB-8878AFD04CE5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6483B30-EA70-4665-B928-EBCE5A44CEA5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5E0E83B-F55F-4452-9BFD-FEE8A5EA142E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E875DB6-F3BE-480E-A556-1B6637470EE7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5CEFFF3-F9C4-4DDD-8D06-CA427039C101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D9B3887-A2FA-4883-BF26-2FE67716AD33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579B59B-1766-4343-AD89-4623EA5CE340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57095F8-5DA1-48AD-AD5E-AC00EFD1FA21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39A8172-39C5-47AA-B1BC-D29F8A69A105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2C39563-EE7B-42E9-8FE3-C204CFE3F7A0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D33AE8A-BB62-4588-B8B6-C8F15032160C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645BCBF-122E-44B2-9F30-39BA37A2256A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F0593A6-C00C-4B12-A142-2424F253BBFF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D9AE323-DE29-4632-97E4-870BDA861D4F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30721E3-3C65-4771-80C6-515745375FB1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88682ED-4DE6-452A-9151-B272A42C0574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1845B0A-C5BE-4C60-93B7-08BA63637A6B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8A99F06-2164-40B2-AF4B-5DDD4633AC7B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92321D-5549-4665-A5F8-F97B55E4EDFD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143CB7B-6A36-43FA-9F9D-25C41A517468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DB7B6E5-21B5-4DF4-A69D-B173AA3D83F1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13F33CE-C727-49EB-925C-DB5DFE7F7358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02899CC-1DEA-4F4E-86F7-E591D5C67FF5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AAF2D22-FE47-4B91-B8F1-3D2F6465271B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2D547C3-8B1C-4071-8BA8-49A6B8A1C37B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1F1D81E-6824-4799-B61E-0CB92357AF38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951DAE3-0DDC-4E66-B7FD-B311AB306F64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8750788-4405-4ECB-A1C2-E3C1D58712A3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BCE7CF1-D468-4006-AF1C-1F276E358780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09567F5-E24C-465D-B672-E0A5945C86F0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23A8F4F-008C-4C9D-AF31-7A4063950490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ABB662A-7893-45C0-9E48-7C77324836DF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42D9052-9BDD-4B85-B176-DCADF5D44447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391C432-4BFE-4366-AEA8-294BA02632EF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508FD5B-5FA0-47EA-B2D5-016E375EDF3E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184DB44-6DD5-41BF-9215-3C9AC8290588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DBAF0A6-E32D-485E-9A12-AB894643D468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F634D6DB-1E5A-4675-A182-BBE2EC44A1ED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FD2029E-199A-4558-9751-42D30E514A4B}"/>
              </a:ext>
            </a:extLst>
          </p:cNvPr>
          <p:cNvSpPr txBox="1"/>
          <p:nvPr/>
        </p:nvSpPr>
        <p:spPr>
          <a:xfrm>
            <a:off x="1985971" y="2987003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45E38DA-40A1-4165-A25D-C7FFC4DFBE65}"/>
              </a:ext>
            </a:extLst>
          </p:cNvPr>
          <p:cNvSpPr txBox="1"/>
          <p:nvPr/>
        </p:nvSpPr>
        <p:spPr>
          <a:xfrm>
            <a:off x="6410860" y="5560630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06921C-54ED-4E9C-A891-19611DA09F30}"/>
              </a:ext>
            </a:extLst>
          </p:cNvPr>
          <p:cNvSpPr txBox="1"/>
          <p:nvPr/>
        </p:nvSpPr>
        <p:spPr>
          <a:xfrm>
            <a:off x="6962914" y="29488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22D9CC65-F5FA-4123-9AE7-967FC42C9FE4}"/>
              </a:ext>
            </a:extLst>
          </p:cNvPr>
          <p:cNvGrpSpPr/>
          <p:nvPr/>
        </p:nvGrpSpPr>
        <p:grpSpPr>
          <a:xfrm>
            <a:off x="5285727" y="2326628"/>
            <a:ext cx="558934" cy="521045"/>
            <a:chOff x="3968048" y="2921864"/>
            <a:chExt cx="558934" cy="521045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F6BBE963-0D4A-42E9-8CD4-FF80D9E4F974}"/>
                </a:ext>
              </a:extLst>
            </p:cNvPr>
            <p:cNvSpPr/>
            <p:nvPr/>
          </p:nvSpPr>
          <p:spPr>
            <a:xfrm>
              <a:off x="4134119" y="3050045"/>
              <a:ext cx="392863" cy="39286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>
                <a:solidFill>
                  <a:schemeClr val="tx1"/>
                </a:solidFill>
              </a:endParaRPr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C2A20701-B305-492B-8400-DC2C00A4D718}"/>
                </a:ext>
              </a:extLst>
            </p:cNvPr>
            <p:cNvGrpSpPr/>
            <p:nvPr/>
          </p:nvGrpSpPr>
          <p:grpSpPr>
            <a:xfrm>
              <a:off x="3968048" y="2921864"/>
              <a:ext cx="332142" cy="256361"/>
              <a:chOff x="5610623" y="2237886"/>
              <a:chExt cx="332142" cy="256361"/>
            </a:xfrm>
          </p:grpSpPr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3CCAB30E-6A71-410C-9931-1DC71797A5C9}"/>
                  </a:ext>
                </a:extLst>
              </p:cNvPr>
              <p:cNvSpPr/>
              <p:nvPr/>
            </p:nvSpPr>
            <p:spPr>
              <a:xfrm>
                <a:off x="5639283" y="2237886"/>
                <a:ext cx="248699" cy="24873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E3B8D73-3993-40C8-A679-7D0E22044BC0}"/>
                  </a:ext>
                </a:extLst>
              </p:cNvPr>
              <p:cNvSpPr txBox="1"/>
              <p:nvPr/>
            </p:nvSpPr>
            <p:spPr>
              <a:xfrm>
                <a:off x="5610623" y="2240331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15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3947CA23-7530-4002-888C-35D1E9FAE5C0}"/>
              </a:ext>
            </a:extLst>
          </p:cNvPr>
          <p:cNvGrpSpPr/>
          <p:nvPr/>
        </p:nvGrpSpPr>
        <p:grpSpPr>
          <a:xfrm>
            <a:off x="3758001" y="2326628"/>
            <a:ext cx="558934" cy="521045"/>
            <a:chOff x="3968048" y="2921864"/>
            <a:chExt cx="558934" cy="5210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84ACBEA6-7FBE-4CED-839F-DBE65A87E899}"/>
                </a:ext>
              </a:extLst>
            </p:cNvPr>
            <p:cNvSpPr/>
            <p:nvPr/>
          </p:nvSpPr>
          <p:spPr>
            <a:xfrm>
              <a:off x="4134119" y="3050045"/>
              <a:ext cx="392863" cy="39286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>
                <a:solidFill>
                  <a:schemeClr val="tx1"/>
                </a:solidFill>
              </a:endParaRPr>
            </a:p>
          </p:txBody>
        </p: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7D273D3B-4A29-4B2F-BD19-F7F68931ADB2}"/>
                </a:ext>
              </a:extLst>
            </p:cNvPr>
            <p:cNvGrpSpPr/>
            <p:nvPr/>
          </p:nvGrpSpPr>
          <p:grpSpPr>
            <a:xfrm>
              <a:off x="3968048" y="2921864"/>
              <a:ext cx="332142" cy="256361"/>
              <a:chOff x="5610623" y="2237886"/>
              <a:chExt cx="332142" cy="256361"/>
            </a:xfrm>
          </p:grpSpPr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604AB844-7962-4243-9342-9F6B3A6A673E}"/>
                  </a:ext>
                </a:extLst>
              </p:cNvPr>
              <p:cNvSpPr/>
              <p:nvPr/>
            </p:nvSpPr>
            <p:spPr>
              <a:xfrm>
                <a:off x="5639283" y="2237886"/>
                <a:ext cx="248699" cy="24873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83F0BA2-F8CD-47E3-8A2D-0DFE8DCCFF61}"/>
                  </a:ext>
                </a:extLst>
              </p:cNvPr>
              <p:cNvSpPr txBox="1"/>
              <p:nvPr/>
            </p:nvSpPr>
            <p:spPr>
              <a:xfrm>
                <a:off x="5610623" y="2240331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15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BB386C1-BDAA-411B-B16A-D1AE4BEC39B8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55904077-CA5A-4D77-9DCE-0D119A23A9EB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2CFB60FC-5296-4D76-B3A6-68354412BAEC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114" name="그룹 113">
                <a:extLst>
                  <a:ext uri="{FF2B5EF4-FFF2-40B4-BE49-F238E27FC236}">
                    <a16:creationId xmlns:a16="http://schemas.microsoft.com/office/drawing/2014/main" id="{E2A42E5F-7EA8-4C1C-98C9-0485BC55BE49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116" name="그룹 115">
                  <a:extLst>
                    <a:ext uri="{FF2B5EF4-FFF2-40B4-BE49-F238E27FC236}">
                      <a16:creationId xmlns:a16="http://schemas.microsoft.com/office/drawing/2014/main" id="{EA1C8F19-0D25-42B7-BE3C-1C1DF4474082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130" name="직사각형 129">
                    <a:extLst>
                      <a:ext uri="{FF2B5EF4-FFF2-40B4-BE49-F238E27FC236}">
                        <a16:creationId xmlns:a16="http://schemas.microsoft.com/office/drawing/2014/main" id="{6C6C0E40-A61C-4F50-813F-AB8C586DE4EA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1" name="직사각형 130">
                    <a:extLst>
                      <a:ext uri="{FF2B5EF4-FFF2-40B4-BE49-F238E27FC236}">
                        <a16:creationId xmlns:a16="http://schemas.microsoft.com/office/drawing/2014/main" id="{5C2EA971-A2FA-40AC-AA63-A0F8C932A55E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2" name="직사각형 131">
                    <a:extLst>
                      <a:ext uri="{FF2B5EF4-FFF2-40B4-BE49-F238E27FC236}">
                        <a16:creationId xmlns:a16="http://schemas.microsoft.com/office/drawing/2014/main" id="{5345321C-5291-42E8-BAF1-4CF1FEC2B70B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3" name="직사각형 132">
                    <a:extLst>
                      <a:ext uri="{FF2B5EF4-FFF2-40B4-BE49-F238E27FC236}">
                        <a16:creationId xmlns:a16="http://schemas.microsoft.com/office/drawing/2014/main" id="{09D400DD-D417-4861-87C0-9846169731CD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4" name="직사각형 133">
                    <a:extLst>
                      <a:ext uri="{FF2B5EF4-FFF2-40B4-BE49-F238E27FC236}">
                        <a16:creationId xmlns:a16="http://schemas.microsoft.com/office/drawing/2014/main" id="{138FB3B0-6AAF-4E04-9EFA-D04E34BF60E0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5" name="직사각형 134">
                    <a:extLst>
                      <a:ext uri="{FF2B5EF4-FFF2-40B4-BE49-F238E27FC236}">
                        <a16:creationId xmlns:a16="http://schemas.microsoft.com/office/drawing/2014/main" id="{977B0F94-A2AC-4CEA-9C5B-FFACA9191301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3012BA79-42A4-4D1B-9A25-3DA53BC334E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118" name="TextBox 6">
                    <a:extLst>
                      <a:ext uri="{FF2B5EF4-FFF2-40B4-BE49-F238E27FC236}">
                        <a16:creationId xmlns:a16="http://schemas.microsoft.com/office/drawing/2014/main" id="{0F923655-1E9B-4A57-9133-7DB86EA8BBF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119" name="TextBox 7">
                    <a:extLst>
                      <a:ext uri="{FF2B5EF4-FFF2-40B4-BE49-F238E27FC236}">
                        <a16:creationId xmlns:a16="http://schemas.microsoft.com/office/drawing/2014/main" id="{22871E6C-AB6D-4B27-B7D7-AF2FCE9228A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120" name="TextBox 8">
                    <a:extLst>
                      <a:ext uri="{FF2B5EF4-FFF2-40B4-BE49-F238E27FC236}">
                        <a16:creationId xmlns:a16="http://schemas.microsoft.com/office/drawing/2014/main" id="{4DF7D230-F0BA-45FB-BAB2-2D1DB984E7D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121" name="TextBox 9">
                    <a:extLst>
                      <a:ext uri="{FF2B5EF4-FFF2-40B4-BE49-F238E27FC236}">
                        <a16:creationId xmlns:a16="http://schemas.microsoft.com/office/drawing/2014/main" id="{26047D53-DA41-45AD-9A43-9E8485B4EA5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122" name="TextBox 10">
                    <a:extLst>
                      <a:ext uri="{FF2B5EF4-FFF2-40B4-BE49-F238E27FC236}">
                        <a16:creationId xmlns:a16="http://schemas.microsoft.com/office/drawing/2014/main" id="{DB5C2346-CE56-4C5B-A206-5AE96D75FDF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123" name="TextBox 11">
                    <a:extLst>
                      <a:ext uri="{FF2B5EF4-FFF2-40B4-BE49-F238E27FC236}">
                        <a16:creationId xmlns:a16="http://schemas.microsoft.com/office/drawing/2014/main" id="{6EC953D3-9E00-4F41-B930-E0D4A7A4CD0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124" name="TextBox 12">
                    <a:extLst>
                      <a:ext uri="{FF2B5EF4-FFF2-40B4-BE49-F238E27FC236}">
                        <a16:creationId xmlns:a16="http://schemas.microsoft.com/office/drawing/2014/main" id="{522C62AE-CF0B-4810-AA06-AD8D4164ECF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25" name="TextBox 13">
                    <a:extLst>
                      <a:ext uri="{FF2B5EF4-FFF2-40B4-BE49-F238E27FC236}">
                        <a16:creationId xmlns:a16="http://schemas.microsoft.com/office/drawing/2014/main" id="{1348A5B0-28AB-47D1-816A-48FDDFBCA9A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26" name="TextBox 14">
                    <a:extLst>
                      <a:ext uri="{FF2B5EF4-FFF2-40B4-BE49-F238E27FC236}">
                        <a16:creationId xmlns:a16="http://schemas.microsoft.com/office/drawing/2014/main" id="{A312C712-D09D-46B6-BA26-0F6324B0DDB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27" name="TextBox 15">
                    <a:extLst>
                      <a:ext uri="{FF2B5EF4-FFF2-40B4-BE49-F238E27FC236}">
                        <a16:creationId xmlns:a16="http://schemas.microsoft.com/office/drawing/2014/main" id="{5D694D82-979C-429B-858C-F991E1906D5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28" name="TextBox 16">
                    <a:extLst>
                      <a:ext uri="{FF2B5EF4-FFF2-40B4-BE49-F238E27FC236}">
                        <a16:creationId xmlns:a16="http://schemas.microsoft.com/office/drawing/2014/main" id="{D23C8C0F-6A9C-40CF-9044-CBD2C83CAA6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29" name="TextBox 17">
                    <a:extLst>
                      <a:ext uri="{FF2B5EF4-FFF2-40B4-BE49-F238E27FC236}">
                        <a16:creationId xmlns:a16="http://schemas.microsoft.com/office/drawing/2014/main" id="{A6B6D60B-0CA9-4448-BE36-00574A373E4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EB3B8AC-B1C1-4B34-9DBE-3FF2B74F2D0F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EE54B3E9-7D54-4283-A968-93E492DA197B}"/>
              </a:ext>
            </a:extLst>
          </p:cNvPr>
          <p:cNvCxnSpPr>
            <a:cxnSpLocks/>
            <a:stCxn id="107" idx="0"/>
          </p:cNvCxnSpPr>
          <p:nvPr/>
        </p:nvCxnSpPr>
        <p:spPr>
          <a:xfrm rot="5400000" flipH="1" flipV="1">
            <a:off x="3969741" y="1543802"/>
            <a:ext cx="1061771" cy="760245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60F3BB9D-9BEA-48EE-9980-C11A3A916F1B}"/>
              </a:ext>
            </a:extLst>
          </p:cNvPr>
          <p:cNvCxnSpPr>
            <a:cxnSpLocks/>
            <a:stCxn id="101" idx="0"/>
          </p:cNvCxnSpPr>
          <p:nvPr/>
        </p:nvCxnSpPr>
        <p:spPr>
          <a:xfrm rot="16200000" flipV="1">
            <a:off x="4737632" y="1544210"/>
            <a:ext cx="1064245" cy="756953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7668337B-972B-4519-B2C0-5005C18478F6}"/>
              </a:ext>
            </a:extLst>
          </p:cNvPr>
          <p:cNvSpPr/>
          <p:nvPr/>
        </p:nvSpPr>
        <p:spPr>
          <a:xfrm>
            <a:off x="4369481" y="1337775"/>
            <a:ext cx="1020690" cy="89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181DB10-FAE1-48D2-9C54-917613F15AB5}"/>
              </a:ext>
            </a:extLst>
          </p:cNvPr>
          <p:cNvCxnSpPr>
            <a:cxnSpLocks/>
            <a:stCxn id="145" idx="0"/>
          </p:cNvCxnSpPr>
          <p:nvPr/>
        </p:nvCxnSpPr>
        <p:spPr>
          <a:xfrm flipV="1">
            <a:off x="4879826" y="859642"/>
            <a:ext cx="0" cy="478133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9109F07-D152-4748-8A2D-8B3EF4D5313D}"/>
              </a:ext>
            </a:extLst>
          </p:cNvPr>
          <p:cNvSpPr/>
          <p:nvPr/>
        </p:nvSpPr>
        <p:spPr>
          <a:xfrm>
            <a:off x="4438174" y="5464901"/>
            <a:ext cx="1020690" cy="89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A60971D9-48C9-44AA-AF30-79983BD71E32}"/>
              </a:ext>
            </a:extLst>
          </p:cNvPr>
          <p:cNvCxnSpPr>
            <a:cxnSpLocks/>
            <a:stCxn id="151" idx="0"/>
          </p:cNvCxnSpPr>
          <p:nvPr/>
        </p:nvCxnSpPr>
        <p:spPr>
          <a:xfrm flipV="1">
            <a:off x="4948519" y="4986768"/>
            <a:ext cx="0" cy="478133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488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BC8105E-C854-4378-8C10-39AA4F2EC53A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3-3 Up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0AE0A7-3E2F-4A64-AC7F-F8D7FF15B01C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10A0B23-88FB-4A59-8F57-DE23A9862471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16C6A5B-C8A6-48C1-B2EC-10611205A32D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8C5A5041-7E9C-4D61-B258-42BA9784D732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7F7923A4-5D2F-4A84-B03D-EE3C4B0663AF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5D8C86EC-59F8-48AA-8290-432A850756A8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33C1EB25-F715-441F-A53F-8513C2AD79CC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069F60AD-ADB0-45E2-876E-559621119208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id="{BA17FE03-30BD-430F-9013-08B5F93423C3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직사각형 27">
                    <a:extLst>
                      <a:ext uri="{FF2B5EF4-FFF2-40B4-BE49-F238E27FC236}">
                        <a16:creationId xmlns:a16="http://schemas.microsoft.com/office/drawing/2014/main" id="{0FF2BF24-5DE0-48C9-A1C2-4F5831ABA353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직사각형 28">
                    <a:extLst>
                      <a:ext uri="{FF2B5EF4-FFF2-40B4-BE49-F238E27FC236}">
                        <a16:creationId xmlns:a16="http://schemas.microsoft.com/office/drawing/2014/main" id="{3CAC9F12-1911-4388-B47B-D7A7B2677330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3FFFF4F8-1C46-43EC-AB53-76B2CC0FB16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12" name="TextBox 6">
                    <a:extLst>
                      <a:ext uri="{FF2B5EF4-FFF2-40B4-BE49-F238E27FC236}">
                        <a16:creationId xmlns:a16="http://schemas.microsoft.com/office/drawing/2014/main" id="{5AD449E5-164A-4510-A34F-927E0C1ED20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13" name="TextBox 7">
                    <a:extLst>
                      <a:ext uri="{FF2B5EF4-FFF2-40B4-BE49-F238E27FC236}">
                        <a16:creationId xmlns:a16="http://schemas.microsoft.com/office/drawing/2014/main" id="{15040F17-A9DE-4DE9-AF37-1C3C349D25B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14" name="TextBox 8">
                    <a:extLst>
                      <a:ext uri="{FF2B5EF4-FFF2-40B4-BE49-F238E27FC236}">
                        <a16:creationId xmlns:a16="http://schemas.microsoft.com/office/drawing/2014/main" id="{1B083C0B-D776-4B69-A3AE-1FBD65C87A4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15" name="TextBox 9">
                    <a:extLst>
                      <a:ext uri="{FF2B5EF4-FFF2-40B4-BE49-F238E27FC236}">
                        <a16:creationId xmlns:a16="http://schemas.microsoft.com/office/drawing/2014/main" id="{A5A397AC-8946-47D9-B295-75031AF9CC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16" name="TextBox 10">
                    <a:extLst>
                      <a:ext uri="{FF2B5EF4-FFF2-40B4-BE49-F238E27FC236}">
                        <a16:creationId xmlns:a16="http://schemas.microsoft.com/office/drawing/2014/main" id="{DB1105AE-4C78-4006-AF63-FD0F7935C93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17" name="TextBox 11">
                    <a:extLst>
                      <a:ext uri="{FF2B5EF4-FFF2-40B4-BE49-F238E27FC236}">
                        <a16:creationId xmlns:a16="http://schemas.microsoft.com/office/drawing/2014/main" id="{CEE7828B-D01F-4811-A56A-D8EBA5A408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18" name="TextBox 12">
                    <a:extLst>
                      <a:ext uri="{FF2B5EF4-FFF2-40B4-BE49-F238E27FC236}">
                        <a16:creationId xmlns:a16="http://schemas.microsoft.com/office/drawing/2014/main" id="{63F3DBD5-52B4-41D3-8031-2AAE42B7C05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9" name="TextBox 13">
                    <a:extLst>
                      <a:ext uri="{FF2B5EF4-FFF2-40B4-BE49-F238E27FC236}">
                        <a16:creationId xmlns:a16="http://schemas.microsoft.com/office/drawing/2014/main" id="{9AF4D066-6B85-442D-AF78-AB831AD238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0" name="TextBox 14">
                    <a:extLst>
                      <a:ext uri="{FF2B5EF4-FFF2-40B4-BE49-F238E27FC236}">
                        <a16:creationId xmlns:a16="http://schemas.microsoft.com/office/drawing/2014/main" id="{75F8ECE7-EACE-47AE-AF26-08CABA07481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1" name="TextBox 15">
                    <a:extLst>
                      <a:ext uri="{FF2B5EF4-FFF2-40B4-BE49-F238E27FC236}">
                        <a16:creationId xmlns:a16="http://schemas.microsoft.com/office/drawing/2014/main" id="{81C48281-9EFA-4174-93F8-FCE39B6055C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2" name="TextBox 16">
                    <a:extLst>
                      <a:ext uri="{FF2B5EF4-FFF2-40B4-BE49-F238E27FC236}">
                        <a16:creationId xmlns:a16="http://schemas.microsoft.com/office/drawing/2014/main" id="{4472D6B1-5C5F-47E1-BF57-4B2C91E75CB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3" name="TextBox 17">
                    <a:extLst>
                      <a:ext uri="{FF2B5EF4-FFF2-40B4-BE49-F238E27FC236}">
                        <a16:creationId xmlns:a16="http://schemas.microsoft.com/office/drawing/2014/main" id="{FDE2D632-7ED1-4301-A4F9-7729F8E0304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F823AC-F53D-4213-B1DA-C478DFFDF399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8962AB8-AE49-4449-8EA9-BAB6F3D0FAD8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4BB874F-219D-4745-9A59-75D913E1251F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9A38606A-5935-4DD3-925B-4514F0C64880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5AE22285-8EA4-4A8D-96BF-98640251D37A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52DC0DB1-5E16-4A1B-8947-5C8E86F2C825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5D43AAAF-4C9F-468A-BB7F-589268F58284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BE60D883-87B9-4BBC-A88E-007D2453EB29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7A6516D7-B688-4CAE-BBBE-DAE905EAAB98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C878A49-59D3-4787-B87A-B515FC05EA4C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916BE29D-E8DF-4616-B5A1-5D6E515AF3AE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A9F832C-6FD3-4EEB-9F4E-BE7B452F322A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E70FC3B-470B-457A-BDDC-22508C511D97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21D5A93-AFCB-42F4-A16A-A8A7C04EE065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907ECB3-D650-44C5-8699-5249D89D5E2B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7AAF566-923A-431A-B62C-BD4BD19695A8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EDB3A07-F565-40AF-9146-3B211ADE058B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A3AFA3F-F9B9-4896-842B-C7AE7D3AF7BE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72B6000-4B60-4897-8F50-A6BBCC530E12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2CAC6AE-12FB-4C36-9B61-0796F2D3CB1B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DEA1AC3-D9EC-4824-B223-84ED63131398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0379602-B66A-4644-BDBC-DE6D3B2E73AA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A1E903-4290-4C37-B080-B9C39461D7B9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E83ADA2-032F-4490-89A6-DD75EF29A5A8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B7C1B2D-3065-490C-A39F-73FFC9D4E0D3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F55DA4C-B43E-4506-A2CC-5F566A4802AD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FEEAEFE-865D-4654-8317-539AFCFD0542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7081923-3260-4458-B77E-F402E2BB001E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B8F3E64-9C11-4192-8A54-3B4AB903AF61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6B6BAA-AB05-47F6-932E-84D57E711925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477396-9373-4C96-AD53-88F0A30B1859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DA88D1F-86F6-4DD3-80E1-E18B6D96C311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E9FE293-D3F7-4C6F-80F3-9FD6FEAF1464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6FAD438-3EFA-4894-B8DC-03440669F88A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B461BBC-1610-4EF6-B03F-838F2053EE9B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DFF1518-3EF5-4B4F-B952-AB960DD69CC4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0301793-465A-42F8-B5F3-0820DC63DB22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6C7634A-6628-439C-836F-81A29AF98A71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42B5832-4AD1-4826-BF7A-41EB75161C72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F3C669C-65C5-452B-8EF1-A6B6E844AD5E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A368C95-DA06-4347-8D1E-DC0EAF69817E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9DA0CC8-B2D3-439E-A01C-0B010CA262F8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37DA29E-A6AC-4F51-9E46-A84ED6C1F05F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587C48A-D3A3-4CE0-89ED-4561E74E9FA5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ABD7F0FB-5240-4922-B3BB-C9FD8BE2DAD5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25545E9-6860-43DD-8F8F-FC003CCA650F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4DAF334-DA20-436A-95AF-9A6C5E1FDDC9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7A1E2623-34E2-4677-843A-3F2C4DB84F18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574D7235-2082-4083-9EB1-65126A633678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0C278B9D-F35B-4C52-834A-2D911F3261F1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F82D319-8138-420D-9E5F-B98660BD99D4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CDA0E1D-9D83-408C-83B6-8A4B4D821C05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8694627-3A4B-4D12-9248-FE89D01782A6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D07E1F4-F862-433F-86D5-EFE7BC415249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8E61C08-84BE-43BD-87FE-A0A1E6E4998A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967CA80-0DDB-4E04-9AD5-B4C123AB311C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6E8599B-F2F7-49AA-9DD8-8D1E4D03EBC4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3F9C392-21C8-4AF5-B042-CD0C8FE1473A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FC9F9E0-20E3-4660-AB1A-A5EA7D1250C3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6EA6C1B-128D-4139-96DF-1D1D04D2C213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301ED714-56A4-4DDC-8318-67E3C6822208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A982468-0F2B-4FB7-9BE9-2B71FC429D52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34A21DC-97A0-4741-A97C-04C9D3C5D892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2BCA7C3-DAA1-49EB-847F-4ED32AC8F360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8D8D136F-4559-44E0-A663-3D83DAB23462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D205A05-D0AE-4E3B-89E3-2F9478DB33B9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FCD1642-D01F-460B-B2C5-DDA4FC6F7C2B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897299A9-DE51-457C-A678-C68E8BD5CCEB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8CA1647-91A9-4972-BB79-2F5B8E1481FD}"/>
              </a:ext>
            </a:extLst>
          </p:cNvPr>
          <p:cNvSpPr txBox="1"/>
          <p:nvPr/>
        </p:nvSpPr>
        <p:spPr>
          <a:xfrm>
            <a:off x="1985971" y="2987003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232A7EE-FC59-414A-A33F-9071102DADA1}"/>
              </a:ext>
            </a:extLst>
          </p:cNvPr>
          <p:cNvSpPr txBox="1"/>
          <p:nvPr/>
        </p:nvSpPr>
        <p:spPr>
          <a:xfrm>
            <a:off x="6410860" y="5560630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BD7E8D4-37A4-43CF-8024-FEAD837B5B84}"/>
              </a:ext>
            </a:extLst>
          </p:cNvPr>
          <p:cNvSpPr txBox="1"/>
          <p:nvPr/>
        </p:nvSpPr>
        <p:spPr>
          <a:xfrm>
            <a:off x="6962914" y="29488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932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7BFA1BC-2056-4380-918D-632FDF97143D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3-3 Left</a:t>
            </a:r>
            <a:endParaRPr lang="ko-KR" altLang="en-US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A86DB77-8E01-49E4-AB10-7C9F8924CE36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5015A48-2F16-4F0C-AD26-820631C990C5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26AF3678-DBE6-4F03-8F99-8EA8F64A1AAD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C4660A35-D805-41D6-80BC-750C3B725191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CE3D850B-8F0A-4C51-A187-BC953E17537C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43A1A2CE-60F4-41B9-847E-2DD36C111F69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230E5933-8E73-4423-8DE1-70D1EFC79C7A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0912DD44-DDD1-4A3A-842D-2004EA1B8281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9D3C177B-8DC8-4FBE-B322-22069558A099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917C6E03-62FD-4671-8FC1-4A24A23666C3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10001B5-296A-43C6-A186-FD3234F29F9C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3CA11AE-A90E-4D23-A0F4-3D229F1569EB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0335C70-C645-4390-BE92-489135BBDEF8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48569DB-2749-427B-8FC9-271E36A3E0FC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4FD9F99-1B2F-44D9-9E4C-92AE9651C446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276546CC-6B56-41BD-9F14-91D5C81E3BD6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7F4BD00-F51B-4D4C-8FF8-81308294D4E6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CFE8B65-9F0F-4BB6-B25D-0A6968C58910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282CD31-8BBD-4675-9625-317F03A6E166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21D7705-D301-4BE3-9C2D-2FB7EAB8FE37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30770CF-EA9F-4377-B6A6-DE2CF5DF5F38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8BB49BD-96BB-42F0-AA51-7CA458756778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F6264D3-5CF6-4119-81AE-1FC6A22DE938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902483D-D121-4104-85DC-004B7232349F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E88744C-BE74-4059-AE7B-A4D7833835C9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A619E14-B8A4-4E8E-B7F0-C8B901E3EC94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81059-4FC8-4E6B-B7F5-C67C909A3A61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3661796-72DA-46FD-8496-041C45266028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F20B9D2-85F9-4ADC-90B5-97D867943842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rgbClr val="38572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20CD561-9BE3-49A0-9AA0-E17B015A3976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3F6473E-2B6D-4387-82B9-98E900267F2A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D06640F-318F-4EED-B25F-3ADC6E119817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9C7007C-113F-42E2-98B2-936E1234D83F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F91DD0A-70CF-4938-A80F-408FD5F83406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B792DFB3-35F2-4740-AB52-D0FF8006410D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93C2D4B-7E31-4947-AB20-D4C69FB1C906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FD80F1F-2510-426E-94DE-A7975D331FE2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05DCAA70-B898-4BCA-B7A9-E81EF56783F1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D3CC9C5-6657-4FFC-A463-9E7F2E6E6F76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2EC9360-70AE-4CB4-A08F-B4B03EA42695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1C172FC9-F97D-4AC1-A54A-1066E5B3503E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4E6AF4AF-EE4B-4114-A4C5-FE2998EF96BF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C669D385-9CF0-4257-AFA7-904ECC31FC42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BD72AB8D-78AC-4133-BDE9-9B67A84DE2DF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73B1A5A-A15A-46A1-B3EF-F5AD9B58203D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AC62686-6D91-4EA3-AC97-6C954061A17B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62F28B1C-0D7C-4B8F-AAE8-817A3648C878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D2CB2B7A-E0AF-4FBC-B1DA-5B838D619D71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01F9AFE0-136F-4C40-A9A6-B67BC4CA0ABA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E11B9F5A-93E5-4BB5-A738-DCC504B5A471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C82B77BC-D1E3-46CC-BA20-0F6F5E0009F8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B00CED3-91F0-49E9-B208-E8852D7382EE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AE3E7A0-12F1-483B-9589-5F5CB792C028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6B011351-FC00-4C93-8524-2A2D9F9D50C8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DF8CD1B-8DCA-4B16-8B3A-41D3A0874F23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2D761B8-55E8-48F6-8283-E895F50C75EC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337030AC-C990-40BA-A128-BBCC4FAE038F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9716ED33-4DC3-4AB7-BAF0-74980A403F1A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3CB5E5F8-1A92-4330-BAE9-0EC200B32298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4578EBC-71A8-4E91-95D3-31B7C52FD057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A2D91801-9A4F-421F-9114-C7E3D9C4132A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5584C12E-9014-4FE2-B941-8FF00D50D879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A695896-D897-4A51-AFD6-754F7314CCC1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9389990A-5756-4E4E-B105-08F87DFC03E1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D5902467-9A69-4BF5-A676-87D1F807F045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05F9140-C521-4B28-81D5-A349E9422EC4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51E6009-8984-48E1-9D0A-ACE0EB2AD4B5}"/>
              </a:ext>
            </a:extLst>
          </p:cNvPr>
          <p:cNvSpPr/>
          <p:nvPr/>
        </p:nvSpPr>
        <p:spPr>
          <a:xfrm>
            <a:off x="3900864" y="2472785"/>
            <a:ext cx="422081" cy="42208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C22A2086-A8B4-4C0F-8FC2-82D54AC740B1}"/>
              </a:ext>
            </a:extLst>
          </p:cNvPr>
          <p:cNvGrpSpPr/>
          <p:nvPr/>
        </p:nvGrpSpPr>
        <p:grpSpPr>
          <a:xfrm>
            <a:off x="3703697" y="2399061"/>
            <a:ext cx="332142" cy="253916"/>
            <a:chOff x="3377793" y="3692205"/>
            <a:chExt cx="332142" cy="253916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50B6E2EC-752A-4F40-B4DC-5150B657CEC8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FB20679-D187-4838-8E55-46105DE2A461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3FF452BB-185F-4BBA-AD84-A87BA0E7B3F9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E8F0BBF-3706-47EE-A02E-3F5A8CD3D8A3}"/>
              </a:ext>
            </a:extLst>
          </p:cNvPr>
          <p:cNvSpPr txBox="1"/>
          <p:nvPr/>
        </p:nvSpPr>
        <p:spPr>
          <a:xfrm>
            <a:off x="1985971" y="2987003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1E27B0A-3378-4FE5-99C3-46C5BF2A313C}"/>
              </a:ext>
            </a:extLst>
          </p:cNvPr>
          <p:cNvSpPr txBox="1"/>
          <p:nvPr/>
        </p:nvSpPr>
        <p:spPr>
          <a:xfrm>
            <a:off x="6410860" y="5560630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53DCAF0-7F20-45C3-95CA-551D9C182E7E}"/>
              </a:ext>
            </a:extLst>
          </p:cNvPr>
          <p:cNvSpPr txBox="1"/>
          <p:nvPr/>
        </p:nvSpPr>
        <p:spPr>
          <a:xfrm>
            <a:off x="6962914" y="2948855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CA90C063-A9F7-42A4-9832-F9152B68E8CE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89C6195D-E967-4552-963A-357738F57FF0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9241A3D1-C6D4-4FC5-A65F-7B8920806FF8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496472B2-9D53-45A6-B020-3B52012FFE6C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135" name="그룹 134">
                  <a:extLst>
                    <a:ext uri="{FF2B5EF4-FFF2-40B4-BE49-F238E27FC236}">
                      <a16:creationId xmlns:a16="http://schemas.microsoft.com/office/drawing/2014/main" id="{45EB5C7D-C91B-4CE6-9B2D-B0FC37073278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149" name="직사각형 148">
                    <a:extLst>
                      <a:ext uri="{FF2B5EF4-FFF2-40B4-BE49-F238E27FC236}">
                        <a16:creationId xmlns:a16="http://schemas.microsoft.com/office/drawing/2014/main" id="{37A30027-7BFA-4282-861D-6DA2D4070DC8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0" name="직사각형 149">
                    <a:extLst>
                      <a:ext uri="{FF2B5EF4-FFF2-40B4-BE49-F238E27FC236}">
                        <a16:creationId xmlns:a16="http://schemas.microsoft.com/office/drawing/2014/main" id="{04FAA9AE-32EC-4CF8-AC2E-9C328DBD9D15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1" name="직사각형 150">
                    <a:extLst>
                      <a:ext uri="{FF2B5EF4-FFF2-40B4-BE49-F238E27FC236}">
                        <a16:creationId xmlns:a16="http://schemas.microsoft.com/office/drawing/2014/main" id="{40539DF0-F7FB-4C57-8D68-51E0527E4B6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2" name="직사각형 151">
                    <a:extLst>
                      <a:ext uri="{FF2B5EF4-FFF2-40B4-BE49-F238E27FC236}">
                        <a16:creationId xmlns:a16="http://schemas.microsoft.com/office/drawing/2014/main" id="{AF70B8B6-684D-48E7-B6C2-F3951FEC9BA9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3" name="직사각형 152">
                    <a:extLst>
                      <a:ext uri="{FF2B5EF4-FFF2-40B4-BE49-F238E27FC236}">
                        <a16:creationId xmlns:a16="http://schemas.microsoft.com/office/drawing/2014/main" id="{45BE2C64-13E3-43A5-8A35-CC5CCDD4FA7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4" name="직사각형 153">
                    <a:extLst>
                      <a:ext uri="{FF2B5EF4-FFF2-40B4-BE49-F238E27FC236}">
                        <a16:creationId xmlns:a16="http://schemas.microsoft.com/office/drawing/2014/main" id="{0706A11F-5370-4A67-80DC-A617919098EE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36" name="그룹 135">
                  <a:extLst>
                    <a:ext uri="{FF2B5EF4-FFF2-40B4-BE49-F238E27FC236}">
                      <a16:creationId xmlns:a16="http://schemas.microsoft.com/office/drawing/2014/main" id="{F7725459-056F-405D-B370-E01BA66298B3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137" name="TextBox 6">
                    <a:extLst>
                      <a:ext uri="{FF2B5EF4-FFF2-40B4-BE49-F238E27FC236}">
                        <a16:creationId xmlns:a16="http://schemas.microsoft.com/office/drawing/2014/main" id="{1115DCBF-5D22-4881-9052-2E8FF1E8563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138" name="TextBox 7">
                    <a:extLst>
                      <a:ext uri="{FF2B5EF4-FFF2-40B4-BE49-F238E27FC236}">
                        <a16:creationId xmlns:a16="http://schemas.microsoft.com/office/drawing/2014/main" id="{25190B70-B9A5-42BB-8EBE-623A52AADCF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139" name="TextBox 8">
                    <a:extLst>
                      <a:ext uri="{FF2B5EF4-FFF2-40B4-BE49-F238E27FC236}">
                        <a16:creationId xmlns:a16="http://schemas.microsoft.com/office/drawing/2014/main" id="{89E56D63-6376-4517-B729-E6F3BF6890DF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140" name="TextBox 9">
                    <a:extLst>
                      <a:ext uri="{FF2B5EF4-FFF2-40B4-BE49-F238E27FC236}">
                        <a16:creationId xmlns:a16="http://schemas.microsoft.com/office/drawing/2014/main" id="{AE749EC6-A8D3-4629-BB91-A1DB72245F7F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141" name="TextBox 10">
                    <a:extLst>
                      <a:ext uri="{FF2B5EF4-FFF2-40B4-BE49-F238E27FC236}">
                        <a16:creationId xmlns:a16="http://schemas.microsoft.com/office/drawing/2014/main" id="{586E85E4-90D7-498C-8C98-276585087DA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142" name="TextBox 11">
                    <a:extLst>
                      <a:ext uri="{FF2B5EF4-FFF2-40B4-BE49-F238E27FC236}">
                        <a16:creationId xmlns:a16="http://schemas.microsoft.com/office/drawing/2014/main" id="{378C4072-E56F-437D-93EF-6E93F6CE28F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143" name="TextBox 12">
                    <a:extLst>
                      <a:ext uri="{FF2B5EF4-FFF2-40B4-BE49-F238E27FC236}">
                        <a16:creationId xmlns:a16="http://schemas.microsoft.com/office/drawing/2014/main" id="{AA6AD6F4-E5F9-493D-8333-6584A8EA690D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4" name="TextBox 13">
                    <a:extLst>
                      <a:ext uri="{FF2B5EF4-FFF2-40B4-BE49-F238E27FC236}">
                        <a16:creationId xmlns:a16="http://schemas.microsoft.com/office/drawing/2014/main" id="{22A6096A-41DA-4ED7-8AB4-016E6B6B25BD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5" name="TextBox 14">
                    <a:extLst>
                      <a:ext uri="{FF2B5EF4-FFF2-40B4-BE49-F238E27FC236}">
                        <a16:creationId xmlns:a16="http://schemas.microsoft.com/office/drawing/2014/main" id="{A12AD87D-DBA5-4D9D-AC1B-FE9CD868A52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6" name="TextBox 15">
                    <a:extLst>
                      <a:ext uri="{FF2B5EF4-FFF2-40B4-BE49-F238E27FC236}">
                        <a16:creationId xmlns:a16="http://schemas.microsoft.com/office/drawing/2014/main" id="{853E78BD-768E-46A3-B6FA-780A187CA45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7" name="TextBox 16">
                    <a:extLst>
                      <a:ext uri="{FF2B5EF4-FFF2-40B4-BE49-F238E27FC236}">
                        <a16:creationId xmlns:a16="http://schemas.microsoft.com/office/drawing/2014/main" id="{6BBE2711-E98A-4261-94DE-53C540C597E3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8" name="TextBox 17">
                    <a:extLst>
                      <a:ext uri="{FF2B5EF4-FFF2-40B4-BE49-F238E27FC236}">
                        <a16:creationId xmlns:a16="http://schemas.microsoft.com/office/drawing/2014/main" id="{A95D4B76-4784-4545-BDB5-750705ED9BD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449D35DF-2A83-4E7F-81D5-D3445F3AA0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0592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7F09AE0-65C9-4056-9359-1BFBAAFC4C9B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3-3 Right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0F89346-0ECA-420F-9E48-2B7A2ED4D7B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12F8F11-834E-4F0B-BDD5-C2A918BC2B45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D09C7B3-FEFA-42ED-AEA1-8D9EEE564E62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40BD3E12-1626-45A6-B4C1-3906408D1D14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261C36CC-B9F0-4F2A-936C-AB0689A97F32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A09B59F0-270E-433D-8F1E-CF18BD5B0C07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직사각형 22">
                    <a:extLst>
                      <a:ext uri="{FF2B5EF4-FFF2-40B4-BE49-F238E27FC236}">
                        <a16:creationId xmlns:a16="http://schemas.microsoft.com/office/drawing/2014/main" id="{29B4F073-1471-4BCE-A06A-5C26224A327E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12D61D04-4451-4F85-BA11-5DDE70A5423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4CFE2823-F534-4E31-9BD8-A6961A603549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30375B2B-1F96-49E7-BC67-6330C8AE930F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id="{FB7E73BC-61C1-4320-B737-BCFC0FB68DA0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E444749E-2181-489C-98B6-48CEF1333088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10" name="TextBox 6">
                    <a:extLst>
                      <a:ext uri="{FF2B5EF4-FFF2-40B4-BE49-F238E27FC236}">
                        <a16:creationId xmlns:a16="http://schemas.microsoft.com/office/drawing/2014/main" id="{7DE34BAA-4E0C-4843-BC22-8A213AA840B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11" name="TextBox 7">
                    <a:extLst>
                      <a:ext uri="{FF2B5EF4-FFF2-40B4-BE49-F238E27FC236}">
                        <a16:creationId xmlns:a16="http://schemas.microsoft.com/office/drawing/2014/main" id="{E07FD65B-D9C5-424A-8651-B9A485E6B0B8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12" name="TextBox 8">
                    <a:extLst>
                      <a:ext uri="{FF2B5EF4-FFF2-40B4-BE49-F238E27FC236}">
                        <a16:creationId xmlns:a16="http://schemas.microsoft.com/office/drawing/2014/main" id="{CD24C009-2CB2-4879-AA5B-FCC97A6A45E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13" name="TextBox 9">
                    <a:extLst>
                      <a:ext uri="{FF2B5EF4-FFF2-40B4-BE49-F238E27FC236}">
                        <a16:creationId xmlns:a16="http://schemas.microsoft.com/office/drawing/2014/main" id="{A40BB8C6-6D58-47FC-9426-EA6D2AA354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14" name="TextBox 10">
                    <a:extLst>
                      <a:ext uri="{FF2B5EF4-FFF2-40B4-BE49-F238E27FC236}">
                        <a16:creationId xmlns:a16="http://schemas.microsoft.com/office/drawing/2014/main" id="{81A90E2F-4F2A-429A-9545-C9892776643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15" name="TextBox 11">
                    <a:extLst>
                      <a:ext uri="{FF2B5EF4-FFF2-40B4-BE49-F238E27FC236}">
                        <a16:creationId xmlns:a16="http://schemas.microsoft.com/office/drawing/2014/main" id="{257D2741-8012-4C61-859F-F72DA24DA07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16" name="TextBox 12">
                    <a:extLst>
                      <a:ext uri="{FF2B5EF4-FFF2-40B4-BE49-F238E27FC236}">
                        <a16:creationId xmlns:a16="http://schemas.microsoft.com/office/drawing/2014/main" id="{34DF7313-4737-40FE-B8AE-224F8CCF9CC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7" name="TextBox 13">
                    <a:extLst>
                      <a:ext uri="{FF2B5EF4-FFF2-40B4-BE49-F238E27FC236}">
                        <a16:creationId xmlns:a16="http://schemas.microsoft.com/office/drawing/2014/main" id="{214996BE-D6FA-4BC6-8741-8FB4942847BD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8" name="TextBox 14">
                    <a:extLst>
                      <a:ext uri="{FF2B5EF4-FFF2-40B4-BE49-F238E27FC236}">
                        <a16:creationId xmlns:a16="http://schemas.microsoft.com/office/drawing/2014/main" id="{D3CD01BB-AB8F-4437-B0C3-7570BFB29A7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9" name="TextBox 15">
                    <a:extLst>
                      <a:ext uri="{FF2B5EF4-FFF2-40B4-BE49-F238E27FC236}">
                        <a16:creationId xmlns:a16="http://schemas.microsoft.com/office/drawing/2014/main" id="{0B6948E0-8FF5-486E-852B-2E25D8EF0C26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0" name="TextBox 16">
                    <a:extLst>
                      <a:ext uri="{FF2B5EF4-FFF2-40B4-BE49-F238E27FC236}">
                        <a16:creationId xmlns:a16="http://schemas.microsoft.com/office/drawing/2014/main" id="{D07B8168-D87F-4C98-A12B-20876B0C2C1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1" name="TextBox 17">
                    <a:extLst>
                      <a:ext uri="{FF2B5EF4-FFF2-40B4-BE49-F238E27FC236}">
                        <a16:creationId xmlns:a16="http://schemas.microsoft.com/office/drawing/2014/main" id="{A4A91115-3E96-4EFE-B85C-E9114ED730A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97064B-9F8F-4566-AD66-33785D62F799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A29F495-8A4A-4AD1-B02F-A1C3FAAE508E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9B7992A-CFFE-4FF2-B41F-EAC2D53548A9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A394172E-0097-425D-A962-FCE852F33053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909F3DBD-A751-4384-B172-C0C1A0A377AA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EE5F5F55-097C-4859-8421-A7DFE2DA8DB2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FFC4FC3B-6DAF-4619-B22A-8188F86CB1DB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rgbClr val="0033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404268EA-2752-46AB-9ACA-50DAFF29834C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209640C0-E894-4AEF-B1C9-92D7B9FE32C6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E73DC55D-9B4F-4E8A-8EFA-F30E9FD192DB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20F0A788-D516-4A8A-8A5E-04E223EA2139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EA3B022-4CF5-4CCB-A566-7BC21FECDA57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E3803EC-D8E3-4FF0-A83D-E2FD55B640DB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C39C7F3-A253-4D8D-83BC-4C395224EB54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3EBD549-D684-4C14-AB4C-5ED85EB0C312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8F894C0-E75B-4C96-9C9B-1BB47965C511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C81EF7A-BBB4-414C-A563-62869C375022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2CCD52E-E1CA-4BC8-854A-72E509BEAEF6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0EA47E9-26E8-4A88-A2AA-69ACEB3E58EE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3F7AF83-52E7-4F02-BDC3-FAF1968F1D33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1319D6C-DF7D-4A7F-AECC-AD9E237244DF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37013CE-AF62-4100-BE68-0A7F954D8A6A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A0F71D4-0862-4A4F-8725-108E9D79BEF6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43F3695-63A4-456E-9EAF-4205649203AF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BCDB22D-1D94-406D-8DDA-8DEB9196C29B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CDF33CD-5E55-4839-BDD4-BACB3CAED512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D8C8C70-F1CE-4D89-AD0E-1F7895C5A77F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4E175E5-9021-4EA1-8888-8361D3C09531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578855A-EBBF-4E7B-A25E-C66CB2F6C97E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D992966-C964-4457-8EB6-4E40726F2947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662CAEE-FDC3-454C-BBBC-9811F45A38DF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6AD8491-A8F6-48C0-B735-56FF347C493B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6BEB633-3D84-4AEA-A6EC-9495565B2337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FB37346-1E3C-4E05-A88F-A576702F2696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D21983A-1E57-4FB1-8191-1A0576BA394F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D35082E-5FAF-4F03-ABC5-5F7CC5B6E889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681D72F-E4CB-45B5-8B6A-5C6E428EBA06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53B4A71-3F6B-4467-8CBC-238D97C79526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14FF289-286F-4F21-ABCE-5A1C0D58D562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48A48C0-BDC6-4353-95BE-6E81969C9FD9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2805121-27A3-4B3A-B518-F47B88ED2541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EA2E179-CFC8-4E3A-BA2A-FD4618280272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92D30CC-74D1-4449-A769-D29C9C275C9A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14A6385-6E6A-4C74-B342-389809290722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E6A03CE-6D29-433E-BBA8-981AE8084FF8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660CEBA-5D4A-4A21-8FDF-90C2DA45C5EF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64624E02-DDBF-4408-812C-9D5DC589C514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6A65D22-9062-4EE8-841A-15BE96668940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23BB161-03DC-4947-9148-5AEEAA1F1AA5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A4DD82F-F9C2-4994-BDBA-3ACC8D5B2FE5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CE9E95F-117A-4514-92FD-1A6172256F4F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9792121-A8BB-4D22-8394-5FC30BD540B3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50F2AFE-4815-4CE9-B1D3-BE34DC73BF6F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A0C2310-CC32-49CF-ABEE-A5C05B1D589C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C16B0399-C294-4DE8-A9D5-7F7A4E1833D7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E930C2A8-0B09-4FB0-B69B-DC0F65083A52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0657D3F4-0F55-482C-9EE7-09ACB190BD4F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3222A0F9-1575-4835-B033-941F419803D2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8C81190-E440-4E1F-971B-4370EBD3DD05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A562466-F6F4-4EE5-9BBA-F0961853F83B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AF6BBC0A-E854-415E-84B3-C6ED34460252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514ECFE-A1CC-4796-BDE4-53B94E928571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1BA066F-5DBB-4953-AFE4-FA6E44F9B059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91BA6BD5-63DF-471E-B967-D89E17DC440B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C5090DD-4168-4906-AAF3-EFA3BECE8737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B91363E6-6B40-4B69-B27A-02A99D628B89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9E10FEC7-309D-45A2-A1DF-6F4094B24721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7059B98-E766-440B-A9FB-4009253F3BBE}"/>
              </a:ext>
            </a:extLst>
          </p:cNvPr>
          <p:cNvGrpSpPr/>
          <p:nvPr/>
        </p:nvGrpSpPr>
        <p:grpSpPr>
          <a:xfrm>
            <a:off x="4708144" y="1886064"/>
            <a:ext cx="619248" cy="495805"/>
            <a:chOff x="4473136" y="1904920"/>
            <a:chExt cx="619248" cy="49580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56F07A7-B6C1-46D3-B9A8-4A89FB6045C4}"/>
                </a:ext>
              </a:extLst>
            </p:cNvPr>
            <p:cNvSpPr/>
            <p:nvPr/>
          </p:nvSpPr>
          <p:spPr>
            <a:xfrm>
              <a:off x="4670303" y="1978644"/>
              <a:ext cx="422081" cy="42208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78BA964F-36C7-452D-9BD2-DC39E8FB13B0}"/>
                </a:ext>
              </a:extLst>
            </p:cNvPr>
            <p:cNvGrpSpPr/>
            <p:nvPr/>
          </p:nvGrpSpPr>
          <p:grpSpPr>
            <a:xfrm>
              <a:off x="4473136" y="1904920"/>
              <a:ext cx="332142" cy="253916"/>
              <a:chOff x="3377793" y="3692205"/>
              <a:chExt cx="332142" cy="253916"/>
            </a:xfrm>
          </p:grpSpPr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AF8A24E2-41B1-4095-9A34-195E9BFCBBE3}"/>
                  </a:ext>
                </a:extLst>
              </p:cNvPr>
              <p:cNvSpPr/>
              <p:nvPr/>
            </p:nvSpPr>
            <p:spPr>
              <a:xfrm>
                <a:off x="3433441" y="3712624"/>
                <a:ext cx="220847" cy="22087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72EEE73-3A57-4060-B87B-3B1C3BBBDDD5}"/>
                  </a:ext>
                </a:extLst>
              </p:cNvPr>
              <p:cNvSpPr txBox="1"/>
              <p:nvPr/>
            </p:nvSpPr>
            <p:spPr>
              <a:xfrm>
                <a:off x="3377793" y="3692205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16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3C74D47F-D7A4-4E34-8C06-B3E04BBED184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02DD460-4B0E-43A7-8843-6E5F91E70D60}"/>
              </a:ext>
            </a:extLst>
          </p:cNvPr>
          <p:cNvSpPr txBox="1"/>
          <p:nvPr/>
        </p:nvSpPr>
        <p:spPr>
          <a:xfrm>
            <a:off x="1819564" y="2987003"/>
            <a:ext cx="98959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5845F67-7ACD-4308-8875-5B86612F59B5}"/>
              </a:ext>
            </a:extLst>
          </p:cNvPr>
          <p:cNvSpPr txBox="1"/>
          <p:nvPr/>
        </p:nvSpPr>
        <p:spPr>
          <a:xfrm>
            <a:off x="6410860" y="5560630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8B59CB8-39A2-4ECE-A3F2-ED8759B9433C}"/>
              </a:ext>
            </a:extLst>
          </p:cNvPr>
          <p:cNvSpPr txBox="1"/>
          <p:nvPr/>
        </p:nvSpPr>
        <p:spPr>
          <a:xfrm>
            <a:off x="6962914" y="29488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442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0970E13-5DA8-436C-9A8B-4256F6490AF2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3-3 Front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E1BA572-8AA9-4BFF-AB6F-BD0BDDE3A8F0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4B91C7AD-84D5-4E99-890E-7B35795B6FE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EA265B2-52C9-4CF5-8DDD-A59C9986BEC6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AC6BF1F3-5BA3-4138-A979-997A3E5A7BA2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2F768E9D-A519-486D-B788-6808C953BAB4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1DE91DBE-5D54-46D2-97FF-6A12D47652E7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AD1EC425-C523-44D9-9B86-CF35A1B9638A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515E8390-7224-4DF6-8046-9FB3EB1A1C21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EA379331-6D07-4CF1-BAD9-3250723823AF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9EF4F916-6924-4254-AEF0-3D12224FBCD3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A1B13B6D-1456-49C6-9566-387B66065AC9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26C9341-EBE3-4855-BCEF-CD22ED437E7B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5C09DA5D-FDC9-45CE-8DEC-F261D5BD2B8F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B3C383DA-C10A-4050-AE68-3B735FE25C5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8FA7DBDF-F93D-4D62-99DF-68910B98A2A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6A9A2B9D-2808-40AD-9509-382E9E41C42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634562EA-B76A-4225-B420-1AC4658371AF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051B14D1-8924-4CE3-BFF8-A95414EF3E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88E87CF7-0CA2-437F-8F39-16DE31D4C45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9AFFBD95-D557-46BB-A4D5-971698792C9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0F80850D-A23F-4204-864C-AD319C0ACC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852D8CBE-A2C7-401E-9505-7590B9DD1A2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2383C141-1204-45AF-A558-7C19512594A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A707515D-8E77-44E4-BBE3-3A6F11FAE501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B7459D3-3175-4599-8EF9-32030E12C195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E9300234-64D9-4790-8751-A018164B0263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2054F3C6-9C6A-40B0-9B33-832201DE74BE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9C4C61D1-7F7F-44EF-BC1E-360C86817197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1A20A4C2-E463-4BEE-B313-69777933CF2E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4207C2E0-7DD4-463C-954D-1D7CB3AF4A73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D0D560F6-70EC-4FD8-BD5E-A551516F9B6F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FC442B92-41E1-4EEF-ACD9-AA30CC54C4B2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A70240DD-EC33-48FB-B46C-1B2ACF3D9646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8FD6A5E8-C45D-478F-905D-C65210F3B304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7500E6C5-0544-4222-A8B2-680C36D14515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15ED231-C47A-47E8-A4FD-7E0DE3DF417C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EC70C344-3A60-4D72-9F72-DE5161522A54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534A6BF4-CB09-40F6-B389-6C6F89DE4205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D12CB5D-A892-412F-90CA-203312A7E97F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DCE85B4-74BF-48D8-826F-17572EB16C4B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EAF87AB3-E9CF-4CE9-8DDE-F0C5C25F42E2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7C45C46-CB8A-4E41-9D85-823E1A9354D7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5D83ED07-D73D-4F98-9AD4-8D1B135EC831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A0DD29C3-6386-4D35-9191-115869706C5E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990E1518-E326-4280-B89C-D47B9A37552F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E5F98D9E-89FF-4E3E-AB08-0B9D175D660C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A17AE66-63E8-43B0-8964-00ABD50DF968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69BC009B-E661-4BCE-93B5-EF19486DFD24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6370A767-DCE1-44DA-A16C-EF1CD6A6F995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E3AB4BC-031B-42D9-8EBD-1E67FE5708EB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8110939-98C8-4A5E-81EE-21ACD68074D4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996429B5-A170-4819-88C9-FA0A2AA13CEE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6485C0F-E2AE-4E44-8040-E9330A0B4A8E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D2E87263-C251-4E89-A92A-D9EBB8EF1381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E99CDBE0-0C35-4265-9FC0-6C3DE0CCAD00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0A0B8AA6-DA24-4F74-A3BD-33782704BB7D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0B8C3849-0F58-4224-924F-CAF15D15412C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363D0B0-1204-4A06-8071-6322B0D9B4DC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6BF7B171-CBB7-408A-A83A-D60E9C7F58CB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1BAA9ED-46FC-4838-A138-C5A51E07914E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4A31BDCB-205C-4B24-9F56-3DABCDB644C9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A9D6CC48-6E8D-482D-BE33-9A21F8CD9C96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3CB32C88-F557-498F-A19F-DF8911B1D10E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93D84BA-A507-4E37-996F-EFA53B2DD738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FE8D21D4-6696-43C7-A192-2C7740EB3AA8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FA6A8AC5-9AEA-47CA-8EFB-49D21CC84AE2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55B3E4E0-6198-4677-A9A3-5300019A3EF2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62F16202-5B23-46D0-A7E5-1017D088BE8A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5B623931-0C83-4226-813B-576CF636BE62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AA4B738-4635-4B42-9522-6E5C4F3F2291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86F33DE9-FB07-43BB-9BF1-732255055264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8D53097F-0F0F-4C40-8357-FDACC9498D2C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C66019D9-E19C-42F6-936C-4A965DCDC44E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F7C6BC6-C375-4EFC-A7DA-31855E6B06E4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7E3E7555-45B4-4ECC-A8E2-BE81EDF08F11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80E07F5A-C835-483F-8D5A-E79C7BCF5315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F80BE7D9-EB88-4301-8DA2-5F49AF60F4F8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DC3FFF6D-EBE3-41A7-A59E-AD97DA2FCDEB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ACC34EC-137F-4AF7-BB54-017FCC81C2E3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FBB8BF3F-F048-4DEC-B7AB-C3CB88714EDE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2F9D9029-7BAA-4AB4-BED3-95C1AE0B2FA0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B28041EF-AA0D-4A08-B4EC-6D4DB1D7D685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99D00E74-559A-4091-B26A-89288E993C45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74799C91-2851-4241-A57D-99FA978CA9FF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60A55F16-DE76-4FE2-960F-0F447DA145F8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CCDBDEB2-6278-4358-BD0C-CF210AD54FEA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BD83C24-B080-4FA6-B668-F38A307ACE17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83E7059D-F8D7-4481-8A27-E28D82BEA83C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E80C0F8B-0FF4-45D1-A865-968489BBD57A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FAAE3BDF-BE6C-4C6C-BF68-CB1FE2B5FD74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4918CC43-E461-4A2B-9816-6C845273AFFB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1" name="자유형: 도형 160">
            <a:extLst>
              <a:ext uri="{FF2B5EF4-FFF2-40B4-BE49-F238E27FC236}">
                <a16:creationId xmlns:a16="http://schemas.microsoft.com/office/drawing/2014/main" id="{A9602255-7857-4428-BBCA-E9D89AA4E20C}"/>
              </a:ext>
            </a:extLst>
          </p:cNvPr>
          <p:cNvSpPr/>
          <p:nvPr/>
        </p:nvSpPr>
        <p:spPr>
          <a:xfrm flipV="1">
            <a:off x="4369500" y="3941809"/>
            <a:ext cx="1030103" cy="1543337"/>
          </a:xfrm>
          <a:custGeom>
            <a:avLst/>
            <a:gdLst>
              <a:gd name="connsiteX0" fmla="*/ 0 w 1030103"/>
              <a:gd name="connsiteY0" fmla="*/ 1543337 h 1543337"/>
              <a:gd name="connsiteX1" fmla="*/ 514637 w 1030103"/>
              <a:gd name="connsiteY1" fmla="*/ 1543337 h 1543337"/>
              <a:gd name="connsiteX2" fmla="*/ 515466 w 1030103"/>
              <a:gd name="connsiteY2" fmla="*/ 1543337 h 1543337"/>
              <a:gd name="connsiteX3" fmla="*/ 1030103 w 1030103"/>
              <a:gd name="connsiteY3" fmla="*/ 1543337 h 1543337"/>
              <a:gd name="connsiteX4" fmla="*/ 1030103 w 1030103"/>
              <a:gd name="connsiteY4" fmla="*/ 1028675 h 1543337"/>
              <a:gd name="connsiteX5" fmla="*/ 1030103 w 1030103"/>
              <a:gd name="connsiteY5" fmla="*/ 1027873 h 1543337"/>
              <a:gd name="connsiteX6" fmla="*/ 1030103 w 1030103"/>
              <a:gd name="connsiteY6" fmla="*/ 515464 h 1543337"/>
              <a:gd name="connsiteX7" fmla="*/ 1030103 w 1030103"/>
              <a:gd name="connsiteY7" fmla="*/ 513211 h 1543337"/>
              <a:gd name="connsiteX8" fmla="*/ 1030103 w 1030103"/>
              <a:gd name="connsiteY8" fmla="*/ 0 h 1543337"/>
              <a:gd name="connsiteX9" fmla="*/ 515466 w 1030103"/>
              <a:gd name="connsiteY9" fmla="*/ 0 h 1543337"/>
              <a:gd name="connsiteX10" fmla="*/ 514637 w 1030103"/>
              <a:gd name="connsiteY10" fmla="*/ 0 h 1543337"/>
              <a:gd name="connsiteX11" fmla="*/ 0 w 1030103"/>
              <a:gd name="connsiteY11" fmla="*/ 0 h 1543337"/>
              <a:gd name="connsiteX12" fmla="*/ 0 w 1030103"/>
              <a:gd name="connsiteY12" fmla="*/ 513211 h 1543337"/>
              <a:gd name="connsiteX13" fmla="*/ 0 w 1030103"/>
              <a:gd name="connsiteY13" fmla="*/ 515464 h 1543337"/>
              <a:gd name="connsiteX14" fmla="*/ 0 w 1030103"/>
              <a:gd name="connsiteY14" fmla="*/ 1027873 h 1543337"/>
              <a:gd name="connsiteX15" fmla="*/ 0 w 1030103"/>
              <a:gd name="connsiteY15" fmla="*/ 1028675 h 154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0103" h="1543337">
                <a:moveTo>
                  <a:pt x="0" y="1543337"/>
                </a:moveTo>
                <a:lnTo>
                  <a:pt x="514637" y="1543337"/>
                </a:lnTo>
                <a:lnTo>
                  <a:pt x="515466" y="1543337"/>
                </a:lnTo>
                <a:lnTo>
                  <a:pt x="1030103" y="1543337"/>
                </a:lnTo>
                <a:lnTo>
                  <a:pt x="1030103" y="1028675"/>
                </a:lnTo>
                <a:lnTo>
                  <a:pt x="1030103" y="1027873"/>
                </a:lnTo>
                <a:lnTo>
                  <a:pt x="1030103" y="515464"/>
                </a:lnTo>
                <a:lnTo>
                  <a:pt x="1030103" y="513211"/>
                </a:lnTo>
                <a:lnTo>
                  <a:pt x="1030103" y="0"/>
                </a:lnTo>
                <a:lnTo>
                  <a:pt x="515466" y="0"/>
                </a:lnTo>
                <a:lnTo>
                  <a:pt x="514637" y="0"/>
                </a:lnTo>
                <a:lnTo>
                  <a:pt x="0" y="0"/>
                </a:lnTo>
                <a:lnTo>
                  <a:pt x="0" y="513211"/>
                </a:lnTo>
                <a:lnTo>
                  <a:pt x="0" y="515464"/>
                </a:lnTo>
                <a:lnTo>
                  <a:pt x="0" y="1027873"/>
                </a:lnTo>
                <a:lnTo>
                  <a:pt x="0" y="1028675"/>
                </a:lnTo>
                <a:close/>
              </a:path>
            </a:pathLst>
          </a:cu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13B5DCC-195E-42B0-8696-5819B5A606D1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C109998-5E85-4BCD-873E-CEDA06AC7FBB}"/>
              </a:ext>
            </a:extLst>
          </p:cNvPr>
          <p:cNvSpPr txBox="1"/>
          <p:nvPr/>
        </p:nvSpPr>
        <p:spPr>
          <a:xfrm>
            <a:off x="1819564" y="2987003"/>
            <a:ext cx="98959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D2EE205-0DC9-4DFD-8340-F7C85842C8EA}"/>
              </a:ext>
            </a:extLst>
          </p:cNvPr>
          <p:cNvSpPr txBox="1"/>
          <p:nvPr/>
        </p:nvSpPr>
        <p:spPr>
          <a:xfrm>
            <a:off x="6410860" y="5560630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366CD22-41AD-4F36-AAFC-BB278CE5613F}"/>
              </a:ext>
            </a:extLst>
          </p:cNvPr>
          <p:cNvSpPr txBox="1"/>
          <p:nvPr/>
        </p:nvSpPr>
        <p:spPr>
          <a:xfrm>
            <a:off x="6962914" y="29488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5043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BBA66FB-26B9-4721-B62D-C7BD7CAC3FF9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3DECE2D-BD4A-4647-AC1A-B8784408FD44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23C250CA-A560-4130-83AC-155D04011E16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CB84C424-D601-4094-8DA7-DADA0353906D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626D5986-1B0A-469C-A21C-186F739567D8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71520612-D736-405D-B923-31568BEC68FF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5BEB04F-CDC5-47B0-BD0C-9BFB44F38EB6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32025966-E597-47A5-9265-D4ADDC6EFCF9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85D4F20-0323-4F68-87EB-594A8315215D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891AE0D7-9AC0-44C7-A12D-1FFD818DD645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3201CD3-C220-427A-BD00-C32BD6E2769F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CF10F4A-5CAC-40D2-8745-C1957D5103DF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C5E5B87-C98A-43EE-A470-225EEE842A78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83170CB-0195-4EFB-9CAC-324F660DA2E4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3D2E532-7637-4B6D-A712-EDFA693DB3E3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2C96DFE-E226-43E6-AC7D-E729B228343F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02CD773-F326-481E-96D6-E9C97F52D97B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8633348-E94A-4023-B215-E43B59591007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BAF5877-AF4F-4938-A0A3-7E9F879B508F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A197760-76E5-46F2-8354-602E88CAF24D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C1E5740-DECD-4B6D-BDBC-6F51AB9782A7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4A9AE0E-5674-491B-97F7-0236EEC1DC37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FA31CEA-33BD-4994-B462-01DB292A293B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CD3F754-3F3D-4F3C-8A1A-E6BDFA4E6397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3ECB0DF-02C6-4CC5-B03D-0DE68DFE792F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488AC40-3FD6-4450-8F15-3284BDB21CA1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C0BA5A4-BE25-498F-AF4C-9B41BCE8E968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5716FF6-DAF3-4C50-B3E4-08F3EECE445A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8DFA1C6-98E1-4E60-B010-2DAF8F064B81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3EED5FF-8E8E-4CF2-9505-EDDD6F63FABC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865B9C8-DFD4-4B15-B635-4F9BED557EB3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FB2FB0F-F093-4473-88B9-B96564AC34E9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EA432A-FD7D-46DD-A2B4-36802326090F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2B7B4BC-1BD8-4DE3-BD59-BDFAF7913AC4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F2D7FE2-A104-4661-85AF-DC73EDEE3C20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C6C0A01-51F9-48A8-97E3-840F3D06DD82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50FB30-5140-4CC3-AF76-33EED707AAC8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B9AF070-0515-46E3-A0C1-7C5520614006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2C130A4-0C6B-4F5B-9749-A55AA67F41D2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6CDD6B9-E4CD-4B9C-AD3D-1CF533E234A6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80FFC01-8CA1-4825-9ADB-6E13D784111D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2F6B862-E1CD-47FF-BABD-489FAD09E706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4840715-AC9F-4E93-B290-6C8E025EC007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1C7C1AF-A51A-4511-A121-8A585AF3EA7F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39F7F61-FC29-42EC-9C9D-ED8D9FB1F2FE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C96D120-054B-44A9-957C-5B3DC62F3069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687CF99-F6F8-4107-BBC5-9426E13404F8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93EA220-61C4-4D17-948A-489858D4DA51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1834006-8D10-459A-9ECD-3AC0169DF4BB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E8118C3-E41E-470D-9800-DAD534CA44B0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20E0CDA-0386-4ACF-B1F1-C03162EA6E87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9395B4C-EDEC-4791-9FCA-8A8527F2D824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F5AA9A5-C561-44AF-AC19-C00FC8A841A7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09A3A0B-AF74-42CE-9BC4-79DDCBB4D750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3AA0532-53DE-4480-8931-6D83D9614A73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8233384-E2B0-4F83-AF64-1092AAAA2D28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17DF562-CA25-44F2-9BE6-14AD27B8E29A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FDA6825-BC69-4C49-888D-F986D5500301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FEBDBD7-3173-4113-A7BA-32CE0AAEF159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1B52262-B4C3-4105-83E1-93E3CF35613C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3E594E3-B3DA-4981-BE12-173BB03D92DB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349D852-5D3F-4536-972F-98C48D7368E8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E07D640-6BD6-43CB-9EBE-802BDBC89875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DE3C7CB-1D33-4AA9-BA4B-E686315B3E8E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861CE29-266F-4F51-9850-016C2F9EBFC9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255354E-0F3B-47B9-A88B-77A8F7396D17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3-3 Behind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BBFF27A2-154A-4A77-A412-A8FA19C91ED3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1DDC885-8DB7-4535-AF90-747555238CE3}"/>
              </a:ext>
            </a:extLst>
          </p:cNvPr>
          <p:cNvSpPr txBox="1"/>
          <p:nvPr/>
        </p:nvSpPr>
        <p:spPr>
          <a:xfrm>
            <a:off x="1819564" y="2987003"/>
            <a:ext cx="98959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40B0C6D-FC74-40CA-A6A0-7F6AB80A3EF3}"/>
              </a:ext>
            </a:extLst>
          </p:cNvPr>
          <p:cNvSpPr txBox="1"/>
          <p:nvPr/>
        </p:nvSpPr>
        <p:spPr>
          <a:xfrm>
            <a:off x="6410860" y="5560630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479449B-24A9-4401-987F-183F8460C224}"/>
              </a:ext>
            </a:extLst>
          </p:cNvPr>
          <p:cNvSpPr txBox="1"/>
          <p:nvPr/>
        </p:nvSpPr>
        <p:spPr>
          <a:xfrm>
            <a:off x="6962914" y="29488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53B45579-35D8-4CFC-89A9-FC67BA876B25}"/>
              </a:ext>
            </a:extLst>
          </p:cNvPr>
          <p:cNvSpPr/>
          <p:nvPr/>
        </p:nvSpPr>
        <p:spPr>
          <a:xfrm flipV="1">
            <a:off x="4369500" y="3941809"/>
            <a:ext cx="1030103" cy="1543337"/>
          </a:xfrm>
          <a:custGeom>
            <a:avLst/>
            <a:gdLst>
              <a:gd name="connsiteX0" fmla="*/ 0 w 1030103"/>
              <a:gd name="connsiteY0" fmla="*/ 1543337 h 1543337"/>
              <a:gd name="connsiteX1" fmla="*/ 514637 w 1030103"/>
              <a:gd name="connsiteY1" fmla="*/ 1543337 h 1543337"/>
              <a:gd name="connsiteX2" fmla="*/ 515466 w 1030103"/>
              <a:gd name="connsiteY2" fmla="*/ 1543337 h 1543337"/>
              <a:gd name="connsiteX3" fmla="*/ 1030103 w 1030103"/>
              <a:gd name="connsiteY3" fmla="*/ 1543337 h 1543337"/>
              <a:gd name="connsiteX4" fmla="*/ 1030103 w 1030103"/>
              <a:gd name="connsiteY4" fmla="*/ 1028675 h 1543337"/>
              <a:gd name="connsiteX5" fmla="*/ 1030103 w 1030103"/>
              <a:gd name="connsiteY5" fmla="*/ 1027873 h 1543337"/>
              <a:gd name="connsiteX6" fmla="*/ 1030103 w 1030103"/>
              <a:gd name="connsiteY6" fmla="*/ 515464 h 1543337"/>
              <a:gd name="connsiteX7" fmla="*/ 1030103 w 1030103"/>
              <a:gd name="connsiteY7" fmla="*/ 513211 h 1543337"/>
              <a:gd name="connsiteX8" fmla="*/ 1030103 w 1030103"/>
              <a:gd name="connsiteY8" fmla="*/ 0 h 1543337"/>
              <a:gd name="connsiteX9" fmla="*/ 515466 w 1030103"/>
              <a:gd name="connsiteY9" fmla="*/ 0 h 1543337"/>
              <a:gd name="connsiteX10" fmla="*/ 514637 w 1030103"/>
              <a:gd name="connsiteY10" fmla="*/ 0 h 1543337"/>
              <a:gd name="connsiteX11" fmla="*/ 0 w 1030103"/>
              <a:gd name="connsiteY11" fmla="*/ 0 h 1543337"/>
              <a:gd name="connsiteX12" fmla="*/ 0 w 1030103"/>
              <a:gd name="connsiteY12" fmla="*/ 513211 h 1543337"/>
              <a:gd name="connsiteX13" fmla="*/ 0 w 1030103"/>
              <a:gd name="connsiteY13" fmla="*/ 515464 h 1543337"/>
              <a:gd name="connsiteX14" fmla="*/ 0 w 1030103"/>
              <a:gd name="connsiteY14" fmla="*/ 1027873 h 1543337"/>
              <a:gd name="connsiteX15" fmla="*/ 0 w 1030103"/>
              <a:gd name="connsiteY15" fmla="*/ 1028675 h 154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0103" h="1543337">
                <a:moveTo>
                  <a:pt x="0" y="1543337"/>
                </a:moveTo>
                <a:lnTo>
                  <a:pt x="514637" y="1543337"/>
                </a:lnTo>
                <a:lnTo>
                  <a:pt x="515466" y="1543337"/>
                </a:lnTo>
                <a:lnTo>
                  <a:pt x="1030103" y="1543337"/>
                </a:lnTo>
                <a:lnTo>
                  <a:pt x="1030103" y="1028675"/>
                </a:lnTo>
                <a:lnTo>
                  <a:pt x="1030103" y="1027873"/>
                </a:lnTo>
                <a:lnTo>
                  <a:pt x="1030103" y="515464"/>
                </a:lnTo>
                <a:lnTo>
                  <a:pt x="1030103" y="513211"/>
                </a:lnTo>
                <a:lnTo>
                  <a:pt x="1030103" y="0"/>
                </a:lnTo>
                <a:lnTo>
                  <a:pt x="515466" y="0"/>
                </a:lnTo>
                <a:lnTo>
                  <a:pt x="514637" y="0"/>
                </a:lnTo>
                <a:lnTo>
                  <a:pt x="0" y="0"/>
                </a:lnTo>
                <a:lnTo>
                  <a:pt x="0" y="513211"/>
                </a:lnTo>
                <a:lnTo>
                  <a:pt x="0" y="515464"/>
                </a:lnTo>
                <a:lnTo>
                  <a:pt x="0" y="1027873"/>
                </a:lnTo>
                <a:lnTo>
                  <a:pt x="0" y="1028675"/>
                </a:lnTo>
                <a:close/>
              </a:path>
            </a:pathLst>
          </a:cu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505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887EA6C-ECE1-43C5-B5D1-07376EB70F57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Egg Example 1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2E27A71-2D87-4762-97FF-B851C37D79CD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8F2F61C-7D07-41BD-BF8E-9CAC6812CD91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BFFFB1F9-997B-4645-8A78-C4FEAD9A88E3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BB17E42-7629-4AF9-B7B0-6B941FE7C43F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FC8D8B2-608B-4F28-87CE-501B5CC1D702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3A26C00-5BAB-49C9-A482-9F241D8C9EFD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637A1102-D580-4BE3-989E-CE9837143057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60292952-BB88-464D-AAC7-5DE82928DF14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AD32A26-A015-49C9-A960-E54FC46D5EAE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7CAC1A1-A8AC-452E-8AAC-1BE2A17BD639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C5FFCBF-3FF7-4269-AD65-F036E708FABA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454C1DB-4D9F-480A-996B-3F46752DB977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23FACF4-8907-4A1C-853B-4B954FEFD03B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48CA82F-78B2-4080-86DE-992BFF223F1B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FEF72CB-BEC9-4BEF-8E2F-7D494D33023B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CE09F93-A0A3-4F7A-9DD2-B16F89C01866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33145C4-AAC1-40F0-A6B3-818B902B771C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30E3976-2E98-44B2-B8F7-06C7B166A2AE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1F4185F-3443-4332-B4CF-E8881E513315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52289FB-9DDD-43F7-A976-8D208D76CED0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A319090-409C-474E-9235-8AEB51573AB7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EB64413-E491-415F-8404-1DD8814B0BA2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6852E08-6C73-4765-8D52-5F5F00A08C34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D62012C-7F15-40A0-8A77-7C33C4936E68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5C37590-2332-46DF-9806-CA7C36B112D1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46A1EE-E3F2-47AC-8255-540C8EBA6B0C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C5EA977-A351-44FA-8C63-8C24D55364D2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E224AB-3814-4D72-8B1A-C7F00DFD472B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DA38203-580B-4582-A2FE-12649E6C7B3F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D9EED15-4119-462C-85E9-CAD79DC49516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9282064-9050-4D5E-B059-7ADEEA130FB0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6055620-6B3D-4257-B950-F5EC5354173A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CDD62FC-7E47-4D05-8B47-950E0A4D8732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514A5E3-4168-45E6-A292-89FBBBD863C4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9882C3D-49D2-4911-A7B8-40F418178EA4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4F3D0B6-7702-4648-9217-75C95A43E398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780FA34-BA63-4486-B07A-E44AE70FC1CC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6A83645-59C0-46EA-9ABB-ECAD8E356EFE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92E47C3-FBD9-4B77-AF4E-4597012E137C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C2F0EE0-7848-408D-B9FA-34504608A31C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118D761-8A33-4F71-A309-56D56AF5D5E2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A17A072-50E0-4D34-8E87-7323EB609931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5433D9D-C2E7-4986-9EFE-937FD71BACBC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1C0E696-97E1-44BB-AE7F-2CC96D342F3D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6FDF458-4E5D-4A4F-8D7C-4A223CF447D9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352CAD4-5468-4B0E-86AC-9F1C7A41FF94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80B5514-D73A-4CED-ADF3-4B664103A1B8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7BC8B1E-BF83-4935-9385-077CE3F7C00E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66BABBB-0F24-4391-A021-300202D51B45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25BA65E-CFEA-4B49-97E9-54196F100B50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64A38E8-815E-4569-B627-811DB6D8966A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C5A43DF-C851-4734-AB0F-B979C46976D6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E5E28F7-16A5-408B-A433-62B305841CA4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62E4AE4-A839-4359-924C-FD12C03C6440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A3FB5DA-A7AE-48E9-9A3B-777402E1509D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925062A-1563-4F78-BBC2-F62A3AAB4A03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5471E39-D0C4-408D-A1EB-F1E12660B04B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2116E2C-9222-44EF-9C1F-526B4575AC9A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518F088-4576-45DB-9C76-628FE4166436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7700E21-AA3C-49CE-8B5D-0885A032D24D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318A452-7115-4367-8C4D-A09682294BD5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F271331-5A65-4DA1-8BF6-067BA8C2856C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D88FE73-B10C-43B8-9C23-9225955650AE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C2640BC-676F-49C5-9892-AE1C179CAAD1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748AC92-E988-4A1A-A7E2-2350CE6FEB09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DC29DA1-32AF-454E-A209-D91483D787FB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08EE3B9-7BB9-4B6F-8EE3-0AB38117AAC5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2E3AA65-3DA6-4440-BBC3-E8D8B14D7DD8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FA086B77-A1C1-49DC-92B7-0D13CF2958DB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35D3DA94-4E6D-4661-A0F6-5ED5A94AE83B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0AB1AB23-A51B-488B-BD4D-8BBC4CAD01EC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B6C02A9F-9F5A-4DFE-B3FB-8C6C58EE7B7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9D876BBA-DAD4-4900-AB1F-0DBBDBD8E120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364AF7E9-4A33-4F47-86DD-87740E846044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ADF3036-6C68-49F3-A840-3F7793787D82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631AE495-D0F4-47D2-B91C-450351E99ECB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4" name="직사각형 93">
                    <a:extLst>
                      <a:ext uri="{FF2B5EF4-FFF2-40B4-BE49-F238E27FC236}">
                        <a16:creationId xmlns:a16="http://schemas.microsoft.com/office/drawing/2014/main" id="{180A49E5-ECA1-49A9-85ED-70D941D2243A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BE91BB47-CF19-4FDE-ACB3-96CAC4BF81B1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7" name="TextBox 6">
                    <a:extLst>
                      <a:ext uri="{FF2B5EF4-FFF2-40B4-BE49-F238E27FC236}">
                        <a16:creationId xmlns:a16="http://schemas.microsoft.com/office/drawing/2014/main" id="{EFFA1EEE-A996-4B55-91D7-D3B8BE7187B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7">
                    <a:extLst>
                      <a:ext uri="{FF2B5EF4-FFF2-40B4-BE49-F238E27FC236}">
                        <a16:creationId xmlns:a16="http://schemas.microsoft.com/office/drawing/2014/main" id="{ED735461-1328-4A22-9681-E7B3104BC48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-1m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8">
                    <a:extLst>
                      <a:ext uri="{FF2B5EF4-FFF2-40B4-BE49-F238E27FC236}">
                        <a16:creationId xmlns:a16="http://schemas.microsoft.com/office/drawing/2014/main" id="{79A5DDE9-1A6B-41E4-A756-11AC7A93454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9">
                    <a:extLst>
                      <a:ext uri="{FF2B5EF4-FFF2-40B4-BE49-F238E27FC236}">
                        <a16:creationId xmlns:a16="http://schemas.microsoft.com/office/drawing/2014/main" id="{2FFD1A00-63EB-469F-8768-6E5A89DA2D3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0">
                    <a:extLst>
                      <a:ext uri="{FF2B5EF4-FFF2-40B4-BE49-F238E27FC236}">
                        <a16:creationId xmlns:a16="http://schemas.microsoft.com/office/drawing/2014/main" id="{F546363E-7EBF-42D1-AB80-5D0609C69F8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3.0m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1">
                    <a:extLst>
                      <a:ext uri="{FF2B5EF4-FFF2-40B4-BE49-F238E27FC236}">
                        <a16:creationId xmlns:a16="http://schemas.microsoft.com/office/drawing/2014/main" id="{925E9C07-615A-4554-A377-24051001982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4m</a:t>
                    </a:r>
                    <a:endParaRPr lang="ko-KR" altLang="en-US" sz="1400" dirty="0"/>
                  </a:p>
                </p:txBody>
              </p:sp>
              <p:sp>
                <p:nvSpPr>
                  <p:cNvPr id="83" name="TextBox 12">
                    <a:extLst>
                      <a:ext uri="{FF2B5EF4-FFF2-40B4-BE49-F238E27FC236}">
                        <a16:creationId xmlns:a16="http://schemas.microsoft.com/office/drawing/2014/main" id="{D8BD2581-F45F-40FA-9427-FEFD0663E91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3">
                    <a:extLst>
                      <a:ext uri="{FF2B5EF4-FFF2-40B4-BE49-F238E27FC236}">
                        <a16:creationId xmlns:a16="http://schemas.microsoft.com/office/drawing/2014/main" id="{7422170E-AAF4-41D1-97EC-F2C971E54C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4">
                    <a:extLst>
                      <a:ext uri="{FF2B5EF4-FFF2-40B4-BE49-F238E27FC236}">
                        <a16:creationId xmlns:a16="http://schemas.microsoft.com/office/drawing/2014/main" id="{7210B794-1A70-4B5A-9141-5473FDD7C8B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5">
                    <a:extLst>
                      <a:ext uri="{FF2B5EF4-FFF2-40B4-BE49-F238E27FC236}">
                        <a16:creationId xmlns:a16="http://schemas.microsoft.com/office/drawing/2014/main" id="{D2C3CD3E-1B2D-4848-9BE4-67498E14346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6">
                    <a:extLst>
                      <a:ext uri="{FF2B5EF4-FFF2-40B4-BE49-F238E27FC236}">
                        <a16:creationId xmlns:a16="http://schemas.microsoft.com/office/drawing/2014/main" id="{DE4F3EA2-E57A-4E5B-AB3C-1DC7A844844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8" name="TextBox 17">
                    <a:extLst>
                      <a:ext uri="{FF2B5EF4-FFF2-40B4-BE49-F238E27FC236}">
                        <a16:creationId xmlns:a16="http://schemas.microsoft.com/office/drawing/2014/main" id="{39367E5D-6626-40A6-9EC8-EECC564747F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40951CE-F2B8-4751-989F-6D15F9E0336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2F3D620-5B5A-48D8-8CC6-A370A49B3C2E}"/>
              </a:ext>
            </a:extLst>
          </p:cNvPr>
          <p:cNvSpPr/>
          <p:nvPr/>
        </p:nvSpPr>
        <p:spPr>
          <a:xfrm rot="16200000">
            <a:off x="3452933" y="4569982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B6AD71C6-093C-4541-B54C-B588522A2452}"/>
              </a:ext>
            </a:extLst>
          </p:cNvPr>
          <p:cNvGrpSpPr/>
          <p:nvPr/>
        </p:nvGrpSpPr>
        <p:grpSpPr>
          <a:xfrm>
            <a:off x="3275531" y="4481662"/>
            <a:ext cx="332142" cy="253916"/>
            <a:chOff x="3377793" y="3692205"/>
            <a:chExt cx="332142" cy="253916"/>
          </a:xfrm>
        </p:grpSpPr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FC8DD9A-2015-4659-97CA-0B8CE8CA4B48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1CF3BCD-2DB1-42E6-BB0E-D654A272332B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9FBE206-A507-4C9A-9586-1479F07D263D}"/>
              </a:ext>
            </a:extLst>
          </p:cNvPr>
          <p:cNvSpPr/>
          <p:nvPr/>
        </p:nvSpPr>
        <p:spPr>
          <a:xfrm>
            <a:off x="3908547" y="3997242"/>
            <a:ext cx="385233" cy="385234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34AC7FD2-C4CF-4B28-AC32-C8D9B158E46F}"/>
              </a:ext>
            </a:extLst>
          </p:cNvPr>
          <p:cNvGrpSpPr/>
          <p:nvPr/>
        </p:nvGrpSpPr>
        <p:grpSpPr>
          <a:xfrm>
            <a:off x="3804325" y="3875505"/>
            <a:ext cx="332142" cy="256361"/>
            <a:chOff x="5610623" y="2237886"/>
            <a:chExt cx="332142" cy="256361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4ED949F1-4B33-4A4F-9316-92CC5D6A441B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5CE59E5-2D03-4282-8C4F-4E256C4F345A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52DF1B96-0612-4A96-BE69-18087B4C8B24}"/>
              </a:ext>
            </a:extLst>
          </p:cNvPr>
          <p:cNvGrpSpPr/>
          <p:nvPr/>
        </p:nvGrpSpPr>
        <p:grpSpPr>
          <a:xfrm>
            <a:off x="4392915" y="857379"/>
            <a:ext cx="1020690" cy="567295"/>
            <a:chOff x="5172309" y="2876755"/>
            <a:chExt cx="1020690" cy="56729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2A33062-50E4-4E17-912B-9269CEA897BB}"/>
                </a:ext>
              </a:extLst>
            </p:cNvPr>
            <p:cNvSpPr/>
            <p:nvPr/>
          </p:nvSpPr>
          <p:spPr>
            <a:xfrm>
              <a:off x="5172309" y="3354888"/>
              <a:ext cx="1020690" cy="891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5F738D84-0076-491C-826C-E622A0F32F25}"/>
                </a:ext>
              </a:extLst>
            </p:cNvPr>
            <p:cNvCxnSpPr>
              <a:cxnSpLocks/>
              <a:stCxn id="124" idx="0"/>
            </p:cNvCxnSpPr>
            <p:nvPr/>
          </p:nvCxnSpPr>
          <p:spPr>
            <a:xfrm flipV="1">
              <a:off x="5682654" y="2876755"/>
              <a:ext cx="0" cy="47813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05780670-62F4-453C-BE6E-0D096A77AC65}"/>
              </a:ext>
            </a:extLst>
          </p:cNvPr>
          <p:cNvGrpSpPr/>
          <p:nvPr/>
        </p:nvGrpSpPr>
        <p:grpSpPr>
          <a:xfrm>
            <a:off x="4356172" y="4917049"/>
            <a:ext cx="1020690" cy="567295"/>
            <a:chOff x="5172309" y="2876755"/>
            <a:chExt cx="1020690" cy="567295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59FB8B94-2AA3-4A88-AADA-78251F484505}"/>
                </a:ext>
              </a:extLst>
            </p:cNvPr>
            <p:cNvSpPr/>
            <p:nvPr/>
          </p:nvSpPr>
          <p:spPr>
            <a:xfrm>
              <a:off x="5172309" y="3354888"/>
              <a:ext cx="1020690" cy="891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84D7E12F-4696-4574-9956-BA9C240042A5}"/>
                </a:ext>
              </a:extLst>
            </p:cNvPr>
            <p:cNvCxnSpPr>
              <a:cxnSpLocks/>
              <a:stCxn id="127" idx="0"/>
            </p:cNvCxnSpPr>
            <p:nvPr/>
          </p:nvCxnSpPr>
          <p:spPr>
            <a:xfrm flipV="1">
              <a:off x="5682654" y="2876755"/>
              <a:ext cx="0" cy="47813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6DF58A75-0C57-4A57-A9EE-14136CC8896B}"/>
              </a:ext>
            </a:extLst>
          </p:cNvPr>
          <p:cNvSpPr/>
          <p:nvPr/>
        </p:nvSpPr>
        <p:spPr>
          <a:xfrm rot="16200000">
            <a:off x="6037815" y="4571462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EB0AE8B5-5B85-42F3-83C3-0FA095E418C6}"/>
              </a:ext>
            </a:extLst>
          </p:cNvPr>
          <p:cNvGrpSpPr/>
          <p:nvPr/>
        </p:nvGrpSpPr>
        <p:grpSpPr>
          <a:xfrm>
            <a:off x="5860413" y="4483142"/>
            <a:ext cx="332142" cy="253916"/>
            <a:chOff x="3377793" y="3692205"/>
            <a:chExt cx="332142" cy="253916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24D29BF5-06CD-44E7-A41A-9CB3688CA1F2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271C293-57DC-44E5-B3A2-F0AEE1A33D37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FF3B0A04-20C7-4CEF-A0F4-B86A46368271}"/>
              </a:ext>
            </a:extLst>
          </p:cNvPr>
          <p:cNvSpPr/>
          <p:nvPr/>
        </p:nvSpPr>
        <p:spPr>
          <a:xfrm>
            <a:off x="5445863" y="4007599"/>
            <a:ext cx="385233" cy="385234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B6FB5BD4-03D6-41AF-BF21-B1AC1B0A7F32}"/>
              </a:ext>
            </a:extLst>
          </p:cNvPr>
          <p:cNvGrpSpPr/>
          <p:nvPr/>
        </p:nvGrpSpPr>
        <p:grpSpPr>
          <a:xfrm>
            <a:off x="5341641" y="3885862"/>
            <a:ext cx="332142" cy="256361"/>
            <a:chOff x="5610623" y="2237886"/>
            <a:chExt cx="332142" cy="256361"/>
          </a:xfrm>
        </p:grpSpPr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77D06014-B1C8-4656-9FFC-32ADFEBBFC50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259CA3F-1733-428D-829C-441DE511663A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01DCEF59-63F7-484C-AC6C-FB53456C6E0C}"/>
              </a:ext>
            </a:extLst>
          </p:cNvPr>
          <p:cNvCxnSpPr>
            <a:cxnSpLocks/>
            <a:stCxn id="119" idx="0"/>
            <a:endCxn id="124" idx="2"/>
          </p:cNvCxnSpPr>
          <p:nvPr/>
        </p:nvCxnSpPr>
        <p:spPr>
          <a:xfrm rot="5400000" flipH="1" flipV="1">
            <a:off x="3215928" y="2309910"/>
            <a:ext cx="2572568" cy="802096"/>
          </a:xfrm>
          <a:prstGeom prst="bentConnector3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8B3C0FFA-1C2D-4AD8-AC22-A41FE1701A92}"/>
              </a:ext>
            </a:extLst>
          </p:cNvPr>
          <p:cNvCxnSpPr>
            <a:cxnSpLocks/>
            <a:stCxn id="141" idx="0"/>
            <a:endCxn id="124" idx="2"/>
          </p:cNvCxnSpPr>
          <p:nvPr/>
        </p:nvCxnSpPr>
        <p:spPr>
          <a:xfrm rot="16200000" flipV="1">
            <a:off x="3979408" y="2348527"/>
            <a:ext cx="2582925" cy="735220"/>
          </a:xfrm>
          <a:prstGeom prst="bentConnector3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18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Up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C273D747-530B-44EC-B9D7-F0DA545B728B}"/>
              </a:ext>
            </a:extLst>
          </p:cNvPr>
          <p:cNvSpPr txBox="1"/>
          <p:nvPr/>
        </p:nvSpPr>
        <p:spPr>
          <a:xfrm>
            <a:off x="3766414" y="1653549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E99CEF-A99A-4CFA-BF3B-B72F5B3530FA}"/>
              </a:ext>
            </a:extLst>
          </p:cNvPr>
          <p:cNvSpPr txBox="1"/>
          <p:nvPr/>
        </p:nvSpPr>
        <p:spPr>
          <a:xfrm>
            <a:off x="2906642" y="2627801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90D5CB6-F86E-4A39-A60A-6648BE285A3B}"/>
              </a:ext>
            </a:extLst>
          </p:cNvPr>
          <p:cNvSpPr txBox="1"/>
          <p:nvPr/>
        </p:nvSpPr>
        <p:spPr>
          <a:xfrm>
            <a:off x="5970234" y="5358930"/>
            <a:ext cx="91261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59C889-03C5-4BD0-B8F6-7924C659E089}"/>
              </a:ext>
            </a:extLst>
          </p:cNvPr>
          <p:cNvSpPr txBox="1"/>
          <p:nvPr/>
        </p:nvSpPr>
        <p:spPr>
          <a:xfrm>
            <a:off x="6950097" y="4524260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FF7470BD-32B8-4AE5-AF7D-14362ED57CFF}"/>
              </a:ext>
            </a:extLst>
          </p:cNvPr>
          <p:cNvGrpSpPr/>
          <p:nvPr/>
        </p:nvGrpSpPr>
        <p:grpSpPr>
          <a:xfrm>
            <a:off x="3812038" y="2195212"/>
            <a:ext cx="3070814" cy="3085939"/>
            <a:chOff x="3812038" y="2195212"/>
            <a:chExt cx="3070814" cy="3085939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94497DF-4BEB-4F7A-BED5-27BAF7F313DA}"/>
                </a:ext>
              </a:extLst>
            </p:cNvPr>
            <p:cNvSpPr/>
            <p:nvPr/>
          </p:nvSpPr>
          <p:spPr>
            <a:xfrm flipV="1">
              <a:off x="381203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138C28DC-A5A8-40EA-A114-65B6D78A13D0}"/>
                </a:ext>
              </a:extLst>
            </p:cNvPr>
            <p:cNvSpPr/>
            <p:nvPr/>
          </p:nvSpPr>
          <p:spPr>
            <a:xfrm flipV="1">
              <a:off x="431807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6599D599-1F7C-4EF0-A768-B2609BEC6F8C}"/>
                </a:ext>
              </a:extLst>
            </p:cNvPr>
            <p:cNvSpPr/>
            <p:nvPr/>
          </p:nvSpPr>
          <p:spPr>
            <a:xfrm flipV="1">
              <a:off x="483272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5E82F3B1-ED2D-4362-AC6E-3F1C2DBDB34C}"/>
                </a:ext>
              </a:extLst>
            </p:cNvPr>
            <p:cNvSpPr/>
            <p:nvPr/>
          </p:nvSpPr>
          <p:spPr>
            <a:xfrm flipV="1">
              <a:off x="533876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568A8D1E-8A19-48DD-92D5-0EE268AC6F12}"/>
                </a:ext>
              </a:extLst>
            </p:cNvPr>
            <p:cNvSpPr/>
            <p:nvPr/>
          </p:nvSpPr>
          <p:spPr>
            <a:xfrm flipV="1">
              <a:off x="5851920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24BBFB3E-F284-44A2-AFA0-AC7ADC43CA00}"/>
                </a:ext>
              </a:extLst>
            </p:cNvPr>
            <p:cNvSpPr/>
            <p:nvPr/>
          </p:nvSpPr>
          <p:spPr>
            <a:xfrm flipV="1">
              <a:off x="6367386" y="219521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FA7D5D0-D64E-445D-8BFA-2A6FE640778E}"/>
                </a:ext>
              </a:extLst>
            </p:cNvPr>
            <p:cNvSpPr/>
            <p:nvPr/>
          </p:nvSpPr>
          <p:spPr>
            <a:xfrm flipV="1">
              <a:off x="381203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219405D7-0D3D-41BE-BA33-6F5B028EE3F6}"/>
                </a:ext>
              </a:extLst>
            </p:cNvPr>
            <p:cNvSpPr/>
            <p:nvPr/>
          </p:nvSpPr>
          <p:spPr>
            <a:xfrm flipV="1">
              <a:off x="431807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97C44B68-C9A5-47C8-8E5B-96EAB9EAB5A5}"/>
                </a:ext>
              </a:extLst>
            </p:cNvPr>
            <p:cNvSpPr/>
            <p:nvPr/>
          </p:nvSpPr>
          <p:spPr>
            <a:xfrm flipV="1">
              <a:off x="483272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DB383361-19C1-4FAD-A466-D8A5717AC7DA}"/>
                </a:ext>
              </a:extLst>
            </p:cNvPr>
            <p:cNvSpPr/>
            <p:nvPr/>
          </p:nvSpPr>
          <p:spPr>
            <a:xfrm flipV="1">
              <a:off x="533876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FBFFB9D3-E47E-4F0B-A45D-F5B76CAE568F}"/>
                </a:ext>
              </a:extLst>
            </p:cNvPr>
            <p:cNvSpPr/>
            <p:nvPr/>
          </p:nvSpPr>
          <p:spPr>
            <a:xfrm flipV="1">
              <a:off x="5851920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E7622761-E3B0-49D0-BC5D-6D3EAA862D46}"/>
                </a:ext>
              </a:extLst>
            </p:cNvPr>
            <p:cNvSpPr/>
            <p:nvPr/>
          </p:nvSpPr>
          <p:spPr>
            <a:xfrm flipV="1">
              <a:off x="6367386" y="270936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6A47817B-61AE-411D-ACA5-D0B942041FB0}"/>
                </a:ext>
              </a:extLst>
            </p:cNvPr>
            <p:cNvSpPr/>
            <p:nvPr/>
          </p:nvSpPr>
          <p:spPr>
            <a:xfrm flipV="1">
              <a:off x="381203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D5C0CF2B-C0B0-4635-AAF9-03110D062AB5}"/>
                </a:ext>
              </a:extLst>
            </p:cNvPr>
            <p:cNvSpPr/>
            <p:nvPr/>
          </p:nvSpPr>
          <p:spPr>
            <a:xfrm flipV="1">
              <a:off x="431807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17D3D190-8B82-476E-B7F5-208A2798989C}"/>
                </a:ext>
              </a:extLst>
            </p:cNvPr>
            <p:cNvSpPr/>
            <p:nvPr/>
          </p:nvSpPr>
          <p:spPr>
            <a:xfrm flipV="1">
              <a:off x="483272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369AF2C4-50E1-42D3-BAF1-CFFA3FEF173D}"/>
                </a:ext>
              </a:extLst>
            </p:cNvPr>
            <p:cNvSpPr/>
            <p:nvPr/>
          </p:nvSpPr>
          <p:spPr>
            <a:xfrm flipV="1">
              <a:off x="533876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F119D866-FD0A-417A-91B4-766377E2C16C}"/>
                </a:ext>
              </a:extLst>
            </p:cNvPr>
            <p:cNvSpPr/>
            <p:nvPr/>
          </p:nvSpPr>
          <p:spPr>
            <a:xfrm flipV="1">
              <a:off x="5851920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6A28E2B1-53B2-4703-932B-D32F5E530E60}"/>
                </a:ext>
              </a:extLst>
            </p:cNvPr>
            <p:cNvSpPr/>
            <p:nvPr/>
          </p:nvSpPr>
          <p:spPr>
            <a:xfrm flipV="1">
              <a:off x="6367386" y="322337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457128AE-78E6-440E-9A47-CF487F6836ED}"/>
                </a:ext>
              </a:extLst>
            </p:cNvPr>
            <p:cNvSpPr/>
            <p:nvPr/>
          </p:nvSpPr>
          <p:spPr>
            <a:xfrm flipV="1">
              <a:off x="381203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ED7097D-B594-4910-8F99-3CDE9C91A313}"/>
                </a:ext>
              </a:extLst>
            </p:cNvPr>
            <p:cNvSpPr/>
            <p:nvPr/>
          </p:nvSpPr>
          <p:spPr>
            <a:xfrm flipV="1">
              <a:off x="431807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CD1FF063-6DF2-4A4C-8FDE-44F548062C8A}"/>
                </a:ext>
              </a:extLst>
            </p:cNvPr>
            <p:cNvSpPr/>
            <p:nvPr/>
          </p:nvSpPr>
          <p:spPr>
            <a:xfrm flipV="1">
              <a:off x="483272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5E179EF6-E42C-483B-98D3-4AA4EFD9B0CD}"/>
                </a:ext>
              </a:extLst>
            </p:cNvPr>
            <p:cNvSpPr/>
            <p:nvPr/>
          </p:nvSpPr>
          <p:spPr>
            <a:xfrm flipV="1">
              <a:off x="533876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999F2E26-29AC-48B2-BBE5-5BD7977F5001}"/>
                </a:ext>
              </a:extLst>
            </p:cNvPr>
            <p:cNvSpPr/>
            <p:nvPr/>
          </p:nvSpPr>
          <p:spPr>
            <a:xfrm flipV="1">
              <a:off x="5851920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D04008BC-109E-49BD-A5E5-33DEEFBA24E0}"/>
                </a:ext>
              </a:extLst>
            </p:cNvPr>
            <p:cNvSpPr/>
            <p:nvPr/>
          </p:nvSpPr>
          <p:spPr>
            <a:xfrm flipV="1">
              <a:off x="6367386" y="373752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92CED51C-3361-48FA-8E4B-279A419F134C}"/>
                </a:ext>
              </a:extLst>
            </p:cNvPr>
            <p:cNvSpPr/>
            <p:nvPr/>
          </p:nvSpPr>
          <p:spPr>
            <a:xfrm flipV="1">
              <a:off x="381203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E008AC86-A404-4A24-9447-FA8EA3B76D13}"/>
                </a:ext>
              </a:extLst>
            </p:cNvPr>
            <p:cNvSpPr/>
            <p:nvPr/>
          </p:nvSpPr>
          <p:spPr>
            <a:xfrm flipV="1">
              <a:off x="431807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624C8428-27B9-4700-9073-8AFE0E194521}"/>
                </a:ext>
              </a:extLst>
            </p:cNvPr>
            <p:cNvSpPr/>
            <p:nvPr/>
          </p:nvSpPr>
          <p:spPr>
            <a:xfrm flipV="1">
              <a:off x="483272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334C4F10-E432-466B-87B4-E41502CB6852}"/>
                </a:ext>
              </a:extLst>
            </p:cNvPr>
            <p:cNvSpPr/>
            <p:nvPr/>
          </p:nvSpPr>
          <p:spPr>
            <a:xfrm flipV="1">
              <a:off x="533876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71A0BB5F-479E-49C8-AE25-CAD6BFAC3BE2}"/>
                </a:ext>
              </a:extLst>
            </p:cNvPr>
            <p:cNvSpPr/>
            <p:nvPr/>
          </p:nvSpPr>
          <p:spPr>
            <a:xfrm flipV="1">
              <a:off x="5851920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5D902D6E-3FCA-4994-9AA8-C7A357ABAD6B}"/>
                </a:ext>
              </a:extLst>
            </p:cNvPr>
            <p:cNvSpPr/>
            <p:nvPr/>
          </p:nvSpPr>
          <p:spPr>
            <a:xfrm flipV="1">
              <a:off x="6367386" y="425007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A7AA025-516B-497F-9841-774CCBBFA541}"/>
                </a:ext>
              </a:extLst>
            </p:cNvPr>
            <p:cNvSpPr/>
            <p:nvPr/>
          </p:nvSpPr>
          <p:spPr>
            <a:xfrm flipV="1">
              <a:off x="381203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4EABA279-DE64-46A7-9062-9A75AB85251B}"/>
                </a:ext>
              </a:extLst>
            </p:cNvPr>
            <p:cNvSpPr/>
            <p:nvPr/>
          </p:nvSpPr>
          <p:spPr>
            <a:xfrm flipV="1">
              <a:off x="431807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5AD0A991-225E-4640-8865-262E7052EAFB}"/>
                </a:ext>
              </a:extLst>
            </p:cNvPr>
            <p:cNvSpPr/>
            <p:nvPr/>
          </p:nvSpPr>
          <p:spPr>
            <a:xfrm flipV="1">
              <a:off x="483272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0E1D6954-6CFE-42C0-9701-AF0DF96D8687}"/>
                </a:ext>
              </a:extLst>
            </p:cNvPr>
            <p:cNvSpPr/>
            <p:nvPr/>
          </p:nvSpPr>
          <p:spPr>
            <a:xfrm flipV="1">
              <a:off x="533876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AC30114F-1C09-484F-9EE9-6CC81DD49E2C}"/>
                </a:ext>
              </a:extLst>
            </p:cNvPr>
            <p:cNvSpPr/>
            <p:nvPr/>
          </p:nvSpPr>
          <p:spPr>
            <a:xfrm flipV="1">
              <a:off x="5851920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A46F3377-4AB8-4ABA-A022-9468C2897105}"/>
                </a:ext>
              </a:extLst>
            </p:cNvPr>
            <p:cNvSpPr/>
            <p:nvPr/>
          </p:nvSpPr>
          <p:spPr>
            <a:xfrm flipV="1">
              <a:off x="6367386" y="476422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859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887EA6C-ECE1-43C5-B5D1-07376EB70F57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Egg Example 2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2E27A71-2D87-4762-97FF-B851C37D79CD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8F2F61C-7D07-41BD-BF8E-9CAC6812CD91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BFFFB1F9-997B-4645-8A78-C4FEAD9A88E3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BB17E42-7629-4AF9-B7B0-6B941FE7C43F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FC8D8B2-608B-4F28-87CE-501B5CC1D702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3A26C00-5BAB-49C9-A482-9F241D8C9EFD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637A1102-D580-4BE3-989E-CE9837143057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60292952-BB88-464D-AAC7-5DE82928DF14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AD32A26-A015-49C9-A960-E54FC46D5EAE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7CAC1A1-A8AC-452E-8AAC-1BE2A17BD639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C5FFCBF-3FF7-4269-AD65-F036E708FABA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454C1DB-4D9F-480A-996B-3F46752DB977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23FACF4-8907-4A1C-853B-4B954FEFD03B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48CA82F-78B2-4080-86DE-992BFF223F1B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FEF72CB-BEC9-4BEF-8E2F-7D494D33023B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CE09F93-A0A3-4F7A-9DD2-B16F89C01866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33145C4-AAC1-40F0-A6B3-818B902B771C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30E3976-2E98-44B2-B8F7-06C7B166A2AE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1F4185F-3443-4332-B4CF-E8881E513315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52289FB-9DDD-43F7-A976-8D208D76CED0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A319090-409C-474E-9235-8AEB51573AB7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rgbClr val="38572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EB64413-E491-415F-8404-1DD8814B0BA2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6852E08-6C73-4765-8D52-5F5F00A08C34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D62012C-7F15-40A0-8A77-7C33C4936E68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rgbClr val="A9D18E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5C37590-2332-46DF-9806-CA7C36B112D1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rgbClr val="A9D18E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46A1EE-E3F2-47AC-8255-540C8EBA6B0C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C5EA977-A351-44FA-8C63-8C24D55364D2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E224AB-3814-4D72-8B1A-C7F00DFD472B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DA38203-580B-4582-A2FE-12649E6C7B3F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D9EED15-4119-462C-85E9-CAD79DC49516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9282064-9050-4D5E-B059-7ADEEA130FB0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6055620-6B3D-4257-B950-F5EC5354173A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CDD62FC-7E47-4D05-8B47-950E0A4D8732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514A5E3-4168-45E6-A292-89FBBBD863C4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9882C3D-49D2-4911-A7B8-40F418178EA4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4F3D0B6-7702-4648-9217-75C95A43E398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780FA34-BA63-4486-B07A-E44AE70FC1CC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6A83645-59C0-46EA-9ABB-ECAD8E356EFE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92E47C3-FBD9-4B77-AF4E-4597012E137C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C2F0EE0-7848-408D-B9FA-34504608A31C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118D761-8A33-4F71-A309-56D56AF5D5E2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A17A072-50E0-4D34-8E87-7323EB609931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5433D9D-C2E7-4986-9EFE-937FD71BACBC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1C0E696-97E1-44BB-AE7F-2CC96D342F3D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6FDF458-4E5D-4A4F-8D7C-4A223CF447D9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352CAD4-5468-4B0E-86AC-9F1C7A41FF94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80B5514-D73A-4CED-ADF3-4B664103A1B8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7BC8B1E-BF83-4935-9385-077CE3F7C00E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66BABBB-0F24-4391-A021-300202D51B45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25BA65E-CFEA-4B49-97E9-54196F100B50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64A38E8-815E-4569-B627-811DB6D8966A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C5A43DF-C851-4734-AB0F-B979C46976D6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E5E28F7-16A5-408B-A433-62B305841CA4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62E4AE4-A839-4359-924C-FD12C03C6440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A3FB5DA-A7AE-48E9-9A3B-777402E1509D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925062A-1563-4F78-BBC2-F62A3AAB4A03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5471E39-D0C4-408D-A1EB-F1E12660B04B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2116E2C-9222-44EF-9C1F-526B4575AC9A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518F088-4576-45DB-9C76-628FE4166436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7700E21-AA3C-49CE-8B5D-0885A032D24D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318A452-7115-4367-8C4D-A09682294BD5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F271331-5A65-4DA1-8BF6-067BA8C2856C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D88FE73-B10C-43B8-9C23-9225955650AE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C2640BC-676F-49C5-9892-AE1C179CAAD1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748AC92-E988-4A1A-A7E2-2350CE6FEB09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DC29DA1-32AF-454E-A209-D91483D787FB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08EE3B9-7BB9-4B6F-8EE3-0AB38117AAC5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2E3AA65-3DA6-4440-BBC3-E8D8B14D7DD8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FA086B77-A1C1-49DC-92B7-0D13CF2958DB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35D3DA94-4E6D-4661-A0F6-5ED5A94AE83B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0AB1AB23-A51B-488B-BD4D-8BBC4CAD01EC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B6C02A9F-9F5A-4DFE-B3FB-8C6C58EE7B7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9D876BBA-DAD4-4900-AB1F-0DBBDBD8E120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364AF7E9-4A33-4F47-86DD-87740E846044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ADF3036-6C68-49F3-A840-3F7793787D82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631AE495-D0F4-47D2-B91C-450351E99ECB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4" name="직사각형 93">
                    <a:extLst>
                      <a:ext uri="{FF2B5EF4-FFF2-40B4-BE49-F238E27FC236}">
                        <a16:creationId xmlns:a16="http://schemas.microsoft.com/office/drawing/2014/main" id="{180A49E5-ECA1-49A9-85ED-70D941D2243A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BE91BB47-CF19-4FDE-ACB3-96CAC4BF81B1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7" name="TextBox 6">
                    <a:extLst>
                      <a:ext uri="{FF2B5EF4-FFF2-40B4-BE49-F238E27FC236}">
                        <a16:creationId xmlns:a16="http://schemas.microsoft.com/office/drawing/2014/main" id="{EFFA1EEE-A996-4B55-91D7-D3B8BE7187B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7">
                    <a:extLst>
                      <a:ext uri="{FF2B5EF4-FFF2-40B4-BE49-F238E27FC236}">
                        <a16:creationId xmlns:a16="http://schemas.microsoft.com/office/drawing/2014/main" id="{ED735461-1328-4A22-9681-E7B3104BC48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-1m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8">
                    <a:extLst>
                      <a:ext uri="{FF2B5EF4-FFF2-40B4-BE49-F238E27FC236}">
                        <a16:creationId xmlns:a16="http://schemas.microsoft.com/office/drawing/2014/main" id="{79A5DDE9-1A6B-41E4-A756-11AC7A93454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9">
                    <a:extLst>
                      <a:ext uri="{FF2B5EF4-FFF2-40B4-BE49-F238E27FC236}">
                        <a16:creationId xmlns:a16="http://schemas.microsoft.com/office/drawing/2014/main" id="{2FFD1A00-63EB-469F-8768-6E5A89DA2D3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0">
                    <a:extLst>
                      <a:ext uri="{FF2B5EF4-FFF2-40B4-BE49-F238E27FC236}">
                        <a16:creationId xmlns:a16="http://schemas.microsoft.com/office/drawing/2014/main" id="{F546363E-7EBF-42D1-AB80-5D0609C69F8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3.0m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1">
                    <a:extLst>
                      <a:ext uri="{FF2B5EF4-FFF2-40B4-BE49-F238E27FC236}">
                        <a16:creationId xmlns:a16="http://schemas.microsoft.com/office/drawing/2014/main" id="{925E9C07-615A-4554-A377-24051001982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4m</a:t>
                    </a:r>
                    <a:endParaRPr lang="ko-KR" altLang="en-US" sz="1400" dirty="0"/>
                  </a:p>
                </p:txBody>
              </p:sp>
              <p:sp>
                <p:nvSpPr>
                  <p:cNvPr id="83" name="TextBox 12">
                    <a:extLst>
                      <a:ext uri="{FF2B5EF4-FFF2-40B4-BE49-F238E27FC236}">
                        <a16:creationId xmlns:a16="http://schemas.microsoft.com/office/drawing/2014/main" id="{D8BD2581-F45F-40FA-9427-FEFD0663E91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3">
                    <a:extLst>
                      <a:ext uri="{FF2B5EF4-FFF2-40B4-BE49-F238E27FC236}">
                        <a16:creationId xmlns:a16="http://schemas.microsoft.com/office/drawing/2014/main" id="{7422170E-AAF4-41D1-97EC-F2C971E54C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4">
                    <a:extLst>
                      <a:ext uri="{FF2B5EF4-FFF2-40B4-BE49-F238E27FC236}">
                        <a16:creationId xmlns:a16="http://schemas.microsoft.com/office/drawing/2014/main" id="{7210B794-1A70-4B5A-9141-5473FDD7C8B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5">
                    <a:extLst>
                      <a:ext uri="{FF2B5EF4-FFF2-40B4-BE49-F238E27FC236}">
                        <a16:creationId xmlns:a16="http://schemas.microsoft.com/office/drawing/2014/main" id="{D2C3CD3E-1B2D-4848-9BE4-67498E14346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6">
                    <a:extLst>
                      <a:ext uri="{FF2B5EF4-FFF2-40B4-BE49-F238E27FC236}">
                        <a16:creationId xmlns:a16="http://schemas.microsoft.com/office/drawing/2014/main" id="{DE4F3EA2-E57A-4E5B-AB3C-1DC7A844844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8" name="TextBox 17">
                    <a:extLst>
                      <a:ext uri="{FF2B5EF4-FFF2-40B4-BE49-F238E27FC236}">
                        <a16:creationId xmlns:a16="http://schemas.microsoft.com/office/drawing/2014/main" id="{39367E5D-6626-40A6-9EC8-EECC564747F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40951CE-F2B8-4751-989F-6D15F9E0336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949E17F-9C47-48F6-AD3D-FF495CA2E664}"/>
              </a:ext>
            </a:extLst>
          </p:cNvPr>
          <p:cNvSpPr/>
          <p:nvPr/>
        </p:nvSpPr>
        <p:spPr>
          <a:xfrm>
            <a:off x="3424260" y="2481694"/>
            <a:ext cx="385233" cy="385234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71B311D6-1E33-410A-88ED-DA3ADA811412}"/>
              </a:ext>
            </a:extLst>
          </p:cNvPr>
          <p:cNvGrpSpPr/>
          <p:nvPr/>
        </p:nvGrpSpPr>
        <p:grpSpPr>
          <a:xfrm>
            <a:off x="3284528" y="2324447"/>
            <a:ext cx="332142" cy="256361"/>
            <a:chOff x="5610623" y="2237886"/>
            <a:chExt cx="332142" cy="256361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181B0C6E-7A91-4F7A-96D7-51DD6C1A1212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8304960-CC3A-4EB2-88B9-AEA18F34439A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2CAD06D-BD41-4A57-A7A2-D6DF0D75C699}"/>
              </a:ext>
            </a:extLst>
          </p:cNvPr>
          <p:cNvSpPr/>
          <p:nvPr/>
        </p:nvSpPr>
        <p:spPr>
          <a:xfrm rot="16200000">
            <a:off x="3961689" y="2559688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E250E98C-DABD-40A2-BEE0-173695F48A60}"/>
              </a:ext>
            </a:extLst>
          </p:cNvPr>
          <p:cNvGrpSpPr/>
          <p:nvPr/>
        </p:nvGrpSpPr>
        <p:grpSpPr>
          <a:xfrm>
            <a:off x="3802042" y="2409225"/>
            <a:ext cx="332142" cy="253916"/>
            <a:chOff x="3377793" y="3692205"/>
            <a:chExt cx="332142" cy="253916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8149474E-1E2C-41AE-B554-2E60CDD41EDA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EC9E19C-CFE8-4B7B-9536-9735CDB47CFC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7AFC5FD-6D17-4553-A168-E83C7FDC4623}"/>
              </a:ext>
            </a:extLst>
          </p:cNvPr>
          <p:cNvGrpSpPr/>
          <p:nvPr/>
        </p:nvGrpSpPr>
        <p:grpSpPr>
          <a:xfrm>
            <a:off x="5841372" y="2288446"/>
            <a:ext cx="524965" cy="542481"/>
            <a:chOff x="4687657" y="2190330"/>
            <a:chExt cx="524965" cy="542481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EB48AADD-CA48-44BD-B242-2C95F8532667}"/>
                </a:ext>
              </a:extLst>
            </p:cNvPr>
            <p:cNvSpPr/>
            <p:nvPr/>
          </p:nvSpPr>
          <p:spPr>
            <a:xfrm>
              <a:off x="4827389" y="2347577"/>
              <a:ext cx="385233" cy="38523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C8EF3176-E095-4CA8-A8EA-E1898AD96A44}"/>
                </a:ext>
              </a:extLst>
            </p:cNvPr>
            <p:cNvGrpSpPr/>
            <p:nvPr/>
          </p:nvGrpSpPr>
          <p:grpSpPr>
            <a:xfrm>
              <a:off x="4687657" y="2190330"/>
              <a:ext cx="332142" cy="256361"/>
              <a:chOff x="5610623" y="2237886"/>
              <a:chExt cx="332142" cy="256361"/>
            </a:xfrm>
          </p:grpSpPr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8EFF0754-5D6A-40C1-8D08-4781EE37E0B3}"/>
                  </a:ext>
                </a:extLst>
              </p:cNvPr>
              <p:cNvSpPr/>
              <p:nvPr/>
            </p:nvSpPr>
            <p:spPr>
              <a:xfrm>
                <a:off x="5639283" y="2237886"/>
                <a:ext cx="248699" cy="24873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F17F671-F039-44AC-8C4A-C8C35BC6524C}"/>
                  </a:ext>
                </a:extLst>
              </p:cNvPr>
              <p:cNvSpPr txBox="1"/>
              <p:nvPr/>
            </p:nvSpPr>
            <p:spPr>
              <a:xfrm>
                <a:off x="5610623" y="2240331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15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CC67AD0-1ACC-45F5-89C8-E4634D54A55E}"/>
              </a:ext>
            </a:extLst>
          </p:cNvPr>
          <p:cNvSpPr/>
          <p:nvPr/>
        </p:nvSpPr>
        <p:spPr>
          <a:xfrm flipV="1">
            <a:off x="5388043" y="2399925"/>
            <a:ext cx="1020670" cy="51546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7663432-9B7D-439E-B62F-2F510E665A6A}"/>
              </a:ext>
            </a:extLst>
          </p:cNvPr>
          <p:cNvGrpSpPr/>
          <p:nvPr/>
        </p:nvGrpSpPr>
        <p:grpSpPr>
          <a:xfrm>
            <a:off x="5317152" y="2354736"/>
            <a:ext cx="332142" cy="253916"/>
            <a:chOff x="3377793" y="3692205"/>
            <a:chExt cx="332142" cy="253916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D01725C6-71C2-465F-BF35-3EEB409F989C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6C7A1D2-00A6-43D6-80FB-D20A7B491301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14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8F5819A-5B97-47DC-9234-A54011DF671F}"/>
              </a:ext>
            </a:extLst>
          </p:cNvPr>
          <p:cNvSpPr/>
          <p:nvPr/>
        </p:nvSpPr>
        <p:spPr>
          <a:xfrm rot="16200000">
            <a:off x="6517516" y="3012267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B84F970C-92E8-43A1-9C1D-D237DC0701DA}"/>
              </a:ext>
            </a:extLst>
          </p:cNvPr>
          <p:cNvGrpSpPr/>
          <p:nvPr/>
        </p:nvGrpSpPr>
        <p:grpSpPr>
          <a:xfrm>
            <a:off x="6357869" y="2861804"/>
            <a:ext cx="332142" cy="253916"/>
            <a:chOff x="3377793" y="3692205"/>
            <a:chExt cx="332142" cy="253916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671300FC-834B-4508-972C-8CC7D2EC231B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AE2CC84-C158-4982-91A5-6A3CA5B3534A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2F3D620-5B5A-48D8-8CC6-A370A49B3C2E}"/>
              </a:ext>
            </a:extLst>
          </p:cNvPr>
          <p:cNvSpPr/>
          <p:nvPr/>
        </p:nvSpPr>
        <p:spPr>
          <a:xfrm rot="16200000">
            <a:off x="6036335" y="3016389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B6AD71C6-093C-4541-B54C-B588522A2452}"/>
              </a:ext>
            </a:extLst>
          </p:cNvPr>
          <p:cNvGrpSpPr/>
          <p:nvPr/>
        </p:nvGrpSpPr>
        <p:grpSpPr>
          <a:xfrm>
            <a:off x="5876688" y="2865926"/>
            <a:ext cx="332142" cy="253916"/>
            <a:chOff x="3377793" y="3692205"/>
            <a:chExt cx="332142" cy="253916"/>
          </a:xfrm>
        </p:grpSpPr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FC8DD9A-2015-4659-97CA-0B8CE8CA4B48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1CF3BCD-2DB1-42E6-BB0E-D654A272332B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9FBE206-A507-4C9A-9586-1479F07D263D}"/>
              </a:ext>
            </a:extLst>
          </p:cNvPr>
          <p:cNvSpPr/>
          <p:nvPr/>
        </p:nvSpPr>
        <p:spPr>
          <a:xfrm>
            <a:off x="4423452" y="4485513"/>
            <a:ext cx="385233" cy="385234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34AC7FD2-C4CF-4B28-AC32-C8D9B158E46F}"/>
              </a:ext>
            </a:extLst>
          </p:cNvPr>
          <p:cNvGrpSpPr/>
          <p:nvPr/>
        </p:nvGrpSpPr>
        <p:grpSpPr>
          <a:xfrm>
            <a:off x="4283720" y="4328266"/>
            <a:ext cx="332142" cy="256361"/>
            <a:chOff x="5610623" y="2237886"/>
            <a:chExt cx="332142" cy="256361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4ED949F1-4B33-4A4F-9316-92CC5D6A441B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5CE59E5-2D03-4282-8C4F-4E256C4F345A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52DF1B96-0612-4A96-BE69-18087B4C8B24}"/>
              </a:ext>
            </a:extLst>
          </p:cNvPr>
          <p:cNvGrpSpPr/>
          <p:nvPr/>
        </p:nvGrpSpPr>
        <p:grpSpPr>
          <a:xfrm>
            <a:off x="4392915" y="857379"/>
            <a:ext cx="1020690" cy="567295"/>
            <a:chOff x="5172309" y="2876755"/>
            <a:chExt cx="1020690" cy="56729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2A33062-50E4-4E17-912B-9269CEA897BB}"/>
                </a:ext>
              </a:extLst>
            </p:cNvPr>
            <p:cNvSpPr/>
            <p:nvPr/>
          </p:nvSpPr>
          <p:spPr>
            <a:xfrm>
              <a:off x="5172309" y="3354888"/>
              <a:ext cx="1020690" cy="891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5F738D84-0076-491C-826C-E622A0F32F25}"/>
                </a:ext>
              </a:extLst>
            </p:cNvPr>
            <p:cNvCxnSpPr>
              <a:cxnSpLocks/>
              <a:stCxn id="124" idx="0"/>
            </p:cNvCxnSpPr>
            <p:nvPr/>
          </p:nvCxnSpPr>
          <p:spPr>
            <a:xfrm flipV="1">
              <a:off x="5682654" y="2876755"/>
              <a:ext cx="0" cy="47813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05780670-62F4-453C-BE6E-0D096A77AC65}"/>
              </a:ext>
            </a:extLst>
          </p:cNvPr>
          <p:cNvGrpSpPr/>
          <p:nvPr/>
        </p:nvGrpSpPr>
        <p:grpSpPr>
          <a:xfrm>
            <a:off x="4356172" y="4917049"/>
            <a:ext cx="1020690" cy="567295"/>
            <a:chOff x="5172309" y="2876755"/>
            <a:chExt cx="1020690" cy="567295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59FB8B94-2AA3-4A88-AADA-78251F484505}"/>
                </a:ext>
              </a:extLst>
            </p:cNvPr>
            <p:cNvSpPr/>
            <p:nvPr/>
          </p:nvSpPr>
          <p:spPr>
            <a:xfrm>
              <a:off x="5172309" y="3354888"/>
              <a:ext cx="1020690" cy="891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84D7E12F-4696-4574-9956-BA9C240042A5}"/>
                </a:ext>
              </a:extLst>
            </p:cNvPr>
            <p:cNvCxnSpPr>
              <a:cxnSpLocks/>
              <a:stCxn id="127" idx="0"/>
            </p:cNvCxnSpPr>
            <p:nvPr/>
          </p:nvCxnSpPr>
          <p:spPr>
            <a:xfrm flipV="1">
              <a:off x="5682654" y="2876755"/>
              <a:ext cx="0" cy="47813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CA926CCF-3D56-46ED-B768-2D4FF9628105}"/>
              </a:ext>
            </a:extLst>
          </p:cNvPr>
          <p:cNvCxnSpPr>
            <a:stCxn id="95" idx="0"/>
            <a:endCxn id="124" idx="2"/>
          </p:cNvCxnSpPr>
          <p:nvPr/>
        </p:nvCxnSpPr>
        <p:spPr>
          <a:xfrm rot="5400000" flipH="1" flipV="1">
            <a:off x="3731558" y="1309993"/>
            <a:ext cx="1057020" cy="1286383"/>
          </a:xfrm>
          <a:prstGeom prst="bentConnector3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AD3A93ED-61C0-4DAB-A164-E80C69D68DFD}"/>
              </a:ext>
            </a:extLst>
          </p:cNvPr>
          <p:cNvCxnSpPr>
            <a:cxnSpLocks/>
            <a:stCxn id="119" idx="0"/>
            <a:endCxn id="124" idx="2"/>
          </p:cNvCxnSpPr>
          <p:nvPr/>
        </p:nvCxnSpPr>
        <p:spPr>
          <a:xfrm rot="5400000" flipH="1" flipV="1">
            <a:off x="3229245" y="2811499"/>
            <a:ext cx="3060839" cy="287191"/>
          </a:xfrm>
          <a:prstGeom prst="bentConnector3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483548C8-A3C4-4FEB-94FC-E30C9A50A5FE}"/>
              </a:ext>
            </a:extLst>
          </p:cNvPr>
          <p:cNvCxnSpPr>
            <a:cxnSpLocks/>
            <a:stCxn id="107" idx="0"/>
            <a:endCxn id="124" idx="2"/>
          </p:cNvCxnSpPr>
          <p:nvPr/>
        </p:nvCxnSpPr>
        <p:spPr>
          <a:xfrm rot="16200000" flipV="1">
            <a:off x="5027982" y="1299953"/>
            <a:ext cx="1021019" cy="127046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타원 128">
            <a:extLst>
              <a:ext uri="{FF2B5EF4-FFF2-40B4-BE49-F238E27FC236}">
                <a16:creationId xmlns:a16="http://schemas.microsoft.com/office/drawing/2014/main" id="{82C7B346-6DD3-4726-9BC9-266A5801396D}"/>
              </a:ext>
            </a:extLst>
          </p:cNvPr>
          <p:cNvSpPr/>
          <p:nvPr/>
        </p:nvSpPr>
        <p:spPr>
          <a:xfrm>
            <a:off x="5512324" y="4020797"/>
            <a:ext cx="236320" cy="295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927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D4FD87F5-B218-4DAF-AAB2-5F76FC5EE3D1}"/>
              </a:ext>
            </a:extLst>
          </p:cNvPr>
          <p:cNvGrpSpPr/>
          <p:nvPr/>
        </p:nvGrpSpPr>
        <p:grpSpPr>
          <a:xfrm>
            <a:off x="1812026" y="1372546"/>
            <a:ext cx="515466" cy="4113432"/>
            <a:chOff x="6928539" y="1372546"/>
            <a:chExt cx="515466" cy="4113432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5432021F-98CE-49C5-A15E-A46A79E558BA}"/>
                </a:ext>
              </a:extLst>
            </p:cNvPr>
            <p:cNvSpPr/>
            <p:nvPr/>
          </p:nvSpPr>
          <p:spPr>
            <a:xfrm flipV="1">
              <a:off x="6928539" y="137254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16EDEB15-F666-4DD2-A54C-CE23FB6C4FC5}"/>
                </a:ext>
              </a:extLst>
            </p:cNvPr>
            <p:cNvSpPr/>
            <p:nvPr/>
          </p:nvSpPr>
          <p:spPr>
            <a:xfrm flipV="1">
              <a:off x="6928539" y="188689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4917B824-B5B0-4A36-A18C-D647BF2C4B90}"/>
                </a:ext>
              </a:extLst>
            </p:cNvPr>
            <p:cNvSpPr/>
            <p:nvPr/>
          </p:nvSpPr>
          <p:spPr>
            <a:xfrm flipV="1">
              <a:off x="6928539" y="240155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BE39B4DA-069F-46D7-8664-7710F2F918E0}"/>
                </a:ext>
              </a:extLst>
            </p:cNvPr>
            <p:cNvSpPr/>
            <p:nvPr/>
          </p:nvSpPr>
          <p:spPr>
            <a:xfrm flipV="1">
              <a:off x="6928539" y="2914769"/>
              <a:ext cx="515466" cy="515464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277DE09F-D419-4816-93F8-5630F19ED7E4}"/>
                </a:ext>
              </a:extLst>
            </p:cNvPr>
            <p:cNvSpPr/>
            <p:nvPr/>
          </p:nvSpPr>
          <p:spPr>
            <a:xfrm flipV="1">
              <a:off x="6928539" y="3429430"/>
              <a:ext cx="515466" cy="515464"/>
            </a:xfrm>
            <a:prstGeom prst="rect">
              <a:avLst/>
            </a:prstGeom>
            <a:solidFill>
              <a:srgbClr val="54823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D5DED81F-38B8-460C-AD7A-01545D965D9B}"/>
                </a:ext>
              </a:extLst>
            </p:cNvPr>
            <p:cNvSpPr/>
            <p:nvPr/>
          </p:nvSpPr>
          <p:spPr>
            <a:xfrm flipV="1">
              <a:off x="6928539" y="394264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14964C9C-45F5-4296-8A28-891DE63A9804}"/>
                </a:ext>
              </a:extLst>
            </p:cNvPr>
            <p:cNvSpPr/>
            <p:nvPr/>
          </p:nvSpPr>
          <p:spPr>
            <a:xfrm flipV="1">
              <a:off x="6928539" y="445730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6CC47C01-0863-4584-965E-5EAE27DC291C}"/>
                </a:ext>
              </a:extLst>
            </p:cNvPr>
            <p:cNvSpPr/>
            <p:nvPr/>
          </p:nvSpPr>
          <p:spPr>
            <a:xfrm flipV="1">
              <a:off x="6928539" y="497051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2797123A-3A47-4841-A511-7587FBFA251E}"/>
              </a:ext>
            </a:extLst>
          </p:cNvPr>
          <p:cNvGrpSpPr/>
          <p:nvPr/>
        </p:nvGrpSpPr>
        <p:grpSpPr>
          <a:xfrm>
            <a:off x="2327170" y="1372546"/>
            <a:ext cx="515466" cy="4113432"/>
            <a:chOff x="6928539" y="1372546"/>
            <a:chExt cx="515466" cy="4113432"/>
          </a:xfrm>
        </p:grpSpPr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AD52EE4C-7893-4405-98F1-7E620605A855}"/>
                </a:ext>
              </a:extLst>
            </p:cNvPr>
            <p:cNvSpPr/>
            <p:nvPr/>
          </p:nvSpPr>
          <p:spPr>
            <a:xfrm flipV="1">
              <a:off x="6928539" y="137254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B22F0CDD-AD27-475E-B0A7-497B4BBFEAE9}"/>
                </a:ext>
              </a:extLst>
            </p:cNvPr>
            <p:cNvSpPr/>
            <p:nvPr/>
          </p:nvSpPr>
          <p:spPr>
            <a:xfrm flipV="1">
              <a:off x="6928539" y="188689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370127FE-D0A0-4DDD-BD1F-193DA6A208AB}"/>
                </a:ext>
              </a:extLst>
            </p:cNvPr>
            <p:cNvSpPr/>
            <p:nvPr/>
          </p:nvSpPr>
          <p:spPr>
            <a:xfrm flipV="1">
              <a:off x="6928539" y="240155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D768BD11-4FC8-49FC-B9A3-3C058B93CBC7}"/>
                </a:ext>
              </a:extLst>
            </p:cNvPr>
            <p:cNvSpPr/>
            <p:nvPr/>
          </p:nvSpPr>
          <p:spPr>
            <a:xfrm flipV="1">
              <a:off x="6928539" y="2914769"/>
              <a:ext cx="515466" cy="515464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47A7F24F-3726-4FFA-864A-88CEA1D5C162}"/>
                </a:ext>
              </a:extLst>
            </p:cNvPr>
            <p:cNvSpPr/>
            <p:nvPr/>
          </p:nvSpPr>
          <p:spPr>
            <a:xfrm flipV="1">
              <a:off x="6928539" y="342943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06263A35-20BF-4360-A40B-E023665791C9}"/>
                </a:ext>
              </a:extLst>
            </p:cNvPr>
            <p:cNvSpPr/>
            <p:nvPr/>
          </p:nvSpPr>
          <p:spPr>
            <a:xfrm flipV="1">
              <a:off x="6928539" y="394264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8728E43F-BD83-4713-8731-4D068119E66B}"/>
                </a:ext>
              </a:extLst>
            </p:cNvPr>
            <p:cNvSpPr/>
            <p:nvPr/>
          </p:nvSpPr>
          <p:spPr>
            <a:xfrm flipV="1">
              <a:off x="6928539" y="445730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344ACB3C-E430-4F85-8D0D-F9ECBB6EF693}"/>
                </a:ext>
              </a:extLst>
            </p:cNvPr>
            <p:cNvSpPr/>
            <p:nvPr/>
          </p:nvSpPr>
          <p:spPr>
            <a:xfrm flipV="1">
              <a:off x="6928539" y="497051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887EA6C-ECE1-43C5-B5D1-07376EB70F57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Egg Example 3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8F2F61C-7D07-41BD-BF8E-9CAC6812CD91}"/>
              </a:ext>
            </a:extLst>
          </p:cNvPr>
          <p:cNvGrpSpPr/>
          <p:nvPr/>
        </p:nvGrpSpPr>
        <p:grpSpPr>
          <a:xfrm>
            <a:off x="2842777" y="1372853"/>
            <a:ext cx="4083549" cy="515464"/>
            <a:chOff x="310651" y="385135"/>
            <a:chExt cx="2705619" cy="341529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FFFB1F9-997B-4645-8A78-C4FEAD9A88E3}"/>
                </a:ext>
              </a:extLst>
            </p:cNvPr>
            <p:cNvSpPr/>
            <p:nvPr/>
          </p:nvSpPr>
          <p:spPr>
            <a:xfrm flipV="1">
              <a:off x="310651" y="385135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BB17E42-7629-4AF9-B7B0-6B941FE7C43F}"/>
                </a:ext>
              </a:extLst>
            </p:cNvPr>
            <p:cNvSpPr/>
            <p:nvPr/>
          </p:nvSpPr>
          <p:spPr>
            <a:xfrm flipV="1">
              <a:off x="645931" y="385135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FC8D8B2-608B-4F28-87CE-501B5CC1D702}"/>
                </a:ext>
              </a:extLst>
            </p:cNvPr>
            <p:cNvSpPr/>
            <p:nvPr/>
          </p:nvSpPr>
          <p:spPr>
            <a:xfrm flipV="1">
              <a:off x="986925" y="385135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3A26C00-5BAB-49C9-A482-9F241D8C9EFD}"/>
                </a:ext>
              </a:extLst>
            </p:cNvPr>
            <p:cNvSpPr/>
            <p:nvPr/>
          </p:nvSpPr>
          <p:spPr>
            <a:xfrm flipV="1">
              <a:off x="1322205" y="385135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37A1102-D580-4BE3-989E-CE9837143057}"/>
                </a:ext>
              </a:extLst>
            </p:cNvPr>
            <p:cNvSpPr/>
            <p:nvPr/>
          </p:nvSpPr>
          <p:spPr>
            <a:xfrm flipV="1">
              <a:off x="1663186" y="385135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0292952-BB88-464D-AAC7-5DE82928DF14}"/>
                </a:ext>
              </a:extLst>
            </p:cNvPr>
            <p:cNvSpPr/>
            <p:nvPr/>
          </p:nvSpPr>
          <p:spPr>
            <a:xfrm flipV="1">
              <a:off x="1998466" y="385135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AD32A26-A015-49C9-A960-E54FC46D5EAE}"/>
                </a:ext>
              </a:extLst>
            </p:cNvPr>
            <p:cNvSpPr/>
            <p:nvPr/>
          </p:nvSpPr>
          <p:spPr>
            <a:xfrm flipV="1">
              <a:off x="2339460" y="385135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7CAC1A1-A8AC-452E-8AAC-1BE2A17BD639}"/>
                </a:ext>
              </a:extLst>
            </p:cNvPr>
            <p:cNvSpPr/>
            <p:nvPr/>
          </p:nvSpPr>
          <p:spPr>
            <a:xfrm flipV="1">
              <a:off x="2674740" y="385135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5FFCBF-3FF7-4269-AD65-F036E708FABA}"/>
              </a:ext>
            </a:extLst>
          </p:cNvPr>
          <p:cNvSpPr/>
          <p:nvPr/>
        </p:nvSpPr>
        <p:spPr>
          <a:xfrm flipV="1">
            <a:off x="2842777" y="1886064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54C1DB-4D9F-480A-996B-3F46752DB977}"/>
              </a:ext>
            </a:extLst>
          </p:cNvPr>
          <p:cNvSpPr/>
          <p:nvPr/>
        </p:nvSpPr>
        <p:spPr>
          <a:xfrm flipV="1">
            <a:off x="3348810" y="1886064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3FACF4-8907-4A1C-853B-4B954FEFD03B}"/>
              </a:ext>
            </a:extLst>
          </p:cNvPr>
          <p:cNvSpPr/>
          <p:nvPr/>
        </p:nvSpPr>
        <p:spPr>
          <a:xfrm flipV="1">
            <a:off x="3863467" y="1886064"/>
            <a:ext cx="515466" cy="515464"/>
          </a:xfrm>
          <a:prstGeom prst="rect">
            <a:avLst/>
          </a:prstGeom>
          <a:solidFill>
            <a:srgbClr val="38572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8CA82F-78B2-4080-86DE-992BFF223F1B}"/>
              </a:ext>
            </a:extLst>
          </p:cNvPr>
          <p:cNvSpPr/>
          <p:nvPr/>
        </p:nvSpPr>
        <p:spPr>
          <a:xfrm flipV="1">
            <a:off x="4369500" y="1886064"/>
            <a:ext cx="515466" cy="515464"/>
          </a:xfrm>
          <a:prstGeom prst="rect">
            <a:avLst/>
          </a:prstGeom>
          <a:solidFill>
            <a:srgbClr val="0033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EF72CB-BEC9-4BEF-8E2F-7D494D33023B}"/>
              </a:ext>
            </a:extLst>
          </p:cNvPr>
          <p:cNvSpPr/>
          <p:nvPr/>
        </p:nvSpPr>
        <p:spPr>
          <a:xfrm flipV="1">
            <a:off x="4884137" y="1886064"/>
            <a:ext cx="515466" cy="515464"/>
          </a:xfrm>
          <a:prstGeom prst="rect">
            <a:avLst/>
          </a:prstGeom>
          <a:solidFill>
            <a:srgbClr val="0033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E09F93-A0A3-4F7A-9DD2-B16F89C01866}"/>
              </a:ext>
            </a:extLst>
          </p:cNvPr>
          <p:cNvSpPr/>
          <p:nvPr/>
        </p:nvSpPr>
        <p:spPr>
          <a:xfrm flipV="1">
            <a:off x="5390170" y="1886064"/>
            <a:ext cx="515466" cy="515464"/>
          </a:xfrm>
          <a:prstGeom prst="rect">
            <a:avLst/>
          </a:prstGeom>
          <a:solidFill>
            <a:srgbClr val="0033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3145C4-AAC1-40F0-A6B3-818B902B771C}"/>
              </a:ext>
            </a:extLst>
          </p:cNvPr>
          <p:cNvSpPr/>
          <p:nvPr/>
        </p:nvSpPr>
        <p:spPr>
          <a:xfrm flipV="1">
            <a:off x="5904827" y="1886064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0E3976-2E98-44B2-B8F7-06C7B166A2AE}"/>
              </a:ext>
            </a:extLst>
          </p:cNvPr>
          <p:cNvSpPr/>
          <p:nvPr/>
        </p:nvSpPr>
        <p:spPr>
          <a:xfrm flipV="1">
            <a:off x="6410860" y="1886064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F4185F-3443-4332-B4CF-E8881E513315}"/>
              </a:ext>
            </a:extLst>
          </p:cNvPr>
          <p:cNvSpPr/>
          <p:nvPr/>
        </p:nvSpPr>
        <p:spPr>
          <a:xfrm flipV="1">
            <a:off x="2842777" y="2400726"/>
            <a:ext cx="515466" cy="515464"/>
          </a:xfrm>
          <a:prstGeom prst="rect">
            <a:avLst/>
          </a:prstGeom>
          <a:solidFill>
            <a:srgbClr val="54823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52289FB-9DDD-43F7-A976-8D208D76CED0}"/>
              </a:ext>
            </a:extLst>
          </p:cNvPr>
          <p:cNvSpPr/>
          <p:nvPr/>
        </p:nvSpPr>
        <p:spPr>
          <a:xfrm flipV="1">
            <a:off x="3348810" y="2400726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319090-409C-474E-9235-8AEB51573AB7}"/>
              </a:ext>
            </a:extLst>
          </p:cNvPr>
          <p:cNvSpPr/>
          <p:nvPr/>
        </p:nvSpPr>
        <p:spPr>
          <a:xfrm flipV="1">
            <a:off x="3863467" y="2400726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EB64413-E491-415F-8404-1DD8814B0BA2}"/>
              </a:ext>
            </a:extLst>
          </p:cNvPr>
          <p:cNvSpPr/>
          <p:nvPr/>
        </p:nvSpPr>
        <p:spPr>
          <a:xfrm flipV="1">
            <a:off x="4369500" y="2400726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852E08-6C73-4765-8D52-5F5F00A08C34}"/>
              </a:ext>
            </a:extLst>
          </p:cNvPr>
          <p:cNvSpPr/>
          <p:nvPr/>
        </p:nvSpPr>
        <p:spPr>
          <a:xfrm flipV="1">
            <a:off x="4884137" y="2400726"/>
            <a:ext cx="515466" cy="515464"/>
          </a:xfrm>
          <a:prstGeom prst="rect">
            <a:avLst/>
          </a:prstGeom>
          <a:solidFill>
            <a:srgbClr val="70AD4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62012C-7F15-40A0-8A77-7C33C4936E68}"/>
              </a:ext>
            </a:extLst>
          </p:cNvPr>
          <p:cNvSpPr/>
          <p:nvPr/>
        </p:nvSpPr>
        <p:spPr>
          <a:xfrm flipV="1">
            <a:off x="5390170" y="2400726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5C37590-2332-46DF-9806-CA7C36B112D1}"/>
              </a:ext>
            </a:extLst>
          </p:cNvPr>
          <p:cNvSpPr/>
          <p:nvPr/>
        </p:nvSpPr>
        <p:spPr>
          <a:xfrm flipV="1">
            <a:off x="5904827" y="2400726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46A1EE-E3F2-47AC-8255-540C8EBA6B0C}"/>
              </a:ext>
            </a:extLst>
          </p:cNvPr>
          <p:cNvSpPr/>
          <p:nvPr/>
        </p:nvSpPr>
        <p:spPr>
          <a:xfrm flipV="1">
            <a:off x="6410860" y="2400726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5EA977-A351-44FA-8C63-8C24D55364D2}"/>
              </a:ext>
            </a:extLst>
          </p:cNvPr>
          <p:cNvSpPr/>
          <p:nvPr/>
        </p:nvSpPr>
        <p:spPr>
          <a:xfrm flipV="1">
            <a:off x="2842777" y="2913937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AE224AB-3814-4D72-8B1A-C7F00DFD472B}"/>
              </a:ext>
            </a:extLst>
          </p:cNvPr>
          <p:cNvSpPr/>
          <p:nvPr/>
        </p:nvSpPr>
        <p:spPr>
          <a:xfrm flipV="1">
            <a:off x="3348810" y="2913937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DA38203-580B-4582-A2FE-12649E6C7B3F}"/>
              </a:ext>
            </a:extLst>
          </p:cNvPr>
          <p:cNvSpPr/>
          <p:nvPr/>
        </p:nvSpPr>
        <p:spPr>
          <a:xfrm flipV="1">
            <a:off x="3863467" y="2913937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9EED15-4119-462C-85E9-CAD79DC49516}"/>
              </a:ext>
            </a:extLst>
          </p:cNvPr>
          <p:cNvSpPr/>
          <p:nvPr/>
        </p:nvSpPr>
        <p:spPr>
          <a:xfrm flipV="1">
            <a:off x="4369500" y="2913937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282064-9050-4D5E-B059-7ADEEA130FB0}"/>
              </a:ext>
            </a:extLst>
          </p:cNvPr>
          <p:cNvSpPr/>
          <p:nvPr/>
        </p:nvSpPr>
        <p:spPr>
          <a:xfrm flipV="1">
            <a:off x="4884137" y="2913937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055620-6B3D-4257-B950-F5EC5354173A}"/>
              </a:ext>
            </a:extLst>
          </p:cNvPr>
          <p:cNvSpPr/>
          <p:nvPr/>
        </p:nvSpPr>
        <p:spPr>
          <a:xfrm flipV="1">
            <a:off x="5390170" y="2913937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CDD62FC-7E47-4D05-8B47-950E0A4D8732}"/>
              </a:ext>
            </a:extLst>
          </p:cNvPr>
          <p:cNvSpPr/>
          <p:nvPr/>
        </p:nvSpPr>
        <p:spPr>
          <a:xfrm flipV="1">
            <a:off x="5904827" y="2913937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514A5E3-4168-45E6-A292-89FBBBD863C4}"/>
              </a:ext>
            </a:extLst>
          </p:cNvPr>
          <p:cNvSpPr/>
          <p:nvPr/>
        </p:nvSpPr>
        <p:spPr>
          <a:xfrm flipV="1">
            <a:off x="6410860" y="2913937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882C3D-49D2-4911-A7B8-40F418178EA4}"/>
              </a:ext>
            </a:extLst>
          </p:cNvPr>
          <p:cNvSpPr/>
          <p:nvPr/>
        </p:nvSpPr>
        <p:spPr>
          <a:xfrm flipV="1">
            <a:off x="2842777" y="3428598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4F3D0B6-7702-4648-9217-75C95A43E398}"/>
              </a:ext>
            </a:extLst>
          </p:cNvPr>
          <p:cNvSpPr/>
          <p:nvPr/>
        </p:nvSpPr>
        <p:spPr>
          <a:xfrm flipV="1">
            <a:off x="3348810" y="3428598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780FA34-BA63-4486-B07A-E44AE70FC1CC}"/>
              </a:ext>
            </a:extLst>
          </p:cNvPr>
          <p:cNvSpPr/>
          <p:nvPr/>
        </p:nvSpPr>
        <p:spPr>
          <a:xfrm flipV="1">
            <a:off x="3863467" y="3428598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6A83645-59C0-46EA-9ABB-ECAD8E356EFE}"/>
              </a:ext>
            </a:extLst>
          </p:cNvPr>
          <p:cNvSpPr/>
          <p:nvPr/>
        </p:nvSpPr>
        <p:spPr>
          <a:xfrm flipV="1">
            <a:off x="4369500" y="3428598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92E47C3-FBD9-4B77-AF4E-4597012E137C}"/>
              </a:ext>
            </a:extLst>
          </p:cNvPr>
          <p:cNvSpPr/>
          <p:nvPr/>
        </p:nvSpPr>
        <p:spPr>
          <a:xfrm flipV="1">
            <a:off x="4884137" y="3428598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C2F0EE0-7848-408D-B9FA-34504608A31C}"/>
              </a:ext>
            </a:extLst>
          </p:cNvPr>
          <p:cNvSpPr/>
          <p:nvPr/>
        </p:nvSpPr>
        <p:spPr>
          <a:xfrm flipV="1">
            <a:off x="5390170" y="3428598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118D761-8A33-4F71-A309-56D56AF5D5E2}"/>
              </a:ext>
            </a:extLst>
          </p:cNvPr>
          <p:cNvSpPr/>
          <p:nvPr/>
        </p:nvSpPr>
        <p:spPr>
          <a:xfrm flipV="1">
            <a:off x="5904827" y="3428598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A17A072-50E0-4D34-8E87-7323EB609931}"/>
              </a:ext>
            </a:extLst>
          </p:cNvPr>
          <p:cNvSpPr/>
          <p:nvPr/>
        </p:nvSpPr>
        <p:spPr>
          <a:xfrm flipV="1">
            <a:off x="6410860" y="3428598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5433D9D-C2E7-4986-9EFE-937FD71BACBC}"/>
              </a:ext>
            </a:extLst>
          </p:cNvPr>
          <p:cNvSpPr/>
          <p:nvPr/>
        </p:nvSpPr>
        <p:spPr>
          <a:xfrm flipV="1">
            <a:off x="2842777" y="3941809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1C0E696-97E1-44BB-AE7F-2CC96D342F3D}"/>
              </a:ext>
            </a:extLst>
          </p:cNvPr>
          <p:cNvSpPr/>
          <p:nvPr/>
        </p:nvSpPr>
        <p:spPr>
          <a:xfrm flipV="1">
            <a:off x="3348810" y="3941809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6FDF458-4E5D-4A4F-8D7C-4A223CF447D9}"/>
              </a:ext>
            </a:extLst>
          </p:cNvPr>
          <p:cNvSpPr/>
          <p:nvPr/>
        </p:nvSpPr>
        <p:spPr>
          <a:xfrm flipV="1">
            <a:off x="3863467" y="3941809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352CAD4-5468-4B0E-86AC-9F1C7A41FF94}"/>
              </a:ext>
            </a:extLst>
          </p:cNvPr>
          <p:cNvSpPr/>
          <p:nvPr/>
        </p:nvSpPr>
        <p:spPr>
          <a:xfrm flipV="1">
            <a:off x="4369500" y="3941809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80B5514-D73A-4CED-ADF3-4B664103A1B8}"/>
              </a:ext>
            </a:extLst>
          </p:cNvPr>
          <p:cNvSpPr/>
          <p:nvPr/>
        </p:nvSpPr>
        <p:spPr>
          <a:xfrm flipV="1">
            <a:off x="4884137" y="3941809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C8B1E-BF83-4935-9385-077CE3F7C00E}"/>
              </a:ext>
            </a:extLst>
          </p:cNvPr>
          <p:cNvSpPr/>
          <p:nvPr/>
        </p:nvSpPr>
        <p:spPr>
          <a:xfrm flipV="1">
            <a:off x="5390170" y="3941809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66BABBB-0F24-4391-A021-300202D51B45}"/>
              </a:ext>
            </a:extLst>
          </p:cNvPr>
          <p:cNvSpPr/>
          <p:nvPr/>
        </p:nvSpPr>
        <p:spPr>
          <a:xfrm flipV="1">
            <a:off x="5904827" y="3941809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25BA65E-CFEA-4B49-97E9-54196F100B50}"/>
              </a:ext>
            </a:extLst>
          </p:cNvPr>
          <p:cNvSpPr/>
          <p:nvPr/>
        </p:nvSpPr>
        <p:spPr>
          <a:xfrm flipV="1">
            <a:off x="6410860" y="3941809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64A38E8-815E-4569-B627-811DB6D8966A}"/>
              </a:ext>
            </a:extLst>
          </p:cNvPr>
          <p:cNvSpPr/>
          <p:nvPr/>
        </p:nvSpPr>
        <p:spPr>
          <a:xfrm flipV="1">
            <a:off x="2842777" y="4456471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C5A43DF-C851-4734-AB0F-B979C46976D6}"/>
              </a:ext>
            </a:extLst>
          </p:cNvPr>
          <p:cNvSpPr/>
          <p:nvPr/>
        </p:nvSpPr>
        <p:spPr>
          <a:xfrm flipV="1">
            <a:off x="3348810" y="4456471"/>
            <a:ext cx="515466" cy="515464"/>
          </a:xfrm>
          <a:prstGeom prst="rect">
            <a:avLst/>
          </a:prstGeom>
          <a:solidFill>
            <a:srgbClr val="38572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E5E28F7-16A5-408B-A433-62B305841CA4}"/>
              </a:ext>
            </a:extLst>
          </p:cNvPr>
          <p:cNvSpPr/>
          <p:nvPr/>
        </p:nvSpPr>
        <p:spPr>
          <a:xfrm flipV="1">
            <a:off x="3863467" y="4456471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62E4AE4-A839-4359-924C-FD12C03C6440}"/>
              </a:ext>
            </a:extLst>
          </p:cNvPr>
          <p:cNvSpPr/>
          <p:nvPr/>
        </p:nvSpPr>
        <p:spPr>
          <a:xfrm flipV="1">
            <a:off x="4369500" y="4456471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A3FB5DA-A7AE-48E9-9A3B-777402E1509D}"/>
              </a:ext>
            </a:extLst>
          </p:cNvPr>
          <p:cNvSpPr/>
          <p:nvPr/>
        </p:nvSpPr>
        <p:spPr>
          <a:xfrm flipV="1">
            <a:off x="4884137" y="4456471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925062A-1563-4F78-BBC2-F62A3AAB4A03}"/>
              </a:ext>
            </a:extLst>
          </p:cNvPr>
          <p:cNvSpPr/>
          <p:nvPr/>
        </p:nvSpPr>
        <p:spPr>
          <a:xfrm flipV="1">
            <a:off x="5390170" y="4456471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5471E39-D0C4-408D-A1EB-F1E12660B04B}"/>
              </a:ext>
            </a:extLst>
          </p:cNvPr>
          <p:cNvSpPr/>
          <p:nvPr/>
        </p:nvSpPr>
        <p:spPr>
          <a:xfrm flipV="1">
            <a:off x="5904827" y="4456471"/>
            <a:ext cx="515466" cy="515464"/>
          </a:xfrm>
          <a:prstGeom prst="rect">
            <a:avLst/>
          </a:prstGeom>
          <a:solidFill>
            <a:srgbClr val="A9D18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2116E2C-9222-44EF-9C1F-526B4575AC9A}"/>
              </a:ext>
            </a:extLst>
          </p:cNvPr>
          <p:cNvSpPr/>
          <p:nvPr/>
        </p:nvSpPr>
        <p:spPr>
          <a:xfrm flipV="1">
            <a:off x="6410860" y="4456471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518F088-4576-45DB-9C76-628FE4166436}"/>
              </a:ext>
            </a:extLst>
          </p:cNvPr>
          <p:cNvSpPr/>
          <p:nvPr/>
        </p:nvSpPr>
        <p:spPr>
          <a:xfrm flipV="1">
            <a:off x="2842777" y="4969682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7700E21-AA3C-49CE-8B5D-0885A032D24D}"/>
              </a:ext>
            </a:extLst>
          </p:cNvPr>
          <p:cNvSpPr/>
          <p:nvPr/>
        </p:nvSpPr>
        <p:spPr>
          <a:xfrm flipV="1">
            <a:off x="3348810" y="4969682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318A452-7115-4367-8C4D-A09682294BD5}"/>
              </a:ext>
            </a:extLst>
          </p:cNvPr>
          <p:cNvSpPr/>
          <p:nvPr/>
        </p:nvSpPr>
        <p:spPr>
          <a:xfrm flipV="1">
            <a:off x="3863467" y="4969682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F271331-5A65-4DA1-8BF6-067BA8C2856C}"/>
              </a:ext>
            </a:extLst>
          </p:cNvPr>
          <p:cNvSpPr/>
          <p:nvPr/>
        </p:nvSpPr>
        <p:spPr>
          <a:xfrm flipV="1">
            <a:off x="4369500" y="4969682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D88FE73-B10C-43B8-9C23-9225955650AE}"/>
              </a:ext>
            </a:extLst>
          </p:cNvPr>
          <p:cNvSpPr/>
          <p:nvPr/>
        </p:nvSpPr>
        <p:spPr>
          <a:xfrm flipV="1">
            <a:off x="4884137" y="4969682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C2640BC-676F-49C5-9892-AE1C179CAAD1}"/>
              </a:ext>
            </a:extLst>
          </p:cNvPr>
          <p:cNvSpPr/>
          <p:nvPr/>
        </p:nvSpPr>
        <p:spPr>
          <a:xfrm flipV="1">
            <a:off x="5390170" y="4969682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748AC92-E988-4A1A-A7E2-2350CE6FEB09}"/>
              </a:ext>
            </a:extLst>
          </p:cNvPr>
          <p:cNvSpPr/>
          <p:nvPr/>
        </p:nvSpPr>
        <p:spPr>
          <a:xfrm flipV="1">
            <a:off x="5904827" y="4969682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DC29DA1-32AF-454E-A209-D91483D787FB}"/>
              </a:ext>
            </a:extLst>
          </p:cNvPr>
          <p:cNvSpPr/>
          <p:nvPr/>
        </p:nvSpPr>
        <p:spPr>
          <a:xfrm flipV="1">
            <a:off x="6410860" y="4969682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08EE3B9-7BB9-4B6F-8EE3-0AB38117AAC5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2E3AA65-3DA6-4440-BBC3-E8D8B14D7DD8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FA086B77-A1C1-49DC-92B7-0D13CF2958DB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35D3DA94-4E6D-4661-A0F6-5ED5A94AE83B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0AB1AB23-A51B-488B-BD4D-8BBC4CAD01EC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B6C02A9F-9F5A-4DFE-B3FB-8C6C58EE7B7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9D876BBA-DAD4-4900-AB1F-0DBBDBD8E120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364AF7E9-4A33-4F47-86DD-87740E846044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ADF3036-6C68-49F3-A840-3F7793787D82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631AE495-D0F4-47D2-B91C-450351E99ECB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4" name="직사각형 93">
                    <a:extLst>
                      <a:ext uri="{FF2B5EF4-FFF2-40B4-BE49-F238E27FC236}">
                        <a16:creationId xmlns:a16="http://schemas.microsoft.com/office/drawing/2014/main" id="{180A49E5-ECA1-49A9-85ED-70D941D2243A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BE91BB47-CF19-4FDE-ACB3-96CAC4BF81B1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7" name="TextBox 6">
                    <a:extLst>
                      <a:ext uri="{FF2B5EF4-FFF2-40B4-BE49-F238E27FC236}">
                        <a16:creationId xmlns:a16="http://schemas.microsoft.com/office/drawing/2014/main" id="{EFFA1EEE-A996-4B55-91D7-D3B8BE7187B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7">
                    <a:extLst>
                      <a:ext uri="{FF2B5EF4-FFF2-40B4-BE49-F238E27FC236}">
                        <a16:creationId xmlns:a16="http://schemas.microsoft.com/office/drawing/2014/main" id="{ED735461-1328-4A22-9681-E7B3104BC48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8">
                    <a:extLst>
                      <a:ext uri="{FF2B5EF4-FFF2-40B4-BE49-F238E27FC236}">
                        <a16:creationId xmlns:a16="http://schemas.microsoft.com/office/drawing/2014/main" id="{79A5DDE9-1A6B-41E4-A756-11AC7A93454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6m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9">
                    <a:extLst>
                      <a:ext uri="{FF2B5EF4-FFF2-40B4-BE49-F238E27FC236}">
                        <a16:creationId xmlns:a16="http://schemas.microsoft.com/office/drawing/2014/main" id="{2FFD1A00-63EB-469F-8768-6E5A89DA2D3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0">
                    <a:extLst>
                      <a:ext uri="{FF2B5EF4-FFF2-40B4-BE49-F238E27FC236}">
                        <a16:creationId xmlns:a16="http://schemas.microsoft.com/office/drawing/2014/main" id="{F546363E-7EBF-42D1-AB80-5D0609C69F8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14m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1">
                    <a:extLst>
                      <a:ext uri="{FF2B5EF4-FFF2-40B4-BE49-F238E27FC236}">
                        <a16:creationId xmlns:a16="http://schemas.microsoft.com/office/drawing/2014/main" id="{925E9C07-615A-4554-A377-24051001982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15m</a:t>
                    </a:r>
                    <a:endParaRPr lang="ko-KR" altLang="en-US" sz="1400" dirty="0"/>
                  </a:p>
                </p:txBody>
              </p:sp>
              <p:sp>
                <p:nvSpPr>
                  <p:cNvPr id="83" name="TextBox 12">
                    <a:extLst>
                      <a:ext uri="{FF2B5EF4-FFF2-40B4-BE49-F238E27FC236}">
                        <a16:creationId xmlns:a16="http://schemas.microsoft.com/office/drawing/2014/main" id="{D8BD2581-F45F-40FA-9427-FEFD0663E91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3">
                    <a:extLst>
                      <a:ext uri="{FF2B5EF4-FFF2-40B4-BE49-F238E27FC236}">
                        <a16:creationId xmlns:a16="http://schemas.microsoft.com/office/drawing/2014/main" id="{7422170E-AAF4-41D1-97EC-F2C971E54C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4">
                    <a:extLst>
                      <a:ext uri="{FF2B5EF4-FFF2-40B4-BE49-F238E27FC236}">
                        <a16:creationId xmlns:a16="http://schemas.microsoft.com/office/drawing/2014/main" id="{7210B794-1A70-4B5A-9141-5473FDD7C8B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5">
                    <a:extLst>
                      <a:ext uri="{FF2B5EF4-FFF2-40B4-BE49-F238E27FC236}">
                        <a16:creationId xmlns:a16="http://schemas.microsoft.com/office/drawing/2014/main" id="{D2C3CD3E-1B2D-4848-9BE4-67498E14346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6">
                    <a:extLst>
                      <a:ext uri="{FF2B5EF4-FFF2-40B4-BE49-F238E27FC236}">
                        <a16:creationId xmlns:a16="http://schemas.microsoft.com/office/drawing/2014/main" id="{DE4F3EA2-E57A-4E5B-AB3C-1DC7A844844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8" name="TextBox 17">
                    <a:extLst>
                      <a:ext uri="{FF2B5EF4-FFF2-40B4-BE49-F238E27FC236}">
                        <a16:creationId xmlns:a16="http://schemas.microsoft.com/office/drawing/2014/main" id="{39367E5D-6626-40A6-9EC8-EECC564747F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40951CE-F2B8-4751-989F-6D15F9E0336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12g x 8g x 0g  </a:t>
                </a:r>
                <a:endParaRPr lang="ko-KR" altLang="en-US" dirty="0"/>
              </a:p>
            </p:txBody>
          </p:sp>
        </p:grp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2F3D620-5B5A-48D8-8CC6-A370A49B3C2E}"/>
              </a:ext>
            </a:extLst>
          </p:cNvPr>
          <p:cNvSpPr/>
          <p:nvPr/>
        </p:nvSpPr>
        <p:spPr>
          <a:xfrm rot="16200000">
            <a:off x="3452933" y="4569982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52DF1B96-0612-4A96-BE69-18087B4C8B24}"/>
              </a:ext>
            </a:extLst>
          </p:cNvPr>
          <p:cNvGrpSpPr/>
          <p:nvPr/>
        </p:nvGrpSpPr>
        <p:grpSpPr>
          <a:xfrm>
            <a:off x="4392915" y="857379"/>
            <a:ext cx="1020690" cy="567295"/>
            <a:chOff x="5172309" y="2876755"/>
            <a:chExt cx="1020690" cy="56729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2A33062-50E4-4E17-912B-9269CEA897BB}"/>
                </a:ext>
              </a:extLst>
            </p:cNvPr>
            <p:cNvSpPr/>
            <p:nvPr/>
          </p:nvSpPr>
          <p:spPr>
            <a:xfrm>
              <a:off x="5172309" y="3354888"/>
              <a:ext cx="1020690" cy="891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5F738D84-0076-491C-826C-E622A0F32F25}"/>
                </a:ext>
              </a:extLst>
            </p:cNvPr>
            <p:cNvCxnSpPr>
              <a:cxnSpLocks/>
              <a:stCxn id="124" idx="0"/>
            </p:cNvCxnSpPr>
            <p:nvPr/>
          </p:nvCxnSpPr>
          <p:spPr>
            <a:xfrm flipV="1">
              <a:off x="5682654" y="2876755"/>
              <a:ext cx="0" cy="47813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05780670-62F4-453C-BE6E-0D096A77AC65}"/>
              </a:ext>
            </a:extLst>
          </p:cNvPr>
          <p:cNvGrpSpPr/>
          <p:nvPr/>
        </p:nvGrpSpPr>
        <p:grpSpPr>
          <a:xfrm>
            <a:off x="4356172" y="4917049"/>
            <a:ext cx="1020690" cy="567295"/>
            <a:chOff x="5172309" y="2876755"/>
            <a:chExt cx="1020690" cy="567295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59FB8B94-2AA3-4A88-AADA-78251F484505}"/>
                </a:ext>
              </a:extLst>
            </p:cNvPr>
            <p:cNvSpPr/>
            <p:nvPr/>
          </p:nvSpPr>
          <p:spPr>
            <a:xfrm>
              <a:off x="5172309" y="3354888"/>
              <a:ext cx="1020690" cy="891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84D7E12F-4696-4574-9956-BA9C240042A5}"/>
                </a:ext>
              </a:extLst>
            </p:cNvPr>
            <p:cNvCxnSpPr>
              <a:cxnSpLocks/>
              <a:stCxn id="127" idx="0"/>
            </p:cNvCxnSpPr>
            <p:nvPr/>
          </p:nvCxnSpPr>
          <p:spPr>
            <a:xfrm flipV="1">
              <a:off x="5682654" y="2876755"/>
              <a:ext cx="0" cy="47813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8C1A043-9F54-4F2C-9FFD-A3251E7824B7}"/>
              </a:ext>
            </a:extLst>
          </p:cNvPr>
          <p:cNvGrpSpPr/>
          <p:nvPr/>
        </p:nvGrpSpPr>
        <p:grpSpPr>
          <a:xfrm>
            <a:off x="5860413" y="4483142"/>
            <a:ext cx="475116" cy="386034"/>
            <a:chOff x="5860413" y="4483142"/>
            <a:chExt cx="475116" cy="386034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6DF58A75-0C57-4A57-A9EE-14136CC8896B}"/>
                </a:ext>
              </a:extLst>
            </p:cNvPr>
            <p:cNvSpPr/>
            <p:nvPr/>
          </p:nvSpPr>
          <p:spPr>
            <a:xfrm rot="16200000">
              <a:off x="6037815" y="4571462"/>
              <a:ext cx="297714" cy="297714"/>
            </a:xfrm>
            <a:prstGeom prst="rect">
              <a:avLst/>
            </a:prstGeom>
            <a:solidFill>
              <a:srgbClr val="FF5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EB0AE8B5-5B85-42F3-83C3-0FA095E418C6}"/>
                </a:ext>
              </a:extLst>
            </p:cNvPr>
            <p:cNvGrpSpPr/>
            <p:nvPr/>
          </p:nvGrpSpPr>
          <p:grpSpPr>
            <a:xfrm>
              <a:off x="5860413" y="4483142"/>
              <a:ext cx="332142" cy="253916"/>
              <a:chOff x="3377793" y="3692205"/>
              <a:chExt cx="332142" cy="253916"/>
            </a:xfrm>
          </p:grpSpPr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24D29BF5-06CD-44E7-A41A-9CB3688CA1F2}"/>
                  </a:ext>
                </a:extLst>
              </p:cNvPr>
              <p:cNvSpPr/>
              <p:nvPr/>
            </p:nvSpPr>
            <p:spPr>
              <a:xfrm>
                <a:off x="3433441" y="3712624"/>
                <a:ext cx="220847" cy="22087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271C293-57DC-44E5-B3A2-F0AEE1A33D37}"/>
                  </a:ext>
                </a:extLst>
              </p:cNvPr>
              <p:cNvSpPr txBox="1"/>
              <p:nvPr/>
            </p:nvSpPr>
            <p:spPr>
              <a:xfrm>
                <a:off x="3377793" y="3692205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16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0C779FE-FBCC-4D10-B119-A70152E66CAC}"/>
              </a:ext>
            </a:extLst>
          </p:cNvPr>
          <p:cNvSpPr/>
          <p:nvPr/>
        </p:nvSpPr>
        <p:spPr>
          <a:xfrm>
            <a:off x="5452213" y="1372349"/>
            <a:ext cx="385233" cy="126251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CB00ACB-6E7A-43C8-9A1A-B0294AF8B6EE}"/>
              </a:ext>
            </a:extLst>
          </p:cNvPr>
          <p:cNvCxnSpPr>
            <a:cxnSpLocks/>
          </p:cNvCxnSpPr>
          <p:nvPr/>
        </p:nvCxnSpPr>
        <p:spPr>
          <a:xfrm>
            <a:off x="3854450" y="1366838"/>
            <a:ext cx="0" cy="107791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2B3B145A-ADF2-408B-9510-3A0350572DF9}"/>
              </a:ext>
            </a:extLst>
          </p:cNvPr>
          <p:cNvCxnSpPr>
            <a:cxnSpLocks/>
          </p:cNvCxnSpPr>
          <p:nvPr/>
        </p:nvCxnSpPr>
        <p:spPr>
          <a:xfrm flipH="1">
            <a:off x="4386263" y="2414588"/>
            <a:ext cx="15287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0334149C-E106-42BC-8D7F-543FB26D6321}"/>
              </a:ext>
            </a:extLst>
          </p:cNvPr>
          <p:cNvCxnSpPr>
            <a:cxnSpLocks/>
          </p:cNvCxnSpPr>
          <p:nvPr/>
        </p:nvCxnSpPr>
        <p:spPr>
          <a:xfrm>
            <a:off x="5905500" y="1362075"/>
            <a:ext cx="0" cy="10429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5A28C9D-19CB-4494-8D32-973F736FE4E1}"/>
              </a:ext>
            </a:extLst>
          </p:cNvPr>
          <p:cNvGrpSpPr/>
          <p:nvPr/>
        </p:nvGrpSpPr>
        <p:grpSpPr>
          <a:xfrm>
            <a:off x="5513091" y="1199812"/>
            <a:ext cx="332142" cy="256361"/>
            <a:chOff x="5610623" y="2237886"/>
            <a:chExt cx="332142" cy="256361"/>
          </a:xfrm>
        </p:grpSpPr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A34A5D32-00AA-44F5-93F5-0D93E0585A8B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373ED80-2944-49F3-884E-53F8CF9E35A2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12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5ACE152C-EB20-4908-888C-74B814477940}"/>
              </a:ext>
            </a:extLst>
          </p:cNvPr>
          <p:cNvGrpSpPr/>
          <p:nvPr/>
        </p:nvGrpSpPr>
        <p:grpSpPr>
          <a:xfrm>
            <a:off x="801391" y="893742"/>
            <a:ext cx="332142" cy="256361"/>
            <a:chOff x="5610623" y="2237886"/>
            <a:chExt cx="332142" cy="256361"/>
          </a:xfrm>
        </p:grpSpPr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8E38F859-33B8-4552-AA8E-EDD51DABBE84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6530FE9A-5935-4D4B-889E-17CC615279A6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14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ECFF758B-9CA6-424C-904E-3F55F46A59C8}"/>
              </a:ext>
            </a:extLst>
          </p:cNvPr>
          <p:cNvGrpSpPr/>
          <p:nvPr/>
        </p:nvGrpSpPr>
        <p:grpSpPr>
          <a:xfrm>
            <a:off x="4806313" y="2432092"/>
            <a:ext cx="475116" cy="386034"/>
            <a:chOff x="5860413" y="4483142"/>
            <a:chExt cx="475116" cy="386034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E2F6D3A8-3F03-4AE6-A593-C8561064A1DC}"/>
                </a:ext>
              </a:extLst>
            </p:cNvPr>
            <p:cNvSpPr/>
            <p:nvPr/>
          </p:nvSpPr>
          <p:spPr>
            <a:xfrm rot="16200000">
              <a:off x="6037815" y="4571462"/>
              <a:ext cx="297714" cy="297714"/>
            </a:xfrm>
            <a:prstGeom prst="rect">
              <a:avLst/>
            </a:prstGeom>
            <a:solidFill>
              <a:srgbClr val="FF5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7FBFA31E-3F8F-43CC-A4AA-B8CC1B5EC5DA}"/>
                </a:ext>
              </a:extLst>
            </p:cNvPr>
            <p:cNvGrpSpPr/>
            <p:nvPr/>
          </p:nvGrpSpPr>
          <p:grpSpPr>
            <a:xfrm>
              <a:off x="5860413" y="4483142"/>
              <a:ext cx="332142" cy="253916"/>
              <a:chOff x="3377793" y="3692205"/>
              <a:chExt cx="332142" cy="253916"/>
            </a:xfrm>
          </p:grpSpPr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644D8838-5152-4766-8C49-CDD391A62132}"/>
                  </a:ext>
                </a:extLst>
              </p:cNvPr>
              <p:cNvSpPr/>
              <p:nvPr/>
            </p:nvSpPr>
            <p:spPr>
              <a:xfrm>
                <a:off x="3433441" y="3712624"/>
                <a:ext cx="220847" cy="22087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C2193520-B521-45E8-9D00-64417CFA0067}"/>
                  </a:ext>
                </a:extLst>
              </p:cNvPr>
              <p:cNvSpPr txBox="1"/>
              <p:nvPr/>
            </p:nvSpPr>
            <p:spPr>
              <a:xfrm>
                <a:off x="3377793" y="3692205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16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D898F4A7-CB61-4964-B9FC-1EADBB53980D}"/>
              </a:ext>
            </a:extLst>
          </p:cNvPr>
          <p:cNvGrpSpPr/>
          <p:nvPr/>
        </p:nvGrpSpPr>
        <p:grpSpPr>
          <a:xfrm>
            <a:off x="2742563" y="2432092"/>
            <a:ext cx="475116" cy="386034"/>
            <a:chOff x="5860413" y="4483142"/>
            <a:chExt cx="475116" cy="386034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F3DDFC66-953C-4EF8-B9CD-6BB3AD53804B}"/>
                </a:ext>
              </a:extLst>
            </p:cNvPr>
            <p:cNvSpPr/>
            <p:nvPr/>
          </p:nvSpPr>
          <p:spPr>
            <a:xfrm rot="16200000">
              <a:off x="6037815" y="4571462"/>
              <a:ext cx="297714" cy="297714"/>
            </a:xfrm>
            <a:prstGeom prst="rect">
              <a:avLst/>
            </a:prstGeom>
            <a:solidFill>
              <a:srgbClr val="FF5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4F575574-72B2-4588-82F5-1735CC4D9AFE}"/>
                </a:ext>
              </a:extLst>
            </p:cNvPr>
            <p:cNvGrpSpPr/>
            <p:nvPr/>
          </p:nvGrpSpPr>
          <p:grpSpPr>
            <a:xfrm>
              <a:off x="5860413" y="4483142"/>
              <a:ext cx="332142" cy="253916"/>
              <a:chOff x="3377793" y="3692205"/>
              <a:chExt cx="332142" cy="253916"/>
            </a:xfrm>
          </p:grpSpPr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14229BD2-3B5C-4EA6-8F87-12141572DEFE}"/>
                  </a:ext>
                </a:extLst>
              </p:cNvPr>
              <p:cNvSpPr/>
              <p:nvPr/>
            </p:nvSpPr>
            <p:spPr>
              <a:xfrm>
                <a:off x="3433441" y="3712624"/>
                <a:ext cx="220847" cy="22087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80FEE9F-92FA-458E-8FF6-FB818142EABE}"/>
                  </a:ext>
                </a:extLst>
              </p:cNvPr>
              <p:cNvSpPr txBox="1"/>
              <p:nvPr/>
            </p:nvSpPr>
            <p:spPr>
              <a:xfrm>
                <a:off x="3377793" y="3692205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16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CEFCE1A0-9278-457B-BBC6-F09FA7B14A8F}"/>
              </a:ext>
            </a:extLst>
          </p:cNvPr>
          <p:cNvCxnSpPr>
            <a:cxnSpLocks/>
          </p:cNvCxnSpPr>
          <p:nvPr/>
        </p:nvCxnSpPr>
        <p:spPr>
          <a:xfrm>
            <a:off x="3346450" y="2393950"/>
            <a:ext cx="0" cy="53975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6AE4A2BD-F09E-4CAE-B71B-8B9980E7E0D2}"/>
              </a:ext>
            </a:extLst>
          </p:cNvPr>
          <p:cNvCxnSpPr>
            <a:cxnSpLocks/>
          </p:cNvCxnSpPr>
          <p:nvPr/>
        </p:nvCxnSpPr>
        <p:spPr>
          <a:xfrm flipH="1">
            <a:off x="2844800" y="2406650"/>
            <a:ext cx="5080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02470144-2B2B-480F-97EE-1F1B55B98476}"/>
              </a:ext>
            </a:extLst>
          </p:cNvPr>
          <p:cNvCxnSpPr>
            <a:cxnSpLocks/>
          </p:cNvCxnSpPr>
          <p:nvPr/>
        </p:nvCxnSpPr>
        <p:spPr>
          <a:xfrm>
            <a:off x="3867150" y="3939540"/>
            <a:ext cx="0" cy="105156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D7817ECE-D007-4D76-B53F-E2644AB08EF6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3340100" y="4199541"/>
            <a:ext cx="8710" cy="80425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59AD2F16-9320-447D-AF85-3D083EEC3CF2}"/>
              </a:ext>
            </a:extLst>
          </p:cNvPr>
          <p:cNvCxnSpPr>
            <a:cxnSpLocks/>
          </p:cNvCxnSpPr>
          <p:nvPr/>
        </p:nvCxnSpPr>
        <p:spPr>
          <a:xfrm flipH="1">
            <a:off x="3314700" y="4978400"/>
            <a:ext cx="5334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5F5BD7EC-B7AE-40D4-825A-7304CB335950}"/>
              </a:ext>
            </a:extLst>
          </p:cNvPr>
          <p:cNvSpPr txBox="1"/>
          <p:nvPr/>
        </p:nvSpPr>
        <p:spPr>
          <a:xfrm>
            <a:off x="1158240" y="836414"/>
            <a:ext cx="1104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유리 벽</a:t>
            </a:r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867036A8-51AC-4FF1-AB76-65DE62886009}"/>
              </a:ext>
            </a:extLst>
          </p:cNvPr>
          <p:cNvGrpSpPr/>
          <p:nvPr/>
        </p:nvGrpSpPr>
        <p:grpSpPr>
          <a:xfrm>
            <a:off x="3769993" y="1913932"/>
            <a:ext cx="475116" cy="386034"/>
            <a:chOff x="5860413" y="4483142"/>
            <a:chExt cx="475116" cy="386034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C04AEF61-D6DD-46B8-909F-8311B1DB09BA}"/>
                </a:ext>
              </a:extLst>
            </p:cNvPr>
            <p:cNvSpPr/>
            <p:nvPr/>
          </p:nvSpPr>
          <p:spPr>
            <a:xfrm rot="16200000">
              <a:off x="6037815" y="4571462"/>
              <a:ext cx="297714" cy="297714"/>
            </a:xfrm>
            <a:prstGeom prst="rect">
              <a:avLst/>
            </a:prstGeom>
            <a:solidFill>
              <a:srgbClr val="FF5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C57BB6F3-45FE-4173-B236-AD915B903DE0}"/>
                </a:ext>
              </a:extLst>
            </p:cNvPr>
            <p:cNvGrpSpPr/>
            <p:nvPr/>
          </p:nvGrpSpPr>
          <p:grpSpPr>
            <a:xfrm>
              <a:off x="5860413" y="4483142"/>
              <a:ext cx="332142" cy="253916"/>
              <a:chOff x="3377793" y="3692205"/>
              <a:chExt cx="332142" cy="253916"/>
            </a:xfrm>
          </p:grpSpPr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545A3A32-B271-4979-AA11-7EE6E2DA3E0A}"/>
                  </a:ext>
                </a:extLst>
              </p:cNvPr>
              <p:cNvSpPr/>
              <p:nvPr/>
            </p:nvSpPr>
            <p:spPr>
              <a:xfrm>
                <a:off x="3433441" y="3712624"/>
                <a:ext cx="220847" cy="22087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79EBC32-584B-47D4-A53B-FD2B0CD289E3}"/>
                  </a:ext>
                </a:extLst>
              </p:cNvPr>
              <p:cNvSpPr txBox="1"/>
              <p:nvPr/>
            </p:nvSpPr>
            <p:spPr>
              <a:xfrm>
                <a:off x="3377793" y="3692205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16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90EDC300-A0E2-4011-A7F0-2E899F94CC28}"/>
              </a:ext>
            </a:extLst>
          </p:cNvPr>
          <p:cNvGrpSpPr/>
          <p:nvPr/>
        </p:nvGrpSpPr>
        <p:grpSpPr>
          <a:xfrm>
            <a:off x="6928539" y="1372546"/>
            <a:ext cx="515466" cy="4113432"/>
            <a:chOff x="6928539" y="1372546"/>
            <a:chExt cx="515466" cy="4113432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0CD387C5-CAD2-44A1-A3F1-AAF7CC91A181}"/>
                </a:ext>
              </a:extLst>
            </p:cNvPr>
            <p:cNvSpPr/>
            <p:nvPr/>
          </p:nvSpPr>
          <p:spPr>
            <a:xfrm flipV="1">
              <a:off x="6928539" y="137254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5771E94B-E19C-4B45-8CF4-43E5937CBD7E}"/>
                </a:ext>
              </a:extLst>
            </p:cNvPr>
            <p:cNvSpPr/>
            <p:nvPr/>
          </p:nvSpPr>
          <p:spPr>
            <a:xfrm flipV="1">
              <a:off x="6928539" y="188689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F9E34816-3110-45BE-A6B3-55E97105D91E}"/>
                </a:ext>
              </a:extLst>
            </p:cNvPr>
            <p:cNvSpPr/>
            <p:nvPr/>
          </p:nvSpPr>
          <p:spPr>
            <a:xfrm flipV="1">
              <a:off x="6928539" y="240155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7D93ADB4-EEB6-4CC2-803F-ED415A0F8DF2}"/>
                </a:ext>
              </a:extLst>
            </p:cNvPr>
            <p:cNvSpPr/>
            <p:nvPr/>
          </p:nvSpPr>
          <p:spPr>
            <a:xfrm flipV="1">
              <a:off x="6928539" y="2914769"/>
              <a:ext cx="515466" cy="515464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D508FB96-7A19-4738-8F33-56CD7607DD71}"/>
                </a:ext>
              </a:extLst>
            </p:cNvPr>
            <p:cNvSpPr/>
            <p:nvPr/>
          </p:nvSpPr>
          <p:spPr>
            <a:xfrm flipV="1">
              <a:off x="6928539" y="342943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612FE40A-A0C5-4E04-8BF3-321C204DA246}"/>
                </a:ext>
              </a:extLst>
            </p:cNvPr>
            <p:cNvSpPr/>
            <p:nvPr/>
          </p:nvSpPr>
          <p:spPr>
            <a:xfrm flipV="1">
              <a:off x="6928539" y="394264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BA725F94-FA74-4178-8A9A-B367458853C0}"/>
                </a:ext>
              </a:extLst>
            </p:cNvPr>
            <p:cNvSpPr/>
            <p:nvPr/>
          </p:nvSpPr>
          <p:spPr>
            <a:xfrm flipV="1">
              <a:off x="6928539" y="445730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8E8C81E4-A986-40A1-A77B-C1789413CE6A}"/>
                </a:ext>
              </a:extLst>
            </p:cNvPr>
            <p:cNvSpPr/>
            <p:nvPr/>
          </p:nvSpPr>
          <p:spPr>
            <a:xfrm flipV="1">
              <a:off x="6928539" y="497051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749E21F2-A16D-4570-9DD5-F1AA1018362D}"/>
              </a:ext>
            </a:extLst>
          </p:cNvPr>
          <p:cNvGrpSpPr/>
          <p:nvPr/>
        </p:nvGrpSpPr>
        <p:grpSpPr>
          <a:xfrm>
            <a:off x="7442889" y="1372546"/>
            <a:ext cx="515466" cy="4113432"/>
            <a:chOff x="6928539" y="1372546"/>
            <a:chExt cx="515466" cy="4113432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B35AD687-2453-4365-80AA-1EE8A6CA507B}"/>
                </a:ext>
              </a:extLst>
            </p:cNvPr>
            <p:cNvSpPr/>
            <p:nvPr/>
          </p:nvSpPr>
          <p:spPr>
            <a:xfrm flipV="1">
              <a:off x="6928539" y="137254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161B2DEC-39E2-4187-BD9C-27C8AA43494C}"/>
                </a:ext>
              </a:extLst>
            </p:cNvPr>
            <p:cNvSpPr/>
            <p:nvPr/>
          </p:nvSpPr>
          <p:spPr>
            <a:xfrm flipV="1">
              <a:off x="6928539" y="1886896"/>
              <a:ext cx="515466" cy="515464"/>
            </a:xfrm>
            <a:prstGeom prst="rect">
              <a:avLst/>
            </a:prstGeom>
            <a:solidFill>
              <a:srgbClr val="A9D18E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DE505C30-CB25-4476-8811-5627134235B3}"/>
                </a:ext>
              </a:extLst>
            </p:cNvPr>
            <p:cNvSpPr/>
            <p:nvPr/>
          </p:nvSpPr>
          <p:spPr>
            <a:xfrm flipV="1">
              <a:off x="6928539" y="240155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7687E5DF-D1D6-4271-BEB1-97A26F5FE54B}"/>
                </a:ext>
              </a:extLst>
            </p:cNvPr>
            <p:cNvSpPr/>
            <p:nvPr/>
          </p:nvSpPr>
          <p:spPr>
            <a:xfrm flipV="1">
              <a:off x="6928539" y="2914769"/>
              <a:ext cx="515466" cy="515464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B98C0A96-F3FD-4F2C-8DA4-96747CBFDCE8}"/>
                </a:ext>
              </a:extLst>
            </p:cNvPr>
            <p:cNvSpPr/>
            <p:nvPr/>
          </p:nvSpPr>
          <p:spPr>
            <a:xfrm flipV="1">
              <a:off x="6928539" y="342943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37848B75-D540-4D41-9421-6E317BF5FFD0}"/>
                </a:ext>
              </a:extLst>
            </p:cNvPr>
            <p:cNvSpPr/>
            <p:nvPr/>
          </p:nvSpPr>
          <p:spPr>
            <a:xfrm flipV="1">
              <a:off x="6928539" y="394264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1EBB3B20-EB67-4F41-8735-5597A36FCF76}"/>
                </a:ext>
              </a:extLst>
            </p:cNvPr>
            <p:cNvSpPr/>
            <p:nvPr/>
          </p:nvSpPr>
          <p:spPr>
            <a:xfrm flipV="1">
              <a:off x="6928539" y="445730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07344A48-7162-4BC9-A8C6-248E15BA7EEB}"/>
                </a:ext>
              </a:extLst>
            </p:cNvPr>
            <p:cNvSpPr/>
            <p:nvPr/>
          </p:nvSpPr>
          <p:spPr>
            <a:xfrm flipV="1">
              <a:off x="6928539" y="497051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3ECD9C01-171E-402E-9430-78A045ADC5F0}"/>
              </a:ext>
            </a:extLst>
          </p:cNvPr>
          <p:cNvCxnSpPr>
            <a:cxnSpLocks/>
          </p:cNvCxnSpPr>
          <p:nvPr/>
        </p:nvCxnSpPr>
        <p:spPr>
          <a:xfrm flipH="1">
            <a:off x="4884420" y="2918460"/>
            <a:ext cx="51054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153DEB73-954A-4634-B51A-80427B8A2C39}"/>
              </a:ext>
            </a:extLst>
          </p:cNvPr>
          <p:cNvGrpSpPr/>
          <p:nvPr/>
        </p:nvGrpSpPr>
        <p:grpSpPr>
          <a:xfrm>
            <a:off x="7387588" y="1917742"/>
            <a:ext cx="475116" cy="386034"/>
            <a:chOff x="5860413" y="4483142"/>
            <a:chExt cx="475116" cy="386034"/>
          </a:xfrm>
        </p:grpSpPr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B2455871-7304-4646-BED9-7825FB1DFD5D}"/>
                </a:ext>
              </a:extLst>
            </p:cNvPr>
            <p:cNvSpPr/>
            <p:nvPr/>
          </p:nvSpPr>
          <p:spPr>
            <a:xfrm rot="16200000">
              <a:off x="6037815" y="4571462"/>
              <a:ext cx="297714" cy="297714"/>
            </a:xfrm>
            <a:prstGeom prst="rect">
              <a:avLst/>
            </a:prstGeom>
            <a:solidFill>
              <a:srgbClr val="FF5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grpSp>
          <p:nvGrpSpPr>
            <p:cNvPr id="224" name="그룹 223">
              <a:extLst>
                <a:ext uri="{FF2B5EF4-FFF2-40B4-BE49-F238E27FC236}">
                  <a16:creationId xmlns:a16="http://schemas.microsoft.com/office/drawing/2014/main" id="{A57CBEFE-0F4F-4EC6-80C4-A1E6EE1B041A}"/>
                </a:ext>
              </a:extLst>
            </p:cNvPr>
            <p:cNvGrpSpPr/>
            <p:nvPr/>
          </p:nvGrpSpPr>
          <p:grpSpPr>
            <a:xfrm>
              <a:off x="5860413" y="4483142"/>
              <a:ext cx="332142" cy="253916"/>
              <a:chOff x="3377793" y="3692205"/>
              <a:chExt cx="332142" cy="253916"/>
            </a:xfrm>
          </p:grpSpPr>
          <p:sp>
            <p:nvSpPr>
              <p:cNvPr id="225" name="타원 224">
                <a:extLst>
                  <a:ext uri="{FF2B5EF4-FFF2-40B4-BE49-F238E27FC236}">
                    <a16:creationId xmlns:a16="http://schemas.microsoft.com/office/drawing/2014/main" id="{EBDF1DE6-4173-4939-9CBC-BAD2969FCB30}"/>
                  </a:ext>
                </a:extLst>
              </p:cNvPr>
              <p:cNvSpPr/>
              <p:nvPr/>
            </p:nvSpPr>
            <p:spPr>
              <a:xfrm>
                <a:off x="3433441" y="3712624"/>
                <a:ext cx="220847" cy="22087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82FF6714-53A8-40D8-AEB1-287CEF39F6F0}"/>
                  </a:ext>
                </a:extLst>
              </p:cNvPr>
              <p:cNvSpPr txBox="1"/>
              <p:nvPr/>
            </p:nvSpPr>
            <p:spPr>
              <a:xfrm>
                <a:off x="3377793" y="3692205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16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B6AD71C6-093C-4541-B54C-B588522A2452}"/>
              </a:ext>
            </a:extLst>
          </p:cNvPr>
          <p:cNvGrpSpPr/>
          <p:nvPr/>
        </p:nvGrpSpPr>
        <p:grpSpPr>
          <a:xfrm>
            <a:off x="3275531" y="4481662"/>
            <a:ext cx="332142" cy="253916"/>
            <a:chOff x="3377793" y="3692205"/>
            <a:chExt cx="332142" cy="253916"/>
          </a:xfrm>
        </p:grpSpPr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FC8DD9A-2015-4659-97CA-0B8CE8CA4B48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1CF3BCD-2DB1-42E6-BB0E-D654A272332B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8" name="직선 연결선 227">
            <a:extLst>
              <a:ext uri="{FF2B5EF4-FFF2-40B4-BE49-F238E27FC236}">
                <a16:creationId xmlns:a16="http://schemas.microsoft.com/office/drawing/2014/main" id="{6F731441-FD2C-4A83-B106-133D9154381F}"/>
              </a:ext>
            </a:extLst>
          </p:cNvPr>
          <p:cNvCxnSpPr>
            <a:cxnSpLocks/>
          </p:cNvCxnSpPr>
          <p:nvPr/>
        </p:nvCxnSpPr>
        <p:spPr>
          <a:xfrm flipH="1">
            <a:off x="1797050" y="3949700"/>
            <a:ext cx="107315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72B55340-9DDB-4F87-A5C8-5392EA8CF828}"/>
              </a:ext>
            </a:extLst>
          </p:cNvPr>
          <p:cNvGrpSpPr/>
          <p:nvPr/>
        </p:nvGrpSpPr>
        <p:grpSpPr>
          <a:xfrm>
            <a:off x="1739263" y="3441742"/>
            <a:ext cx="475116" cy="386034"/>
            <a:chOff x="5860413" y="4483142"/>
            <a:chExt cx="475116" cy="386034"/>
          </a:xfrm>
        </p:grpSpPr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B46FBF18-D0FE-41CD-B87F-36FA840FFAD1}"/>
                </a:ext>
              </a:extLst>
            </p:cNvPr>
            <p:cNvSpPr/>
            <p:nvPr/>
          </p:nvSpPr>
          <p:spPr>
            <a:xfrm rot="16200000">
              <a:off x="6037815" y="4571462"/>
              <a:ext cx="297714" cy="297714"/>
            </a:xfrm>
            <a:prstGeom prst="rect">
              <a:avLst/>
            </a:prstGeom>
            <a:solidFill>
              <a:srgbClr val="FF5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grpSp>
          <p:nvGrpSpPr>
            <p:cNvPr id="234" name="그룹 233">
              <a:extLst>
                <a:ext uri="{FF2B5EF4-FFF2-40B4-BE49-F238E27FC236}">
                  <a16:creationId xmlns:a16="http://schemas.microsoft.com/office/drawing/2014/main" id="{C93B0C96-1F19-4D2A-B445-B6B38104695A}"/>
                </a:ext>
              </a:extLst>
            </p:cNvPr>
            <p:cNvGrpSpPr/>
            <p:nvPr/>
          </p:nvGrpSpPr>
          <p:grpSpPr>
            <a:xfrm>
              <a:off x="5860413" y="4483142"/>
              <a:ext cx="332142" cy="253916"/>
              <a:chOff x="3377793" y="3692205"/>
              <a:chExt cx="332142" cy="253916"/>
            </a:xfrm>
          </p:grpSpPr>
          <p:sp>
            <p:nvSpPr>
              <p:cNvPr id="235" name="타원 234">
                <a:extLst>
                  <a:ext uri="{FF2B5EF4-FFF2-40B4-BE49-F238E27FC236}">
                    <a16:creationId xmlns:a16="http://schemas.microsoft.com/office/drawing/2014/main" id="{EEC7B48B-BCDE-42B6-9B5C-DE03A25BCDE0}"/>
                  </a:ext>
                </a:extLst>
              </p:cNvPr>
              <p:cNvSpPr/>
              <p:nvPr/>
            </p:nvSpPr>
            <p:spPr>
              <a:xfrm>
                <a:off x="3433441" y="3712624"/>
                <a:ext cx="220847" cy="22087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FCA36278-8D20-4D31-953D-1716339AA010}"/>
                  </a:ext>
                </a:extLst>
              </p:cNvPr>
              <p:cNvSpPr txBox="1"/>
              <p:nvPr/>
            </p:nvSpPr>
            <p:spPr>
              <a:xfrm>
                <a:off x="3377793" y="3692205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16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5142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EE9A924-D02A-4DF1-A93E-E857886D0526}"/>
              </a:ext>
            </a:extLst>
          </p:cNvPr>
          <p:cNvSpPr txBox="1"/>
          <p:nvPr/>
        </p:nvSpPr>
        <p:spPr>
          <a:xfrm>
            <a:off x="3048000" y="310814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Whitney"/>
              </a:rPr>
              <a:t>깨</a:t>
            </a:r>
            <a:r>
              <a:rPr lang="ko-KR" altLang="en-US" b="0" i="0" dirty="0">
                <a:effectLst/>
                <a:latin typeface="Whitney"/>
              </a:rPr>
              <a:t>부숴 나가는 유리 방 </a:t>
            </a:r>
            <a:endParaRPr lang="en-US" altLang="ko-KR" b="0" i="0" dirty="0">
              <a:effectLst/>
              <a:latin typeface="Whitney"/>
            </a:endParaRPr>
          </a:p>
          <a:p>
            <a:r>
              <a:rPr lang="ko-KR" altLang="en-US" b="0" i="0" dirty="0">
                <a:effectLst/>
                <a:latin typeface="Whitney"/>
              </a:rPr>
              <a:t>다목적 퍼즐 </a:t>
            </a:r>
            <a:endParaRPr lang="en-US" altLang="ko-KR" b="0" i="0" dirty="0">
              <a:effectLst/>
              <a:latin typeface="Whitney"/>
            </a:endParaRPr>
          </a:p>
          <a:p>
            <a:r>
              <a:rPr lang="ko-KR" altLang="en-US" b="0" i="0" dirty="0">
                <a:effectLst/>
                <a:latin typeface="Whitney"/>
              </a:rPr>
              <a:t>넓은 플랫폼의 </a:t>
            </a:r>
            <a:r>
              <a:rPr lang="ko-KR" altLang="en-US" b="0" i="0" dirty="0" err="1">
                <a:effectLst/>
                <a:latin typeface="Whitney"/>
              </a:rPr>
              <a:t>점프맵</a:t>
            </a:r>
            <a:r>
              <a:rPr lang="ko-KR" altLang="en-US" b="0" i="0" dirty="0">
                <a:effectLst/>
                <a:latin typeface="Whitney"/>
              </a:rPr>
              <a:t> </a:t>
            </a:r>
            <a:endParaRPr lang="en-US" altLang="ko-KR" b="0" i="0" dirty="0">
              <a:effectLst/>
              <a:latin typeface="Whitney"/>
            </a:endParaRPr>
          </a:p>
          <a:p>
            <a:r>
              <a:rPr lang="ko-KR" altLang="en-US" b="0" i="0" dirty="0">
                <a:effectLst/>
                <a:latin typeface="Whitney"/>
              </a:rPr>
              <a:t>간단한 중력조작 큐브 퍼즐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956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Left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B6F445A1-706A-46CF-89E8-6C6172ABB2E5}"/>
              </a:ext>
            </a:extLst>
          </p:cNvPr>
          <p:cNvSpPr txBox="1"/>
          <p:nvPr/>
        </p:nvSpPr>
        <p:spPr>
          <a:xfrm>
            <a:off x="3766414" y="1653549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2B66FB9-1074-4B5B-B5B8-0BE5337C8BBF}"/>
              </a:ext>
            </a:extLst>
          </p:cNvPr>
          <p:cNvSpPr txBox="1"/>
          <p:nvPr/>
        </p:nvSpPr>
        <p:spPr>
          <a:xfrm>
            <a:off x="2906642" y="2627801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792AC11-29FD-4C67-A102-BF5746576531}"/>
              </a:ext>
            </a:extLst>
          </p:cNvPr>
          <p:cNvSpPr txBox="1"/>
          <p:nvPr/>
        </p:nvSpPr>
        <p:spPr>
          <a:xfrm>
            <a:off x="6046459" y="5358930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C210F57-70E7-4C45-B382-B9A08B8C449A}"/>
              </a:ext>
            </a:extLst>
          </p:cNvPr>
          <p:cNvSpPr txBox="1"/>
          <p:nvPr/>
        </p:nvSpPr>
        <p:spPr>
          <a:xfrm>
            <a:off x="6882625" y="4160413"/>
            <a:ext cx="9778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C2817B34-9FC9-4017-B4A1-04B4C7F011F0}"/>
              </a:ext>
            </a:extLst>
          </p:cNvPr>
          <p:cNvGrpSpPr/>
          <p:nvPr/>
        </p:nvGrpSpPr>
        <p:grpSpPr>
          <a:xfrm>
            <a:off x="3812038" y="2195212"/>
            <a:ext cx="3070814" cy="3085939"/>
            <a:chOff x="3812038" y="2195212"/>
            <a:chExt cx="3070814" cy="3085939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D690677B-50F8-419D-A0C6-7DD0CF31FC1D}"/>
                </a:ext>
              </a:extLst>
            </p:cNvPr>
            <p:cNvSpPr/>
            <p:nvPr/>
          </p:nvSpPr>
          <p:spPr>
            <a:xfrm flipV="1">
              <a:off x="381203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ADA570B5-7543-436B-B5B5-E55B30E7B4EF}"/>
                </a:ext>
              </a:extLst>
            </p:cNvPr>
            <p:cNvSpPr/>
            <p:nvPr/>
          </p:nvSpPr>
          <p:spPr>
            <a:xfrm flipV="1">
              <a:off x="431807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E5863BEF-D26F-4B6C-80C3-AC2CA43936E2}"/>
                </a:ext>
              </a:extLst>
            </p:cNvPr>
            <p:cNvSpPr/>
            <p:nvPr/>
          </p:nvSpPr>
          <p:spPr>
            <a:xfrm flipV="1">
              <a:off x="483272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360CEAC6-9E9D-4BDA-9CCF-FD345338C1B3}"/>
                </a:ext>
              </a:extLst>
            </p:cNvPr>
            <p:cNvSpPr/>
            <p:nvPr/>
          </p:nvSpPr>
          <p:spPr>
            <a:xfrm flipV="1">
              <a:off x="533876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F38A021-816B-4AB6-BDD9-F2D85299A063}"/>
                </a:ext>
              </a:extLst>
            </p:cNvPr>
            <p:cNvSpPr/>
            <p:nvPr/>
          </p:nvSpPr>
          <p:spPr>
            <a:xfrm flipV="1">
              <a:off x="5851920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07B7545E-273F-41F9-87CA-FD8701AD3448}"/>
                </a:ext>
              </a:extLst>
            </p:cNvPr>
            <p:cNvSpPr/>
            <p:nvPr/>
          </p:nvSpPr>
          <p:spPr>
            <a:xfrm flipV="1">
              <a:off x="6367386" y="219521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E05DF058-C01F-457A-9712-C00027694413}"/>
                </a:ext>
              </a:extLst>
            </p:cNvPr>
            <p:cNvSpPr/>
            <p:nvPr/>
          </p:nvSpPr>
          <p:spPr>
            <a:xfrm flipV="1">
              <a:off x="381203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92843C17-62B1-468F-B34D-AF02941FBE55}"/>
                </a:ext>
              </a:extLst>
            </p:cNvPr>
            <p:cNvSpPr/>
            <p:nvPr/>
          </p:nvSpPr>
          <p:spPr>
            <a:xfrm flipV="1">
              <a:off x="431807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88E5BCC8-03AE-4B00-946B-D3921A9B0E02}"/>
                </a:ext>
              </a:extLst>
            </p:cNvPr>
            <p:cNvSpPr/>
            <p:nvPr/>
          </p:nvSpPr>
          <p:spPr>
            <a:xfrm flipV="1">
              <a:off x="483272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9846C8F0-4BC9-4F0F-B7CE-DC4A99D1B467}"/>
                </a:ext>
              </a:extLst>
            </p:cNvPr>
            <p:cNvSpPr/>
            <p:nvPr/>
          </p:nvSpPr>
          <p:spPr>
            <a:xfrm flipV="1">
              <a:off x="533876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C7015763-10B1-411B-B2BD-30CADE41E301}"/>
                </a:ext>
              </a:extLst>
            </p:cNvPr>
            <p:cNvSpPr/>
            <p:nvPr/>
          </p:nvSpPr>
          <p:spPr>
            <a:xfrm flipV="1">
              <a:off x="5851920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124FA791-440A-4489-9309-3B522F7BC99F}"/>
                </a:ext>
              </a:extLst>
            </p:cNvPr>
            <p:cNvSpPr/>
            <p:nvPr/>
          </p:nvSpPr>
          <p:spPr>
            <a:xfrm flipV="1">
              <a:off x="6367386" y="270936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94D8792-4719-4077-8E5A-44F39146AD7E}"/>
                </a:ext>
              </a:extLst>
            </p:cNvPr>
            <p:cNvSpPr/>
            <p:nvPr/>
          </p:nvSpPr>
          <p:spPr>
            <a:xfrm flipV="1">
              <a:off x="381203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BC98D8E2-07C1-481B-98B6-AE8DBF0FC05B}"/>
                </a:ext>
              </a:extLst>
            </p:cNvPr>
            <p:cNvSpPr/>
            <p:nvPr/>
          </p:nvSpPr>
          <p:spPr>
            <a:xfrm flipV="1">
              <a:off x="431807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A5C14B3-D153-4745-BCAF-288AA9C88B3A}"/>
                </a:ext>
              </a:extLst>
            </p:cNvPr>
            <p:cNvSpPr/>
            <p:nvPr/>
          </p:nvSpPr>
          <p:spPr>
            <a:xfrm flipV="1">
              <a:off x="483272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F73BF5B7-9EE6-48EF-A156-F0B875A8E6B5}"/>
                </a:ext>
              </a:extLst>
            </p:cNvPr>
            <p:cNvSpPr/>
            <p:nvPr/>
          </p:nvSpPr>
          <p:spPr>
            <a:xfrm flipV="1">
              <a:off x="533876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AD32AA41-455F-4C66-8144-DA1C7B42E817}"/>
                </a:ext>
              </a:extLst>
            </p:cNvPr>
            <p:cNvSpPr/>
            <p:nvPr/>
          </p:nvSpPr>
          <p:spPr>
            <a:xfrm flipV="1">
              <a:off x="5851920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7CC9F374-9619-4DE4-A0CB-A7A99426671F}"/>
                </a:ext>
              </a:extLst>
            </p:cNvPr>
            <p:cNvSpPr/>
            <p:nvPr/>
          </p:nvSpPr>
          <p:spPr>
            <a:xfrm flipV="1">
              <a:off x="6367386" y="322337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DA435FD3-52EA-4357-A9DB-D8A14119FC92}"/>
                </a:ext>
              </a:extLst>
            </p:cNvPr>
            <p:cNvSpPr/>
            <p:nvPr/>
          </p:nvSpPr>
          <p:spPr>
            <a:xfrm flipV="1">
              <a:off x="381203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122385C2-A5BA-4C7A-9AB4-4EC0626DCCCF}"/>
                </a:ext>
              </a:extLst>
            </p:cNvPr>
            <p:cNvSpPr/>
            <p:nvPr/>
          </p:nvSpPr>
          <p:spPr>
            <a:xfrm flipV="1">
              <a:off x="431807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E1138F27-1748-444D-8879-BA1C420777FF}"/>
                </a:ext>
              </a:extLst>
            </p:cNvPr>
            <p:cNvSpPr/>
            <p:nvPr/>
          </p:nvSpPr>
          <p:spPr>
            <a:xfrm flipV="1">
              <a:off x="483272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3AAC5244-05F4-4849-8F42-D93462D14BC7}"/>
                </a:ext>
              </a:extLst>
            </p:cNvPr>
            <p:cNvSpPr/>
            <p:nvPr/>
          </p:nvSpPr>
          <p:spPr>
            <a:xfrm flipV="1">
              <a:off x="533876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C3BDABE0-BC0D-4418-BBC5-7D9F3C13B343}"/>
                </a:ext>
              </a:extLst>
            </p:cNvPr>
            <p:cNvSpPr/>
            <p:nvPr/>
          </p:nvSpPr>
          <p:spPr>
            <a:xfrm flipV="1">
              <a:off x="5851920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3F589267-F57F-4415-9B0E-45F6C3DD6AF2}"/>
                </a:ext>
              </a:extLst>
            </p:cNvPr>
            <p:cNvSpPr/>
            <p:nvPr/>
          </p:nvSpPr>
          <p:spPr>
            <a:xfrm flipV="1">
              <a:off x="6367386" y="373752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BF809E88-4ACE-40AB-9E23-933E5CFF306A}"/>
                </a:ext>
              </a:extLst>
            </p:cNvPr>
            <p:cNvSpPr/>
            <p:nvPr/>
          </p:nvSpPr>
          <p:spPr>
            <a:xfrm flipV="1">
              <a:off x="381203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2EBD9BCA-1226-40D8-9034-9DC1BC277FC5}"/>
                </a:ext>
              </a:extLst>
            </p:cNvPr>
            <p:cNvSpPr/>
            <p:nvPr/>
          </p:nvSpPr>
          <p:spPr>
            <a:xfrm flipV="1">
              <a:off x="431807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1F97DC0C-598C-4593-BE71-7E3E569E1197}"/>
                </a:ext>
              </a:extLst>
            </p:cNvPr>
            <p:cNvSpPr/>
            <p:nvPr/>
          </p:nvSpPr>
          <p:spPr>
            <a:xfrm flipV="1">
              <a:off x="483272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1DD4A9C-6C86-4659-A363-34261E724924}"/>
                </a:ext>
              </a:extLst>
            </p:cNvPr>
            <p:cNvSpPr/>
            <p:nvPr/>
          </p:nvSpPr>
          <p:spPr>
            <a:xfrm flipV="1">
              <a:off x="533876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25EFEB31-A800-4B47-B021-D2EC70717A43}"/>
                </a:ext>
              </a:extLst>
            </p:cNvPr>
            <p:cNvSpPr/>
            <p:nvPr/>
          </p:nvSpPr>
          <p:spPr>
            <a:xfrm flipV="1">
              <a:off x="5851920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607F307B-7952-4015-A42A-810B9D09A91D}"/>
                </a:ext>
              </a:extLst>
            </p:cNvPr>
            <p:cNvSpPr/>
            <p:nvPr/>
          </p:nvSpPr>
          <p:spPr>
            <a:xfrm flipV="1">
              <a:off x="6367386" y="425007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D4B20B4A-C72A-47DC-BEEC-5FD80229D78C}"/>
                </a:ext>
              </a:extLst>
            </p:cNvPr>
            <p:cNvSpPr/>
            <p:nvPr/>
          </p:nvSpPr>
          <p:spPr>
            <a:xfrm flipV="1">
              <a:off x="381203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3F2D1D7B-D7B6-4274-BD31-EDE5EB6CE5B3}"/>
                </a:ext>
              </a:extLst>
            </p:cNvPr>
            <p:cNvSpPr/>
            <p:nvPr/>
          </p:nvSpPr>
          <p:spPr>
            <a:xfrm flipV="1">
              <a:off x="431807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B30084A7-5389-4258-8EAD-1A21472CD563}"/>
                </a:ext>
              </a:extLst>
            </p:cNvPr>
            <p:cNvSpPr/>
            <p:nvPr/>
          </p:nvSpPr>
          <p:spPr>
            <a:xfrm flipV="1">
              <a:off x="483272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22665992-0EFA-4C67-8C76-AC4C656D9426}"/>
                </a:ext>
              </a:extLst>
            </p:cNvPr>
            <p:cNvSpPr/>
            <p:nvPr/>
          </p:nvSpPr>
          <p:spPr>
            <a:xfrm flipV="1">
              <a:off x="533876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29F06F3-82B3-41EF-B07E-7CEC7AD8FAC8}"/>
                </a:ext>
              </a:extLst>
            </p:cNvPr>
            <p:cNvSpPr/>
            <p:nvPr/>
          </p:nvSpPr>
          <p:spPr>
            <a:xfrm flipV="1">
              <a:off x="5851920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3BCB3DAF-C085-4827-830B-8A3F809C5AFF}"/>
                </a:ext>
              </a:extLst>
            </p:cNvPr>
            <p:cNvSpPr/>
            <p:nvPr/>
          </p:nvSpPr>
          <p:spPr>
            <a:xfrm flipV="1">
              <a:off x="6367386" y="476422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601CFFD7-DE2E-439F-835E-73300E8AD818}"/>
              </a:ext>
            </a:extLst>
          </p:cNvPr>
          <p:cNvGrpSpPr/>
          <p:nvPr/>
        </p:nvGrpSpPr>
        <p:grpSpPr>
          <a:xfrm rot="5400000">
            <a:off x="6644414" y="2941259"/>
            <a:ext cx="1020690" cy="567295"/>
            <a:chOff x="5172309" y="2876755"/>
            <a:chExt cx="1020690" cy="567295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897964F-15FE-4C97-AF9E-B37C86C64C7D}"/>
                </a:ext>
              </a:extLst>
            </p:cNvPr>
            <p:cNvSpPr/>
            <p:nvPr/>
          </p:nvSpPr>
          <p:spPr>
            <a:xfrm>
              <a:off x="5172309" y="3354888"/>
              <a:ext cx="1020690" cy="891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BE467713-C03B-4727-8475-E5635C8B538C}"/>
                </a:ext>
              </a:extLst>
            </p:cNvPr>
            <p:cNvCxnSpPr>
              <a:cxnSpLocks/>
              <a:stCxn id="113" idx="0"/>
            </p:cNvCxnSpPr>
            <p:nvPr/>
          </p:nvCxnSpPr>
          <p:spPr>
            <a:xfrm flipV="1">
              <a:off x="5682654" y="2876755"/>
              <a:ext cx="0" cy="47813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816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Right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FA8A78E1-B648-4A92-9B0A-101A97ECCF69}"/>
              </a:ext>
            </a:extLst>
          </p:cNvPr>
          <p:cNvSpPr txBox="1"/>
          <p:nvPr/>
        </p:nvSpPr>
        <p:spPr>
          <a:xfrm>
            <a:off x="3766414" y="1653549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4CBB288-073C-4AB2-8C76-F22C9E14BEB5}"/>
              </a:ext>
            </a:extLst>
          </p:cNvPr>
          <p:cNvSpPr txBox="1"/>
          <p:nvPr/>
        </p:nvSpPr>
        <p:spPr>
          <a:xfrm>
            <a:off x="2780145" y="2627801"/>
            <a:ext cx="9496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9D897FD-3AC2-456A-8C30-442F9D2606FF}"/>
              </a:ext>
            </a:extLst>
          </p:cNvPr>
          <p:cNvSpPr txBox="1"/>
          <p:nvPr/>
        </p:nvSpPr>
        <p:spPr>
          <a:xfrm>
            <a:off x="6046459" y="5358930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3DFDF2E-FA25-4B44-BF4D-BA674DF293B8}"/>
              </a:ext>
            </a:extLst>
          </p:cNvPr>
          <p:cNvSpPr txBox="1"/>
          <p:nvPr/>
        </p:nvSpPr>
        <p:spPr>
          <a:xfrm>
            <a:off x="6950097" y="4146958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D65FEC37-C13F-4C7A-A397-10DE2F94176A}"/>
              </a:ext>
            </a:extLst>
          </p:cNvPr>
          <p:cNvGrpSpPr/>
          <p:nvPr/>
        </p:nvGrpSpPr>
        <p:grpSpPr>
          <a:xfrm>
            <a:off x="3812038" y="2195212"/>
            <a:ext cx="3070814" cy="3085939"/>
            <a:chOff x="3812038" y="2195212"/>
            <a:chExt cx="3070814" cy="3085939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4BEB610-F13E-4233-A4E3-3DBF686D5B1A}"/>
                </a:ext>
              </a:extLst>
            </p:cNvPr>
            <p:cNvSpPr/>
            <p:nvPr/>
          </p:nvSpPr>
          <p:spPr>
            <a:xfrm flipV="1">
              <a:off x="381203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E4770159-4BA3-45EE-A9BB-E0B0085C8559}"/>
                </a:ext>
              </a:extLst>
            </p:cNvPr>
            <p:cNvSpPr/>
            <p:nvPr/>
          </p:nvSpPr>
          <p:spPr>
            <a:xfrm flipV="1">
              <a:off x="431807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053FD8B4-8192-445A-A273-750280B50E9E}"/>
                </a:ext>
              </a:extLst>
            </p:cNvPr>
            <p:cNvSpPr/>
            <p:nvPr/>
          </p:nvSpPr>
          <p:spPr>
            <a:xfrm flipV="1">
              <a:off x="483272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FFE4780E-5C68-4DEC-9707-0BB49683C369}"/>
                </a:ext>
              </a:extLst>
            </p:cNvPr>
            <p:cNvSpPr/>
            <p:nvPr/>
          </p:nvSpPr>
          <p:spPr>
            <a:xfrm flipV="1">
              <a:off x="533876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A22F8845-8CE3-43A5-8C8A-81F67D00606C}"/>
                </a:ext>
              </a:extLst>
            </p:cNvPr>
            <p:cNvSpPr/>
            <p:nvPr/>
          </p:nvSpPr>
          <p:spPr>
            <a:xfrm flipV="1">
              <a:off x="5851920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1287F3E5-A859-4461-97B9-31C1FD60E3AC}"/>
                </a:ext>
              </a:extLst>
            </p:cNvPr>
            <p:cNvSpPr/>
            <p:nvPr/>
          </p:nvSpPr>
          <p:spPr>
            <a:xfrm flipV="1">
              <a:off x="6367386" y="219521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8675358B-4387-4162-A98A-9B7CC778F6E5}"/>
                </a:ext>
              </a:extLst>
            </p:cNvPr>
            <p:cNvSpPr/>
            <p:nvPr/>
          </p:nvSpPr>
          <p:spPr>
            <a:xfrm flipV="1">
              <a:off x="381203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CD7B9A2-D1CB-470C-84C8-367233C81D12}"/>
                </a:ext>
              </a:extLst>
            </p:cNvPr>
            <p:cNvSpPr/>
            <p:nvPr/>
          </p:nvSpPr>
          <p:spPr>
            <a:xfrm flipV="1">
              <a:off x="431807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DD97449-CDC1-4AB4-93D5-3A00B97832D1}"/>
                </a:ext>
              </a:extLst>
            </p:cNvPr>
            <p:cNvSpPr/>
            <p:nvPr/>
          </p:nvSpPr>
          <p:spPr>
            <a:xfrm flipV="1">
              <a:off x="483272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33F6AAC5-7A9F-49AD-ACEF-0B43EA648637}"/>
                </a:ext>
              </a:extLst>
            </p:cNvPr>
            <p:cNvSpPr/>
            <p:nvPr/>
          </p:nvSpPr>
          <p:spPr>
            <a:xfrm flipV="1">
              <a:off x="533876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5154342B-928A-408A-B3E5-8301C5AE2C3F}"/>
                </a:ext>
              </a:extLst>
            </p:cNvPr>
            <p:cNvSpPr/>
            <p:nvPr/>
          </p:nvSpPr>
          <p:spPr>
            <a:xfrm flipV="1">
              <a:off x="5851920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83423140-224B-402D-91DA-FE4B0D065C60}"/>
                </a:ext>
              </a:extLst>
            </p:cNvPr>
            <p:cNvSpPr/>
            <p:nvPr/>
          </p:nvSpPr>
          <p:spPr>
            <a:xfrm flipV="1">
              <a:off x="6367386" y="270936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F6A30807-EA90-47CC-9501-F6441E0AFD49}"/>
                </a:ext>
              </a:extLst>
            </p:cNvPr>
            <p:cNvSpPr/>
            <p:nvPr/>
          </p:nvSpPr>
          <p:spPr>
            <a:xfrm flipV="1">
              <a:off x="381203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BE306350-B151-4EA1-AB42-BD927C53F967}"/>
                </a:ext>
              </a:extLst>
            </p:cNvPr>
            <p:cNvSpPr/>
            <p:nvPr/>
          </p:nvSpPr>
          <p:spPr>
            <a:xfrm flipV="1">
              <a:off x="431807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8A35D2C5-40E0-47AB-AE77-4A7AFD7B290A}"/>
                </a:ext>
              </a:extLst>
            </p:cNvPr>
            <p:cNvSpPr/>
            <p:nvPr/>
          </p:nvSpPr>
          <p:spPr>
            <a:xfrm flipV="1">
              <a:off x="483272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D119A37F-E94F-4320-8E04-9E074D4E46A8}"/>
                </a:ext>
              </a:extLst>
            </p:cNvPr>
            <p:cNvSpPr/>
            <p:nvPr/>
          </p:nvSpPr>
          <p:spPr>
            <a:xfrm flipV="1">
              <a:off x="533876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762BE445-736A-4E23-B983-8C9E290751DB}"/>
                </a:ext>
              </a:extLst>
            </p:cNvPr>
            <p:cNvSpPr/>
            <p:nvPr/>
          </p:nvSpPr>
          <p:spPr>
            <a:xfrm flipV="1">
              <a:off x="5851920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390C8CA8-F2C9-4FFF-8C51-E5CAC56F52BF}"/>
                </a:ext>
              </a:extLst>
            </p:cNvPr>
            <p:cNvSpPr/>
            <p:nvPr/>
          </p:nvSpPr>
          <p:spPr>
            <a:xfrm flipV="1">
              <a:off x="6367386" y="322337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FF013BF8-AB4C-416C-AC88-E7583EE84906}"/>
                </a:ext>
              </a:extLst>
            </p:cNvPr>
            <p:cNvSpPr/>
            <p:nvPr/>
          </p:nvSpPr>
          <p:spPr>
            <a:xfrm flipV="1">
              <a:off x="381203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B0E7AEDA-4FBC-410A-BA46-2ACD7D00AC38}"/>
                </a:ext>
              </a:extLst>
            </p:cNvPr>
            <p:cNvSpPr/>
            <p:nvPr/>
          </p:nvSpPr>
          <p:spPr>
            <a:xfrm flipV="1">
              <a:off x="431807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11414263-D9D1-4C62-B875-9C346463E7D6}"/>
                </a:ext>
              </a:extLst>
            </p:cNvPr>
            <p:cNvSpPr/>
            <p:nvPr/>
          </p:nvSpPr>
          <p:spPr>
            <a:xfrm flipV="1">
              <a:off x="483272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E8F33884-9E71-42EA-A376-94063D202B71}"/>
                </a:ext>
              </a:extLst>
            </p:cNvPr>
            <p:cNvSpPr/>
            <p:nvPr/>
          </p:nvSpPr>
          <p:spPr>
            <a:xfrm flipV="1">
              <a:off x="533876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A8559BEC-7ED6-4677-B64D-6F89812E2EE3}"/>
                </a:ext>
              </a:extLst>
            </p:cNvPr>
            <p:cNvSpPr/>
            <p:nvPr/>
          </p:nvSpPr>
          <p:spPr>
            <a:xfrm flipV="1">
              <a:off x="5851920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BDA94AC7-E4DC-4107-A71F-DE1F68505F3E}"/>
                </a:ext>
              </a:extLst>
            </p:cNvPr>
            <p:cNvSpPr/>
            <p:nvPr/>
          </p:nvSpPr>
          <p:spPr>
            <a:xfrm flipV="1">
              <a:off x="6367386" y="373752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FCB38EB4-A12F-4530-AD9C-64E72927C2C2}"/>
                </a:ext>
              </a:extLst>
            </p:cNvPr>
            <p:cNvSpPr/>
            <p:nvPr/>
          </p:nvSpPr>
          <p:spPr>
            <a:xfrm flipV="1">
              <a:off x="381203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EF9FDEDD-6FDB-4CC4-9906-DD16CC8E4BC6}"/>
                </a:ext>
              </a:extLst>
            </p:cNvPr>
            <p:cNvSpPr/>
            <p:nvPr/>
          </p:nvSpPr>
          <p:spPr>
            <a:xfrm flipV="1">
              <a:off x="431807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C07C1230-F68F-4974-AE40-22D7E1041720}"/>
                </a:ext>
              </a:extLst>
            </p:cNvPr>
            <p:cNvSpPr/>
            <p:nvPr/>
          </p:nvSpPr>
          <p:spPr>
            <a:xfrm flipV="1">
              <a:off x="483272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7C449422-9B48-418B-AF67-3F064ADAF38D}"/>
                </a:ext>
              </a:extLst>
            </p:cNvPr>
            <p:cNvSpPr/>
            <p:nvPr/>
          </p:nvSpPr>
          <p:spPr>
            <a:xfrm flipV="1">
              <a:off x="533876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2C54F35E-A990-417D-9E39-E84EDBC31ACD}"/>
                </a:ext>
              </a:extLst>
            </p:cNvPr>
            <p:cNvSpPr/>
            <p:nvPr/>
          </p:nvSpPr>
          <p:spPr>
            <a:xfrm flipV="1">
              <a:off x="5851920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CF96231-7A1C-4840-BB53-A70BD0A95554}"/>
                </a:ext>
              </a:extLst>
            </p:cNvPr>
            <p:cNvSpPr/>
            <p:nvPr/>
          </p:nvSpPr>
          <p:spPr>
            <a:xfrm flipV="1">
              <a:off x="6367386" y="425007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97615D9-2507-4D44-BD8F-BDC0042AE32A}"/>
                </a:ext>
              </a:extLst>
            </p:cNvPr>
            <p:cNvSpPr/>
            <p:nvPr/>
          </p:nvSpPr>
          <p:spPr>
            <a:xfrm flipV="1">
              <a:off x="381203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C5BE8BB5-75D1-41B4-A68F-C909778A47C0}"/>
                </a:ext>
              </a:extLst>
            </p:cNvPr>
            <p:cNvSpPr/>
            <p:nvPr/>
          </p:nvSpPr>
          <p:spPr>
            <a:xfrm flipV="1">
              <a:off x="431807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E733115E-67E7-4AF2-9E6A-12B3665C09BD}"/>
                </a:ext>
              </a:extLst>
            </p:cNvPr>
            <p:cNvSpPr/>
            <p:nvPr/>
          </p:nvSpPr>
          <p:spPr>
            <a:xfrm flipV="1">
              <a:off x="483272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1610BD4A-8B2B-4594-B3CC-5A22310F4A05}"/>
                </a:ext>
              </a:extLst>
            </p:cNvPr>
            <p:cNvSpPr/>
            <p:nvPr/>
          </p:nvSpPr>
          <p:spPr>
            <a:xfrm flipV="1">
              <a:off x="533876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2E6E5D3E-E834-4956-BEA3-CDABEEA338A2}"/>
                </a:ext>
              </a:extLst>
            </p:cNvPr>
            <p:cNvSpPr/>
            <p:nvPr/>
          </p:nvSpPr>
          <p:spPr>
            <a:xfrm flipV="1">
              <a:off x="5851920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EF240915-5812-49B1-BD83-2F937F035090}"/>
                </a:ext>
              </a:extLst>
            </p:cNvPr>
            <p:cNvSpPr/>
            <p:nvPr/>
          </p:nvSpPr>
          <p:spPr>
            <a:xfrm flipV="1">
              <a:off x="6367386" y="476422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13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Front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EAC509EC-B686-4E3D-A506-6DBA1A1840FC}"/>
              </a:ext>
            </a:extLst>
          </p:cNvPr>
          <p:cNvSpPr txBox="1"/>
          <p:nvPr/>
        </p:nvSpPr>
        <p:spPr>
          <a:xfrm>
            <a:off x="3766414" y="1653549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351B604-DACB-4CBC-98E9-B2D40AC32C4D}"/>
              </a:ext>
            </a:extLst>
          </p:cNvPr>
          <p:cNvSpPr txBox="1"/>
          <p:nvPr/>
        </p:nvSpPr>
        <p:spPr>
          <a:xfrm>
            <a:off x="2906642" y="2627801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62CDA61-C929-4305-BD99-A5F6F03F3DB3}"/>
              </a:ext>
            </a:extLst>
          </p:cNvPr>
          <p:cNvSpPr txBox="1"/>
          <p:nvPr/>
        </p:nvSpPr>
        <p:spPr>
          <a:xfrm>
            <a:off x="6042000" y="5358930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0AF052A-605D-422C-A447-7CC205D900F7}"/>
              </a:ext>
            </a:extLst>
          </p:cNvPr>
          <p:cNvSpPr txBox="1"/>
          <p:nvPr/>
        </p:nvSpPr>
        <p:spPr>
          <a:xfrm>
            <a:off x="6950097" y="4369990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C5DFBA34-3390-43D6-8967-5DDEFB057E5D}"/>
              </a:ext>
            </a:extLst>
          </p:cNvPr>
          <p:cNvGrpSpPr/>
          <p:nvPr/>
        </p:nvGrpSpPr>
        <p:grpSpPr>
          <a:xfrm>
            <a:off x="3812038" y="2195212"/>
            <a:ext cx="3070814" cy="3085939"/>
            <a:chOff x="3812038" y="2195212"/>
            <a:chExt cx="3070814" cy="3085939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C2735D9-3906-4FED-9EB2-FE772EC8EE3A}"/>
                </a:ext>
              </a:extLst>
            </p:cNvPr>
            <p:cNvSpPr/>
            <p:nvPr/>
          </p:nvSpPr>
          <p:spPr>
            <a:xfrm flipV="1">
              <a:off x="381203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D1216EA6-9E5E-405B-8B31-7968053DA482}"/>
                </a:ext>
              </a:extLst>
            </p:cNvPr>
            <p:cNvSpPr/>
            <p:nvPr/>
          </p:nvSpPr>
          <p:spPr>
            <a:xfrm flipV="1">
              <a:off x="431807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490064B4-E4DD-4C37-A9D4-4D22E88664D1}"/>
                </a:ext>
              </a:extLst>
            </p:cNvPr>
            <p:cNvSpPr/>
            <p:nvPr/>
          </p:nvSpPr>
          <p:spPr>
            <a:xfrm flipV="1">
              <a:off x="483272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81C30BF8-3CD3-495C-9425-EC14DB791CE6}"/>
                </a:ext>
              </a:extLst>
            </p:cNvPr>
            <p:cNvSpPr/>
            <p:nvPr/>
          </p:nvSpPr>
          <p:spPr>
            <a:xfrm flipV="1">
              <a:off x="533876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10B3E002-2327-44A8-9AF2-2F746D02FCA9}"/>
                </a:ext>
              </a:extLst>
            </p:cNvPr>
            <p:cNvSpPr/>
            <p:nvPr/>
          </p:nvSpPr>
          <p:spPr>
            <a:xfrm flipV="1">
              <a:off x="5851920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ED32DCEE-229F-49CA-8EE0-7DEF403E1C9C}"/>
                </a:ext>
              </a:extLst>
            </p:cNvPr>
            <p:cNvSpPr/>
            <p:nvPr/>
          </p:nvSpPr>
          <p:spPr>
            <a:xfrm flipV="1">
              <a:off x="6367386" y="219521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5B656D8B-94F8-4BC2-8AD3-67207D561E0C}"/>
                </a:ext>
              </a:extLst>
            </p:cNvPr>
            <p:cNvSpPr/>
            <p:nvPr/>
          </p:nvSpPr>
          <p:spPr>
            <a:xfrm flipV="1">
              <a:off x="381203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D7EBE974-7DB7-4F11-B0B7-03D01E2591AC}"/>
                </a:ext>
              </a:extLst>
            </p:cNvPr>
            <p:cNvSpPr/>
            <p:nvPr/>
          </p:nvSpPr>
          <p:spPr>
            <a:xfrm flipV="1">
              <a:off x="431807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46DB431E-843D-4238-9245-3030194447C5}"/>
                </a:ext>
              </a:extLst>
            </p:cNvPr>
            <p:cNvSpPr/>
            <p:nvPr/>
          </p:nvSpPr>
          <p:spPr>
            <a:xfrm flipV="1">
              <a:off x="483272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6107688D-48B6-40D9-AC00-9A2E06286B9E}"/>
                </a:ext>
              </a:extLst>
            </p:cNvPr>
            <p:cNvSpPr/>
            <p:nvPr/>
          </p:nvSpPr>
          <p:spPr>
            <a:xfrm flipV="1">
              <a:off x="533876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A536F47E-B8B2-4524-8E0D-A6AC09C92463}"/>
                </a:ext>
              </a:extLst>
            </p:cNvPr>
            <p:cNvSpPr/>
            <p:nvPr/>
          </p:nvSpPr>
          <p:spPr>
            <a:xfrm flipV="1">
              <a:off x="5851920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BE7B0B03-C7A5-4B05-BA44-A0F5FC318272}"/>
                </a:ext>
              </a:extLst>
            </p:cNvPr>
            <p:cNvSpPr/>
            <p:nvPr/>
          </p:nvSpPr>
          <p:spPr>
            <a:xfrm flipV="1">
              <a:off x="6367386" y="270936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4574163A-1AD6-4FA2-BC3A-96B40437B5CB}"/>
                </a:ext>
              </a:extLst>
            </p:cNvPr>
            <p:cNvSpPr/>
            <p:nvPr/>
          </p:nvSpPr>
          <p:spPr>
            <a:xfrm flipV="1">
              <a:off x="381203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20F6FA27-61EE-4166-9F5C-C69527EE45BB}"/>
                </a:ext>
              </a:extLst>
            </p:cNvPr>
            <p:cNvSpPr/>
            <p:nvPr/>
          </p:nvSpPr>
          <p:spPr>
            <a:xfrm flipV="1">
              <a:off x="431807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2EC5170C-1438-453D-8EB6-4CB10E6AE0C0}"/>
                </a:ext>
              </a:extLst>
            </p:cNvPr>
            <p:cNvSpPr/>
            <p:nvPr/>
          </p:nvSpPr>
          <p:spPr>
            <a:xfrm flipV="1">
              <a:off x="483272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5063F140-89FA-489B-9290-D17EF7F41E51}"/>
                </a:ext>
              </a:extLst>
            </p:cNvPr>
            <p:cNvSpPr/>
            <p:nvPr/>
          </p:nvSpPr>
          <p:spPr>
            <a:xfrm flipV="1">
              <a:off x="533876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0442CB4A-0E81-4C60-BCD5-960EC2CD06B7}"/>
                </a:ext>
              </a:extLst>
            </p:cNvPr>
            <p:cNvSpPr/>
            <p:nvPr/>
          </p:nvSpPr>
          <p:spPr>
            <a:xfrm flipV="1">
              <a:off x="5851920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99ECC232-A42A-4A95-9C3D-91AFF068424F}"/>
                </a:ext>
              </a:extLst>
            </p:cNvPr>
            <p:cNvSpPr/>
            <p:nvPr/>
          </p:nvSpPr>
          <p:spPr>
            <a:xfrm flipV="1">
              <a:off x="6367386" y="322337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1F070FE0-30FF-4031-B339-2CC79526ED36}"/>
                </a:ext>
              </a:extLst>
            </p:cNvPr>
            <p:cNvSpPr/>
            <p:nvPr/>
          </p:nvSpPr>
          <p:spPr>
            <a:xfrm flipV="1">
              <a:off x="381203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C9B5CD36-6B23-4E93-A6CA-2C97F66D63C8}"/>
                </a:ext>
              </a:extLst>
            </p:cNvPr>
            <p:cNvSpPr/>
            <p:nvPr/>
          </p:nvSpPr>
          <p:spPr>
            <a:xfrm flipV="1">
              <a:off x="431807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9EE44E97-A42E-4699-9A08-437BA9660582}"/>
                </a:ext>
              </a:extLst>
            </p:cNvPr>
            <p:cNvSpPr/>
            <p:nvPr/>
          </p:nvSpPr>
          <p:spPr>
            <a:xfrm flipV="1">
              <a:off x="483272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AC0525F8-068D-4F7B-B72E-1DE20E24036C}"/>
                </a:ext>
              </a:extLst>
            </p:cNvPr>
            <p:cNvSpPr/>
            <p:nvPr/>
          </p:nvSpPr>
          <p:spPr>
            <a:xfrm flipV="1">
              <a:off x="533876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12E01CA8-61D5-4480-B81A-5A30ADEFA0FA}"/>
                </a:ext>
              </a:extLst>
            </p:cNvPr>
            <p:cNvSpPr/>
            <p:nvPr/>
          </p:nvSpPr>
          <p:spPr>
            <a:xfrm flipV="1">
              <a:off x="5851920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A3DBC344-17BD-4B31-A97B-ECF5521ADBC0}"/>
                </a:ext>
              </a:extLst>
            </p:cNvPr>
            <p:cNvSpPr/>
            <p:nvPr/>
          </p:nvSpPr>
          <p:spPr>
            <a:xfrm flipV="1">
              <a:off x="6367386" y="373752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6424617E-83F2-489F-81BF-2AF7F10FB0AA}"/>
                </a:ext>
              </a:extLst>
            </p:cNvPr>
            <p:cNvSpPr/>
            <p:nvPr/>
          </p:nvSpPr>
          <p:spPr>
            <a:xfrm flipV="1">
              <a:off x="381203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088B1B1E-7B41-4816-8F9B-D4F6D9A63038}"/>
                </a:ext>
              </a:extLst>
            </p:cNvPr>
            <p:cNvSpPr/>
            <p:nvPr/>
          </p:nvSpPr>
          <p:spPr>
            <a:xfrm flipV="1">
              <a:off x="431807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2D21B95D-3953-4C14-970C-E366729DCBB5}"/>
                </a:ext>
              </a:extLst>
            </p:cNvPr>
            <p:cNvSpPr/>
            <p:nvPr/>
          </p:nvSpPr>
          <p:spPr>
            <a:xfrm flipV="1">
              <a:off x="483272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EB5F8A73-184D-48E9-BD35-5455444EC252}"/>
                </a:ext>
              </a:extLst>
            </p:cNvPr>
            <p:cNvSpPr/>
            <p:nvPr/>
          </p:nvSpPr>
          <p:spPr>
            <a:xfrm flipV="1">
              <a:off x="533876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2672AB9C-EEAA-43B3-8309-8BF33D119C40}"/>
                </a:ext>
              </a:extLst>
            </p:cNvPr>
            <p:cNvSpPr/>
            <p:nvPr/>
          </p:nvSpPr>
          <p:spPr>
            <a:xfrm flipV="1">
              <a:off x="5851920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D2311572-E5B0-444C-80E4-46209D4C204C}"/>
                </a:ext>
              </a:extLst>
            </p:cNvPr>
            <p:cNvSpPr/>
            <p:nvPr/>
          </p:nvSpPr>
          <p:spPr>
            <a:xfrm flipV="1">
              <a:off x="6367386" y="425007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80FA36FD-FC03-456A-8B21-CC9802DD044A}"/>
                </a:ext>
              </a:extLst>
            </p:cNvPr>
            <p:cNvSpPr/>
            <p:nvPr/>
          </p:nvSpPr>
          <p:spPr>
            <a:xfrm flipV="1">
              <a:off x="381203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F69DF5C6-3C4C-4259-8794-2EB70BEF64EB}"/>
                </a:ext>
              </a:extLst>
            </p:cNvPr>
            <p:cNvSpPr/>
            <p:nvPr/>
          </p:nvSpPr>
          <p:spPr>
            <a:xfrm flipV="1">
              <a:off x="431807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2E3527B7-BFE6-4947-B7F7-D9F0CD172C26}"/>
                </a:ext>
              </a:extLst>
            </p:cNvPr>
            <p:cNvSpPr/>
            <p:nvPr/>
          </p:nvSpPr>
          <p:spPr>
            <a:xfrm flipV="1">
              <a:off x="483272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31BAFDA6-6588-4FA7-AD81-FD0B47FFF883}"/>
                </a:ext>
              </a:extLst>
            </p:cNvPr>
            <p:cNvSpPr/>
            <p:nvPr/>
          </p:nvSpPr>
          <p:spPr>
            <a:xfrm flipV="1">
              <a:off x="533876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62D5273C-CA4A-4948-9232-F34CC91F53D2}"/>
                </a:ext>
              </a:extLst>
            </p:cNvPr>
            <p:cNvSpPr/>
            <p:nvPr/>
          </p:nvSpPr>
          <p:spPr>
            <a:xfrm flipV="1">
              <a:off x="5851920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877E82CC-3C91-4F55-B17F-9294C05868CF}"/>
                </a:ext>
              </a:extLst>
            </p:cNvPr>
            <p:cNvSpPr/>
            <p:nvPr/>
          </p:nvSpPr>
          <p:spPr>
            <a:xfrm flipV="1">
              <a:off x="6367386" y="476422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639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Behind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678F120C-954A-4759-84A9-33DA7A2F9808}"/>
              </a:ext>
            </a:extLst>
          </p:cNvPr>
          <p:cNvSpPr txBox="1"/>
          <p:nvPr/>
        </p:nvSpPr>
        <p:spPr>
          <a:xfrm>
            <a:off x="3366810" y="1495503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9E0FBB2-3E99-439B-B237-EC8A154FE992}"/>
              </a:ext>
            </a:extLst>
          </p:cNvPr>
          <p:cNvSpPr txBox="1"/>
          <p:nvPr/>
        </p:nvSpPr>
        <p:spPr>
          <a:xfrm>
            <a:off x="2507038" y="24697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487E18A-A8BE-404D-A321-45C5640BA322}"/>
              </a:ext>
            </a:extLst>
          </p:cNvPr>
          <p:cNvSpPr txBox="1"/>
          <p:nvPr/>
        </p:nvSpPr>
        <p:spPr>
          <a:xfrm>
            <a:off x="5592174" y="5127229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08B6AB7-C592-445F-937C-C40F5F16957F}"/>
              </a:ext>
            </a:extLst>
          </p:cNvPr>
          <p:cNvSpPr txBox="1"/>
          <p:nvPr/>
        </p:nvSpPr>
        <p:spPr>
          <a:xfrm>
            <a:off x="6452156" y="4083927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F693138-59CD-4EE7-A2B0-15650A4333C9}"/>
              </a:ext>
            </a:extLst>
          </p:cNvPr>
          <p:cNvSpPr/>
          <p:nvPr/>
        </p:nvSpPr>
        <p:spPr>
          <a:xfrm flipV="1">
            <a:off x="3344964" y="1954313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4C92B37-BE0D-452D-99F0-5DC774C09974}"/>
              </a:ext>
            </a:extLst>
          </p:cNvPr>
          <p:cNvSpPr/>
          <p:nvPr/>
        </p:nvSpPr>
        <p:spPr>
          <a:xfrm flipV="1">
            <a:off x="3850997" y="1954313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604538A-05A2-414E-B756-228999E098A0}"/>
              </a:ext>
            </a:extLst>
          </p:cNvPr>
          <p:cNvSpPr/>
          <p:nvPr/>
        </p:nvSpPr>
        <p:spPr>
          <a:xfrm flipV="1">
            <a:off x="4365654" y="1954313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F46113B-EBF3-4681-B20C-2D42E55C6EB4}"/>
              </a:ext>
            </a:extLst>
          </p:cNvPr>
          <p:cNvSpPr/>
          <p:nvPr/>
        </p:nvSpPr>
        <p:spPr>
          <a:xfrm flipV="1">
            <a:off x="4871687" y="1954313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FEE7E50-6A2D-4D04-92EE-1B31E7EDCEB8}"/>
              </a:ext>
            </a:extLst>
          </p:cNvPr>
          <p:cNvSpPr/>
          <p:nvPr/>
        </p:nvSpPr>
        <p:spPr>
          <a:xfrm flipV="1">
            <a:off x="4871687" y="2467524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82231B2-7BF9-4CDD-AF76-5AB4F1C72D8C}"/>
              </a:ext>
            </a:extLst>
          </p:cNvPr>
          <p:cNvSpPr/>
          <p:nvPr/>
        </p:nvSpPr>
        <p:spPr>
          <a:xfrm flipV="1">
            <a:off x="4871687" y="2982186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8D6B57E-A333-4DAC-873F-2076477F121C}"/>
              </a:ext>
            </a:extLst>
          </p:cNvPr>
          <p:cNvSpPr/>
          <p:nvPr/>
        </p:nvSpPr>
        <p:spPr>
          <a:xfrm flipV="1">
            <a:off x="3344964" y="3495397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E4B69E7-43E2-4682-8E25-D328241510E7}"/>
              </a:ext>
            </a:extLst>
          </p:cNvPr>
          <p:cNvSpPr/>
          <p:nvPr/>
        </p:nvSpPr>
        <p:spPr>
          <a:xfrm flipV="1">
            <a:off x="3850997" y="3495397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A0FAF2A-98E1-4737-9D35-C03105D4093E}"/>
              </a:ext>
            </a:extLst>
          </p:cNvPr>
          <p:cNvSpPr/>
          <p:nvPr/>
        </p:nvSpPr>
        <p:spPr>
          <a:xfrm flipV="1">
            <a:off x="4365654" y="3495397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43B7882-FABD-4C40-AB9A-53D0CB22C5C4}"/>
              </a:ext>
            </a:extLst>
          </p:cNvPr>
          <p:cNvSpPr/>
          <p:nvPr/>
        </p:nvSpPr>
        <p:spPr>
          <a:xfrm flipV="1">
            <a:off x="4871687" y="3495397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3" name="자유형: 도형 112">
            <a:extLst>
              <a:ext uri="{FF2B5EF4-FFF2-40B4-BE49-F238E27FC236}">
                <a16:creationId xmlns:a16="http://schemas.microsoft.com/office/drawing/2014/main" id="{A5288227-C984-4B0C-9DB6-C8703FE78923}"/>
              </a:ext>
            </a:extLst>
          </p:cNvPr>
          <p:cNvSpPr/>
          <p:nvPr/>
        </p:nvSpPr>
        <p:spPr>
          <a:xfrm rot="5400000" flipV="1">
            <a:off x="3594400" y="2208677"/>
            <a:ext cx="1030103" cy="1543337"/>
          </a:xfrm>
          <a:custGeom>
            <a:avLst/>
            <a:gdLst>
              <a:gd name="connsiteX0" fmla="*/ 0 w 1030103"/>
              <a:gd name="connsiteY0" fmla="*/ 1543337 h 1543337"/>
              <a:gd name="connsiteX1" fmla="*/ 514637 w 1030103"/>
              <a:gd name="connsiteY1" fmla="*/ 1543337 h 1543337"/>
              <a:gd name="connsiteX2" fmla="*/ 515466 w 1030103"/>
              <a:gd name="connsiteY2" fmla="*/ 1543337 h 1543337"/>
              <a:gd name="connsiteX3" fmla="*/ 1030103 w 1030103"/>
              <a:gd name="connsiteY3" fmla="*/ 1543337 h 1543337"/>
              <a:gd name="connsiteX4" fmla="*/ 1030103 w 1030103"/>
              <a:gd name="connsiteY4" fmla="*/ 1028675 h 1543337"/>
              <a:gd name="connsiteX5" fmla="*/ 1030103 w 1030103"/>
              <a:gd name="connsiteY5" fmla="*/ 1027873 h 1543337"/>
              <a:gd name="connsiteX6" fmla="*/ 1030103 w 1030103"/>
              <a:gd name="connsiteY6" fmla="*/ 515464 h 1543337"/>
              <a:gd name="connsiteX7" fmla="*/ 1030103 w 1030103"/>
              <a:gd name="connsiteY7" fmla="*/ 513211 h 1543337"/>
              <a:gd name="connsiteX8" fmla="*/ 1030103 w 1030103"/>
              <a:gd name="connsiteY8" fmla="*/ 0 h 1543337"/>
              <a:gd name="connsiteX9" fmla="*/ 515466 w 1030103"/>
              <a:gd name="connsiteY9" fmla="*/ 0 h 1543337"/>
              <a:gd name="connsiteX10" fmla="*/ 514637 w 1030103"/>
              <a:gd name="connsiteY10" fmla="*/ 0 h 1543337"/>
              <a:gd name="connsiteX11" fmla="*/ 0 w 1030103"/>
              <a:gd name="connsiteY11" fmla="*/ 0 h 1543337"/>
              <a:gd name="connsiteX12" fmla="*/ 0 w 1030103"/>
              <a:gd name="connsiteY12" fmla="*/ 513211 h 1543337"/>
              <a:gd name="connsiteX13" fmla="*/ 0 w 1030103"/>
              <a:gd name="connsiteY13" fmla="*/ 515464 h 1543337"/>
              <a:gd name="connsiteX14" fmla="*/ 0 w 1030103"/>
              <a:gd name="connsiteY14" fmla="*/ 1027873 h 1543337"/>
              <a:gd name="connsiteX15" fmla="*/ 0 w 1030103"/>
              <a:gd name="connsiteY15" fmla="*/ 1028675 h 154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0103" h="1543337">
                <a:moveTo>
                  <a:pt x="0" y="1543337"/>
                </a:moveTo>
                <a:lnTo>
                  <a:pt x="514637" y="1543337"/>
                </a:lnTo>
                <a:lnTo>
                  <a:pt x="515466" y="1543337"/>
                </a:lnTo>
                <a:lnTo>
                  <a:pt x="1030103" y="1543337"/>
                </a:lnTo>
                <a:lnTo>
                  <a:pt x="1030103" y="1028675"/>
                </a:lnTo>
                <a:lnTo>
                  <a:pt x="1030103" y="1027873"/>
                </a:lnTo>
                <a:lnTo>
                  <a:pt x="1030103" y="515464"/>
                </a:lnTo>
                <a:lnTo>
                  <a:pt x="1030103" y="513211"/>
                </a:lnTo>
                <a:lnTo>
                  <a:pt x="1030103" y="0"/>
                </a:lnTo>
                <a:lnTo>
                  <a:pt x="515466" y="0"/>
                </a:lnTo>
                <a:lnTo>
                  <a:pt x="514637" y="0"/>
                </a:lnTo>
                <a:lnTo>
                  <a:pt x="0" y="0"/>
                </a:lnTo>
                <a:lnTo>
                  <a:pt x="0" y="513211"/>
                </a:lnTo>
                <a:lnTo>
                  <a:pt x="0" y="515464"/>
                </a:lnTo>
                <a:lnTo>
                  <a:pt x="0" y="1027873"/>
                </a:lnTo>
                <a:lnTo>
                  <a:pt x="0" y="1028675"/>
                </a:lnTo>
                <a:close/>
              </a:path>
            </a:pathLst>
          </a:cu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C5DA113-045F-48D8-A21E-F77EB751D0BC}"/>
              </a:ext>
            </a:extLst>
          </p:cNvPr>
          <p:cNvSpPr/>
          <p:nvPr/>
        </p:nvSpPr>
        <p:spPr>
          <a:xfrm flipV="1">
            <a:off x="5384846" y="1954313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E299E1A-5010-4800-9A4D-950BC9B7A76A}"/>
              </a:ext>
            </a:extLst>
          </p:cNvPr>
          <p:cNvSpPr/>
          <p:nvPr/>
        </p:nvSpPr>
        <p:spPr>
          <a:xfrm flipV="1">
            <a:off x="5384846" y="2467524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5507477-746C-4CCB-A3D9-1F0963EBFB3E}"/>
              </a:ext>
            </a:extLst>
          </p:cNvPr>
          <p:cNvSpPr/>
          <p:nvPr/>
        </p:nvSpPr>
        <p:spPr>
          <a:xfrm flipV="1">
            <a:off x="5384846" y="2982186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612DFD2-28F1-4496-8509-6B990556A2C5}"/>
              </a:ext>
            </a:extLst>
          </p:cNvPr>
          <p:cNvSpPr/>
          <p:nvPr/>
        </p:nvSpPr>
        <p:spPr>
          <a:xfrm flipV="1">
            <a:off x="5384846" y="3495397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F4A2327-FEE4-47B9-B89E-9A15EB2AED04}"/>
              </a:ext>
            </a:extLst>
          </p:cNvPr>
          <p:cNvSpPr/>
          <p:nvPr/>
        </p:nvSpPr>
        <p:spPr>
          <a:xfrm flipV="1">
            <a:off x="5900312" y="1952854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9BF4960-3876-4375-B54D-E659C4FCC47D}"/>
              </a:ext>
            </a:extLst>
          </p:cNvPr>
          <p:cNvSpPr/>
          <p:nvPr/>
        </p:nvSpPr>
        <p:spPr>
          <a:xfrm flipV="1">
            <a:off x="5900312" y="2469240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9F7BA96-8CE2-4432-AEC5-0481E011CC6E}"/>
              </a:ext>
            </a:extLst>
          </p:cNvPr>
          <p:cNvSpPr/>
          <p:nvPr/>
        </p:nvSpPr>
        <p:spPr>
          <a:xfrm flipV="1">
            <a:off x="5900312" y="2983902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698663D-412E-4046-9AF7-69FE05A28B62}"/>
              </a:ext>
            </a:extLst>
          </p:cNvPr>
          <p:cNvSpPr/>
          <p:nvPr/>
        </p:nvSpPr>
        <p:spPr>
          <a:xfrm flipV="1">
            <a:off x="5900312" y="3497113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1309B1A-099D-4588-B9AF-CD3EA51DC281}"/>
              </a:ext>
            </a:extLst>
          </p:cNvPr>
          <p:cNvSpPr/>
          <p:nvPr/>
        </p:nvSpPr>
        <p:spPr>
          <a:xfrm flipV="1">
            <a:off x="3344754" y="4010861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A0436D7-A148-485F-BD07-B5EAFAD6F84C}"/>
              </a:ext>
            </a:extLst>
          </p:cNvPr>
          <p:cNvSpPr/>
          <p:nvPr/>
        </p:nvSpPr>
        <p:spPr>
          <a:xfrm flipV="1">
            <a:off x="3850787" y="4010861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7814494-6293-4306-98C4-0CE60E660497}"/>
              </a:ext>
            </a:extLst>
          </p:cNvPr>
          <p:cNvSpPr/>
          <p:nvPr/>
        </p:nvSpPr>
        <p:spPr>
          <a:xfrm flipV="1">
            <a:off x="4365444" y="4010861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E09BFBC-95A9-4723-A472-1C3C7EAA2374}"/>
              </a:ext>
            </a:extLst>
          </p:cNvPr>
          <p:cNvSpPr/>
          <p:nvPr/>
        </p:nvSpPr>
        <p:spPr>
          <a:xfrm flipV="1">
            <a:off x="4871477" y="4010861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3A55ED5-BF09-4D61-82DA-C712CC10C004}"/>
              </a:ext>
            </a:extLst>
          </p:cNvPr>
          <p:cNvSpPr/>
          <p:nvPr/>
        </p:nvSpPr>
        <p:spPr>
          <a:xfrm flipV="1">
            <a:off x="5384636" y="4010861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5BA45F1-03A7-4019-8C59-C24B48F9AAD6}"/>
              </a:ext>
            </a:extLst>
          </p:cNvPr>
          <p:cNvSpPr/>
          <p:nvPr/>
        </p:nvSpPr>
        <p:spPr>
          <a:xfrm flipV="1">
            <a:off x="5900102" y="4012577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8EF0373-A695-4AFA-B0C3-FD98F5C12AF8}"/>
              </a:ext>
            </a:extLst>
          </p:cNvPr>
          <p:cNvSpPr/>
          <p:nvPr/>
        </p:nvSpPr>
        <p:spPr>
          <a:xfrm flipV="1">
            <a:off x="3344544" y="4526325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82E222E-D1B6-47E8-AA70-45F59AE8F391}"/>
              </a:ext>
            </a:extLst>
          </p:cNvPr>
          <p:cNvSpPr/>
          <p:nvPr/>
        </p:nvSpPr>
        <p:spPr>
          <a:xfrm flipV="1">
            <a:off x="3850577" y="4526325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058F196-3F7D-4241-B55C-9AC919ED95C2}"/>
              </a:ext>
            </a:extLst>
          </p:cNvPr>
          <p:cNvSpPr/>
          <p:nvPr/>
        </p:nvSpPr>
        <p:spPr>
          <a:xfrm flipV="1">
            <a:off x="4365234" y="4526325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71E43DA-E217-482C-91A6-85E8F69D80AE}"/>
              </a:ext>
            </a:extLst>
          </p:cNvPr>
          <p:cNvSpPr/>
          <p:nvPr/>
        </p:nvSpPr>
        <p:spPr>
          <a:xfrm flipV="1">
            <a:off x="4871267" y="4526325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EA56CA7-C692-4641-AFF4-C229A1E00F25}"/>
              </a:ext>
            </a:extLst>
          </p:cNvPr>
          <p:cNvSpPr/>
          <p:nvPr/>
        </p:nvSpPr>
        <p:spPr>
          <a:xfrm flipV="1">
            <a:off x="5384426" y="4526325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802F2A2-5376-4AFA-ADEB-36FF19CB0F72}"/>
              </a:ext>
            </a:extLst>
          </p:cNvPr>
          <p:cNvSpPr/>
          <p:nvPr/>
        </p:nvSpPr>
        <p:spPr>
          <a:xfrm flipV="1">
            <a:off x="5899892" y="4528041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01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 Down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51C32F-E27D-4EDA-9078-0FF574ED9318}"/>
              </a:ext>
            </a:extLst>
          </p:cNvPr>
          <p:cNvGrpSpPr/>
          <p:nvPr/>
        </p:nvGrpSpPr>
        <p:grpSpPr>
          <a:xfrm>
            <a:off x="3022550" y="1831877"/>
            <a:ext cx="3073450" cy="3088227"/>
            <a:chOff x="3764796" y="2114590"/>
            <a:chExt cx="3073450" cy="308822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F693138-59CD-4EE7-A2B0-15650A4333C9}"/>
                </a:ext>
              </a:extLst>
            </p:cNvPr>
            <p:cNvSpPr/>
            <p:nvPr/>
          </p:nvSpPr>
          <p:spPr>
            <a:xfrm flipV="1">
              <a:off x="37664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4C92B37-BE0D-452D-99F0-5DC774C09974}"/>
                </a:ext>
              </a:extLst>
            </p:cNvPr>
            <p:cNvSpPr/>
            <p:nvPr/>
          </p:nvSpPr>
          <p:spPr>
            <a:xfrm flipV="1">
              <a:off x="427244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4538A-05A2-414E-B756-228999E098A0}"/>
                </a:ext>
              </a:extLst>
            </p:cNvPr>
            <p:cNvSpPr/>
            <p:nvPr/>
          </p:nvSpPr>
          <p:spPr>
            <a:xfrm flipV="1">
              <a:off x="478710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46113B-EBF3-4681-B20C-2D42E55C6EB4}"/>
                </a:ext>
              </a:extLst>
            </p:cNvPr>
            <p:cNvSpPr/>
            <p:nvPr/>
          </p:nvSpPr>
          <p:spPr>
            <a:xfrm flipV="1">
              <a:off x="529313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770D6A-EAF9-4395-A126-BA1C1DED4BAB}"/>
                </a:ext>
              </a:extLst>
            </p:cNvPr>
            <p:cNvSpPr/>
            <p:nvPr/>
          </p:nvSpPr>
          <p:spPr>
            <a:xfrm flipV="1">
              <a:off x="58073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F08265-E315-47A8-BEF7-950749D1DAEF}"/>
                </a:ext>
              </a:extLst>
            </p:cNvPr>
            <p:cNvSpPr/>
            <p:nvPr/>
          </p:nvSpPr>
          <p:spPr>
            <a:xfrm flipV="1">
              <a:off x="6322780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21AFAB-FEB8-4F3F-AC89-44718250332F}"/>
                </a:ext>
              </a:extLst>
            </p:cNvPr>
            <p:cNvSpPr/>
            <p:nvPr/>
          </p:nvSpPr>
          <p:spPr>
            <a:xfrm flipV="1">
              <a:off x="37664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52B4B3A-C973-4BA9-BA95-ACF7541EF6C6}"/>
                </a:ext>
              </a:extLst>
            </p:cNvPr>
            <p:cNvSpPr/>
            <p:nvPr/>
          </p:nvSpPr>
          <p:spPr>
            <a:xfrm flipV="1">
              <a:off x="427244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451A2A4-F16F-40A7-BD9E-4D62F850D1DB}"/>
                </a:ext>
              </a:extLst>
            </p:cNvPr>
            <p:cNvSpPr/>
            <p:nvPr/>
          </p:nvSpPr>
          <p:spPr>
            <a:xfrm flipV="1">
              <a:off x="478710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2B4C93-60A2-418D-A0A1-651DAB87FE77}"/>
                </a:ext>
              </a:extLst>
            </p:cNvPr>
            <p:cNvSpPr/>
            <p:nvPr/>
          </p:nvSpPr>
          <p:spPr>
            <a:xfrm flipV="1">
              <a:off x="529313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5F19BA-E7CB-4C4A-98CD-D9B88EA08FA0}"/>
                </a:ext>
              </a:extLst>
            </p:cNvPr>
            <p:cNvSpPr/>
            <p:nvPr/>
          </p:nvSpPr>
          <p:spPr>
            <a:xfrm flipV="1">
              <a:off x="58073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41C51A2-6EA2-46CA-952E-378F6A4D5A39}"/>
                </a:ext>
              </a:extLst>
            </p:cNvPr>
            <p:cNvSpPr/>
            <p:nvPr/>
          </p:nvSpPr>
          <p:spPr>
            <a:xfrm flipV="1">
              <a:off x="6322780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23F5CA9-9053-4375-9710-74A390BEE39D}"/>
                </a:ext>
              </a:extLst>
            </p:cNvPr>
            <p:cNvSpPr/>
            <p:nvPr/>
          </p:nvSpPr>
          <p:spPr>
            <a:xfrm flipV="1">
              <a:off x="37656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A694B8-EAFD-4171-85E9-4AB477B92236}"/>
                </a:ext>
              </a:extLst>
            </p:cNvPr>
            <p:cNvSpPr/>
            <p:nvPr/>
          </p:nvSpPr>
          <p:spPr>
            <a:xfrm flipV="1">
              <a:off x="427163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94E8FF3-A6AB-4B2F-A98D-2B54F1E53957}"/>
                </a:ext>
              </a:extLst>
            </p:cNvPr>
            <p:cNvSpPr/>
            <p:nvPr/>
          </p:nvSpPr>
          <p:spPr>
            <a:xfrm flipV="1">
              <a:off x="478629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E7C991-C291-49D3-B4C4-B3EF0CD86C57}"/>
                </a:ext>
              </a:extLst>
            </p:cNvPr>
            <p:cNvSpPr/>
            <p:nvPr/>
          </p:nvSpPr>
          <p:spPr>
            <a:xfrm flipV="1">
              <a:off x="529232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7EDB78D-E3F1-4CD1-977A-54608B947CA7}"/>
                </a:ext>
              </a:extLst>
            </p:cNvPr>
            <p:cNvSpPr/>
            <p:nvPr/>
          </p:nvSpPr>
          <p:spPr>
            <a:xfrm flipV="1">
              <a:off x="58065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806C54-2563-49AB-BA6E-0080DF59C5B7}"/>
                </a:ext>
              </a:extLst>
            </p:cNvPr>
            <p:cNvSpPr/>
            <p:nvPr/>
          </p:nvSpPr>
          <p:spPr>
            <a:xfrm flipV="1">
              <a:off x="6321971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094883-1E57-4F72-9122-EF841B9FA56E}"/>
                </a:ext>
              </a:extLst>
            </p:cNvPr>
            <p:cNvSpPr/>
            <p:nvPr/>
          </p:nvSpPr>
          <p:spPr>
            <a:xfrm flipV="1">
              <a:off x="37656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E2B0B6-A99A-4729-9189-B3A6AEB467E9}"/>
                </a:ext>
              </a:extLst>
            </p:cNvPr>
            <p:cNvSpPr/>
            <p:nvPr/>
          </p:nvSpPr>
          <p:spPr>
            <a:xfrm flipV="1">
              <a:off x="427163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249B6-AF16-49E5-838E-6683DA12B66D}"/>
                </a:ext>
              </a:extLst>
            </p:cNvPr>
            <p:cNvSpPr/>
            <p:nvPr/>
          </p:nvSpPr>
          <p:spPr>
            <a:xfrm flipV="1">
              <a:off x="478629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42ED99-F71A-457B-BB2C-AD332F3745DC}"/>
                </a:ext>
              </a:extLst>
            </p:cNvPr>
            <p:cNvSpPr/>
            <p:nvPr/>
          </p:nvSpPr>
          <p:spPr>
            <a:xfrm flipV="1">
              <a:off x="529232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6A80BE9-4B4B-4F54-8A13-5E1FA6C7C846}"/>
                </a:ext>
              </a:extLst>
            </p:cNvPr>
            <p:cNvSpPr/>
            <p:nvPr/>
          </p:nvSpPr>
          <p:spPr>
            <a:xfrm flipV="1">
              <a:off x="58065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8CFCBE5-7F95-432B-8224-C8FFA579CAB0}"/>
                </a:ext>
              </a:extLst>
            </p:cNvPr>
            <p:cNvSpPr/>
            <p:nvPr/>
          </p:nvSpPr>
          <p:spPr>
            <a:xfrm flipV="1">
              <a:off x="6321971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999E24C-8499-499A-BD59-C5A6CCE2803B}"/>
                </a:ext>
              </a:extLst>
            </p:cNvPr>
            <p:cNvSpPr/>
            <p:nvPr/>
          </p:nvSpPr>
          <p:spPr>
            <a:xfrm flipV="1">
              <a:off x="37647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722ED95-041C-4581-B7DB-BCABE9A5C813}"/>
                </a:ext>
              </a:extLst>
            </p:cNvPr>
            <p:cNvSpPr/>
            <p:nvPr/>
          </p:nvSpPr>
          <p:spPr>
            <a:xfrm flipV="1">
              <a:off x="427082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378D87F-A45D-4BF4-A069-42EF8053D1A3}"/>
                </a:ext>
              </a:extLst>
            </p:cNvPr>
            <p:cNvSpPr/>
            <p:nvPr/>
          </p:nvSpPr>
          <p:spPr>
            <a:xfrm flipV="1">
              <a:off x="478548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0A625D-6BB6-4D46-A191-4BE957F696C0}"/>
                </a:ext>
              </a:extLst>
            </p:cNvPr>
            <p:cNvSpPr/>
            <p:nvPr/>
          </p:nvSpPr>
          <p:spPr>
            <a:xfrm flipV="1">
              <a:off x="529151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A61801-F3C2-4D44-ADF5-526AD969B508}"/>
                </a:ext>
              </a:extLst>
            </p:cNvPr>
            <p:cNvSpPr/>
            <p:nvPr/>
          </p:nvSpPr>
          <p:spPr>
            <a:xfrm flipV="1">
              <a:off x="58056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AECF605-E0CE-440E-8896-BF222EEE1F5F}"/>
                </a:ext>
              </a:extLst>
            </p:cNvPr>
            <p:cNvSpPr/>
            <p:nvPr/>
          </p:nvSpPr>
          <p:spPr>
            <a:xfrm flipV="1">
              <a:off x="6321162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69680-CCB5-4110-8CDA-C18258C65905}"/>
                </a:ext>
              </a:extLst>
            </p:cNvPr>
            <p:cNvSpPr/>
            <p:nvPr/>
          </p:nvSpPr>
          <p:spPr>
            <a:xfrm flipV="1">
              <a:off x="37647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DFB51A6-7285-4B1A-9EEE-A033623E4EEE}"/>
                </a:ext>
              </a:extLst>
            </p:cNvPr>
            <p:cNvSpPr/>
            <p:nvPr/>
          </p:nvSpPr>
          <p:spPr>
            <a:xfrm flipV="1">
              <a:off x="427082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9053E90-3FF6-40C3-9758-243F341A71EC}"/>
                </a:ext>
              </a:extLst>
            </p:cNvPr>
            <p:cNvSpPr/>
            <p:nvPr/>
          </p:nvSpPr>
          <p:spPr>
            <a:xfrm flipV="1">
              <a:off x="478548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CB62318-9C0A-4866-A7D6-28167EF70506}"/>
                </a:ext>
              </a:extLst>
            </p:cNvPr>
            <p:cNvSpPr/>
            <p:nvPr/>
          </p:nvSpPr>
          <p:spPr>
            <a:xfrm flipV="1">
              <a:off x="529151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CFFDC91-06F6-47AB-8CD8-F8DEC52EA58F}"/>
                </a:ext>
              </a:extLst>
            </p:cNvPr>
            <p:cNvSpPr/>
            <p:nvPr/>
          </p:nvSpPr>
          <p:spPr>
            <a:xfrm flipV="1">
              <a:off x="58056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36D5271-DB37-4390-990C-BB0BBAE479CC}"/>
                </a:ext>
              </a:extLst>
            </p:cNvPr>
            <p:cNvSpPr/>
            <p:nvPr/>
          </p:nvSpPr>
          <p:spPr>
            <a:xfrm flipV="1">
              <a:off x="6321162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E0E00F01-0D29-43E8-BB67-B3C9978AA0E2}"/>
              </a:ext>
            </a:extLst>
          </p:cNvPr>
          <p:cNvSpPr/>
          <p:nvPr/>
        </p:nvSpPr>
        <p:spPr>
          <a:xfrm>
            <a:off x="4052193" y="4879052"/>
            <a:ext cx="1020690" cy="89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B923EE5A-36A4-4007-9281-2A8C91654DD1}"/>
              </a:ext>
            </a:extLst>
          </p:cNvPr>
          <p:cNvCxnSpPr>
            <a:cxnSpLocks/>
            <a:stCxn id="155" idx="0"/>
          </p:cNvCxnSpPr>
          <p:nvPr/>
        </p:nvCxnSpPr>
        <p:spPr>
          <a:xfrm flipV="1">
            <a:off x="4562538" y="4400919"/>
            <a:ext cx="0" cy="478133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935860CF-7AB1-4835-9E91-6ED3136CF98C}"/>
              </a:ext>
            </a:extLst>
          </p:cNvPr>
          <p:cNvSpPr txBox="1"/>
          <p:nvPr/>
        </p:nvSpPr>
        <p:spPr>
          <a:xfrm>
            <a:off x="2975839" y="1368957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20B6341-3EDE-4319-9702-72B4E0691F27}"/>
              </a:ext>
            </a:extLst>
          </p:cNvPr>
          <p:cNvSpPr txBox="1"/>
          <p:nvPr/>
        </p:nvSpPr>
        <p:spPr>
          <a:xfrm>
            <a:off x="2116067" y="2343209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1B71E0D-D954-45F9-BDCF-A273A11B22AF}"/>
              </a:ext>
            </a:extLst>
          </p:cNvPr>
          <p:cNvSpPr txBox="1"/>
          <p:nvPr/>
        </p:nvSpPr>
        <p:spPr>
          <a:xfrm>
            <a:off x="5209742" y="5108337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79570EE-EB80-426A-9356-FD974A613E89}"/>
              </a:ext>
            </a:extLst>
          </p:cNvPr>
          <p:cNvSpPr txBox="1"/>
          <p:nvPr/>
        </p:nvSpPr>
        <p:spPr>
          <a:xfrm>
            <a:off x="6159522" y="4272726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938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 Up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51C32F-E27D-4EDA-9078-0FF574ED9318}"/>
              </a:ext>
            </a:extLst>
          </p:cNvPr>
          <p:cNvGrpSpPr/>
          <p:nvPr/>
        </p:nvGrpSpPr>
        <p:grpSpPr>
          <a:xfrm>
            <a:off x="3022550" y="1831877"/>
            <a:ext cx="3073450" cy="3088227"/>
            <a:chOff x="3764796" y="2114590"/>
            <a:chExt cx="3073450" cy="308822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F693138-59CD-4EE7-A2B0-15650A4333C9}"/>
                </a:ext>
              </a:extLst>
            </p:cNvPr>
            <p:cNvSpPr/>
            <p:nvPr/>
          </p:nvSpPr>
          <p:spPr>
            <a:xfrm flipV="1">
              <a:off x="37664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4C92B37-BE0D-452D-99F0-5DC774C09974}"/>
                </a:ext>
              </a:extLst>
            </p:cNvPr>
            <p:cNvSpPr/>
            <p:nvPr/>
          </p:nvSpPr>
          <p:spPr>
            <a:xfrm flipV="1">
              <a:off x="427244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4538A-05A2-414E-B756-228999E098A0}"/>
                </a:ext>
              </a:extLst>
            </p:cNvPr>
            <p:cNvSpPr/>
            <p:nvPr/>
          </p:nvSpPr>
          <p:spPr>
            <a:xfrm flipV="1">
              <a:off x="478710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46113B-EBF3-4681-B20C-2D42E55C6EB4}"/>
                </a:ext>
              </a:extLst>
            </p:cNvPr>
            <p:cNvSpPr/>
            <p:nvPr/>
          </p:nvSpPr>
          <p:spPr>
            <a:xfrm flipV="1">
              <a:off x="529313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770D6A-EAF9-4395-A126-BA1C1DED4BAB}"/>
                </a:ext>
              </a:extLst>
            </p:cNvPr>
            <p:cNvSpPr/>
            <p:nvPr/>
          </p:nvSpPr>
          <p:spPr>
            <a:xfrm flipV="1">
              <a:off x="58073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F08265-E315-47A8-BEF7-950749D1DAEF}"/>
                </a:ext>
              </a:extLst>
            </p:cNvPr>
            <p:cNvSpPr/>
            <p:nvPr/>
          </p:nvSpPr>
          <p:spPr>
            <a:xfrm flipV="1">
              <a:off x="6322780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21AFAB-FEB8-4F3F-AC89-44718250332F}"/>
                </a:ext>
              </a:extLst>
            </p:cNvPr>
            <p:cNvSpPr/>
            <p:nvPr/>
          </p:nvSpPr>
          <p:spPr>
            <a:xfrm flipV="1">
              <a:off x="37664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52B4B3A-C973-4BA9-BA95-ACF7541EF6C6}"/>
                </a:ext>
              </a:extLst>
            </p:cNvPr>
            <p:cNvSpPr/>
            <p:nvPr/>
          </p:nvSpPr>
          <p:spPr>
            <a:xfrm flipV="1">
              <a:off x="427244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451A2A4-F16F-40A7-BD9E-4D62F850D1DB}"/>
                </a:ext>
              </a:extLst>
            </p:cNvPr>
            <p:cNvSpPr/>
            <p:nvPr/>
          </p:nvSpPr>
          <p:spPr>
            <a:xfrm flipV="1">
              <a:off x="478710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2B4C93-60A2-418D-A0A1-651DAB87FE77}"/>
                </a:ext>
              </a:extLst>
            </p:cNvPr>
            <p:cNvSpPr/>
            <p:nvPr/>
          </p:nvSpPr>
          <p:spPr>
            <a:xfrm flipV="1">
              <a:off x="529313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5F19BA-E7CB-4C4A-98CD-D9B88EA08FA0}"/>
                </a:ext>
              </a:extLst>
            </p:cNvPr>
            <p:cNvSpPr/>
            <p:nvPr/>
          </p:nvSpPr>
          <p:spPr>
            <a:xfrm flipV="1">
              <a:off x="58073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41C51A2-6EA2-46CA-952E-378F6A4D5A39}"/>
                </a:ext>
              </a:extLst>
            </p:cNvPr>
            <p:cNvSpPr/>
            <p:nvPr/>
          </p:nvSpPr>
          <p:spPr>
            <a:xfrm flipV="1">
              <a:off x="6322780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23F5CA9-9053-4375-9710-74A390BEE39D}"/>
                </a:ext>
              </a:extLst>
            </p:cNvPr>
            <p:cNvSpPr/>
            <p:nvPr/>
          </p:nvSpPr>
          <p:spPr>
            <a:xfrm flipV="1">
              <a:off x="37656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A694B8-EAFD-4171-85E9-4AB477B92236}"/>
                </a:ext>
              </a:extLst>
            </p:cNvPr>
            <p:cNvSpPr/>
            <p:nvPr/>
          </p:nvSpPr>
          <p:spPr>
            <a:xfrm flipV="1">
              <a:off x="427163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94E8FF3-A6AB-4B2F-A98D-2B54F1E53957}"/>
                </a:ext>
              </a:extLst>
            </p:cNvPr>
            <p:cNvSpPr/>
            <p:nvPr/>
          </p:nvSpPr>
          <p:spPr>
            <a:xfrm flipV="1">
              <a:off x="478629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E7C991-C291-49D3-B4C4-B3EF0CD86C57}"/>
                </a:ext>
              </a:extLst>
            </p:cNvPr>
            <p:cNvSpPr/>
            <p:nvPr/>
          </p:nvSpPr>
          <p:spPr>
            <a:xfrm flipV="1">
              <a:off x="529232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7EDB78D-E3F1-4CD1-977A-54608B947CA7}"/>
                </a:ext>
              </a:extLst>
            </p:cNvPr>
            <p:cNvSpPr/>
            <p:nvPr/>
          </p:nvSpPr>
          <p:spPr>
            <a:xfrm flipV="1">
              <a:off x="58065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806C54-2563-49AB-BA6E-0080DF59C5B7}"/>
                </a:ext>
              </a:extLst>
            </p:cNvPr>
            <p:cNvSpPr/>
            <p:nvPr/>
          </p:nvSpPr>
          <p:spPr>
            <a:xfrm flipV="1">
              <a:off x="6321971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094883-1E57-4F72-9122-EF841B9FA56E}"/>
                </a:ext>
              </a:extLst>
            </p:cNvPr>
            <p:cNvSpPr/>
            <p:nvPr/>
          </p:nvSpPr>
          <p:spPr>
            <a:xfrm flipV="1">
              <a:off x="37656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E2B0B6-A99A-4729-9189-B3A6AEB467E9}"/>
                </a:ext>
              </a:extLst>
            </p:cNvPr>
            <p:cNvSpPr/>
            <p:nvPr/>
          </p:nvSpPr>
          <p:spPr>
            <a:xfrm flipV="1">
              <a:off x="427163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249B6-AF16-49E5-838E-6683DA12B66D}"/>
                </a:ext>
              </a:extLst>
            </p:cNvPr>
            <p:cNvSpPr/>
            <p:nvPr/>
          </p:nvSpPr>
          <p:spPr>
            <a:xfrm flipV="1">
              <a:off x="478629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42ED99-F71A-457B-BB2C-AD332F3745DC}"/>
                </a:ext>
              </a:extLst>
            </p:cNvPr>
            <p:cNvSpPr/>
            <p:nvPr/>
          </p:nvSpPr>
          <p:spPr>
            <a:xfrm flipV="1">
              <a:off x="529232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6A80BE9-4B4B-4F54-8A13-5E1FA6C7C846}"/>
                </a:ext>
              </a:extLst>
            </p:cNvPr>
            <p:cNvSpPr/>
            <p:nvPr/>
          </p:nvSpPr>
          <p:spPr>
            <a:xfrm flipV="1">
              <a:off x="58065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8CFCBE5-7F95-432B-8224-C8FFA579CAB0}"/>
                </a:ext>
              </a:extLst>
            </p:cNvPr>
            <p:cNvSpPr/>
            <p:nvPr/>
          </p:nvSpPr>
          <p:spPr>
            <a:xfrm flipV="1">
              <a:off x="6321971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999E24C-8499-499A-BD59-C5A6CCE2803B}"/>
                </a:ext>
              </a:extLst>
            </p:cNvPr>
            <p:cNvSpPr/>
            <p:nvPr/>
          </p:nvSpPr>
          <p:spPr>
            <a:xfrm flipV="1">
              <a:off x="37647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722ED95-041C-4581-B7DB-BCABE9A5C813}"/>
                </a:ext>
              </a:extLst>
            </p:cNvPr>
            <p:cNvSpPr/>
            <p:nvPr/>
          </p:nvSpPr>
          <p:spPr>
            <a:xfrm flipV="1">
              <a:off x="427082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378D87F-A45D-4BF4-A069-42EF8053D1A3}"/>
                </a:ext>
              </a:extLst>
            </p:cNvPr>
            <p:cNvSpPr/>
            <p:nvPr/>
          </p:nvSpPr>
          <p:spPr>
            <a:xfrm flipV="1">
              <a:off x="478548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0A625D-6BB6-4D46-A191-4BE957F696C0}"/>
                </a:ext>
              </a:extLst>
            </p:cNvPr>
            <p:cNvSpPr/>
            <p:nvPr/>
          </p:nvSpPr>
          <p:spPr>
            <a:xfrm flipV="1">
              <a:off x="529151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A61801-F3C2-4D44-ADF5-526AD969B508}"/>
                </a:ext>
              </a:extLst>
            </p:cNvPr>
            <p:cNvSpPr/>
            <p:nvPr/>
          </p:nvSpPr>
          <p:spPr>
            <a:xfrm flipV="1">
              <a:off x="58056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AECF605-E0CE-440E-8896-BF222EEE1F5F}"/>
                </a:ext>
              </a:extLst>
            </p:cNvPr>
            <p:cNvSpPr/>
            <p:nvPr/>
          </p:nvSpPr>
          <p:spPr>
            <a:xfrm flipV="1">
              <a:off x="6321162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69680-CCB5-4110-8CDA-C18258C65905}"/>
                </a:ext>
              </a:extLst>
            </p:cNvPr>
            <p:cNvSpPr/>
            <p:nvPr/>
          </p:nvSpPr>
          <p:spPr>
            <a:xfrm flipV="1">
              <a:off x="37647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DFB51A6-7285-4B1A-9EEE-A033623E4EEE}"/>
                </a:ext>
              </a:extLst>
            </p:cNvPr>
            <p:cNvSpPr/>
            <p:nvPr/>
          </p:nvSpPr>
          <p:spPr>
            <a:xfrm flipV="1">
              <a:off x="427082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9053E90-3FF6-40C3-9758-243F341A71EC}"/>
                </a:ext>
              </a:extLst>
            </p:cNvPr>
            <p:cNvSpPr/>
            <p:nvPr/>
          </p:nvSpPr>
          <p:spPr>
            <a:xfrm flipV="1">
              <a:off x="478548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CB62318-9C0A-4866-A7D6-28167EF70506}"/>
                </a:ext>
              </a:extLst>
            </p:cNvPr>
            <p:cNvSpPr/>
            <p:nvPr/>
          </p:nvSpPr>
          <p:spPr>
            <a:xfrm flipV="1">
              <a:off x="529151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CFFDC91-06F6-47AB-8CD8-F8DEC52EA58F}"/>
                </a:ext>
              </a:extLst>
            </p:cNvPr>
            <p:cNvSpPr/>
            <p:nvPr/>
          </p:nvSpPr>
          <p:spPr>
            <a:xfrm flipV="1">
              <a:off x="58056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36D5271-DB37-4390-990C-BB0BBAE479CC}"/>
                </a:ext>
              </a:extLst>
            </p:cNvPr>
            <p:cNvSpPr/>
            <p:nvPr/>
          </p:nvSpPr>
          <p:spPr>
            <a:xfrm flipV="1">
              <a:off x="6321162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39F01CC4-1510-460D-B620-119CEB816173}"/>
              </a:ext>
            </a:extLst>
          </p:cNvPr>
          <p:cNvGrpSpPr/>
          <p:nvPr/>
        </p:nvGrpSpPr>
        <p:grpSpPr>
          <a:xfrm>
            <a:off x="2896150" y="2784726"/>
            <a:ext cx="558934" cy="521045"/>
            <a:chOff x="3968048" y="2921864"/>
            <a:chExt cx="558934" cy="521045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F1DB1EA0-F876-4EE4-B111-AD38215E2192}"/>
                </a:ext>
              </a:extLst>
            </p:cNvPr>
            <p:cNvSpPr/>
            <p:nvPr/>
          </p:nvSpPr>
          <p:spPr>
            <a:xfrm>
              <a:off x="4134119" y="3050045"/>
              <a:ext cx="392863" cy="39286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>
                <a:solidFill>
                  <a:schemeClr val="tx1"/>
                </a:solidFill>
              </a:endParaRPr>
            </a:p>
          </p:txBody>
        </p:sp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F3957318-390A-4F47-8FF6-0959B16B1ED2}"/>
                </a:ext>
              </a:extLst>
            </p:cNvPr>
            <p:cNvGrpSpPr/>
            <p:nvPr/>
          </p:nvGrpSpPr>
          <p:grpSpPr>
            <a:xfrm>
              <a:off x="3968048" y="2921864"/>
              <a:ext cx="332142" cy="256361"/>
              <a:chOff x="5610623" y="2237886"/>
              <a:chExt cx="332142" cy="256361"/>
            </a:xfrm>
          </p:grpSpPr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C81514A-B318-4C5B-AD7D-71EE047E2626}"/>
                  </a:ext>
                </a:extLst>
              </p:cNvPr>
              <p:cNvSpPr/>
              <p:nvPr/>
            </p:nvSpPr>
            <p:spPr>
              <a:xfrm>
                <a:off x="5639283" y="2237886"/>
                <a:ext cx="248699" cy="24873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C1EE569-6287-431C-9A3F-09BAD215CB41}"/>
                  </a:ext>
                </a:extLst>
              </p:cNvPr>
              <p:cNvSpPr txBox="1"/>
              <p:nvPr/>
            </p:nvSpPr>
            <p:spPr>
              <a:xfrm>
                <a:off x="5610623" y="2240331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15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C8A875F7-1D60-4A8E-A43C-4025DB6ACE06}"/>
              </a:ext>
            </a:extLst>
          </p:cNvPr>
          <p:cNvSpPr txBox="1"/>
          <p:nvPr/>
        </p:nvSpPr>
        <p:spPr>
          <a:xfrm>
            <a:off x="3017190" y="1401367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E2E2FD5-D8EB-44CC-9490-EBB2FF6D65D8}"/>
              </a:ext>
            </a:extLst>
          </p:cNvPr>
          <p:cNvSpPr txBox="1"/>
          <p:nvPr/>
        </p:nvSpPr>
        <p:spPr>
          <a:xfrm>
            <a:off x="2157418" y="2375619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385D711-A215-4D3F-989A-EA108025C726}"/>
              </a:ext>
            </a:extLst>
          </p:cNvPr>
          <p:cNvSpPr txBox="1"/>
          <p:nvPr/>
        </p:nvSpPr>
        <p:spPr>
          <a:xfrm>
            <a:off x="5221010" y="5106748"/>
            <a:ext cx="91261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C1E0B19-A478-48D3-BE1B-AB119664BC62}"/>
              </a:ext>
            </a:extLst>
          </p:cNvPr>
          <p:cNvSpPr txBox="1"/>
          <p:nvPr/>
        </p:nvSpPr>
        <p:spPr>
          <a:xfrm>
            <a:off x="6200873" y="4272078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4127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 Left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51C32F-E27D-4EDA-9078-0FF574ED9318}"/>
              </a:ext>
            </a:extLst>
          </p:cNvPr>
          <p:cNvGrpSpPr/>
          <p:nvPr/>
        </p:nvGrpSpPr>
        <p:grpSpPr>
          <a:xfrm>
            <a:off x="3022550" y="1831877"/>
            <a:ext cx="3073450" cy="3088227"/>
            <a:chOff x="3764796" y="2114590"/>
            <a:chExt cx="3073450" cy="308822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F693138-59CD-4EE7-A2B0-15650A4333C9}"/>
                </a:ext>
              </a:extLst>
            </p:cNvPr>
            <p:cNvSpPr/>
            <p:nvPr/>
          </p:nvSpPr>
          <p:spPr>
            <a:xfrm flipV="1">
              <a:off x="37664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4C92B37-BE0D-452D-99F0-5DC774C09974}"/>
                </a:ext>
              </a:extLst>
            </p:cNvPr>
            <p:cNvSpPr/>
            <p:nvPr/>
          </p:nvSpPr>
          <p:spPr>
            <a:xfrm flipV="1">
              <a:off x="427244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4538A-05A2-414E-B756-228999E098A0}"/>
                </a:ext>
              </a:extLst>
            </p:cNvPr>
            <p:cNvSpPr/>
            <p:nvPr/>
          </p:nvSpPr>
          <p:spPr>
            <a:xfrm flipV="1">
              <a:off x="478710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46113B-EBF3-4681-B20C-2D42E55C6EB4}"/>
                </a:ext>
              </a:extLst>
            </p:cNvPr>
            <p:cNvSpPr/>
            <p:nvPr/>
          </p:nvSpPr>
          <p:spPr>
            <a:xfrm flipV="1">
              <a:off x="529313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770D6A-EAF9-4395-A126-BA1C1DED4BAB}"/>
                </a:ext>
              </a:extLst>
            </p:cNvPr>
            <p:cNvSpPr/>
            <p:nvPr/>
          </p:nvSpPr>
          <p:spPr>
            <a:xfrm flipV="1">
              <a:off x="58073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F08265-E315-47A8-BEF7-950749D1DAEF}"/>
                </a:ext>
              </a:extLst>
            </p:cNvPr>
            <p:cNvSpPr/>
            <p:nvPr/>
          </p:nvSpPr>
          <p:spPr>
            <a:xfrm flipV="1">
              <a:off x="6322780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21AFAB-FEB8-4F3F-AC89-44718250332F}"/>
                </a:ext>
              </a:extLst>
            </p:cNvPr>
            <p:cNvSpPr/>
            <p:nvPr/>
          </p:nvSpPr>
          <p:spPr>
            <a:xfrm flipV="1">
              <a:off x="37664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52B4B3A-C973-4BA9-BA95-ACF7541EF6C6}"/>
                </a:ext>
              </a:extLst>
            </p:cNvPr>
            <p:cNvSpPr/>
            <p:nvPr/>
          </p:nvSpPr>
          <p:spPr>
            <a:xfrm flipV="1">
              <a:off x="427244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451A2A4-F16F-40A7-BD9E-4D62F850D1DB}"/>
                </a:ext>
              </a:extLst>
            </p:cNvPr>
            <p:cNvSpPr/>
            <p:nvPr/>
          </p:nvSpPr>
          <p:spPr>
            <a:xfrm flipV="1">
              <a:off x="478710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2B4C93-60A2-418D-A0A1-651DAB87FE77}"/>
                </a:ext>
              </a:extLst>
            </p:cNvPr>
            <p:cNvSpPr/>
            <p:nvPr/>
          </p:nvSpPr>
          <p:spPr>
            <a:xfrm flipV="1">
              <a:off x="529313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5F19BA-E7CB-4C4A-98CD-D9B88EA08FA0}"/>
                </a:ext>
              </a:extLst>
            </p:cNvPr>
            <p:cNvSpPr/>
            <p:nvPr/>
          </p:nvSpPr>
          <p:spPr>
            <a:xfrm flipV="1">
              <a:off x="58073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41C51A2-6EA2-46CA-952E-378F6A4D5A39}"/>
                </a:ext>
              </a:extLst>
            </p:cNvPr>
            <p:cNvSpPr/>
            <p:nvPr/>
          </p:nvSpPr>
          <p:spPr>
            <a:xfrm flipV="1">
              <a:off x="6322780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23F5CA9-9053-4375-9710-74A390BEE39D}"/>
                </a:ext>
              </a:extLst>
            </p:cNvPr>
            <p:cNvSpPr/>
            <p:nvPr/>
          </p:nvSpPr>
          <p:spPr>
            <a:xfrm flipV="1">
              <a:off x="37656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A694B8-EAFD-4171-85E9-4AB477B92236}"/>
                </a:ext>
              </a:extLst>
            </p:cNvPr>
            <p:cNvSpPr/>
            <p:nvPr/>
          </p:nvSpPr>
          <p:spPr>
            <a:xfrm flipV="1">
              <a:off x="427163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94E8FF3-A6AB-4B2F-A98D-2B54F1E53957}"/>
                </a:ext>
              </a:extLst>
            </p:cNvPr>
            <p:cNvSpPr/>
            <p:nvPr/>
          </p:nvSpPr>
          <p:spPr>
            <a:xfrm flipV="1">
              <a:off x="478629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E7C991-C291-49D3-B4C4-B3EF0CD86C57}"/>
                </a:ext>
              </a:extLst>
            </p:cNvPr>
            <p:cNvSpPr/>
            <p:nvPr/>
          </p:nvSpPr>
          <p:spPr>
            <a:xfrm flipV="1">
              <a:off x="529232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7EDB78D-E3F1-4CD1-977A-54608B947CA7}"/>
                </a:ext>
              </a:extLst>
            </p:cNvPr>
            <p:cNvSpPr/>
            <p:nvPr/>
          </p:nvSpPr>
          <p:spPr>
            <a:xfrm flipV="1">
              <a:off x="58065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806C54-2563-49AB-BA6E-0080DF59C5B7}"/>
                </a:ext>
              </a:extLst>
            </p:cNvPr>
            <p:cNvSpPr/>
            <p:nvPr/>
          </p:nvSpPr>
          <p:spPr>
            <a:xfrm flipV="1">
              <a:off x="6321971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094883-1E57-4F72-9122-EF841B9FA56E}"/>
                </a:ext>
              </a:extLst>
            </p:cNvPr>
            <p:cNvSpPr/>
            <p:nvPr/>
          </p:nvSpPr>
          <p:spPr>
            <a:xfrm flipV="1">
              <a:off x="37656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E2B0B6-A99A-4729-9189-B3A6AEB467E9}"/>
                </a:ext>
              </a:extLst>
            </p:cNvPr>
            <p:cNvSpPr/>
            <p:nvPr/>
          </p:nvSpPr>
          <p:spPr>
            <a:xfrm flipV="1">
              <a:off x="427163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249B6-AF16-49E5-838E-6683DA12B66D}"/>
                </a:ext>
              </a:extLst>
            </p:cNvPr>
            <p:cNvSpPr/>
            <p:nvPr/>
          </p:nvSpPr>
          <p:spPr>
            <a:xfrm flipV="1">
              <a:off x="478629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42ED99-F71A-457B-BB2C-AD332F3745DC}"/>
                </a:ext>
              </a:extLst>
            </p:cNvPr>
            <p:cNvSpPr/>
            <p:nvPr/>
          </p:nvSpPr>
          <p:spPr>
            <a:xfrm flipV="1">
              <a:off x="529232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6A80BE9-4B4B-4F54-8A13-5E1FA6C7C846}"/>
                </a:ext>
              </a:extLst>
            </p:cNvPr>
            <p:cNvSpPr/>
            <p:nvPr/>
          </p:nvSpPr>
          <p:spPr>
            <a:xfrm flipV="1">
              <a:off x="58065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8CFCBE5-7F95-432B-8224-C8FFA579CAB0}"/>
                </a:ext>
              </a:extLst>
            </p:cNvPr>
            <p:cNvSpPr/>
            <p:nvPr/>
          </p:nvSpPr>
          <p:spPr>
            <a:xfrm flipV="1">
              <a:off x="6321971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999E24C-8499-499A-BD59-C5A6CCE2803B}"/>
                </a:ext>
              </a:extLst>
            </p:cNvPr>
            <p:cNvSpPr/>
            <p:nvPr/>
          </p:nvSpPr>
          <p:spPr>
            <a:xfrm flipV="1">
              <a:off x="37647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722ED95-041C-4581-B7DB-BCABE9A5C813}"/>
                </a:ext>
              </a:extLst>
            </p:cNvPr>
            <p:cNvSpPr/>
            <p:nvPr/>
          </p:nvSpPr>
          <p:spPr>
            <a:xfrm flipV="1">
              <a:off x="427082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378D87F-A45D-4BF4-A069-42EF8053D1A3}"/>
                </a:ext>
              </a:extLst>
            </p:cNvPr>
            <p:cNvSpPr/>
            <p:nvPr/>
          </p:nvSpPr>
          <p:spPr>
            <a:xfrm flipV="1">
              <a:off x="478548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0A625D-6BB6-4D46-A191-4BE957F696C0}"/>
                </a:ext>
              </a:extLst>
            </p:cNvPr>
            <p:cNvSpPr/>
            <p:nvPr/>
          </p:nvSpPr>
          <p:spPr>
            <a:xfrm flipV="1">
              <a:off x="529151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A61801-F3C2-4D44-ADF5-526AD969B508}"/>
                </a:ext>
              </a:extLst>
            </p:cNvPr>
            <p:cNvSpPr/>
            <p:nvPr/>
          </p:nvSpPr>
          <p:spPr>
            <a:xfrm flipV="1">
              <a:off x="58056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AECF605-E0CE-440E-8896-BF222EEE1F5F}"/>
                </a:ext>
              </a:extLst>
            </p:cNvPr>
            <p:cNvSpPr/>
            <p:nvPr/>
          </p:nvSpPr>
          <p:spPr>
            <a:xfrm flipV="1">
              <a:off x="6321162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69680-CCB5-4110-8CDA-C18258C65905}"/>
                </a:ext>
              </a:extLst>
            </p:cNvPr>
            <p:cNvSpPr/>
            <p:nvPr/>
          </p:nvSpPr>
          <p:spPr>
            <a:xfrm flipV="1">
              <a:off x="37647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DFB51A6-7285-4B1A-9EEE-A033623E4EEE}"/>
                </a:ext>
              </a:extLst>
            </p:cNvPr>
            <p:cNvSpPr/>
            <p:nvPr/>
          </p:nvSpPr>
          <p:spPr>
            <a:xfrm flipV="1">
              <a:off x="427082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9053E90-3FF6-40C3-9758-243F341A71EC}"/>
                </a:ext>
              </a:extLst>
            </p:cNvPr>
            <p:cNvSpPr/>
            <p:nvPr/>
          </p:nvSpPr>
          <p:spPr>
            <a:xfrm flipV="1">
              <a:off x="478548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CB62318-9C0A-4866-A7D6-28167EF70506}"/>
                </a:ext>
              </a:extLst>
            </p:cNvPr>
            <p:cNvSpPr/>
            <p:nvPr/>
          </p:nvSpPr>
          <p:spPr>
            <a:xfrm flipV="1">
              <a:off x="529151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CFFDC91-06F6-47AB-8CD8-F8DEC52EA58F}"/>
                </a:ext>
              </a:extLst>
            </p:cNvPr>
            <p:cNvSpPr/>
            <p:nvPr/>
          </p:nvSpPr>
          <p:spPr>
            <a:xfrm flipV="1">
              <a:off x="58056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36D5271-DB37-4390-990C-BB0BBAE479CC}"/>
                </a:ext>
              </a:extLst>
            </p:cNvPr>
            <p:cNvSpPr/>
            <p:nvPr/>
          </p:nvSpPr>
          <p:spPr>
            <a:xfrm flipV="1">
              <a:off x="6321162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9718F24F-B557-42A9-9B89-28E7971D8FC1}"/>
              </a:ext>
            </a:extLst>
          </p:cNvPr>
          <p:cNvSpPr txBox="1"/>
          <p:nvPr/>
        </p:nvSpPr>
        <p:spPr>
          <a:xfrm>
            <a:off x="2991153" y="1401367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1044FF4-DE56-4F34-9E35-A7DC02BA2948}"/>
              </a:ext>
            </a:extLst>
          </p:cNvPr>
          <p:cNvSpPr txBox="1"/>
          <p:nvPr/>
        </p:nvSpPr>
        <p:spPr>
          <a:xfrm>
            <a:off x="2131381" y="2375619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1FAFAD3-B8D8-4AEC-9D0E-C8C8DF09BB06}"/>
              </a:ext>
            </a:extLst>
          </p:cNvPr>
          <p:cNvSpPr txBox="1"/>
          <p:nvPr/>
        </p:nvSpPr>
        <p:spPr>
          <a:xfrm>
            <a:off x="5271198" y="5106748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2D3CD03-3DD5-4F20-A31D-10B8A1762441}"/>
              </a:ext>
            </a:extLst>
          </p:cNvPr>
          <p:cNvSpPr txBox="1"/>
          <p:nvPr/>
        </p:nvSpPr>
        <p:spPr>
          <a:xfrm>
            <a:off x="6107364" y="3908231"/>
            <a:ext cx="9778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331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787</Words>
  <Application>Microsoft Office PowerPoint</Application>
  <PresentationFormat>와이드스크린</PresentationFormat>
  <Paragraphs>396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Whitney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상현</dc:creator>
  <cp:lastModifiedBy>남 상현</cp:lastModifiedBy>
  <cp:revision>1</cp:revision>
  <dcterms:created xsi:type="dcterms:W3CDTF">2022-04-19T02:32:00Z</dcterms:created>
  <dcterms:modified xsi:type="dcterms:W3CDTF">2022-04-25T08:41:30Z</dcterms:modified>
</cp:coreProperties>
</file>