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FF"/>
    <a:srgbClr val="6600FF"/>
    <a:srgbClr val="FF5050"/>
    <a:srgbClr val="FFCC00"/>
    <a:srgbClr val="57BB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>
        <p:scale>
          <a:sx n="75" d="100"/>
          <a:sy n="75" d="100"/>
        </p:scale>
        <p:origin x="835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8CC6503D-A90A-4CA7-9990-66BD745E1EE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14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06062E2-D753-4B17-9A96-88B2982D024C}" type="slidenum">
              <a:rPr lang="en-US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17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D1EF532-4603-49D3-90D9-214C0022A0B1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A2D21A4-0B56-42E7-8FDB-FC88CAED38B7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3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8A979D9-76D3-4454-92EE-8119645A2B9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6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45BF8DB-9EBF-43ED-87B4-2D532B60D447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1160" cy="3397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pc="-1" dirty="0">
                <a:solidFill>
                  <a:srgbClr val="F2F2F2"/>
                </a:solidFill>
                <a:latin typeface="맑은 고딕"/>
              </a:rPr>
              <a:t>Grand_Tuto1</a:t>
            </a:r>
            <a:endParaRPr lang="en-US" altLang="ko-KR" sz="1800" b="0" strike="noStrike" spc="-1" dirty="0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8920" cy="109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724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8920" cy="109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2028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90"/>
          <p:cNvSpPr/>
          <p:nvPr/>
        </p:nvSpPr>
        <p:spPr>
          <a:xfrm>
            <a:off x="7951680" y="3050280"/>
            <a:ext cx="3453840" cy="241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 err="1">
                <a:solidFill>
                  <a:srgbClr val="808080"/>
                </a:solidFill>
                <a:latin typeface="맑은 고딕"/>
                <a:ea typeface="DejaVu Sans"/>
              </a:rPr>
              <a:t>우클릭으로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 err="1">
                <a:solidFill>
                  <a:srgbClr val="808080"/>
                </a:solidFill>
                <a:latin typeface="맑은 고딕"/>
                <a:ea typeface="DejaVu Sans"/>
              </a:rPr>
              <a:t>우클릭을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 err="1">
                <a:solidFill>
                  <a:srgbClr val="808080"/>
                </a:solidFill>
                <a:latin typeface="맑은 고딕"/>
                <a:ea typeface="DejaVu Sans"/>
              </a:rPr>
              <a:t>우클릭을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72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5840" cy="281520"/>
          </a:xfrm>
          <a:prstGeom prst="rect">
            <a:avLst/>
          </a:prstGeom>
          <a:ln w="0">
            <a:noFill/>
          </a:ln>
        </p:spPr>
      </p:pic>
      <p:grpSp>
        <p:nvGrpSpPr>
          <p:cNvPr id="173" name="그룹 141"/>
          <p:cNvGrpSpPr/>
          <p:nvPr/>
        </p:nvGrpSpPr>
        <p:grpSpPr>
          <a:xfrm>
            <a:off x="6328440" y="1919880"/>
            <a:ext cx="317520" cy="252000"/>
            <a:chOff x="6328440" y="1919880"/>
            <a:chExt cx="317520" cy="252000"/>
          </a:xfrm>
        </p:grpSpPr>
        <p:sp>
          <p:nvSpPr>
            <p:cNvPr id="174" name="타원 142"/>
            <p:cNvSpPr/>
            <p:nvPr/>
          </p:nvSpPr>
          <p:spPr>
            <a:xfrm>
              <a:off x="6350040" y="1919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TextBox 143"/>
            <p:cNvSpPr/>
            <p:nvPr/>
          </p:nvSpPr>
          <p:spPr>
            <a:xfrm>
              <a:off x="6328440" y="192240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23"/>
          <p:cNvSpPr/>
          <p:nvPr/>
        </p:nvSpPr>
        <p:spPr>
          <a:xfrm>
            <a:off x="10569600" y="12405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TextBox 6"/>
          <p:cNvSpPr/>
          <p:nvPr/>
        </p:nvSpPr>
        <p:spPr>
          <a:xfrm>
            <a:off x="11066040" y="12405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3" name="TextBox 12"/>
          <p:cNvSpPr/>
          <p:nvPr/>
        </p:nvSpPr>
        <p:spPr>
          <a:xfrm>
            <a:off x="9679320" y="12405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4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6" name="직선 화살표 연결선 11"/>
          <p:cNvSpPr/>
          <p:nvPr/>
        </p:nvSpPr>
        <p:spPr>
          <a:xfrm>
            <a:off x="5011920" y="396324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TextBox 345"/>
          <p:cNvSpPr/>
          <p:nvPr/>
        </p:nvSpPr>
        <p:spPr>
          <a:xfrm>
            <a:off x="5540760" y="3810240"/>
            <a:ext cx="1593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8" name="직선 화살표 연결선 441"/>
          <p:cNvSpPr/>
          <p:nvPr/>
        </p:nvSpPr>
        <p:spPr>
          <a:xfrm>
            <a:off x="5011920" y="586116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TextBox 345"/>
          <p:cNvSpPr/>
          <p:nvPr/>
        </p:nvSpPr>
        <p:spPr>
          <a:xfrm>
            <a:off x="5602680" y="571788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0" name="TextBox 345"/>
          <p:cNvSpPr/>
          <p:nvPr/>
        </p:nvSpPr>
        <p:spPr>
          <a:xfrm>
            <a:off x="1652400" y="453240"/>
            <a:ext cx="3550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81" name="그룹 14"/>
          <p:cNvGrpSpPr/>
          <p:nvPr/>
        </p:nvGrpSpPr>
        <p:grpSpPr>
          <a:xfrm>
            <a:off x="1019880" y="914040"/>
            <a:ext cx="3779640" cy="5943600"/>
            <a:chOff x="1019880" y="914040"/>
            <a:chExt cx="3779640" cy="5943600"/>
          </a:xfrm>
        </p:grpSpPr>
        <p:pic>
          <p:nvPicPr>
            <p:cNvPr id="1082" name="그림 7"/>
            <p:cNvPicPr/>
            <p:nvPr/>
          </p:nvPicPr>
          <p:blipFill>
            <a:blip r:embed="rId2"/>
            <a:stretch/>
          </p:blipFill>
          <p:spPr>
            <a:xfrm>
              <a:off x="1026000" y="914040"/>
              <a:ext cx="3773520" cy="594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3" name="직사각형 5"/>
            <p:cNvSpPr/>
            <p:nvPr/>
          </p:nvSpPr>
          <p:spPr>
            <a:xfrm>
              <a:off x="1019880" y="3940560"/>
              <a:ext cx="3779640" cy="4536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타원 95"/>
            <p:cNvSpPr/>
            <p:nvPr/>
          </p:nvSpPr>
          <p:spPr>
            <a:xfrm>
              <a:off x="2418120" y="6232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085" name="직사각형 37"/>
            <p:cNvSpPr/>
            <p:nvPr/>
          </p:nvSpPr>
          <p:spPr>
            <a:xfrm>
              <a:off x="2753640" y="5711760"/>
              <a:ext cx="312120" cy="31212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직사각형 190"/>
            <p:cNvSpPr/>
            <p:nvPr/>
          </p:nvSpPr>
          <p:spPr>
            <a:xfrm>
              <a:off x="2581200" y="1417680"/>
              <a:ext cx="643320" cy="831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7" name="직선 화살표 연결선 449"/>
            <p:cNvSpPr/>
            <p:nvPr/>
          </p:nvSpPr>
          <p:spPr>
            <a:xfrm flipV="1">
              <a:off x="2928960" y="1068840"/>
              <a:ext cx="360" cy="252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8" name="그룹 323"/>
            <p:cNvGrpSpPr/>
            <p:nvPr/>
          </p:nvGrpSpPr>
          <p:grpSpPr>
            <a:xfrm>
              <a:off x="2418120" y="1203120"/>
              <a:ext cx="317520" cy="251640"/>
              <a:chOff x="2418120" y="1203120"/>
              <a:chExt cx="317520" cy="251640"/>
            </a:xfrm>
          </p:grpSpPr>
          <p:sp>
            <p:nvSpPr>
              <p:cNvPr id="1089" name="타원 324"/>
              <p:cNvSpPr/>
              <p:nvPr/>
            </p:nvSpPr>
            <p:spPr>
              <a:xfrm>
                <a:off x="2439720" y="1203120"/>
                <a:ext cx="247680" cy="2476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0" name="TextBox 325"/>
              <p:cNvSpPr/>
              <p:nvPr/>
            </p:nvSpPr>
            <p:spPr>
              <a:xfrm>
                <a:off x="2418120" y="1205280"/>
                <a:ext cx="317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4" name="직사각형 92"/>
          <p:cNvSpPr/>
          <p:nvPr/>
        </p:nvSpPr>
        <p:spPr>
          <a:xfrm>
            <a:off x="2573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93"/>
          <p:cNvSpPr/>
          <p:nvPr/>
        </p:nvSpPr>
        <p:spPr>
          <a:xfrm>
            <a:off x="2870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94"/>
          <p:cNvSpPr/>
          <p:nvPr/>
        </p:nvSpPr>
        <p:spPr>
          <a:xfrm>
            <a:off x="3160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95"/>
          <p:cNvSpPr/>
          <p:nvPr/>
        </p:nvSpPr>
        <p:spPr>
          <a:xfrm>
            <a:off x="3457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96"/>
          <p:cNvSpPr/>
          <p:nvPr/>
        </p:nvSpPr>
        <p:spPr>
          <a:xfrm>
            <a:off x="2573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97"/>
          <p:cNvSpPr/>
          <p:nvPr/>
        </p:nvSpPr>
        <p:spPr>
          <a:xfrm>
            <a:off x="2870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98"/>
          <p:cNvSpPr/>
          <p:nvPr/>
        </p:nvSpPr>
        <p:spPr>
          <a:xfrm>
            <a:off x="3160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99"/>
          <p:cNvSpPr/>
          <p:nvPr/>
        </p:nvSpPr>
        <p:spPr>
          <a:xfrm>
            <a:off x="3457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100"/>
          <p:cNvSpPr/>
          <p:nvPr/>
        </p:nvSpPr>
        <p:spPr>
          <a:xfrm>
            <a:off x="374760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101"/>
          <p:cNvSpPr/>
          <p:nvPr/>
        </p:nvSpPr>
        <p:spPr>
          <a:xfrm>
            <a:off x="40442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102"/>
          <p:cNvSpPr/>
          <p:nvPr/>
        </p:nvSpPr>
        <p:spPr>
          <a:xfrm>
            <a:off x="374760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103"/>
          <p:cNvSpPr/>
          <p:nvPr/>
        </p:nvSpPr>
        <p:spPr>
          <a:xfrm>
            <a:off x="40442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104"/>
          <p:cNvSpPr/>
          <p:nvPr/>
        </p:nvSpPr>
        <p:spPr>
          <a:xfrm>
            <a:off x="2573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105"/>
          <p:cNvSpPr/>
          <p:nvPr/>
        </p:nvSpPr>
        <p:spPr>
          <a:xfrm>
            <a:off x="2870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106"/>
          <p:cNvSpPr/>
          <p:nvPr/>
        </p:nvSpPr>
        <p:spPr>
          <a:xfrm>
            <a:off x="3160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107"/>
          <p:cNvSpPr/>
          <p:nvPr/>
        </p:nvSpPr>
        <p:spPr>
          <a:xfrm>
            <a:off x="3457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108"/>
          <p:cNvSpPr/>
          <p:nvPr/>
        </p:nvSpPr>
        <p:spPr>
          <a:xfrm>
            <a:off x="374760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109"/>
          <p:cNvSpPr/>
          <p:nvPr/>
        </p:nvSpPr>
        <p:spPr>
          <a:xfrm>
            <a:off x="40442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110"/>
          <p:cNvSpPr/>
          <p:nvPr/>
        </p:nvSpPr>
        <p:spPr>
          <a:xfrm>
            <a:off x="2573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111"/>
          <p:cNvSpPr/>
          <p:nvPr/>
        </p:nvSpPr>
        <p:spPr>
          <a:xfrm>
            <a:off x="2870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112"/>
          <p:cNvSpPr/>
          <p:nvPr/>
        </p:nvSpPr>
        <p:spPr>
          <a:xfrm>
            <a:off x="3160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113"/>
          <p:cNvSpPr/>
          <p:nvPr/>
        </p:nvSpPr>
        <p:spPr>
          <a:xfrm>
            <a:off x="3457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114"/>
          <p:cNvSpPr/>
          <p:nvPr/>
        </p:nvSpPr>
        <p:spPr>
          <a:xfrm>
            <a:off x="2573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115"/>
          <p:cNvSpPr/>
          <p:nvPr/>
        </p:nvSpPr>
        <p:spPr>
          <a:xfrm>
            <a:off x="2870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116"/>
          <p:cNvSpPr/>
          <p:nvPr/>
        </p:nvSpPr>
        <p:spPr>
          <a:xfrm>
            <a:off x="3160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117"/>
          <p:cNvSpPr/>
          <p:nvPr/>
        </p:nvSpPr>
        <p:spPr>
          <a:xfrm>
            <a:off x="3457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118"/>
          <p:cNvSpPr/>
          <p:nvPr/>
        </p:nvSpPr>
        <p:spPr>
          <a:xfrm>
            <a:off x="374760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119"/>
          <p:cNvSpPr/>
          <p:nvPr/>
        </p:nvSpPr>
        <p:spPr>
          <a:xfrm>
            <a:off x="40442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120"/>
          <p:cNvSpPr/>
          <p:nvPr/>
        </p:nvSpPr>
        <p:spPr>
          <a:xfrm>
            <a:off x="374760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121"/>
          <p:cNvSpPr/>
          <p:nvPr/>
        </p:nvSpPr>
        <p:spPr>
          <a:xfrm>
            <a:off x="40442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92"/>
          <p:cNvSpPr/>
          <p:nvPr/>
        </p:nvSpPr>
        <p:spPr>
          <a:xfrm>
            <a:off x="2573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93"/>
          <p:cNvSpPr/>
          <p:nvPr/>
        </p:nvSpPr>
        <p:spPr>
          <a:xfrm>
            <a:off x="2870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94"/>
          <p:cNvSpPr/>
          <p:nvPr/>
        </p:nvSpPr>
        <p:spPr>
          <a:xfrm>
            <a:off x="3160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95"/>
          <p:cNvSpPr/>
          <p:nvPr/>
        </p:nvSpPr>
        <p:spPr>
          <a:xfrm>
            <a:off x="3457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96"/>
          <p:cNvSpPr/>
          <p:nvPr/>
        </p:nvSpPr>
        <p:spPr>
          <a:xfrm>
            <a:off x="2573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97"/>
          <p:cNvSpPr/>
          <p:nvPr/>
        </p:nvSpPr>
        <p:spPr>
          <a:xfrm>
            <a:off x="2870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98"/>
          <p:cNvSpPr/>
          <p:nvPr/>
        </p:nvSpPr>
        <p:spPr>
          <a:xfrm>
            <a:off x="3160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99"/>
          <p:cNvSpPr/>
          <p:nvPr/>
        </p:nvSpPr>
        <p:spPr>
          <a:xfrm>
            <a:off x="3457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100"/>
          <p:cNvSpPr/>
          <p:nvPr/>
        </p:nvSpPr>
        <p:spPr>
          <a:xfrm>
            <a:off x="374760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101"/>
          <p:cNvSpPr/>
          <p:nvPr/>
        </p:nvSpPr>
        <p:spPr>
          <a:xfrm>
            <a:off x="40442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102"/>
          <p:cNvSpPr/>
          <p:nvPr/>
        </p:nvSpPr>
        <p:spPr>
          <a:xfrm>
            <a:off x="374760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103"/>
          <p:cNvSpPr/>
          <p:nvPr/>
        </p:nvSpPr>
        <p:spPr>
          <a:xfrm>
            <a:off x="40442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104"/>
          <p:cNvSpPr/>
          <p:nvPr/>
        </p:nvSpPr>
        <p:spPr>
          <a:xfrm>
            <a:off x="2573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105"/>
          <p:cNvSpPr/>
          <p:nvPr/>
        </p:nvSpPr>
        <p:spPr>
          <a:xfrm>
            <a:off x="2870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106"/>
          <p:cNvSpPr/>
          <p:nvPr/>
        </p:nvSpPr>
        <p:spPr>
          <a:xfrm>
            <a:off x="3160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107"/>
          <p:cNvSpPr/>
          <p:nvPr/>
        </p:nvSpPr>
        <p:spPr>
          <a:xfrm>
            <a:off x="3457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108"/>
          <p:cNvSpPr/>
          <p:nvPr/>
        </p:nvSpPr>
        <p:spPr>
          <a:xfrm>
            <a:off x="374760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109"/>
          <p:cNvSpPr/>
          <p:nvPr/>
        </p:nvSpPr>
        <p:spPr>
          <a:xfrm>
            <a:off x="40442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110"/>
          <p:cNvSpPr/>
          <p:nvPr/>
        </p:nvSpPr>
        <p:spPr>
          <a:xfrm>
            <a:off x="2573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111"/>
          <p:cNvSpPr/>
          <p:nvPr/>
        </p:nvSpPr>
        <p:spPr>
          <a:xfrm>
            <a:off x="2870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112"/>
          <p:cNvSpPr/>
          <p:nvPr/>
        </p:nvSpPr>
        <p:spPr>
          <a:xfrm>
            <a:off x="3160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113"/>
          <p:cNvSpPr/>
          <p:nvPr/>
        </p:nvSpPr>
        <p:spPr>
          <a:xfrm>
            <a:off x="3457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114"/>
          <p:cNvSpPr/>
          <p:nvPr/>
        </p:nvSpPr>
        <p:spPr>
          <a:xfrm>
            <a:off x="2573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115"/>
          <p:cNvSpPr/>
          <p:nvPr/>
        </p:nvSpPr>
        <p:spPr>
          <a:xfrm>
            <a:off x="2870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116"/>
          <p:cNvSpPr/>
          <p:nvPr/>
        </p:nvSpPr>
        <p:spPr>
          <a:xfrm>
            <a:off x="3160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117"/>
          <p:cNvSpPr/>
          <p:nvPr/>
        </p:nvSpPr>
        <p:spPr>
          <a:xfrm>
            <a:off x="3457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118"/>
          <p:cNvSpPr/>
          <p:nvPr/>
        </p:nvSpPr>
        <p:spPr>
          <a:xfrm>
            <a:off x="374760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119"/>
          <p:cNvSpPr/>
          <p:nvPr/>
        </p:nvSpPr>
        <p:spPr>
          <a:xfrm>
            <a:off x="40442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20"/>
          <p:cNvSpPr/>
          <p:nvPr/>
        </p:nvSpPr>
        <p:spPr>
          <a:xfrm>
            <a:off x="374760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21"/>
          <p:cNvSpPr/>
          <p:nvPr/>
        </p:nvSpPr>
        <p:spPr>
          <a:xfrm>
            <a:off x="40442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92"/>
          <p:cNvSpPr/>
          <p:nvPr/>
        </p:nvSpPr>
        <p:spPr>
          <a:xfrm>
            <a:off x="4328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93"/>
          <p:cNvSpPr/>
          <p:nvPr/>
        </p:nvSpPr>
        <p:spPr>
          <a:xfrm>
            <a:off x="4625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96"/>
          <p:cNvSpPr/>
          <p:nvPr/>
        </p:nvSpPr>
        <p:spPr>
          <a:xfrm>
            <a:off x="4328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97"/>
          <p:cNvSpPr/>
          <p:nvPr/>
        </p:nvSpPr>
        <p:spPr>
          <a:xfrm>
            <a:off x="4625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04"/>
          <p:cNvSpPr/>
          <p:nvPr/>
        </p:nvSpPr>
        <p:spPr>
          <a:xfrm>
            <a:off x="4328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05"/>
          <p:cNvSpPr/>
          <p:nvPr/>
        </p:nvSpPr>
        <p:spPr>
          <a:xfrm>
            <a:off x="4625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0"/>
          <p:cNvSpPr/>
          <p:nvPr/>
        </p:nvSpPr>
        <p:spPr>
          <a:xfrm>
            <a:off x="4328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1"/>
          <p:cNvSpPr/>
          <p:nvPr/>
        </p:nvSpPr>
        <p:spPr>
          <a:xfrm>
            <a:off x="4625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4"/>
          <p:cNvSpPr/>
          <p:nvPr/>
        </p:nvSpPr>
        <p:spPr>
          <a:xfrm>
            <a:off x="4328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15"/>
          <p:cNvSpPr/>
          <p:nvPr/>
        </p:nvSpPr>
        <p:spPr>
          <a:xfrm>
            <a:off x="4625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92"/>
          <p:cNvSpPr/>
          <p:nvPr/>
        </p:nvSpPr>
        <p:spPr>
          <a:xfrm>
            <a:off x="4328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93"/>
          <p:cNvSpPr/>
          <p:nvPr/>
        </p:nvSpPr>
        <p:spPr>
          <a:xfrm>
            <a:off x="4625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96"/>
          <p:cNvSpPr/>
          <p:nvPr/>
        </p:nvSpPr>
        <p:spPr>
          <a:xfrm>
            <a:off x="4328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97"/>
          <p:cNvSpPr/>
          <p:nvPr/>
        </p:nvSpPr>
        <p:spPr>
          <a:xfrm>
            <a:off x="4625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04"/>
          <p:cNvSpPr/>
          <p:nvPr/>
        </p:nvSpPr>
        <p:spPr>
          <a:xfrm>
            <a:off x="4328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05"/>
          <p:cNvSpPr/>
          <p:nvPr/>
        </p:nvSpPr>
        <p:spPr>
          <a:xfrm>
            <a:off x="4625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10"/>
          <p:cNvSpPr/>
          <p:nvPr/>
        </p:nvSpPr>
        <p:spPr>
          <a:xfrm>
            <a:off x="4328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11"/>
          <p:cNvSpPr/>
          <p:nvPr/>
        </p:nvSpPr>
        <p:spPr>
          <a:xfrm>
            <a:off x="4625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14"/>
          <p:cNvSpPr/>
          <p:nvPr/>
        </p:nvSpPr>
        <p:spPr>
          <a:xfrm>
            <a:off x="4328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15"/>
          <p:cNvSpPr/>
          <p:nvPr/>
        </p:nvSpPr>
        <p:spPr>
          <a:xfrm>
            <a:off x="4625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93"/>
          <p:cNvSpPr/>
          <p:nvPr/>
        </p:nvSpPr>
        <p:spPr>
          <a:xfrm>
            <a:off x="3605400" y="4105080"/>
            <a:ext cx="295920" cy="29592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92"/>
          <p:cNvSpPr/>
          <p:nvPr/>
        </p:nvSpPr>
        <p:spPr>
          <a:xfrm>
            <a:off x="2573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93"/>
          <p:cNvSpPr/>
          <p:nvPr/>
        </p:nvSpPr>
        <p:spPr>
          <a:xfrm>
            <a:off x="2870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94"/>
          <p:cNvSpPr/>
          <p:nvPr/>
        </p:nvSpPr>
        <p:spPr>
          <a:xfrm>
            <a:off x="3160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95"/>
          <p:cNvSpPr/>
          <p:nvPr/>
        </p:nvSpPr>
        <p:spPr>
          <a:xfrm>
            <a:off x="3457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96"/>
          <p:cNvSpPr/>
          <p:nvPr/>
        </p:nvSpPr>
        <p:spPr>
          <a:xfrm>
            <a:off x="2573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97"/>
          <p:cNvSpPr/>
          <p:nvPr/>
        </p:nvSpPr>
        <p:spPr>
          <a:xfrm>
            <a:off x="2870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98"/>
          <p:cNvSpPr/>
          <p:nvPr/>
        </p:nvSpPr>
        <p:spPr>
          <a:xfrm>
            <a:off x="3160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99"/>
          <p:cNvSpPr/>
          <p:nvPr/>
        </p:nvSpPr>
        <p:spPr>
          <a:xfrm>
            <a:off x="3457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00"/>
          <p:cNvSpPr/>
          <p:nvPr/>
        </p:nvSpPr>
        <p:spPr>
          <a:xfrm>
            <a:off x="374760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01"/>
          <p:cNvSpPr/>
          <p:nvPr/>
        </p:nvSpPr>
        <p:spPr>
          <a:xfrm>
            <a:off x="40442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02"/>
          <p:cNvSpPr/>
          <p:nvPr/>
        </p:nvSpPr>
        <p:spPr>
          <a:xfrm>
            <a:off x="374760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03"/>
          <p:cNvSpPr/>
          <p:nvPr/>
        </p:nvSpPr>
        <p:spPr>
          <a:xfrm>
            <a:off x="40442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04"/>
          <p:cNvSpPr/>
          <p:nvPr/>
        </p:nvSpPr>
        <p:spPr>
          <a:xfrm>
            <a:off x="2573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05"/>
          <p:cNvSpPr/>
          <p:nvPr/>
        </p:nvSpPr>
        <p:spPr>
          <a:xfrm>
            <a:off x="2870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06"/>
          <p:cNvSpPr/>
          <p:nvPr/>
        </p:nvSpPr>
        <p:spPr>
          <a:xfrm>
            <a:off x="3160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07"/>
          <p:cNvSpPr/>
          <p:nvPr/>
        </p:nvSpPr>
        <p:spPr>
          <a:xfrm>
            <a:off x="3457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08"/>
          <p:cNvSpPr/>
          <p:nvPr/>
        </p:nvSpPr>
        <p:spPr>
          <a:xfrm>
            <a:off x="374760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09"/>
          <p:cNvSpPr/>
          <p:nvPr/>
        </p:nvSpPr>
        <p:spPr>
          <a:xfrm>
            <a:off x="40442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10"/>
          <p:cNvSpPr/>
          <p:nvPr/>
        </p:nvSpPr>
        <p:spPr>
          <a:xfrm>
            <a:off x="2573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11"/>
          <p:cNvSpPr/>
          <p:nvPr/>
        </p:nvSpPr>
        <p:spPr>
          <a:xfrm>
            <a:off x="2870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12"/>
          <p:cNvSpPr/>
          <p:nvPr/>
        </p:nvSpPr>
        <p:spPr>
          <a:xfrm>
            <a:off x="3160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13"/>
          <p:cNvSpPr/>
          <p:nvPr/>
        </p:nvSpPr>
        <p:spPr>
          <a:xfrm>
            <a:off x="3457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18"/>
          <p:cNvSpPr/>
          <p:nvPr/>
        </p:nvSpPr>
        <p:spPr>
          <a:xfrm>
            <a:off x="374760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19"/>
          <p:cNvSpPr/>
          <p:nvPr/>
        </p:nvSpPr>
        <p:spPr>
          <a:xfrm>
            <a:off x="40442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92"/>
          <p:cNvSpPr/>
          <p:nvPr/>
        </p:nvSpPr>
        <p:spPr>
          <a:xfrm>
            <a:off x="4328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93"/>
          <p:cNvSpPr/>
          <p:nvPr/>
        </p:nvSpPr>
        <p:spPr>
          <a:xfrm>
            <a:off x="4625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96"/>
          <p:cNvSpPr/>
          <p:nvPr/>
        </p:nvSpPr>
        <p:spPr>
          <a:xfrm>
            <a:off x="4328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97"/>
          <p:cNvSpPr/>
          <p:nvPr/>
        </p:nvSpPr>
        <p:spPr>
          <a:xfrm>
            <a:off x="4625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04"/>
          <p:cNvSpPr/>
          <p:nvPr/>
        </p:nvSpPr>
        <p:spPr>
          <a:xfrm>
            <a:off x="4328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사각형 105"/>
          <p:cNvSpPr/>
          <p:nvPr/>
        </p:nvSpPr>
        <p:spPr>
          <a:xfrm>
            <a:off x="4625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사각형 110"/>
          <p:cNvSpPr/>
          <p:nvPr/>
        </p:nvSpPr>
        <p:spPr>
          <a:xfrm>
            <a:off x="4328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11"/>
          <p:cNvSpPr/>
          <p:nvPr/>
        </p:nvSpPr>
        <p:spPr>
          <a:xfrm>
            <a:off x="4625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직사각형 92"/>
          <p:cNvSpPr/>
          <p:nvPr/>
        </p:nvSpPr>
        <p:spPr>
          <a:xfrm>
            <a:off x="2573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직사각형 93"/>
          <p:cNvSpPr/>
          <p:nvPr/>
        </p:nvSpPr>
        <p:spPr>
          <a:xfrm>
            <a:off x="2870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94"/>
          <p:cNvSpPr/>
          <p:nvPr/>
        </p:nvSpPr>
        <p:spPr>
          <a:xfrm>
            <a:off x="3160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95"/>
          <p:cNvSpPr/>
          <p:nvPr/>
        </p:nvSpPr>
        <p:spPr>
          <a:xfrm>
            <a:off x="3457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96"/>
          <p:cNvSpPr/>
          <p:nvPr/>
        </p:nvSpPr>
        <p:spPr>
          <a:xfrm>
            <a:off x="2573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97"/>
          <p:cNvSpPr/>
          <p:nvPr/>
        </p:nvSpPr>
        <p:spPr>
          <a:xfrm>
            <a:off x="2870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98"/>
          <p:cNvSpPr/>
          <p:nvPr/>
        </p:nvSpPr>
        <p:spPr>
          <a:xfrm>
            <a:off x="3160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99"/>
          <p:cNvSpPr/>
          <p:nvPr/>
        </p:nvSpPr>
        <p:spPr>
          <a:xfrm>
            <a:off x="3457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00"/>
          <p:cNvSpPr/>
          <p:nvPr/>
        </p:nvSpPr>
        <p:spPr>
          <a:xfrm>
            <a:off x="374760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01"/>
          <p:cNvSpPr/>
          <p:nvPr/>
        </p:nvSpPr>
        <p:spPr>
          <a:xfrm>
            <a:off x="40442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02"/>
          <p:cNvSpPr/>
          <p:nvPr/>
        </p:nvSpPr>
        <p:spPr>
          <a:xfrm>
            <a:off x="374760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03"/>
          <p:cNvSpPr/>
          <p:nvPr/>
        </p:nvSpPr>
        <p:spPr>
          <a:xfrm>
            <a:off x="40442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04"/>
          <p:cNvSpPr/>
          <p:nvPr/>
        </p:nvSpPr>
        <p:spPr>
          <a:xfrm>
            <a:off x="2573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05"/>
          <p:cNvSpPr/>
          <p:nvPr/>
        </p:nvSpPr>
        <p:spPr>
          <a:xfrm>
            <a:off x="2870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06"/>
          <p:cNvSpPr/>
          <p:nvPr/>
        </p:nvSpPr>
        <p:spPr>
          <a:xfrm>
            <a:off x="3160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7"/>
          <p:cNvSpPr/>
          <p:nvPr/>
        </p:nvSpPr>
        <p:spPr>
          <a:xfrm>
            <a:off x="3457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8"/>
          <p:cNvSpPr/>
          <p:nvPr/>
        </p:nvSpPr>
        <p:spPr>
          <a:xfrm>
            <a:off x="374760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9"/>
          <p:cNvSpPr/>
          <p:nvPr/>
        </p:nvSpPr>
        <p:spPr>
          <a:xfrm>
            <a:off x="40442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10"/>
          <p:cNvSpPr/>
          <p:nvPr/>
        </p:nvSpPr>
        <p:spPr>
          <a:xfrm>
            <a:off x="2573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11"/>
          <p:cNvSpPr/>
          <p:nvPr/>
        </p:nvSpPr>
        <p:spPr>
          <a:xfrm>
            <a:off x="2870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12"/>
          <p:cNvSpPr/>
          <p:nvPr/>
        </p:nvSpPr>
        <p:spPr>
          <a:xfrm>
            <a:off x="3160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13"/>
          <p:cNvSpPr/>
          <p:nvPr/>
        </p:nvSpPr>
        <p:spPr>
          <a:xfrm>
            <a:off x="3457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18"/>
          <p:cNvSpPr/>
          <p:nvPr/>
        </p:nvSpPr>
        <p:spPr>
          <a:xfrm>
            <a:off x="374760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19"/>
          <p:cNvSpPr/>
          <p:nvPr/>
        </p:nvSpPr>
        <p:spPr>
          <a:xfrm>
            <a:off x="40442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92"/>
          <p:cNvSpPr/>
          <p:nvPr/>
        </p:nvSpPr>
        <p:spPr>
          <a:xfrm>
            <a:off x="4328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93"/>
          <p:cNvSpPr/>
          <p:nvPr/>
        </p:nvSpPr>
        <p:spPr>
          <a:xfrm>
            <a:off x="4625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96"/>
          <p:cNvSpPr/>
          <p:nvPr/>
        </p:nvSpPr>
        <p:spPr>
          <a:xfrm>
            <a:off x="4328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97"/>
          <p:cNvSpPr/>
          <p:nvPr/>
        </p:nvSpPr>
        <p:spPr>
          <a:xfrm>
            <a:off x="4625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04"/>
          <p:cNvSpPr/>
          <p:nvPr/>
        </p:nvSpPr>
        <p:spPr>
          <a:xfrm>
            <a:off x="4328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05"/>
          <p:cNvSpPr/>
          <p:nvPr/>
        </p:nvSpPr>
        <p:spPr>
          <a:xfrm>
            <a:off x="4625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0"/>
          <p:cNvSpPr/>
          <p:nvPr/>
        </p:nvSpPr>
        <p:spPr>
          <a:xfrm>
            <a:off x="4328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1"/>
          <p:cNvSpPr/>
          <p:nvPr/>
        </p:nvSpPr>
        <p:spPr>
          <a:xfrm>
            <a:off x="4625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3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4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5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6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7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8" name="직사각형 190"/>
          <p:cNvSpPr/>
          <p:nvPr/>
        </p:nvSpPr>
        <p:spPr>
          <a:xfrm>
            <a:off x="3472920" y="6100200"/>
            <a:ext cx="558360" cy="7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선 화살표 연결선 6"/>
          <p:cNvSpPr/>
          <p:nvPr/>
        </p:nvSpPr>
        <p:spPr>
          <a:xfrm flipV="1">
            <a:off x="3747600" y="6285960"/>
            <a:ext cx="360" cy="2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190"/>
          <p:cNvSpPr/>
          <p:nvPr/>
        </p:nvSpPr>
        <p:spPr>
          <a:xfrm>
            <a:off x="3472920" y="856440"/>
            <a:ext cx="558360" cy="70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선 화살표 연결선 254"/>
          <p:cNvSpPr/>
          <p:nvPr/>
        </p:nvSpPr>
        <p:spPr>
          <a:xfrm flipV="1">
            <a:off x="3747600" y="507600"/>
            <a:ext cx="360" cy="2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선 화살표 연결선 255"/>
          <p:cNvSpPr/>
          <p:nvPr/>
        </p:nvSpPr>
        <p:spPr>
          <a:xfrm>
            <a:off x="5011920" y="423828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TextBox 345"/>
          <p:cNvSpPr/>
          <p:nvPr/>
        </p:nvSpPr>
        <p:spPr>
          <a:xfrm>
            <a:off x="5602680" y="409500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"/>
          <p:cNvSpPr/>
          <p:nvPr/>
        </p:nvSpPr>
        <p:spPr>
          <a:xfrm>
            <a:off x="10569600" y="13219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TextBox 6"/>
          <p:cNvSpPr/>
          <p:nvPr/>
        </p:nvSpPr>
        <p:spPr>
          <a:xfrm>
            <a:off x="11066040" y="1321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7" name="TextBox 12"/>
          <p:cNvSpPr/>
          <p:nvPr/>
        </p:nvSpPr>
        <p:spPr>
          <a:xfrm>
            <a:off x="9679320" y="1321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0" name="직사각형 123"/>
          <p:cNvSpPr/>
          <p:nvPr/>
        </p:nvSpPr>
        <p:spPr>
          <a:xfrm>
            <a:off x="1740240" y="1020600"/>
            <a:ext cx="6748560" cy="4868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24"/>
          <p:cNvSpPr/>
          <p:nvPr/>
        </p:nvSpPr>
        <p:spPr>
          <a:xfrm>
            <a:off x="18208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25"/>
          <p:cNvSpPr/>
          <p:nvPr/>
        </p:nvSpPr>
        <p:spPr>
          <a:xfrm>
            <a:off x="22939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26"/>
          <p:cNvSpPr/>
          <p:nvPr/>
        </p:nvSpPr>
        <p:spPr>
          <a:xfrm>
            <a:off x="2756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27"/>
          <p:cNvSpPr/>
          <p:nvPr/>
        </p:nvSpPr>
        <p:spPr>
          <a:xfrm>
            <a:off x="3229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28"/>
          <p:cNvSpPr/>
          <p:nvPr/>
        </p:nvSpPr>
        <p:spPr>
          <a:xfrm>
            <a:off x="18208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29"/>
          <p:cNvSpPr/>
          <p:nvPr/>
        </p:nvSpPr>
        <p:spPr>
          <a:xfrm>
            <a:off x="22939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30"/>
          <p:cNvSpPr/>
          <p:nvPr/>
        </p:nvSpPr>
        <p:spPr>
          <a:xfrm>
            <a:off x="2756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31"/>
          <p:cNvSpPr/>
          <p:nvPr/>
        </p:nvSpPr>
        <p:spPr>
          <a:xfrm>
            <a:off x="3229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32"/>
          <p:cNvSpPr/>
          <p:nvPr/>
        </p:nvSpPr>
        <p:spPr>
          <a:xfrm>
            <a:off x="3691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33"/>
          <p:cNvSpPr/>
          <p:nvPr/>
        </p:nvSpPr>
        <p:spPr>
          <a:xfrm>
            <a:off x="4164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134"/>
          <p:cNvSpPr/>
          <p:nvPr/>
        </p:nvSpPr>
        <p:spPr>
          <a:xfrm>
            <a:off x="3691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135"/>
          <p:cNvSpPr/>
          <p:nvPr/>
        </p:nvSpPr>
        <p:spPr>
          <a:xfrm>
            <a:off x="4164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136"/>
          <p:cNvSpPr/>
          <p:nvPr/>
        </p:nvSpPr>
        <p:spPr>
          <a:xfrm>
            <a:off x="18208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137"/>
          <p:cNvSpPr/>
          <p:nvPr/>
        </p:nvSpPr>
        <p:spPr>
          <a:xfrm>
            <a:off x="22939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138"/>
          <p:cNvSpPr/>
          <p:nvPr/>
        </p:nvSpPr>
        <p:spPr>
          <a:xfrm>
            <a:off x="2756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139"/>
          <p:cNvSpPr/>
          <p:nvPr/>
        </p:nvSpPr>
        <p:spPr>
          <a:xfrm>
            <a:off x="3229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140"/>
          <p:cNvSpPr/>
          <p:nvPr/>
        </p:nvSpPr>
        <p:spPr>
          <a:xfrm>
            <a:off x="18208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47"/>
          <p:cNvSpPr/>
          <p:nvPr/>
        </p:nvSpPr>
        <p:spPr>
          <a:xfrm>
            <a:off x="22939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48"/>
          <p:cNvSpPr/>
          <p:nvPr/>
        </p:nvSpPr>
        <p:spPr>
          <a:xfrm>
            <a:off x="2756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49"/>
          <p:cNvSpPr/>
          <p:nvPr/>
        </p:nvSpPr>
        <p:spPr>
          <a:xfrm>
            <a:off x="3229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150"/>
          <p:cNvSpPr/>
          <p:nvPr/>
        </p:nvSpPr>
        <p:spPr>
          <a:xfrm>
            <a:off x="3691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151"/>
          <p:cNvSpPr/>
          <p:nvPr/>
        </p:nvSpPr>
        <p:spPr>
          <a:xfrm>
            <a:off x="4164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152"/>
          <p:cNvSpPr/>
          <p:nvPr/>
        </p:nvSpPr>
        <p:spPr>
          <a:xfrm>
            <a:off x="3691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153"/>
          <p:cNvSpPr/>
          <p:nvPr/>
        </p:nvSpPr>
        <p:spPr>
          <a:xfrm>
            <a:off x="4164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154"/>
          <p:cNvSpPr/>
          <p:nvPr/>
        </p:nvSpPr>
        <p:spPr>
          <a:xfrm>
            <a:off x="18208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155"/>
          <p:cNvSpPr/>
          <p:nvPr/>
        </p:nvSpPr>
        <p:spPr>
          <a:xfrm>
            <a:off x="22939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156"/>
          <p:cNvSpPr/>
          <p:nvPr/>
        </p:nvSpPr>
        <p:spPr>
          <a:xfrm>
            <a:off x="2756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57"/>
          <p:cNvSpPr/>
          <p:nvPr/>
        </p:nvSpPr>
        <p:spPr>
          <a:xfrm>
            <a:off x="3229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58"/>
          <p:cNvSpPr/>
          <p:nvPr/>
        </p:nvSpPr>
        <p:spPr>
          <a:xfrm>
            <a:off x="3691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59"/>
          <p:cNvSpPr/>
          <p:nvPr/>
        </p:nvSpPr>
        <p:spPr>
          <a:xfrm>
            <a:off x="4164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160"/>
          <p:cNvSpPr/>
          <p:nvPr/>
        </p:nvSpPr>
        <p:spPr>
          <a:xfrm>
            <a:off x="18208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161"/>
          <p:cNvSpPr/>
          <p:nvPr/>
        </p:nvSpPr>
        <p:spPr>
          <a:xfrm>
            <a:off x="22939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162"/>
          <p:cNvSpPr/>
          <p:nvPr/>
        </p:nvSpPr>
        <p:spPr>
          <a:xfrm>
            <a:off x="2756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163"/>
          <p:cNvSpPr/>
          <p:nvPr/>
        </p:nvSpPr>
        <p:spPr>
          <a:xfrm>
            <a:off x="3229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164"/>
          <p:cNvSpPr/>
          <p:nvPr/>
        </p:nvSpPr>
        <p:spPr>
          <a:xfrm>
            <a:off x="18208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165"/>
          <p:cNvSpPr/>
          <p:nvPr/>
        </p:nvSpPr>
        <p:spPr>
          <a:xfrm>
            <a:off x="22939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166"/>
          <p:cNvSpPr/>
          <p:nvPr/>
        </p:nvSpPr>
        <p:spPr>
          <a:xfrm>
            <a:off x="2756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167"/>
          <p:cNvSpPr/>
          <p:nvPr/>
        </p:nvSpPr>
        <p:spPr>
          <a:xfrm>
            <a:off x="3229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168"/>
          <p:cNvSpPr/>
          <p:nvPr/>
        </p:nvSpPr>
        <p:spPr>
          <a:xfrm>
            <a:off x="3691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69"/>
          <p:cNvSpPr/>
          <p:nvPr/>
        </p:nvSpPr>
        <p:spPr>
          <a:xfrm>
            <a:off x="4164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70"/>
          <p:cNvSpPr/>
          <p:nvPr/>
        </p:nvSpPr>
        <p:spPr>
          <a:xfrm>
            <a:off x="3691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71"/>
          <p:cNvSpPr/>
          <p:nvPr/>
        </p:nvSpPr>
        <p:spPr>
          <a:xfrm>
            <a:off x="4164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72"/>
          <p:cNvSpPr/>
          <p:nvPr/>
        </p:nvSpPr>
        <p:spPr>
          <a:xfrm>
            <a:off x="18208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73"/>
          <p:cNvSpPr/>
          <p:nvPr/>
        </p:nvSpPr>
        <p:spPr>
          <a:xfrm>
            <a:off x="22939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74"/>
          <p:cNvSpPr/>
          <p:nvPr/>
        </p:nvSpPr>
        <p:spPr>
          <a:xfrm>
            <a:off x="2756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75"/>
          <p:cNvSpPr/>
          <p:nvPr/>
        </p:nvSpPr>
        <p:spPr>
          <a:xfrm>
            <a:off x="3229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76"/>
          <p:cNvSpPr/>
          <p:nvPr/>
        </p:nvSpPr>
        <p:spPr>
          <a:xfrm>
            <a:off x="18208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77"/>
          <p:cNvSpPr/>
          <p:nvPr/>
        </p:nvSpPr>
        <p:spPr>
          <a:xfrm>
            <a:off x="22939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78"/>
          <p:cNvSpPr/>
          <p:nvPr/>
        </p:nvSpPr>
        <p:spPr>
          <a:xfrm>
            <a:off x="2756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79"/>
          <p:cNvSpPr/>
          <p:nvPr/>
        </p:nvSpPr>
        <p:spPr>
          <a:xfrm>
            <a:off x="3229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80"/>
          <p:cNvSpPr/>
          <p:nvPr/>
        </p:nvSpPr>
        <p:spPr>
          <a:xfrm>
            <a:off x="3691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81"/>
          <p:cNvSpPr/>
          <p:nvPr/>
        </p:nvSpPr>
        <p:spPr>
          <a:xfrm>
            <a:off x="4164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82"/>
          <p:cNvSpPr/>
          <p:nvPr/>
        </p:nvSpPr>
        <p:spPr>
          <a:xfrm>
            <a:off x="3691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83"/>
          <p:cNvSpPr/>
          <p:nvPr/>
        </p:nvSpPr>
        <p:spPr>
          <a:xfrm>
            <a:off x="4164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84"/>
          <p:cNvSpPr/>
          <p:nvPr/>
        </p:nvSpPr>
        <p:spPr>
          <a:xfrm>
            <a:off x="18208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85"/>
          <p:cNvSpPr/>
          <p:nvPr/>
        </p:nvSpPr>
        <p:spPr>
          <a:xfrm>
            <a:off x="22939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86"/>
          <p:cNvSpPr/>
          <p:nvPr/>
        </p:nvSpPr>
        <p:spPr>
          <a:xfrm>
            <a:off x="2756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87"/>
          <p:cNvSpPr/>
          <p:nvPr/>
        </p:nvSpPr>
        <p:spPr>
          <a:xfrm>
            <a:off x="3229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88"/>
          <p:cNvSpPr/>
          <p:nvPr/>
        </p:nvSpPr>
        <p:spPr>
          <a:xfrm>
            <a:off x="3691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89"/>
          <p:cNvSpPr/>
          <p:nvPr/>
        </p:nvSpPr>
        <p:spPr>
          <a:xfrm>
            <a:off x="4164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21" name="그룹 1"/>
          <p:cNvGrpSpPr/>
          <p:nvPr/>
        </p:nvGrpSpPr>
        <p:grpSpPr>
          <a:xfrm>
            <a:off x="2656080" y="5603040"/>
            <a:ext cx="1034280" cy="759240"/>
            <a:chOff x="2656080" y="5603040"/>
            <a:chExt cx="1034280" cy="759240"/>
          </a:xfrm>
        </p:grpSpPr>
        <p:sp>
          <p:nvSpPr>
            <p:cNvPr id="1322" name="직사각형 190"/>
            <p:cNvSpPr/>
            <p:nvPr/>
          </p:nvSpPr>
          <p:spPr>
            <a:xfrm>
              <a:off x="2756160" y="5811120"/>
              <a:ext cx="934200" cy="80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타원 191"/>
            <p:cNvSpPr/>
            <p:nvPr/>
          </p:nvSpPr>
          <p:spPr>
            <a:xfrm>
              <a:off x="2656080" y="5603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324" name="직선 화살표 연결선 192"/>
            <p:cNvSpPr/>
            <p:nvPr/>
          </p:nvSpPr>
          <p:spPr>
            <a:xfrm flipV="1">
              <a:off x="3229200" y="5966280"/>
              <a:ext cx="360" cy="396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5" name="직사각형 124"/>
          <p:cNvSpPr/>
          <p:nvPr/>
        </p:nvSpPr>
        <p:spPr>
          <a:xfrm>
            <a:off x="4642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25"/>
          <p:cNvSpPr/>
          <p:nvPr/>
        </p:nvSpPr>
        <p:spPr>
          <a:xfrm>
            <a:off x="511524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126"/>
          <p:cNvSpPr/>
          <p:nvPr/>
        </p:nvSpPr>
        <p:spPr>
          <a:xfrm>
            <a:off x="5577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127"/>
          <p:cNvSpPr/>
          <p:nvPr/>
        </p:nvSpPr>
        <p:spPr>
          <a:xfrm>
            <a:off x="605052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128"/>
          <p:cNvSpPr/>
          <p:nvPr/>
        </p:nvSpPr>
        <p:spPr>
          <a:xfrm>
            <a:off x="4642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129"/>
          <p:cNvSpPr/>
          <p:nvPr/>
        </p:nvSpPr>
        <p:spPr>
          <a:xfrm>
            <a:off x="511524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130"/>
          <p:cNvSpPr/>
          <p:nvPr/>
        </p:nvSpPr>
        <p:spPr>
          <a:xfrm>
            <a:off x="5577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131"/>
          <p:cNvSpPr/>
          <p:nvPr/>
        </p:nvSpPr>
        <p:spPr>
          <a:xfrm>
            <a:off x="60505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132"/>
          <p:cNvSpPr/>
          <p:nvPr/>
        </p:nvSpPr>
        <p:spPr>
          <a:xfrm>
            <a:off x="65131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133"/>
          <p:cNvSpPr/>
          <p:nvPr/>
        </p:nvSpPr>
        <p:spPr>
          <a:xfrm>
            <a:off x="6985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34"/>
          <p:cNvSpPr/>
          <p:nvPr/>
        </p:nvSpPr>
        <p:spPr>
          <a:xfrm>
            <a:off x="65131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35"/>
          <p:cNvSpPr/>
          <p:nvPr/>
        </p:nvSpPr>
        <p:spPr>
          <a:xfrm>
            <a:off x="6985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36"/>
          <p:cNvSpPr/>
          <p:nvPr/>
        </p:nvSpPr>
        <p:spPr>
          <a:xfrm>
            <a:off x="4642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37"/>
          <p:cNvSpPr/>
          <p:nvPr/>
        </p:nvSpPr>
        <p:spPr>
          <a:xfrm>
            <a:off x="511524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38"/>
          <p:cNvSpPr/>
          <p:nvPr/>
        </p:nvSpPr>
        <p:spPr>
          <a:xfrm>
            <a:off x="5577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39"/>
          <p:cNvSpPr/>
          <p:nvPr/>
        </p:nvSpPr>
        <p:spPr>
          <a:xfrm>
            <a:off x="60505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40"/>
          <p:cNvSpPr/>
          <p:nvPr/>
        </p:nvSpPr>
        <p:spPr>
          <a:xfrm>
            <a:off x="4642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47"/>
          <p:cNvSpPr/>
          <p:nvPr/>
        </p:nvSpPr>
        <p:spPr>
          <a:xfrm>
            <a:off x="511524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48"/>
          <p:cNvSpPr/>
          <p:nvPr/>
        </p:nvSpPr>
        <p:spPr>
          <a:xfrm>
            <a:off x="5577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49"/>
          <p:cNvSpPr/>
          <p:nvPr/>
        </p:nvSpPr>
        <p:spPr>
          <a:xfrm>
            <a:off x="605052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50"/>
          <p:cNvSpPr/>
          <p:nvPr/>
        </p:nvSpPr>
        <p:spPr>
          <a:xfrm>
            <a:off x="65131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51"/>
          <p:cNvSpPr/>
          <p:nvPr/>
        </p:nvSpPr>
        <p:spPr>
          <a:xfrm>
            <a:off x="6985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52"/>
          <p:cNvSpPr/>
          <p:nvPr/>
        </p:nvSpPr>
        <p:spPr>
          <a:xfrm>
            <a:off x="65131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153"/>
          <p:cNvSpPr/>
          <p:nvPr/>
        </p:nvSpPr>
        <p:spPr>
          <a:xfrm>
            <a:off x="6985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154"/>
          <p:cNvSpPr/>
          <p:nvPr/>
        </p:nvSpPr>
        <p:spPr>
          <a:xfrm>
            <a:off x="4642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155"/>
          <p:cNvSpPr/>
          <p:nvPr/>
        </p:nvSpPr>
        <p:spPr>
          <a:xfrm>
            <a:off x="511524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156"/>
          <p:cNvSpPr/>
          <p:nvPr/>
        </p:nvSpPr>
        <p:spPr>
          <a:xfrm>
            <a:off x="5577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157"/>
          <p:cNvSpPr/>
          <p:nvPr/>
        </p:nvSpPr>
        <p:spPr>
          <a:xfrm>
            <a:off x="60505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158"/>
          <p:cNvSpPr/>
          <p:nvPr/>
        </p:nvSpPr>
        <p:spPr>
          <a:xfrm>
            <a:off x="65131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159"/>
          <p:cNvSpPr/>
          <p:nvPr/>
        </p:nvSpPr>
        <p:spPr>
          <a:xfrm>
            <a:off x="6985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60"/>
          <p:cNvSpPr/>
          <p:nvPr/>
        </p:nvSpPr>
        <p:spPr>
          <a:xfrm>
            <a:off x="4642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161"/>
          <p:cNvSpPr/>
          <p:nvPr/>
        </p:nvSpPr>
        <p:spPr>
          <a:xfrm>
            <a:off x="511524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162"/>
          <p:cNvSpPr/>
          <p:nvPr/>
        </p:nvSpPr>
        <p:spPr>
          <a:xfrm>
            <a:off x="5577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163"/>
          <p:cNvSpPr/>
          <p:nvPr/>
        </p:nvSpPr>
        <p:spPr>
          <a:xfrm>
            <a:off x="60505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164"/>
          <p:cNvSpPr/>
          <p:nvPr/>
        </p:nvSpPr>
        <p:spPr>
          <a:xfrm>
            <a:off x="4642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165"/>
          <p:cNvSpPr/>
          <p:nvPr/>
        </p:nvSpPr>
        <p:spPr>
          <a:xfrm>
            <a:off x="511524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166"/>
          <p:cNvSpPr/>
          <p:nvPr/>
        </p:nvSpPr>
        <p:spPr>
          <a:xfrm>
            <a:off x="5577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직사각형 167"/>
          <p:cNvSpPr/>
          <p:nvPr/>
        </p:nvSpPr>
        <p:spPr>
          <a:xfrm>
            <a:off x="60505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직사각형 168"/>
          <p:cNvSpPr/>
          <p:nvPr/>
        </p:nvSpPr>
        <p:spPr>
          <a:xfrm>
            <a:off x="65131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직사각형 169"/>
          <p:cNvSpPr/>
          <p:nvPr/>
        </p:nvSpPr>
        <p:spPr>
          <a:xfrm>
            <a:off x="6985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사각형 170"/>
          <p:cNvSpPr/>
          <p:nvPr/>
        </p:nvSpPr>
        <p:spPr>
          <a:xfrm>
            <a:off x="65131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171"/>
          <p:cNvSpPr/>
          <p:nvPr/>
        </p:nvSpPr>
        <p:spPr>
          <a:xfrm>
            <a:off x="6985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172"/>
          <p:cNvSpPr/>
          <p:nvPr/>
        </p:nvSpPr>
        <p:spPr>
          <a:xfrm>
            <a:off x="4642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사각형 173"/>
          <p:cNvSpPr/>
          <p:nvPr/>
        </p:nvSpPr>
        <p:spPr>
          <a:xfrm>
            <a:off x="511524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사각형 174"/>
          <p:cNvSpPr/>
          <p:nvPr/>
        </p:nvSpPr>
        <p:spPr>
          <a:xfrm>
            <a:off x="5577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175"/>
          <p:cNvSpPr/>
          <p:nvPr/>
        </p:nvSpPr>
        <p:spPr>
          <a:xfrm>
            <a:off x="60505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176"/>
          <p:cNvSpPr/>
          <p:nvPr/>
        </p:nvSpPr>
        <p:spPr>
          <a:xfrm>
            <a:off x="4642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177"/>
          <p:cNvSpPr/>
          <p:nvPr/>
        </p:nvSpPr>
        <p:spPr>
          <a:xfrm>
            <a:off x="511524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직사각형 178"/>
          <p:cNvSpPr/>
          <p:nvPr/>
        </p:nvSpPr>
        <p:spPr>
          <a:xfrm>
            <a:off x="5577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직사각형 179"/>
          <p:cNvSpPr/>
          <p:nvPr/>
        </p:nvSpPr>
        <p:spPr>
          <a:xfrm>
            <a:off x="60505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180"/>
          <p:cNvSpPr/>
          <p:nvPr/>
        </p:nvSpPr>
        <p:spPr>
          <a:xfrm>
            <a:off x="65131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직사각형 181"/>
          <p:cNvSpPr/>
          <p:nvPr/>
        </p:nvSpPr>
        <p:spPr>
          <a:xfrm>
            <a:off x="6985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182"/>
          <p:cNvSpPr/>
          <p:nvPr/>
        </p:nvSpPr>
        <p:spPr>
          <a:xfrm>
            <a:off x="65131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183"/>
          <p:cNvSpPr/>
          <p:nvPr/>
        </p:nvSpPr>
        <p:spPr>
          <a:xfrm>
            <a:off x="6985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184"/>
          <p:cNvSpPr/>
          <p:nvPr/>
        </p:nvSpPr>
        <p:spPr>
          <a:xfrm>
            <a:off x="4642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185"/>
          <p:cNvSpPr/>
          <p:nvPr/>
        </p:nvSpPr>
        <p:spPr>
          <a:xfrm>
            <a:off x="511524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86"/>
          <p:cNvSpPr/>
          <p:nvPr/>
        </p:nvSpPr>
        <p:spPr>
          <a:xfrm>
            <a:off x="5577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87"/>
          <p:cNvSpPr/>
          <p:nvPr/>
        </p:nvSpPr>
        <p:spPr>
          <a:xfrm>
            <a:off x="60505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88"/>
          <p:cNvSpPr/>
          <p:nvPr/>
        </p:nvSpPr>
        <p:spPr>
          <a:xfrm>
            <a:off x="65131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89"/>
          <p:cNvSpPr/>
          <p:nvPr/>
        </p:nvSpPr>
        <p:spPr>
          <a:xfrm>
            <a:off x="6985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32"/>
          <p:cNvSpPr/>
          <p:nvPr/>
        </p:nvSpPr>
        <p:spPr>
          <a:xfrm>
            <a:off x="744948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33"/>
          <p:cNvSpPr/>
          <p:nvPr/>
        </p:nvSpPr>
        <p:spPr>
          <a:xfrm>
            <a:off x="7922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4"/>
          <p:cNvSpPr/>
          <p:nvPr/>
        </p:nvSpPr>
        <p:spPr>
          <a:xfrm>
            <a:off x="7449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5"/>
          <p:cNvSpPr/>
          <p:nvPr/>
        </p:nvSpPr>
        <p:spPr>
          <a:xfrm>
            <a:off x="7922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50"/>
          <p:cNvSpPr/>
          <p:nvPr/>
        </p:nvSpPr>
        <p:spPr>
          <a:xfrm>
            <a:off x="7449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51"/>
          <p:cNvSpPr/>
          <p:nvPr/>
        </p:nvSpPr>
        <p:spPr>
          <a:xfrm>
            <a:off x="7922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52"/>
          <p:cNvSpPr/>
          <p:nvPr/>
        </p:nvSpPr>
        <p:spPr>
          <a:xfrm>
            <a:off x="744948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53"/>
          <p:cNvSpPr/>
          <p:nvPr/>
        </p:nvSpPr>
        <p:spPr>
          <a:xfrm>
            <a:off x="7922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58"/>
          <p:cNvSpPr/>
          <p:nvPr/>
        </p:nvSpPr>
        <p:spPr>
          <a:xfrm>
            <a:off x="7449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59"/>
          <p:cNvSpPr/>
          <p:nvPr/>
        </p:nvSpPr>
        <p:spPr>
          <a:xfrm>
            <a:off x="7922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68"/>
          <p:cNvSpPr/>
          <p:nvPr/>
        </p:nvSpPr>
        <p:spPr>
          <a:xfrm>
            <a:off x="7449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69"/>
          <p:cNvSpPr/>
          <p:nvPr/>
        </p:nvSpPr>
        <p:spPr>
          <a:xfrm>
            <a:off x="7922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70"/>
          <p:cNvSpPr/>
          <p:nvPr/>
        </p:nvSpPr>
        <p:spPr>
          <a:xfrm>
            <a:off x="7449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71"/>
          <p:cNvSpPr/>
          <p:nvPr/>
        </p:nvSpPr>
        <p:spPr>
          <a:xfrm>
            <a:off x="7922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80"/>
          <p:cNvSpPr/>
          <p:nvPr/>
        </p:nvSpPr>
        <p:spPr>
          <a:xfrm>
            <a:off x="7449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81"/>
          <p:cNvSpPr/>
          <p:nvPr/>
        </p:nvSpPr>
        <p:spPr>
          <a:xfrm>
            <a:off x="7922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82"/>
          <p:cNvSpPr/>
          <p:nvPr/>
        </p:nvSpPr>
        <p:spPr>
          <a:xfrm>
            <a:off x="7449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83"/>
          <p:cNvSpPr/>
          <p:nvPr/>
        </p:nvSpPr>
        <p:spPr>
          <a:xfrm>
            <a:off x="7922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88"/>
          <p:cNvSpPr/>
          <p:nvPr/>
        </p:nvSpPr>
        <p:spPr>
          <a:xfrm>
            <a:off x="7449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89"/>
          <p:cNvSpPr/>
          <p:nvPr/>
        </p:nvSpPr>
        <p:spPr>
          <a:xfrm>
            <a:off x="7922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5" name="그룹 202"/>
          <p:cNvGrpSpPr/>
          <p:nvPr/>
        </p:nvGrpSpPr>
        <p:grpSpPr>
          <a:xfrm>
            <a:off x="5891040" y="3288960"/>
            <a:ext cx="326520" cy="252000"/>
            <a:chOff x="5891040" y="3288960"/>
            <a:chExt cx="326520" cy="252000"/>
          </a:xfrm>
        </p:grpSpPr>
        <p:sp>
          <p:nvSpPr>
            <p:cNvPr id="1406" name="타원 203"/>
            <p:cNvSpPr/>
            <p:nvPr/>
          </p:nvSpPr>
          <p:spPr>
            <a:xfrm>
              <a:off x="5917680" y="3288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TextBox 204"/>
            <p:cNvSpPr/>
            <p:nvPr/>
          </p:nvSpPr>
          <p:spPr>
            <a:xfrm>
              <a:off x="5891040" y="3291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08" name="그룹 202"/>
          <p:cNvGrpSpPr/>
          <p:nvPr/>
        </p:nvGrpSpPr>
        <p:grpSpPr>
          <a:xfrm>
            <a:off x="7311240" y="3279240"/>
            <a:ext cx="326520" cy="252000"/>
            <a:chOff x="7311240" y="3279240"/>
            <a:chExt cx="326520" cy="252000"/>
          </a:xfrm>
        </p:grpSpPr>
        <p:sp>
          <p:nvSpPr>
            <p:cNvPr id="1409" name="타원 203"/>
            <p:cNvSpPr/>
            <p:nvPr/>
          </p:nvSpPr>
          <p:spPr>
            <a:xfrm>
              <a:off x="7337880" y="327924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TextBox 204"/>
            <p:cNvSpPr/>
            <p:nvPr/>
          </p:nvSpPr>
          <p:spPr>
            <a:xfrm>
              <a:off x="7311240" y="32817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11" name="그룹 202"/>
          <p:cNvGrpSpPr/>
          <p:nvPr/>
        </p:nvGrpSpPr>
        <p:grpSpPr>
          <a:xfrm>
            <a:off x="7294680" y="4718880"/>
            <a:ext cx="326520" cy="252000"/>
            <a:chOff x="7294680" y="4718880"/>
            <a:chExt cx="326520" cy="252000"/>
          </a:xfrm>
        </p:grpSpPr>
        <p:sp>
          <p:nvSpPr>
            <p:cNvPr id="1412" name="타원 203"/>
            <p:cNvSpPr/>
            <p:nvPr/>
          </p:nvSpPr>
          <p:spPr>
            <a:xfrm>
              <a:off x="73213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TextBox 204"/>
            <p:cNvSpPr/>
            <p:nvPr/>
          </p:nvSpPr>
          <p:spPr>
            <a:xfrm>
              <a:off x="72946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14" name="그룹 202"/>
          <p:cNvGrpSpPr/>
          <p:nvPr/>
        </p:nvGrpSpPr>
        <p:grpSpPr>
          <a:xfrm>
            <a:off x="5885280" y="4718880"/>
            <a:ext cx="326520" cy="252000"/>
            <a:chOff x="5885280" y="4718880"/>
            <a:chExt cx="326520" cy="252000"/>
          </a:xfrm>
        </p:grpSpPr>
        <p:sp>
          <p:nvSpPr>
            <p:cNvPr id="1415" name="타원 203"/>
            <p:cNvSpPr/>
            <p:nvPr/>
          </p:nvSpPr>
          <p:spPr>
            <a:xfrm>
              <a:off x="59119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TextBox 204"/>
            <p:cNvSpPr/>
            <p:nvPr/>
          </p:nvSpPr>
          <p:spPr>
            <a:xfrm>
              <a:off x="58852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417" name="직사각형 193"/>
          <p:cNvSpPr/>
          <p:nvPr/>
        </p:nvSpPr>
        <p:spPr>
          <a:xfrm rot="5400000">
            <a:off x="7956000" y="1968120"/>
            <a:ext cx="934200" cy="80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선 화살표 연결선 195"/>
          <p:cNvSpPr/>
          <p:nvPr/>
        </p:nvSpPr>
        <p:spPr>
          <a:xfrm>
            <a:off x="8670600" y="1999800"/>
            <a:ext cx="471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9" name="그룹 86"/>
          <p:cNvGrpSpPr/>
          <p:nvPr/>
        </p:nvGrpSpPr>
        <p:grpSpPr>
          <a:xfrm>
            <a:off x="8197560" y="1341000"/>
            <a:ext cx="317520" cy="252000"/>
            <a:chOff x="8197560" y="1341000"/>
            <a:chExt cx="317520" cy="252000"/>
          </a:xfrm>
        </p:grpSpPr>
        <p:sp>
          <p:nvSpPr>
            <p:cNvPr id="1420" name="타원 87"/>
            <p:cNvSpPr/>
            <p:nvPr/>
          </p:nvSpPr>
          <p:spPr>
            <a:xfrm>
              <a:off x="8219520" y="134100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TextBox 88"/>
            <p:cNvSpPr/>
            <p:nvPr/>
          </p:nvSpPr>
          <p:spPr>
            <a:xfrm>
              <a:off x="8197560" y="13435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23"/>
          <p:cNvSpPr/>
          <p:nvPr/>
        </p:nvSpPr>
        <p:spPr>
          <a:xfrm>
            <a:off x="10569600" y="1277640"/>
            <a:ext cx="463320" cy="46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TextBox 6"/>
          <p:cNvSpPr/>
          <p:nvPr/>
        </p:nvSpPr>
        <p:spPr>
          <a:xfrm>
            <a:off x="11066040" y="1277640"/>
            <a:ext cx="657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5" name="TextBox 12"/>
          <p:cNvSpPr/>
          <p:nvPr/>
        </p:nvSpPr>
        <p:spPr>
          <a:xfrm>
            <a:off x="9679320" y="1277640"/>
            <a:ext cx="986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26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8" name="직선 화살표 연결선 210"/>
          <p:cNvSpPr/>
          <p:nvPr/>
        </p:nvSpPr>
        <p:spPr>
          <a:xfrm flipV="1">
            <a:off x="5054400" y="6108480"/>
            <a:ext cx="360" cy="3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231"/>
          <p:cNvSpPr/>
          <p:nvPr/>
        </p:nvSpPr>
        <p:spPr>
          <a:xfrm>
            <a:off x="6431400" y="2640600"/>
            <a:ext cx="2815200" cy="41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0" name="타원 227"/>
          <p:cNvSpPr/>
          <p:nvPr/>
        </p:nvSpPr>
        <p:spPr>
          <a:xfrm>
            <a:off x="4584960" y="27504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31" name="직사각형 147"/>
          <p:cNvSpPr/>
          <p:nvPr/>
        </p:nvSpPr>
        <p:spPr>
          <a:xfrm>
            <a:off x="3866040" y="505800"/>
            <a:ext cx="2406240" cy="5487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48"/>
          <p:cNvSpPr/>
          <p:nvPr/>
        </p:nvSpPr>
        <p:spPr>
          <a:xfrm>
            <a:off x="3931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49"/>
          <p:cNvSpPr/>
          <p:nvPr/>
        </p:nvSpPr>
        <p:spPr>
          <a:xfrm>
            <a:off x="4313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50"/>
          <p:cNvSpPr/>
          <p:nvPr/>
        </p:nvSpPr>
        <p:spPr>
          <a:xfrm>
            <a:off x="4687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51"/>
          <p:cNvSpPr/>
          <p:nvPr/>
        </p:nvSpPr>
        <p:spPr>
          <a:xfrm>
            <a:off x="5069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52"/>
          <p:cNvSpPr/>
          <p:nvPr/>
        </p:nvSpPr>
        <p:spPr>
          <a:xfrm>
            <a:off x="3931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53"/>
          <p:cNvSpPr/>
          <p:nvPr/>
        </p:nvSpPr>
        <p:spPr>
          <a:xfrm>
            <a:off x="4313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154"/>
          <p:cNvSpPr/>
          <p:nvPr/>
        </p:nvSpPr>
        <p:spPr>
          <a:xfrm>
            <a:off x="4687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155"/>
          <p:cNvSpPr/>
          <p:nvPr/>
        </p:nvSpPr>
        <p:spPr>
          <a:xfrm>
            <a:off x="5069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156"/>
          <p:cNvSpPr/>
          <p:nvPr/>
        </p:nvSpPr>
        <p:spPr>
          <a:xfrm>
            <a:off x="5443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직사각형 157"/>
          <p:cNvSpPr/>
          <p:nvPr/>
        </p:nvSpPr>
        <p:spPr>
          <a:xfrm>
            <a:off x="5825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158"/>
          <p:cNvSpPr/>
          <p:nvPr/>
        </p:nvSpPr>
        <p:spPr>
          <a:xfrm>
            <a:off x="5443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159"/>
          <p:cNvSpPr/>
          <p:nvPr/>
        </p:nvSpPr>
        <p:spPr>
          <a:xfrm>
            <a:off x="5825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160"/>
          <p:cNvSpPr/>
          <p:nvPr/>
        </p:nvSpPr>
        <p:spPr>
          <a:xfrm>
            <a:off x="3931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161"/>
          <p:cNvSpPr/>
          <p:nvPr/>
        </p:nvSpPr>
        <p:spPr>
          <a:xfrm>
            <a:off x="4313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62"/>
          <p:cNvSpPr/>
          <p:nvPr/>
        </p:nvSpPr>
        <p:spPr>
          <a:xfrm>
            <a:off x="4687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63"/>
          <p:cNvSpPr/>
          <p:nvPr/>
        </p:nvSpPr>
        <p:spPr>
          <a:xfrm>
            <a:off x="5069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64"/>
          <p:cNvSpPr/>
          <p:nvPr/>
        </p:nvSpPr>
        <p:spPr>
          <a:xfrm>
            <a:off x="3931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65"/>
          <p:cNvSpPr/>
          <p:nvPr/>
        </p:nvSpPr>
        <p:spPr>
          <a:xfrm>
            <a:off x="4313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66"/>
          <p:cNvSpPr/>
          <p:nvPr/>
        </p:nvSpPr>
        <p:spPr>
          <a:xfrm>
            <a:off x="4687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67"/>
          <p:cNvSpPr/>
          <p:nvPr/>
        </p:nvSpPr>
        <p:spPr>
          <a:xfrm>
            <a:off x="5069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68"/>
          <p:cNvSpPr/>
          <p:nvPr/>
        </p:nvSpPr>
        <p:spPr>
          <a:xfrm>
            <a:off x="5443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69"/>
          <p:cNvSpPr/>
          <p:nvPr/>
        </p:nvSpPr>
        <p:spPr>
          <a:xfrm>
            <a:off x="5825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70"/>
          <p:cNvSpPr/>
          <p:nvPr/>
        </p:nvSpPr>
        <p:spPr>
          <a:xfrm>
            <a:off x="5443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71"/>
          <p:cNvSpPr/>
          <p:nvPr/>
        </p:nvSpPr>
        <p:spPr>
          <a:xfrm>
            <a:off x="5825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72"/>
          <p:cNvSpPr/>
          <p:nvPr/>
        </p:nvSpPr>
        <p:spPr>
          <a:xfrm>
            <a:off x="3931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73"/>
          <p:cNvSpPr/>
          <p:nvPr/>
        </p:nvSpPr>
        <p:spPr>
          <a:xfrm>
            <a:off x="4313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74"/>
          <p:cNvSpPr/>
          <p:nvPr/>
        </p:nvSpPr>
        <p:spPr>
          <a:xfrm>
            <a:off x="4687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75"/>
          <p:cNvSpPr/>
          <p:nvPr/>
        </p:nvSpPr>
        <p:spPr>
          <a:xfrm>
            <a:off x="5069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76"/>
          <p:cNvSpPr/>
          <p:nvPr/>
        </p:nvSpPr>
        <p:spPr>
          <a:xfrm>
            <a:off x="5443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77"/>
          <p:cNvSpPr/>
          <p:nvPr/>
        </p:nvSpPr>
        <p:spPr>
          <a:xfrm>
            <a:off x="5825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78"/>
          <p:cNvSpPr/>
          <p:nvPr/>
        </p:nvSpPr>
        <p:spPr>
          <a:xfrm>
            <a:off x="3931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79"/>
          <p:cNvSpPr/>
          <p:nvPr/>
        </p:nvSpPr>
        <p:spPr>
          <a:xfrm>
            <a:off x="4313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80"/>
          <p:cNvSpPr/>
          <p:nvPr/>
        </p:nvSpPr>
        <p:spPr>
          <a:xfrm>
            <a:off x="4687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81"/>
          <p:cNvSpPr/>
          <p:nvPr/>
        </p:nvSpPr>
        <p:spPr>
          <a:xfrm>
            <a:off x="5069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82"/>
          <p:cNvSpPr/>
          <p:nvPr/>
        </p:nvSpPr>
        <p:spPr>
          <a:xfrm>
            <a:off x="3931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83"/>
          <p:cNvSpPr/>
          <p:nvPr/>
        </p:nvSpPr>
        <p:spPr>
          <a:xfrm>
            <a:off x="4313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84"/>
          <p:cNvSpPr/>
          <p:nvPr/>
        </p:nvSpPr>
        <p:spPr>
          <a:xfrm>
            <a:off x="4687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85"/>
          <p:cNvSpPr/>
          <p:nvPr/>
        </p:nvSpPr>
        <p:spPr>
          <a:xfrm>
            <a:off x="5069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86"/>
          <p:cNvSpPr/>
          <p:nvPr/>
        </p:nvSpPr>
        <p:spPr>
          <a:xfrm>
            <a:off x="5443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87"/>
          <p:cNvSpPr/>
          <p:nvPr/>
        </p:nvSpPr>
        <p:spPr>
          <a:xfrm>
            <a:off x="5825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88"/>
          <p:cNvSpPr/>
          <p:nvPr/>
        </p:nvSpPr>
        <p:spPr>
          <a:xfrm>
            <a:off x="5443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89"/>
          <p:cNvSpPr/>
          <p:nvPr/>
        </p:nvSpPr>
        <p:spPr>
          <a:xfrm>
            <a:off x="5825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202"/>
          <p:cNvSpPr/>
          <p:nvPr/>
        </p:nvSpPr>
        <p:spPr>
          <a:xfrm>
            <a:off x="3931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203"/>
          <p:cNvSpPr/>
          <p:nvPr/>
        </p:nvSpPr>
        <p:spPr>
          <a:xfrm>
            <a:off x="4313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204"/>
          <p:cNvSpPr/>
          <p:nvPr/>
        </p:nvSpPr>
        <p:spPr>
          <a:xfrm>
            <a:off x="4687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205"/>
          <p:cNvSpPr/>
          <p:nvPr/>
        </p:nvSpPr>
        <p:spPr>
          <a:xfrm>
            <a:off x="5069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206"/>
          <p:cNvSpPr/>
          <p:nvPr/>
        </p:nvSpPr>
        <p:spPr>
          <a:xfrm>
            <a:off x="5443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207"/>
          <p:cNvSpPr/>
          <p:nvPr/>
        </p:nvSpPr>
        <p:spPr>
          <a:xfrm>
            <a:off x="5825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226"/>
          <p:cNvSpPr/>
          <p:nvPr/>
        </p:nvSpPr>
        <p:spPr>
          <a:xfrm>
            <a:off x="4687200" y="513360"/>
            <a:ext cx="754920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선 화살표 연결선 228"/>
          <p:cNvSpPr/>
          <p:nvPr/>
        </p:nvSpPr>
        <p:spPr>
          <a:xfrm flipV="1">
            <a:off x="5069520" y="107640"/>
            <a:ext cx="360" cy="3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48"/>
          <p:cNvSpPr/>
          <p:nvPr/>
        </p:nvSpPr>
        <p:spPr>
          <a:xfrm>
            <a:off x="3931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49"/>
          <p:cNvSpPr/>
          <p:nvPr/>
        </p:nvSpPr>
        <p:spPr>
          <a:xfrm>
            <a:off x="4313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50"/>
          <p:cNvSpPr/>
          <p:nvPr/>
        </p:nvSpPr>
        <p:spPr>
          <a:xfrm>
            <a:off x="4687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51"/>
          <p:cNvSpPr/>
          <p:nvPr/>
        </p:nvSpPr>
        <p:spPr>
          <a:xfrm>
            <a:off x="5069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52"/>
          <p:cNvSpPr/>
          <p:nvPr/>
        </p:nvSpPr>
        <p:spPr>
          <a:xfrm>
            <a:off x="3931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53"/>
          <p:cNvSpPr/>
          <p:nvPr/>
        </p:nvSpPr>
        <p:spPr>
          <a:xfrm>
            <a:off x="4313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54"/>
          <p:cNvSpPr/>
          <p:nvPr/>
        </p:nvSpPr>
        <p:spPr>
          <a:xfrm>
            <a:off x="4687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55"/>
          <p:cNvSpPr/>
          <p:nvPr/>
        </p:nvSpPr>
        <p:spPr>
          <a:xfrm>
            <a:off x="5069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56"/>
          <p:cNvSpPr/>
          <p:nvPr/>
        </p:nvSpPr>
        <p:spPr>
          <a:xfrm>
            <a:off x="5443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57"/>
          <p:cNvSpPr/>
          <p:nvPr/>
        </p:nvSpPr>
        <p:spPr>
          <a:xfrm>
            <a:off x="5825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58"/>
          <p:cNvSpPr/>
          <p:nvPr/>
        </p:nvSpPr>
        <p:spPr>
          <a:xfrm>
            <a:off x="5443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59"/>
          <p:cNvSpPr/>
          <p:nvPr/>
        </p:nvSpPr>
        <p:spPr>
          <a:xfrm>
            <a:off x="5825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60"/>
          <p:cNvSpPr/>
          <p:nvPr/>
        </p:nvSpPr>
        <p:spPr>
          <a:xfrm>
            <a:off x="3931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61"/>
          <p:cNvSpPr/>
          <p:nvPr/>
        </p:nvSpPr>
        <p:spPr>
          <a:xfrm>
            <a:off x="4313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62"/>
          <p:cNvSpPr/>
          <p:nvPr/>
        </p:nvSpPr>
        <p:spPr>
          <a:xfrm>
            <a:off x="4687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63"/>
          <p:cNvSpPr/>
          <p:nvPr/>
        </p:nvSpPr>
        <p:spPr>
          <a:xfrm>
            <a:off x="5069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68"/>
          <p:cNvSpPr/>
          <p:nvPr/>
        </p:nvSpPr>
        <p:spPr>
          <a:xfrm>
            <a:off x="5443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69"/>
          <p:cNvSpPr/>
          <p:nvPr/>
        </p:nvSpPr>
        <p:spPr>
          <a:xfrm>
            <a:off x="5825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202"/>
          <p:cNvSpPr/>
          <p:nvPr/>
        </p:nvSpPr>
        <p:spPr>
          <a:xfrm>
            <a:off x="3931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203"/>
          <p:cNvSpPr/>
          <p:nvPr/>
        </p:nvSpPr>
        <p:spPr>
          <a:xfrm>
            <a:off x="4313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204"/>
          <p:cNvSpPr/>
          <p:nvPr/>
        </p:nvSpPr>
        <p:spPr>
          <a:xfrm>
            <a:off x="4687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205"/>
          <p:cNvSpPr/>
          <p:nvPr/>
        </p:nvSpPr>
        <p:spPr>
          <a:xfrm>
            <a:off x="5069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206"/>
          <p:cNvSpPr/>
          <p:nvPr/>
        </p:nvSpPr>
        <p:spPr>
          <a:xfrm>
            <a:off x="5443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207"/>
          <p:cNvSpPr/>
          <p:nvPr/>
        </p:nvSpPr>
        <p:spPr>
          <a:xfrm>
            <a:off x="5825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48"/>
          <p:cNvSpPr/>
          <p:nvPr/>
        </p:nvSpPr>
        <p:spPr>
          <a:xfrm>
            <a:off x="3931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49"/>
          <p:cNvSpPr/>
          <p:nvPr/>
        </p:nvSpPr>
        <p:spPr>
          <a:xfrm>
            <a:off x="4313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50"/>
          <p:cNvSpPr/>
          <p:nvPr/>
        </p:nvSpPr>
        <p:spPr>
          <a:xfrm>
            <a:off x="4687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1"/>
          <p:cNvSpPr/>
          <p:nvPr/>
        </p:nvSpPr>
        <p:spPr>
          <a:xfrm>
            <a:off x="5069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6"/>
          <p:cNvSpPr/>
          <p:nvPr/>
        </p:nvSpPr>
        <p:spPr>
          <a:xfrm>
            <a:off x="5443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7"/>
          <p:cNvSpPr/>
          <p:nvPr/>
        </p:nvSpPr>
        <p:spPr>
          <a:xfrm>
            <a:off x="5825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202"/>
          <p:cNvSpPr/>
          <p:nvPr/>
        </p:nvSpPr>
        <p:spPr>
          <a:xfrm>
            <a:off x="3931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203"/>
          <p:cNvSpPr/>
          <p:nvPr/>
        </p:nvSpPr>
        <p:spPr>
          <a:xfrm>
            <a:off x="4313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204"/>
          <p:cNvSpPr/>
          <p:nvPr/>
        </p:nvSpPr>
        <p:spPr>
          <a:xfrm>
            <a:off x="4687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205"/>
          <p:cNvSpPr/>
          <p:nvPr/>
        </p:nvSpPr>
        <p:spPr>
          <a:xfrm>
            <a:off x="5069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206"/>
          <p:cNvSpPr/>
          <p:nvPr/>
        </p:nvSpPr>
        <p:spPr>
          <a:xfrm>
            <a:off x="5443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207"/>
          <p:cNvSpPr/>
          <p:nvPr/>
        </p:nvSpPr>
        <p:spPr>
          <a:xfrm>
            <a:off x="5825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선 화살표 연결선 9"/>
          <p:cNvSpPr/>
          <p:nvPr/>
        </p:nvSpPr>
        <p:spPr>
          <a:xfrm>
            <a:off x="3958200" y="2874600"/>
            <a:ext cx="224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9" name="그룹 10"/>
          <p:cNvGrpSpPr/>
          <p:nvPr/>
        </p:nvGrpSpPr>
        <p:grpSpPr>
          <a:xfrm>
            <a:off x="3653640" y="2736360"/>
            <a:ext cx="326520" cy="249480"/>
            <a:chOff x="3653640" y="2736360"/>
            <a:chExt cx="326520" cy="249480"/>
          </a:xfrm>
        </p:grpSpPr>
        <p:sp>
          <p:nvSpPr>
            <p:cNvPr id="1520" name="타원 229"/>
            <p:cNvSpPr/>
            <p:nvPr/>
          </p:nvSpPr>
          <p:spPr>
            <a:xfrm>
              <a:off x="3706920" y="2756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TextBox 230"/>
            <p:cNvSpPr/>
            <p:nvPr/>
          </p:nvSpPr>
          <p:spPr>
            <a:xfrm>
              <a:off x="3653640" y="27363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522" name="직사각형 208"/>
          <p:cNvSpPr/>
          <p:nvPr/>
        </p:nvSpPr>
        <p:spPr>
          <a:xfrm>
            <a:off x="4667040" y="5914080"/>
            <a:ext cx="775080" cy="7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타원 209"/>
          <p:cNvSpPr/>
          <p:nvPr/>
        </p:nvSpPr>
        <p:spPr>
          <a:xfrm>
            <a:off x="4576320" y="573336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29" name="TextBox 7"/>
          <p:cNvSpPr/>
          <p:nvPr/>
        </p:nvSpPr>
        <p:spPr>
          <a:xfrm>
            <a:off x="11066040" y="21132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0" name="TextBox 8"/>
          <p:cNvSpPr/>
          <p:nvPr/>
        </p:nvSpPr>
        <p:spPr>
          <a:xfrm>
            <a:off x="11066040" y="1173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1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2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3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6" name="직사각형 44"/>
          <p:cNvSpPr/>
          <p:nvPr/>
        </p:nvSpPr>
        <p:spPr>
          <a:xfrm>
            <a:off x="3800880" y="385200"/>
            <a:ext cx="2601000" cy="61171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직사각형 45"/>
          <p:cNvSpPr/>
          <p:nvPr/>
        </p:nvSpPr>
        <p:spPr>
          <a:xfrm>
            <a:off x="38440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직사각형 46"/>
          <p:cNvSpPr/>
          <p:nvPr/>
        </p:nvSpPr>
        <p:spPr>
          <a:xfrm>
            <a:off x="40975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직사각형 47"/>
          <p:cNvSpPr/>
          <p:nvPr/>
        </p:nvSpPr>
        <p:spPr>
          <a:xfrm>
            <a:off x="43452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직사각형 50"/>
          <p:cNvSpPr/>
          <p:nvPr/>
        </p:nvSpPr>
        <p:spPr>
          <a:xfrm>
            <a:off x="45982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직사각형 51"/>
          <p:cNvSpPr/>
          <p:nvPr/>
        </p:nvSpPr>
        <p:spPr>
          <a:xfrm>
            <a:off x="38440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직사각형 52"/>
          <p:cNvSpPr/>
          <p:nvPr/>
        </p:nvSpPr>
        <p:spPr>
          <a:xfrm>
            <a:off x="40975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직사각형 53"/>
          <p:cNvSpPr/>
          <p:nvPr/>
        </p:nvSpPr>
        <p:spPr>
          <a:xfrm>
            <a:off x="43452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직사각형 54"/>
          <p:cNvSpPr/>
          <p:nvPr/>
        </p:nvSpPr>
        <p:spPr>
          <a:xfrm>
            <a:off x="45982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직사각형 55"/>
          <p:cNvSpPr/>
          <p:nvPr/>
        </p:nvSpPr>
        <p:spPr>
          <a:xfrm>
            <a:off x="48459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60"/>
          <p:cNvSpPr/>
          <p:nvPr/>
        </p:nvSpPr>
        <p:spPr>
          <a:xfrm>
            <a:off x="50994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직사각형 61"/>
          <p:cNvSpPr/>
          <p:nvPr/>
        </p:nvSpPr>
        <p:spPr>
          <a:xfrm>
            <a:off x="48459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직사각형 62"/>
          <p:cNvSpPr/>
          <p:nvPr/>
        </p:nvSpPr>
        <p:spPr>
          <a:xfrm>
            <a:off x="50994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63"/>
          <p:cNvSpPr/>
          <p:nvPr/>
        </p:nvSpPr>
        <p:spPr>
          <a:xfrm>
            <a:off x="38440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직사각형 64"/>
          <p:cNvSpPr/>
          <p:nvPr/>
        </p:nvSpPr>
        <p:spPr>
          <a:xfrm>
            <a:off x="40975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직사각형 65"/>
          <p:cNvSpPr/>
          <p:nvPr/>
        </p:nvSpPr>
        <p:spPr>
          <a:xfrm>
            <a:off x="43452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66"/>
          <p:cNvSpPr/>
          <p:nvPr/>
        </p:nvSpPr>
        <p:spPr>
          <a:xfrm>
            <a:off x="45982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67"/>
          <p:cNvSpPr/>
          <p:nvPr/>
        </p:nvSpPr>
        <p:spPr>
          <a:xfrm>
            <a:off x="38440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68"/>
          <p:cNvSpPr/>
          <p:nvPr/>
        </p:nvSpPr>
        <p:spPr>
          <a:xfrm>
            <a:off x="40975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69"/>
          <p:cNvSpPr/>
          <p:nvPr/>
        </p:nvSpPr>
        <p:spPr>
          <a:xfrm>
            <a:off x="43452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70"/>
          <p:cNvSpPr/>
          <p:nvPr/>
        </p:nvSpPr>
        <p:spPr>
          <a:xfrm>
            <a:off x="45982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71"/>
          <p:cNvSpPr/>
          <p:nvPr/>
        </p:nvSpPr>
        <p:spPr>
          <a:xfrm>
            <a:off x="48459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72"/>
          <p:cNvSpPr/>
          <p:nvPr/>
        </p:nvSpPr>
        <p:spPr>
          <a:xfrm>
            <a:off x="50994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73"/>
          <p:cNvSpPr/>
          <p:nvPr/>
        </p:nvSpPr>
        <p:spPr>
          <a:xfrm>
            <a:off x="48459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74"/>
          <p:cNvSpPr/>
          <p:nvPr/>
        </p:nvSpPr>
        <p:spPr>
          <a:xfrm>
            <a:off x="50994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75"/>
          <p:cNvSpPr/>
          <p:nvPr/>
        </p:nvSpPr>
        <p:spPr>
          <a:xfrm>
            <a:off x="38440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76"/>
          <p:cNvSpPr/>
          <p:nvPr/>
        </p:nvSpPr>
        <p:spPr>
          <a:xfrm>
            <a:off x="40975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77"/>
          <p:cNvSpPr/>
          <p:nvPr/>
        </p:nvSpPr>
        <p:spPr>
          <a:xfrm>
            <a:off x="43452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78"/>
          <p:cNvSpPr/>
          <p:nvPr/>
        </p:nvSpPr>
        <p:spPr>
          <a:xfrm>
            <a:off x="45982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79"/>
          <p:cNvSpPr/>
          <p:nvPr/>
        </p:nvSpPr>
        <p:spPr>
          <a:xfrm>
            <a:off x="48459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80"/>
          <p:cNvSpPr/>
          <p:nvPr/>
        </p:nvSpPr>
        <p:spPr>
          <a:xfrm>
            <a:off x="50994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81"/>
          <p:cNvSpPr/>
          <p:nvPr/>
        </p:nvSpPr>
        <p:spPr>
          <a:xfrm>
            <a:off x="38440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82"/>
          <p:cNvSpPr/>
          <p:nvPr/>
        </p:nvSpPr>
        <p:spPr>
          <a:xfrm>
            <a:off x="40975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83"/>
          <p:cNvSpPr/>
          <p:nvPr/>
        </p:nvSpPr>
        <p:spPr>
          <a:xfrm>
            <a:off x="43452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84"/>
          <p:cNvSpPr/>
          <p:nvPr/>
        </p:nvSpPr>
        <p:spPr>
          <a:xfrm>
            <a:off x="45982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85"/>
          <p:cNvSpPr/>
          <p:nvPr/>
        </p:nvSpPr>
        <p:spPr>
          <a:xfrm>
            <a:off x="38440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86"/>
          <p:cNvSpPr/>
          <p:nvPr/>
        </p:nvSpPr>
        <p:spPr>
          <a:xfrm>
            <a:off x="40975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87"/>
          <p:cNvSpPr/>
          <p:nvPr/>
        </p:nvSpPr>
        <p:spPr>
          <a:xfrm>
            <a:off x="43452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88"/>
          <p:cNvSpPr/>
          <p:nvPr/>
        </p:nvSpPr>
        <p:spPr>
          <a:xfrm>
            <a:off x="45982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89"/>
          <p:cNvSpPr/>
          <p:nvPr/>
        </p:nvSpPr>
        <p:spPr>
          <a:xfrm>
            <a:off x="48459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90"/>
          <p:cNvSpPr/>
          <p:nvPr/>
        </p:nvSpPr>
        <p:spPr>
          <a:xfrm>
            <a:off x="50994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91"/>
          <p:cNvSpPr/>
          <p:nvPr/>
        </p:nvSpPr>
        <p:spPr>
          <a:xfrm>
            <a:off x="48459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92"/>
          <p:cNvSpPr/>
          <p:nvPr/>
        </p:nvSpPr>
        <p:spPr>
          <a:xfrm>
            <a:off x="50994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93"/>
          <p:cNvSpPr/>
          <p:nvPr/>
        </p:nvSpPr>
        <p:spPr>
          <a:xfrm>
            <a:off x="38440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94"/>
          <p:cNvSpPr/>
          <p:nvPr/>
        </p:nvSpPr>
        <p:spPr>
          <a:xfrm>
            <a:off x="40975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95"/>
          <p:cNvSpPr/>
          <p:nvPr/>
        </p:nvSpPr>
        <p:spPr>
          <a:xfrm>
            <a:off x="43452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96"/>
          <p:cNvSpPr/>
          <p:nvPr/>
        </p:nvSpPr>
        <p:spPr>
          <a:xfrm>
            <a:off x="45982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97"/>
          <p:cNvSpPr/>
          <p:nvPr/>
        </p:nvSpPr>
        <p:spPr>
          <a:xfrm>
            <a:off x="48459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98"/>
          <p:cNvSpPr/>
          <p:nvPr/>
        </p:nvSpPr>
        <p:spPr>
          <a:xfrm>
            <a:off x="50994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09"/>
          <p:cNvSpPr/>
          <p:nvPr/>
        </p:nvSpPr>
        <p:spPr>
          <a:xfrm>
            <a:off x="53467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10"/>
          <p:cNvSpPr/>
          <p:nvPr/>
        </p:nvSpPr>
        <p:spPr>
          <a:xfrm>
            <a:off x="56001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11"/>
          <p:cNvSpPr/>
          <p:nvPr/>
        </p:nvSpPr>
        <p:spPr>
          <a:xfrm>
            <a:off x="53467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12"/>
          <p:cNvSpPr/>
          <p:nvPr/>
        </p:nvSpPr>
        <p:spPr>
          <a:xfrm>
            <a:off x="56001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13"/>
          <p:cNvSpPr/>
          <p:nvPr/>
        </p:nvSpPr>
        <p:spPr>
          <a:xfrm>
            <a:off x="53467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14"/>
          <p:cNvSpPr/>
          <p:nvPr/>
        </p:nvSpPr>
        <p:spPr>
          <a:xfrm>
            <a:off x="56001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115"/>
          <p:cNvSpPr/>
          <p:nvPr/>
        </p:nvSpPr>
        <p:spPr>
          <a:xfrm>
            <a:off x="53467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116"/>
          <p:cNvSpPr/>
          <p:nvPr/>
        </p:nvSpPr>
        <p:spPr>
          <a:xfrm>
            <a:off x="56001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117"/>
          <p:cNvSpPr/>
          <p:nvPr/>
        </p:nvSpPr>
        <p:spPr>
          <a:xfrm>
            <a:off x="53467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118"/>
          <p:cNvSpPr/>
          <p:nvPr/>
        </p:nvSpPr>
        <p:spPr>
          <a:xfrm>
            <a:off x="56001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119"/>
          <p:cNvSpPr/>
          <p:nvPr/>
        </p:nvSpPr>
        <p:spPr>
          <a:xfrm>
            <a:off x="53467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120"/>
          <p:cNvSpPr/>
          <p:nvPr/>
        </p:nvSpPr>
        <p:spPr>
          <a:xfrm>
            <a:off x="56001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121"/>
          <p:cNvSpPr/>
          <p:nvPr/>
        </p:nvSpPr>
        <p:spPr>
          <a:xfrm>
            <a:off x="53467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122"/>
          <p:cNvSpPr/>
          <p:nvPr/>
        </p:nvSpPr>
        <p:spPr>
          <a:xfrm>
            <a:off x="56001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123"/>
          <p:cNvSpPr/>
          <p:nvPr/>
        </p:nvSpPr>
        <p:spPr>
          <a:xfrm>
            <a:off x="53467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124"/>
          <p:cNvSpPr/>
          <p:nvPr/>
        </p:nvSpPr>
        <p:spPr>
          <a:xfrm>
            <a:off x="56001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사각형 141"/>
          <p:cNvSpPr/>
          <p:nvPr/>
        </p:nvSpPr>
        <p:spPr>
          <a:xfrm>
            <a:off x="58489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42"/>
          <p:cNvSpPr/>
          <p:nvPr/>
        </p:nvSpPr>
        <p:spPr>
          <a:xfrm>
            <a:off x="61020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43"/>
          <p:cNvSpPr/>
          <p:nvPr/>
        </p:nvSpPr>
        <p:spPr>
          <a:xfrm>
            <a:off x="58489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44"/>
          <p:cNvSpPr/>
          <p:nvPr/>
        </p:nvSpPr>
        <p:spPr>
          <a:xfrm>
            <a:off x="61020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45"/>
          <p:cNvSpPr/>
          <p:nvPr/>
        </p:nvSpPr>
        <p:spPr>
          <a:xfrm>
            <a:off x="58489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46"/>
          <p:cNvSpPr/>
          <p:nvPr/>
        </p:nvSpPr>
        <p:spPr>
          <a:xfrm>
            <a:off x="61020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47"/>
          <p:cNvSpPr/>
          <p:nvPr/>
        </p:nvSpPr>
        <p:spPr>
          <a:xfrm>
            <a:off x="58489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48"/>
          <p:cNvSpPr/>
          <p:nvPr/>
        </p:nvSpPr>
        <p:spPr>
          <a:xfrm>
            <a:off x="61020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49"/>
          <p:cNvSpPr/>
          <p:nvPr/>
        </p:nvSpPr>
        <p:spPr>
          <a:xfrm>
            <a:off x="58489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0"/>
          <p:cNvSpPr/>
          <p:nvPr/>
        </p:nvSpPr>
        <p:spPr>
          <a:xfrm>
            <a:off x="61020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51"/>
          <p:cNvSpPr/>
          <p:nvPr/>
        </p:nvSpPr>
        <p:spPr>
          <a:xfrm>
            <a:off x="58489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52"/>
          <p:cNvSpPr/>
          <p:nvPr/>
        </p:nvSpPr>
        <p:spPr>
          <a:xfrm>
            <a:off x="61020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53"/>
          <p:cNvSpPr/>
          <p:nvPr/>
        </p:nvSpPr>
        <p:spPr>
          <a:xfrm>
            <a:off x="58489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54"/>
          <p:cNvSpPr/>
          <p:nvPr/>
        </p:nvSpPr>
        <p:spPr>
          <a:xfrm>
            <a:off x="61020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55"/>
          <p:cNvSpPr/>
          <p:nvPr/>
        </p:nvSpPr>
        <p:spPr>
          <a:xfrm>
            <a:off x="58489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56"/>
          <p:cNvSpPr/>
          <p:nvPr/>
        </p:nvSpPr>
        <p:spPr>
          <a:xfrm>
            <a:off x="61020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157"/>
          <p:cNvSpPr/>
          <p:nvPr/>
        </p:nvSpPr>
        <p:spPr>
          <a:xfrm>
            <a:off x="38440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158"/>
          <p:cNvSpPr/>
          <p:nvPr/>
        </p:nvSpPr>
        <p:spPr>
          <a:xfrm>
            <a:off x="40975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159"/>
          <p:cNvSpPr/>
          <p:nvPr/>
        </p:nvSpPr>
        <p:spPr>
          <a:xfrm>
            <a:off x="43452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160"/>
          <p:cNvSpPr/>
          <p:nvPr/>
        </p:nvSpPr>
        <p:spPr>
          <a:xfrm>
            <a:off x="45982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161"/>
          <p:cNvSpPr/>
          <p:nvPr/>
        </p:nvSpPr>
        <p:spPr>
          <a:xfrm>
            <a:off x="48459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162"/>
          <p:cNvSpPr/>
          <p:nvPr/>
        </p:nvSpPr>
        <p:spPr>
          <a:xfrm>
            <a:off x="50994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163"/>
          <p:cNvSpPr/>
          <p:nvPr/>
        </p:nvSpPr>
        <p:spPr>
          <a:xfrm>
            <a:off x="38440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164"/>
          <p:cNvSpPr/>
          <p:nvPr/>
        </p:nvSpPr>
        <p:spPr>
          <a:xfrm>
            <a:off x="40975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165"/>
          <p:cNvSpPr/>
          <p:nvPr/>
        </p:nvSpPr>
        <p:spPr>
          <a:xfrm>
            <a:off x="43452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66"/>
          <p:cNvSpPr/>
          <p:nvPr/>
        </p:nvSpPr>
        <p:spPr>
          <a:xfrm>
            <a:off x="45982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67"/>
          <p:cNvSpPr/>
          <p:nvPr/>
        </p:nvSpPr>
        <p:spPr>
          <a:xfrm>
            <a:off x="48459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68"/>
          <p:cNvSpPr/>
          <p:nvPr/>
        </p:nvSpPr>
        <p:spPr>
          <a:xfrm>
            <a:off x="50994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169"/>
          <p:cNvSpPr/>
          <p:nvPr/>
        </p:nvSpPr>
        <p:spPr>
          <a:xfrm>
            <a:off x="53467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170"/>
          <p:cNvSpPr/>
          <p:nvPr/>
        </p:nvSpPr>
        <p:spPr>
          <a:xfrm>
            <a:off x="56001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171"/>
          <p:cNvSpPr/>
          <p:nvPr/>
        </p:nvSpPr>
        <p:spPr>
          <a:xfrm>
            <a:off x="53467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172"/>
          <p:cNvSpPr/>
          <p:nvPr/>
        </p:nvSpPr>
        <p:spPr>
          <a:xfrm>
            <a:off x="56001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173"/>
          <p:cNvSpPr/>
          <p:nvPr/>
        </p:nvSpPr>
        <p:spPr>
          <a:xfrm>
            <a:off x="58489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174"/>
          <p:cNvSpPr/>
          <p:nvPr/>
        </p:nvSpPr>
        <p:spPr>
          <a:xfrm>
            <a:off x="61020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사각형 175"/>
          <p:cNvSpPr/>
          <p:nvPr/>
        </p:nvSpPr>
        <p:spPr>
          <a:xfrm>
            <a:off x="58489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직사각형 176"/>
          <p:cNvSpPr/>
          <p:nvPr/>
        </p:nvSpPr>
        <p:spPr>
          <a:xfrm>
            <a:off x="61020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직선 연결선 105"/>
          <p:cNvSpPr/>
          <p:nvPr/>
        </p:nvSpPr>
        <p:spPr>
          <a:xfrm>
            <a:off x="3843720" y="4178520"/>
            <a:ext cx="2511000" cy="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직사각형 177"/>
          <p:cNvSpPr/>
          <p:nvPr/>
        </p:nvSpPr>
        <p:spPr>
          <a:xfrm>
            <a:off x="4971600" y="4048200"/>
            <a:ext cx="252360" cy="25236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화살표: 위로 구부러짐 10"/>
          <p:cNvSpPr/>
          <p:nvPr/>
        </p:nvSpPr>
        <p:spPr>
          <a:xfrm rot="1577400" flipH="1" flipV="1">
            <a:off x="5042160" y="388764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화살표: 위로 구부러짐 182"/>
          <p:cNvSpPr/>
          <p:nvPr/>
        </p:nvSpPr>
        <p:spPr>
          <a:xfrm rot="1577400">
            <a:off x="4785840" y="428076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직사각형 184"/>
          <p:cNvSpPr/>
          <p:nvPr/>
        </p:nvSpPr>
        <p:spPr>
          <a:xfrm>
            <a:off x="38440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직사각형 185"/>
          <p:cNvSpPr/>
          <p:nvPr/>
        </p:nvSpPr>
        <p:spPr>
          <a:xfrm>
            <a:off x="40975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직사각형 186"/>
          <p:cNvSpPr/>
          <p:nvPr/>
        </p:nvSpPr>
        <p:spPr>
          <a:xfrm>
            <a:off x="43452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직사각형 187"/>
          <p:cNvSpPr/>
          <p:nvPr/>
        </p:nvSpPr>
        <p:spPr>
          <a:xfrm>
            <a:off x="45982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직사각형 188"/>
          <p:cNvSpPr/>
          <p:nvPr/>
        </p:nvSpPr>
        <p:spPr>
          <a:xfrm>
            <a:off x="48459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직사각형 189"/>
          <p:cNvSpPr/>
          <p:nvPr/>
        </p:nvSpPr>
        <p:spPr>
          <a:xfrm>
            <a:off x="50994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직사각형 190"/>
          <p:cNvSpPr/>
          <p:nvPr/>
        </p:nvSpPr>
        <p:spPr>
          <a:xfrm>
            <a:off x="38440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직사각형 191"/>
          <p:cNvSpPr/>
          <p:nvPr/>
        </p:nvSpPr>
        <p:spPr>
          <a:xfrm>
            <a:off x="40975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직사각형 192"/>
          <p:cNvSpPr/>
          <p:nvPr/>
        </p:nvSpPr>
        <p:spPr>
          <a:xfrm>
            <a:off x="43452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직사각형 193"/>
          <p:cNvSpPr/>
          <p:nvPr/>
        </p:nvSpPr>
        <p:spPr>
          <a:xfrm>
            <a:off x="45982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직사각형 194"/>
          <p:cNvSpPr/>
          <p:nvPr/>
        </p:nvSpPr>
        <p:spPr>
          <a:xfrm>
            <a:off x="48459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직사각형 195"/>
          <p:cNvSpPr/>
          <p:nvPr/>
        </p:nvSpPr>
        <p:spPr>
          <a:xfrm>
            <a:off x="50994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직사각형 196"/>
          <p:cNvSpPr/>
          <p:nvPr/>
        </p:nvSpPr>
        <p:spPr>
          <a:xfrm>
            <a:off x="53467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직사각형 197"/>
          <p:cNvSpPr/>
          <p:nvPr/>
        </p:nvSpPr>
        <p:spPr>
          <a:xfrm>
            <a:off x="56001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직사각형 198"/>
          <p:cNvSpPr/>
          <p:nvPr/>
        </p:nvSpPr>
        <p:spPr>
          <a:xfrm>
            <a:off x="53467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199"/>
          <p:cNvSpPr/>
          <p:nvPr/>
        </p:nvSpPr>
        <p:spPr>
          <a:xfrm>
            <a:off x="56001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200"/>
          <p:cNvSpPr/>
          <p:nvPr/>
        </p:nvSpPr>
        <p:spPr>
          <a:xfrm>
            <a:off x="58489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201"/>
          <p:cNvSpPr/>
          <p:nvPr/>
        </p:nvSpPr>
        <p:spPr>
          <a:xfrm>
            <a:off x="61020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202"/>
          <p:cNvSpPr/>
          <p:nvPr/>
        </p:nvSpPr>
        <p:spPr>
          <a:xfrm>
            <a:off x="58489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203"/>
          <p:cNvSpPr/>
          <p:nvPr/>
        </p:nvSpPr>
        <p:spPr>
          <a:xfrm>
            <a:off x="61020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204"/>
          <p:cNvSpPr/>
          <p:nvPr/>
        </p:nvSpPr>
        <p:spPr>
          <a:xfrm>
            <a:off x="38440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205"/>
          <p:cNvSpPr/>
          <p:nvPr/>
        </p:nvSpPr>
        <p:spPr>
          <a:xfrm>
            <a:off x="40975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206"/>
          <p:cNvSpPr/>
          <p:nvPr/>
        </p:nvSpPr>
        <p:spPr>
          <a:xfrm>
            <a:off x="43452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207"/>
          <p:cNvSpPr/>
          <p:nvPr/>
        </p:nvSpPr>
        <p:spPr>
          <a:xfrm>
            <a:off x="45982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208"/>
          <p:cNvSpPr/>
          <p:nvPr/>
        </p:nvSpPr>
        <p:spPr>
          <a:xfrm>
            <a:off x="48459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209"/>
          <p:cNvSpPr/>
          <p:nvPr/>
        </p:nvSpPr>
        <p:spPr>
          <a:xfrm>
            <a:off x="50994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210"/>
          <p:cNvSpPr/>
          <p:nvPr/>
        </p:nvSpPr>
        <p:spPr>
          <a:xfrm>
            <a:off x="53467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211"/>
          <p:cNvSpPr/>
          <p:nvPr/>
        </p:nvSpPr>
        <p:spPr>
          <a:xfrm>
            <a:off x="56001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212"/>
          <p:cNvSpPr/>
          <p:nvPr/>
        </p:nvSpPr>
        <p:spPr>
          <a:xfrm>
            <a:off x="58489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213"/>
          <p:cNvSpPr/>
          <p:nvPr/>
        </p:nvSpPr>
        <p:spPr>
          <a:xfrm>
            <a:off x="61020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214"/>
          <p:cNvSpPr/>
          <p:nvPr/>
        </p:nvSpPr>
        <p:spPr>
          <a:xfrm>
            <a:off x="38440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215"/>
          <p:cNvSpPr/>
          <p:nvPr/>
        </p:nvSpPr>
        <p:spPr>
          <a:xfrm>
            <a:off x="40975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216"/>
          <p:cNvSpPr/>
          <p:nvPr/>
        </p:nvSpPr>
        <p:spPr>
          <a:xfrm>
            <a:off x="43452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217"/>
          <p:cNvSpPr/>
          <p:nvPr/>
        </p:nvSpPr>
        <p:spPr>
          <a:xfrm>
            <a:off x="45982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218"/>
          <p:cNvSpPr/>
          <p:nvPr/>
        </p:nvSpPr>
        <p:spPr>
          <a:xfrm>
            <a:off x="48459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219"/>
          <p:cNvSpPr/>
          <p:nvPr/>
        </p:nvSpPr>
        <p:spPr>
          <a:xfrm>
            <a:off x="50994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220"/>
          <p:cNvSpPr/>
          <p:nvPr/>
        </p:nvSpPr>
        <p:spPr>
          <a:xfrm>
            <a:off x="53467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221"/>
          <p:cNvSpPr/>
          <p:nvPr/>
        </p:nvSpPr>
        <p:spPr>
          <a:xfrm>
            <a:off x="56001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222"/>
          <p:cNvSpPr/>
          <p:nvPr/>
        </p:nvSpPr>
        <p:spPr>
          <a:xfrm>
            <a:off x="58489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223"/>
          <p:cNvSpPr/>
          <p:nvPr/>
        </p:nvSpPr>
        <p:spPr>
          <a:xfrm>
            <a:off x="61020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224"/>
          <p:cNvSpPr/>
          <p:nvPr/>
        </p:nvSpPr>
        <p:spPr>
          <a:xfrm>
            <a:off x="38440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225"/>
          <p:cNvSpPr/>
          <p:nvPr/>
        </p:nvSpPr>
        <p:spPr>
          <a:xfrm>
            <a:off x="40975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226"/>
          <p:cNvSpPr/>
          <p:nvPr/>
        </p:nvSpPr>
        <p:spPr>
          <a:xfrm>
            <a:off x="43452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227"/>
          <p:cNvSpPr/>
          <p:nvPr/>
        </p:nvSpPr>
        <p:spPr>
          <a:xfrm>
            <a:off x="45982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228"/>
          <p:cNvSpPr/>
          <p:nvPr/>
        </p:nvSpPr>
        <p:spPr>
          <a:xfrm>
            <a:off x="48459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229"/>
          <p:cNvSpPr/>
          <p:nvPr/>
        </p:nvSpPr>
        <p:spPr>
          <a:xfrm>
            <a:off x="50994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230"/>
          <p:cNvSpPr/>
          <p:nvPr/>
        </p:nvSpPr>
        <p:spPr>
          <a:xfrm>
            <a:off x="53467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231"/>
          <p:cNvSpPr/>
          <p:nvPr/>
        </p:nvSpPr>
        <p:spPr>
          <a:xfrm>
            <a:off x="56001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232"/>
          <p:cNvSpPr/>
          <p:nvPr/>
        </p:nvSpPr>
        <p:spPr>
          <a:xfrm>
            <a:off x="58489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233"/>
          <p:cNvSpPr/>
          <p:nvPr/>
        </p:nvSpPr>
        <p:spPr>
          <a:xfrm>
            <a:off x="61020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99"/>
          <p:cNvSpPr/>
          <p:nvPr/>
        </p:nvSpPr>
        <p:spPr>
          <a:xfrm>
            <a:off x="4851360" y="385200"/>
            <a:ext cx="500040" cy="424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선 화살표 연결선 101"/>
          <p:cNvSpPr/>
          <p:nvPr/>
        </p:nvSpPr>
        <p:spPr>
          <a:xfrm flipV="1">
            <a:off x="5104800" y="84960"/>
            <a:ext cx="36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45"/>
          <p:cNvSpPr/>
          <p:nvPr/>
        </p:nvSpPr>
        <p:spPr>
          <a:xfrm>
            <a:off x="38440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46"/>
          <p:cNvSpPr/>
          <p:nvPr/>
        </p:nvSpPr>
        <p:spPr>
          <a:xfrm>
            <a:off x="40975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47"/>
          <p:cNvSpPr/>
          <p:nvPr/>
        </p:nvSpPr>
        <p:spPr>
          <a:xfrm>
            <a:off x="43452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50"/>
          <p:cNvSpPr/>
          <p:nvPr/>
        </p:nvSpPr>
        <p:spPr>
          <a:xfrm>
            <a:off x="45982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55"/>
          <p:cNvSpPr/>
          <p:nvPr/>
        </p:nvSpPr>
        <p:spPr>
          <a:xfrm>
            <a:off x="48459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60"/>
          <p:cNvSpPr/>
          <p:nvPr/>
        </p:nvSpPr>
        <p:spPr>
          <a:xfrm>
            <a:off x="50994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3"/>
          <p:cNvSpPr/>
          <p:nvPr/>
        </p:nvSpPr>
        <p:spPr>
          <a:xfrm>
            <a:off x="38440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4"/>
          <p:cNvSpPr/>
          <p:nvPr/>
        </p:nvSpPr>
        <p:spPr>
          <a:xfrm>
            <a:off x="40975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95"/>
          <p:cNvSpPr/>
          <p:nvPr/>
        </p:nvSpPr>
        <p:spPr>
          <a:xfrm>
            <a:off x="43452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96"/>
          <p:cNvSpPr/>
          <p:nvPr/>
        </p:nvSpPr>
        <p:spPr>
          <a:xfrm>
            <a:off x="45982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97"/>
          <p:cNvSpPr/>
          <p:nvPr/>
        </p:nvSpPr>
        <p:spPr>
          <a:xfrm>
            <a:off x="48459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98"/>
          <p:cNvSpPr/>
          <p:nvPr/>
        </p:nvSpPr>
        <p:spPr>
          <a:xfrm>
            <a:off x="50994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09"/>
          <p:cNvSpPr/>
          <p:nvPr/>
        </p:nvSpPr>
        <p:spPr>
          <a:xfrm>
            <a:off x="53467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0"/>
          <p:cNvSpPr/>
          <p:nvPr/>
        </p:nvSpPr>
        <p:spPr>
          <a:xfrm>
            <a:off x="56001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23"/>
          <p:cNvSpPr/>
          <p:nvPr/>
        </p:nvSpPr>
        <p:spPr>
          <a:xfrm>
            <a:off x="53467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24"/>
          <p:cNvSpPr/>
          <p:nvPr/>
        </p:nvSpPr>
        <p:spPr>
          <a:xfrm>
            <a:off x="56001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41"/>
          <p:cNvSpPr/>
          <p:nvPr/>
        </p:nvSpPr>
        <p:spPr>
          <a:xfrm>
            <a:off x="58489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42"/>
          <p:cNvSpPr/>
          <p:nvPr/>
        </p:nvSpPr>
        <p:spPr>
          <a:xfrm>
            <a:off x="61020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55"/>
          <p:cNvSpPr/>
          <p:nvPr/>
        </p:nvSpPr>
        <p:spPr>
          <a:xfrm>
            <a:off x="58489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56"/>
          <p:cNvSpPr/>
          <p:nvPr/>
        </p:nvSpPr>
        <p:spPr>
          <a:xfrm>
            <a:off x="61020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45"/>
          <p:cNvSpPr/>
          <p:nvPr/>
        </p:nvSpPr>
        <p:spPr>
          <a:xfrm>
            <a:off x="38440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46"/>
          <p:cNvSpPr/>
          <p:nvPr/>
        </p:nvSpPr>
        <p:spPr>
          <a:xfrm>
            <a:off x="40975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47"/>
          <p:cNvSpPr/>
          <p:nvPr/>
        </p:nvSpPr>
        <p:spPr>
          <a:xfrm>
            <a:off x="43452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50"/>
          <p:cNvSpPr/>
          <p:nvPr/>
        </p:nvSpPr>
        <p:spPr>
          <a:xfrm>
            <a:off x="45982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55"/>
          <p:cNvSpPr/>
          <p:nvPr/>
        </p:nvSpPr>
        <p:spPr>
          <a:xfrm>
            <a:off x="48459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60"/>
          <p:cNvSpPr/>
          <p:nvPr/>
        </p:nvSpPr>
        <p:spPr>
          <a:xfrm>
            <a:off x="50994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93"/>
          <p:cNvSpPr/>
          <p:nvPr/>
        </p:nvSpPr>
        <p:spPr>
          <a:xfrm>
            <a:off x="38440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94"/>
          <p:cNvSpPr/>
          <p:nvPr/>
        </p:nvSpPr>
        <p:spPr>
          <a:xfrm>
            <a:off x="40975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95"/>
          <p:cNvSpPr/>
          <p:nvPr/>
        </p:nvSpPr>
        <p:spPr>
          <a:xfrm>
            <a:off x="43452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96"/>
          <p:cNvSpPr/>
          <p:nvPr/>
        </p:nvSpPr>
        <p:spPr>
          <a:xfrm>
            <a:off x="45982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97"/>
          <p:cNvSpPr/>
          <p:nvPr/>
        </p:nvSpPr>
        <p:spPr>
          <a:xfrm>
            <a:off x="48459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98"/>
          <p:cNvSpPr/>
          <p:nvPr/>
        </p:nvSpPr>
        <p:spPr>
          <a:xfrm>
            <a:off x="50994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09"/>
          <p:cNvSpPr/>
          <p:nvPr/>
        </p:nvSpPr>
        <p:spPr>
          <a:xfrm>
            <a:off x="53467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10"/>
          <p:cNvSpPr/>
          <p:nvPr/>
        </p:nvSpPr>
        <p:spPr>
          <a:xfrm>
            <a:off x="56001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23"/>
          <p:cNvSpPr/>
          <p:nvPr/>
        </p:nvSpPr>
        <p:spPr>
          <a:xfrm>
            <a:off x="53467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24"/>
          <p:cNvSpPr/>
          <p:nvPr/>
        </p:nvSpPr>
        <p:spPr>
          <a:xfrm>
            <a:off x="56001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41"/>
          <p:cNvSpPr/>
          <p:nvPr/>
        </p:nvSpPr>
        <p:spPr>
          <a:xfrm>
            <a:off x="58489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42"/>
          <p:cNvSpPr/>
          <p:nvPr/>
        </p:nvSpPr>
        <p:spPr>
          <a:xfrm>
            <a:off x="61020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5"/>
          <p:cNvSpPr/>
          <p:nvPr/>
        </p:nvSpPr>
        <p:spPr>
          <a:xfrm>
            <a:off x="58489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6"/>
          <p:cNvSpPr/>
          <p:nvPr/>
        </p:nvSpPr>
        <p:spPr>
          <a:xfrm>
            <a:off x="61020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7"/>
          <p:cNvSpPr/>
          <p:nvPr/>
        </p:nvSpPr>
        <p:spPr>
          <a:xfrm>
            <a:off x="38440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8"/>
          <p:cNvSpPr/>
          <p:nvPr/>
        </p:nvSpPr>
        <p:spPr>
          <a:xfrm>
            <a:off x="40975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9"/>
          <p:cNvSpPr/>
          <p:nvPr/>
        </p:nvSpPr>
        <p:spPr>
          <a:xfrm>
            <a:off x="43452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60"/>
          <p:cNvSpPr/>
          <p:nvPr/>
        </p:nvSpPr>
        <p:spPr>
          <a:xfrm>
            <a:off x="45982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61"/>
          <p:cNvSpPr/>
          <p:nvPr/>
        </p:nvSpPr>
        <p:spPr>
          <a:xfrm>
            <a:off x="48459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62"/>
          <p:cNvSpPr/>
          <p:nvPr/>
        </p:nvSpPr>
        <p:spPr>
          <a:xfrm>
            <a:off x="50994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9"/>
          <p:cNvSpPr/>
          <p:nvPr/>
        </p:nvSpPr>
        <p:spPr>
          <a:xfrm>
            <a:off x="53467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70"/>
          <p:cNvSpPr/>
          <p:nvPr/>
        </p:nvSpPr>
        <p:spPr>
          <a:xfrm>
            <a:off x="56001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73"/>
          <p:cNvSpPr/>
          <p:nvPr/>
        </p:nvSpPr>
        <p:spPr>
          <a:xfrm>
            <a:off x="58489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74"/>
          <p:cNvSpPr/>
          <p:nvPr/>
        </p:nvSpPr>
        <p:spPr>
          <a:xfrm>
            <a:off x="61020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3"/>
          <p:cNvSpPr/>
          <p:nvPr/>
        </p:nvSpPr>
        <p:spPr>
          <a:xfrm>
            <a:off x="38437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4"/>
          <p:cNvSpPr/>
          <p:nvPr/>
        </p:nvSpPr>
        <p:spPr>
          <a:xfrm>
            <a:off x="40971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5"/>
          <p:cNvSpPr/>
          <p:nvPr/>
        </p:nvSpPr>
        <p:spPr>
          <a:xfrm>
            <a:off x="43444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66"/>
          <p:cNvSpPr/>
          <p:nvPr/>
        </p:nvSpPr>
        <p:spPr>
          <a:xfrm>
            <a:off x="45979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67"/>
          <p:cNvSpPr/>
          <p:nvPr/>
        </p:nvSpPr>
        <p:spPr>
          <a:xfrm>
            <a:off x="48456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68"/>
          <p:cNvSpPr/>
          <p:nvPr/>
        </p:nvSpPr>
        <p:spPr>
          <a:xfrm>
            <a:off x="50986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1"/>
          <p:cNvSpPr/>
          <p:nvPr/>
        </p:nvSpPr>
        <p:spPr>
          <a:xfrm>
            <a:off x="53463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2"/>
          <p:cNvSpPr/>
          <p:nvPr/>
        </p:nvSpPr>
        <p:spPr>
          <a:xfrm>
            <a:off x="55994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5"/>
          <p:cNvSpPr/>
          <p:nvPr/>
        </p:nvSpPr>
        <p:spPr>
          <a:xfrm>
            <a:off x="58482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6"/>
          <p:cNvSpPr/>
          <p:nvPr/>
        </p:nvSpPr>
        <p:spPr>
          <a:xfrm>
            <a:off x="61016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사각형 184"/>
          <p:cNvSpPr/>
          <p:nvPr/>
        </p:nvSpPr>
        <p:spPr>
          <a:xfrm>
            <a:off x="38437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85"/>
          <p:cNvSpPr/>
          <p:nvPr/>
        </p:nvSpPr>
        <p:spPr>
          <a:xfrm>
            <a:off x="40971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86"/>
          <p:cNvSpPr/>
          <p:nvPr/>
        </p:nvSpPr>
        <p:spPr>
          <a:xfrm>
            <a:off x="43444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직사각형 187"/>
          <p:cNvSpPr/>
          <p:nvPr/>
        </p:nvSpPr>
        <p:spPr>
          <a:xfrm>
            <a:off x="45979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사각형 188"/>
          <p:cNvSpPr/>
          <p:nvPr/>
        </p:nvSpPr>
        <p:spPr>
          <a:xfrm>
            <a:off x="48456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89"/>
          <p:cNvSpPr/>
          <p:nvPr/>
        </p:nvSpPr>
        <p:spPr>
          <a:xfrm>
            <a:off x="50986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직사각형 190"/>
          <p:cNvSpPr/>
          <p:nvPr/>
        </p:nvSpPr>
        <p:spPr>
          <a:xfrm>
            <a:off x="38437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직사각형 191"/>
          <p:cNvSpPr/>
          <p:nvPr/>
        </p:nvSpPr>
        <p:spPr>
          <a:xfrm>
            <a:off x="40971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92"/>
          <p:cNvSpPr/>
          <p:nvPr/>
        </p:nvSpPr>
        <p:spPr>
          <a:xfrm>
            <a:off x="43444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93"/>
          <p:cNvSpPr/>
          <p:nvPr/>
        </p:nvSpPr>
        <p:spPr>
          <a:xfrm>
            <a:off x="45979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94"/>
          <p:cNvSpPr/>
          <p:nvPr/>
        </p:nvSpPr>
        <p:spPr>
          <a:xfrm>
            <a:off x="48456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95"/>
          <p:cNvSpPr/>
          <p:nvPr/>
        </p:nvSpPr>
        <p:spPr>
          <a:xfrm>
            <a:off x="50986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96"/>
          <p:cNvSpPr/>
          <p:nvPr/>
        </p:nvSpPr>
        <p:spPr>
          <a:xfrm>
            <a:off x="53463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97"/>
          <p:cNvSpPr/>
          <p:nvPr/>
        </p:nvSpPr>
        <p:spPr>
          <a:xfrm>
            <a:off x="55994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8"/>
          <p:cNvSpPr/>
          <p:nvPr/>
        </p:nvSpPr>
        <p:spPr>
          <a:xfrm>
            <a:off x="53463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9"/>
          <p:cNvSpPr/>
          <p:nvPr/>
        </p:nvSpPr>
        <p:spPr>
          <a:xfrm>
            <a:off x="55994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200"/>
          <p:cNvSpPr/>
          <p:nvPr/>
        </p:nvSpPr>
        <p:spPr>
          <a:xfrm>
            <a:off x="58482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201"/>
          <p:cNvSpPr/>
          <p:nvPr/>
        </p:nvSpPr>
        <p:spPr>
          <a:xfrm>
            <a:off x="61016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202"/>
          <p:cNvSpPr/>
          <p:nvPr/>
        </p:nvSpPr>
        <p:spPr>
          <a:xfrm>
            <a:off x="58482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203"/>
          <p:cNvSpPr/>
          <p:nvPr/>
        </p:nvSpPr>
        <p:spPr>
          <a:xfrm>
            <a:off x="61016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204"/>
          <p:cNvSpPr/>
          <p:nvPr/>
        </p:nvSpPr>
        <p:spPr>
          <a:xfrm>
            <a:off x="38437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205"/>
          <p:cNvSpPr/>
          <p:nvPr/>
        </p:nvSpPr>
        <p:spPr>
          <a:xfrm>
            <a:off x="40971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206"/>
          <p:cNvSpPr/>
          <p:nvPr/>
        </p:nvSpPr>
        <p:spPr>
          <a:xfrm>
            <a:off x="43444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207"/>
          <p:cNvSpPr/>
          <p:nvPr/>
        </p:nvSpPr>
        <p:spPr>
          <a:xfrm>
            <a:off x="45979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8"/>
          <p:cNvSpPr/>
          <p:nvPr/>
        </p:nvSpPr>
        <p:spPr>
          <a:xfrm>
            <a:off x="48456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9"/>
          <p:cNvSpPr/>
          <p:nvPr/>
        </p:nvSpPr>
        <p:spPr>
          <a:xfrm>
            <a:off x="50986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10"/>
          <p:cNvSpPr/>
          <p:nvPr/>
        </p:nvSpPr>
        <p:spPr>
          <a:xfrm>
            <a:off x="53463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11"/>
          <p:cNvSpPr/>
          <p:nvPr/>
        </p:nvSpPr>
        <p:spPr>
          <a:xfrm>
            <a:off x="55994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12"/>
          <p:cNvSpPr/>
          <p:nvPr/>
        </p:nvSpPr>
        <p:spPr>
          <a:xfrm>
            <a:off x="58482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13"/>
          <p:cNvSpPr/>
          <p:nvPr/>
        </p:nvSpPr>
        <p:spPr>
          <a:xfrm>
            <a:off x="61016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34"/>
          <p:cNvSpPr/>
          <p:nvPr/>
        </p:nvSpPr>
        <p:spPr>
          <a:xfrm>
            <a:off x="4843080" y="6465600"/>
            <a:ext cx="528840" cy="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선 화살표 연결선 235"/>
          <p:cNvSpPr/>
          <p:nvPr/>
        </p:nvSpPr>
        <p:spPr>
          <a:xfrm flipV="1">
            <a:off x="5106240" y="6545880"/>
            <a:ext cx="360" cy="25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86" name="그룹 1"/>
          <p:cNvGrpSpPr/>
          <p:nvPr/>
        </p:nvGrpSpPr>
        <p:grpSpPr>
          <a:xfrm>
            <a:off x="4797360" y="3515040"/>
            <a:ext cx="326520" cy="249480"/>
            <a:chOff x="4797360" y="3515040"/>
            <a:chExt cx="326520" cy="249480"/>
          </a:xfrm>
        </p:grpSpPr>
        <p:sp>
          <p:nvSpPr>
            <p:cNvPr id="1787" name="타원 106"/>
            <p:cNvSpPr/>
            <p:nvPr/>
          </p:nvSpPr>
          <p:spPr>
            <a:xfrm>
              <a:off x="4850640" y="353556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TextBox 107"/>
            <p:cNvSpPr/>
            <p:nvPr/>
          </p:nvSpPr>
          <p:spPr>
            <a:xfrm>
              <a:off x="4797360" y="35150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789" name="그룹 178"/>
          <p:cNvGrpSpPr/>
          <p:nvPr/>
        </p:nvGrpSpPr>
        <p:grpSpPr>
          <a:xfrm>
            <a:off x="3534480" y="4027320"/>
            <a:ext cx="326520" cy="249480"/>
            <a:chOff x="3534480" y="4027320"/>
            <a:chExt cx="326520" cy="249480"/>
          </a:xfrm>
        </p:grpSpPr>
        <p:sp>
          <p:nvSpPr>
            <p:cNvPr id="1790" name="타원 179"/>
            <p:cNvSpPr/>
            <p:nvPr/>
          </p:nvSpPr>
          <p:spPr>
            <a:xfrm>
              <a:off x="3588120" y="40478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TextBox 180"/>
            <p:cNvSpPr/>
            <p:nvPr/>
          </p:nvSpPr>
          <p:spPr>
            <a:xfrm>
              <a:off x="3534480" y="40273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792" name="타원 100"/>
          <p:cNvSpPr/>
          <p:nvPr/>
        </p:nvSpPr>
        <p:spPr>
          <a:xfrm>
            <a:off x="4716720" y="1846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793" name="타원 236"/>
          <p:cNvSpPr/>
          <p:nvPr/>
        </p:nvSpPr>
        <p:spPr>
          <a:xfrm>
            <a:off x="4700880" y="62488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794" name="그룹 237"/>
          <p:cNvGrpSpPr/>
          <p:nvPr/>
        </p:nvGrpSpPr>
        <p:grpSpPr>
          <a:xfrm>
            <a:off x="4789080" y="3902400"/>
            <a:ext cx="326520" cy="249480"/>
            <a:chOff x="4789080" y="3902400"/>
            <a:chExt cx="326520" cy="249480"/>
          </a:xfrm>
        </p:grpSpPr>
        <p:sp>
          <p:nvSpPr>
            <p:cNvPr id="1795" name="타원 238"/>
            <p:cNvSpPr/>
            <p:nvPr/>
          </p:nvSpPr>
          <p:spPr>
            <a:xfrm>
              <a:off x="4842720" y="3922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TextBox 239"/>
            <p:cNvSpPr/>
            <p:nvPr/>
          </p:nvSpPr>
          <p:spPr>
            <a:xfrm>
              <a:off x="4789080" y="3902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5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6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7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8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9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810" name="그룹 1"/>
          <p:cNvGrpSpPr/>
          <p:nvPr/>
        </p:nvGrpSpPr>
        <p:grpSpPr>
          <a:xfrm>
            <a:off x="133560" y="908640"/>
            <a:ext cx="4815000" cy="1614600"/>
            <a:chOff x="133560" y="908640"/>
            <a:chExt cx="4815000" cy="1614600"/>
          </a:xfrm>
        </p:grpSpPr>
        <p:sp>
          <p:nvSpPr>
            <p:cNvPr id="1811" name="직선 화살표 연결선 345"/>
            <p:cNvSpPr/>
            <p:nvPr/>
          </p:nvSpPr>
          <p:spPr>
            <a:xfrm flipH="1">
              <a:off x="372240" y="908640"/>
              <a:ext cx="323640" cy="32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2" name="직사각형 728"/>
            <p:cNvSpPr/>
            <p:nvPr/>
          </p:nvSpPr>
          <p:spPr>
            <a:xfrm>
              <a:off x="298440" y="1406160"/>
              <a:ext cx="458640" cy="44316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13" name="그룹 712"/>
            <p:cNvGrpSpPr/>
            <p:nvPr/>
          </p:nvGrpSpPr>
          <p:grpSpPr>
            <a:xfrm>
              <a:off x="133560" y="1320480"/>
              <a:ext cx="327240" cy="255960"/>
              <a:chOff x="133560" y="1320480"/>
              <a:chExt cx="327240" cy="255960"/>
            </a:xfrm>
          </p:grpSpPr>
          <p:sp>
            <p:nvSpPr>
              <p:cNvPr id="1814" name="타원 179"/>
              <p:cNvSpPr/>
              <p:nvPr/>
            </p:nvSpPr>
            <p:spPr>
              <a:xfrm>
                <a:off x="178200" y="132732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5" name="TextBox 180"/>
              <p:cNvSpPr/>
              <p:nvPr/>
            </p:nvSpPr>
            <p:spPr>
              <a:xfrm>
                <a:off x="133560" y="132048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816" name="TextBox 727"/>
            <p:cNvSpPr/>
            <p:nvPr/>
          </p:nvSpPr>
          <p:spPr>
            <a:xfrm>
              <a:off x="934560" y="973080"/>
              <a:ext cx="23148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7" name="TextBox 733"/>
            <p:cNvSpPr/>
            <p:nvPr/>
          </p:nvSpPr>
          <p:spPr>
            <a:xfrm>
              <a:off x="826560" y="1576080"/>
              <a:ext cx="36007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1818" name="그룹 29"/>
            <p:cNvGrpSpPr/>
            <p:nvPr/>
          </p:nvGrpSpPr>
          <p:grpSpPr>
            <a:xfrm>
              <a:off x="284760" y="1983240"/>
              <a:ext cx="342360" cy="540000"/>
              <a:chOff x="284760" y="1983240"/>
              <a:chExt cx="342360" cy="540000"/>
            </a:xfrm>
          </p:grpSpPr>
          <p:sp>
            <p:nvSpPr>
              <p:cNvPr id="1819" name="직사각형 734"/>
              <p:cNvSpPr/>
              <p:nvPr/>
            </p:nvSpPr>
            <p:spPr>
              <a:xfrm>
                <a:off x="524520" y="2200680"/>
                <a:ext cx="102600" cy="32256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0" name="그룹 735"/>
              <p:cNvGrpSpPr/>
              <p:nvPr/>
            </p:nvGrpSpPr>
            <p:grpSpPr>
              <a:xfrm>
                <a:off x="284760" y="1983240"/>
                <a:ext cx="327240" cy="255960"/>
                <a:chOff x="284760" y="1983240"/>
                <a:chExt cx="327240" cy="255960"/>
              </a:xfrm>
            </p:grpSpPr>
            <p:sp>
              <p:nvSpPr>
                <p:cNvPr id="1821" name="타원 179"/>
                <p:cNvSpPr/>
                <p:nvPr/>
              </p:nvSpPr>
              <p:spPr>
                <a:xfrm>
                  <a:off x="329400" y="199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22" name="TextBox 180"/>
                <p:cNvSpPr/>
                <p:nvPr/>
              </p:nvSpPr>
              <p:spPr>
                <a:xfrm>
                  <a:off x="284760" y="198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823" name="TextBox 739"/>
            <p:cNvSpPr/>
            <p:nvPr/>
          </p:nvSpPr>
          <p:spPr>
            <a:xfrm>
              <a:off x="858240" y="2180880"/>
              <a:ext cx="4090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24" name="직사각형 751"/>
            <p:cNvSpPr/>
            <p:nvPr/>
          </p:nvSpPr>
          <p:spPr>
            <a:xfrm>
              <a:off x="2522160" y="2199960"/>
              <a:ext cx="246960" cy="23868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5" name="TextBox 757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826" name="그룹 387"/>
          <p:cNvGrpSpPr/>
          <p:nvPr/>
        </p:nvGrpSpPr>
        <p:grpSpPr>
          <a:xfrm>
            <a:off x="222840" y="2649600"/>
            <a:ext cx="11267640" cy="4104360"/>
            <a:chOff x="222840" y="2649600"/>
            <a:chExt cx="11267640" cy="4104360"/>
          </a:xfrm>
        </p:grpSpPr>
        <p:grpSp>
          <p:nvGrpSpPr>
            <p:cNvPr id="1827" name="그룹 388"/>
            <p:cNvGrpSpPr/>
            <p:nvPr/>
          </p:nvGrpSpPr>
          <p:grpSpPr>
            <a:xfrm>
              <a:off x="569160" y="3273480"/>
              <a:ext cx="1803240" cy="2977200"/>
              <a:chOff x="569160" y="3273480"/>
              <a:chExt cx="1803240" cy="2977200"/>
            </a:xfrm>
          </p:grpSpPr>
          <p:sp>
            <p:nvSpPr>
              <p:cNvPr id="1828" name="직사각형 148"/>
              <p:cNvSpPr/>
              <p:nvPr/>
            </p:nvSpPr>
            <p:spPr>
              <a:xfrm>
                <a:off x="5691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9" name="직사각형 149"/>
              <p:cNvSpPr/>
              <p:nvPr/>
            </p:nvSpPr>
            <p:spPr>
              <a:xfrm>
                <a:off x="871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0" name="직사각형 150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1" name="직사각형 151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2" name="직사각형 156"/>
              <p:cNvSpPr/>
              <p:nvPr/>
            </p:nvSpPr>
            <p:spPr>
              <a:xfrm>
                <a:off x="17701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3" name="직사각형 157"/>
              <p:cNvSpPr/>
              <p:nvPr/>
            </p:nvSpPr>
            <p:spPr>
              <a:xfrm>
                <a:off x="2071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4" name="직사각형 202"/>
              <p:cNvSpPr/>
              <p:nvPr/>
            </p:nvSpPr>
            <p:spPr>
              <a:xfrm>
                <a:off x="5691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5" name="직사각형 203"/>
              <p:cNvSpPr/>
              <p:nvPr/>
            </p:nvSpPr>
            <p:spPr>
              <a:xfrm>
                <a:off x="871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6" name="직사각형 204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7" name="직사각형 205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8" name="직사각형 206"/>
              <p:cNvSpPr/>
              <p:nvPr/>
            </p:nvSpPr>
            <p:spPr>
              <a:xfrm>
                <a:off x="17701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9" name="직사각형 207"/>
              <p:cNvSpPr/>
              <p:nvPr/>
            </p:nvSpPr>
            <p:spPr>
              <a:xfrm>
                <a:off x="2071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0" name="직사각형 148"/>
              <p:cNvSpPr/>
              <p:nvPr/>
            </p:nvSpPr>
            <p:spPr>
              <a:xfrm>
                <a:off x="5691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1" name="직사각형 149"/>
              <p:cNvSpPr/>
              <p:nvPr/>
            </p:nvSpPr>
            <p:spPr>
              <a:xfrm>
                <a:off x="871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2" name="직사각형 150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3" name="직사각형 151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4" name="직사각형 156"/>
              <p:cNvSpPr/>
              <p:nvPr/>
            </p:nvSpPr>
            <p:spPr>
              <a:xfrm>
                <a:off x="17701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5" name="직사각형 157"/>
              <p:cNvSpPr/>
              <p:nvPr/>
            </p:nvSpPr>
            <p:spPr>
              <a:xfrm>
                <a:off x="2071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6" name="직사각형 202"/>
              <p:cNvSpPr/>
              <p:nvPr/>
            </p:nvSpPr>
            <p:spPr>
              <a:xfrm>
                <a:off x="5691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7" name="직사각형 203"/>
              <p:cNvSpPr/>
              <p:nvPr/>
            </p:nvSpPr>
            <p:spPr>
              <a:xfrm>
                <a:off x="871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8" name="직사각형 204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9" name="직사각형 205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0" name="직사각형 206"/>
              <p:cNvSpPr/>
              <p:nvPr/>
            </p:nvSpPr>
            <p:spPr>
              <a:xfrm>
                <a:off x="17701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1" name="직사각형 207"/>
              <p:cNvSpPr/>
              <p:nvPr/>
            </p:nvSpPr>
            <p:spPr>
              <a:xfrm>
                <a:off x="2071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" name="직사각형 148"/>
              <p:cNvSpPr/>
              <p:nvPr/>
            </p:nvSpPr>
            <p:spPr>
              <a:xfrm>
                <a:off x="5691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3" name="직사각형 149"/>
              <p:cNvSpPr/>
              <p:nvPr/>
            </p:nvSpPr>
            <p:spPr>
              <a:xfrm>
                <a:off x="871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4" name="직사각형 150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5" name="직사각형 151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6" name="직사각형 156"/>
              <p:cNvSpPr/>
              <p:nvPr/>
            </p:nvSpPr>
            <p:spPr>
              <a:xfrm>
                <a:off x="17701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7" name="직사각형 157"/>
              <p:cNvSpPr/>
              <p:nvPr/>
            </p:nvSpPr>
            <p:spPr>
              <a:xfrm>
                <a:off x="2071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8" name="직사각형 202"/>
              <p:cNvSpPr/>
              <p:nvPr/>
            </p:nvSpPr>
            <p:spPr>
              <a:xfrm>
                <a:off x="5691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9" name="직사각형 203"/>
              <p:cNvSpPr/>
              <p:nvPr/>
            </p:nvSpPr>
            <p:spPr>
              <a:xfrm>
                <a:off x="871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0" name="직사각형 204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1" name="직사각형 205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2" name="직사각형 206"/>
              <p:cNvSpPr/>
              <p:nvPr/>
            </p:nvSpPr>
            <p:spPr>
              <a:xfrm>
                <a:off x="17701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3" name="직사각형 207"/>
              <p:cNvSpPr/>
              <p:nvPr/>
            </p:nvSpPr>
            <p:spPr>
              <a:xfrm>
                <a:off x="2071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4" name="직사각형 148"/>
              <p:cNvSpPr/>
              <p:nvPr/>
            </p:nvSpPr>
            <p:spPr>
              <a:xfrm>
                <a:off x="5691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5" name="직사각형 149"/>
              <p:cNvSpPr/>
              <p:nvPr/>
            </p:nvSpPr>
            <p:spPr>
              <a:xfrm>
                <a:off x="871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6" name="직사각형 150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7" name="직사각형 151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8" name="직사각형 156"/>
              <p:cNvSpPr/>
              <p:nvPr/>
            </p:nvSpPr>
            <p:spPr>
              <a:xfrm>
                <a:off x="17701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9" name="직사각형 157"/>
              <p:cNvSpPr/>
              <p:nvPr/>
            </p:nvSpPr>
            <p:spPr>
              <a:xfrm>
                <a:off x="2071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0" name="직사각형 202"/>
              <p:cNvSpPr/>
              <p:nvPr/>
            </p:nvSpPr>
            <p:spPr>
              <a:xfrm>
                <a:off x="5691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1" name="직사각형 203"/>
              <p:cNvSpPr/>
              <p:nvPr/>
            </p:nvSpPr>
            <p:spPr>
              <a:xfrm>
                <a:off x="871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2" name="직사각형 204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3" name="직사각형 205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4" name="직사각형 206"/>
              <p:cNvSpPr/>
              <p:nvPr/>
            </p:nvSpPr>
            <p:spPr>
              <a:xfrm>
                <a:off x="17701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5" name="직사각형 207"/>
              <p:cNvSpPr/>
              <p:nvPr/>
            </p:nvSpPr>
            <p:spPr>
              <a:xfrm>
                <a:off x="2071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6" name="직사각형 148"/>
              <p:cNvSpPr/>
              <p:nvPr/>
            </p:nvSpPr>
            <p:spPr>
              <a:xfrm>
                <a:off x="5691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7" name="직사각형 149"/>
              <p:cNvSpPr/>
              <p:nvPr/>
            </p:nvSpPr>
            <p:spPr>
              <a:xfrm>
                <a:off x="871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8" name="직사각형 150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9" name="직사각형 151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0" name="직사각형 156"/>
              <p:cNvSpPr/>
              <p:nvPr/>
            </p:nvSpPr>
            <p:spPr>
              <a:xfrm>
                <a:off x="17701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1" name="직사각형 157"/>
              <p:cNvSpPr/>
              <p:nvPr/>
            </p:nvSpPr>
            <p:spPr>
              <a:xfrm>
                <a:off x="2071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2" name="직사각형 202"/>
              <p:cNvSpPr/>
              <p:nvPr/>
            </p:nvSpPr>
            <p:spPr>
              <a:xfrm>
                <a:off x="5691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3" name="직사각형 203"/>
              <p:cNvSpPr/>
              <p:nvPr/>
            </p:nvSpPr>
            <p:spPr>
              <a:xfrm>
                <a:off x="871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4" name="직사각형 204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5" name="직사각형 205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6" name="직사각형 206"/>
              <p:cNvSpPr/>
              <p:nvPr/>
            </p:nvSpPr>
            <p:spPr>
              <a:xfrm>
                <a:off x="17701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7" name="직사각형 207"/>
              <p:cNvSpPr/>
              <p:nvPr/>
            </p:nvSpPr>
            <p:spPr>
              <a:xfrm>
                <a:off x="2071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88" name="그룹 389"/>
            <p:cNvGrpSpPr/>
            <p:nvPr/>
          </p:nvGrpSpPr>
          <p:grpSpPr>
            <a:xfrm>
              <a:off x="1173240" y="3273480"/>
              <a:ext cx="1802880" cy="2977200"/>
              <a:chOff x="1173240" y="3273480"/>
              <a:chExt cx="1802880" cy="2977200"/>
            </a:xfrm>
          </p:grpSpPr>
          <p:sp>
            <p:nvSpPr>
              <p:cNvPr id="1889" name="직사각형 148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0" name="직사각형 149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1" name="직사각형 150"/>
              <p:cNvSpPr/>
              <p:nvPr/>
            </p:nvSpPr>
            <p:spPr>
              <a:xfrm>
                <a:off x="17773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2" name="직사각형 151"/>
              <p:cNvSpPr/>
              <p:nvPr/>
            </p:nvSpPr>
            <p:spPr>
              <a:xfrm>
                <a:off x="2079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3" name="직사각형 156"/>
              <p:cNvSpPr/>
              <p:nvPr/>
            </p:nvSpPr>
            <p:spPr>
              <a:xfrm>
                <a:off x="2374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" name="직사각형 157"/>
              <p:cNvSpPr/>
              <p:nvPr/>
            </p:nvSpPr>
            <p:spPr>
              <a:xfrm>
                <a:off x="2675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5" name="직사각형 202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6" name="직사각형 203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" name="직사각형 204"/>
              <p:cNvSpPr/>
              <p:nvPr/>
            </p:nvSpPr>
            <p:spPr>
              <a:xfrm>
                <a:off x="17773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8" name="직사각형 205"/>
              <p:cNvSpPr/>
              <p:nvPr/>
            </p:nvSpPr>
            <p:spPr>
              <a:xfrm>
                <a:off x="2079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9" name="직사각형 206"/>
              <p:cNvSpPr/>
              <p:nvPr/>
            </p:nvSpPr>
            <p:spPr>
              <a:xfrm>
                <a:off x="2374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0" name="직사각형 207"/>
              <p:cNvSpPr/>
              <p:nvPr/>
            </p:nvSpPr>
            <p:spPr>
              <a:xfrm>
                <a:off x="2675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1" name="직사각형 148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2" name="직사각형 149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3" name="직사각형 150"/>
              <p:cNvSpPr/>
              <p:nvPr/>
            </p:nvSpPr>
            <p:spPr>
              <a:xfrm>
                <a:off x="17773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4" name="직사각형 151"/>
              <p:cNvSpPr/>
              <p:nvPr/>
            </p:nvSpPr>
            <p:spPr>
              <a:xfrm>
                <a:off x="2079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5" name="직사각형 156"/>
              <p:cNvSpPr/>
              <p:nvPr/>
            </p:nvSpPr>
            <p:spPr>
              <a:xfrm>
                <a:off x="2374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6" name="직사각형 157"/>
              <p:cNvSpPr/>
              <p:nvPr/>
            </p:nvSpPr>
            <p:spPr>
              <a:xfrm>
                <a:off x="2675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7" name="직사각형 202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8" name="직사각형 203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9" name="직사각형 204"/>
              <p:cNvSpPr/>
              <p:nvPr/>
            </p:nvSpPr>
            <p:spPr>
              <a:xfrm>
                <a:off x="17773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0" name="직사각형 205"/>
              <p:cNvSpPr/>
              <p:nvPr/>
            </p:nvSpPr>
            <p:spPr>
              <a:xfrm>
                <a:off x="2079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1" name="직사각형 206"/>
              <p:cNvSpPr/>
              <p:nvPr/>
            </p:nvSpPr>
            <p:spPr>
              <a:xfrm>
                <a:off x="2374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" name="직사각형 207"/>
              <p:cNvSpPr/>
              <p:nvPr/>
            </p:nvSpPr>
            <p:spPr>
              <a:xfrm>
                <a:off x="2675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3" name="직사각형 148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" name="직사각형 149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5" name="직사각형 150"/>
              <p:cNvSpPr/>
              <p:nvPr/>
            </p:nvSpPr>
            <p:spPr>
              <a:xfrm>
                <a:off x="17773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6" name="직사각형 151"/>
              <p:cNvSpPr/>
              <p:nvPr/>
            </p:nvSpPr>
            <p:spPr>
              <a:xfrm>
                <a:off x="2079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7" name="직사각형 156"/>
              <p:cNvSpPr/>
              <p:nvPr/>
            </p:nvSpPr>
            <p:spPr>
              <a:xfrm>
                <a:off x="2374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8" name="직사각형 157"/>
              <p:cNvSpPr/>
              <p:nvPr/>
            </p:nvSpPr>
            <p:spPr>
              <a:xfrm>
                <a:off x="2675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" name="직사각형 202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0" name="직사각형 203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1" name="직사각형 204"/>
              <p:cNvSpPr/>
              <p:nvPr/>
            </p:nvSpPr>
            <p:spPr>
              <a:xfrm>
                <a:off x="17773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2" name="직사각형 205"/>
              <p:cNvSpPr/>
              <p:nvPr/>
            </p:nvSpPr>
            <p:spPr>
              <a:xfrm>
                <a:off x="2079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3" name="직사각형 206"/>
              <p:cNvSpPr/>
              <p:nvPr/>
            </p:nvSpPr>
            <p:spPr>
              <a:xfrm>
                <a:off x="2374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4" name="직사각형 207"/>
              <p:cNvSpPr/>
              <p:nvPr/>
            </p:nvSpPr>
            <p:spPr>
              <a:xfrm>
                <a:off x="2675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5" name="직사각형 148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6" name="직사각형 149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7" name="직사각형 150"/>
              <p:cNvSpPr/>
              <p:nvPr/>
            </p:nvSpPr>
            <p:spPr>
              <a:xfrm>
                <a:off x="17773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8" name="직사각형 151"/>
              <p:cNvSpPr/>
              <p:nvPr/>
            </p:nvSpPr>
            <p:spPr>
              <a:xfrm>
                <a:off x="2079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9" name="직사각형 156"/>
              <p:cNvSpPr/>
              <p:nvPr/>
            </p:nvSpPr>
            <p:spPr>
              <a:xfrm>
                <a:off x="2374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0" name="직사각형 157"/>
              <p:cNvSpPr/>
              <p:nvPr/>
            </p:nvSpPr>
            <p:spPr>
              <a:xfrm>
                <a:off x="2675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" name="직사각형 202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2" name="직사각형 203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3" name="직사각형 204"/>
              <p:cNvSpPr/>
              <p:nvPr/>
            </p:nvSpPr>
            <p:spPr>
              <a:xfrm>
                <a:off x="17773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4" name="직사각형 205"/>
              <p:cNvSpPr/>
              <p:nvPr/>
            </p:nvSpPr>
            <p:spPr>
              <a:xfrm>
                <a:off x="2079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5" name="직사각형 206"/>
              <p:cNvSpPr/>
              <p:nvPr/>
            </p:nvSpPr>
            <p:spPr>
              <a:xfrm>
                <a:off x="2374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6" name="직사각형 207"/>
              <p:cNvSpPr/>
              <p:nvPr/>
            </p:nvSpPr>
            <p:spPr>
              <a:xfrm>
                <a:off x="2675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7" name="직사각형 148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8" name="직사각형 149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9" name="직사각형 150"/>
              <p:cNvSpPr/>
              <p:nvPr/>
            </p:nvSpPr>
            <p:spPr>
              <a:xfrm>
                <a:off x="17773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0" name="직사각형 151"/>
              <p:cNvSpPr/>
              <p:nvPr/>
            </p:nvSpPr>
            <p:spPr>
              <a:xfrm>
                <a:off x="2079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1" name="직사각형 156"/>
              <p:cNvSpPr/>
              <p:nvPr/>
            </p:nvSpPr>
            <p:spPr>
              <a:xfrm>
                <a:off x="2374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2" name="직사각형 157"/>
              <p:cNvSpPr/>
              <p:nvPr/>
            </p:nvSpPr>
            <p:spPr>
              <a:xfrm>
                <a:off x="2675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3" name="직사각형 202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4" name="직사각형 203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5" name="직사각형 204"/>
              <p:cNvSpPr/>
              <p:nvPr/>
            </p:nvSpPr>
            <p:spPr>
              <a:xfrm>
                <a:off x="17773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6" name="직사각형 205"/>
              <p:cNvSpPr/>
              <p:nvPr/>
            </p:nvSpPr>
            <p:spPr>
              <a:xfrm>
                <a:off x="2079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7" name="직사각형 206"/>
              <p:cNvSpPr/>
              <p:nvPr/>
            </p:nvSpPr>
            <p:spPr>
              <a:xfrm>
                <a:off x="2374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직사각형 207"/>
              <p:cNvSpPr/>
              <p:nvPr/>
            </p:nvSpPr>
            <p:spPr>
              <a:xfrm>
                <a:off x="2675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49" name="그룹 390"/>
            <p:cNvGrpSpPr/>
            <p:nvPr/>
          </p:nvGrpSpPr>
          <p:grpSpPr>
            <a:xfrm>
              <a:off x="2980440" y="3273480"/>
              <a:ext cx="1803240" cy="2977200"/>
              <a:chOff x="2980440" y="3273480"/>
              <a:chExt cx="1803240" cy="2977200"/>
            </a:xfrm>
          </p:grpSpPr>
          <p:sp>
            <p:nvSpPr>
              <p:cNvPr id="1950" name="직사각형 148"/>
              <p:cNvSpPr/>
              <p:nvPr/>
            </p:nvSpPr>
            <p:spPr>
              <a:xfrm>
                <a:off x="29804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149"/>
              <p:cNvSpPr/>
              <p:nvPr/>
            </p:nvSpPr>
            <p:spPr>
              <a:xfrm>
                <a:off x="32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150"/>
              <p:cNvSpPr/>
              <p:nvPr/>
            </p:nvSpPr>
            <p:spPr>
              <a:xfrm>
                <a:off x="3584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151"/>
              <p:cNvSpPr/>
              <p:nvPr/>
            </p:nvSpPr>
            <p:spPr>
              <a:xfrm>
                <a:off x="3886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156"/>
              <p:cNvSpPr/>
              <p:nvPr/>
            </p:nvSpPr>
            <p:spPr>
              <a:xfrm>
                <a:off x="41814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157"/>
              <p:cNvSpPr/>
              <p:nvPr/>
            </p:nvSpPr>
            <p:spPr>
              <a:xfrm>
                <a:off x="44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2"/>
              <p:cNvSpPr/>
              <p:nvPr/>
            </p:nvSpPr>
            <p:spPr>
              <a:xfrm>
                <a:off x="29804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203"/>
              <p:cNvSpPr/>
              <p:nvPr/>
            </p:nvSpPr>
            <p:spPr>
              <a:xfrm>
                <a:off x="32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204"/>
              <p:cNvSpPr/>
              <p:nvPr/>
            </p:nvSpPr>
            <p:spPr>
              <a:xfrm>
                <a:off x="3584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205"/>
              <p:cNvSpPr/>
              <p:nvPr/>
            </p:nvSpPr>
            <p:spPr>
              <a:xfrm>
                <a:off x="3886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206"/>
              <p:cNvSpPr/>
              <p:nvPr/>
            </p:nvSpPr>
            <p:spPr>
              <a:xfrm>
                <a:off x="41814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207"/>
              <p:cNvSpPr/>
              <p:nvPr/>
            </p:nvSpPr>
            <p:spPr>
              <a:xfrm>
                <a:off x="44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48"/>
              <p:cNvSpPr/>
              <p:nvPr/>
            </p:nvSpPr>
            <p:spPr>
              <a:xfrm>
                <a:off x="29804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149"/>
              <p:cNvSpPr/>
              <p:nvPr/>
            </p:nvSpPr>
            <p:spPr>
              <a:xfrm>
                <a:off x="32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150"/>
              <p:cNvSpPr/>
              <p:nvPr/>
            </p:nvSpPr>
            <p:spPr>
              <a:xfrm>
                <a:off x="3584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151"/>
              <p:cNvSpPr/>
              <p:nvPr/>
            </p:nvSpPr>
            <p:spPr>
              <a:xfrm>
                <a:off x="3886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156"/>
              <p:cNvSpPr/>
              <p:nvPr/>
            </p:nvSpPr>
            <p:spPr>
              <a:xfrm>
                <a:off x="41814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157"/>
              <p:cNvSpPr/>
              <p:nvPr/>
            </p:nvSpPr>
            <p:spPr>
              <a:xfrm>
                <a:off x="44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2"/>
              <p:cNvSpPr/>
              <p:nvPr/>
            </p:nvSpPr>
            <p:spPr>
              <a:xfrm>
                <a:off x="29804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203"/>
              <p:cNvSpPr/>
              <p:nvPr/>
            </p:nvSpPr>
            <p:spPr>
              <a:xfrm>
                <a:off x="32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204"/>
              <p:cNvSpPr/>
              <p:nvPr/>
            </p:nvSpPr>
            <p:spPr>
              <a:xfrm>
                <a:off x="3584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205"/>
              <p:cNvSpPr/>
              <p:nvPr/>
            </p:nvSpPr>
            <p:spPr>
              <a:xfrm>
                <a:off x="3886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206"/>
              <p:cNvSpPr/>
              <p:nvPr/>
            </p:nvSpPr>
            <p:spPr>
              <a:xfrm>
                <a:off x="41814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207"/>
              <p:cNvSpPr/>
              <p:nvPr/>
            </p:nvSpPr>
            <p:spPr>
              <a:xfrm>
                <a:off x="44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48"/>
              <p:cNvSpPr/>
              <p:nvPr/>
            </p:nvSpPr>
            <p:spPr>
              <a:xfrm>
                <a:off x="29804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149"/>
              <p:cNvSpPr/>
              <p:nvPr/>
            </p:nvSpPr>
            <p:spPr>
              <a:xfrm>
                <a:off x="32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150"/>
              <p:cNvSpPr/>
              <p:nvPr/>
            </p:nvSpPr>
            <p:spPr>
              <a:xfrm>
                <a:off x="3584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151"/>
              <p:cNvSpPr/>
              <p:nvPr/>
            </p:nvSpPr>
            <p:spPr>
              <a:xfrm>
                <a:off x="3886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156"/>
              <p:cNvSpPr/>
              <p:nvPr/>
            </p:nvSpPr>
            <p:spPr>
              <a:xfrm>
                <a:off x="41814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157"/>
              <p:cNvSpPr/>
              <p:nvPr/>
            </p:nvSpPr>
            <p:spPr>
              <a:xfrm>
                <a:off x="44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2"/>
              <p:cNvSpPr/>
              <p:nvPr/>
            </p:nvSpPr>
            <p:spPr>
              <a:xfrm>
                <a:off x="29804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203"/>
              <p:cNvSpPr/>
              <p:nvPr/>
            </p:nvSpPr>
            <p:spPr>
              <a:xfrm>
                <a:off x="32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204"/>
              <p:cNvSpPr/>
              <p:nvPr/>
            </p:nvSpPr>
            <p:spPr>
              <a:xfrm>
                <a:off x="3584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205"/>
              <p:cNvSpPr/>
              <p:nvPr/>
            </p:nvSpPr>
            <p:spPr>
              <a:xfrm>
                <a:off x="3886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206"/>
              <p:cNvSpPr/>
              <p:nvPr/>
            </p:nvSpPr>
            <p:spPr>
              <a:xfrm>
                <a:off x="41814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207"/>
              <p:cNvSpPr/>
              <p:nvPr/>
            </p:nvSpPr>
            <p:spPr>
              <a:xfrm>
                <a:off x="44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48"/>
              <p:cNvSpPr/>
              <p:nvPr/>
            </p:nvSpPr>
            <p:spPr>
              <a:xfrm>
                <a:off x="29804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149"/>
              <p:cNvSpPr/>
              <p:nvPr/>
            </p:nvSpPr>
            <p:spPr>
              <a:xfrm>
                <a:off x="32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150"/>
              <p:cNvSpPr/>
              <p:nvPr/>
            </p:nvSpPr>
            <p:spPr>
              <a:xfrm>
                <a:off x="3584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151"/>
              <p:cNvSpPr/>
              <p:nvPr/>
            </p:nvSpPr>
            <p:spPr>
              <a:xfrm>
                <a:off x="3886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156"/>
              <p:cNvSpPr/>
              <p:nvPr/>
            </p:nvSpPr>
            <p:spPr>
              <a:xfrm>
                <a:off x="41814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157"/>
              <p:cNvSpPr/>
              <p:nvPr/>
            </p:nvSpPr>
            <p:spPr>
              <a:xfrm>
                <a:off x="44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2"/>
              <p:cNvSpPr/>
              <p:nvPr/>
            </p:nvSpPr>
            <p:spPr>
              <a:xfrm>
                <a:off x="29804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203"/>
              <p:cNvSpPr/>
              <p:nvPr/>
            </p:nvSpPr>
            <p:spPr>
              <a:xfrm>
                <a:off x="32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204"/>
              <p:cNvSpPr/>
              <p:nvPr/>
            </p:nvSpPr>
            <p:spPr>
              <a:xfrm>
                <a:off x="3584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205"/>
              <p:cNvSpPr/>
              <p:nvPr/>
            </p:nvSpPr>
            <p:spPr>
              <a:xfrm>
                <a:off x="3886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206"/>
              <p:cNvSpPr/>
              <p:nvPr/>
            </p:nvSpPr>
            <p:spPr>
              <a:xfrm>
                <a:off x="41814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207"/>
              <p:cNvSpPr/>
              <p:nvPr/>
            </p:nvSpPr>
            <p:spPr>
              <a:xfrm>
                <a:off x="44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48"/>
              <p:cNvSpPr/>
              <p:nvPr/>
            </p:nvSpPr>
            <p:spPr>
              <a:xfrm>
                <a:off x="29804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149"/>
              <p:cNvSpPr/>
              <p:nvPr/>
            </p:nvSpPr>
            <p:spPr>
              <a:xfrm>
                <a:off x="32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150"/>
              <p:cNvSpPr/>
              <p:nvPr/>
            </p:nvSpPr>
            <p:spPr>
              <a:xfrm>
                <a:off x="3584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151"/>
              <p:cNvSpPr/>
              <p:nvPr/>
            </p:nvSpPr>
            <p:spPr>
              <a:xfrm>
                <a:off x="3886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156"/>
              <p:cNvSpPr/>
              <p:nvPr/>
            </p:nvSpPr>
            <p:spPr>
              <a:xfrm>
                <a:off x="41814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157"/>
              <p:cNvSpPr/>
              <p:nvPr/>
            </p:nvSpPr>
            <p:spPr>
              <a:xfrm>
                <a:off x="44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2"/>
              <p:cNvSpPr/>
              <p:nvPr/>
            </p:nvSpPr>
            <p:spPr>
              <a:xfrm>
                <a:off x="29804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5" name="직사각형 203"/>
              <p:cNvSpPr/>
              <p:nvPr/>
            </p:nvSpPr>
            <p:spPr>
              <a:xfrm>
                <a:off x="32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204"/>
              <p:cNvSpPr/>
              <p:nvPr/>
            </p:nvSpPr>
            <p:spPr>
              <a:xfrm>
                <a:off x="3584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205"/>
              <p:cNvSpPr/>
              <p:nvPr/>
            </p:nvSpPr>
            <p:spPr>
              <a:xfrm>
                <a:off x="3886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8" name="직사각형 206"/>
              <p:cNvSpPr/>
              <p:nvPr/>
            </p:nvSpPr>
            <p:spPr>
              <a:xfrm>
                <a:off x="41814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9" name="직사각형 207"/>
              <p:cNvSpPr/>
              <p:nvPr/>
            </p:nvSpPr>
            <p:spPr>
              <a:xfrm>
                <a:off x="44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10" name="그룹 391"/>
            <p:cNvGrpSpPr/>
            <p:nvPr/>
          </p:nvGrpSpPr>
          <p:grpSpPr>
            <a:xfrm>
              <a:off x="4777920" y="3273480"/>
              <a:ext cx="1803240" cy="2977200"/>
              <a:chOff x="4777920" y="3273480"/>
              <a:chExt cx="1803240" cy="2977200"/>
            </a:xfrm>
          </p:grpSpPr>
          <p:sp>
            <p:nvSpPr>
              <p:cNvPr id="2011" name="직사각형 148"/>
              <p:cNvSpPr/>
              <p:nvPr/>
            </p:nvSpPr>
            <p:spPr>
              <a:xfrm>
                <a:off x="4777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149"/>
              <p:cNvSpPr/>
              <p:nvPr/>
            </p:nvSpPr>
            <p:spPr>
              <a:xfrm>
                <a:off x="50799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150"/>
              <p:cNvSpPr/>
              <p:nvPr/>
            </p:nvSpPr>
            <p:spPr>
              <a:xfrm>
                <a:off x="5382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151"/>
              <p:cNvSpPr/>
              <p:nvPr/>
            </p:nvSpPr>
            <p:spPr>
              <a:xfrm>
                <a:off x="56836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156"/>
              <p:cNvSpPr/>
              <p:nvPr/>
            </p:nvSpPr>
            <p:spPr>
              <a:xfrm>
                <a:off x="5978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157"/>
              <p:cNvSpPr/>
              <p:nvPr/>
            </p:nvSpPr>
            <p:spPr>
              <a:xfrm>
                <a:off x="6280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2"/>
              <p:cNvSpPr/>
              <p:nvPr/>
            </p:nvSpPr>
            <p:spPr>
              <a:xfrm>
                <a:off x="4777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203"/>
              <p:cNvSpPr/>
              <p:nvPr/>
            </p:nvSpPr>
            <p:spPr>
              <a:xfrm>
                <a:off x="50799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204"/>
              <p:cNvSpPr/>
              <p:nvPr/>
            </p:nvSpPr>
            <p:spPr>
              <a:xfrm>
                <a:off x="5382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205"/>
              <p:cNvSpPr/>
              <p:nvPr/>
            </p:nvSpPr>
            <p:spPr>
              <a:xfrm>
                <a:off x="56836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206"/>
              <p:cNvSpPr/>
              <p:nvPr/>
            </p:nvSpPr>
            <p:spPr>
              <a:xfrm>
                <a:off x="5978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207"/>
              <p:cNvSpPr/>
              <p:nvPr/>
            </p:nvSpPr>
            <p:spPr>
              <a:xfrm>
                <a:off x="6280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48"/>
              <p:cNvSpPr/>
              <p:nvPr/>
            </p:nvSpPr>
            <p:spPr>
              <a:xfrm>
                <a:off x="4777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149"/>
              <p:cNvSpPr/>
              <p:nvPr/>
            </p:nvSpPr>
            <p:spPr>
              <a:xfrm>
                <a:off x="50799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150"/>
              <p:cNvSpPr/>
              <p:nvPr/>
            </p:nvSpPr>
            <p:spPr>
              <a:xfrm>
                <a:off x="5382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151"/>
              <p:cNvSpPr/>
              <p:nvPr/>
            </p:nvSpPr>
            <p:spPr>
              <a:xfrm>
                <a:off x="56836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156"/>
              <p:cNvSpPr/>
              <p:nvPr/>
            </p:nvSpPr>
            <p:spPr>
              <a:xfrm>
                <a:off x="5978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157"/>
              <p:cNvSpPr/>
              <p:nvPr/>
            </p:nvSpPr>
            <p:spPr>
              <a:xfrm>
                <a:off x="6280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2"/>
              <p:cNvSpPr/>
              <p:nvPr/>
            </p:nvSpPr>
            <p:spPr>
              <a:xfrm>
                <a:off x="4777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203"/>
              <p:cNvSpPr/>
              <p:nvPr/>
            </p:nvSpPr>
            <p:spPr>
              <a:xfrm>
                <a:off x="50799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204"/>
              <p:cNvSpPr/>
              <p:nvPr/>
            </p:nvSpPr>
            <p:spPr>
              <a:xfrm>
                <a:off x="5382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205"/>
              <p:cNvSpPr/>
              <p:nvPr/>
            </p:nvSpPr>
            <p:spPr>
              <a:xfrm>
                <a:off x="56836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206"/>
              <p:cNvSpPr/>
              <p:nvPr/>
            </p:nvSpPr>
            <p:spPr>
              <a:xfrm>
                <a:off x="5978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207"/>
              <p:cNvSpPr/>
              <p:nvPr/>
            </p:nvSpPr>
            <p:spPr>
              <a:xfrm>
                <a:off x="6280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48"/>
              <p:cNvSpPr/>
              <p:nvPr/>
            </p:nvSpPr>
            <p:spPr>
              <a:xfrm>
                <a:off x="4777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149"/>
              <p:cNvSpPr/>
              <p:nvPr/>
            </p:nvSpPr>
            <p:spPr>
              <a:xfrm>
                <a:off x="50799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150"/>
              <p:cNvSpPr/>
              <p:nvPr/>
            </p:nvSpPr>
            <p:spPr>
              <a:xfrm>
                <a:off x="5382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151"/>
              <p:cNvSpPr/>
              <p:nvPr/>
            </p:nvSpPr>
            <p:spPr>
              <a:xfrm>
                <a:off x="56836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156"/>
              <p:cNvSpPr/>
              <p:nvPr/>
            </p:nvSpPr>
            <p:spPr>
              <a:xfrm>
                <a:off x="5978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157"/>
              <p:cNvSpPr/>
              <p:nvPr/>
            </p:nvSpPr>
            <p:spPr>
              <a:xfrm>
                <a:off x="6280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2"/>
              <p:cNvSpPr/>
              <p:nvPr/>
            </p:nvSpPr>
            <p:spPr>
              <a:xfrm>
                <a:off x="4777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203"/>
              <p:cNvSpPr/>
              <p:nvPr/>
            </p:nvSpPr>
            <p:spPr>
              <a:xfrm>
                <a:off x="50799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204"/>
              <p:cNvSpPr/>
              <p:nvPr/>
            </p:nvSpPr>
            <p:spPr>
              <a:xfrm>
                <a:off x="5382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205"/>
              <p:cNvSpPr/>
              <p:nvPr/>
            </p:nvSpPr>
            <p:spPr>
              <a:xfrm>
                <a:off x="56836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206"/>
              <p:cNvSpPr/>
              <p:nvPr/>
            </p:nvSpPr>
            <p:spPr>
              <a:xfrm>
                <a:off x="5978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207"/>
              <p:cNvSpPr/>
              <p:nvPr/>
            </p:nvSpPr>
            <p:spPr>
              <a:xfrm>
                <a:off x="6280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48"/>
              <p:cNvSpPr/>
              <p:nvPr/>
            </p:nvSpPr>
            <p:spPr>
              <a:xfrm>
                <a:off x="4777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149"/>
              <p:cNvSpPr/>
              <p:nvPr/>
            </p:nvSpPr>
            <p:spPr>
              <a:xfrm>
                <a:off x="50799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150"/>
              <p:cNvSpPr/>
              <p:nvPr/>
            </p:nvSpPr>
            <p:spPr>
              <a:xfrm>
                <a:off x="5382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151"/>
              <p:cNvSpPr/>
              <p:nvPr/>
            </p:nvSpPr>
            <p:spPr>
              <a:xfrm>
                <a:off x="56836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156"/>
              <p:cNvSpPr/>
              <p:nvPr/>
            </p:nvSpPr>
            <p:spPr>
              <a:xfrm>
                <a:off x="5978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157"/>
              <p:cNvSpPr/>
              <p:nvPr/>
            </p:nvSpPr>
            <p:spPr>
              <a:xfrm>
                <a:off x="6280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2"/>
              <p:cNvSpPr/>
              <p:nvPr/>
            </p:nvSpPr>
            <p:spPr>
              <a:xfrm>
                <a:off x="4777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203"/>
              <p:cNvSpPr/>
              <p:nvPr/>
            </p:nvSpPr>
            <p:spPr>
              <a:xfrm>
                <a:off x="50799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204"/>
              <p:cNvSpPr/>
              <p:nvPr/>
            </p:nvSpPr>
            <p:spPr>
              <a:xfrm>
                <a:off x="5382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205"/>
              <p:cNvSpPr/>
              <p:nvPr/>
            </p:nvSpPr>
            <p:spPr>
              <a:xfrm>
                <a:off x="56836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206"/>
              <p:cNvSpPr/>
              <p:nvPr/>
            </p:nvSpPr>
            <p:spPr>
              <a:xfrm>
                <a:off x="5978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207"/>
              <p:cNvSpPr/>
              <p:nvPr/>
            </p:nvSpPr>
            <p:spPr>
              <a:xfrm>
                <a:off x="6280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48"/>
              <p:cNvSpPr/>
              <p:nvPr/>
            </p:nvSpPr>
            <p:spPr>
              <a:xfrm>
                <a:off x="4777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149"/>
              <p:cNvSpPr/>
              <p:nvPr/>
            </p:nvSpPr>
            <p:spPr>
              <a:xfrm>
                <a:off x="50799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150"/>
              <p:cNvSpPr/>
              <p:nvPr/>
            </p:nvSpPr>
            <p:spPr>
              <a:xfrm>
                <a:off x="5382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151"/>
              <p:cNvSpPr/>
              <p:nvPr/>
            </p:nvSpPr>
            <p:spPr>
              <a:xfrm>
                <a:off x="56836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156"/>
              <p:cNvSpPr/>
              <p:nvPr/>
            </p:nvSpPr>
            <p:spPr>
              <a:xfrm>
                <a:off x="5978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157"/>
              <p:cNvSpPr/>
              <p:nvPr/>
            </p:nvSpPr>
            <p:spPr>
              <a:xfrm>
                <a:off x="6280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2"/>
              <p:cNvSpPr/>
              <p:nvPr/>
            </p:nvSpPr>
            <p:spPr>
              <a:xfrm>
                <a:off x="4777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6" name="직사각형 203"/>
              <p:cNvSpPr/>
              <p:nvPr/>
            </p:nvSpPr>
            <p:spPr>
              <a:xfrm>
                <a:off x="50799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204"/>
              <p:cNvSpPr/>
              <p:nvPr/>
            </p:nvSpPr>
            <p:spPr>
              <a:xfrm>
                <a:off x="5382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205"/>
              <p:cNvSpPr/>
              <p:nvPr/>
            </p:nvSpPr>
            <p:spPr>
              <a:xfrm>
                <a:off x="56836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9" name="직사각형 206"/>
              <p:cNvSpPr/>
              <p:nvPr/>
            </p:nvSpPr>
            <p:spPr>
              <a:xfrm>
                <a:off x="5978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0" name="직사각형 207"/>
              <p:cNvSpPr/>
              <p:nvPr/>
            </p:nvSpPr>
            <p:spPr>
              <a:xfrm>
                <a:off x="6280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1" name="직선 화살표 연결선 392"/>
            <p:cNvSpPr/>
            <p:nvPr/>
          </p:nvSpPr>
          <p:spPr>
            <a:xfrm>
              <a:off x="252468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2" name="직선 화살표 연결선 393"/>
            <p:cNvSpPr/>
            <p:nvPr/>
          </p:nvSpPr>
          <p:spPr>
            <a:xfrm>
              <a:off x="373500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3" name="직선 화살표 연결선 394"/>
            <p:cNvSpPr/>
            <p:nvPr/>
          </p:nvSpPr>
          <p:spPr>
            <a:xfrm>
              <a:off x="402804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4" name="직선 화살표 연결선 395"/>
            <p:cNvSpPr/>
            <p:nvPr/>
          </p:nvSpPr>
          <p:spPr>
            <a:xfrm>
              <a:off x="433044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5" name="직선 화살표 연결선 396"/>
            <p:cNvSpPr/>
            <p:nvPr/>
          </p:nvSpPr>
          <p:spPr>
            <a:xfrm>
              <a:off x="583452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76" name="그룹 397"/>
            <p:cNvGrpSpPr/>
            <p:nvPr/>
          </p:nvGrpSpPr>
          <p:grpSpPr>
            <a:xfrm>
              <a:off x="6580800" y="3273480"/>
              <a:ext cx="1802880" cy="2977200"/>
              <a:chOff x="6580800" y="3273480"/>
              <a:chExt cx="1802880" cy="2977200"/>
            </a:xfrm>
          </p:grpSpPr>
          <p:sp>
            <p:nvSpPr>
              <p:cNvPr id="2077" name="직사각형 148"/>
              <p:cNvSpPr/>
              <p:nvPr/>
            </p:nvSpPr>
            <p:spPr>
              <a:xfrm>
                <a:off x="6580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149"/>
              <p:cNvSpPr/>
              <p:nvPr/>
            </p:nvSpPr>
            <p:spPr>
              <a:xfrm>
                <a:off x="68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150"/>
              <p:cNvSpPr/>
              <p:nvPr/>
            </p:nvSpPr>
            <p:spPr>
              <a:xfrm>
                <a:off x="7184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151"/>
              <p:cNvSpPr/>
              <p:nvPr/>
            </p:nvSpPr>
            <p:spPr>
              <a:xfrm>
                <a:off x="7486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156"/>
              <p:cNvSpPr/>
              <p:nvPr/>
            </p:nvSpPr>
            <p:spPr>
              <a:xfrm>
                <a:off x="77817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57"/>
              <p:cNvSpPr/>
              <p:nvPr/>
            </p:nvSpPr>
            <p:spPr>
              <a:xfrm>
                <a:off x="80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202"/>
              <p:cNvSpPr/>
              <p:nvPr/>
            </p:nvSpPr>
            <p:spPr>
              <a:xfrm>
                <a:off x="6580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203"/>
              <p:cNvSpPr/>
              <p:nvPr/>
            </p:nvSpPr>
            <p:spPr>
              <a:xfrm>
                <a:off x="68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204"/>
              <p:cNvSpPr/>
              <p:nvPr/>
            </p:nvSpPr>
            <p:spPr>
              <a:xfrm>
                <a:off x="7184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205"/>
              <p:cNvSpPr/>
              <p:nvPr/>
            </p:nvSpPr>
            <p:spPr>
              <a:xfrm>
                <a:off x="7486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206"/>
              <p:cNvSpPr/>
              <p:nvPr/>
            </p:nvSpPr>
            <p:spPr>
              <a:xfrm>
                <a:off x="77817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7"/>
              <p:cNvSpPr/>
              <p:nvPr/>
            </p:nvSpPr>
            <p:spPr>
              <a:xfrm>
                <a:off x="80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148"/>
              <p:cNvSpPr/>
              <p:nvPr/>
            </p:nvSpPr>
            <p:spPr>
              <a:xfrm>
                <a:off x="6580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149"/>
              <p:cNvSpPr/>
              <p:nvPr/>
            </p:nvSpPr>
            <p:spPr>
              <a:xfrm>
                <a:off x="68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150"/>
              <p:cNvSpPr/>
              <p:nvPr/>
            </p:nvSpPr>
            <p:spPr>
              <a:xfrm>
                <a:off x="7184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151"/>
              <p:cNvSpPr/>
              <p:nvPr/>
            </p:nvSpPr>
            <p:spPr>
              <a:xfrm>
                <a:off x="7486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156"/>
              <p:cNvSpPr/>
              <p:nvPr/>
            </p:nvSpPr>
            <p:spPr>
              <a:xfrm>
                <a:off x="77817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57"/>
              <p:cNvSpPr/>
              <p:nvPr/>
            </p:nvSpPr>
            <p:spPr>
              <a:xfrm>
                <a:off x="80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202"/>
              <p:cNvSpPr/>
              <p:nvPr/>
            </p:nvSpPr>
            <p:spPr>
              <a:xfrm>
                <a:off x="6580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203"/>
              <p:cNvSpPr/>
              <p:nvPr/>
            </p:nvSpPr>
            <p:spPr>
              <a:xfrm>
                <a:off x="68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204"/>
              <p:cNvSpPr/>
              <p:nvPr/>
            </p:nvSpPr>
            <p:spPr>
              <a:xfrm>
                <a:off x="7184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205"/>
              <p:cNvSpPr/>
              <p:nvPr/>
            </p:nvSpPr>
            <p:spPr>
              <a:xfrm>
                <a:off x="7486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206"/>
              <p:cNvSpPr/>
              <p:nvPr/>
            </p:nvSpPr>
            <p:spPr>
              <a:xfrm>
                <a:off x="77817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7"/>
              <p:cNvSpPr/>
              <p:nvPr/>
            </p:nvSpPr>
            <p:spPr>
              <a:xfrm>
                <a:off x="80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148"/>
              <p:cNvSpPr/>
              <p:nvPr/>
            </p:nvSpPr>
            <p:spPr>
              <a:xfrm>
                <a:off x="6580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149"/>
              <p:cNvSpPr/>
              <p:nvPr/>
            </p:nvSpPr>
            <p:spPr>
              <a:xfrm>
                <a:off x="68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150"/>
              <p:cNvSpPr/>
              <p:nvPr/>
            </p:nvSpPr>
            <p:spPr>
              <a:xfrm>
                <a:off x="7184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151"/>
              <p:cNvSpPr/>
              <p:nvPr/>
            </p:nvSpPr>
            <p:spPr>
              <a:xfrm>
                <a:off x="7486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156"/>
              <p:cNvSpPr/>
              <p:nvPr/>
            </p:nvSpPr>
            <p:spPr>
              <a:xfrm>
                <a:off x="77817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57"/>
              <p:cNvSpPr/>
              <p:nvPr/>
            </p:nvSpPr>
            <p:spPr>
              <a:xfrm>
                <a:off x="80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202"/>
              <p:cNvSpPr/>
              <p:nvPr/>
            </p:nvSpPr>
            <p:spPr>
              <a:xfrm>
                <a:off x="6580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203"/>
              <p:cNvSpPr/>
              <p:nvPr/>
            </p:nvSpPr>
            <p:spPr>
              <a:xfrm>
                <a:off x="68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204"/>
              <p:cNvSpPr/>
              <p:nvPr/>
            </p:nvSpPr>
            <p:spPr>
              <a:xfrm>
                <a:off x="7184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205"/>
              <p:cNvSpPr/>
              <p:nvPr/>
            </p:nvSpPr>
            <p:spPr>
              <a:xfrm>
                <a:off x="7486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206"/>
              <p:cNvSpPr/>
              <p:nvPr/>
            </p:nvSpPr>
            <p:spPr>
              <a:xfrm>
                <a:off x="77817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7"/>
              <p:cNvSpPr/>
              <p:nvPr/>
            </p:nvSpPr>
            <p:spPr>
              <a:xfrm>
                <a:off x="80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148"/>
              <p:cNvSpPr/>
              <p:nvPr/>
            </p:nvSpPr>
            <p:spPr>
              <a:xfrm>
                <a:off x="6580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149"/>
              <p:cNvSpPr/>
              <p:nvPr/>
            </p:nvSpPr>
            <p:spPr>
              <a:xfrm>
                <a:off x="68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150"/>
              <p:cNvSpPr/>
              <p:nvPr/>
            </p:nvSpPr>
            <p:spPr>
              <a:xfrm>
                <a:off x="7184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151"/>
              <p:cNvSpPr/>
              <p:nvPr/>
            </p:nvSpPr>
            <p:spPr>
              <a:xfrm>
                <a:off x="7486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156"/>
              <p:cNvSpPr/>
              <p:nvPr/>
            </p:nvSpPr>
            <p:spPr>
              <a:xfrm>
                <a:off x="77817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57"/>
              <p:cNvSpPr/>
              <p:nvPr/>
            </p:nvSpPr>
            <p:spPr>
              <a:xfrm>
                <a:off x="80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202"/>
              <p:cNvSpPr/>
              <p:nvPr/>
            </p:nvSpPr>
            <p:spPr>
              <a:xfrm>
                <a:off x="6580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203"/>
              <p:cNvSpPr/>
              <p:nvPr/>
            </p:nvSpPr>
            <p:spPr>
              <a:xfrm>
                <a:off x="68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204"/>
              <p:cNvSpPr/>
              <p:nvPr/>
            </p:nvSpPr>
            <p:spPr>
              <a:xfrm>
                <a:off x="7184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205"/>
              <p:cNvSpPr/>
              <p:nvPr/>
            </p:nvSpPr>
            <p:spPr>
              <a:xfrm>
                <a:off x="7486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206"/>
              <p:cNvSpPr/>
              <p:nvPr/>
            </p:nvSpPr>
            <p:spPr>
              <a:xfrm>
                <a:off x="77817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7"/>
              <p:cNvSpPr/>
              <p:nvPr/>
            </p:nvSpPr>
            <p:spPr>
              <a:xfrm>
                <a:off x="80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148"/>
              <p:cNvSpPr/>
              <p:nvPr/>
            </p:nvSpPr>
            <p:spPr>
              <a:xfrm>
                <a:off x="6580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149"/>
              <p:cNvSpPr/>
              <p:nvPr/>
            </p:nvSpPr>
            <p:spPr>
              <a:xfrm>
                <a:off x="68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7" name="직사각형 150"/>
              <p:cNvSpPr/>
              <p:nvPr/>
            </p:nvSpPr>
            <p:spPr>
              <a:xfrm>
                <a:off x="7184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151"/>
              <p:cNvSpPr/>
              <p:nvPr/>
            </p:nvSpPr>
            <p:spPr>
              <a:xfrm>
                <a:off x="7486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156"/>
              <p:cNvSpPr/>
              <p:nvPr/>
            </p:nvSpPr>
            <p:spPr>
              <a:xfrm>
                <a:off x="77817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0" name="직사각형 157"/>
              <p:cNvSpPr/>
              <p:nvPr/>
            </p:nvSpPr>
            <p:spPr>
              <a:xfrm>
                <a:off x="80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1" name="직사각형 202"/>
              <p:cNvSpPr/>
              <p:nvPr/>
            </p:nvSpPr>
            <p:spPr>
              <a:xfrm>
                <a:off x="6580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203"/>
              <p:cNvSpPr/>
              <p:nvPr/>
            </p:nvSpPr>
            <p:spPr>
              <a:xfrm>
                <a:off x="68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204"/>
              <p:cNvSpPr/>
              <p:nvPr/>
            </p:nvSpPr>
            <p:spPr>
              <a:xfrm>
                <a:off x="7184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205"/>
              <p:cNvSpPr/>
              <p:nvPr/>
            </p:nvSpPr>
            <p:spPr>
              <a:xfrm>
                <a:off x="7486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206"/>
              <p:cNvSpPr/>
              <p:nvPr/>
            </p:nvSpPr>
            <p:spPr>
              <a:xfrm>
                <a:off x="77817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207"/>
              <p:cNvSpPr/>
              <p:nvPr/>
            </p:nvSpPr>
            <p:spPr>
              <a:xfrm>
                <a:off x="80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37" name="직선 화살표 연결선 398"/>
            <p:cNvSpPr/>
            <p:nvPr/>
          </p:nvSpPr>
          <p:spPr>
            <a:xfrm>
              <a:off x="7335360" y="4473720"/>
              <a:ext cx="360" cy="59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8" name="직사각형 148"/>
            <p:cNvSpPr/>
            <p:nvPr/>
          </p:nvSpPr>
          <p:spPr>
            <a:xfrm>
              <a:off x="838872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9" name="타원 209"/>
            <p:cNvSpPr/>
            <p:nvPr/>
          </p:nvSpPr>
          <p:spPr>
            <a:xfrm>
              <a:off x="333360" y="4314960"/>
              <a:ext cx="204840" cy="205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2140" name="그룹 401"/>
            <p:cNvGrpSpPr/>
            <p:nvPr/>
          </p:nvGrpSpPr>
          <p:grpSpPr>
            <a:xfrm>
              <a:off x="222840" y="4474080"/>
              <a:ext cx="349560" cy="592560"/>
              <a:chOff x="222840" y="4474080"/>
              <a:chExt cx="349560" cy="592560"/>
            </a:xfrm>
          </p:grpSpPr>
          <p:sp>
            <p:nvSpPr>
              <p:cNvPr id="2141" name="직사각형 208"/>
              <p:cNvSpPr/>
              <p:nvPr/>
            </p:nvSpPr>
            <p:spPr>
              <a:xfrm rot="5400000">
                <a:off x="250560" y="4744800"/>
                <a:ext cx="592560" cy="50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선 화살표 연결선 210"/>
              <p:cNvSpPr/>
              <p:nvPr/>
            </p:nvSpPr>
            <p:spPr>
              <a:xfrm rot="5400000" flipV="1">
                <a:off x="348120" y="4648320"/>
                <a:ext cx="360" cy="250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43" name="직사각형 148"/>
            <p:cNvSpPr/>
            <p:nvPr/>
          </p:nvSpPr>
          <p:spPr>
            <a:xfrm>
              <a:off x="898236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4" name="직사각형 148"/>
            <p:cNvSpPr/>
            <p:nvPr/>
          </p:nvSpPr>
          <p:spPr>
            <a:xfrm>
              <a:off x="838872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5" name="직사각형 148"/>
            <p:cNvSpPr/>
            <p:nvPr/>
          </p:nvSpPr>
          <p:spPr>
            <a:xfrm>
              <a:off x="898236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6" name="직사각형 148"/>
            <p:cNvSpPr/>
            <p:nvPr/>
          </p:nvSpPr>
          <p:spPr>
            <a:xfrm>
              <a:off x="838872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7" name="직사각형 148"/>
            <p:cNvSpPr/>
            <p:nvPr/>
          </p:nvSpPr>
          <p:spPr>
            <a:xfrm>
              <a:off x="838872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8" name="직사각형 148"/>
            <p:cNvSpPr/>
            <p:nvPr/>
          </p:nvSpPr>
          <p:spPr>
            <a:xfrm>
              <a:off x="898236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9" name="직사각형 148"/>
            <p:cNvSpPr/>
            <p:nvPr/>
          </p:nvSpPr>
          <p:spPr>
            <a:xfrm>
              <a:off x="838872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0" name="직사각형 148"/>
            <p:cNvSpPr/>
            <p:nvPr/>
          </p:nvSpPr>
          <p:spPr>
            <a:xfrm>
              <a:off x="898236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1" name="직사각형 148"/>
            <p:cNvSpPr/>
            <p:nvPr/>
          </p:nvSpPr>
          <p:spPr>
            <a:xfrm>
              <a:off x="898236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2" name="직사각형 472"/>
            <p:cNvSpPr/>
            <p:nvPr/>
          </p:nvSpPr>
          <p:spPr>
            <a:xfrm>
              <a:off x="8390520" y="3273480"/>
              <a:ext cx="1202400" cy="299268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3" name="직사각형 473"/>
            <p:cNvSpPr/>
            <p:nvPr/>
          </p:nvSpPr>
          <p:spPr>
            <a:xfrm>
              <a:off x="9501480" y="4620240"/>
              <a:ext cx="95760" cy="30060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54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155" name="타원 179"/>
              <p:cNvSpPr/>
              <p:nvPr/>
            </p:nvSpPr>
            <p:spPr>
              <a:xfrm>
                <a:off x="9319320" y="442368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157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158" name="타원 179"/>
              <p:cNvSpPr/>
              <p:nvPr/>
            </p:nvSpPr>
            <p:spPr>
              <a:xfrm>
                <a:off x="2332800" y="309456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160" name="직선 화살표 연결선 476"/>
            <p:cNvSpPr/>
            <p:nvPr/>
          </p:nvSpPr>
          <p:spPr>
            <a:xfrm>
              <a:off x="9801000" y="4749840"/>
              <a:ext cx="1252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1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2" name="TextBox 478"/>
            <p:cNvSpPr/>
            <p:nvPr/>
          </p:nvSpPr>
          <p:spPr>
            <a:xfrm>
              <a:off x="9793080" y="4371840"/>
              <a:ext cx="1697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63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164" name="타원 179"/>
              <p:cNvSpPr/>
              <p:nvPr/>
            </p:nvSpPr>
            <p:spPr>
              <a:xfrm>
                <a:off x="8266680" y="310104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166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167" name="직선 화살표 연결선 487"/>
              <p:cNvSpPr/>
              <p:nvPr/>
            </p:nvSpPr>
            <p:spPr>
              <a:xfrm>
                <a:off x="569160" y="6463440"/>
                <a:ext cx="78278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169" name="직선 화살표 연결선 489"/>
              <p:cNvSpPr/>
              <p:nvPr/>
            </p:nvSpPr>
            <p:spPr>
              <a:xfrm>
                <a:off x="8397360" y="6463440"/>
                <a:ext cx="12466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171" name="TextBox 481"/>
            <p:cNvSpPr/>
            <p:nvPr/>
          </p:nvSpPr>
          <p:spPr>
            <a:xfrm>
              <a:off x="248220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2" name="TextBox 482"/>
            <p:cNvSpPr/>
            <p:nvPr/>
          </p:nvSpPr>
          <p:spPr>
            <a:xfrm>
              <a:off x="362988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3" name="TextBox 483"/>
            <p:cNvSpPr/>
            <p:nvPr/>
          </p:nvSpPr>
          <p:spPr>
            <a:xfrm>
              <a:off x="5278680" y="2649600"/>
              <a:ext cx="11718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4" name="TextBox 484"/>
            <p:cNvSpPr/>
            <p:nvPr/>
          </p:nvSpPr>
          <p:spPr>
            <a:xfrm>
              <a:off x="6740280" y="2649600"/>
              <a:ext cx="11732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5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6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8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9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0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2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3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4" name="TextBox 12"/>
          <p:cNvSpPr/>
          <p:nvPr/>
        </p:nvSpPr>
        <p:spPr>
          <a:xfrm>
            <a:off x="9679320" y="305352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5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6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187" name="그룹 94"/>
          <p:cNvGrpSpPr/>
          <p:nvPr/>
        </p:nvGrpSpPr>
        <p:grpSpPr>
          <a:xfrm>
            <a:off x="129240" y="943560"/>
            <a:ext cx="4436280" cy="1990800"/>
            <a:chOff x="129240" y="943560"/>
            <a:chExt cx="4436280" cy="1990800"/>
          </a:xfrm>
        </p:grpSpPr>
        <p:sp>
          <p:nvSpPr>
            <p:cNvPr id="2188" name="TextBox 541"/>
            <p:cNvSpPr/>
            <p:nvPr/>
          </p:nvSpPr>
          <p:spPr>
            <a:xfrm>
              <a:off x="627480" y="1065240"/>
              <a:ext cx="2842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89" name="그룹 30"/>
            <p:cNvGrpSpPr/>
            <p:nvPr/>
          </p:nvGrpSpPr>
          <p:grpSpPr>
            <a:xfrm>
              <a:off x="326160" y="943560"/>
              <a:ext cx="334440" cy="508680"/>
              <a:chOff x="326160" y="943560"/>
              <a:chExt cx="334440" cy="508680"/>
            </a:xfrm>
          </p:grpSpPr>
          <p:sp>
            <p:nvSpPr>
              <p:cNvPr id="2190" name="직사각형 543"/>
              <p:cNvSpPr/>
              <p:nvPr/>
            </p:nvSpPr>
            <p:spPr>
              <a:xfrm>
                <a:off x="326160" y="112968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1" name="그룹 544"/>
              <p:cNvGrpSpPr/>
              <p:nvPr/>
            </p:nvGrpSpPr>
            <p:grpSpPr>
              <a:xfrm>
                <a:off x="333360" y="943560"/>
                <a:ext cx="327240" cy="255960"/>
                <a:chOff x="333360" y="943560"/>
                <a:chExt cx="327240" cy="255960"/>
              </a:xfrm>
            </p:grpSpPr>
            <p:sp>
              <p:nvSpPr>
                <p:cNvPr id="2192" name="타원 179"/>
                <p:cNvSpPr/>
                <p:nvPr/>
              </p:nvSpPr>
              <p:spPr>
                <a:xfrm>
                  <a:off x="378000" y="95040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3" name="TextBox 180"/>
                <p:cNvSpPr/>
                <p:nvPr/>
              </p:nvSpPr>
              <p:spPr>
                <a:xfrm>
                  <a:off x="333360" y="94356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194" name="TextBox 554"/>
            <p:cNvSpPr/>
            <p:nvPr/>
          </p:nvSpPr>
          <p:spPr>
            <a:xfrm>
              <a:off x="1788120" y="2661480"/>
              <a:ext cx="27489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95" name="직사각형 555"/>
            <p:cNvSpPr/>
            <p:nvPr/>
          </p:nvSpPr>
          <p:spPr>
            <a:xfrm>
              <a:off x="299160" y="2758320"/>
              <a:ext cx="1263960" cy="8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6" name="TextBox 558"/>
            <p:cNvSpPr/>
            <p:nvPr/>
          </p:nvSpPr>
          <p:spPr>
            <a:xfrm>
              <a:off x="750600" y="1959480"/>
              <a:ext cx="3814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97" name="그룹 81"/>
            <p:cNvGrpSpPr/>
            <p:nvPr/>
          </p:nvGrpSpPr>
          <p:grpSpPr>
            <a:xfrm>
              <a:off x="129240" y="1623240"/>
              <a:ext cx="368280" cy="942120"/>
              <a:chOff x="129240" y="1623240"/>
              <a:chExt cx="368280" cy="942120"/>
            </a:xfrm>
          </p:grpSpPr>
          <p:sp>
            <p:nvSpPr>
              <p:cNvPr id="2198" name="직선 화살표 연결선 556"/>
              <p:cNvSpPr/>
              <p:nvPr/>
            </p:nvSpPr>
            <p:spPr>
              <a:xfrm>
                <a:off x="497160" y="1761120"/>
                <a:ext cx="360" cy="804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9" name="그룹 559"/>
              <p:cNvGrpSpPr/>
              <p:nvPr/>
            </p:nvGrpSpPr>
            <p:grpSpPr>
              <a:xfrm>
                <a:off x="129240" y="1623240"/>
                <a:ext cx="327240" cy="255960"/>
                <a:chOff x="129240" y="1623240"/>
                <a:chExt cx="327240" cy="255960"/>
              </a:xfrm>
            </p:grpSpPr>
            <p:sp>
              <p:nvSpPr>
                <p:cNvPr id="2200" name="타원 179"/>
                <p:cNvSpPr/>
                <p:nvPr/>
              </p:nvSpPr>
              <p:spPr>
                <a:xfrm>
                  <a:off x="173880" y="163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1" name="TextBox 180"/>
                <p:cNvSpPr/>
                <p:nvPr/>
              </p:nvSpPr>
              <p:spPr>
                <a:xfrm>
                  <a:off x="129240" y="162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2202" name="그룹 95"/>
          <p:cNvGrpSpPr/>
          <p:nvPr/>
        </p:nvGrpSpPr>
        <p:grpSpPr>
          <a:xfrm>
            <a:off x="869760" y="1142280"/>
            <a:ext cx="8707320" cy="5535720"/>
            <a:chOff x="869760" y="1142280"/>
            <a:chExt cx="8707320" cy="5535720"/>
          </a:xfrm>
        </p:grpSpPr>
        <p:grpSp>
          <p:nvGrpSpPr>
            <p:cNvPr id="2203" name="그룹 82"/>
            <p:cNvGrpSpPr/>
            <p:nvPr/>
          </p:nvGrpSpPr>
          <p:grpSpPr>
            <a:xfrm>
              <a:off x="869760" y="1142280"/>
              <a:ext cx="7335360" cy="5535720"/>
              <a:chOff x="869760" y="1142280"/>
              <a:chExt cx="7335360" cy="5535720"/>
            </a:xfrm>
          </p:grpSpPr>
          <p:grpSp>
            <p:nvGrpSpPr>
              <p:cNvPr id="2204" name="그룹 7"/>
              <p:cNvGrpSpPr/>
              <p:nvPr/>
            </p:nvGrpSpPr>
            <p:grpSpPr>
              <a:xfrm>
                <a:off x="3045240" y="3504960"/>
                <a:ext cx="1933560" cy="1905840"/>
                <a:chOff x="3045240" y="3504960"/>
                <a:chExt cx="1933560" cy="1905840"/>
              </a:xfrm>
            </p:grpSpPr>
            <p:sp>
              <p:nvSpPr>
                <p:cNvPr id="2205" name="직사각형 148"/>
                <p:cNvSpPr/>
                <p:nvPr/>
              </p:nvSpPr>
              <p:spPr>
                <a:xfrm>
                  <a:off x="3045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6" name="직사각형 149"/>
                <p:cNvSpPr/>
                <p:nvPr/>
              </p:nvSpPr>
              <p:spPr>
                <a:xfrm>
                  <a:off x="3368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7" name="직사각형 150"/>
                <p:cNvSpPr/>
                <p:nvPr/>
              </p:nvSpPr>
              <p:spPr>
                <a:xfrm>
                  <a:off x="3692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8" name="직사각형 151"/>
                <p:cNvSpPr/>
                <p:nvPr/>
              </p:nvSpPr>
              <p:spPr>
                <a:xfrm>
                  <a:off x="40165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9" name="직사각형 156"/>
                <p:cNvSpPr/>
                <p:nvPr/>
              </p:nvSpPr>
              <p:spPr>
                <a:xfrm>
                  <a:off x="43329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0" name="직사각형 157"/>
                <p:cNvSpPr/>
                <p:nvPr/>
              </p:nvSpPr>
              <p:spPr>
                <a:xfrm>
                  <a:off x="4656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1" name="직사각형 202"/>
                <p:cNvSpPr/>
                <p:nvPr/>
              </p:nvSpPr>
              <p:spPr>
                <a:xfrm>
                  <a:off x="3045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2" name="직사각형 203"/>
                <p:cNvSpPr/>
                <p:nvPr/>
              </p:nvSpPr>
              <p:spPr>
                <a:xfrm>
                  <a:off x="3368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3" name="직사각형 204"/>
                <p:cNvSpPr/>
                <p:nvPr/>
              </p:nvSpPr>
              <p:spPr>
                <a:xfrm>
                  <a:off x="3692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4" name="직사각형 205"/>
                <p:cNvSpPr/>
                <p:nvPr/>
              </p:nvSpPr>
              <p:spPr>
                <a:xfrm>
                  <a:off x="40165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5" name="직사각형 206"/>
                <p:cNvSpPr/>
                <p:nvPr/>
              </p:nvSpPr>
              <p:spPr>
                <a:xfrm>
                  <a:off x="43329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6" name="직사각형 207"/>
                <p:cNvSpPr/>
                <p:nvPr/>
              </p:nvSpPr>
              <p:spPr>
                <a:xfrm>
                  <a:off x="4656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7" name="직사각형 148"/>
                <p:cNvSpPr/>
                <p:nvPr/>
              </p:nvSpPr>
              <p:spPr>
                <a:xfrm>
                  <a:off x="3045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8" name="직사각형 149"/>
                <p:cNvSpPr/>
                <p:nvPr/>
              </p:nvSpPr>
              <p:spPr>
                <a:xfrm>
                  <a:off x="3368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9" name="직사각형 150"/>
                <p:cNvSpPr/>
                <p:nvPr/>
              </p:nvSpPr>
              <p:spPr>
                <a:xfrm>
                  <a:off x="3692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0" name="직사각형 151"/>
                <p:cNvSpPr/>
                <p:nvPr/>
              </p:nvSpPr>
              <p:spPr>
                <a:xfrm>
                  <a:off x="40165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1" name="직사각형 156"/>
                <p:cNvSpPr/>
                <p:nvPr/>
              </p:nvSpPr>
              <p:spPr>
                <a:xfrm>
                  <a:off x="43329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2" name="직사각형 157"/>
                <p:cNvSpPr/>
                <p:nvPr/>
              </p:nvSpPr>
              <p:spPr>
                <a:xfrm>
                  <a:off x="4656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3" name="직사각형 202"/>
                <p:cNvSpPr/>
                <p:nvPr/>
              </p:nvSpPr>
              <p:spPr>
                <a:xfrm>
                  <a:off x="3045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4" name="직사각형 203"/>
                <p:cNvSpPr/>
                <p:nvPr/>
              </p:nvSpPr>
              <p:spPr>
                <a:xfrm>
                  <a:off x="3368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5" name="직사각형 204"/>
                <p:cNvSpPr/>
                <p:nvPr/>
              </p:nvSpPr>
              <p:spPr>
                <a:xfrm>
                  <a:off x="3692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6" name="직사각형 205"/>
                <p:cNvSpPr/>
                <p:nvPr/>
              </p:nvSpPr>
              <p:spPr>
                <a:xfrm>
                  <a:off x="40165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7" name="직사각형 206"/>
                <p:cNvSpPr/>
                <p:nvPr/>
              </p:nvSpPr>
              <p:spPr>
                <a:xfrm>
                  <a:off x="43329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8" name="직사각형 207"/>
                <p:cNvSpPr/>
                <p:nvPr/>
              </p:nvSpPr>
              <p:spPr>
                <a:xfrm>
                  <a:off x="4656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9" name="직사각형 148"/>
                <p:cNvSpPr/>
                <p:nvPr/>
              </p:nvSpPr>
              <p:spPr>
                <a:xfrm>
                  <a:off x="3045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0" name="직사각형 149"/>
                <p:cNvSpPr/>
                <p:nvPr/>
              </p:nvSpPr>
              <p:spPr>
                <a:xfrm>
                  <a:off x="3368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1" name="직사각형 150"/>
                <p:cNvSpPr/>
                <p:nvPr/>
              </p:nvSpPr>
              <p:spPr>
                <a:xfrm>
                  <a:off x="3692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2" name="직사각형 151"/>
                <p:cNvSpPr/>
                <p:nvPr/>
              </p:nvSpPr>
              <p:spPr>
                <a:xfrm>
                  <a:off x="40165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3" name="직사각형 156"/>
                <p:cNvSpPr/>
                <p:nvPr/>
              </p:nvSpPr>
              <p:spPr>
                <a:xfrm>
                  <a:off x="43329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4" name="직사각형 157"/>
                <p:cNvSpPr/>
                <p:nvPr/>
              </p:nvSpPr>
              <p:spPr>
                <a:xfrm>
                  <a:off x="4656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5" name="직사각형 202"/>
                <p:cNvSpPr/>
                <p:nvPr/>
              </p:nvSpPr>
              <p:spPr>
                <a:xfrm>
                  <a:off x="3045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6" name="직사각형 203"/>
                <p:cNvSpPr/>
                <p:nvPr/>
              </p:nvSpPr>
              <p:spPr>
                <a:xfrm>
                  <a:off x="3368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7" name="직사각형 204"/>
                <p:cNvSpPr/>
                <p:nvPr/>
              </p:nvSpPr>
              <p:spPr>
                <a:xfrm>
                  <a:off x="3692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8" name="직사각형 205"/>
                <p:cNvSpPr/>
                <p:nvPr/>
              </p:nvSpPr>
              <p:spPr>
                <a:xfrm>
                  <a:off x="40165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9" name="직사각형 206"/>
                <p:cNvSpPr/>
                <p:nvPr/>
              </p:nvSpPr>
              <p:spPr>
                <a:xfrm>
                  <a:off x="43329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0" name="직사각형 207"/>
                <p:cNvSpPr/>
                <p:nvPr/>
              </p:nvSpPr>
              <p:spPr>
                <a:xfrm>
                  <a:off x="4656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41" name="그룹 2"/>
              <p:cNvGrpSpPr/>
              <p:nvPr/>
            </p:nvGrpSpPr>
            <p:grpSpPr>
              <a:xfrm>
                <a:off x="4978440" y="3504960"/>
                <a:ext cx="1933560" cy="1905840"/>
                <a:chOff x="4978440" y="3504960"/>
                <a:chExt cx="1933560" cy="1905840"/>
              </a:xfrm>
            </p:grpSpPr>
            <p:sp>
              <p:nvSpPr>
                <p:cNvPr id="2242" name="직사각형 148"/>
                <p:cNvSpPr/>
                <p:nvPr/>
              </p:nvSpPr>
              <p:spPr>
                <a:xfrm>
                  <a:off x="4978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3" name="직사각형 149"/>
                <p:cNvSpPr/>
                <p:nvPr/>
              </p:nvSpPr>
              <p:spPr>
                <a:xfrm>
                  <a:off x="5301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4" name="직사각형 150"/>
                <p:cNvSpPr/>
                <p:nvPr/>
              </p:nvSpPr>
              <p:spPr>
                <a:xfrm>
                  <a:off x="562608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5" name="직사각형 151"/>
                <p:cNvSpPr/>
                <p:nvPr/>
              </p:nvSpPr>
              <p:spPr>
                <a:xfrm>
                  <a:off x="5949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6" name="직사각형 156"/>
                <p:cNvSpPr/>
                <p:nvPr/>
              </p:nvSpPr>
              <p:spPr>
                <a:xfrm>
                  <a:off x="626616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7" name="직사각형 157"/>
                <p:cNvSpPr/>
                <p:nvPr/>
              </p:nvSpPr>
              <p:spPr>
                <a:xfrm>
                  <a:off x="6589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8" name="직사각형 202"/>
                <p:cNvSpPr/>
                <p:nvPr/>
              </p:nvSpPr>
              <p:spPr>
                <a:xfrm>
                  <a:off x="4978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9" name="직사각형 203"/>
                <p:cNvSpPr/>
                <p:nvPr/>
              </p:nvSpPr>
              <p:spPr>
                <a:xfrm>
                  <a:off x="5301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0" name="직사각형 204"/>
                <p:cNvSpPr/>
                <p:nvPr/>
              </p:nvSpPr>
              <p:spPr>
                <a:xfrm>
                  <a:off x="562608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1" name="직사각형 205"/>
                <p:cNvSpPr/>
                <p:nvPr/>
              </p:nvSpPr>
              <p:spPr>
                <a:xfrm>
                  <a:off x="5949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2" name="직사각형 206"/>
                <p:cNvSpPr/>
                <p:nvPr/>
              </p:nvSpPr>
              <p:spPr>
                <a:xfrm>
                  <a:off x="626616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3" name="직사각형 207"/>
                <p:cNvSpPr/>
                <p:nvPr/>
              </p:nvSpPr>
              <p:spPr>
                <a:xfrm>
                  <a:off x="6589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4" name="직사각형 148"/>
                <p:cNvSpPr/>
                <p:nvPr/>
              </p:nvSpPr>
              <p:spPr>
                <a:xfrm>
                  <a:off x="4978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5" name="직사각형 149"/>
                <p:cNvSpPr/>
                <p:nvPr/>
              </p:nvSpPr>
              <p:spPr>
                <a:xfrm>
                  <a:off x="5301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6" name="직사각형 150"/>
                <p:cNvSpPr/>
                <p:nvPr/>
              </p:nvSpPr>
              <p:spPr>
                <a:xfrm>
                  <a:off x="562608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7" name="직사각형 151"/>
                <p:cNvSpPr/>
                <p:nvPr/>
              </p:nvSpPr>
              <p:spPr>
                <a:xfrm>
                  <a:off x="5949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8" name="직사각형 156"/>
                <p:cNvSpPr/>
                <p:nvPr/>
              </p:nvSpPr>
              <p:spPr>
                <a:xfrm>
                  <a:off x="626616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9" name="직사각형 157"/>
                <p:cNvSpPr/>
                <p:nvPr/>
              </p:nvSpPr>
              <p:spPr>
                <a:xfrm>
                  <a:off x="6589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0" name="직사각형 202"/>
                <p:cNvSpPr/>
                <p:nvPr/>
              </p:nvSpPr>
              <p:spPr>
                <a:xfrm>
                  <a:off x="4978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1" name="직사각형 203"/>
                <p:cNvSpPr/>
                <p:nvPr/>
              </p:nvSpPr>
              <p:spPr>
                <a:xfrm>
                  <a:off x="5301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2" name="직사각형 204"/>
                <p:cNvSpPr/>
                <p:nvPr/>
              </p:nvSpPr>
              <p:spPr>
                <a:xfrm>
                  <a:off x="562608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3" name="직사각형 205"/>
                <p:cNvSpPr/>
                <p:nvPr/>
              </p:nvSpPr>
              <p:spPr>
                <a:xfrm>
                  <a:off x="5949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4" name="직사각형 206"/>
                <p:cNvSpPr/>
                <p:nvPr/>
              </p:nvSpPr>
              <p:spPr>
                <a:xfrm>
                  <a:off x="626616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5" name="직사각형 207"/>
                <p:cNvSpPr/>
                <p:nvPr/>
              </p:nvSpPr>
              <p:spPr>
                <a:xfrm>
                  <a:off x="6589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6" name="직사각형 148"/>
                <p:cNvSpPr/>
                <p:nvPr/>
              </p:nvSpPr>
              <p:spPr>
                <a:xfrm>
                  <a:off x="4978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7" name="직사각형 149"/>
                <p:cNvSpPr/>
                <p:nvPr/>
              </p:nvSpPr>
              <p:spPr>
                <a:xfrm>
                  <a:off x="5301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8" name="직사각형 150"/>
                <p:cNvSpPr/>
                <p:nvPr/>
              </p:nvSpPr>
              <p:spPr>
                <a:xfrm>
                  <a:off x="562608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9" name="직사각형 151"/>
                <p:cNvSpPr/>
                <p:nvPr/>
              </p:nvSpPr>
              <p:spPr>
                <a:xfrm>
                  <a:off x="5949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0" name="직사각형 156"/>
                <p:cNvSpPr/>
                <p:nvPr/>
              </p:nvSpPr>
              <p:spPr>
                <a:xfrm>
                  <a:off x="626616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1" name="직사각형 157"/>
                <p:cNvSpPr/>
                <p:nvPr/>
              </p:nvSpPr>
              <p:spPr>
                <a:xfrm>
                  <a:off x="6589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2" name="직사각형 202"/>
                <p:cNvSpPr/>
                <p:nvPr/>
              </p:nvSpPr>
              <p:spPr>
                <a:xfrm>
                  <a:off x="4978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3" name="직사각형 203"/>
                <p:cNvSpPr/>
                <p:nvPr/>
              </p:nvSpPr>
              <p:spPr>
                <a:xfrm>
                  <a:off x="5301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4" name="직사각형 204"/>
                <p:cNvSpPr/>
                <p:nvPr/>
              </p:nvSpPr>
              <p:spPr>
                <a:xfrm>
                  <a:off x="562608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5" name="직사각형 205"/>
                <p:cNvSpPr/>
                <p:nvPr/>
              </p:nvSpPr>
              <p:spPr>
                <a:xfrm>
                  <a:off x="5949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6" name="직사각형 206"/>
                <p:cNvSpPr/>
                <p:nvPr/>
              </p:nvSpPr>
              <p:spPr>
                <a:xfrm>
                  <a:off x="626616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7" name="직사각형 207"/>
                <p:cNvSpPr/>
                <p:nvPr/>
              </p:nvSpPr>
              <p:spPr>
                <a:xfrm>
                  <a:off x="6589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78" name="그룹 4"/>
              <p:cNvGrpSpPr/>
              <p:nvPr/>
            </p:nvGrpSpPr>
            <p:grpSpPr>
              <a:xfrm>
                <a:off x="6911280" y="3504960"/>
                <a:ext cx="1293840" cy="3173040"/>
                <a:chOff x="6911280" y="3504960"/>
                <a:chExt cx="1293840" cy="3173040"/>
              </a:xfrm>
            </p:grpSpPr>
            <p:sp>
              <p:nvSpPr>
                <p:cNvPr id="2279" name="직사각형 148"/>
                <p:cNvSpPr/>
                <p:nvPr/>
              </p:nvSpPr>
              <p:spPr>
                <a:xfrm>
                  <a:off x="69112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0" name="직사각형 149"/>
                <p:cNvSpPr/>
                <p:nvPr/>
              </p:nvSpPr>
              <p:spPr>
                <a:xfrm>
                  <a:off x="7234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1" name="직사각형 150"/>
                <p:cNvSpPr/>
                <p:nvPr/>
              </p:nvSpPr>
              <p:spPr>
                <a:xfrm>
                  <a:off x="7558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2" name="직사각형 151"/>
                <p:cNvSpPr/>
                <p:nvPr/>
              </p:nvSpPr>
              <p:spPr>
                <a:xfrm>
                  <a:off x="78825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3" name="직사각형 202"/>
                <p:cNvSpPr/>
                <p:nvPr/>
              </p:nvSpPr>
              <p:spPr>
                <a:xfrm>
                  <a:off x="69112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4" name="직사각형 203"/>
                <p:cNvSpPr/>
                <p:nvPr/>
              </p:nvSpPr>
              <p:spPr>
                <a:xfrm>
                  <a:off x="7234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5" name="직사각형 204"/>
                <p:cNvSpPr/>
                <p:nvPr/>
              </p:nvSpPr>
              <p:spPr>
                <a:xfrm>
                  <a:off x="7558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6" name="직사각형 205"/>
                <p:cNvSpPr/>
                <p:nvPr/>
              </p:nvSpPr>
              <p:spPr>
                <a:xfrm>
                  <a:off x="78825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7" name="직사각형 148"/>
                <p:cNvSpPr/>
                <p:nvPr/>
              </p:nvSpPr>
              <p:spPr>
                <a:xfrm>
                  <a:off x="69112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8" name="직사각형 149"/>
                <p:cNvSpPr/>
                <p:nvPr/>
              </p:nvSpPr>
              <p:spPr>
                <a:xfrm>
                  <a:off x="7234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9" name="직사각형 150"/>
                <p:cNvSpPr/>
                <p:nvPr/>
              </p:nvSpPr>
              <p:spPr>
                <a:xfrm>
                  <a:off x="7558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0" name="직사각형 151"/>
                <p:cNvSpPr/>
                <p:nvPr/>
              </p:nvSpPr>
              <p:spPr>
                <a:xfrm>
                  <a:off x="78825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1" name="직사각형 202"/>
                <p:cNvSpPr/>
                <p:nvPr/>
              </p:nvSpPr>
              <p:spPr>
                <a:xfrm>
                  <a:off x="69112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2" name="직사각형 203"/>
                <p:cNvSpPr/>
                <p:nvPr/>
              </p:nvSpPr>
              <p:spPr>
                <a:xfrm>
                  <a:off x="7234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3" name="직사각형 204"/>
                <p:cNvSpPr/>
                <p:nvPr/>
              </p:nvSpPr>
              <p:spPr>
                <a:xfrm>
                  <a:off x="7558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4" name="직사각형 205"/>
                <p:cNvSpPr/>
                <p:nvPr/>
              </p:nvSpPr>
              <p:spPr>
                <a:xfrm>
                  <a:off x="78825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5" name="직사각형 148"/>
                <p:cNvSpPr/>
                <p:nvPr/>
              </p:nvSpPr>
              <p:spPr>
                <a:xfrm>
                  <a:off x="69112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6" name="직사각형 149"/>
                <p:cNvSpPr/>
                <p:nvPr/>
              </p:nvSpPr>
              <p:spPr>
                <a:xfrm>
                  <a:off x="7234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7" name="직사각형 150"/>
                <p:cNvSpPr/>
                <p:nvPr/>
              </p:nvSpPr>
              <p:spPr>
                <a:xfrm>
                  <a:off x="7558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8" name="직사각형 151"/>
                <p:cNvSpPr/>
                <p:nvPr/>
              </p:nvSpPr>
              <p:spPr>
                <a:xfrm>
                  <a:off x="78825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9" name="직사각형 202"/>
                <p:cNvSpPr/>
                <p:nvPr/>
              </p:nvSpPr>
              <p:spPr>
                <a:xfrm>
                  <a:off x="69112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0" name="직사각형 203"/>
                <p:cNvSpPr/>
                <p:nvPr/>
              </p:nvSpPr>
              <p:spPr>
                <a:xfrm>
                  <a:off x="7234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1" name="직사각형 204"/>
                <p:cNvSpPr/>
                <p:nvPr/>
              </p:nvSpPr>
              <p:spPr>
                <a:xfrm>
                  <a:off x="7558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2" name="직사각형 205"/>
                <p:cNvSpPr/>
                <p:nvPr/>
              </p:nvSpPr>
              <p:spPr>
                <a:xfrm>
                  <a:off x="78825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3" name="직사각형 148"/>
                <p:cNvSpPr/>
                <p:nvPr/>
              </p:nvSpPr>
              <p:spPr>
                <a:xfrm>
                  <a:off x="691128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4" name="직사각형 149"/>
                <p:cNvSpPr/>
                <p:nvPr/>
              </p:nvSpPr>
              <p:spPr>
                <a:xfrm>
                  <a:off x="7234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5" name="직사각형 150"/>
                <p:cNvSpPr/>
                <p:nvPr/>
              </p:nvSpPr>
              <p:spPr>
                <a:xfrm>
                  <a:off x="7558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6" name="직사각형 151"/>
                <p:cNvSpPr/>
                <p:nvPr/>
              </p:nvSpPr>
              <p:spPr>
                <a:xfrm>
                  <a:off x="788256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7" name="직사각형 202"/>
                <p:cNvSpPr/>
                <p:nvPr/>
              </p:nvSpPr>
              <p:spPr>
                <a:xfrm>
                  <a:off x="691128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8" name="직사각형 203"/>
                <p:cNvSpPr/>
                <p:nvPr/>
              </p:nvSpPr>
              <p:spPr>
                <a:xfrm>
                  <a:off x="7234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9" name="직사각형 204"/>
                <p:cNvSpPr/>
                <p:nvPr/>
              </p:nvSpPr>
              <p:spPr>
                <a:xfrm>
                  <a:off x="7558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0" name="직사각형 205"/>
                <p:cNvSpPr/>
                <p:nvPr/>
              </p:nvSpPr>
              <p:spPr>
                <a:xfrm>
                  <a:off x="788256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1" name="직사각형 148"/>
                <p:cNvSpPr/>
                <p:nvPr/>
              </p:nvSpPr>
              <p:spPr>
                <a:xfrm>
                  <a:off x="691128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2" name="직사각형 149"/>
                <p:cNvSpPr/>
                <p:nvPr/>
              </p:nvSpPr>
              <p:spPr>
                <a:xfrm>
                  <a:off x="7234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3" name="직사각형 150"/>
                <p:cNvSpPr/>
                <p:nvPr/>
              </p:nvSpPr>
              <p:spPr>
                <a:xfrm>
                  <a:off x="7558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4" name="직사각형 151"/>
                <p:cNvSpPr/>
                <p:nvPr/>
              </p:nvSpPr>
              <p:spPr>
                <a:xfrm>
                  <a:off x="788256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5" name="직사각형 202"/>
                <p:cNvSpPr/>
                <p:nvPr/>
              </p:nvSpPr>
              <p:spPr>
                <a:xfrm>
                  <a:off x="691128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6" name="직사각형 203"/>
                <p:cNvSpPr/>
                <p:nvPr/>
              </p:nvSpPr>
              <p:spPr>
                <a:xfrm>
                  <a:off x="7234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7" name="직사각형 204"/>
                <p:cNvSpPr/>
                <p:nvPr/>
              </p:nvSpPr>
              <p:spPr>
                <a:xfrm>
                  <a:off x="7558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8" name="직사각형 205"/>
                <p:cNvSpPr/>
                <p:nvPr/>
              </p:nvSpPr>
              <p:spPr>
                <a:xfrm>
                  <a:off x="788256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19" name="그룹 6"/>
              <p:cNvGrpSpPr/>
              <p:nvPr/>
            </p:nvGrpSpPr>
            <p:grpSpPr>
              <a:xfrm>
                <a:off x="4978440" y="1584720"/>
                <a:ext cx="1933560" cy="1919880"/>
                <a:chOff x="4978440" y="1584720"/>
                <a:chExt cx="1933560" cy="1919880"/>
              </a:xfrm>
            </p:grpSpPr>
            <p:sp>
              <p:nvSpPr>
                <p:cNvPr id="2320" name="직사각형 148"/>
                <p:cNvSpPr/>
                <p:nvPr/>
              </p:nvSpPr>
              <p:spPr>
                <a:xfrm>
                  <a:off x="4978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1" name="직사각형 149"/>
                <p:cNvSpPr/>
                <p:nvPr/>
              </p:nvSpPr>
              <p:spPr>
                <a:xfrm>
                  <a:off x="5301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2" name="직사각형 150"/>
                <p:cNvSpPr/>
                <p:nvPr/>
              </p:nvSpPr>
              <p:spPr>
                <a:xfrm>
                  <a:off x="562608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3" name="직사각형 151"/>
                <p:cNvSpPr/>
                <p:nvPr/>
              </p:nvSpPr>
              <p:spPr>
                <a:xfrm>
                  <a:off x="5949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4" name="직사각형 156"/>
                <p:cNvSpPr/>
                <p:nvPr/>
              </p:nvSpPr>
              <p:spPr>
                <a:xfrm>
                  <a:off x="626616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5" name="직사각형 157"/>
                <p:cNvSpPr/>
                <p:nvPr/>
              </p:nvSpPr>
              <p:spPr>
                <a:xfrm>
                  <a:off x="6589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202"/>
                <p:cNvSpPr/>
                <p:nvPr/>
              </p:nvSpPr>
              <p:spPr>
                <a:xfrm>
                  <a:off x="4978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203"/>
                <p:cNvSpPr/>
                <p:nvPr/>
              </p:nvSpPr>
              <p:spPr>
                <a:xfrm>
                  <a:off x="5301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204"/>
                <p:cNvSpPr/>
                <p:nvPr/>
              </p:nvSpPr>
              <p:spPr>
                <a:xfrm>
                  <a:off x="562608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205"/>
                <p:cNvSpPr/>
                <p:nvPr/>
              </p:nvSpPr>
              <p:spPr>
                <a:xfrm>
                  <a:off x="5949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206"/>
                <p:cNvSpPr/>
                <p:nvPr/>
              </p:nvSpPr>
              <p:spPr>
                <a:xfrm>
                  <a:off x="626616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7"/>
                <p:cNvSpPr/>
                <p:nvPr/>
              </p:nvSpPr>
              <p:spPr>
                <a:xfrm>
                  <a:off x="6589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148"/>
                <p:cNvSpPr/>
                <p:nvPr/>
              </p:nvSpPr>
              <p:spPr>
                <a:xfrm>
                  <a:off x="4978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149"/>
                <p:cNvSpPr/>
                <p:nvPr/>
              </p:nvSpPr>
              <p:spPr>
                <a:xfrm>
                  <a:off x="5301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150"/>
                <p:cNvSpPr/>
                <p:nvPr/>
              </p:nvSpPr>
              <p:spPr>
                <a:xfrm>
                  <a:off x="562608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151"/>
                <p:cNvSpPr/>
                <p:nvPr/>
              </p:nvSpPr>
              <p:spPr>
                <a:xfrm>
                  <a:off x="5949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156"/>
                <p:cNvSpPr/>
                <p:nvPr/>
              </p:nvSpPr>
              <p:spPr>
                <a:xfrm>
                  <a:off x="626616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57"/>
                <p:cNvSpPr/>
                <p:nvPr/>
              </p:nvSpPr>
              <p:spPr>
                <a:xfrm>
                  <a:off x="6589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202"/>
                <p:cNvSpPr/>
                <p:nvPr/>
              </p:nvSpPr>
              <p:spPr>
                <a:xfrm>
                  <a:off x="4978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203"/>
                <p:cNvSpPr/>
                <p:nvPr/>
              </p:nvSpPr>
              <p:spPr>
                <a:xfrm>
                  <a:off x="5301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204"/>
                <p:cNvSpPr/>
                <p:nvPr/>
              </p:nvSpPr>
              <p:spPr>
                <a:xfrm>
                  <a:off x="562608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205"/>
                <p:cNvSpPr/>
                <p:nvPr/>
              </p:nvSpPr>
              <p:spPr>
                <a:xfrm>
                  <a:off x="5949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206"/>
                <p:cNvSpPr/>
                <p:nvPr/>
              </p:nvSpPr>
              <p:spPr>
                <a:xfrm>
                  <a:off x="626616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7"/>
                <p:cNvSpPr/>
                <p:nvPr/>
              </p:nvSpPr>
              <p:spPr>
                <a:xfrm>
                  <a:off x="6589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148"/>
                <p:cNvSpPr/>
                <p:nvPr/>
              </p:nvSpPr>
              <p:spPr>
                <a:xfrm>
                  <a:off x="4978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149"/>
                <p:cNvSpPr/>
                <p:nvPr/>
              </p:nvSpPr>
              <p:spPr>
                <a:xfrm>
                  <a:off x="5301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150"/>
                <p:cNvSpPr/>
                <p:nvPr/>
              </p:nvSpPr>
              <p:spPr>
                <a:xfrm>
                  <a:off x="562608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151"/>
                <p:cNvSpPr/>
                <p:nvPr/>
              </p:nvSpPr>
              <p:spPr>
                <a:xfrm>
                  <a:off x="5949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156"/>
                <p:cNvSpPr/>
                <p:nvPr/>
              </p:nvSpPr>
              <p:spPr>
                <a:xfrm>
                  <a:off x="626616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57"/>
                <p:cNvSpPr/>
                <p:nvPr/>
              </p:nvSpPr>
              <p:spPr>
                <a:xfrm>
                  <a:off x="6589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202"/>
                <p:cNvSpPr/>
                <p:nvPr/>
              </p:nvSpPr>
              <p:spPr>
                <a:xfrm>
                  <a:off x="4978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203"/>
                <p:cNvSpPr/>
                <p:nvPr/>
              </p:nvSpPr>
              <p:spPr>
                <a:xfrm>
                  <a:off x="5301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204"/>
                <p:cNvSpPr/>
                <p:nvPr/>
              </p:nvSpPr>
              <p:spPr>
                <a:xfrm>
                  <a:off x="562608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205"/>
                <p:cNvSpPr/>
                <p:nvPr/>
              </p:nvSpPr>
              <p:spPr>
                <a:xfrm>
                  <a:off x="5949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206"/>
                <p:cNvSpPr/>
                <p:nvPr/>
              </p:nvSpPr>
              <p:spPr>
                <a:xfrm>
                  <a:off x="626616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7"/>
                <p:cNvSpPr/>
                <p:nvPr/>
              </p:nvSpPr>
              <p:spPr>
                <a:xfrm>
                  <a:off x="6589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56" name="직선 화살표 연결선 9"/>
              <p:cNvSpPr/>
              <p:nvPr/>
            </p:nvSpPr>
            <p:spPr>
              <a:xfrm>
                <a:off x="513972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7" name="직선 화살표 연결선 515"/>
              <p:cNvSpPr/>
              <p:nvPr/>
            </p:nvSpPr>
            <p:spPr>
              <a:xfrm>
                <a:off x="546372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8" name="직선 화살표 연결선 516"/>
              <p:cNvSpPr/>
              <p:nvPr/>
            </p:nvSpPr>
            <p:spPr>
              <a:xfrm>
                <a:off x="577620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9" name="직선 화살표 연결선 517"/>
              <p:cNvSpPr/>
              <p:nvPr/>
            </p:nvSpPr>
            <p:spPr>
              <a:xfrm>
                <a:off x="611208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0" name="직선 화살표 연결선 518"/>
              <p:cNvSpPr/>
              <p:nvPr/>
            </p:nvSpPr>
            <p:spPr>
              <a:xfrm>
                <a:off x="639864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1" name="직선 화살표 연결선 519"/>
              <p:cNvSpPr/>
              <p:nvPr/>
            </p:nvSpPr>
            <p:spPr>
              <a:xfrm>
                <a:off x="674604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" name="직사각형 10"/>
              <p:cNvSpPr/>
              <p:nvPr/>
            </p:nvSpPr>
            <p:spPr>
              <a:xfrm>
                <a:off x="4978440" y="3418920"/>
                <a:ext cx="1931400" cy="885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3" name="타원 209"/>
              <p:cNvSpPr/>
              <p:nvPr/>
            </p:nvSpPr>
            <p:spPr>
              <a:xfrm>
                <a:off x="5484960" y="1349280"/>
                <a:ext cx="219600" cy="2199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2364" name="그룹 17"/>
              <p:cNvGrpSpPr/>
              <p:nvPr/>
            </p:nvGrpSpPr>
            <p:grpSpPr>
              <a:xfrm>
                <a:off x="5647680" y="1142280"/>
                <a:ext cx="635400" cy="466200"/>
                <a:chOff x="5647680" y="1142280"/>
                <a:chExt cx="635400" cy="466200"/>
              </a:xfrm>
            </p:grpSpPr>
            <p:sp>
              <p:nvSpPr>
                <p:cNvPr id="2365" name="직사각형 208"/>
                <p:cNvSpPr/>
                <p:nvPr/>
              </p:nvSpPr>
              <p:spPr>
                <a:xfrm>
                  <a:off x="5647680" y="1554120"/>
                  <a:ext cx="635400" cy="543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선 화살표 연결선 14"/>
                <p:cNvSpPr/>
                <p:nvPr/>
              </p:nvSpPr>
              <p:spPr>
                <a:xfrm flipV="1">
                  <a:off x="5955840" y="1141920"/>
                  <a:ext cx="360" cy="29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67" name="직사각형 535"/>
              <p:cNvSpPr/>
              <p:nvPr/>
            </p:nvSpPr>
            <p:spPr>
              <a:xfrm>
                <a:off x="6922800" y="571356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8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9" name="연결선: 꺾임 22"/>
              <p:cNvSpPr/>
              <p:nvPr/>
            </p:nvSpPr>
            <p:spPr>
              <a:xfrm>
                <a:off x="5911200" y="5567400"/>
                <a:ext cx="1011240" cy="30708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0" name="직선 화살표 연결선 536"/>
              <p:cNvSpPr/>
              <p:nvPr/>
            </p:nvSpPr>
            <p:spPr>
              <a:xfrm>
                <a:off x="1201680" y="4350600"/>
                <a:ext cx="16358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1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72" name="그룹 538"/>
              <p:cNvGrpSpPr/>
              <p:nvPr/>
            </p:nvGrpSpPr>
            <p:grpSpPr>
              <a:xfrm>
                <a:off x="6930360" y="5527440"/>
                <a:ext cx="327240" cy="255960"/>
                <a:chOff x="6930360" y="5527440"/>
                <a:chExt cx="327240" cy="255960"/>
              </a:xfrm>
            </p:grpSpPr>
            <p:sp>
              <p:nvSpPr>
                <p:cNvPr id="2373" name="타원 179"/>
                <p:cNvSpPr/>
                <p:nvPr/>
              </p:nvSpPr>
              <p:spPr>
                <a:xfrm>
                  <a:off x="6974640" y="55342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TextBox 180"/>
                <p:cNvSpPr/>
                <p:nvPr/>
              </p:nvSpPr>
              <p:spPr>
                <a:xfrm>
                  <a:off x="6930360" y="55274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  <p:sp>
            <p:nvSpPr>
              <p:cNvPr id="2375" name="TextBox 542"/>
              <p:cNvSpPr/>
              <p:nvPr/>
            </p:nvSpPr>
            <p:spPr>
              <a:xfrm>
                <a:off x="869760" y="3981960"/>
                <a:ext cx="18421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lang="en-US" sz="1200" b="0" strike="noStrike" spc="-1">
                  <a:latin typeface="Arial"/>
                </a:endParaRPr>
              </a:p>
            </p:txBody>
          </p:sp>
          <p:grpSp>
            <p:nvGrpSpPr>
              <p:cNvPr id="2376" name="그룹 551"/>
              <p:cNvGrpSpPr/>
              <p:nvPr/>
            </p:nvGrpSpPr>
            <p:grpSpPr>
              <a:xfrm>
                <a:off x="4734720" y="5252040"/>
                <a:ext cx="327240" cy="255600"/>
                <a:chOff x="4734720" y="5252040"/>
                <a:chExt cx="327240" cy="255600"/>
              </a:xfrm>
            </p:grpSpPr>
            <p:sp>
              <p:nvSpPr>
                <p:cNvPr id="2377" name="타원 179"/>
                <p:cNvSpPr/>
                <p:nvPr/>
              </p:nvSpPr>
              <p:spPr>
                <a:xfrm>
                  <a:off x="4779360" y="525852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TextBox 180"/>
                <p:cNvSpPr/>
                <p:nvPr/>
              </p:nvSpPr>
              <p:spPr>
                <a:xfrm>
                  <a:off x="4734720" y="52520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2379" name="그룹 93"/>
            <p:cNvGrpSpPr/>
            <p:nvPr/>
          </p:nvGrpSpPr>
          <p:grpSpPr>
            <a:xfrm>
              <a:off x="8403840" y="1566360"/>
              <a:ext cx="1173240" cy="5111280"/>
              <a:chOff x="8403840" y="1566360"/>
              <a:chExt cx="1173240" cy="5111280"/>
            </a:xfrm>
          </p:grpSpPr>
          <p:sp>
            <p:nvSpPr>
              <p:cNvPr id="2380" name="직선 화살표 연결선 564"/>
              <p:cNvSpPr/>
              <p:nvPr/>
            </p:nvSpPr>
            <p:spPr>
              <a:xfrm flipV="1">
                <a:off x="8424360" y="1566360"/>
                <a:ext cx="360" cy="1951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1" name="TextBox 567"/>
              <p:cNvSpPr/>
              <p:nvPr/>
            </p:nvSpPr>
            <p:spPr>
              <a:xfrm>
                <a:off x="8403840" y="481104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382" name="TextBox 573"/>
              <p:cNvSpPr/>
              <p:nvPr/>
            </p:nvSpPr>
            <p:spPr>
              <a:xfrm>
                <a:off x="8403840" y="251820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383" name="직선 화살표 연결선 580"/>
              <p:cNvSpPr/>
              <p:nvPr/>
            </p:nvSpPr>
            <p:spPr>
              <a:xfrm flipV="1">
                <a:off x="8424360" y="3525480"/>
                <a:ext cx="360" cy="315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8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7" name="TextBox 586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9" name="TextBox 58"/>
          <p:cNvSpPr/>
          <p:nvPr/>
        </p:nvSpPr>
        <p:spPr>
          <a:xfrm>
            <a:off x="1452960" y="993600"/>
            <a:ext cx="2234520" cy="15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390" name="그룹 2"/>
          <p:cNvGrpSpPr/>
          <p:nvPr/>
        </p:nvGrpSpPr>
        <p:grpSpPr>
          <a:xfrm>
            <a:off x="279720" y="897120"/>
            <a:ext cx="1172880" cy="1532880"/>
            <a:chOff x="279720" y="897120"/>
            <a:chExt cx="1172880" cy="1532880"/>
          </a:xfrm>
        </p:grpSpPr>
        <p:sp>
          <p:nvSpPr>
            <p:cNvPr id="2391" name="직사각형 51"/>
            <p:cNvSpPr/>
            <p:nvPr/>
          </p:nvSpPr>
          <p:spPr>
            <a:xfrm>
              <a:off x="443520" y="1048680"/>
              <a:ext cx="719640" cy="107964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>
                  <a:lumMod val="75000"/>
                  <a:lumOff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2" name="직선 화살표 연결선 54"/>
            <p:cNvSpPr/>
            <p:nvPr/>
          </p:nvSpPr>
          <p:spPr>
            <a:xfrm flipV="1">
              <a:off x="1163520" y="1571760"/>
              <a:ext cx="28908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93" name="그룹 55"/>
            <p:cNvGrpSpPr/>
            <p:nvPr/>
          </p:nvGrpSpPr>
          <p:grpSpPr>
            <a:xfrm>
              <a:off x="279720" y="897120"/>
              <a:ext cx="327240" cy="255600"/>
              <a:chOff x="279720" y="897120"/>
              <a:chExt cx="327240" cy="255600"/>
            </a:xfrm>
          </p:grpSpPr>
          <p:sp>
            <p:nvSpPr>
              <p:cNvPr id="2394" name="타원 179"/>
              <p:cNvSpPr/>
              <p:nvPr/>
            </p:nvSpPr>
            <p:spPr>
              <a:xfrm>
                <a:off x="324360" y="90360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5" name="TextBox 180"/>
              <p:cNvSpPr/>
              <p:nvPr/>
            </p:nvSpPr>
            <p:spPr>
              <a:xfrm>
                <a:off x="279720" y="89712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396" name="TextBox 59"/>
            <p:cNvSpPr/>
            <p:nvPr/>
          </p:nvSpPr>
          <p:spPr>
            <a:xfrm>
              <a:off x="443520" y="2126520"/>
              <a:ext cx="917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397" name="그룹 8"/>
          <p:cNvGrpSpPr/>
          <p:nvPr/>
        </p:nvGrpSpPr>
        <p:grpSpPr>
          <a:xfrm>
            <a:off x="324720" y="2706480"/>
            <a:ext cx="1012680" cy="2504880"/>
            <a:chOff x="324720" y="2706480"/>
            <a:chExt cx="1012680" cy="2504880"/>
          </a:xfrm>
        </p:grpSpPr>
        <p:sp>
          <p:nvSpPr>
            <p:cNvPr id="2398" name="직사각형 157"/>
            <p:cNvSpPr/>
            <p:nvPr/>
          </p:nvSpPr>
          <p:spPr>
            <a:xfrm flipH="1">
              <a:off x="748080" y="3692520"/>
              <a:ext cx="50760" cy="17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9" name="직사각형 157"/>
            <p:cNvSpPr/>
            <p:nvPr/>
          </p:nvSpPr>
          <p:spPr>
            <a:xfrm flipH="1">
              <a:off x="799200" y="2706480"/>
              <a:ext cx="50760" cy="215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0" name="TextBox 62"/>
            <p:cNvSpPr/>
            <p:nvPr/>
          </p:nvSpPr>
          <p:spPr>
            <a:xfrm>
              <a:off x="324720" y="4907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401" name="그룹 63"/>
            <p:cNvGrpSpPr/>
            <p:nvPr/>
          </p:nvGrpSpPr>
          <p:grpSpPr>
            <a:xfrm>
              <a:off x="437040" y="3516840"/>
              <a:ext cx="327240" cy="255960"/>
              <a:chOff x="437040" y="3516840"/>
              <a:chExt cx="327240" cy="255960"/>
            </a:xfrm>
          </p:grpSpPr>
          <p:sp>
            <p:nvSpPr>
              <p:cNvPr id="2402" name="타원 179"/>
              <p:cNvSpPr/>
              <p:nvPr/>
            </p:nvSpPr>
            <p:spPr>
              <a:xfrm>
                <a:off x="481680" y="352368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3" name="TextBox 180"/>
              <p:cNvSpPr/>
              <p:nvPr/>
            </p:nvSpPr>
            <p:spPr>
              <a:xfrm>
                <a:off x="437040" y="351684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sp>
        <p:nvSpPr>
          <p:cNvPr id="2404" name="TextBox 66"/>
          <p:cNvSpPr/>
          <p:nvPr/>
        </p:nvSpPr>
        <p:spPr>
          <a:xfrm>
            <a:off x="1452960" y="3274560"/>
            <a:ext cx="3322080" cy="100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05" name="그룹 67"/>
          <p:cNvGrpSpPr/>
          <p:nvPr/>
        </p:nvGrpSpPr>
        <p:grpSpPr>
          <a:xfrm>
            <a:off x="324720" y="5330160"/>
            <a:ext cx="1012680" cy="1353600"/>
            <a:chOff x="324720" y="5330160"/>
            <a:chExt cx="1012680" cy="1353600"/>
          </a:xfrm>
        </p:grpSpPr>
        <p:sp>
          <p:nvSpPr>
            <p:cNvPr id="2406" name="직사각형 157"/>
            <p:cNvSpPr/>
            <p:nvPr/>
          </p:nvSpPr>
          <p:spPr>
            <a:xfrm flipH="1">
              <a:off x="638280" y="533016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7" name="TextBox 69"/>
            <p:cNvSpPr/>
            <p:nvPr/>
          </p:nvSpPr>
          <p:spPr>
            <a:xfrm>
              <a:off x="32472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08" name="TextBox 70"/>
          <p:cNvSpPr/>
          <p:nvPr/>
        </p:nvSpPr>
        <p:spPr>
          <a:xfrm>
            <a:off x="1452960" y="5541120"/>
            <a:ext cx="332208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9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0" name="그룹 10"/>
          <p:cNvGrpSpPr/>
          <p:nvPr/>
        </p:nvGrpSpPr>
        <p:grpSpPr>
          <a:xfrm>
            <a:off x="5215680" y="513720"/>
            <a:ext cx="6844680" cy="1390320"/>
            <a:chOff x="5215680" y="513720"/>
            <a:chExt cx="6844680" cy="1390320"/>
          </a:xfrm>
        </p:grpSpPr>
        <p:grpSp>
          <p:nvGrpSpPr>
            <p:cNvPr id="2411" name="그룹 4"/>
            <p:cNvGrpSpPr/>
            <p:nvPr/>
          </p:nvGrpSpPr>
          <p:grpSpPr>
            <a:xfrm>
              <a:off x="5503320" y="888120"/>
              <a:ext cx="787680" cy="382320"/>
              <a:chOff x="5503320" y="888120"/>
              <a:chExt cx="787680" cy="382320"/>
            </a:xfrm>
          </p:grpSpPr>
          <p:sp>
            <p:nvSpPr>
              <p:cNvPr id="2412" name="직사각형 157"/>
              <p:cNvSpPr/>
              <p:nvPr/>
            </p:nvSpPr>
            <p:spPr>
              <a:xfrm flipH="1">
                <a:off x="57582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3" name="직사각형 157"/>
              <p:cNvSpPr/>
              <p:nvPr/>
            </p:nvSpPr>
            <p:spPr>
              <a:xfrm flipH="1">
                <a:off x="61110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14" name="그룹 73"/>
              <p:cNvGrpSpPr/>
              <p:nvPr/>
            </p:nvGrpSpPr>
            <p:grpSpPr>
              <a:xfrm>
                <a:off x="5503320" y="888120"/>
                <a:ext cx="327240" cy="255960"/>
                <a:chOff x="5503320" y="888120"/>
                <a:chExt cx="327240" cy="255960"/>
              </a:xfrm>
            </p:grpSpPr>
            <p:sp>
              <p:nvSpPr>
                <p:cNvPr id="2415" name="타원 179"/>
                <p:cNvSpPr/>
                <p:nvPr/>
              </p:nvSpPr>
              <p:spPr>
                <a:xfrm>
                  <a:off x="5547960" y="8949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TextBox 180"/>
                <p:cNvSpPr/>
                <p:nvPr/>
              </p:nvSpPr>
              <p:spPr>
                <a:xfrm>
                  <a:off x="5503320" y="8881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417" name="TextBox 80"/>
            <p:cNvSpPr/>
            <p:nvPr/>
          </p:nvSpPr>
          <p:spPr>
            <a:xfrm>
              <a:off x="6539400" y="70128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418" name="그룹 81"/>
            <p:cNvGrpSpPr/>
            <p:nvPr/>
          </p:nvGrpSpPr>
          <p:grpSpPr>
            <a:xfrm>
              <a:off x="9404280" y="513720"/>
              <a:ext cx="68040" cy="1390320"/>
              <a:chOff x="9404280" y="513720"/>
              <a:chExt cx="68040" cy="1390320"/>
            </a:xfrm>
          </p:grpSpPr>
          <p:sp>
            <p:nvSpPr>
              <p:cNvPr id="2419" name="직사각형 157"/>
              <p:cNvSpPr/>
              <p:nvPr/>
            </p:nvSpPr>
            <p:spPr>
              <a:xfrm flipH="1">
                <a:off x="9403920" y="12031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0" name="직사각형 157"/>
              <p:cNvSpPr/>
              <p:nvPr/>
            </p:nvSpPr>
            <p:spPr>
              <a:xfrm flipH="1">
                <a:off x="9403920" y="5137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1" name="TextBox 85"/>
            <p:cNvSpPr/>
            <p:nvPr/>
          </p:nvSpPr>
          <p:spPr>
            <a:xfrm>
              <a:off x="9541080" y="70128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22" name="TextBox 103"/>
            <p:cNvSpPr/>
            <p:nvPr/>
          </p:nvSpPr>
          <p:spPr>
            <a:xfrm>
              <a:off x="5215680" y="129636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23" name="그룹 11"/>
          <p:cNvGrpSpPr/>
          <p:nvPr/>
        </p:nvGrpSpPr>
        <p:grpSpPr>
          <a:xfrm>
            <a:off x="5176440" y="2175480"/>
            <a:ext cx="6883920" cy="1490400"/>
            <a:chOff x="5176440" y="2175480"/>
            <a:chExt cx="6883920" cy="1490400"/>
          </a:xfrm>
        </p:grpSpPr>
        <p:sp>
          <p:nvSpPr>
            <p:cNvPr id="2424" name="직사각형 157"/>
            <p:cNvSpPr/>
            <p:nvPr/>
          </p:nvSpPr>
          <p:spPr>
            <a:xfrm flipH="1">
              <a:off x="571932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5" name="직사각형 157"/>
            <p:cNvSpPr/>
            <p:nvPr/>
          </p:nvSpPr>
          <p:spPr>
            <a:xfrm flipH="1">
              <a:off x="607176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6" name="직사각형 157"/>
            <p:cNvSpPr/>
            <p:nvPr/>
          </p:nvSpPr>
          <p:spPr>
            <a:xfrm flipH="1">
              <a:off x="571932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7" name="직사각형 157"/>
            <p:cNvSpPr/>
            <p:nvPr/>
          </p:nvSpPr>
          <p:spPr>
            <a:xfrm flipH="1">
              <a:off x="607176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28" name="그룹 92"/>
            <p:cNvGrpSpPr/>
            <p:nvPr/>
          </p:nvGrpSpPr>
          <p:grpSpPr>
            <a:xfrm>
              <a:off x="9427320" y="2175480"/>
              <a:ext cx="45360" cy="1490400"/>
              <a:chOff x="9427320" y="2175480"/>
              <a:chExt cx="45360" cy="1490400"/>
            </a:xfrm>
          </p:grpSpPr>
          <p:sp>
            <p:nvSpPr>
              <p:cNvPr id="2429" name="직사각형 157"/>
              <p:cNvSpPr/>
              <p:nvPr/>
            </p:nvSpPr>
            <p:spPr>
              <a:xfrm flipH="1">
                <a:off x="9427320" y="291456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0" name="직사각형 157"/>
              <p:cNvSpPr/>
              <p:nvPr/>
            </p:nvSpPr>
            <p:spPr>
              <a:xfrm flipH="1">
                <a:off x="9427320" y="217548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1" name="그룹 98"/>
            <p:cNvGrpSpPr/>
            <p:nvPr/>
          </p:nvGrpSpPr>
          <p:grpSpPr>
            <a:xfrm>
              <a:off x="5503320" y="2406600"/>
              <a:ext cx="327240" cy="255960"/>
              <a:chOff x="5503320" y="2406600"/>
              <a:chExt cx="327240" cy="255960"/>
            </a:xfrm>
          </p:grpSpPr>
          <p:sp>
            <p:nvSpPr>
              <p:cNvPr id="2432" name="타원 179"/>
              <p:cNvSpPr/>
              <p:nvPr/>
            </p:nvSpPr>
            <p:spPr>
              <a:xfrm>
                <a:off x="5547960" y="241344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3" name="TextBox 180"/>
              <p:cNvSpPr/>
              <p:nvPr/>
            </p:nvSpPr>
            <p:spPr>
              <a:xfrm>
                <a:off x="5503320" y="240660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434" name="TextBox 101"/>
            <p:cNvSpPr/>
            <p:nvPr/>
          </p:nvSpPr>
          <p:spPr>
            <a:xfrm>
              <a:off x="6539400" y="232524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35" name="TextBox 102"/>
            <p:cNvSpPr/>
            <p:nvPr/>
          </p:nvSpPr>
          <p:spPr>
            <a:xfrm>
              <a:off x="9541080" y="233856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36" name="TextBox 104"/>
            <p:cNvSpPr/>
            <p:nvPr/>
          </p:nvSpPr>
          <p:spPr>
            <a:xfrm>
              <a:off x="5176440" y="313992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37" name="그룹 13"/>
          <p:cNvGrpSpPr/>
          <p:nvPr/>
        </p:nvGrpSpPr>
        <p:grpSpPr>
          <a:xfrm>
            <a:off x="5697360" y="4111920"/>
            <a:ext cx="3562560" cy="510120"/>
            <a:chOff x="5697360" y="4111920"/>
            <a:chExt cx="3562560" cy="510120"/>
          </a:xfrm>
        </p:grpSpPr>
        <p:grpSp>
          <p:nvGrpSpPr>
            <p:cNvPr id="2438" name="그룹 9"/>
            <p:cNvGrpSpPr/>
            <p:nvPr/>
          </p:nvGrpSpPr>
          <p:grpSpPr>
            <a:xfrm>
              <a:off x="5697360" y="4111920"/>
              <a:ext cx="405360" cy="362520"/>
              <a:chOff x="5697360" y="4111920"/>
              <a:chExt cx="405360" cy="362520"/>
            </a:xfrm>
          </p:grpSpPr>
          <p:sp>
            <p:nvSpPr>
              <p:cNvPr id="2439" name="타원 105"/>
              <p:cNvSpPr/>
              <p:nvPr/>
            </p:nvSpPr>
            <p:spPr>
              <a:xfrm>
                <a:off x="6017040" y="4388760"/>
                <a:ext cx="85680" cy="85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40" name="그룹 106"/>
              <p:cNvGrpSpPr/>
              <p:nvPr/>
            </p:nvGrpSpPr>
            <p:grpSpPr>
              <a:xfrm>
                <a:off x="5697360" y="4111920"/>
                <a:ext cx="327240" cy="255960"/>
                <a:chOff x="5697360" y="4111920"/>
                <a:chExt cx="327240" cy="255960"/>
              </a:xfrm>
            </p:grpSpPr>
            <p:sp>
              <p:nvSpPr>
                <p:cNvPr id="2441" name="타원 179"/>
                <p:cNvSpPr/>
                <p:nvPr/>
              </p:nvSpPr>
              <p:spPr>
                <a:xfrm>
                  <a:off x="5742000" y="41187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TextBox 180"/>
                <p:cNvSpPr/>
                <p:nvPr/>
              </p:nvSpPr>
              <p:spPr>
                <a:xfrm>
                  <a:off x="5697360" y="41119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443" name="TextBox 109"/>
            <p:cNvSpPr/>
            <p:nvPr/>
          </p:nvSpPr>
          <p:spPr>
            <a:xfrm>
              <a:off x="6539400" y="4166640"/>
              <a:ext cx="2720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444" name="그룹 1"/>
          <p:cNvGrpSpPr/>
          <p:nvPr/>
        </p:nvGrpSpPr>
        <p:grpSpPr>
          <a:xfrm>
            <a:off x="5579640" y="5119920"/>
            <a:ext cx="3680280" cy="1563840"/>
            <a:chOff x="5579640" y="5119920"/>
            <a:chExt cx="3680280" cy="1563840"/>
          </a:xfrm>
        </p:grpSpPr>
        <p:sp>
          <p:nvSpPr>
            <p:cNvPr id="2445" name="직사각형 157"/>
            <p:cNvSpPr/>
            <p:nvPr/>
          </p:nvSpPr>
          <p:spPr>
            <a:xfrm flipH="1">
              <a:off x="5938920" y="5119920"/>
              <a:ext cx="241200" cy="127584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6" name="TextBox 111"/>
            <p:cNvSpPr/>
            <p:nvPr/>
          </p:nvSpPr>
          <p:spPr>
            <a:xfrm>
              <a:off x="6539400" y="5559480"/>
              <a:ext cx="2720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47" name="TextBox 76"/>
            <p:cNvSpPr/>
            <p:nvPr/>
          </p:nvSpPr>
          <p:spPr>
            <a:xfrm>
              <a:off x="557964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48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2" name="직사각형 148"/>
          <p:cNvSpPr/>
          <p:nvPr/>
        </p:nvSpPr>
        <p:spPr>
          <a:xfrm>
            <a:off x="924840" y="118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직사각형 148"/>
          <p:cNvSpPr/>
          <p:nvPr/>
        </p:nvSpPr>
        <p:spPr>
          <a:xfrm>
            <a:off x="924840" y="1909080"/>
            <a:ext cx="8452080" cy="39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4" name="직사각형 148"/>
          <p:cNvSpPr/>
          <p:nvPr/>
        </p:nvSpPr>
        <p:spPr>
          <a:xfrm>
            <a:off x="924840" y="586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5" name="직선 화살표 연결선 4"/>
          <p:cNvSpPr/>
          <p:nvPr/>
        </p:nvSpPr>
        <p:spPr>
          <a:xfrm>
            <a:off x="752040" y="1188720"/>
            <a:ext cx="360" cy="72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6" name="TextBox 23"/>
          <p:cNvSpPr/>
          <p:nvPr/>
        </p:nvSpPr>
        <p:spPr>
          <a:xfrm>
            <a:off x="323640" y="144216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7" name="직선 화살표 연결선 24"/>
          <p:cNvSpPr/>
          <p:nvPr/>
        </p:nvSpPr>
        <p:spPr>
          <a:xfrm>
            <a:off x="752040" y="1937880"/>
            <a:ext cx="360" cy="389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8" name="TextBox 25"/>
          <p:cNvSpPr/>
          <p:nvPr/>
        </p:nvSpPr>
        <p:spPr>
          <a:xfrm>
            <a:off x="323280" y="3746520"/>
            <a:ext cx="478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9" name="직선 화살표 연결선 28"/>
          <p:cNvSpPr/>
          <p:nvPr/>
        </p:nvSpPr>
        <p:spPr>
          <a:xfrm>
            <a:off x="752040" y="587232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0" name="TextBox 29"/>
          <p:cNvSpPr/>
          <p:nvPr/>
        </p:nvSpPr>
        <p:spPr>
          <a:xfrm>
            <a:off x="373320" y="578772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1" name="직사각형 3"/>
          <p:cNvSpPr/>
          <p:nvPr/>
        </p:nvSpPr>
        <p:spPr>
          <a:xfrm>
            <a:off x="932040" y="3344760"/>
            <a:ext cx="719640" cy="1079640"/>
          </a:xfrm>
          <a:prstGeom prst="rect">
            <a:avLst/>
          </a:prstGeom>
          <a:solidFill>
            <a:srgbClr val="33CCCC"/>
          </a:solidFill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2" name="직선 화살표 연결선 12"/>
          <p:cNvSpPr/>
          <p:nvPr/>
        </p:nvSpPr>
        <p:spPr>
          <a:xfrm flipV="1">
            <a:off x="1703160" y="3867840"/>
            <a:ext cx="28908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3" name="직사각형 157"/>
          <p:cNvSpPr/>
          <p:nvPr/>
        </p:nvSpPr>
        <p:spPr>
          <a:xfrm flipH="1">
            <a:off x="1600560" y="3777840"/>
            <a:ext cx="50760" cy="17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4" name="직사각형 157"/>
          <p:cNvSpPr/>
          <p:nvPr/>
        </p:nvSpPr>
        <p:spPr>
          <a:xfrm flipH="1">
            <a:off x="1651320" y="2791800"/>
            <a:ext cx="50760" cy="215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TextBox 50"/>
          <p:cNvSpPr/>
          <p:nvPr/>
        </p:nvSpPr>
        <p:spPr>
          <a:xfrm>
            <a:off x="398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66" name="그룹 16"/>
          <p:cNvGrpSpPr/>
          <p:nvPr/>
        </p:nvGrpSpPr>
        <p:grpSpPr>
          <a:xfrm>
            <a:off x="3675960" y="2999880"/>
            <a:ext cx="1012680" cy="1407600"/>
            <a:chOff x="3675960" y="2999880"/>
            <a:chExt cx="1012680" cy="1407600"/>
          </a:xfrm>
        </p:grpSpPr>
        <p:sp>
          <p:nvSpPr>
            <p:cNvPr id="2467" name="직사각형 157"/>
            <p:cNvSpPr/>
            <p:nvPr/>
          </p:nvSpPr>
          <p:spPr>
            <a:xfrm flipH="1">
              <a:off x="3989520" y="332784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8" name="TextBox 15"/>
            <p:cNvSpPr/>
            <p:nvPr/>
          </p:nvSpPr>
          <p:spPr>
            <a:xfrm>
              <a:off x="3675960" y="2999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69" name="TextBox 54"/>
          <p:cNvSpPr/>
          <p:nvPr/>
        </p:nvSpPr>
        <p:spPr>
          <a:xfrm>
            <a:off x="515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0" name="직선 화살표 연결선 59"/>
          <p:cNvSpPr/>
          <p:nvPr/>
        </p:nvSpPr>
        <p:spPr>
          <a:xfrm>
            <a:off x="515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1" name="TextBox 60"/>
          <p:cNvSpPr/>
          <p:nvPr/>
        </p:nvSpPr>
        <p:spPr>
          <a:xfrm>
            <a:off x="5200920" y="1162080"/>
            <a:ext cx="98460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72" name="TextBox 63"/>
          <p:cNvSpPr/>
          <p:nvPr/>
        </p:nvSpPr>
        <p:spPr>
          <a:xfrm>
            <a:off x="785520" y="30236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73" name="TextBox 64"/>
          <p:cNvSpPr/>
          <p:nvPr/>
        </p:nvSpPr>
        <p:spPr>
          <a:xfrm>
            <a:off x="1176840" y="24800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74" name="직사각형 157"/>
          <p:cNvSpPr/>
          <p:nvPr/>
        </p:nvSpPr>
        <p:spPr>
          <a:xfrm flipH="1">
            <a:off x="59774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5" name="TextBox 70"/>
          <p:cNvSpPr/>
          <p:nvPr/>
        </p:nvSpPr>
        <p:spPr>
          <a:xfrm>
            <a:off x="59605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6" name="직사각형 157"/>
          <p:cNvSpPr/>
          <p:nvPr/>
        </p:nvSpPr>
        <p:spPr>
          <a:xfrm flipH="1">
            <a:off x="63302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7" name="그룹 36"/>
          <p:cNvGrpSpPr/>
          <p:nvPr/>
        </p:nvGrpSpPr>
        <p:grpSpPr>
          <a:xfrm>
            <a:off x="6867360" y="1196640"/>
            <a:ext cx="45360" cy="5387760"/>
            <a:chOff x="6867360" y="1196640"/>
            <a:chExt cx="45360" cy="5387760"/>
          </a:xfrm>
        </p:grpSpPr>
        <p:sp>
          <p:nvSpPr>
            <p:cNvPr id="2478" name="직사각형 157"/>
            <p:cNvSpPr/>
            <p:nvPr/>
          </p:nvSpPr>
          <p:spPr>
            <a:xfrm flipH="1">
              <a:off x="6867360" y="38678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직사각형 157"/>
            <p:cNvSpPr/>
            <p:nvPr/>
          </p:nvSpPr>
          <p:spPr>
            <a:xfrm flipH="1">
              <a:off x="6867360" y="11966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0" name="직사각형 157"/>
          <p:cNvSpPr/>
          <p:nvPr/>
        </p:nvSpPr>
        <p:spPr>
          <a:xfrm flipH="1">
            <a:off x="76165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1" name="직사각형 157"/>
          <p:cNvSpPr/>
          <p:nvPr/>
        </p:nvSpPr>
        <p:spPr>
          <a:xfrm flipH="1">
            <a:off x="79693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2" name="직사각형 157"/>
          <p:cNvSpPr/>
          <p:nvPr/>
        </p:nvSpPr>
        <p:spPr>
          <a:xfrm flipH="1">
            <a:off x="76165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3" name="직사각형 157"/>
          <p:cNvSpPr/>
          <p:nvPr/>
        </p:nvSpPr>
        <p:spPr>
          <a:xfrm flipH="1">
            <a:off x="79693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84" name="그룹 92"/>
          <p:cNvGrpSpPr/>
          <p:nvPr/>
        </p:nvGrpSpPr>
        <p:grpSpPr>
          <a:xfrm>
            <a:off x="8503200" y="1196640"/>
            <a:ext cx="45360" cy="5387760"/>
            <a:chOff x="8503200" y="1196640"/>
            <a:chExt cx="45360" cy="5387760"/>
          </a:xfrm>
        </p:grpSpPr>
        <p:sp>
          <p:nvSpPr>
            <p:cNvPr id="2485" name="직사각형 157"/>
            <p:cNvSpPr/>
            <p:nvPr/>
          </p:nvSpPr>
          <p:spPr>
            <a:xfrm flipH="1">
              <a:off x="8503200" y="38678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6" name="직사각형 157"/>
            <p:cNvSpPr/>
            <p:nvPr/>
          </p:nvSpPr>
          <p:spPr>
            <a:xfrm flipH="1">
              <a:off x="8503200" y="11966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7" name="직사각형 43"/>
          <p:cNvSpPr/>
          <p:nvPr/>
        </p:nvSpPr>
        <p:spPr>
          <a:xfrm>
            <a:off x="890712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8" name="TextBox 105"/>
          <p:cNvSpPr/>
          <p:nvPr/>
        </p:nvSpPr>
        <p:spPr>
          <a:xfrm>
            <a:off x="68821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9" name="TextBox 106"/>
          <p:cNvSpPr/>
          <p:nvPr/>
        </p:nvSpPr>
        <p:spPr>
          <a:xfrm>
            <a:off x="761148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0" name="TextBox 107"/>
          <p:cNvSpPr/>
          <p:nvPr/>
        </p:nvSpPr>
        <p:spPr>
          <a:xfrm>
            <a:off x="851796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1" name="TextBox 109"/>
          <p:cNvSpPr/>
          <p:nvPr/>
        </p:nvSpPr>
        <p:spPr>
          <a:xfrm>
            <a:off x="281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92" name="그룹 52"/>
          <p:cNvGrpSpPr/>
          <p:nvPr/>
        </p:nvGrpSpPr>
        <p:grpSpPr>
          <a:xfrm>
            <a:off x="838440" y="3282480"/>
            <a:ext cx="327240" cy="255960"/>
            <a:chOff x="838440" y="3282480"/>
            <a:chExt cx="327240" cy="255960"/>
          </a:xfrm>
        </p:grpSpPr>
        <p:sp>
          <p:nvSpPr>
            <p:cNvPr id="2493" name="타원 179"/>
            <p:cNvSpPr/>
            <p:nvPr/>
          </p:nvSpPr>
          <p:spPr>
            <a:xfrm>
              <a:off x="883080" y="3289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4" name="TextBox 180"/>
            <p:cNvSpPr/>
            <p:nvPr/>
          </p:nvSpPr>
          <p:spPr>
            <a:xfrm>
              <a:off x="838440" y="3282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95" name="그룹 56"/>
          <p:cNvGrpSpPr/>
          <p:nvPr/>
        </p:nvGrpSpPr>
        <p:grpSpPr>
          <a:xfrm>
            <a:off x="6414480" y="5945760"/>
            <a:ext cx="327240" cy="255960"/>
            <a:chOff x="6414480" y="5945760"/>
            <a:chExt cx="327240" cy="255960"/>
          </a:xfrm>
        </p:grpSpPr>
        <p:sp>
          <p:nvSpPr>
            <p:cNvPr id="2496" name="타원 179"/>
            <p:cNvSpPr/>
            <p:nvPr/>
          </p:nvSpPr>
          <p:spPr>
            <a:xfrm>
              <a:off x="6459120" y="5952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7" name="TextBox 180"/>
            <p:cNvSpPr/>
            <p:nvPr/>
          </p:nvSpPr>
          <p:spPr>
            <a:xfrm>
              <a:off x="6414480" y="59457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98" name="그룹 61"/>
          <p:cNvGrpSpPr/>
          <p:nvPr/>
        </p:nvGrpSpPr>
        <p:grpSpPr>
          <a:xfrm>
            <a:off x="1323720" y="3602160"/>
            <a:ext cx="327240" cy="255960"/>
            <a:chOff x="1323720" y="3602160"/>
            <a:chExt cx="327240" cy="255960"/>
          </a:xfrm>
        </p:grpSpPr>
        <p:sp>
          <p:nvSpPr>
            <p:cNvPr id="2499" name="타원 179"/>
            <p:cNvSpPr/>
            <p:nvPr/>
          </p:nvSpPr>
          <p:spPr>
            <a:xfrm>
              <a:off x="1368360" y="36090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0" name="TextBox 180"/>
            <p:cNvSpPr/>
            <p:nvPr/>
          </p:nvSpPr>
          <p:spPr>
            <a:xfrm>
              <a:off x="1323720" y="36021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01" name="그룹 68"/>
          <p:cNvGrpSpPr/>
          <p:nvPr/>
        </p:nvGrpSpPr>
        <p:grpSpPr>
          <a:xfrm>
            <a:off x="7400520" y="1104840"/>
            <a:ext cx="327240" cy="255960"/>
            <a:chOff x="7400520" y="1104840"/>
            <a:chExt cx="327240" cy="255960"/>
          </a:xfrm>
        </p:grpSpPr>
        <p:sp>
          <p:nvSpPr>
            <p:cNvPr id="2502" name="타원 179"/>
            <p:cNvSpPr/>
            <p:nvPr/>
          </p:nvSpPr>
          <p:spPr>
            <a:xfrm>
              <a:off x="7445160" y="11116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3" name="TextBox 180"/>
            <p:cNvSpPr/>
            <p:nvPr/>
          </p:nvSpPr>
          <p:spPr>
            <a:xfrm>
              <a:off x="7400520" y="11048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04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6" name="TextBox 62"/>
          <p:cNvSpPr/>
          <p:nvPr/>
        </p:nvSpPr>
        <p:spPr>
          <a:xfrm>
            <a:off x="3232440" y="1188360"/>
            <a:ext cx="1098720" cy="59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07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8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9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0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1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2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3" name="TextBox 95"/>
          <p:cNvSpPr/>
          <p:nvPr/>
        </p:nvSpPr>
        <p:spPr>
          <a:xfrm>
            <a:off x="-116280" y="2615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4" name="TextBox 96"/>
          <p:cNvSpPr/>
          <p:nvPr/>
        </p:nvSpPr>
        <p:spPr>
          <a:xfrm>
            <a:off x="-87480" y="32065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5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7" name="직선 화살표 연결선 41"/>
          <p:cNvSpPr/>
          <p:nvPr/>
        </p:nvSpPr>
        <p:spPr>
          <a:xfrm>
            <a:off x="281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8" name="직선 화살표 연결선 46"/>
          <p:cNvSpPr/>
          <p:nvPr/>
        </p:nvSpPr>
        <p:spPr>
          <a:xfrm>
            <a:off x="30002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9" name="직선 화살표 연결선 47"/>
          <p:cNvSpPr/>
          <p:nvPr/>
        </p:nvSpPr>
        <p:spPr>
          <a:xfrm>
            <a:off x="317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0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1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2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3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4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25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26" name="직사각형 234"/>
          <p:cNvSpPr/>
          <p:nvPr/>
        </p:nvSpPr>
        <p:spPr>
          <a:xfrm rot="5400000">
            <a:off x="751680" y="383940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7" name="타원 209"/>
          <p:cNvSpPr/>
          <p:nvPr/>
        </p:nvSpPr>
        <p:spPr>
          <a:xfrm>
            <a:off x="738360" y="355284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2528" name="그룹 113"/>
          <p:cNvGrpSpPr/>
          <p:nvPr/>
        </p:nvGrpSpPr>
        <p:grpSpPr>
          <a:xfrm>
            <a:off x="2523960" y="1043280"/>
            <a:ext cx="327240" cy="255960"/>
            <a:chOff x="2523960" y="1043280"/>
            <a:chExt cx="327240" cy="255960"/>
          </a:xfrm>
        </p:grpSpPr>
        <p:sp>
          <p:nvSpPr>
            <p:cNvPr id="2529" name="타원 179"/>
            <p:cNvSpPr/>
            <p:nvPr/>
          </p:nvSpPr>
          <p:spPr>
            <a:xfrm>
              <a:off x="2568600" y="1050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0" name="TextBox 180"/>
            <p:cNvSpPr/>
            <p:nvPr/>
          </p:nvSpPr>
          <p:spPr>
            <a:xfrm>
              <a:off x="2523960" y="1043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31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2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3" name="TextBox 120"/>
          <p:cNvSpPr/>
          <p:nvPr/>
        </p:nvSpPr>
        <p:spPr>
          <a:xfrm>
            <a:off x="-13680" y="6064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4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5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6" name="TextBox 112"/>
          <p:cNvSpPr/>
          <p:nvPr/>
        </p:nvSpPr>
        <p:spPr>
          <a:xfrm>
            <a:off x="932400" y="871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7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8" name="TextBox 122"/>
          <p:cNvSpPr/>
          <p:nvPr/>
        </p:nvSpPr>
        <p:spPr>
          <a:xfrm>
            <a:off x="-43200" y="10407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9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0" name="TextBox 125"/>
          <p:cNvSpPr/>
          <p:nvPr/>
        </p:nvSpPr>
        <p:spPr>
          <a:xfrm>
            <a:off x="8009640" y="277560"/>
            <a:ext cx="1463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그룹 96"/>
          <p:cNvGrpSpPr/>
          <p:nvPr/>
        </p:nvGrpSpPr>
        <p:grpSpPr>
          <a:xfrm>
            <a:off x="8449200" y="3308400"/>
            <a:ext cx="1487520" cy="3397680"/>
            <a:chOff x="8449200" y="3308400"/>
            <a:chExt cx="1487520" cy="3397680"/>
          </a:xfrm>
        </p:grpSpPr>
        <p:grpSp>
          <p:nvGrpSpPr>
            <p:cNvPr id="2542" name="그룹 95"/>
            <p:cNvGrpSpPr/>
            <p:nvPr/>
          </p:nvGrpSpPr>
          <p:grpSpPr>
            <a:xfrm>
              <a:off x="8449200" y="3308400"/>
              <a:ext cx="1487520" cy="3397680"/>
              <a:chOff x="8449200" y="3308400"/>
              <a:chExt cx="1487520" cy="3397680"/>
            </a:xfrm>
          </p:grpSpPr>
          <p:pic>
            <p:nvPicPr>
              <p:cNvPr id="2543" name="그림 91"/>
              <p:cNvPicPr/>
              <p:nvPr/>
            </p:nvPicPr>
            <p:blipFill>
              <a:blip r:embed="rId2"/>
              <a:stretch/>
            </p:blipFill>
            <p:spPr>
              <a:xfrm>
                <a:off x="8460360" y="3308400"/>
                <a:ext cx="1476360" cy="3397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44" name="직사각형 144"/>
              <p:cNvSpPr/>
              <p:nvPr/>
            </p:nvSpPr>
            <p:spPr>
              <a:xfrm>
                <a:off x="8449200" y="3580200"/>
                <a:ext cx="477720" cy="300852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45" name="직사각형 148"/>
            <p:cNvSpPr/>
            <p:nvPr/>
          </p:nvSpPr>
          <p:spPr>
            <a:xfrm>
              <a:off x="8944560" y="3589560"/>
              <a:ext cx="813240" cy="301608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9" name="직사각형 148"/>
          <p:cNvSpPr/>
          <p:nvPr/>
        </p:nvSpPr>
        <p:spPr>
          <a:xfrm>
            <a:off x="468720" y="118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0" name="직사각형 148"/>
          <p:cNvSpPr/>
          <p:nvPr/>
        </p:nvSpPr>
        <p:spPr>
          <a:xfrm>
            <a:off x="465840" y="1865160"/>
            <a:ext cx="6582600" cy="399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1" name="직사각형 148"/>
          <p:cNvSpPr/>
          <p:nvPr/>
        </p:nvSpPr>
        <p:spPr>
          <a:xfrm>
            <a:off x="468720" y="586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2" name="직사각형 43"/>
          <p:cNvSpPr/>
          <p:nvPr/>
        </p:nvSpPr>
        <p:spPr>
          <a:xfrm>
            <a:off x="44964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3" name="TextBox 52"/>
          <p:cNvSpPr/>
          <p:nvPr/>
        </p:nvSpPr>
        <p:spPr>
          <a:xfrm>
            <a:off x="19123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4" name="직사각형 157"/>
          <p:cNvSpPr/>
          <p:nvPr/>
        </p:nvSpPr>
        <p:spPr>
          <a:xfrm flipH="1">
            <a:off x="3810960" y="1189080"/>
            <a:ext cx="359640" cy="539964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타원 3"/>
          <p:cNvSpPr/>
          <p:nvPr/>
        </p:nvSpPr>
        <p:spPr>
          <a:xfrm>
            <a:off x="1895760" y="42883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6" name="타원 23"/>
          <p:cNvSpPr/>
          <p:nvPr/>
        </p:nvSpPr>
        <p:spPr>
          <a:xfrm>
            <a:off x="1895760" y="4113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7" name="타원 28"/>
          <p:cNvSpPr/>
          <p:nvPr/>
        </p:nvSpPr>
        <p:spPr>
          <a:xfrm>
            <a:off x="1895760" y="39315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8" name="타원 29"/>
          <p:cNvSpPr/>
          <p:nvPr/>
        </p:nvSpPr>
        <p:spPr>
          <a:xfrm>
            <a:off x="1895760" y="37591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9" name="타원 30"/>
          <p:cNvSpPr/>
          <p:nvPr/>
        </p:nvSpPr>
        <p:spPr>
          <a:xfrm>
            <a:off x="2621880" y="3924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0" name="타원 31"/>
          <p:cNvSpPr/>
          <p:nvPr/>
        </p:nvSpPr>
        <p:spPr>
          <a:xfrm>
            <a:off x="2621880" y="37497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1" name="타원 32"/>
          <p:cNvSpPr/>
          <p:nvPr/>
        </p:nvSpPr>
        <p:spPr>
          <a:xfrm>
            <a:off x="2621880" y="356760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2" name="타원 33"/>
          <p:cNvSpPr/>
          <p:nvPr/>
        </p:nvSpPr>
        <p:spPr>
          <a:xfrm>
            <a:off x="2621880" y="33951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3" name="TextBox 36"/>
          <p:cNvSpPr/>
          <p:nvPr/>
        </p:nvSpPr>
        <p:spPr>
          <a:xfrm>
            <a:off x="26467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4" name="TextBox 38"/>
          <p:cNvSpPr/>
          <p:nvPr/>
        </p:nvSpPr>
        <p:spPr>
          <a:xfrm>
            <a:off x="66600" y="3290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5" name="직선 화살표 연결선 40"/>
          <p:cNvSpPr/>
          <p:nvPr/>
        </p:nvSpPr>
        <p:spPr>
          <a:xfrm>
            <a:off x="6331680" y="1189080"/>
            <a:ext cx="572760" cy="53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6" name="직선 화살표 연결선 41"/>
          <p:cNvSpPr/>
          <p:nvPr/>
        </p:nvSpPr>
        <p:spPr>
          <a:xfrm flipH="1">
            <a:off x="6331680" y="2629080"/>
            <a:ext cx="660240" cy="39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7" name="직선 화살표 연결선 44"/>
          <p:cNvSpPr/>
          <p:nvPr/>
        </p:nvSpPr>
        <p:spPr>
          <a:xfrm>
            <a:off x="5749560" y="1217160"/>
            <a:ext cx="1242000" cy="373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8" name="직선 화살표 연결선 45"/>
          <p:cNvSpPr/>
          <p:nvPr/>
        </p:nvSpPr>
        <p:spPr>
          <a:xfrm>
            <a:off x="6095880" y="1212480"/>
            <a:ext cx="413640" cy="54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TextBox 53"/>
          <p:cNvSpPr/>
          <p:nvPr/>
        </p:nvSpPr>
        <p:spPr>
          <a:xfrm>
            <a:off x="559548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0" name="직선 화살표 연결선 82"/>
          <p:cNvSpPr/>
          <p:nvPr/>
        </p:nvSpPr>
        <p:spPr>
          <a:xfrm flipH="1">
            <a:off x="6095160" y="1177560"/>
            <a:ext cx="783720" cy="53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74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75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76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77" name="직사각형 148"/>
          <p:cNvSpPr/>
          <p:nvPr/>
        </p:nvSpPr>
        <p:spPr>
          <a:xfrm>
            <a:off x="5609880" y="1189080"/>
            <a:ext cx="1439640" cy="539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직사각형 234"/>
          <p:cNvSpPr/>
          <p:nvPr/>
        </p:nvSpPr>
        <p:spPr>
          <a:xfrm rot="5400000">
            <a:off x="6912720" y="382716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타원 209"/>
          <p:cNvSpPr/>
          <p:nvPr/>
        </p:nvSpPr>
        <p:spPr>
          <a:xfrm>
            <a:off x="6824880" y="352296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580" name="직선 화살표 연결선 88"/>
          <p:cNvSpPr/>
          <p:nvPr/>
        </p:nvSpPr>
        <p:spPr>
          <a:xfrm>
            <a:off x="7157160" y="3861000"/>
            <a:ext cx="31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1" name="그룹 133"/>
          <p:cNvGrpSpPr/>
          <p:nvPr/>
        </p:nvGrpSpPr>
        <p:grpSpPr>
          <a:xfrm>
            <a:off x="1585800" y="3471120"/>
            <a:ext cx="327240" cy="255960"/>
            <a:chOff x="1585800" y="3471120"/>
            <a:chExt cx="327240" cy="255960"/>
          </a:xfrm>
        </p:grpSpPr>
        <p:sp>
          <p:nvSpPr>
            <p:cNvPr id="2582" name="타원 179"/>
            <p:cNvSpPr/>
            <p:nvPr/>
          </p:nvSpPr>
          <p:spPr>
            <a:xfrm>
              <a:off x="1630440" y="34779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3" name="TextBox 180"/>
            <p:cNvSpPr/>
            <p:nvPr/>
          </p:nvSpPr>
          <p:spPr>
            <a:xfrm>
              <a:off x="1585800" y="3471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84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TextBox 146"/>
          <p:cNvSpPr/>
          <p:nvPr/>
        </p:nvSpPr>
        <p:spPr>
          <a:xfrm>
            <a:off x="7030080" y="4759920"/>
            <a:ext cx="2090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6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8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9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0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2" name="TextBox 168"/>
          <p:cNvSpPr/>
          <p:nvPr/>
        </p:nvSpPr>
        <p:spPr>
          <a:xfrm>
            <a:off x="4182840" y="362592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3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4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TextBox 173"/>
          <p:cNvSpPr/>
          <p:nvPr/>
        </p:nvSpPr>
        <p:spPr>
          <a:xfrm>
            <a:off x="66600" y="36367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6" name="TextBox 174"/>
          <p:cNvSpPr/>
          <p:nvPr/>
        </p:nvSpPr>
        <p:spPr>
          <a:xfrm>
            <a:off x="2720520" y="331920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97" name="TextBox 175"/>
          <p:cNvSpPr/>
          <p:nvPr/>
        </p:nvSpPr>
        <p:spPr>
          <a:xfrm>
            <a:off x="848880" y="403704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98" name="TextBox 65"/>
          <p:cNvSpPr/>
          <p:nvPr/>
        </p:nvSpPr>
        <p:spPr>
          <a:xfrm>
            <a:off x="379404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9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0" name="TextBox 71"/>
          <p:cNvSpPr/>
          <p:nvPr/>
        </p:nvSpPr>
        <p:spPr>
          <a:xfrm>
            <a:off x="215280" y="1049400"/>
            <a:ext cx="409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F2F2F2"/>
                </a:solidFill>
                <a:latin typeface="맑은 고딕"/>
              </a:rPr>
              <a:t>Grand_Tuto2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BCCD2-C79F-9E54-46C8-85A4B2584040}"/>
              </a:ext>
            </a:extLst>
          </p:cNvPr>
          <p:cNvGrpSpPr/>
          <p:nvPr/>
        </p:nvGrpSpPr>
        <p:grpSpPr>
          <a:xfrm>
            <a:off x="601715" y="1468245"/>
            <a:ext cx="935999" cy="1105045"/>
            <a:chOff x="497484" y="1468245"/>
            <a:chExt cx="935999" cy="1105045"/>
          </a:xfrm>
        </p:grpSpPr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0093DA04-218D-1AFF-ABF3-4BF2BA9B40EA}"/>
                </a:ext>
              </a:extLst>
            </p:cNvPr>
            <p:cNvSpPr/>
            <p:nvPr/>
          </p:nvSpPr>
          <p:spPr>
            <a:xfrm>
              <a:off x="497484" y="1468245"/>
              <a:ext cx="45719" cy="49663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3574017E-64E7-A08A-ED59-90E0BE883CF4}"/>
                </a:ext>
              </a:extLst>
            </p:cNvPr>
            <p:cNvSpPr/>
            <p:nvPr/>
          </p:nvSpPr>
          <p:spPr>
            <a:xfrm>
              <a:off x="497484" y="2076660"/>
              <a:ext cx="45719" cy="49663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9" name="TextBox 170">
              <a:extLst>
                <a:ext uri="{FF2B5EF4-FFF2-40B4-BE49-F238E27FC236}">
                  <a16:creationId xmlns:a16="http://schemas.microsoft.com/office/drawing/2014/main" id="{989CA998-9FE5-4C80-E69F-4C929EA00023}"/>
                </a:ext>
              </a:extLst>
            </p:cNvPr>
            <p:cNvSpPr/>
            <p:nvPr/>
          </p:nvSpPr>
          <p:spPr>
            <a:xfrm>
              <a:off x="658625" y="1658552"/>
              <a:ext cx="53244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400" b="1" strike="noStrike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</a:rPr>
                <a:t>벽</a:t>
              </a:r>
              <a:endParaRPr lang="en-US" sz="14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  <p:sp>
          <p:nvSpPr>
            <p:cNvPr id="110" name="TextBox 170">
              <a:extLst>
                <a:ext uri="{FF2B5EF4-FFF2-40B4-BE49-F238E27FC236}">
                  <a16:creationId xmlns:a16="http://schemas.microsoft.com/office/drawing/2014/main" id="{9D53E97E-8941-6A0F-3B13-6FB2216FC579}"/>
                </a:ext>
              </a:extLst>
            </p:cNvPr>
            <p:cNvSpPr/>
            <p:nvPr/>
          </p:nvSpPr>
          <p:spPr>
            <a:xfrm>
              <a:off x="658625" y="2257957"/>
              <a:ext cx="774858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400" b="1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</a:rPr>
                <a:t>유리 벽</a:t>
              </a:r>
              <a:endParaRPr lang="en-US" sz="14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</p:grpSp>
      <p:sp>
        <p:nvSpPr>
          <p:cNvPr id="112" name="직사각형 23">
            <a:extLst>
              <a:ext uri="{FF2B5EF4-FFF2-40B4-BE49-F238E27FC236}">
                <a16:creationId xmlns:a16="http://schemas.microsoft.com/office/drawing/2014/main" id="{D5443DA3-DBEA-43A3-A412-8B589B4ED8D3}"/>
              </a:ext>
            </a:extLst>
          </p:cNvPr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4">
            <a:extLst>
              <a:ext uri="{FF2B5EF4-FFF2-40B4-BE49-F238E27FC236}">
                <a16:creationId xmlns:a16="http://schemas.microsoft.com/office/drawing/2014/main" id="{6A7E4353-9A66-ACAF-1DEB-930350D57421}"/>
              </a:ext>
            </a:extLst>
          </p:cNvPr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5">
            <a:extLst>
              <a:ext uri="{FF2B5EF4-FFF2-40B4-BE49-F238E27FC236}">
                <a16:creationId xmlns:a16="http://schemas.microsoft.com/office/drawing/2014/main" id="{AD48CF5B-F8CC-6402-E43C-B2AB9B35DCCB}"/>
              </a:ext>
            </a:extLst>
          </p:cNvPr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6">
            <a:extLst>
              <a:ext uri="{FF2B5EF4-FFF2-40B4-BE49-F238E27FC236}">
                <a16:creationId xmlns:a16="http://schemas.microsoft.com/office/drawing/2014/main" id="{91DDD022-9024-8C8A-73C1-C090596E9F60}"/>
              </a:ext>
            </a:extLst>
          </p:cNvPr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7">
            <a:extLst>
              <a:ext uri="{FF2B5EF4-FFF2-40B4-BE49-F238E27FC236}">
                <a16:creationId xmlns:a16="http://schemas.microsoft.com/office/drawing/2014/main" id="{7171CFB9-F46A-5A73-E30C-2676065749CF}"/>
              </a:ext>
            </a:extLst>
          </p:cNvPr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8">
            <a:extLst>
              <a:ext uri="{FF2B5EF4-FFF2-40B4-BE49-F238E27FC236}">
                <a16:creationId xmlns:a16="http://schemas.microsoft.com/office/drawing/2014/main" id="{73FEF868-2C1E-7DEC-F3B7-299910B8B793}"/>
              </a:ext>
            </a:extLst>
          </p:cNvPr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6">
            <a:extLst>
              <a:ext uri="{FF2B5EF4-FFF2-40B4-BE49-F238E27FC236}">
                <a16:creationId xmlns:a16="http://schemas.microsoft.com/office/drawing/2014/main" id="{7FB1DCFA-405C-B86C-7299-8D1AC514CF50}"/>
              </a:ext>
            </a:extLst>
          </p:cNvPr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5C5102AB-4850-37A6-8C93-75BBC046F85B}"/>
              </a:ext>
            </a:extLst>
          </p:cNvPr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id="{2DF1924A-6688-4969-C4BD-E7F0F9FE276B}"/>
              </a:ext>
            </a:extLst>
          </p:cNvPr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23D0A0D9-86CF-A016-9C80-5D6B8D97E1F4}"/>
              </a:ext>
            </a:extLst>
          </p:cNvPr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520FB236-9F4C-6217-434C-49A457237D23}"/>
              </a:ext>
            </a:extLst>
          </p:cNvPr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D47F7019-0150-D9C2-425E-07327C731CD5}"/>
              </a:ext>
            </a:extLst>
          </p:cNvPr>
          <p:cNvSpPr/>
          <p:nvPr/>
        </p:nvSpPr>
        <p:spPr>
          <a:xfrm>
            <a:off x="11066039" y="1206000"/>
            <a:ext cx="78155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↑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1E1CCFDC-5422-48A3-E4E3-CEF8F98DF8F7}"/>
              </a:ext>
            </a:extLst>
          </p:cNvPr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CDA2124A-9F22-E628-7E52-16F3AE1C7499}"/>
              </a:ext>
            </a:extLst>
          </p:cNvPr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67153769-ED9C-86EA-F228-9A00FA600200}"/>
              </a:ext>
            </a:extLst>
          </p:cNvPr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7" name="TextBox 15">
            <a:extLst>
              <a:ext uri="{FF2B5EF4-FFF2-40B4-BE49-F238E27FC236}">
                <a16:creationId xmlns:a16="http://schemas.microsoft.com/office/drawing/2014/main" id="{59073AC4-BB22-F99F-EFDB-6D0205B200C9}"/>
              </a:ext>
            </a:extLst>
          </p:cNvPr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" name="TextBox 16">
            <a:extLst>
              <a:ext uri="{FF2B5EF4-FFF2-40B4-BE49-F238E27FC236}">
                <a16:creationId xmlns:a16="http://schemas.microsoft.com/office/drawing/2014/main" id="{DE6DA15F-9BA3-ACB5-644A-CA13D9780CE9}"/>
              </a:ext>
            </a:extLst>
          </p:cNvPr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9" name="TextBox 17">
            <a:extLst>
              <a:ext uri="{FF2B5EF4-FFF2-40B4-BE49-F238E27FC236}">
                <a16:creationId xmlns:a16="http://schemas.microsoft.com/office/drawing/2014/main" id="{1A6DF364-6AD2-4FDA-4ABF-4B43CA8E38A2}"/>
              </a:ext>
            </a:extLst>
          </p:cNvPr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AD907E-2B95-C31E-A1AF-4401D53350F7}"/>
              </a:ext>
            </a:extLst>
          </p:cNvPr>
          <p:cNvCxnSpPr/>
          <p:nvPr/>
        </p:nvCxnSpPr>
        <p:spPr>
          <a:xfrm flipH="1">
            <a:off x="3317072" y="503642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TextBox 170">
            <a:extLst>
              <a:ext uri="{FF2B5EF4-FFF2-40B4-BE49-F238E27FC236}">
                <a16:creationId xmlns:a16="http://schemas.microsoft.com/office/drawing/2014/main" id="{387601CD-45C9-BE4C-BF47-4C6DC0D04A46}"/>
              </a:ext>
            </a:extLst>
          </p:cNvPr>
          <p:cNvSpPr/>
          <p:nvPr/>
        </p:nvSpPr>
        <p:spPr>
          <a:xfrm>
            <a:off x="2825972" y="48999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4DFC33F-1740-E77F-703B-630CA26A515A}"/>
              </a:ext>
            </a:extLst>
          </p:cNvPr>
          <p:cNvCxnSpPr/>
          <p:nvPr/>
        </p:nvCxnSpPr>
        <p:spPr>
          <a:xfrm flipH="1">
            <a:off x="3317072" y="368660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8" name="TextBox 170">
            <a:extLst>
              <a:ext uri="{FF2B5EF4-FFF2-40B4-BE49-F238E27FC236}">
                <a16:creationId xmlns:a16="http://schemas.microsoft.com/office/drawing/2014/main" id="{D36064CB-FEF7-E90C-CB1D-3AC2FEFF2AE0}"/>
              </a:ext>
            </a:extLst>
          </p:cNvPr>
          <p:cNvSpPr/>
          <p:nvPr/>
        </p:nvSpPr>
        <p:spPr>
          <a:xfrm>
            <a:off x="2825972" y="3550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8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86B40F-59CA-D2DF-50ED-91D3131C4EF0}"/>
              </a:ext>
            </a:extLst>
          </p:cNvPr>
          <p:cNvCxnSpPr/>
          <p:nvPr/>
        </p:nvCxnSpPr>
        <p:spPr>
          <a:xfrm flipH="1">
            <a:off x="3317072" y="273155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0" name="TextBox 170">
            <a:extLst>
              <a:ext uri="{FF2B5EF4-FFF2-40B4-BE49-F238E27FC236}">
                <a16:creationId xmlns:a16="http://schemas.microsoft.com/office/drawing/2014/main" id="{DABEA4AA-1D69-A40F-CB76-85076AB00A78}"/>
              </a:ext>
            </a:extLst>
          </p:cNvPr>
          <p:cNvSpPr/>
          <p:nvPr/>
        </p:nvSpPr>
        <p:spPr>
          <a:xfrm>
            <a:off x="2825972" y="259511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14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F63FFC8-376B-475A-0452-1921D6F45EDB}"/>
              </a:ext>
            </a:extLst>
          </p:cNvPr>
          <p:cNvCxnSpPr/>
          <p:nvPr/>
        </p:nvCxnSpPr>
        <p:spPr>
          <a:xfrm flipH="1">
            <a:off x="3317072" y="176308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2" name="TextBox 170">
            <a:extLst>
              <a:ext uri="{FF2B5EF4-FFF2-40B4-BE49-F238E27FC236}">
                <a16:creationId xmlns:a16="http://schemas.microsoft.com/office/drawing/2014/main" id="{38B31759-22CD-8818-609E-F2234FC5A4F4}"/>
              </a:ext>
            </a:extLst>
          </p:cNvPr>
          <p:cNvSpPr/>
          <p:nvPr/>
        </p:nvSpPr>
        <p:spPr>
          <a:xfrm>
            <a:off x="2825972" y="162664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20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86D72-3C8F-9405-DA34-39013FC303AE}"/>
              </a:ext>
            </a:extLst>
          </p:cNvPr>
          <p:cNvCxnSpPr/>
          <p:nvPr/>
        </p:nvCxnSpPr>
        <p:spPr>
          <a:xfrm flipV="1">
            <a:off x="3932192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5" name="TextBox 170">
            <a:extLst>
              <a:ext uri="{FF2B5EF4-FFF2-40B4-BE49-F238E27FC236}">
                <a16:creationId xmlns:a16="http://schemas.microsoft.com/office/drawing/2014/main" id="{314EC81E-B719-C7C5-54E9-9633D8B0056E}"/>
              </a:ext>
            </a:extLst>
          </p:cNvPr>
          <p:cNvSpPr/>
          <p:nvPr/>
        </p:nvSpPr>
        <p:spPr>
          <a:xfrm>
            <a:off x="3665972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6" name="TextBox 170">
            <a:extLst>
              <a:ext uri="{FF2B5EF4-FFF2-40B4-BE49-F238E27FC236}">
                <a16:creationId xmlns:a16="http://schemas.microsoft.com/office/drawing/2014/main" id="{F947D5D7-6FBA-990F-64B0-5B5399BB2044}"/>
              </a:ext>
            </a:extLst>
          </p:cNvPr>
          <p:cNvSpPr/>
          <p:nvPr/>
        </p:nvSpPr>
        <p:spPr>
          <a:xfrm>
            <a:off x="4459989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5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E4A50A3-D315-97AE-129C-14E932370410}"/>
              </a:ext>
            </a:extLst>
          </p:cNvPr>
          <p:cNvCxnSpPr/>
          <p:nvPr/>
        </p:nvCxnSpPr>
        <p:spPr>
          <a:xfrm flipV="1">
            <a:off x="4741889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DDE7A1D-9346-38BC-C955-0DEDC2767A77}"/>
              </a:ext>
            </a:extLst>
          </p:cNvPr>
          <p:cNvCxnSpPr/>
          <p:nvPr/>
        </p:nvCxnSpPr>
        <p:spPr>
          <a:xfrm flipV="1">
            <a:off x="7233334" y="1083226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9" name="TextBox 170">
            <a:extLst>
              <a:ext uri="{FF2B5EF4-FFF2-40B4-BE49-F238E27FC236}">
                <a16:creationId xmlns:a16="http://schemas.microsoft.com/office/drawing/2014/main" id="{A45F2A4E-19E5-1568-F13B-5DB8A012B23C}"/>
              </a:ext>
            </a:extLst>
          </p:cNvPr>
          <p:cNvSpPr/>
          <p:nvPr/>
        </p:nvSpPr>
        <p:spPr>
          <a:xfrm>
            <a:off x="6958404" y="835132"/>
            <a:ext cx="5324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19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E93772E-E823-FCFB-19F3-0443D0848008}"/>
              </a:ext>
            </a:extLst>
          </p:cNvPr>
          <p:cNvCxnSpPr/>
          <p:nvPr/>
        </p:nvCxnSpPr>
        <p:spPr>
          <a:xfrm flipH="1">
            <a:off x="7243501" y="342244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2" name="TextBox 170">
            <a:extLst>
              <a:ext uri="{FF2B5EF4-FFF2-40B4-BE49-F238E27FC236}">
                <a16:creationId xmlns:a16="http://schemas.microsoft.com/office/drawing/2014/main" id="{67B3F960-0CF7-4EA3-181F-86914BB1A01D}"/>
              </a:ext>
            </a:extLst>
          </p:cNvPr>
          <p:cNvSpPr/>
          <p:nvPr/>
        </p:nvSpPr>
        <p:spPr>
          <a:xfrm>
            <a:off x="7858621" y="328600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3133DB1-B158-BAE8-EFDF-9B9A2A00B62B}"/>
              </a:ext>
            </a:extLst>
          </p:cNvPr>
          <p:cNvCxnSpPr/>
          <p:nvPr/>
        </p:nvCxnSpPr>
        <p:spPr>
          <a:xfrm flipH="1">
            <a:off x="7243501" y="4121981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5" name="TextBox 170">
            <a:extLst>
              <a:ext uri="{FF2B5EF4-FFF2-40B4-BE49-F238E27FC236}">
                <a16:creationId xmlns:a16="http://schemas.microsoft.com/office/drawing/2014/main" id="{50DE173E-478D-DDCC-6AAC-43A96428C697}"/>
              </a:ext>
            </a:extLst>
          </p:cNvPr>
          <p:cNvSpPr/>
          <p:nvPr/>
        </p:nvSpPr>
        <p:spPr>
          <a:xfrm>
            <a:off x="7858621" y="3985541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4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8" name="TextBox 170">
            <a:extLst>
              <a:ext uri="{FF2B5EF4-FFF2-40B4-BE49-F238E27FC236}">
                <a16:creationId xmlns:a16="http://schemas.microsoft.com/office/drawing/2014/main" id="{997F62C8-A2FB-4B0E-1549-878B98F1B722}"/>
              </a:ext>
            </a:extLst>
          </p:cNvPr>
          <p:cNvSpPr/>
          <p:nvPr/>
        </p:nvSpPr>
        <p:spPr>
          <a:xfrm>
            <a:off x="5211868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3C687D-61E7-0681-092A-8947754D0518}"/>
              </a:ext>
            </a:extLst>
          </p:cNvPr>
          <p:cNvCxnSpPr/>
          <p:nvPr/>
        </p:nvCxnSpPr>
        <p:spPr>
          <a:xfrm flipV="1">
            <a:off x="5493768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B000F17-DAF9-A411-EE3B-7D97456C23B9}"/>
              </a:ext>
            </a:extLst>
          </p:cNvPr>
          <p:cNvCxnSpPr/>
          <p:nvPr/>
        </p:nvCxnSpPr>
        <p:spPr>
          <a:xfrm flipV="1">
            <a:off x="5724992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1" name="TextBox 170">
            <a:extLst>
              <a:ext uri="{FF2B5EF4-FFF2-40B4-BE49-F238E27FC236}">
                <a16:creationId xmlns:a16="http://schemas.microsoft.com/office/drawing/2014/main" id="{7CADC468-4090-DDA2-32BA-47ED70CE04EA}"/>
              </a:ext>
            </a:extLst>
          </p:cNvPr>
          <p:cNvSpPr/>
          <p:nvPr/>
        </p:nvSpPr>
        <p:spPr>
          <a:xfrm>
            <a:off x="5531569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2" name="직사각형 23">
            <a:extLst>
              <a:ext uri="{FF2B5EF4-FFF2-40B4-BE49-F238E27FC236}">
                <a16:creationId xmlns:a16="http://schemas.microsoft.com/office/drawing/2014/main" id="{475A82A1-1500-DFE4-0F2B-5DE0DDA23681}"/>
              </a:ext>
            </a:extLst>
          </p:cNvPr>
          <p:cNvSpPr/>
          <p:nvPr/>
        </p:nvSpPr>
        <p:spPr>
          <a:xfrm>
            <a:off x="3942352" y="3686600"/>
            <a:ext cx="1588034" cy="1349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3" name="직사각형 23">
            <a:extLst>
              <a:ext uri="{FF2B5EF4-FFF2-40B4-BE49-F238E27FC236}">
                <a16:creationId xmlns:a16="http://schemas.microsoft.com/office/drawing/2014/main" id="{B9772B1E-A39F-180C-7690-F7574BF5E0BE}"/>
              </a:ext>
            </a:extLst>
          </p:cNvPr>
          <p:cNvSpPr/>
          <p:nvPr/>
        </p:nvSpPr>
        <p:spPr>
          <a:xfrm>
            <a:off x="3932192" y="2721400"/>
            <a:ext cx="1588034" cy="9652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4" name="직사각형 23">
            <a:extLst>
              <a:ext uri="{FF2B5EF4-FFF2-40B4-BE49-F238E27FC236}">
                <a16:creationId xmlns:a16="http://schemas.microsoft.com/office/drawing/2014/main" id="{F604CD4A-CB77-4B61-EF5E-E2C6445EC3B3}"/>
              </a:ext>
            </a:extLst>
          </p:cNvPr>
          <p:cNvSpPr/>
          <p:nvPr/>
        </p:nvSpPr>
        <p:spPr>
          <a:xfrm>
            <a:off x="3932192" y="1757700"/>
            <a:ext cx="794017" cy="96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B69DBE28-6CA3-40BE-6F58-6CBC17D3F95D}"/>
              </a:ext>
            </a:extLst>
          </p:cNvPr>
          <p:cNvSpPr/>
          <p:nvPr/>
        </p:nvSpPr>
        <p:spPr>
          <a:xfrm>
            <a:off x="4726209" y="1757700"/>
            <a:ext cx="2512623" cy="965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8" name="직사각형 23">
            <a:extLst>
              <a:ext uri="{FF2B5EF4-FFF2-40B4-BE49-F238E27FC236}">
                <a16:creationId xmlns:a16="http://schemas.microsoft.com/office/drawing/2014/main" id="{E1BE5B65-4658-6E08-C0BA-1F58BFEA38B4}"/>
              </a:ext>
            </a:extLst>
          </p:cNvPr>
          <p:cNvSpPr/>
          <p:nvPr/>
        </p:nvSpPr>
        <p:spPr>
          <a:xfrm>
            <a:off x="5520226" y="2721400"/>
            <a:ext cx="204766" cy="23150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직사각형 23">
            <a:extLst>
              <a:ext uri="{FF2B5EF4-FFF2-40B4-BE49-F238E27FC236}">
                <a16:creationId xmlns:a16="http://schemas.microsoft.com/office/drawing/2014/main" id="{C1DE1E5F-A54B-5080-4DA5-F3FBCCA2D643}"/>
              </a:ext>
            </a:extLst>
          </p:cNvPr>
          <p:cNvSpPr/>
          <p:nvPr/>
        </p:nvSpPr>
        <p:spPr>
          <a:xfrm>
            <a:off x="5724992" y="2721400"/>
            <a:ext cx="536280" cy="701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1" name="직사각형 23">
            <a:extLst>
              <a:ext uri="{FF2B5EF4-FFF2-40B4-BE49-F238E27FC236}">
                <a16:creationId xmlns:a16="http://schemas.microsoft.com/office/drawing/2014/main" id="{A585A7A4-F3EB-627C-8216-3EAA0399A511}"/>
              </a:ext>
            </a:extLst>
          </p:cNvPr>
          <p:cNvSpPr/>
          <p:nvPr/>
        </p:nvSpPr>
        <p:spPr>
          <a:xfrm>
            <a:off x="6266770" y="2721400"/>
            <a:ext cx="424786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14C3F79B-D56A-45FD-C446-35939B1A410F}"/>
              </a:ext>
            </a:extLst>
          </p:cNvPr>
          <p:cNvSpPr/>
          <p:nvPr/>
        </p:nvSpPr>
        <p:spPr>
          <a:xfrm>
            <a:off x="6683474" y="2721400"/>
            <a:ext cx="549860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BAF6FADF-AE14-7A7E-D3E2-F00D7602E1AB}"/>
              </a:ext>
            </a:extLst>
          </p:cNvPr>
          <p:cNvSpPr/>
          <p:nvPr/>
        </p:nvSpPr>
        <p:spPr>
          <a:xfrm>
            <a:off x="5724992" y="3408560"/>
            <a:ext cx="1513840" cy="7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3CA7DFF9-3DF1-F375-701C-5ADB008A4EEC}"/>
              </a:ext>
            </a:extLst>
          </p:cNvPr>
          <p:cNvSpPr/>
          <p:nvPr/>
        </p:nvSpPr>
        <p:spPr>
          <a:xfrm>
            <a:off x="5724992" y="4109600"/>
            <a:ext cx="1513840" cy="9268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8m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직사각형 23">
            <a:extLst>
              <a:ext uri="{FF2B5EF4-FFF2-40B4-BE49-F238E27FC236}">
                <a16:creationId xmlns:a16="http://schemas.microsoft.com/office/drawing/2014/main" id="{5102EFBF-434F-42CA-1AA6-72FB1936F6A6}"/>
              </a:ext>
            </a:extLst>
          </p:cNvPr>
          <p:cNvSpPr/>
          <p:nvPr/>
        </p:nvSpPr>
        <p:spPr>
          <a:xfrm flipV="1">
            <a:off x="4741889" y="2728054"/>
            <a:ext cx="783006" cy="45719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F0498241-E36F-1088-A9E9-BB3537BB74AB}"/>
              </a:ext>
            </a:extLst>
          </p:cNvPr>
          <p:cNvSpPr/>
          <p:nvPr/>
        </p:nvSpPr>
        <p:spPr>
          <a:xfrm>
            <a:off x="4459989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1" name="직사각형 23">
            <a:extLst>
              <a:ext uri="{FF2B5EF4-FFF2-40B4-BE49-F238E27FC236}">
                <a16:creationId xmlns:a16="http://schemas.microsoft.com/office/drawing/2014/main" id="{F299EFD9-751B-BD73-9925-730DEB499471}"/>
              </a:ext>
            </a:extLst>
          </p:cNvPr>
          <p:cNvSpPr/>
          <p:nvPr/>
        </p:nvSpPr>
        <p:spPr>
          <a:xfrm>
            <a:off x="6212943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2FE292-530A-6F07-B58F-A83A76E1498A}"/>
              </a:ext>
            </a:extLst>
          </p:cNvPr>
          <p:cNvCxnSpPr>
            <a:cxnSpLocks/>
          </p:cNvCxnSpPr>
          <p:nvPr/>
        </p:nvCxnSpPr>
        <p:spPr>
          <a:xfrm>
            <a:off x="6475625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AA7D8A3-DAA2-7F09-657D-83F55AA04AAF}"/>
              </a:ext>
            </a:extLst>
          </p:cNvPr>
          <p:cNvCxnSpPr>
            <a:cxnSpLocks/>
          </p:cNvCxnSpPr>
          <p:nvPr/>
        </p:nvCxnSpPr>
        <p:spPr>
          <a:xfrm flipV="1">
            <a:off x="4741889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1" name="TextBox 170">
            <a:extLst>
              <a:ext uri="{FF2B5EF4-FFF2-40B4-BE49-F238E27FC236}">
                <a16:creationId xmlns:a16="http://schemas.microsoft.com/office/drawing/2014/main" id="{CEDD28AE-3489-EBB5-AEF9-B268EABDC80A}"/>
              </a:ext>
            </a:extLst>
          </p:cNvPr>
          <p:cNvSpPr/>
          <p:nvPr/>
        </p:nvSpPr>
        <p:spPr>
          <a:xfrm>
            <a:off x="4459989" y="58636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5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30AC8B4-F030-C645-6E5D-3E46D0B8C5A1}"/>
              </a:ext>
            </a:extLst>
          </p:cNvPr>
          <p:cNvCxnSpPr>
            <a:cxnSpLocks/>
          </p:cNvCxnSpPr>
          <p:nvPr/>
        </p:nvCxnSpPr>
        <p:spPr>
          <a:xfrm flipV="1">
            <a:off x="4741889" y="5627080"/>
            <a:ext cx="0" cy="229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5" name="TextBox 170">
            <a:extLst>
              <a:ext uri="{FF2B5EF4-FFF2-40B4-BE49-F238E27FC236}">
                <a16:creationId xmlns:a16="http://schemas.microsoft.com/office/drawing/2014/main" id="{86B737AF-58FB-5F0C-7537-25B45B0D3FF2}"/>
              </a:ext>
            </a:extLst>
          </p:cNvPr>
          <p:cNvSpPr/>
          <p:nvPr/>
        </p:nvSpPr>
        <p:spPr>
          <a:xfrm>
            <a:off x="6209405" y="58636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CCDA41E-0EC0-4769-13DA-AF8B5AE909A4}"/>
              </a:ext>
            </a:extLst>
          </p:cNvPr>
          <p:cNvCxnSpPr>
            <a:cxnSpLocks/>
          </p:cNvCxnSpPr>
          <p:nvPr/>
        </p:nvCxnSpPr>
        <p:spPr>
          <a:xfrm flipV="1">
            <a:off x="6491305" y="5627080"/>
            <a:ext cx="0" cy="229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  <p:extLst>
      <p:ext uri="{BB962C8B-B14F-4D97-AF65-F5344CB8AC3E}">
        <p14:creationId xmlns:p14="http://schemas.microsoft.com/office/powerpoint/2010/main" val="29902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6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7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8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9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0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1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2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3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6" name="직사각형 214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7" name="직사각형 1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8" name="직사각형 2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619" name="그룹 9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620" name="직선 화살표 연결선 168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1" name="직선 화살표 연결선 170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2" name="직사각형 4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3" name="직사각형 175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4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화살표 연결선 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직선 화살표 연결선 178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사각형 183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사각형 11"/>
          <p:cNvSpPr/>
          <p:nvPr/>
        </p:nvSpPr>
        <p:spPr>
          <a:xfrm>
            <a:off x="5268240" y="2378880"/>
            <a:ext cx="2589120" cy="604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직사각형 189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직사각형 190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33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34" name="타원 14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직사각형 197"/>
          <p:cNvSpPr/>
          <p:nvPr/>
        </p:nvSpPr>
        <p:spPr>
          <a:xfrm>
            <a:off x="2359800" y="415836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사각형 198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선 화살표 연결선 16"/>
          <p:cNvSpPr/>
          <p:nvPr/>
        </p:nvSpPr>
        <p:spPr>
          <a:xfrm>
            <a:off x="1958040" y="436284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선 화살표 연결선 203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직사각형 220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직사각형 219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3" name="직사각형 27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4" name="직사각형 10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5" name="직사각형 185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6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8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9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0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1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9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1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2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65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TextBox 299"/>
          <p:cNvSpPr/>
          <p:nvPr/>
        </p:nvSpPr>
        <p:spPr>
          <a:xfrm>
            <a:off x="25326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9" name="TextBox 300"/>
          <p:cNvSpPr/>
          <p:nvPr/>
        </p:nvSpPr>
        <p:spPr>
          <a:xfrm>
            <a:off x="31788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0" name="TextBox 302"/>
          <p:cNvSpPr/>
          <p:nvPr/>
        </p:nvSpPr>
        <p:spPr>
          <a:xfrm>
            <a:off x="4172760" y="12610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1" name="TextBox 303"/>
          <p:cNvSpPr/>
          <p:nvPr/>
        </p:nvSpPr>
        <p:spPr>
          <a:xfrm>
            <a:off x="53532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2" name="TextBox 304"/>
          <p:cNvSpPr/>
          <p:nvPr/>
        </p:nvSpPr>
        <p:spPr>
          <a:xfrm>
            <a:off x="6222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3" name="TextBox 305"/>
          <p:cNvSpPr/>
          <p:nvPr/>
        </p:nvSpPr>
        <p:spPr>
          <a:xfrm>
            <a:off x="711252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4" name="TextBox 306"/>
          <p:cNvSpPr/>
          <p:nvPr/>
        </p:nvSpPr>
        <p:spPr>
          <a:xfrm>
            <a:off x="8055000" y="1869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5" name="TextBox 307"/>
          <p:cNvSpPr/>
          <p:nvPr/>
        </p:nvSpPr>
        <p:spPr>
          <a:xfrm>
            <a:off x="8055000" y="3153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6" name="TextBox 308"/>
          <p:cNvSpPr/>
          <p:nvPr/>
        </p:nvSpPr>
        <p:spPr>
          <a:xfrm>
            <a:off x="8055000" y="4154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7" name="TextBox 309"/>
          <p:cNvSpPr/>
          <p:nvPr/>
        </p:nvSpPr>
        <p:spPr>
          <a:xfrm>
            <a:off x="8055000" y="51793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8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TextBox 317"/>
          <p:cNvSpPr/>
          <p:nvPr/>
        </p:nvSpPr>
        <p:spPr>
          <a:xfrm>
            <a:off x="8055000" y="57686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2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TextBox 326"/>
          <p:cNvSpPr/>
          <p:nvPr/>
        </p:nvSpPr>
        <p:spPr>
          <a:xfrm>
            <a:off x="8055000" y="2559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1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2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3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4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5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6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7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0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01" name="TextBox 63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0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0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0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직사각형 86"/>
          <p:cNvSpPr/>
          <p:nvPr/>
        </p:nvSpPr>
        <p:spPr>
          <a:xfrm>
            <a:off x="2359800" y="4203720"/>
            <a:ext cx="81360" cy="3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1" name="직선 화살표 연결선 88"/>
          <p:cNvSpPr/>
          <p:nvPr/>
        </p:nvSpPr>
        <p:spPr>
          <a:xfrm>
            <a:off x="1958040" y="43452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4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5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6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7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8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9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0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1" name="TextBox 133"/>
          <p:cNvSpPr/>
          <p:nvPr/>
        </p:nvSpPr>
        <p:spPr>
          <a:xfrm>
            <a:off x="31107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2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3" name="TextBox 136"/>
          <p:cNvSpPr/>
          <p:nvPr/>
        </p:nvSpPr>
        <p:spPr>
          <a:xfrm>
            <a:off x="4368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4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5" name="TextBox 139"/>
          <p:cNvSpPr/>
          <p:nvPr/>
        </p:nvSpPr>
        <p:spPr>
          <a:xfrm>
            <a:off x="5187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6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TextBox 144"/>
          <p:cNvSpPr/>
          <p:nvPr/>
        </p:nvSpPr>
        <p:spPr>
          <a:xfrm>
            <a:off x="65008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8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9" name="TextBox 151"/>
          <p:cNvSpPr/>
          <p:nvPr/>
        </p:nvSpPr>
        <p:spPr>
          <a:xfrm>
            <a:off x="347112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0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1" name="TextBox 157"/>
          <p:cNvSpPr/>
          <p:nvPr/>
        </p:nvSpPr>
        <p:spPr>
          <a:xfrm>
            <a:off x="573588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2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TextBox 160"/>
          <p:cNvSpPr/>
          <p:nvPr/>
        </p:nvSpPr>
        <p:spPr>
          <a:xfrm>
            <a:off x="665820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4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TextBox 163"/>
          <p:cNvSpPr/>
          <p:nvPr/>
        </p:nvSpPr>
        <p:spPr>
          <a:xfrm>
            <a:off x="23230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6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TextBox 166"/>
          <p:cNvSpPr/>
          <p:nvPr/>
        </p:nvSpPr>
        <p:spPr>
          <a:xfrm>
            <a:off x="404316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8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TextBox 172"/>
          <p:cNvSpPr/>
          <p:nvPr/>
        </p:nvSpPr>
        <p:spPr>
          <a:xfrm>
            <a:off x="759960" y="4200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0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TextBox 176"/>
          <p:cNvSpPr/>
          <p:nvPr/>
        </p:nvSpPr>
        <p:spPr>
          <a:xfrm>
            <a:off x="759960" y="381060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2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TextBox 179"/>
          <p:cNvSpPr/>
          <p:nvPr/>
        </p:nvSpPr>
        <p:spPr>
          <a:xfrm>
            <a:off x="734400" y="263016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4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TextBox 181"/>
          <p:cNvSpPr/>
          <p:nvPr/>
        </p:nvSpPr>
        <p:spPr>
          <a:xfrm>
            <a:off x="759960" y="3500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6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TextBox 184"/>
          <p:cNvSpPr/>
          <p:nvPr/>
        </p:nvSpPr>
        <p:spPr>
          <a:xfrm>
            <a:off x="759960" y="32245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59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61" name="TextBox 187"/>
          <p:cNvSpPr/>
          <p:nvPr/>
        </p:nvSpPr>
        <p:spPr>
          <a:xfrm>
            <a:off x="8282880" y="291204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2" name="TextBox 188"/>
          <p:cNvSpPr/>
          <p:nvPr/>
        </p:nvSpPr>
        <p:spPr>
          <a:xfrm>
            <a:off x="8282880" y="4202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3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TextBox 194"/>
          <p:cNvSpPr/>
          <p:nvPr/>
        </p:nvSpPr>
        <p:spPr>
          <a:xfrm>
            <a:off x="8282880" y="1977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5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2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3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4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5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6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7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8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1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8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8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8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99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00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직사각형 86"/>
          <p:cNvSpPr/>
          <p:nvPr/>
        </p:nvSpPr>
        <p:spPr>
          <a:xfrm>
            <a:off x="2359800" y="415368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2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선 화살표 연결선 88"/>
          <p:cNvSpPr/>
          <p:nvPr/>
        </p:nvSpPr>
        <p:spPr>
          <a:xfrm>
            <a:off x="1958040" y="43578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1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TextBox 48"/>
          <p:cNvSpPr/>
          <p:nvPr/>
        </p:nvSpPr>
        <p:spPr>
          <a:xfrm>
            <a:off x="3620520" y="1151640"/>
            <a:ext cx="214236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 9.5m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3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4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5" name="TextBox 97"/>
          <p:cNvSpPr/>
          <p:nvPr/>
        </p:nvSpPr>
        <p:spPr>
          <a:xfrm>
            <a:off x="7292160" y="1898640"/>
            <a:ext cx="21423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lang="en-US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6" name="TextBox 98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8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2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3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4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5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6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7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8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9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30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2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33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36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837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8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9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5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51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직사각형 86"/>
          <p:cNvSpPr/>
          <p:nvPr/>
        </p:nvSpPr>
        <p:spPr>
          <a:xfrm>
            <a:off x="2359800" y="41803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직선 화살표 연결선 88"/>
          <p:cNvSpPr/>
          <p:nvPr/>
        </p:nvSpPr>
        <p:spPr>
          <a:xfrm>
            <a:off x="1958040" y="438444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2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3" name="그룹 64"/>
          <p:cNvGrpSpPr/>
          <p:nvPr/>
        </p:nvGrpSpPr>
        <p:grpSpPr>
          <a:xfrm>
            <a:off x="3220200" y="2428560"/>
            <a:ext cx="327240" cy="255960"/>
            <a:chOff x="3220200" y="2428560"/>
            <a:chExt cx="327240" cy="255960"/>
          </a:xfrm>
        </p:grpSpPr>
        <p:sp>
          <p:nvSpPr>
            <p:cNvPr id="2864" name="타원 179"/>
            <p:cNvSpPr/>
            <p:nvPr/>
          </p:nvSpPr>
          <p:spPr>
            <a:xfrm>
              <a:off x="3264480" y="243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5" name="TextBox 180"/>
            <p:cNvSpPr/>
            <p:nvPr/>
          </p:nvSpPr>
          <p:spPr>
            <a:xfrm>
              <a:off x="3220200" y="2428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66" name="그룹 97"/>
          <p:cNvGrpSpPr/>
          <p:nvPr/>
        </p:nvGrpSpPr>
        <p:grpSpPr>
          <a:xfrm>
            <a:off x="3572640" y="4039200"/>
            <a:ext cx="327240" cy="255960"/>
            <a:chOff x="3572640" y="4039200"/>
            <a:chExt cx="327240" cy="255960"/>
          </a:xfrm>
        </p:grpSpPr>
        <p:sp>
          <p:nvSpPr>
            <p:cNvPr id="2867" name="타원 179"/>
            <p:cNvSpPr/>
            <p:nvPr/>
          </p:nvSpPr>
          <p:spPr>
            <a:xfrm>
              <a:off x="3617280" y="40460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8" name="TextBox 180"/>
            <p:cNvSpPr/>
            <p:nvPr/>
          </p:nvSpPr>
          <p:spPr>
            <a:xfrm>
              <a:off x="3572640" y="40392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69" name="그룹 100"/>
          <p:cNvGrpSpPr/>
          <p:nvPr/>
        </p:nvGrpSpPr>
        <p:grpSpPr>
          <a:xfrm>
            <a:off x="2411280" y="4623480"/>
            <a:ext cx="318240" cy="255960"/>
            <a:chOff x="2411280" y="4623480"/>
            <a:chExt cx="318240" cy="255960"/>
          </a:xfrm>
        </p:grpSpPr>
        <p:sp>
          <p:nvSpPr>
            <p:cNvPr id="2870" name="타원 179"/>
            <p:cNvSpPr/>
            <p:nvPr/>
          </p:nvSpPr>
          <p:spPr>
            <a:xfrm>
              <a:off x="2451600" y="4630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1" name="TextBox 180"/>
            <p:cNvSpPr/>
            <p:nvPr/>
          </p:nvSpPr>
          <p:spPr>
            <a:xfrm>
              <a:off x="2411280" y="462348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2" name="그룹 103"/>
          <p:cNvGrpSpPr/>
          <p:nvPr/>
        </p:nvGrpSpPr>
        <p:grpSpPr>
          <a:xfrm>
            <a:off x="5796720" y="4005360"/>
            <a:ext cx="318240" cy="255960"/>
            <a:chOff x="5796720" y="4005360"/>
            <a:chExt cx="318240" cy="255960"/>
          </a:xfrm>
        </p:grpSpPr>
        <p:sp>
          <p:nvSpPr>
            <p:cNvPr id="2873" name="타원 179"/>
            <p:cNvSpPr/>
            <p:nvPr/>
          </p:nvSpPr>
          <p:spPr>
            <a:xfrm>
              <a:off x="5837040" y="40122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4" name="TextBox 180"/>
            <p:cNvSpPr/>
            <p:nvPr/>
          </p:nvSpPr>
          <p:spPr>
            <a:xfrm>
              <a:off x="5796720" y="40053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5" name="그룹 106"/>
          <p:cNvGrpSpPr/>
          <p:nvPr/>
        </p:nvGrpSpPr>
        <p:grpSpPr>
          <a:xfrm>
            <a:off x="5796720" y="2691000"/>
            <a:ext cx="318240" cy="255960"/>
            <a:chOff x="5796720" y="2691000"/>
            <a:chExt cx="318240" cy="255960"/>
          </a:xfrm>
        </p:grpSpPr>
        <p:sp>
          <p:nvSpPr>
            <p:cNvPr id="2876" name="타원 179"/>
            <p:cNvSpPr/>
            <p:nvPr/>
          </p:nvSpPr>
          <p:spPr>
            <a:xfrm>
              <a:off x="5837040" y="269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7" name="TextBox 180"/>
            <p:cNvSpPr/>
            <p:nvPr/>
          </p:nvSpPr>
          <p:spPr>
            <a:xfrm>
              <a:off x="5796720" y="269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8" name="그룹 109"/>
          <p:cNvGrpSpPr/>
          <p:nvPr/>
        </p:nvGrpSpPr>
        <p:grpSpPr>
          <a:xfrm>
            <a:off x="5324400" y="2158560"/>
            <a:ext cx="318240" cy="255960"/>
            <a:chOff x="5324400" y="2158560"/>
            <a:chExt cx="318240" cy="255960"/>
          </a:xfrm>
        </p:grpSpPr>
        <p:sp>
          <p:nvSpPr>
            <p:cNvPr id="2879" name="타원 179"/>
            <p:cNvSpPr/>
            <p:nvPr/>
          </p:nvSpPr>
          <p:spPr>
            <a:xfrm>
              <a:off x="5364720" y="216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0" name="TextBox 180"/>
            <p:cNvSpPr/>
            <p:nvPr/>
          </p:nvSpPr>
          <p:spPr>
            <a:xfrm>
              <a:off x="5324400" y="2158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1" name="그룹 112"/>
          <p:cNvGrpSpPr/>
          <p:nvPr/>
        </p:nvGrpSpPr>
        <p:grpSpPr>
          <a:xfrm>
            <a:off x="6616800" y="1801800"/>
            <a:ext cx="327240" cy="255960"/>
            <a:chOff x="6616800" y="1801800"/>
            <a:chExt cx="327240" cy="255960"/>
          </a:xfrm>
        </p:grpSpPr>
        <p:sp>
          <p:nvSpPr>
            <p:cNvPr id="2882" name="타원 179"/>
            <p:cNvSpPr/>
            <p:nvPr/>
          </p:nvSpPr>
          <p:spPr>
            <a:xfrm>
              <a:off x="6661440" y="1808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3" name="TextBox 180"/>
            <p:cNvSpPr/>
            <p:nvPr/>
          </p:nvSpPr>
          <p:spPr>
            <a:xfrm>
              <a:off x="6616800" y="1801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4" name="그룹 115"/>
          <p:cNvGrpSpPr/>
          <p:nvPr/>
        </p:nvGrpSpPr>
        <p:grpSpPr>
          <a:xfrm>
            <a:off x="6682680" y="2763000"/>
            <a:ext cx="327240" cy="255960"/>
            <a:chOff x="6682680" y="2763000"/>
            <a:chExt cx="327240" cy="255960"/>
          </a:xfrm>
        </p:grpSpPr>
        <p:sp>
          <p:nvSpPr>
            <p:cNvPr id="2885" name="타원 179"/>
            <p:cNvSpPr/>
            <p:nvPr/>
          </p:nvSpPr>
          <p:spPr>
            <a:xfrm>
              <a:off x="6727320" y="276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6" name="TextBox 180"/>
            <p:cNvSpPr/>
            <p:nvPr/>
          </p:nvSpPr>
          <p:spPr>
            <a:xfrm>
              <a:off x="6682680" y="276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7" name="그룹 118"/>
          <p:cNvGrpSpPr/>
          <p:nvPr/>
        </p:nvGrpSpPr>
        <p:grpSpPr>
          <a:xfrm>
            <a:off x="6682680" y="4033440"/>
            <a:ext cx="327240" cy="255600"/>
            <a:chOff x="6682680" y="4033440"/>
            <a:chExt cx="327240" cy="255600"/>
          </a:xfrm>
        </p:grpSpPr>
        <p:sp>
          <p:nvSpPr>
            <p:cNvPr id="2888" name="타원 179"/>
            <p:cNvSpPr/>
            <p:nvPr/>
          </p:nvSpPr>
          <p:spPr>
            <a:xfrm>
              <a:off x="6727320" y="4039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9" name="TextBox 180"/>
            <p:cNvSpPr/>
            <p:nvPr/>
          </p:nvSpPr>
          <p:spPr>
            <a:xfrm>
              <a:off x="6682680" y="4033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90" name="그룹 121"/>
          <p:cNvGrpSpPr/>
          <p:nvPr/>
        </p:nvGrpSpPr>
        <p:grpSpPr>
          <a:xfrm>
            <a:off x="419760" y="1543320"/>
            <a:ext cx="327240" cy="255960"/>
            <a:chOff x="419760" y="1543320"/>
            <a:chExt cx="327240" cy="255960"/>
          </a:xfrm>
        </p:grpSpPr>
        <p:sp>
          <p:nvSpPr>
            <p:cNvPr id="2891" name="타원 179"/>
            <p:cNvSpPr/>
            <p:nvPr/>
          </p:nvSpPr>
          <p:spPr>
            <a:xfrm>
              <a:off x="464400" y="15501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2" name="TextBox 180"/>
            <p:cNvSpPr/>
            <p:nvPr/>
          </p:nvSpPr>
          <p:spPr>
            <a:xfrm>
              <a:off x="419760" y="15433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93" name="TextBox 124"/>
          <p:cNvSpPr/>
          <p:nvPr/>
        </p:nvSpPr>
        <p:spPr>
          <a:xfrm>
            <a:off x="713880" y="1550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94" name="그룹 125"/>
          <p:cNvGrpSpPr/>
          <p:nvPr/>
        </p:nvGrpSpPr>
        <p:grpSpPr>
          <a:xfrm>
            <a:off x="419760" y="1977480"/>
            <a:ext cx="327240" cy="255960"/>
            <a:chOff x="419760" y="1977480"/>
            <a:chExt cx="327240" cy="255960"/>
          </a:xfrm>
        </p:grpSpPr>
        <p:sp>
          <p:nvSpPr>
            <p:cNvPr id="2895" name="타원 179"/>
            <p:cNvSpPr/>
            <p:nvPr/>
          </p:nvSpPr>
          <p:spPr>
            <a:xfrm>
              <a:off x="464400" y="1984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6" name="TextBox 180"/>
            <p:cNvSpPr/>
            <p:nvPr/>
          </p:nvSpPr>
          <p:spPr>
            <a:xfrm>
              <a:off x="419760" y="1977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97" name="TextBox 128"/>
          <p:cNvSpPr/>
          <p:nvPr/>
        </p:nvSpPr>
        <p:spPr>
          <a:xfrm>
            <a:off x="713880" y="193104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98" name="그룹 129"/>
          <p:cNvGrpSpPr/>
          <p:nvPr/>
        </p:nvGrpSpPr>
        <p:grpSpPr>
          <a:xfrm>
            <a:off x="419760" y="2493000"/>
            <a:ext cx="327240" cy="255960"/>
            <a:chOff x="419760" y="2493000"/>
            <a:chExt cx="327240" cy="255960"/>
          </a:xfrm>
        </p:grpSpPr>
        <p:sp>
          <p:nvSpPr>
            <p:cNvPr id="2899" name="타원 179"/>
            <p:cNvSpPr/>
            <p:nvPr/>
          </p:nvSpPr>
          <p:spPr>
            <a:xfrm>
              <a:off x="464400" y="249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0" name="TextBox 180"/>
            <p:cNvSpPr/>
            <p:nvPr/>
          </p:nvSpPr>
          <p:spPr>
            <a:xfrm>
              <a:off x="419760" y="249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901" name="TextBox 134"/>
          <p:cNvSpPr/>
          <p:nvPr/>
        </p:nvSpPr>
        <p:spPr>
          <a:xfrm>
            <a:off x="713880" y="2486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02" name="그룹 137"/>
          <p:cNvGrpSpPr/>
          <p:nvPr/>
        </p:nvGrpSpPr>
        <p:grpSpPr>
          <a:xfrm>
            <a:off x="424080" y="1161000"/>
            <a:ext cx="318240" cy="255960"/>
            <a:chOff x="424080" y="1161000"/>
            <a:chExt cx="318240" cy="255960"/>
          </a:xfrm>
        </p:grpSpPr>
        <p:sp>
          <p:nvSpPr>
            <p:cNvPr id="2903" name="타원 179"/>
            <p:cNvSpPr/>
            <p:nvPr/>
          </p:nvSpPr>
          <p:spPr>
            <a:xfrm>
              <a:off x="464400" y="116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TextBox 180"/>
            <p:cNvSpPr/>
            <p:nvPr/>
          </p:nvSpPr>
          <p:spPr>
            <a:xfrm>
              <a:off x="424080" y="116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905" name="TextBox 143"/>
          <p:cNvSpPr/>
          <p:nvPr/>
        </p:nvSpPr>
        <p:spPr>
          <a:xfrm>
            <a:off x="713880" y="116784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06" name="그룹 146"/>
          <p:cNvGrpSpPr/>
          <p:nvPr/>
        </p:nvGrpSpPr>
        <p:grpSpPr>
          <a:xfrm>
            <a:off x="2411280" y="5830560"/>
            <a:ext cx="318240" cy="255960"/>
            <a:chOff x="2411280" y="5830560"/>
            <a:chExt cx="318240" cy="255960"/>
          </a:xfrm>
        </p:grpSpPr>
        <p:sp>
          <p:nvSpPr>
            <p:cNvPr id="2907" name="타원 179"/>
            <p:cNvSpPr/>
            <p:nvPr/>
          </p:nvSpPr>
          <p:spPr>
            <a:xfrm>
              <a:off x="2451600" y="58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8" name="TextBox 180"/>
            <p:cNvSpPr/>
            <p:nvPr/>
          </p:nvSpPr>
          <p:spPr>
            <a:xfrm>
              <a:off x="2411280" y="5830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5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6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7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8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19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0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1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5" name="직사각형 67"/>
          <p:cNvSpPr/>
          <p:nvPr/>
        </p:nvSpPr>
        <p:spPr>
          <a:xfrm>
            <a:off x="684288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68"/>
          <p:cNvSpPr/>
          <p:nvPr/>
        </p:nvSpPr>
        <p:spPr>
          <a:xfrm>
            <a:off x="398664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69"/>
          <p:cNvSpPr/>
          <p:nvPr/>
        </p:nvSpPr>
        <p:spPr>
          <a:xfrm>
            <a:off x="594324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8" name="직선 화살표 연결선 71"/>
          <p:cNvSpPr/>
          <p:nvPr/>
        </p:nvSpPr>
        <p:spPr>
          <a:xfrm>
            <a:off x="6248160" y="2428560"/>
            <a:ext cx="360" cy="91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직선 화살표 연결선 72"/>
          <p:cNvSpPr/>
          <p:nvPr/>
        </p:nvSpPr>
        <p:spPr>
          <a:xfrm>
            <a:off x="6248160" y="3961800"/>
            <a:ext cx="360" cy="91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사각형 73"/>
          <p:cNvSpPr/>
          <p:nvPr/>
        </p:nvSpPr>
        <p:spPr>
          <a:xfrm>
            <a:off x="764460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사각형 74"/>
          <p:cNvSpPr/>
          <p:nvPr/>
        </p:nvSpPr>
        <p:spPr>
          <a:xfrm>
            <a:off x="3986640" y="258084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직사각형 157"/>
          <p:cNvSpPr/>
          <p:nvPr/>
        </p:nvSpPr>
        <p:spPr>
          <a:xfrm flipH="1">
            <a:off x="534240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3" name="직선 화살표 연결선 76"/>
          <p:cNvSpPr/>
          <p:nvPr/>
        </p:nvSpPr>
        <p:spPr>
          <a:xfrm>
            <a:off x="398664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선 화살표 연결선 77"/>
          <p:cNvSpPr/>
          <p:nvPr/>
        </p:nvSpPr>
        <p:spPr>
          <a:xfrm>
            <a:off x="655272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직사각형 157"/>
          <p:cNvSpPr/>
          <p:nvPr/>
        </p:nvSpPr>
        <p:spPr>
          <a:xfrm flipH="1">
            <a:off x="4997520" y="278388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직사각형 79"/>
          <p:cNvSpPr/>
          <p:nvPr/>
        </p:nvSpPr>
        <p:spPr>
          <a:xfrm>
            <a:off x="764460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직사각형 80"/>
          <p:cNvSpPr/>
          <p:nvPr/>
        </p:nvSpPr>
        <p:spPr>
          <a:xfrm>
            <a:off x="685044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81"/>
          <p:cNvSpPr/>
          <p:nvPr/>
        </p:nvSpPr>
        <p:spPr>
          <a:xfrm>
            <a:off x="764460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직사각형 82"/>
          <p:cNvSpPr/>
          <p:nvPr/>
        </p:nvSpPr>
        <p:spPr>
          <a:xfrm rot="5400000">
            <a:off x="7207560" y="22154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직사각형 157"/>
          <p:cNvSpPr/>
          <p:nvPr/>
        </p:nvSpPr>
        <p:spPr>
          <a:xfrm flipH="1">
            <a:off x="846972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41" name="직사각형 157"/>
          <p:cNvSpPr/>
          <p:nvPr/>
        </p:nvSpPr>
        <p:spPr>
          <a:xfrm flipH="1">
            <a:off x="848880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42" name="타원 85"/>
          <p:cNvSpPr/>
          <p:nvPr/>
        </p:nvSpPr>
        <p:spPr>
          <a:xfrm>
            <a:off x="8390880" y="197964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3" name="직사각형 86"/>
          <p:cNvSpPr/>
          <p:nvPr/>
        </p:nvSpPr>
        <p:spPr>
          <a:xfrm>
            <a:off x="3915720" y="41731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4" name="직사각형 87"/>
          <p:cNvSpPr/>
          <p:nvPr/>
        </p:nvSpPr>
        <p:spPr>
          <a:xfrm rot="5400000">
            <a:off x="4365000" y="59360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5" name="직선 화살표 연결선 88"/>
          <p:cNvSpPr/>
          <p:nvPr/>
        </p:nvSpPr>
        <p:spPr>
          <a:xfrm>
            <a:off x="3514320" y="43776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6" name="직선 화살표 연결선 89"/>
          <p:cNvSpPr/>
          <p:nvPr/>
        </p:nvSpPr>
        <p:spPr>
          <a:xfrm>
            <a:off x="440280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7" name="직사각형 157"/>
          <p:cNvSpPr/>
          <p:nvPr/>
        </p:nvSpPr>
        <p:spPr>
          <a:xfrm flipH="1">
            <a:off x="398412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8" name="직사각형 157"/>
          <p:cNvSpPr/>
          <p:nvPr/>
        </p:nvSpPr>
        <p:spPr>
          <a:xfrm flipH="1">
            <a:off x="398412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9" name="직사각형 92"/>
          <p:cNvSpPr/>
          <p:nvPr/>
        </p:nvSpPr>
        <p:spPr>
          <a:xfrm>
            <a:off x="398412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0" name="직사각형 93"/>
          <p:cNvSpPr/>
          <p:nvPr/>
        </p:nvSpPr>
        <p:spPr>
          <a:xfrm rot="5400000">
            <a:off x="4365000" y="470232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직사각형 94"/>
          <p:cNvSpPr/>
          <p:nvPr/>
        </p:nvSpPr>
        <p:spPr>
          <a:xfrm>
            <a:off x="761508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2" name="직사각형 95"/>
          <p:cNvSpPr/>
          <p:nvPr/>
        </p:nvSpPr>
        <p:spPr>
          <a:xfrm>
            <a:off x="7606440" y="286200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3" name="직사각형 96"/>
          <p:cNvSpPr/>
          <p:nvPr/>
        </p:nvSpPr>
        <p:spPr>
          <a:xfrm>
            <a:off x="760644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직사각형 157"/>
          <p:cNvSpPr/>
          <p:nvPr/>
        </p:nvSpPr>
        <p:spPr>
          <a:xfrm flipH="1">
            <a:off x="582840" y="337140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TextBox 49"/>
          <p:cNvSpPr/>
          <p:nvPr/>
        </p:nvSpPr>
        <p:spPr>
          <a:xfrm>
            <a:off x="713880" y="33130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56" name="직선 화살표 연결선 50"/>
          <p:cNvSpPr/>
          <p:nvPr/>
        </p:nvSpPr>
        <p:spPr>
          <a:xfrm>
            <a:off x="582840" y="375300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7" name="TextBox 52"/>
          <p:cNvSpPr/>
          <p:nvPr/>
        </p:nvSpPr>
        <p:spPr>
          <a:xfrm>
            <a:off x="1245240" y="3633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58" name="직사각형 53"/>
          <p:cNvSpPr/>
          <p:nvPr/>
        </p:nvSpPr>
        <p:spPr>
          <a:xfrm rot="16200000">
            <a:off x="2377440" y="357156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9" name="직사각형 157"/>
          <p:cNvSpPr/>
          <p:nvPr/>
        </p:nvSpPr>
        <p:spPr>
          <a:xfrm flipH="1">
            <a:off x="582840" y="4353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TextBox 55"/>
          <p:cNvSpPr/>
          <p:nvPr/>
        </p:nvSpPr>
        <p:spPr>
          <a:xfrm>
            <a:off x="713880" y="429480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1" name="직선 화살표 연결선 56"/>
          <p:cNvSpPr/>
          <p:nvPr/>
        </p:nvSpPr>
        <p:spPr>
          <a:xfrm>
            <a:off x="582840" y="473472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TextBox 57"/>
          <p:cNvSpPr/>
          <p:nvPr/>
        </p:nvSpPr>
        <p:spPr>
          <a:xfrm>
            <a:off x="1245240" y="46144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3" name="직사각형 59"/>
          <p:cNvSpPr/>
          <p:nvPr/>
        </p:nvSpPr>
        <p:spPr>
          <a:xfrm rot="16200000">
            <a:off x="2377440" y="455328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157"/>
          <p:cNvSpPr/>
          <p:nvPr/>
        </p:nvSpPr>
        <p:spPr>
          <a:xfrm flipH="1">
            <a:off x="582840" y="536904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TextBox 104"/>
          <p:cNvSpPr/>
          <p:nvPr/>
        </p:nvSpPr>
        <p:spPr>
          <a:xfrm>
            <a:off x="982080" y="5310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6" name="직사각형 157"/>
          <p:cNvSpPr/>
          <p:nvPr/>
        </p:nvSpPr>
        <p:spPr>
          <a:xfrm flipH="1">
            <a:off x="812160" y="536904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7" name="직사각형 106"/>
          <p:cNvSpPr/>
          <p:nvPr/>
        </p:nvSpPr>
        <p:spPr>
          <a:xfrm rot="16200000">
            <a:off x="733320" y="56012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TextBox 107"/>
          <p:cNvSpPr/>
          <p:nvPr/>
        </p:nvSpPr>
        <p:spPr>
          <a:xfrm>
            <a:off x="1001880" y="56570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9" name="TextBox 109"/>
          <p:cNvSpPr/>
          <p:nvPr/>
        </p:nvSpPr>
        <p:spPr>
          <a:xfrm>
            <a:off x="713880" y="15487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0" name="직선 화살표 연결선 110"/>
          <p:cNvSpPr/>
          <p:nvPr/>
        </p:nvSpPr>
        <p:spPr>
          <a:xfrm>
            <a:off x="582840" y="198900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1" name="TextBox 111"/>
          <p:cNvSpPr/>
          <p:nvPr/>
        </p:nvSpPr>
        <p:spPr>
          <a:xfrm>
            <a:off x="1245240" y="18399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2" name="타원 114"/>
          <p:cNvSpPr/>
          <p:nvPr/>
        </p:nvSpPr>
        <p:spPr>
          <a:xfrm>
            <a:off x="580320" y="160200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TextBox 115"/>
          <p:cNvSpPr/>
          <p:nvPr/>
        </p:nvSpPr>
        <p:spPr>
          <a:xfrm>
            <a:off x="713880" y="2178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4" name="직선 화살표 연결선 116"/>
          <p:cNvSpPr/>
          <p:nvPr/>
        </p:nvSpPr>
        <p:spPr>
          <a:xfrm>
            <a:off x="582840" y="261828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TextBox 117"/>
          <p:cNvSpPr/>
          <p:nvPr/>
        </p:nvSpPr>
        <p:spPr>
          <a:xfrm>
            <a:off x="1245240" y="24692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lang="en-US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6" name="타원 118"/>
          <p:cNvSpPr/>
          <p:nvPr/>
        </p:nvSpPr>
        <p:spPr>
          <a:xfrm>
            <a:off x="580320" y="223128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119"/>
          <p:cNvSpPr/>
          <p:nvPr/>
        </p:nvSpPr>
        <p:spPr>
          <a:xfrm rot="16200000">
            <a:off x="733320" y="271296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TextBox 120"/>
          <p:cNvSpPr/>
          <p:nvPr/>
        </p:nvSpPr>
        <p:spPr>
          <a:xfrm>
            <a:off x="1001880" y="2769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9" name="TextBox 121"/>
          <p:cNvSpPr/>
          <p:nvPr/>
        </p:nvSpPr>
        <p:spPr>
          <a:xfrm>
            <a:off x="54720" y="14947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0" name="TextBox 122"/>
          <p:cNvSpPr/>
          <p:nvPr/>
        </p:nvSpPr>
        <p:spPr>
          <a:xfrm>
            <a:off x="54720" y="327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1" name="TextBox 123"/>
          <p:cNvSpPr/>
          <p:nvPr/>
        </p:nvSpPr>
        <p:spPr>
          <a:xfrm>
            <a:off x="54720" y="41839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2" name="TextBox 124"/>
          <p:cNvSpPr/>
          <p:nvPr/>
        </p:nvSpPr>
        <p:spPr>
          <a:xfrm>
            <a:off x="54720" y="523656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3" name="직선 화살표 연결선 4"/>
          <p:cNvSpPr/>
          <p:nvPr/>
        </p:nvSpPr>
        <p:spPr>
          <a:xfrm flipV="1">
            <a:off x="3828960" y="1411920"/>
            <a:ext cx="40284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50000"/>
                <a:lumOff val="50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4" name="TextBox 125"/>
          <p:cNvSpPr/>
          <p:nvPr/>
        </p:nvSpPr>
        <p:spPr>
          <a:xfrm>
            <a:off x="4210560" y="766080"/>
            <a:ext cx="515232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6" name="직사각형 23"/>
          <p:cNvSpPr/>
          <p:nvPr/>
        </p:nvSpPr>
        <p:spPr>
          <a:xfrm>
            <a:off x="10615680" y="2972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7" name="직사각형 24"/>
          <p:cNvSpPr/>
          <p:nvPr/>
        </p:nvSpPr>
        <p:spPr>
          <a:xfrm>
            <a:off x="10615680" y="202860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8" name="직사각형 25"/>
          <p:cNvSpPr/>
          <p:nvPr/>
        </p:nvSpPr>
        <p:spPr>
          <a:xfrm>
            <a:off x="10615680" y="108504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9" name="TextBox 6"/>
          <p:cNvSpPr/>
          <p:nvPr/>
        </p:nvSpPr>
        <p:spPr>
          <a:xfrm>
            <a:off x="11112120" y="2972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0" name="TextBox 7"/>
          <p:cNvSpPr/>
          <p:nvPr/>
        </p:nvSpPr>
        <p:spPr>
          <a:xfrm>
            <a:off x="11112120" y="2032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1" name="TextBox 8"/>
          <p:cNvSpPr/>
          <p:nvPr/>
        </p:nvSpPr>
        <p:spPr>
          <a:xfrm>
            <a:off x="11112120" y="10918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2" name="TextBox 12"/>
          <p:cNvSpPr/>
          <p:nvPr/>
        </p:nvSpPr>
        <p:spPr>
          <a:xfrm>
            <a:off x="9725400" y="2972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3" name="TextBox 13"/>
          <p:cNvSpPr/>
          <p:nvPr/>
        </p:nvSpPr>
        <p:spPr>
          <a:xfrm>
            <a:off x="9725400" y="2032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4" name="TextBox 14"/>
          <p:cNvSpPr/>
          <p:nvPr/>
        </p:nvSpPr>
        <p:spPr>
          <a:xfrm>
            <a:off x="9725400" y="10918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5" name="TextBox 8"/>
          <p:cNvSpPr/>
          <p:nvPr/>
        </p:nvSpPr>
        <p:spPr>
          <a:xfrm>
            <a:off x="9783360" y="4982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7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8" name="직사각형 68"/>
          <p:cNvSpPr/>
          <p:nvPr/>
        </p:nvSpPr>
        <p:spPr>
          <a:xfrm>
            <a:off x="229536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9" name="직사각형 1"/>
          <p:cNvSpPr/>
          <p:nvPr/>
        </p:nvSpPr>
        <p:spPr>
          <a:xfrm>
            <a:off x="223920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0" name="직선 화살표 연결선 3"/>
          <p:cNvSpPr/>
          <p:nvPr/>
        </p:nvSpPr>
        <p:spPr>
          <a:xfrm>
            <a:off x="185256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1" name="직사각형 65"/>
          <p:cNvSpPr/>
          <p:nvPr/>
        </p:nvSpPr>
        <p:spPr>
          <a:xfrm>
            <a:off x="411948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2" name="직사각형 66"/>
          <p:cNvSpPr/>
          <p:nvPr/>
        </p:nvSpPr>
        <p:spPr>
          <a:xfrm>
            <a:off x="233280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직사각형 99"/>
          <p:cNvSpPr/>
          <p:nvPr/>
        </p:nvSpPr>
        <p:spPr>
          <a:xfrm>
            <a:off x="415692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4" name="직사각형 9"/>
          <p:cNvSpPr/>
          <p:nvPr/>
        </p:nvSpPr>
        <p:spPr>
          <a:xfrm>
            <a:off x="406980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5" name="직사각형 13"/>
          <p:cNvSpPr/>
          <p:nvPr/>
        </p:nvSpPr>
        <p:spPr>
          <a:xfrm>
            <a:off x="338508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6" name="직사각형 102"/>
          <p:cNvSpPr/>
          <p:nvPr/>
        </p:nvSpPr>
        <p:spPr>
          <a:xfrm>
            <a:off x="338508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7" name="직사각형 103"/>
          <p:cNvSpPr/>
          <p:nvPr/>
        </p:nvSpPr>
        <p:spPr>
          <a:xfrm>
            <a:off x="526932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8" name="직사각형 104"/>
          <p:cNvSpPr/>
          <p:nvPr/>
        </p:nvSpPr>
        <p:spPr>
          <a:xfrm>
            <a:off x="589536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9" name="직사각형 113"/>
          <p:cNvSpPr/>
          <p:nvPr/>
        </p:nvSpPr>
        <p:spPr>
          <a:xfrm>
            <a:off x="594504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0" name="직사각형 118"/>
          <p:cNvSpPr/>
          <p:nvPr/>
        </p:nvSpPr>
        <p:spPr>
          <a:xfrm>
            <a:off x="77752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1" name="직선 화살표 연결선 119"/>
          <p:cNvSpPr/>
          <p:nvPr/>
        </p:nvSpPr>
        <p:spPr>
          <a:xfrm>
            <a:off x="787608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2" name="직선 화살표 연결선 22"/>
          <p:cNvSpPr/>
          <p:nvPr/>
        </p:nvSpPr>
        <p:spPr>
          <a:xfrm flipH="1">
            <a:off x="23328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3" name="직선 화살표 연결선 120"/>
          <p:cNvSpPr/>
          <p:nvPr/>
        </p:nvSpPr>
        <p:spPr>
          <a:xfrm flipH="1">
            <a:off x="23328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4" name="직선 화살표 연결선 121"/>
          <p:cNvSpPr/>
          <p:nvPr/>
        </p:nvSpPr>
        <p:spPr>
          <a:xfrm flipH="1">
            <a:off x="414612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5" name="직선 화살표 연결선 122"/>
          <p:cNvSpPr/>
          <p:nvPr/>
        </p:nvSpPr>
        <p:spPr>
          <a:xfrm flipH="1">
            <a:off x="414612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6" name="직선 화살표 연결선 123"/>
          <p:cNvSpPr/>
          <p:nvPr/>
        </p:nvSpPr>
        <p:spPr>
          <a:xfrm flipH="1">
            <a:off x="414612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7" name="직선 화살표 연결선 124"/>
          <p:cNvSpPr/>
          <p:nvPr/>
        </p:nvSpPr>
        <p:spPr>
          <a:xfrm flipH="1">
            <a:off x="414612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8" name="직선 화살표 연결선 129"/>
          <p:cNvSpPr/>
          <p:nvPr/>
        </p:nvSpPr>
        <p:spPr>
          <a:xfrm flipH="1">
            <a:off x="594828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9" name="직선 화살표 연결선 130"/>
          <p:cNvSpPr/>
          <p:nvPr/>
        </p:nvSpPr>
        <p:spPr>
          <a:xfrm flipH="1">
            <a:off x="594828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0" name="직선 화살표 연결선 131"/>
          <p:cNvSpPr/>
          <p:nvPr/>
        </p:nvSpPr>
        <p:spPr>
          <a:xfrm flipH="1">
            <a:off x="594828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1" name="직선 화살표 연결선 132"/>
          <p:cNvSpPr/>
          <p:nvPr/>
        </p:nvSpPr>
        <p:spPr>
          <a:xfrm flipH="1">
            <a:off x="594828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2" name="직선 화살표 연결선 133"/>
          <p:cNvSpPr/>
          <p:nvPr/>
        </p:nvSpPr>
        <p:spPr>
          <a:xfrm flipH="1">
            <a:off x="594828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3" name="직선 화살표 연결선 134"/>
          <p:cNvSpPr/>
          <p:nvPr/>
        </p:nvSpPr>
        <p:spPr>
          <a:xfrm flipH="1">
            <a:off x="594828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4" name="타원 37"/>
          <p:cNvSpPr/>
          <p:nvPr/>
        </p:nvSpPr>
        <p:spPr>
          <a:xfrm>
            <a:off x="395136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5" name="타원 135"/>
          <p:cNvSpPr/>
          <p:nvPr/>
        </p:nvSpPr>
        <p:spPr>
          <a:xfrm>
            <a:off x="395136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6" name="타원 136"/>
          <p:cNvSpPr/>
          <p:nvPr/>
        </p:nvSpPr>
        <p:spPr>
          <a:xfrm>
            <a:off x="57574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타원 137"/>
          <p:cNvSpPr/>
          <p:nvPr/>
        </p:nvSpPr>
        <p:spPr>
          <a:xfrm>
            <a:off x="57574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8" name="타원 138"/>
          <p:cNvSpPr/>
          <p:nvPr/>
        </p:nvSpPr>
        <p:spPr>
          <a:xfrm>
            <a:off x="57574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타원 139"/>
          <p:cNvSpPr/>
          <p:nvPr/>
        </p:nvSpPr>
        <p:spPr>
          <a:xfrm>
            <a:off x="57574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타원 141"/>
          <p:cNvSpPr/>
          <p:nvPr/>
        </p:nvSpPr>
        <p:spPr>
          <a:xfrm>
            <a:off x="76104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타원 142"/>
          <p:cNvSpPr/>
          <p:nvPr/>
        </p:nvSpPr>
        <p:spPr>
          <a:xfrm>
            <a:off x="761040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타원 143"/>
          <p:cNvSpPr/>
          <p:nvPr/>
        </p:nvSpPr>
        <p:spPr>
          <a:xfrm>
            <a:off x="761040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타원 144"/>
          <p:cNvSpPr/>
          <p:nvPr/>
        </p:nvSpPr>
        <p:spPr>
          <a:xfrm>
            <a:off x="761040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타원 145"/>
          <p:cNvSpPr/>
          <p:nvPr/>
        </p:nvSpPr>
        <p:spPr>
          <a:xfrm>
            <a:off x="761040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5" name="타원 146"/>
          <p:cNvSpPr/>
          <p:nvPr/>
        </p:nvSpPr>
        <p:spPr>
          <a:xfrm>
            <a:off x="761040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6" name="직사각형 4"/>
          <p:cNvSpPr/>
          <p:nvPr/>
        </p:nvSpPr>
        <p:spPr>
          <a:xfrm>
            <a:off x="273420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7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8" name="직사각형 67"/>
          <p:cNvSpPr/>
          <p:nvPr/>
        </p:nvSpPr>
        <p:spPr>
          <a:xfrm>
            <a:off x="323280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9" name="직사각형 69"/>
          <p:cNvSpPr/>
          <p:nvPr/>
        </p:nvSpPr>
        <p:spPr>
          <a:xfrm>
            <a:off x="308700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0" name="직사각형 70"/>
          <p:cNvSpPr/>
          <p:nvPr/>
        </p:nvSpPr>
        <p:spPr>
          <a:xfrm>
            <a:off x="314676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1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2" name="TextBox 94"/>
          <p:cNvSpPr/>
          <p:nvPr/>
        </p:nvSpPr>
        <p:spPr>
          <a:xfrm>
            <a:off x="203868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3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5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TextBox 140"/>
          <p:cNvSpPr/>
          <p:nvPr/>
        </p:nvSpPr>
        <p:spPr>
          <a:xfrm>
            <a:off x="24573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3" name="TextBox 147"/>
          <p:cNvSpPr/>
          <p:nvPr/>
        </p:nvSpPr>
        <p:spPr>
          <a:xfrm>
            <a:off x="34185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4" name="TextBox 148"/>
          <p:cNvSpPr/>
          <p:nvPr/>
        </p:nvSpPr>
        <p:spPr>
          <a:xfrm>
            <a:off x="38390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5" name="TextBox 149"/>
          <p:cNvSpPr/>
          <p:nvPr/>
        </p:nvSpPr>
        <p:spPr>
          <a:xfrm>
            <a:off x="568080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6" name="TextBox 150"/>
          <p:cNvSpPr/>
          <p:nvPr/>
        </p:nvSpPr>
        <p:spPr>
          <a:xfrm>
            <a:off x="75092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7" name="TextBox 151"/>
          <p:cNvSpPr/>
          <p:nvPr/>
        </p:nvSpPr>
        <p:spPr>
          <a:xfrm>
            <a:off x="8391960" y="12780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8" name="TextBox 152"/>
          <p:cNvSpPr/>
          <p:nvPr/>
        </p:nvSpPr>
        <p:spPr>
          <a:xfrm>
            <a:off x="8391960" y="220932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9" name="TextBox 153"/>
          <p:cNvSpPr/>
          <p:nvPr/>
        </p:nvSpPr>
        <p:spPr>
          <a:xfrm>
            <a:off x="8391960" y="40842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0" name="TextBox 154"/>
          <p:cNvSpPr/>
          <p:nvPr/>
        </p:nvSpPr>
        <p:spPr>
          <a:xfrm>
            <a:off x="8391960" y="5132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1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2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TextBox 155"/>
          <p:cNvSpPr/>
          <p:nvPr/>
        </p:nvSpPr>
        <p:spPr>
          <a:xfrm>
            <a:off x="1342800" y="6365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7" name="TextBox 156"/>
          <p:cNvSpPr/>
          <p:nvPr/>
        </p:nvSpPr>
        <p:spPr>
          <a:xfrm>
            <a:off x="211644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8" name="TextBox 157"/>
          <p:cNvSpPr/>
          <p:nvPr/>
        </p:nvSpPr>
        <p:spPr>
          <a:xfrm>
            <a:off x="290988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9" name="TextBox 158"/>
          <p:cNvSpPr/>
          <p:nvPr/>
        </p:nvSpPr>
        <p:spPr>
          <a:xfrm>
            <a:off x="36954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0" name="TextBox 159"/>
          <p:cNvSpPr/>
          <p:nvPr/>
        </p:nvSpPr>
        <p:spPr>
          <a:xfrm>
            <a:off x="43920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1" name="TextBox 160"/>
          <p:cNvSpPr/>
          <p:nvPr/>
        </p:nvSpPr>
        <p:spPr>
          <a:xfrm>
            <a:off x="522252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2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TextBox 162"/>
          <p:cNvSpPr/>
          <p:nvPr/>
        </p:nvSpPr>
        <p:spPr>
          <a:xfrm>
            <a:off x="8391960" y="58586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4" name="직사각형 71"/>
          <p:cNvSpPr/>
          <p:nvPr/>
        </p:nvSpPr>
        <p:spPr>
          <a:xfrm>
            <a:off x="158832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직선 화살표 연결선 73"/>
          <p:cNvSpPr/>
          <p:nvPr/>
        </p:nvSpPr>
        <p:spPr>
          <a:xfrm>
            <a:off x="469512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6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직사각형 18"/>
          <p:cNvSpPr/>
          <p:nvPr/>
        </p:nvSpPr>
        <p:spPr>
          <a:xfrm>
            <a:off x="396144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8" name="직사각형 83"/>
          <p:cNvSpPr/>
          <p:nvPr/>
        </p:nvSpPr>
        <p:spPr>
          <a:xfrm>
            <a:off x="316476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9" name="직사각형 86"/>
          <p:cNvSpPr/>
          <p:nvPr/>
        </p:nvSpPr>
        <p:spPr>
          <a:xfrm>
            <a:off x="238284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직사각형 88"/>
          <p:cNvSpPr/>
          <p:nvPr/>
        </p:nvSpPr>
        <p:spPr>
          <a:xfrm>
            <a:off x="159048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1" name="직사각형 89"/>
          <p:cNvSpPr/>
          <p:nvPr/>
        </p:nvSpPr>
        <p:spPr>
          <a:xfrm>
            <a:off x="159048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2" name="직선 화살표 연결선 20"/>
          <p:cNvSpPr/>
          <p:nvPr/>
        </p:nvSpPr>
        <p:spPr>
          <a:xfrm>
            <a:off x="400212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3" name="직선 화살표 연결선 93"/>
          <p:cNvSpPr/>
          <p:nvPr/>
        </p:nvSpPr>
        <p:spPr>
          <a:xfrm>
            <a:off x="234216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직선 화살표 연결선 29"/>
          <p:cNvSpPr/>
          <p:nvPr/>
        </p:nvSpPr>
        <p:spPr>
          <a:xfrm>
            <a:off x="158832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6" name="직선 화살표 연결선 80"/>
          <p:cNvSpPr/>
          <p:nvPr/>
        </p:nvSpPr>
        <p:spPr>
          <a:xfrm>
            <a:off x="158832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직선 화살표 연결선 81"/>
          <p:cNvSpPr/>
          <p:nvPr/>
        </p:nvSpPr>
        <p:spPr>
          <a:xfrm>
            <a:off x="158832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직선 화살표 연결선 82"/>
          <p:cNvSpPr/>
          <p:nvPr/>
        </p:nvSpPr>
        <p:spPr>
          <a:xfrm>
            <a:off x="158832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9" name="직선 화살표 연결선 8"/>
          <p:cNvSpPr/>
          <p:nvPr/>
        </p:nvSpPr>
        <p:spPr>
          <a:xfrm flipV="1">
            <a:off x="146160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0" name="타원 164"/>
          <p:cNvSpPr/>
          <p:nvPr/>
        </p:nvSpPr>
        <p:spPr>
          <a:xfrm>
            <a:off x="53632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타원 165"/>
          <p:cNvSpPr/>
          <p:nvPr/>
        </p:nvSpPr>
        <p:spPr>
          <a:xfrm>
            <a:off x="5217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2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직사각형 166"/>
          <p:cNvSpPr/>
          <p:nvPr/>
        </p:nvSpPr>
        <p:spPr>
          <a:xfrm>
            <a:off x="351900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타원 125"/>
          <p:cNvSpPr/>
          <p:nvPr/>
        </p:nvSpPr>
        <p:spPr>
          <a:xfrm>
            <a:off x="50590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6" name="직선 화살표 연결선 126"/>
          <p:cNvSpPr/>
          <p:nvPr/>
        </p:nvSpPr>
        <p:spPr>
          <a:xfrm flipV="1">
            <a:off x="2649240" y="14198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TextBox 127"/>
          <p:cNvSpPr/>
          <p:nvPr/>
        </p:nvSpPr>
        <p:spPr>
          <a:xfrm>
            <a:off x="491400" y="171720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6m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9" name="직선 화살표 연결선 128"/>
          <p:cNvSpPr/>
          <p:nvPr/>
        </p:nvSpPr>
        <p:spPr>
          <a:xfrm flipV="1">
            <a:off x="5596560" y="4246200"/>
            <a:ext cx="360" cy="173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0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1" name="TextBox 167"/>
          <p:cNvSpPr/>
          <p:nvPr/>
        </p:nvSpPr>
        <p:spPr>
          <a:xfrm>
            <a:off x="6484680" y="496584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14m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6" name="TextBox 126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하엔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107" name="그룹 46"/>
          <p:cNvGrpSpPr/>
          <p:nvPr/>
        </p:nvGrpSpPr>
        <p:grpSpPr>
          <a:xfrm>
            <a:off x="657720" y="942480"/>
            <a:ext cx="10875960" cy="5695560"/>
            <a:chOff x="657720" y="942480"/>
            <a:chExt cx="10875960" cy="5695560"/>
          </a:xfrm>
        </p:grpSpPr>
        <p:sp>
          <p:nvSpPr>
            <p:cNvPr id="3108" name="직사각형 68"/>
            <p:cNvSpPr/>
            <p:nvPr/>
          </p:nvSpPr>
          <p:spPr>
            <a:xfrm>
              <a:off x="2945520" y="234324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9" name="직사각형 1"/>
            <p:cNvSpPr/>
            <p:nvPr/>
          </p:nvSpPr>
          <p:spPr>
            <a:xfrm>
              <a:off x="288936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0" name="직선 화살표 연결선 3"/>
            <p:cNvSpPr/>
            <p:nvPr/>
          </p:nvSpPr>
          <p:spPr>
            <a:xfrm>
              <a:off x="2502720" y="3276360"/>
              <a:ext cx="327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1" name="직사각형 65"/>
            <p:cNvSpPr/>
            <p:nvPr/>
          </p:nvSpPr>
          <p:spPr>
            <a:xfrm>
              <a:off x="4770000" y="234324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2" name="직사각형 66"/>
            <p:cNvSpPr/>
            <p:nvPr/>
          </p:nvSpPr>
          <p:spPr>
            <a:xfrm>
              <a:off x="2982960" y="2381400"/>
              <a:ext cx="1748880" cy="178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3" name="직사각형 99"/>
            <p:cNvSpPr/>
            <p:nvPr/>
          </p:nvSpPr>
          <p:spPr>
            <a:xfrm>
              <a:off x="4807440" y="2381400"/>
              <a:ext cx="1748880" cy="178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4" name="직사각형 9"/>
            <p:cNvSpPr/>
            <p:nvPr/>
          </p:nvSpPr>
          <p:spPr>
            <a:xfrm>
              <a:off x="4719960" y="317088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5" name="직사각형 13"/>
            <p:cNvSpPr/>
            <p:nvPr/>
          </p:nvSpPr>
          <p:spPr>
            <a:xfrm>
              <a:off x="4035240" y="312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6" name="직사각형 102"/>
            <p:cNvSpPr/>
            <p:nvPr/>
          </p:nvSpPr>
          <p:spPr>
            <a:xfrm>
              <a:off x="4035240" y="331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7" name="직사각형 103"/>
            <p:cNvSpPr/>
            <p:nvPr/>
          </p:nvSpPr>
          <p:spPr>
            <a:xfrm>
              <a:off x="5919480" y="322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8" name="직사각형 104"/>
            <p:cNvSpPr/>
            <p:nvPr/>
          </p:nvSpPr>
          <p:spPr>
            <a:xfrm>
              <a:off x="6545520" y="317916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9" name="직사각형 113"/>
            <p:cNvSpPr/>
            <p:nvPr/>
          </p:nvSpPr>
          <p:spPr>
            <a:xfrm>
              <a:off x="6595560" y="234324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0" name="직사각형 118"/>
            <p:cNvSpPr/>
            <p:nvPr/>
          </p:nvSpPr>
          <p:spPr>
            <a:xfrm>
              <a:off x="842580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1" name="직선 화살표 연결선 119"/>
            <p:cNvSpPr/>
            <p:nvPr/>
          </p:nvSpPr>
          <p:spPr>
            <a:xfrm>
              <a:off x="8526600" y="3276360"/>
              <a:ext cx="369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2" name="직선 화살표 연결선 22"/>
            <p:cNvSpPr/>
            <p:nvPr/>
          </p:nvSpPr>
          <p:spPr>
            <a:xfrm flipH="1">
              <a:off x="2982960" y="27896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3" name="직선 화살표 연결선 120"/>
            <p:cNvSpPr/>
            <p:nvPr/>
          </p:nvSpPr>
          <p:spPr>
            <a:xfrm flipH="1">
              <a:off x="2982960" y="370548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4" name="직선 화살표 연결선 121"/>
            <p:cNvSpPr/>
            <p:nvPr/>
          </p:nvSpPr>
          <p:spPr>
            <a:xfrm flipH="1">
              <a:off x="4796280" y="27896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5" name="직선 화살표 연결선 122"/>
            <p:cNvSpPr/>
            <p:nvPr/>
          </p:nvSpPr>
          <p:spPr>
            <a:xfrm flipH="1">
              <a:off x="4796280" y="370548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6" name="직선 화살표 연결선 123"/>
            <p:cNvSpPr/>
            <p:nvPr/>
          </p:nvSpPr>
          <p:spPr>
            <a:xfrm flipH="1">
              <a:off x="4796280" y="3801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7" name="직선 화살표 연결선 124"/>
            <p:cNvSpPr/>
            <p:nvPr/>
          </p:nvSpPr>
          <p:spPr>
            <a:xfrm flipH="1">
              <a:off x="4796280" y="268740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8" name="직선 화살표 연결선 129"/>
            <p:cNvSpPr/>
            <p:nvPr/>
          </p:nvSpPr>
          <p:spPr>
            <a:xfrm flipH="1">
              <a:off x="6598440" y="27896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9" name="직선 화살표 연결선 130"/>
            <p:cNvSpPr/>
            <p:nvPr/>
          </p:nvSpPr>
          <p:spPr>
            <a:xfrm flipH="1">
              <a:off x="6598440" y="370548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0" name="직선 화살표 연결선 131"/>
            <p:cNvSpPr/>
            <p:nvPr/>
          </p:nvSpPr>
          <p:spPr>
            <a:xfrm flipH="1">
              <a:off x="6598440" y="3801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1" name="직선 화살표 연결선 132"/>
            <p:cNvSpPr/>
            <p:nvPr/>
          </p:nvSpPr>
          <p:spPr>
            <a:xfrm flipH="1">
              <a:off x="6598440" y="268740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2" name="직선 화살표 연결선 133"/>
            <p:cNvSpPr/>
            <p:nvPr/>
          </p:nvSpPr>
          <p:spPr>
            <a:xfrm flipH="1">
              <a:off x="6598440" y="258552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3" name="직선 화살표 연결선 134"/>
            <p:cNvSpPr/>
            <p:nvPr/>
          </p:nvSpPr>
          <p:spPr>
            <a:xfrm flipH="1">
              <a:off x="6598440" y="3909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4" name="타원 37"/>
            <p:cNvSpPr/>
            <p:nvPr/>
          </p:nvSpPr>
          <p:spPr>
            <a:xfrm>
              <a:off x="4601880" y="2773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5" name="타원 135"/>
            <p:cNvSpPr/>
            <p:nvPr/>
          </p:nvSpPr>
          <p:spPr>
            <a:xfrm>
              <a:off x="460188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6" name="타원 136"/>
            <p:cNvSpPr/>
            <p:nvPr/>
          </p:nvSpPr>
          <p:spPr>
            <a:xfrm>
              <a:off x="640800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7" name="타원 137"/>
            <p:cNvSpPr/>
            <p:nvPr/>
          </p:nvSpPr>
          <p:spPr>
            <a:xfrm>
              <a:off x="640800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8" name="타원 138"/>
            <p:cNvSpPr/>
            <p:nvPr/>
          </p:nvSpPr>
          <p:spPr>
            <a:xfrm>
              <a:off x="640800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9" name="타원 139"/>
            <p:cNvSpPr/>
            <p:nvPr/>
          </p:nvSpPr>
          <p:spPr>
            <a:xfrm>
              <a:off x="640800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0" name="타원 141"/>
            <p:cNvSpPr/>
            <p:nvPr/>
          </p:nvSpPr>
          <p:spPr>
            <a:xfrm>
              <a:off x="826092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1" name="타원 142"/>
            <p:cNvSpPr/>
            <p:nvPr/>
          </p:nvSpPr>
          <p:spPr>
            <a:xfrm>
              <a:off x="826092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2" name="타원 143"/>
            <p:cNvSpPr/>
            <p:nvPr/>
          </p:nvSpPr>
          <p:spPr>
            <a:xfrm>
              <a:off x="826092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3" name="타원 144"/>
            <p:cNvSpPr/>
            <p:nvPr/>
          </p:nvSpPr>
          <p:spPr>
            <a:xfrm>
              <a:off x="826092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4" name="타원 145"/>
            <p:cNvSpPr/>
            <p:nvPr/>
          </p:nvSpPr>
          <p:spPr>
            <a:xfrm>
              <a:off x="8260920" y="38862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5" name="타원 146"/>
            <p:cNvSpPr/>
            <p:nvPr/>
          </p:nvSpPr>
          <p:spPr>
            <a:xfrm>
              <a:off x="8260920" y="25596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6" name="직사각형 4"/>
            <p:cNvSpPr/>
            <p:nvPr/>
          </p:nvSpPr>
          <p:spPr>
            <a:xfrm>
              <a:off x="3384720" y="140112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7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8" name="직사각형 67"/>
            <p:cNvSpPr/>
            <p:nvPr/>
          </p:nvSpPr>
          <p:spPr>
            <a:xfrm>
              <a:off x="3882960" y="182988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49" name="직사각형 69"/>
            <p:cNvSpPr/>
            <p:nvPr/>
          </p:nvSpPr>
          <p:spPr>
            <a:xfrm>
              <a:off x="3737160" y="18680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0" name="직사각형 70"/>
            <p:cNvSpPr/>
            <p:nvPr/>
          </p:nvSpPr>
          <p:spPr>
            <a:xfrm>
              <a:off x="3797280" y="150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1" name="TextBox 94"/>
            <p:cNvSpPr/>
            <p:nvPr/>
          </p:nvSpPr>
          <p:spPr>
            <a:xfrm>
              <a:off x="35906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52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3" name="직사각형 71"/>
            <p:cNvSpPr/>
            <p:nvPr/>
          </p:nvSpPr>
          <p:spPr>
            <a:xfrm>
              <a:off x="2238480" y="420912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4" name="직선 화살표 연결선 73"/>
            <p:cNvSpPr/>
            <p:nvPr/>
          </p:nvSpPr>
          <p:spPr>
            <a:xfrm>
              <a:off x="5345280" y="4564800"/>
              <a:ext cx="76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5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6" name="직사각형 18"/>
            <p:cNvSpPr/>
            <p:nvPr/>
          </p:nvSpPr>
          <p:spPr>
            <a:xfrm>
              <a:off x="4611960" y="528768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7" name="직사각형 83"/>
            <p:cNvSpPr/>
            <p:nvPr/>
          </p:nvSpPr>
          <p:spPr>
            <a:xfrm>
              <a:off x="3815280" y="421056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8" name="직사각형 86"/>
            <p:cNvSpPr/>
            <p:nvPr/>
          </p:nvSpPr>
          <p:spPr>
            <a:xfrm>
              <a:off x="3033360" y="528768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9" name="직사각형 88"/>
            <p:cNvSpPr/>
            <p:nvPr/>
          </p:nvSpPr>
          <p:spPr>
            <a:xfrm>
              <a:off x="2241000" y="421056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60" name="직사각형 89"/>
            <p:cNvSpPr/>
            <p:nvPr/>
          </p:nvSpPr>
          <p:spPr>
            <a:xfrm>
              <a:off x="2241000" y="528768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61" name="직선 화살표 연결선 20"/>
            <p:cNvSpPr/>
            <p:nvPr/>
          </p:nvSpPr>
          <p:spPr>
            <a:xfrm>
              <a:off x="4652280" y="4209120"/>
              <a:ext cx="360" cy="177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2" name="직선 화살표 연결선 93"/>
            <p:cNvSpPr/>
            <p:nvPr/>
          </p:nvSpPr>
          <p:spPr>
            <a:xfrm>
              <a:off x="2992680" y="5287680"/>
              <a:ext cx="360" cy="69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3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4" name="직선 화살표 연결선 29"/>
            <p:cNvSpPr/>
            <p:nvPr/>
          </p:nvSpPr>
          <p:spPr>
            <a:xfrm>
              <a:off x="2238480" y="441468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5" name="직선 화살표 연결선 80"/>
            <p:cNvSpPr/>
            <p:nvPr/>
          </p:nvSpPr>
          <p:spPr>
            <a:xfrm>
              <a:off x="2238480" y="502056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6" name="직선 화살표 연결선 81"/>
            <p:cNvSpPr/>
            <p:nvPr/>
          </p:nvSpPr>
          <p:spPr>
            <a:xfrm>
              <a:off x="2238480" y="484200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7" name="직선 화살표 연결선 82"/>
            <p:cNvSpPr/>
            <p:nvPr/>
          </p:nvSpPr>
          <p:spPr>
            <a:xfrm>
              <a:off x="2238480" y="463392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type="arrow" w="med" len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8" name="직선 화살표 연결선 8"/>
            <p:cNvSpPr/>
            <p:nvPr/>
          </p:nvSpPr>
          <p:spPr>
            <a:xfrm flipV="1">
              <a:off x="2112120" y="4229280"/>
              <a:ext cx="360" cy="105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9" name="타원 164"/>
            <p:cNvSpPr/>
            <p:nvPr/>
          </p:nvSpPr>
          <p:spPr>
            <a:xfrm>
              <a:off x="6013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0" name="타원 165"/>
            <p:cNvSpPr/>
            <p:nvPr/>
          </p:nvSpPr>
          <p:spPr>
            <a:xfrm>
              <a:off x="586728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1" name="직사각형 166"/>
            <p:cNvSpPr/>
            <p:nvPr/>
          </p:nvSpPr>
          <p:spPr>
            <a:xfrm>
              <a:off x="4169520" y="557640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2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3" name="TextBox 128"/>
            <p:cNvSpPr/>
            <p:nvPr/>
          </p:nvSpPr>
          <p:spPr>
            <a:xfrm>
              <a:off x="38570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74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5" name="TextBox 167"/>
            <p:cNvSpPr/>
            <p:nvPr/>
          </p:nvSpPr>
          <p:spPr>
            <a:xfrm>
              <a:off x="437400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76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7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8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9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0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1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2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3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4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5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6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7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8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9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0" name="TextBox 187"/>
            <p:cNvSpPr/>
            <p:nvPr/>
          </p:nvSpPr>
          <p:spPr>
            <a:xfrm>
              <a:off x="57333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1" name="TextBox 188"/>
            <p:cNvSpPr/>
            <p:nvPr/>
          </p:nvSpPr>
          <p:spPr>
            <a:xfrm>
              <a:off x="61671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2" name="TextBox 189"/>
            <p:cNvSpPr/>
            <p:nvPr/>
          </p:nvSpPr>
          <p:spPr>
            <a:xfrm>
              <a:off x="80258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3" name="TextBox 190"/>
            <p:cNvSpPr/>
            <p:nvPr/>
          </p:nvSpPr>
          <p:spPr>
            <a:xfrm>
              <a:off x="1420920" y="29998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4" name="TextBox 191"/>
            <p:cNvSpPr/>
            <p:nvPr/>
          </p:nvSpPr>
          <p:spPr>
            <a:xfrm>
              <a:off x="1420920" y="32475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5" name="TextBox 192"/>
            <p:cNvSpPr/>
            <p:nvPr/>
          </p:nvSpPr>
          <p:spPr>
            <a:xfrm>
              <a:off x="2638800" y="6365160"/>
              <a:ext cx="727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6" name="TextBox 193"/>
            <p:cNvSpPr/>
            <p:nvPr/>
          </p:nvSpPr>
          <p:spPr>
            <a:xfrm>
              <a:off x="439524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7" name="TextBox 195"/>
            <p:cNvSpPr/>
            <p:nvPr/>
          </p:nvSpPr>
          <p:spPr>
            <a:xfrm>
              <a:off x="5359680" y="6365160"/>
              <a:ext cx="2533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8" name="TextBox 196"/>
            <p:cNvSpPr/>
            <p:nvPr/>
          </p:nvSpPr>
          <p:spPr>
            <a:xfrm>
              <a:off x="6624720" y="5513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9" name="TextBox 198"/>
            <p:cNvSpPr/>
            <p:nvPr/>
          </p:nvSpPr>
          <p:spPr>
            <a:xfrm>
              <a:off x="6624720" y="44348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0" name="TextBox 199"/>
            <p:cNvSpPr/>
            <p:nvPr/>
          </p:nvSpPr>
          <p:spPr>
            <a:xfrm>
              <a:off x="8856360" y="3544200"/>
              <a:ext cx="2677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1" name="TextBox 200"/>
            <p:cNvSpPr/>
            <p:nvPr/>
          </p:nvSpPr>
          <p:spPr>
            <a:xfrm>
              <a:off x="9218520" y="31492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2" name="TextBox 203"/>
            <p:cNvSpPr/>
            <p:nvPr/>
          </p:nvSpPr>
          <p:spPr>
            <a:xfrm>
              <a:off x="8856360" y="2667600"/>
              <a:ext cx="2613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3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4" name="TextBox 205"/>
            <p:cNvSpPr/>
            <p:nvPr/>
          </p:nvSpPr>
          <p:spPr>
            <a:xfrm>
              <a:off x="6624720" y="500292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5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6" name="TextBox 207"/>
            <p:cNvSpPr/>
            <p:nvPr/>
          </p:nvSpPr>
          <p:spPr>
            <a:xfrm>
              <a:off x="396288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7" name="타원 208"/>
            <p:cNvSpPr/>
            <p:nvPr/>
          </p:nvSpPr>
          <p:spPr>
            <a:xfrm>
              <a:off x="5725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8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9" name="TextBox 210"/>
            <p:cNvSpPr/>
            <p:nvPr/>
          </p:nvSpPr>
          <p:spPr>
            <a:xfrm>
              <a:off x="1420920" y="1571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10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1" name="TextBox 212"/>
            <p:cNvSpPr/>
            <p:nvPr/>
          </p:nvSpPr>
          <p:spPr>
            <a:xfrm>
              <a:off x="657720" y="1775160"/>
              <a:ext cx="12956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lang="en-US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lang="en-US" sz="10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5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16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9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1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2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4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5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6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7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8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9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0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1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2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3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4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5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6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7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8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9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0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1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2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3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4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5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6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7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8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9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0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1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2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3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4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6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57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58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9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0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2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3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4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5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6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7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8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0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1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2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3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4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5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6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7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9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0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1" name="TextBox 125"/>
          <p:cNvSpPr/>
          <p:nvPr/>
        </p:nvSpPr>
        <p:spPr>
          <a:xfrm>
            <a:off x="450972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2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3" name="TextBox 148"/>
          <p:cNvSpPr/>
          <p:nvPr/>
        </p:nvSpPr>
        <p:spPr>
          <a:xfrm>
            <a:off x="629640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4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5" name="TextBox 149"/>
          <p:cNvSpPr/>
          <p:nvPr/>
        </p:nvSpPr>
        <p:spPr>
          <a:xfrm>
            <a:off x="1140480" y="42717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6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7" name="TextBox 151"/>
          <p:cNvSpPr/>
          <p:nvPr/>
        </p:nvSpPr>
        <p:spPr>
          <a:xfrm>
            <a:off x="1133640" y="6267240"/>
            <a:ext cx="25909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8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9" name="TextBox 153"/>
          <p:cNvSpPr/>
          <p:nvPr/>
        </p:nvSpPr>
        <p:spPr>
          <a:xfrm>
            <a:off x="4379760" y="6262200"/>
            <a:ext cx="2908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0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1" name="TextBox 156"/>
          <p:cNvSpPr/>
          <p:nvPr/>
        </p:nvSpPr>
        <p:spPr>
          <a:xfrm>
            <a:off x="6741720" y="4432320"/>
            <a:ext cx="3121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2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3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4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5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6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7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8" name="TextBox 169"/>
          <p:cNvSpPr/>
          <p:nvPr/>
        </p:nvSpPr>
        <p:spPr>
          <a:xfrm>
            <a:off x="539676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9" name="TextBox 170"/>
          <p:cNvSpPr/>
          <p:nvPr/>
        </p:nvSpPr>
        <p:spPr>
          <a:xfrm>
            <a:off x="1845360" y="2648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0" name="TextBox 171"/>
          <p:cNvSpPr/>
          <p:nvPr/>
        </p:nvSpPr>
        <p:spPr>
          <a:xfrm>
            <a:off x="1845360" y="355392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1" name="TextBox 174"/>
          <p:cNvSpPr/>
          <p:nvPr/>
        </p:nvSpPr>
        <p:spPr>
          <a:xfrm>
            <a:off x="9063720" y="264816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2" name="TextBox 177"/>
          <p:cNvSpPr/>
          <p:nvPr/>
        </p:nvSpPr>
        <p:spPr>
          <a:xfrm>
            <a:off x="9063720" y="356688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3" name="TextBox 194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4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5" name="TextBox 262"/>
          <p:cNvSpPr/>
          <p:nvPr/>
        </p:nvSpPr>
        <p:spPr>
          <a:xfrm>
            <a:off x="293040" y="1576080"/>
            <a:ext cx="2084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7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9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0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1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2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3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4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5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6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7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8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9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0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1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2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3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4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5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6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7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8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9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0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1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2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4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5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6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0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1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6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7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9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60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374" name="그룹 202"/>
          <p:cNvGrpSpPr/>
          <p:nvPr/>
        </p:nvGrpSpPr>
        <p:grpSpPr>
          <a:xfrm>
            <a:off x="419760" y="1268280"/>
            <a:ext cx="327240" cy="255960"/>
            <a:chOff x="419760" y="1268280"/>
            <a:chExt cx="327240" cy="255960"/>
          </a:xfrm>
        </p:grpSpPr>
        <p:sp>
          <p:nvSpPr>
            <p:cNvPr id="3375" name="타원 179"/>
            <p:cNvSpPr/>
            <p:nvPr/>
          </p:nvSpPr>
          <p:spPr>
            <a:xfrm>
              <a:off x="464400" y="1275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6" name="TextBox 180"/>
            <p:cNvSpPr/>
            <p:nvPr/>
          </p:nvSpPr>
          <p:spPr>
            <a:xfrm>
              <a:off x="419760" y="1268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77" name="TextBox 215"/>
          <p:cNvSpPr/>
          <p:nvPr/>
        </p:nvSpPr>
        <p:spPr>
          <a:xfrm>
            <a:off x="713880" y="1275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78" name="그룹 216"/>
          <p:cNvGrpSpPr/>
          <p:nvPr/>
        </p:nvGrpSpPr>
        <p:grpSpPr>
          <a:xfrm>
            <a:off x="419760" y="1702440"/>
            <a:ext cx="327240" cy="255960"/>
            <a:chOff x="419760" y="1702440"/>
            <a:chExt cx="327240" cy="255960"/>
          </a:xfrm>
        </p:grpSpPr>
        <p:sp>
          <p:nvSpPr>
            <p:cNvPr id="3379" name="타원 179"/>
            <p:cNvSpPr/>
            <p:nvPr/>
          </p:nvSpPr>
          <p:spPr>
            <a:xfrm>
              <a:off x="464400" y="17092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0" name="TextBox 180"/>
            <p:cNvSpPr/>
            <p:nvPr/>
          </p:nvSpPr>
          <p:spPr>
            <a:xfrm>
              <a:off x="419760" y="170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1" name="TextBox 219"/>
          <p:cNvSpPr/>
          <p:nvPr/>
        </p:nvSpPr>
        <p:spPr>
          <a:xfrm>
            <a:off x="713880" y="165636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82" name="그룹 220"/>
          <p:cNvGrpSpPr/>
          <p:nvPr/>
        </p:nvGrpSpPr>
        <p:grpSpPr>
          <a:xfrm>
            <a:off x="419760" y="2512440"/>
            <a:ext cx="327240" cy="255600"/>
            <a:chOff x="419760" y="2512440"/>
            <a:chExt cx="327240" cy="255600"/>
          </a:xfrm>
        </p:grpSpPr>
        <p:sp>
          <p:nvSpPr>
            <p:cNvPr id="3383" name="타원 179"/>
            <p:cNvSpPr/>
            <p:nvPr/>
          </p:nvSpPr>
          <p:spPr>
            <a:xfrm>
              <a:off x="464400" y="2518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4" name="TextBox 180"/>
            <p:cNvSpPr/>
            <p:nvPr/>
          </p:nvSpPr>
          <p:spPr>
            <a:xfrm>
              <a:off x="419760" y="251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5" name="TextBox 223"/>
          <p:cNvSpPr/>
          <p:nvPr/>
        </p:nvSpPr>
        <p:spPr>
          <a:xfrm>
            <a:off x="713880" y="2505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86" name="그룹 224"/>
          <p:cNvGrpSpPr/>
          <p:nvPr/>
        </p:nvGrpSpPr>
        <p:grpSpPr>
          <a:xfrm>
            <a:off x="419760" y="2139480"/>
            <a:ext cx="327240" cy="255960"/>
            <a:chOff x="419760" y="2139480"/>
            <a:chExt cx="327240" cy="255960"/>
          </a:xfrm>
        </p:grpSpPr>
        <p:sp>
          <p:nvSpPr>
            <p:cNvPr id="3387" name="타원 179"/>
            <p:cNvSpPr/>
            <p:nvPr/>
          </p:nvSpPr>
          <p:spPr>
            <a:xfrm>
              <a:off x="464400" y="2146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8" name="TextBox 180"/>
            <p:cNvSpPr/>
            <p:nvPr/>
          </p:nvSpPr>
          <p:spPr>
            <a:xfrm>
              <a:off x="419760" y="2139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9" name="TextBox 227"/>
          <p:cNvSpPr/>
          <p:nvPr/>
        </p:nvSpPr>
        <p:spPr>
          <a:xfrm>
            <a:off x="713880" y="214632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90" name="그룹 231"/>
          <p:cNvGrpSpPr/>
          <p:nvPr/>
        </p:nvGrpSpPr>
        <p:grpSpPr>
          <a:xfrm>
            <a:off x="2800440" y="2230560"/>
            <a:ext cx="327240" cy="255960"/>
            <a:chOff x="2800440" y="2230560"/>
            <a:chExt cx="327240" cy="255960"/>
          </a:xfrm>
        </p:grpSpPr>
        <p:sp>
          <p:nvSpPr>
            <p:cNvPr id="3391" name="타원 179"/>
            <p:cNvSpPr/>
            <p:nvPr/>
          </p:nvSpPr>
          <p:spPr>
            <a:xfrm>
              <a:off x="284508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2" name="TextBox 180"/>
            <p:cNvSpPr/>
            <p:nvPr/>
          </p:nvSpPr>
          <p:spPr>
            <a:xfrm>
              <a:off x="280044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3" name="그룹 234"/>
          <p:cNvGrpSpPr/>
          <p:nvPr/>
        </p:nvGrpSpPr>
        <p:grpSpPr>
          <a:xfrm>
            <a:off x="4636800" y="2230560"/>
            <a:ext cx="327240" cy="255960"/>
            <a:chOff x="4636800" y="2230560"/>
            <a:chExt cx="327240" cy="255960"/>
          </a:xfrm>
        </p:grpSpPr>
        <p:sp>
          <p:nvSpPr>
            <p:cNvPr id="3394" name="타원 179"/>
            <p:cNvSpPr/>
            <p:nvPr/>
          </p:nvSpPr>
          <p:spPr>
            <a:xfrm>
              <a:off x="468144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5" name="TextBox 180"/>
            <p:cNvSpPr/>
            <p:nvPr/>
          </p:nvSpPr>
          <p:spPr>
            <a:xfrm>
              <a:off x="463680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6" name="그룹 237"/>
          <p:cNvGrpSpPr/>
          <p:nvPr/>
        </p:nvGrpSpPr>
        <p:grpSpPr>
          <a:xfrm>
            <a:off x="4468320" y="2967120"/>
            <a:ext cx="327240" cy="255600"/>
            <a:chOff x="4468320" y="2967120"/>
            <a:chExt cx="327240" cy="255600"/>
          </a:xfrm>
        </p:grpSpPr>
        <p:sp>
          <p:nvSpPr>
            <p:cNvPr id="3397" name="타원 179"/>
            <p:cNvSpPr/>
            <p:nvPr/>
          </p:nvSpPr>
          <p:spPr>
            <a:xfrm>
              <a:off x="4512600" y="2973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8" name="TextBox 180"/>
            <p:cNvSpPr/>
            <p:nvPr/>
          </p:nvSpPr>
          <p:spPr>
            <a:xfrm>
              <a:off x="4468320" y="2967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9" name="그룹 240"/>
          <p:cNvGrpSpPr/>
          <p:nvPr/>
        </p:nvGrpSpPr>
        <p:grpSpPr>
          <a:xfrm>
            <a:off x="6294240" y="3009600"/>
            <a:ext cx="327240" cy="255960"/>
            <a:chOff x="6294240" y="3009600"/>
            <a:chExt cx="327240" cy="255960"/>
          </a:xfrm>
        </p:grpSpPr>
        <p:sp>
          <p:nvSpPr>
            <p:cNvPr id="3400" name="타원 179"/>
            <p:cNvSpPr/>
            <p:nvPr/>
          </p:nvSpPr>
          <p:spPr>
            <a:xfrm>
              <a:off x="6338880" y="30164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1" name="TextBox 180"/>
            <p:cNvSpPr/>
            <p:nvPr/>
          </p:nvSpPr>
          <p:spPr>
            <a:xfrm>
              <a:off x="6294240" y="30096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2" name="그룹 243"/>
          <p:cNvGrpSpPr/>
          <p:nvPr/>
        </p:nvGrpSpPr>
        <p:grpSpPr>
          <a:xfrm>
            <a:off x="3421080" y="1791720"/>
            <a:ext cx="327240" cy="255960"/>
            <a:chOff x="3421080" y="1791720"/>
            <a:chExt cx="327240" cy="255960"/>
          </a:xfrm>
        </p:grpSpPr>
        <p:sp>
          <p:nvSpPr>
            <p:cNvPr id="3403" name="타원 179"/>
            <p:cNvSpPr/>
            <p:nvPr/>
          </p:nvSpPr>
          <p:spPr>
            <a:xfrm>
              <a:off x="3465720" y="1798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4" name="TextBox 180"/>
            <p:cNvSpPr/>
            <p:nvPr/>
          </p:nvSpPr>
          <p:spPr>
            <a:xfrm>
              <a:off x="3421080" y="1791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5" name="그룹 246"/>
          <p:cNvGrpSpPr/>
          <p:nvPr/>
        </p:nvGrpSpPr>
        <p:grpSpPr>
          <a:xfrm>
            <a:off x="3531240" y="1278720"/>
            <a:ext cx="327240" cy="255960"/>
            <a:chOff x="3531240" y="1278720"/>
            <a:chExt cx="327240" cy="255960"/>
          </a:xfrm>
        </p:grpSpPr>
        <p:sp>
          <p:nvSpPr>
            <p:cNvPr id="3406" name="타원 179"/>
            <p:cNvSpPr/>
            <p:nvPr/>
          </p:nvSpPr>
          <p:spPr>
            <a:xfrm>
              <a:off x="3575520" y="1285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7" name="TextBox 180"/>
            <p:cNvSpPr/>
            <p:nvPr/>
          </p:nvSpPr>
          <p:spPr>
            <a:xfrm>
              <a:off x="3531240" y="1278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8" name="그룹 249"/>
          <p:cNvGrpSpPr/>
          <p:nvPr/>
        </p:nvGrpSpPr>
        <p:grpSpPr>
          <a:xfrm>
            <a:off x="3715920" y="3124080"/>
            <a:ext cx="327240" cy="255960"/>
            <a:chOff x="3715920" y="3124080"/>
            <a:chExt cx="327240" cy="255960"/>
          </a:xfrm>
        </p:grpSpPr>
        <p:sp>
          <p:nvSpPr>
            <p:cNvPr id="3409" name="타원 179"/>
            <p:cNvSpPr/>
            <p:nvPr/>
          </p:nvSpPr>
          <p:spPr>
            <a:xfrm>
              <a:off x="3760200" y="3130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0" name="TextBox 180"/>
            <p:cNvSpPr/>
            <p:nvPr/>
          </p:nvSpPr>
          <p:spPr>
            <a:xfrm>
              <a:off x="3715920" y="31240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11" name="그룹 252"/>
          <p:cNvGrpSpPr/>
          <p:nvPr/>
        </p:nvGrpSpPr>
        <p:grpSpPr>
          <a:xfrm>
            <a:off x="5568840" y="3133800"/>
            <a:ext cx="327240" cy="255960"/>
            <a:chOff x="5568840" y="3133800"/>
            <a:chExt cx="327240" cy="255960"/>
          </a:xfrm>
        </p:grpSpPr>
        <p:sp>
          <p:nvSpPr>
            <p:cNvPr id="3412" name="타원 179"/>
            <p:cNvSpPr/>
            <p:nvPr/>
          </p:nvSpPr>
          <p:spPr>
            <a:xfrm>
              <a:off x="5613480" y="3140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3" name="TextBox 180"/>
            <p:cNvSpPr/>
            <p:nvPr/>
          </p:nvSpPr>
          <p:spPr>
            <a:xfrm>
              <a:off x="5568840" y="3133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414" name="타원 255"/>
          <p:cNvSpPr/>
          <p:nvPr/>
        </p:nvSpPr>
        <p:spPr>
          <a:xfrm>
            <a:off x="583560" y="30834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TextBox 256"/>
          <p:cNvSpPr/>
          <p:nvPr/>
        </p:nvSpPr>
        <p:spPr>
          <a:xfrm>
            <a:off x="713880" y="2891880"/>
            <a:ext cx="138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6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7" name="TextBox 258"/>
          <p:cNvSpPr/>
          <p:nvPr/>
        </p:nvSpPr>
        <p:spPr>
          <a:xfrm>
            <a:off x="713880" y="339588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8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9" name="TextBox 261"/>
          <p:cNvSpPr/>
          <p:nvPr/>
        </p:nvSpPr>
        <p:spPr>
          <a:xfrm>
            <a:off x="713880" y="370224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1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2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423" name="그룹 10"/>
          <p:cNvGrpSpPr/>
          <p:nvPr/>
        </p:nvGrpSpPr>
        <p:grpSpPr>
          <a:xfrm>
            <a:off x="5011560" y="1486080"/>
            <a:ext cx="6784200" cy="4583160"/>
            <a:chOff x="5011560" y="1486080"/>
            <a:chExt cx="6784200" cy="4583160"/>
          </a:xfrm>
        </p:grpSpPr>
        <p:sp>
          <p:nvSpPr>
            <p:cNvPr id="3424" name="직사각형 68"/>
            <p:cNvSpPr/>
            <p:nvPr/>
          </p:nvSpPr>
          <p:spPr>
            <a:xfrm>
              <a:off x="5845320" y="242820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5" name="직사각형 1"/>
            <p:cNvSpPr/>
            <p:nvPr/>
          </p:nvSpPr>
          <p:spPr>
            <a:xfrm>
              <a:off x="578916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6" name="직선 화살표 연결선 3"/>
            <p:cNvSpPr/>
            <p:nvPr/>
          </p:nvSpPr>
          <p:spPr>
            <a:xfrm>
              <a:off x="5402520" y="3360960"/>
              <a:ext cx="327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7" name="직사각형 65"/>
            <p:cNvSpPr/>
            <p:nvPr/>
          </p:nvSpPr>
          <p:spPr>
            <a:xfrm>
              <a:off x="7669440" y="242820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8" name="직사각형 66"/>
            <p:cNvSpPr/>
            <p:nvPr/>
          </p:nvSpPr>
          <p:spPr>
            <a:xfrm>
              <a:off x="5882760" y="2466360"/>
              <a:ext cx="1748880" cy="178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9" name="직사각형 99"/>
            <p:cNvSpPr/>
            <p:nvPr/>
          </p:nvSpPr>
          <p:spPr>
            <a:xfrm>
              <a:off x="7706880" y="2466360"/>
              <a:ext cx="1748880" cy="1789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0" name="직사각형 9"/>
            <p:cNvSpPr/>
            <p:nvPr/>
          </p:nvSpPr>
          <p:spPr>
            <a:xfrm>
              <a:off x="7619400" y="325584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1" name="직사각형 13"/>
            <p:cNvSpPr/>
            <p:nvPr/>
          </p:nvSpPr>
          <p:spPr>
            <a:xfrm>
              <a:off x="6934680" y="320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2" name="직사각형 102"/>
            <p:cNvSpPr/>
            <p:nvPr/>
          </p:nvSpPr>
          <p:spPr>
            <a:xfrm>
              <a:off x="6934680" y="3395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3" name="직사각형 103"/>
            <p:cNvSpPr/>
            <p:nvPr/>
          </p:nvSpPr>
          <p:spPr>
            <a:xfrm>
              <a:off x="8818920" y="330552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4" name="직사각형 104"/>
            <p:cNvSpPr/>
            <p:nvPr/>
          </p:nvSpPr>
          <p:spPr>
            <a:xfrm>
              <a:off x="9445320" y="326376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5" name="직사각형 113"/>
            <p:cNvSpPr/>
            <p:nvPr/>
          </p:nvSpPr>
          <p:spPr>
            <a:xfrm>
              <a:off x="9495000" y="242820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6" name="직사각형 118"/>
            <p:cNvSpPr/>
            <p:nvPr/>
          </p:nvSpPr>
          <p:spPr>
            <a:xfrm>
              <a:off x="1132524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7" name="직선 화살표 연결선 119"/>
            <p:cNvSpPr/>
            <p:nvPr/>
          </p:nvSpPr>
          <p:spPr>
            <a:xfrm>
              <a:off x="11426040" y="3360960"/>
              <a:ext cx="369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8" name="직선 화살표 연결선 22"/>
            <p:cNvSpPr/>
            <p:nvPr/>
          </p:nvSpPr>
          <p:spPr>
            <a:xfrm flipH="1">
              <a:off x="5882760" y="2874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9" name="직선 화살표 연결선 120"/>
            <p:cNvSpPr/>
            <p:nvPr/>
          </p:nvSpPr>
          <p:spPr>
            <a:xfrm flipH="1">
              <a:off x="5882760" y="37904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0" name="직선 화살표 연결선 121"/>
            <p:cNvSpPr/>
            <p:nvPr/>
          </p:nvSpPr>
          <p:spPr>
            <a:xfrm flipH="1">
              <a:off x="7695720" y="2874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1" name="직선 화살표 연결선 122"/>
            <p:cNvSpPr/>
            <p:nvPr/>
          </p:nvSpPr>
          <p:spPr>
            <a:xfrm flipH="1">
              <a:off x="7695720" y="37904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2" name="직선 화살표 연결선 123"/>
            <p:cNvSpPr/>
            <p:nvPr/>
          </p:nvSpPr>
          <p:spPr>
            <a:xfrm flipH="1">
              <a:off x="7695720" y="38858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3" name="직선 화살표 연결선 124"/>
            <p:cNvSpPr/>
            <p:nvPr/>
          </p:nvSpPr>
          <p:spPr>
            <a:xfrm flipH="1">
              <a:off x="7695720" y="277236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4" name="직선 화살표 연결선 129"/>
            <p:cNvSpPr/>
            <p:nvPr/>
          </p:nvSpPr>
          <p:spPr>
            <a:xfrm flipH="1">
              <a:off x="9498240" y="2874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5" name="직선 화살표 연결선 130"/>
            <p:cNvSpPr/>
            <p:nvPr/>
          </p:nvSpPr>
          <p:spPr>
            <a:xfrm flipH="1">
              <a:off x="9498240" y="37904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6" name="직선 화살표 연결선 131"/>
            <p:cNvSpPr/>
            <p:nvPr/>
          </p:nvSpPr>
          <p:spPr>
            <a:xfrm flipH="1">
              <a:off x="9498240" y="38858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7" name="직선 화살표 연결선 132"/>
            <p:cNvSpPr/>
            <p:nvPr/>
          </p:nvSpPr>
          <p:spPr>
            <a:xfrm flipH="1">
              <a:off x="9498240" y="277236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8" name="직선 화살표 연결선 133"/>
            <p:cNvSpPr/>
            <p:nvPr/>
          </p:nvSpPr>
          <p:spPr>
            <a:xfrm flipH="1">
              <a:off x="9498240" y="267048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9" name="직선 화살표 연결선 134"/>
            <p:cNvSpPr/>
            <p:nvPr/>
          </p:nvSpPr>
          <p:spPr>
            <a:xfrm flipH="1">
              <a:off x="9498240" y="399420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0" name="타원 37"/>
            <p:cNvSpPr/>
            <p:nvPr/>
          </p:nvSpPr>
          <p:spPr>
            <a:xfrm>
              <a:off x="7501320" y="28580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1" name="타원 135"/>
            <p:cNvSpPr/>
            <p:nvPr/>
          </p:nvSpPr>
          <p:spPr>
            <a:xfrm>
              <a:off x="750132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2" name="타원 136"/>
            <p:cNvSpPr/>
            <p:nvPr/>
          </p:nvSpPr>
          <p:spPr>
            <a:xfrm>
              <a:off x="930744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3" name="타원 137"/>
            <p:cNvSpPr/>
            <p:nvPr/>
          </p:nvSpPr>
          <p:spPr>
            <a:xfrm>
              <a:off x="930744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4" name="타원 138"/>
            <p:cNvSpPr/>
            <p:nvPr/>
          </p:nvSpPr>
          <p:spPr>
            <a:xfrm>
              <a:off x="930744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5" name="타원 139"/>
            <p:cNvSpPr/>
            <p:nvPr/>
          </p:nvSpPr>
          <p:spPr>
            <a:xfrm>
              <a:off x="930744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6" name="타원 141"/>
            <p:cNvSpPr/>
            <p:nvPr/>
          </p:nvSpPr>
          <p:spPr>
            <a:xfrm>
              <a:off x="1116036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7" name="타원 142"/>
            <p:cNvSpPr/>
            <p:nvPr/>
          </p:nvSpPr>
          <p:spPr>
            <a:xfrm>
              <a:off x="1116036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8" name="타원 143"/>
            <p:cNvSpPr/>
            <p:nvPr/>
          </p:nvSpPr>
          <p:spPr>
            <a:xfrm>
              <a:off x="1116036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9" name="타원 144"/>
            <p:cNvSpPr/>
            <p:nvPr/>
          </p:nvSpPr>
          <p:spPr>
            <a:xfrm>
              <a:off x="1116036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0" name="타원 145"/>
            <p:cNvSpPr/>
            <p:nvPr/>
          </p:nvSpPr>
          <p:spPr>
            <a:xfrm>
              <a:off x="11160360" y="3971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1" name="타원 146"/>
            <p:cNvSpPr/>
            <p:nvPr/>
          </p:nvSpPr>
          <p:spPr>
            <a:xfrm>
              <a:off x="11160360" y="26445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2" name="직사각형 4"/>
            <p:cNvSpPr/>
            <p:nvPr/>
          </p:nvSpPr>
          <p:spPr>
            <a:xfrm>
              <a:off x="6284160" y="148608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3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4" name="직사각형 67"/>
            <p:cNvSpPr/>
            <p:nvPr/>
          </p:nvSpPr>
          <p:spPr>
            <a:xfrm>
              <a:off x="6782760" y="19148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65" name="직사각형 69"/>
            <p:cNvSpPr/>
            <p:nvPr/>
          </p:nvSpPr>
          <p:spPr>
            <a:xfrm>
              <a:off x="6636960" y="195300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66" name="직사각형 70"/>
            <p:cNvSpPr/>
            <p:nvPr/>
          </p:nvSpPr>
          <p:spPr>
            <a:xfrm>
              <a:off x="6696720" y="158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7" name="직사각형 71"/>
            <p:cNvSpPr/>
            <p:nvPr/>
          </p:nvSpPr>
          <p:spPr>
            <a:xfrm>
              <a:off x="5137920" y="429408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8" name="직선 화살표 연결선 73"/>
            <p:cNvSpPr/>
            <p:nvPr/>
          </p:nvSpPr>
          <p:spPr>
            <a:xfrm>
              <a:off x="8244720" y="4649760"/>
              <a:ext cx="76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9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0" name="직사각형 18"/>
            <p:cNvSpPr/>
            <p:nvPr/>
          </p:nvSpPr>
          <p:spPr>
            <a:xfrm>
              <a:off x="7511400" y="537264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1" name="직사각형 83"/>
            <p:cNvSpPr/>
            <p:nvPr/>
          </p:nvSpPr>
          <p:spPr>
            <a:xfrm>
              <a:off x="6714720" y="429552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2" name="직사각형 86"/>
            <p:cNvSpPr/>
            <p:nvPr/>
          </p:nvSpPr>
          <p:spPr>
            <a:xfrm>
              <a:off x="5932800" y="537264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3" name="직사각형 88"/>
            <p:cNvSpPr/>
            <p:nvPr/>
          </p:nvSpPr>
          <p:spPr>
            <a:xfrm>
              <a:off x="5140440" y="429552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4" name="직사각형 89"/>
            <p:cNvSpPr/>
            <p:nvPr/>
          </p:nvSpPr>
          <p:spPr>
            <a:xfrm>
              <a:off x="5140440" y="537264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5" name="직선 화살표 연결선 20"/>
            <p:cNvSpPr/>
            <p:nvPr/>
          </p:nvSpPr>
          <p:spPr>
            <a:xfrm>
              <a:off x="7552080" y="4294080"/>
              <a:ext cx="360" cy="177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6" name="직선 화살표 연결선 93"/>
            <p:cNvSpPr/>
            <p:nvPr/>
          </p:nvSpPr>
          <p:spPr>
            <a:xfrm>
              <a:off x="5892120" y="5372640"/>
              <a:ext cx="360" cy="69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7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8" name="직선 화살표 연결선 29"/>
            <p:cNvSpPr/>
            <p:nvPr/>
          </p:nvSpPr>
          <p:spPr>
            <a:xfrm>
              <a:off x="5137920" y="449928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9" name="직선 화살표 연결선 8"/>
            <p:cNvSpPr/>
            <p:nvPr/>
          </p:nvSpPr>
          <p:spPr>
            <a:xfrm flipV="1">
              <a:off x="5011560" y="4313880"/>
              <a:ext cx="360" cy="105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0" name="타원 164"/>
            <p:cNvSpPr/>
            <p:nvPr/>
          </p:nvSpPr>
          <p:spPr>
            <a:xfrm>
              <a:off x="8913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1" name="타원 165"/>
            <p:cNvSpPr/>
            <p:nvPr/>
          </p:nvSpPr>
          <p:spPr>
            <a:xfrm>
              <a:off x="876708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2" name="직사각형 166"/>
            <p:cNvSpPr/>
            <p:nvPr/>
          </p:nvSpPr>
          <p:spPr>
            <a:xfrm>
              <a:off x="7068960" y="566100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3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4" name="타원 208"/>
            <p:cNvSpPr/>
            <p:nvPr/>
          </p:nvSpPr>
          <p:spPr>
            <a:xfrm>
              <a:off x="8625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486" name="그룹 12"/>
          <p:cNvGrpSpPr/>
          <p:nvPr/>
        </p:nvGrpSpPr>
        <p:grpSpPr>
          <a:xfrm>
            <a:off x="54720" y="1022040"/>
            <a:ext cx="4814640" cy="1244880"/>
            <a:chOff x="54720" y="1022040"/>
            <a:chExt cx="4814640" cy="1244880"/>
          </a:xfrm>
        </p:grpSpPr>
        <p:sp>
          <p:nvSpPr>
            <p:cNvPr id="3487" name="TextBox 126"/>
            <p:cNvSpPr/>
            <p:nvPr/>
          </p:nvSpPr>
          <p:spPr>
            <a:xfrm>
              <a:off x="713880" y="107604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88" name="TextBox 127"/>
            <p:cNvSpPr/>
            <p:nvPr/>
          </p:nvSpPr>
          <p:spPr>
            <a:xfrm>
              <a:off x="973080" y="136692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89" name="TextBox 147"/>
            <p:cNvSpPr/>
            <p:nvPr/>
          </p:nvSpPr>
          <p:spPr>
            <a:xfrm>
              <a:off x="54720" y="102204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90" name="직사각형 148"/>
            <p:cNvSpPr/>
            <p:nvPr/>
          </p:nvSpPr>
          <p:spPr>
            <a:xfrm>
              <a:off x="600120" y="1154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1" name="직사각형 149"/>
            <p:cNvSpPr/>
            <p:nvPr/>
          </p:nvSpPr>
          <p:spPr>
            <a:xfrm>
              <a:off x="894600" y="139536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2" name="TextBox 150"/>
            <p:cNvSpPr/>
            <p:nvPr/>
          </p:nvSpPr>
          <p:spPr>
            <a:xfrm>
              <a:off x="713880" y="16444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3" name="TextBox 151"/>
            <p:cNvSpPr/>
            <p:nvPr/>
          </p:nvSpPr>
          <p:spPr>
            <a:xfrm>
              <a:off x="1117800" y="19353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4" name="직사각형 155"/>
            <p:cNvSpPr/>
            <p:nvPr/>
          </p:nvSpPr>
          <p:spPr>
            <a:xfrm>
              <a:off x="650160" y="168120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5" name="직사각형 156"/>
            <p:cNvSpPr/>
            <p:nvPr/>
          </p:nvSpPr>
          <p:spPr>
            <a:xfrm>
              <a:off x="768240" y="192888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96" name="그룹 15"/>
          <p:cNvGrpSpPr/>
          <p:nvPr/>
        </p:nvGrpSpPr>
        <p:grpSpPr>
          <a:xfrm>
            <a:off x="54720" y="2414880"/>
            <a:ext cx="5175720" cy="1264680"/>
            <a:chOff x="54720" y="2414880"/>
            <a:chExt cx="5175720" cy="1264680"/>
          </a:xfrm>
        </p:grpSpPr>
        <p:sp>
          <p:nvSpPr>
            <p:cNvPr id="3497" name="TextBox 157"/>
            <p:cNvSpPr/>
            <p:nvPr/>
          </p:nvSpPr>
          <p:spPr>
            <a:xfrm>
              <a:off x="713880" y="24688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8" name="TextBox 158"/>
            <p:cNvSpPr/>
            <p:nvPr/>
          </p:nvSpPr>
          <p:spPr>
            <a:xfrm>
              <a:off x="973080" y="2759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9" name="TextBox 159"/>
            <p:cNvSpPr/>
            <p:nvPr/>
          </p:nvSpPr>
          <p:spPr>
            <a:xfrm>
              <a:off x="54720" y="241488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00" name="직사각형 160"/>
            <p:cNvSpPr/>
            <p:nvPr/>
          </p:nvSpPr>
          <p:spPr>
            <a:xfrm>
              <a:off x="600120" y="254736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1" name="직사각형 161"/>
            <p:cNvSpPr/>
            <p:nvPr/>
          </p:nvSpPr>
          <p:spPr>
            <a:xfrm>
              <a:off x="894600" y="278820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2" name="TextBox 162"/>
            <p:cNvSpPr/>
            <p:nvPr/>
          </p:nvSpPr>
          <p:spPr>
            <a:xfrm>
              <a:off x="713880" y="3056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03" name="TextBox 163"/>
            <p:cNvSpPr/>
            <p:nvPr/>
          </p:nvSpPr>
          <p:spPr>
            <a:xfrm>
              <a:off x="1472400" y="3363840"/>
              <a:ext cx="3758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04" name="직사각형 167"/>
            <p:cNvSpPr/>
            <p:nvPr/>
          </p:nvSpPr>
          <p:spPr>
            <a:xfrm>
              <a:off x="650160" y="309348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5" name="직사각형 168"/>
            <p:cNvSpPr/>
            <p:nvPr/>
          </p:nvSpPr>
          <p:spPr>
            <a:xfrm>
              <a:off x="1173240" y="3341520"/>
              <a:ext cx="330480" cy="338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6" name="직사각형 169"/>
            <p:cNvSpPr/>
            <p:nvPr/>
          </p:nvSpPr>
          <p:spPr>
            <a:xfrm>
              <a:off x="781560" y="334152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07" name="TextBox 184"/>
          <p:cNvSpPr/>
          <p:nvPr/>
        </p:nvSpPr>
        <p:spPr>
          <a:xfrm>
            <a:off x="54720" y="381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08" name="직선 화살표 연결선 192"/>
          <p:cNvSpPr/>
          <p:nvPr/>
        </p:nvSpPr>
        <p:spPr>
          <a:xfrm>
            <a:off x="562320" y="3971160"/>
            <a:ext cx="41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9" name="TextBox 193"/>
          <p:cNvSpPr/>
          <p:nvPr/>
        </p:nvSpPr>
        <p:spPr>
          <a:xfrm>
            <a:off x="999000" y="38487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10" name="TextBox 194"/>
          <p:cNvSpPr/>
          <p:nvPr/>
        </p:nvSpPr>
        <p:spPr>
          <a:xfrm>
            <a:off x="1008000" y="3773880"/>
            <a:ext cx="3751560" cy="8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lang="ko-KR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511" name="직선 화살표 연결선 195"/>
          <p:cNvSpPr/>
          <p:nvPr/>
        </p:nvSpPr>
        <p:spPr>
          <a:xfrm flipV="1">
            <a:off x="1827720" y="3764160"/>
            <a:ext cx="36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F2F2F2"/>
                </a:solidFill>
                <a:latin typeface="맑은 고딕"/>
              </a:rPr>
              <a:t>Grand_Tuto2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직사각형 23">
            <a:extLst>
              <a:ext uri="{FF2B5EF4-FFF2-40B4-BE49-F238E27FC236}">
                <a16:creationId xmlns:a16="http://schemas.microsoft.com/office/drawing/2014/main" id="{D5443DA3-DBEA-43A3-A412-8B589B4ED8D3}"/>
              </a:ext>
            </a:extLst>
          </p:cNvPr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4">
            <a:extLst>
              <a:ext uri="{FF2B5EF4-FFF2-40B4-BE49-F238E27FC236}">
                <a16:creationId xmlns:a16="http://schemas.microsoft.com/office/drawing/2014/main" id="{6A7E4353-9A66-ACAF-1DEB-930350D57421}"/>
              </a:ext>
            </a:extLst>
          </p:cNvPr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5">
            <a:extLst>
              <a:ext uri="{FF2B5EF4-FFF2-40B4-BE49-F238E27FC236}">
                <a16:creationId xmlns:a16="http://schemas.microsoft.com/office/drawing/2014/main" id="{AD48CF5B-F8CC-6402-E43C-B2AB9B35DCCB}"/>
              </a:ext>
            </a:extLst>
          </p:cNvPr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6">
            <a:extLst>
              <a:ext uri="{FF2B5EF4-FFF2-40B4-BE49-F238E27FC236}">
                <a16:creationId xmlns:a16="http://schemas.microsoft.com/office/drawing/2014/main" id="{91DDD022-9024-8C8A-73C1-C090596E9F60}"/>
              </a:ext>
            </a:extLst>
          </p:cNvPr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7">
            <a:extLst>
              <a:ext uri="{FF2B5EF4-FFF2-40B4-BE49-F238E27FC236}">
                <a16:creationId xmlns:a16="http://schemas.microsoft.com/office/drawing/2014/main" id="{7171CFB9-F46A-5A73-E30C-2676065749CF}"/>
              </a:ext>
            </a:extLst>
          </p:cNvPr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8">
            <a:extLst>
              <a:ext uri="{FF2B5EF4-FFF2-40B4-BE49-F238E27FC236}">
                <a16:creationId xmlns:a16="http://schemas.microsoft.com/office/drawing/2014/main" id="{73FEF868-2C1E-7DEC-F3B7-299910B8B793}"/>
              </a:ext>
            </a:extLst>
          </p:cNvPr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6">
            <a:extLst>
              <a:ext uri="{FF2B5EF4-FFF2-40B4-BE49-F238E27FC236}">
                <a16:creationId xmlns:a16="http://schemas.microsoft.com/office/drawing/2014/main" id="{7FB1DCFA-405C-B86C-7299-8D1AC514CF50}"/>
              </a:ext>
            </a:extLst>
          </p:cNvPr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5C5102AB-4850-37A6-8C93-75BBC046F85B}"/>
              </a:ext>
            </a:extLst>
          </p:cNvPr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id="{2DF1924A-6688-4969-C4BD-E7F0F9FE276B}"/>
              </a:ext>
            </a:extLst>
          </p:cNvPr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23D0A0D9-86CF-A016-9C80-5D6B8D97E1F4}"/>
              </a:ext>
            </a:extLst>
          </p:cNvPr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520FB236-9F4C-6217-434C-49A457237D23}"/>
              </a:ext>
            </a:extLst>
          </p:cNvPr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D47F7019-0150-D9C2-425E-07327C731CD5}"/>
              </a:ext>
            </a:extLst>
          </p:cNvPr>
          <p:cNvSpPr/>
          <p:nvPr/>
        </p:nvSpPr>
        <p:spPr>
          <a:xfrm>
            <a:off x="11066039" y="1206000"/>
            <a:ext cx="78155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↑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1E1CCFDC-5422-48A3-E4E3-CEF8F98DF8F7}"/>
              </a:ext>
            </a:extLst>
          </p:cNvPr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CDA2124A-9F22-E628-7E52-16F3AE1C7499}"/>
              </a:ext>
            </a:extLst>
          </p:cNvPr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67153769-ED9C-86EA-F228-9A00FA600200}"/>
              </a:ext>
            </a:extLst>
          </p:cNvPr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7" name="TextBox 15">
            <a:extLst>
              <a:ext uri="{FF2B5EF4-FFF2-40B4-BE49-F238E27FC236}">
                <a16:creationId xmlns:a16="http://schemas.microsoft.com/office/drawing/2014/main" id="{59073AC4-BB22-F99F-EFDB-6D0205B200C9}"/>
              </a:ext>
            </a:extLst>
          </p:cNvPr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" name="TextBox 16">
            <a:extLst>
              <a:ext uri="{FF2B5EF4-FFF2-40B4-BE49-F238E27FC236}">
                <a16:creationId xmlns:a16="http://schemas.microsoft.com/office/drawing/2014/main" id="{DE6DA15F-9BA3-ACB5-644A-CA13D9780CE9}"/>
              </a:ext>
            </a:extLst>
          </p:cNvPr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9" name="TextBox 17">
            <a:extLst>
              <a:ext uri="{FF2B5EF4-FFF2-40B4-BE49-F238E27FC236}">
                <a16:creationId xmlns:a16="http://schemas.microsoft.com/office/drawing/2014/main" id="{1A6DF364-6AD2-4FDA-4ABF-4B43CA8E38A2}"/>
              </a:ext>
            </a:extLst>
          </p:cNvPr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CE86A923-6D9D-1BFC-2939-7ECC82D56097}"/>
              </a:ext>
            </a:extLst>
          </p:cNvPr>
          <p:cNvSpPr/>
          <p:nvPr/>
        </p:nvSpPr>
        <p:spPr>
          <a:xfrm>
            <a:off x="2019283" y="3686600"/>
            <a:ext cx="1588034" cy="1349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5" name="직사각형 23">
            <a:extLst>
              <a:ext uri="{FF2B5EF4-FFF2-40B4-BE49-F238E27FC236}">
                <a16:creationId xmlns:a16="http://schemas.microsoft.com/office/drawing/2014/main" id="{7E911E14-0EDD-F178-B6F3-A488465C1D30}"/>
              </a:ext>
            </a:extLst>
          </p:cNvPr>
          <p:cNvSpPr/>
          <p:nvPr/>
        </p:nvSpPr>
        <p:spPr>
          <a:xfrm>
            <a:off x="2009123" y="2721400"/>
            <a:ext cx="1588034" cy="9652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EB25879F-3FA8-08A2-5556-5304D3A16222}"/>
              </a:ext>
            </a:extLst>
          </p:cNvPr>
          <p:cNvSpPr/>
          <p:nvPr/>
        </p:nvSpPr>
        <p:spPr>
          <a:xfrm>
            <a:off x="2009123" y="1757700"/>
            <a:ext cx="794017" cy="96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3105AA3B-4B00-352D-4D83-2F24F14104C5}"/>
              </a:ext>
            </a:extLst>
          </p:cNvPr>
          <p:cNvSpPr/>
          <p:nvPr/>
        </p:nvSpPr>
        <p:spPr>
          <a:xfrm>
            <a:off x="2803140" y="1757700"/>
            <a:ext cx="2512623" cy="965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90" name="직사각형 23">
            <a:extLst>
              <a:ext uri="{FF2B5EF4-FFF2-40B4-BE49-F238E27FC236}">
                <a16:creationId xmlns:a16="http://schemas.microsoft.com/office/drawing/2014/main" id="{ED2FEA3F-4B68-E135-10DB-8900236A9398}"/>
              </a:ext>
            </a:extLst>
          </p:cNvPr>
          <p:cNvSpPr/>
          <p:nvPr/>
        </p:nvSpPr>
        <p:spPr>
          <a:xfrm>
            <a:off x="3597157" y="2721400"/>
            <a:ext cx="204766" cy="23150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직사각형 23">
            <a:extLst>
              <a:ext uri="{FF2B5EF4-FFF2-40B4-BE49-F238E27FC236}">
                <a16:creationId xmlns:a16="http://schemas.microsoft.com/office/drawing/2014/main" id="{277BA3C6-0821-B142-1A35-0B2A1B40C142}"/>
              </a:ext>
            </a:extLst>
          </p:cNvPr>
          <p:cNvSpPr/>
          <p:nvPr/>
        </p:nvSpPr>
        <p:spPr>
          <a:xfrm>
            <a:off x="3801923" y="2721400"/>
            <a:ext cx="536280" cy="701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79B18A19-A2C5-2C88-72FB-4DFD3D6B6F62}"/>
              </a:ext>
            </a:extLst>
          </p:cNvPr>
          <p:cNvSpPr/>
          <p:nvPr/>
        </p:nvSpPr>
        <p:spPr>
          <a:xfrm>
            <a:off x="4343701" y="2721400"/>
            <a:ext cx="424786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직사각형 23">
            <a:extLst>
              <a:ext uri="{FF2B5EF4-FFF2-40B4-BE49-F238E27FC236}">
                <a16:creationId xmlns:a16="http://schemas.microsoft.com/office/drawing/2014/main" id="{FB7D4DAB-8E02-F23B-F1FB-6B3C93513575}"/>
              </a:ext>
            </a:extLst>
          </p:cNvPr>
          <p:cNvSpPr/>
          <p:nvPr/>
        </p:nvSpPr>
        <p:spPr>
          <a:xfrm>
            <a:off x="4760405" y="2721400"/>
            <a:ext cx="549860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직사각형 23">
            <a:extLst>
              <a:ext uri="{FF2B5EF4-FFF2-40B4-BE49-F238E27FC236}">
                <a16:creationId xmlns:a16="http://schemas.microsoft.com/office/drawing/2014/main" id="{A8D689F7-3C33-44FF-A464-6026D6705232}"/>
              </a:ext>
            </a:extLst>
          </p:cNvPr>
          <p:cNvSpPr/>
          <p:nvPr/>
        </p:nvSpPr>
        <p:spPr>
          <a:xfrm>
            <a:off x="3801923" y="3408560"/>
            <a:ext cx="1513840" cy="7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FAB37AA1-055C-3614-DD63-BF4DF9E86CD9}"/>
              </a:ext>
            </a:extLst>
          </p:cNvPr>
          <p:cNvSpPr/>
          <p:nvPr/>
        </p:nvSpPr>
        <p:spPr>
          <a:xfrm>
            <a:off x="3801923" y="4109600"/>
            <a:ext cx="1513840" cy="9268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직사각형 23">
            <a:extLst>
              <a:ext uri="{FF2B5EF4-FFF2-40B4-BE49-F238E27FC236}">
                <a16:creationId xmlns:a16="http://schemas.microsoft.com/office/drawing/2014/main" id="{790E67D6-203D-0646-1303-4B4EEF941D44}"/>
              </a:ext>
            </a:extLst>
          </p:cNvPr>
          <p:cNvSpPr/>
          <p:nvPr/>
        </p:nvSpPr>
        <p:spPr>
          <a:xfrm flipV="1">
            <a:off x="2818820" y="2728054"/>
            <a:ext cx="783006" cy="45719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23">
            <a:extLst>
              <a:ext uri="{FF2B5EF4-FFF2-40B4-BE49-F238E27FC236}">
                <a16:creationId xmlns:a16="http://schemas.microsoft.com/office/drawing/2014/main" id="{58FF089F-2B14-FD72-2B7B-C3F8C9742A61}"/>
              </a:ext>
            </a:extLst>
          </p:cNvPr>
          <p:cNvSpPr/>
          <p:nvPr/>
        </p:nvSpPr>
        <p:spPr>
          <a:xfrm>
            <a:off x="2536920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3" name="직사각형 23">
            <a:extLst>
              <a:ext uri="{FF2B5EF4-FFF2-40B4-BE49-F238E27FC236}">
                <a16:creationId xmlns:a16="http://schemas.microsoft.com/office/drawing/2014/main" id="{9C2F04D8-AAAA-EF12-8482-39657987942C}"/>
              </a:ext>
            </a:extLst>
          </p:cNvPr>
          <p:cNvSpPr/>
          <p:nvPr/>
        </p:nvSpPr>
        <p:spPr>
          <a:xfrm>
            <a:off x="4289874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1ACAD42-7B7F-86AD-6EC9-38AFCE80719D}"/>
              </a:ext>
            </a:extLst>
          </p:cNvPr>
          <p:cNvCxnSpPr>
            <a:cxnSpLocks/>
          </p:cNvCxnSpPr>
          <p:nvPr/>
        </p:nvCxnSpPr>
        <p:spPr>
          <a:xfrm>
            <a:off x="4552556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3B061D-97FF-161A-F4AC-7AA635134E5C}"/>
              </a:ext>
            </a:extLst>
          </p:cNvPr>
          <p:cNvCxnSpPr>
            <a:cxnSpLocks/>
          </p:cNvCxnSpPr>
          <p:nvPr/>
        </p:nvCxnSpPr>
        <p:spPr>
          <a:xfrm flipV="1">
            <a:off x="2818820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37" name="직사각형 23">
            <a:extLst>
              <a:ext uri="{FF2B5EF4-FFF2-40B4-BE49-F238E27FC236}">
                <a16:creationId xmlns:a16="http://schemas.microsoft.com/office/drawing/2014/main" id="{6F7DA869-3DF7-16A7-8EF0-08F686A4F828}"/>
              </a:ext>
            </a:extLst>
          </p:cNvPr>
          <p:cNvSpPr/>
          <p:nvPr/>
        </p:nvSpPr>
        <p:spPr>
          <a:xfrm>
            <a:off x="1998963" y="3686600"/>
            <a:ext cx="1588034" cy="13498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43" name="직사각형 23">
            <a:extLst>
              <a:ext uri="{FF2B5EF4-FFF2-40B4-BE49-F238E27FC236}">
                <a16:creationId xmlns:a16="http://schemas.microsoft.com/office/drawing/2014/main" id="{5EB2DD41-A183-B8E2-2E7C-F34746244CE4}"/>
              </a:ext>
            </a:extLst>
          </p:cNvPr>
          <p:cNvSpPr/>
          <p:nvPr/>
        </p:nvSpPr>
        <p:spPr>
          <a:xfrm>
            <a:off x="1998963" y="2717849"/>
            <a:ext cx="1588034" cy="946159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44" name="직사각형 23">
            <a:extLst>
              <a:ext uri="{FF2B5EF4-FFF2-40B4-BE49-F238E27FC236}">
                <a16:creationId xmlns:a16="http://schemas.microsoft.com/office/drawing/2014/main" id="{1152E621-5274-CD1B-1AF5-9DC8A48572D6}"/>
              </a:ext>
            </a:extLst>
          </p:cNvPr>
          <p:cNvSpPr/>
          <p:nvPr/>
        </p:nvSpPr>
        <p:spPr>
          <a:xfrm>
            <a:off x="3801923" y="1748974"/>
            <a:ext cx="1523014" cy="1659586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3AF1D7-018A-770C-9D5C-5A5B01709C81}"/>
              </a:ext>
            </a:extLst>
          </p:cNvPr>
          <p:cNvSpPr/>
          <p:nvPr/>
        </p:nvSpPr>
        <p:spPr>
          <a:xfrm>
            <a:off x="5716235" y="3504958"/>
            <a:ext cx="253111" cy="25311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4BE0D5F-284A-A95C-FAA6-B50AB99C1309}"/>
              </a:ext>
            </a:extLst>
          </p:cNvPr>
          <p:cNvSpPr/>
          <p:nvPr/>
        </p:nvSpPr>
        <p:spPr>
          <a:xfrm>
            <a:off x="5716235" y="3904582"/>
            <a:ext cx="253111" cy="253111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5B827D6-52B7-0D72-93B8-E59E1C2E9627}"/>
              </a:ext>
            </a:extLst>
          </p:cNvPr>
          <p:cNvSpPr/>
          <p:nvPr/>
        </p:nvSpPr>
        <p:spPr>
          <a:xfrm>
            <a:off x="5716235" y="4297374"/>
            <a:ext cx="253111" cy="253111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A2F79-78CC-E717-9E68-5CE2C04CB3C0}"/>
              </a:ext>
            </a:extLst>
          </p:cNvPr>
          <p:cNvSpPr txBox="1"/>
          <p:nvPr/>
        </p:nvSpPr>
        <p:spPr>
          <a:xfrm>
            <a:off x="6009389" y="3501296"/>
            <a:ext cx="279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1</a:t>
            </a:r>
            <a:r>
              <a:rPr lang="ko-KR" altLang="en-US" sz="1200" spc="-1" dirty="0">
                <a:solidFill>
                  <a:srgbClr val="808080"/>
                </a:solidFill>
                <a:latin typeface="Arial"/>
              </a:rPr>
              <a:t>단계 크기를 이용하여 넘어가 보세요</a:t>
            </a:r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.</a:t>
            </a:r>
            <a:endParaRPr lang="ko-KR" altLang="en-US" sz="1200" spc="-1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2D27B4-D93E-2C8A-092D-CDA1F56DE318}"/>
              </a:ext>
            </a:extLst>
          </p:cNvPr>
          <p:cNvSpPr txBox="1"/>
          <p:nvPr/>
        </p:nvSpPr>
        <p:spPr>
          <a:xfrm>
            <a:off x="6009389" y="3892637"/>
            <a:ext cx="279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2</a:t>
            </a:r>
            <a:r>
              <a:rPr lang="ko-KR" altLang="en-US" sz="1200" spc="-1" dirty="0">
                <a:solidFill>
                  <a:srgbClr val="808080"/>
                </a:solidFill>
                <a:latin typeface="Arial"/>
              </a:rPr>
              <a:t>단계 크기를 이용하여 넘어가 보세요</a:t>
            </a:r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.</a:t>
            </a:r>
            <a:endParaRPr lang="ko-KR" altLang="en-US" sz="1200" spc="-1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208196-9805-C7AF-4DB7-5FB7F75A5646}"/>
              </a:ext>
            </a:extLst>
          </p:cNvPr>
          <p:cNvSpPr txBox="1"/>
          <p:nvPr/>
        </p:nvSpPr>
        <p:spPr>
          <a:xfrm>
            <a:off x="6009389" y="4283978"/>
            <a:ext cx="279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3</a:t>
            </a:r>
            <a:r>
              <a:rPr lang="ko-KR" altLang="en-US" sz="1200" spc="-1" dirty="0">
                <a:solidFill>
                  <a:srgbClr val="808080"/>
                </a:solidFill>
                <a:latin typeface="Arial"/>
              </a:rPr>
              <a:t>단계 크기를 이용하여 넘어가 보세요</a:t>
            </a:r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.</a:t>
            </a:r>
            <a:endParaRPr lang="ko-KR" altLang="en-US" sz="1200" spc="-1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B9D63F-7C3B-B322-286E-8EB6FA8D4EEF}"/>
              </a:ext>
            </a:extLst>
          </p:cNvPr>
          <p:cNvSpPr txBox="1"/>
          <p:nvPr/>
        </p:nvSpPr>
        <p:spPr>
          <a:xfrm>
            <a:off x="5585664" y="3109955"/>
            <a:ext cx="1219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-1" dirty="0">
                <a:solidFill>
                  <a:srgbClr val="808080"/>
                </a:solidFill>
                <a:latin typeface="Arial"/>
              </a:rPr>
              <a:t>&lt;</a:t>
            </a:r>
            <a:r>
              <a:rPr lang="ko-KR" altLang="en-US" sz="1200" b="1" spc="-1" dirty="0">
                <a:solidFill>
                  <a:srgbClr val="808080"/>
                </a:solidFill>
                <a:latin typeface="Arial"/>
              </a:rPr>
              <a:t> 다이얼로그 </a:t>
            </a:r>
            <a:r>
              <a:rPr lang="en-US" altLang="ko-KR" sz="1200" b="1" spc="-1" dirty="0">
                <a:solidFill>
                  <a:srgbClr val="808080"/>
                </a:solidFill>
                <a:latin typeface="Arial"/>
              </a:rPr>
              <a:t>&gt;</a:t>
            </a:r>
            <a:endParaRPr lang="ko-KR" altLang="en-US" sz="1200" b="1" spc="-1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97847D6A-33B1-005C-99CB-F6C2B2BAD756}"/>
              </a:ext>
            </a:extLst>
          </p:cNvPr>
          <p:cNvSpPr/>
          <p:nvPr/>
        </p:nvSpPr>
        <p:spPr>
          <a:xfrm>
            <a:off x="3801923" y="4108100"/>
            <a:ext cx="1523014" cy="92832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CF0D36E-1712-AC1F-68BB-CAB260DEE603}"/>
              </a:ext>
            </a:extLst>
          </p:cNvPr>
          <p:cNvSpPr/>
          <p:nvPr/>
        </p:nvSpPr>
        <p:spPr>
          <a:xfrm>
            <a:off x="5716235" y="4690166"/>
            <a:ext cx="253111" cy="253111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9E93F33-7B70-D9BC-196D-799539E441CA}"/>
              </a:ext>
            </a:extLst>
          </p:cNvPr>
          <p:cNvSpPr txBox="1"/>
          <p:nvPr/>
        </p:nvSpPr>
        <p:spPr>
          <a:xfrm>
            <a:off x="6009389" y="4678221"/>
            <a:ext cx="23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" dirty="0">
                <a:solidFill>
                  <a:srgbClr val="808080"/>
                </a:solidFill>
                <a:latin typeface="Arial"/>
              </a:rPr>
              <a:t>문을 통해 다음으로 넘어가세요</a:t>
            </a:r>
            <a:r>
              <a:rPr lang="en-US" altLang="ko-KR" sz="1200" spc="-1" dirty="0">
                <a:solidFill>
                  <a:srgbClr val="808080"/>
                </a:solidFill>
                <a:latin typeface="Arial"/>
              </a:rPr>
              <a:t>.</a:t>
            </a:r>
            <a:endParaRPr lang="ko-KR" altLang="en-US" sz="1200" spc="-1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57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328"/>
          <p:cNvSpPr/>
          <p:nvPr/>
        </p:nvSpPr>
        <p:spPr>
          <a:xfrm>
            <a:off x="5730120" y="2568240"/>
            <a:ext cx="1634760" cy="316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326"/>
          <p:cNvSpPr/>
          <p:nvPr/>
        </p:nvSpPr>
        <p:spPr>
          <a:xfrm>
            <a:off x="1872720" y="973800"/>
            <a:ext cx="5492160" cy="16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23"/>
          <p:cNvSpPr/>
          <p:nvPr/>
        </p:nvSpPr>
        <p:spPr>
          <a:xfrm>
            <a:off x="10569600" y="1250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Box 6"/>
          <p:cNvSpPr/>
          <p:nvPr/>
        </p:nvSpPr>
        <p:spPr>
          <a:xfrm>
            <a:off x="11066040" y="1250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TextBox 12"/>
          <p:cNvSpPr/>
          <p:nvPr/>
        </p:nvSpPr>
        <p:spPr>
          <a:xfrm>
            <a:off x="9679320" y="1250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직사각형 166"/>
          <p:cNvSpPr/>
          <p:nvPr/>
        </p:nvSpPr>
        <p:spPr>
          <a:xfrm>
            <a:off x="30711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67"/>
          <p:cNvSpPr/>
          <p:nvPr/>
        </p:nvSpPr>
        <p:spPr>
          <a:xfrm>
            <a:off x="34610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68"/>
          <p:cNvSpPr/>
          <p:nvPr/>
        </p:nvSpPr>
        <p:spPr>
          <a:xfrm>
            <a:off x="3842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69"/>
          <p:cNvSpPr/>
          <p:nvPr/>
        </p:nvSpPr>
        <p:spPr>
          <a:xfrm>
            <a:off x="42328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0"/>
          <p:cNvSpPr/>
          <p:nvPr/>
        </p:nvSpPr>
        <p:spPr>
          <a:xfrm>
            <a:off x="30711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1"/>
          <p:cNvSpPr/>
          <p:nvPr/>
        </p:nvSpPr>
        <p:spPr>
          <a:xfrm>
            <a:off x="34610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2"/>
          <p:cNvSpPr/>
          <p:nvPr/>
        </p:nvSpPr>
        <p:spPr>
          <a:xfrm>
            <a:off x="3842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3"/>
          <p:cNvSpPr/>
          <p:nvPr/>
        </p:nvSpPr>
        <p:spPr>
          <a:xfrm>
            <a:off x="42328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74"/>
          <p:cNvSpPr/>
          <p:nvPr/>
        </p:nvSpPr>
        <p:spPr>
          <a:xfrm>
            <a:off x="30711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75"/>
          <p:cNvSpPr/>
          <p:nvPr/>
        </p:nvSpPr>
        <p:spPr>
          <a:xfrm>
            <a:off x="34610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76"/>
          <p:cNvSpPr/>
          <p:nvPr/>
        </p:nvSpPr>
        <p:spPr>
          <a:xfrm>
            <a:off x="3842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77"/>
          <p:cNvSpPr/>
          <p:nvPr/>
        </p:nvSpPr>
        <p:spPr>
          <a:xfrm>
            <a:off x="42328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78"/>
          <p:cNvSpPr/>
          <p:nvPr/>
        </p:nvSpPr>
        <p:spPr>
          <a:xfrm>
            <a:off x="30711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79"/>
          <p:cNvSpPr/>
          <p:nvPr/>
        </p:nvSpPr>
        <p:spPr>
          <a:xfrm>
            <a:off x="34610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80"/>
          <p:cNvSpPr/>
          <p:nvPr/>
        </p:nvSpPr>
        <p:spPr>
          <a:xfrm>
            <a:off x="3842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81"/>
          <p:cNvSpPr/>
          <p:nvPr/>
        </p:nvSpPr>
        <p:spPr>
          <a:xfrm>
            <a:off x="42328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357"/>
          <p:cNvSpPr/>
          <p:nvPr/>
        </p:nvSpPr>
        <p:spPr>
          <a:xfrm>
            <a:off x="26892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358"/>
          <p:cNvSpPr/>
          <p:nvPr/>
        </p:nvSpPr>
        <p:spPr>
          <a:xfrm>
            <a:off x="26892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359"/>
          <p:cNvSpPr/>
          <p:nvPr/>
        </p:nvSpPr>
        <p:spPr>
          <a:xfrm>
            <a:off x="26892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360"/>
          <p:cNvSpPr/>
          <p:nvPr/>
        </p:nvSpPr>
        <p:spPr>
          <a:xfrm>
            <a:off x="26892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4"/>
          <p:cNvSpPr/>
          <p:nvPr/>
        </p:nvSpPr>
        <p:spPr>
          <a:xfrm>
            <a:off x="49960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5"/>
          <p:cNvSpPr/>
          <p:nvPr/>
        </p:nvSpPr>
        <p:spPr>
          <a:xfrm>
            <a:off x="53859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46"/>
          <p:cNvSpPr/>
          <p:nvPr/>
        </p:nvSpPr>
        <p:spPr>
          <a:xfrm>
            <a:off x="57675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47"/>
          <p:cNvSpPr/>
          <p:nvPr/>
        </p:nvSpPr>
        <p:spPr>
          <a:xfrm>
            <a:off x="61578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48"/>
          <p:cNvSpPr/>
          <p:nvPr/>
        </p:nvSpPr>
        <p:spPr>
          <a:xfrm>
            <a:off x="49960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49"/>
          <p:cNvSpPr/>
          <p:nvPr/>
        </p:nvSpPr>
        <p:spPr>
          <a:xfrm>
            <a:off x="53859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0"/>
          <p:cNvSpPr/>
          <p:nvPr/>
        </p:nvSpPr>
        <p:spPr>
          <a:xfrm>
            <a:off x="57675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1"/>
          <p:cNvSpPr/>
          <p:nvPr/>
        </p:nvSpPr>
        <p:spPr>
          <a:xfrm>
            <a:off x="61578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2"/>
          <p:cNvSpPr/>
          <p:nvPr/>
        </p:nvSpPr>
        <p:spPr>
          <a:xfrm>
            <a:off x="49960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3"/>
          <p:cNvSpPr/>
          <p:nvPr/>
        </p:nvSpPr>
        <p:spPr>
          <a:xfrm>
            <a:off x="53859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54"/>
          <p:cNvSpPr/>
          <p:nvPr/>
        </p:nvSpPr>
        <p:spPr>
          <a:xfrm>
            <a:off x="57675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55"/>
          <p:cNvSpPr/>
          <p:nvPr/>
        </p:nvSpPr>
        <p:spPr>
          <a:xfrm>
            <a:off x="61578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56"/>
          <p:cNvSpPr/>
          <p:nvPr/>
        </p:nvSpPr>
        <p:spPr>
          <a:xfrm>
            <a:off x="49960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57"/>
          <p:cNvSpPr/>
          <p:nvPr/>
        </p:nvSpPr>
        <p:spPr>
          <a:xfrm>
            <a:off x="53859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58"/>
          <p:cNvSpPr/>
          <p:nvPr/>
        </p:nvSpPr>
        <p:spPr>
          <a:xfrm>
            <a:off x="57675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59"/>
          <p:cNvSpPr/>
          <p:nvPr/>
        </p:nvSpPr>
        <p:spPr>
          <a:xfrm>
            <a:off x="61578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60"/>
          <p:cNvSpPr/>
          <p:nvPr/>
        </p:nvSpPr>
        <p:spPr>
          <a:xfrm>
            <a:off x="46144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61"/>
          <p:cNvSpPr/>
          <p:nvPr/>
        </p:nvSpPr>
        <p:spPr>
          <a:xfrm>
            <a:off x="46144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62"/>
          <p:cNvSpPr/>
          <p:nvPr/>
        </p:nvSpPr>
        <p:spPr>
          <a:xfrm>
            <a:off x="46144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63"/>
          <p:cNvSpPr/>
          <p:nvPr/>
        </p:nvSpPr>
        <p:spPr>
          <a:xfrm>
            <a:off x="46144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64"/>
          <p:cNvSpPr/>
          <p:nvPr/>
        </p:nvSpPr>
        <p:spPr>
          <a:xfrm>
            <a:off x="65476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65"/>
          <p:cNvSpPr/>
          <p:nvPr/>
        </p:nvSpPr>
        <p:spPr>
          <a:xfrm>
            <a:off x="65476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82"/>
          <p:cNvSpPr/>
          <p:nvPr/>
        </p:nvSpPr>
        <p:spPr>
          <a:xfrm>
            <a:off x="65476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40"/>
          <p:cNvSpPr/>
          <p:nvPr/>
        </p:nvSpPr>
        <p:spPr>
          <a:xfrm>
            <a:off x="65476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64"/>
          <p:cNvSpPr/>
          <p:nvPr/>
        </p:nvSpPr>
        <p:spPr>
          <a:xfrm>
            <a:off x="69292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65"/>
          <p:cNvSpPr/>
          <p:nvPr/>
        </p:nvSpPr>
        <p:spPr>
          <a:xfrm>
            <a:off x="69292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66"/>
          <p:cNvSpPr/>
          <p:nvPr/>
        </p:nvSpPr>
        <p:spPr>
          <a:xfrm>
            <a:off x="69292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67"/>
          <p:cNvSpPr/>
          <p:nvPr/>
        </p:nvSpPr>
        <p:spPr>
          <a:xfrm>
            <a:off x="69292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68"/>
          <p:cNvSpPr/>
          <p:nvPr/>
        </p:nvSpPr>
        <p:spPr>
          <a:xfrm>
            <a:off x="576756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69"/>
          <p:cNvSpPr/>
          <p:nvPr/>
        </p:nvSpPr>
        <p:spPr>
          <a:xfrm>
            <a:off x="615780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0"/>
          <p:cNvSpPr/>
          <p:nvPr/>
        </p:nvSpPr>
        <p:spPr>
          <a:xfrm>
            <a:off x="576756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1"/>
          <p:cNvSpPr/>
          <p:nvPr/>
        </p:nvSpPr>
        <p:spPr>
          <a:xfrm>
            <a:off x="615780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2"/>
          <p:cNvSpPr/>
          <p:nvPr/>
        </p:nvSpPr>
        <p:spPr>
          <a:xfrm>
            <a:off x="576756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3"/>
          <p:cNvSpPr/>
          <p:nvPr/>
        </p:nvSpPr>
        <p:spPr>
          <a:xfrm>
            <a:off x="615780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74"/>
          <p:cNvSpPr/>
          <p:nvPr/>
        </p:nvSpPr>
        <p:spPr>
          <a:xfrm>
            <a:off x="576756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75"/>
          <p:cNvSpPr/>
          <p:nvPr/>
        </p:nvSpPr>
        <p:spPr>
          <a:xfrm>
            <a:off x="615780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76"/>
          <p:cNvSpPr/>
          <p:nvPr/>
        </p:nvSpPr>
        <p:spPr>
          <a:xfrm>
            <a:off x="65476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77"/>
          <p:cNvSpPr/>
          <p:nvPr/>
        </p:nvSpPr>
        <p:spPr>
          <a:xfrm>
            <a:off x="65476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78"/>
          <p:cNvSpPr/>
          <p:nvPr/>
        </p:nvSpPr>
        <p:spPr>
          <a:xfrm>
            <a:off x="65476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79"/>
          <p:cNvSpPr/>
          <p:nvPr/>
        </p:nvSpPr>
        <p:spPr>
          <a:xfrm>
            <a:off x="65476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0"/>
          <p:cNvSpPr/>
          <p:nvPr/>
        </p:nvSpPr>
        <p:spPr>
          <a:xfrm>
            <a:off x="69292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1"/>
          <p:cNvSpPr/>
          <p:nvPr/>
        </p:nvSpPr>
        <p:spPr>
          <a:xfrm>
            <a:off x="69292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2"/>
          <p:cNvSpPr/>
          <p:nvPr/>
        </p:nvSpPr>
        <p:spPr>
          <a:xfrm>
            <a:off x="69292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3"/>
          <p:cNvSpPr/>
          <p:nvPr/>
        </p:nvSpPr>
        <p:spPr>
          <a:xfrm>
            <a:off x="69292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4"/>
          <p:cNvSpPr/>
          <p:nvPr/>
        </p:nvSpPr>
        <p:spPr>
          <a:xfrm>
            <a:off x="576756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85"/>
          <p:cNvSpPr/>
          <p:nvPr/>
        </p:nvSpPr>
        <p:spPr>
          <a:xfrm>
            <a:off x="615780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86"/>
          <p:cNvSpPr/>
          <p:nvPr/>
        </p:nvSpPr>
        <p:spPr>
          <a:xfrm>
            <a:off x="65476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87"/>
          <p:cNvSpPr/>
          <p:nvPr/>
        </p:nvSpPr>
        <p:spPr>
          <a:xfrm>
            <a:off x="69292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88"/>
          <p:cNvSpPr/>
          <p:nvPr/>
        </p:nvSpPr>
        <p:spPr>
          <a:xfrm>
            <a:off x="576756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89"/>
          <p:cNvSpPr/>
          <p:nvPr/>
        </p:nvSpPr>
        <p:spPr>
          <a:xfrm>
            <a:off x="615780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0"/>
          <p:cNvSpPr/>
          <p:nvPr/>
        </p:nvSpPr>
        <p:spPr>
          <a:xfrm>
            <a:off x="576756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1"/>
          <p:cNvSpPr/>
          <p:nvPr/>
        </p:nvSpPr>
        <p:spPr>
          <a:xfrm>
            <a:off x="615780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2"/>
          <p:cNvSpPr/>
          <p:nvPr/>
        </p:nvSpPr>
        <p:spPr>
          <a:xfrm>
            <a:off x="576756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3"/>
          <p:cNvSpPr/>
          <p:nvPr/>
        </p:nvSpPr>
        <p:spPr>
          <a:xfrm>
            <a:off x="615780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294"/>
          <p:cNvSpPr/>
          <p:nvPr/>
        </p:nvSpPr>
        <p:spPr>
          <a:xfrm>
            <a:off x="65476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295"/>
          <p:cNvSpPr/>
          <p:nvPr/>
        </p:nvSpPr>
        <p:spPr>
          <a:xfrm>
            <a:off x="65476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296"/>
          <p:cNvSpPr/>
          <p:nvPr/>
        </p:nvSpPr>
        <p:spPr>
          <a:xfrm>
            <a:off x="65476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297"/>
          <p:cNvSpPr/>
          <p:nvPr/>
        </p:nvSpPr>
        <p:spPr>
          <a:xfrm>
            <a:off x="69292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98"/>
          <p:cNvSpPr/>
          <p:nvPr/>
        </p:nvSpPr>
        <p:spPr>
          <a:xfrm>
            <a:off x="69292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99"/>
          <p:cNvSpPr/>
          <p:nvPr/>
        </p:nvSpPr>
        <p:spPr>
          <a:xfrm>
            <a:off x="69292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04"/>
          <p:cNvSpPr/>
          <p:nvPr/>
        </p:nvSpPr>
        <p:spPr>
          <a:xfrm>
            <a:off x="19134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05"/>
          <p:cNvSpPr/>
          <p:nvPr/>
        </p:nvSpPr>
        <p:spPr>
          <a:xfrm>
            <a:off x="2303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06"/>
          <p:cNvSpPr/>
          <p:nvPr/>
        </p:nvSpPr>
        <p:spPr>
          <a:xfrm>
            <a:off x="19134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307"/>
          <p:cNvSpPr/>
          <p:nvPr/>
        </p:nvSpPr>
        <p:spPr>
          <a:xfrm>
            <a:off x="2303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308"/>
          <p:cNvSpPr/>
          <p:nvPr/>
        </p:nvSpPr>
        <p:spPr>
          <a:xfrm>
            <a:off x="19134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09"/>
          <p:cNvSpPr/>
          <p:nvPr/>
        </p:nvSpPr>
        <p:spPr>
          <a:xfrm>
            <a:off x="2303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310"/>
          <p:cNvSpPr/>
          <p:nvPr/>
        </p:nvSpPr>
        <p:spPr>
          <a:xfrm>
            <a:off x="19134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11"/>
          <p:cNvSpPr/>
          <p:nvPr/>
        </p:nvSpPr>
        <p:spPr>
          <a:xfrm>
            <a:off x="2303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316"/>
          <p:cNvSpPr/>
          <p:nvPr/>
        </p:nvSpPr>
        <p:spPr>
          <a:xfrm>
            <a:off x="2316960" y="2496600"/>
            <a:ext cx="775080" cy="10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타원 317"/>
          <p:cNvSpPr/>
          <p:nvPr/>
        </p:nvSpPr>
        <p:spPr>
          <a:xfrm>
            <a:off x="2166480" y="23000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74" name="직선 화살표 연결선 318"/>
          <p:cNvSpPr/>
          <p:nvPr/>
        </p:nvSpPr>
        <p:spPr>
          <a:xfrm flipV="1">
            <a:off x="2689200" y="26377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319"/>
          <p:cNvSpPr/>
          <p:nvPr/>
        </p:nvSpPr>
        <p:spPr>
          <a:xfrm>
            <a:off x="6363000" y="5298120"/>
            <a:ext cx="389160" cy="3798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선 화살표 연결선 321"/>
          <p:cNvSpPr/>
          <p:nvPr/>
        </p:nvSpPr>
        <p:spPr>
          <a:xfrm rot="5400000" flipV="1">
            <a:off x="7660080" y="390348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320"/>
          <p:cNvSpPr/>
          <p:nvPr/>
        </p:nvSpPr>
        <p:spPr>
          <a:xfrm rot="5400000">
            <a:off x="6891840" y="4080960"/>
            <a:ext cx="775080" cy="104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8" name="그룹 323"/>
          <p:cNvGrpSpPr/>
          <p:nvPr/>
        </p:nvGrpSpPr>
        <p:grpSpPr>
          <a:xfrm>
            <a:off x="7066800" y="3603960"/>
            <a:ext cx="317520" cy="251640"/>
            <a:chOff x="7066800" y="3603960"/>
            <a:chExt cx="317520" cy="251640"/>
          </a:xfrm>
        </p:grpSpPr>
        <p:sp>
          <p:nvSpPr>
            <p:cNvPr id="279" name="타원 324"/>
            <p:cNvSpPr/>
            <p:nvPr/>
          </p:nvSpPr>
          <p:spPr>
            <a:xfrm>
              <a:off x="7088400" y="3603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TextBox 325"/>
            <p:cNvSpPr/>
            <p:nvPr/>
          </p:nvSpPr>
          <p:spPr>
            <a:xfrm>
              <a:off x="7066800" y="36061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1" name="그룹 121"/>
          <p:cNvGrpSpPr/>
          <p:nvPr/>
        </p:nvGrpSpPr>
        <p:grpSpPr>
          <a:xfrm>
            <a:off x="6202800" y="5166720"/>
            <a:ext cx="326520" cy="252000"/>
            <a:chOff x="6202800" y="5166720"/>
            <a:chExt cx="326520" cy="252000"/>
          </a:xfrm>
        </p:grpSpPr>
        <p:sp>
          <p:nvSpPr>
            <p:cNvPr id="282" name="타원 122"/>
            <p:cNvSpPr/>
            <p:nvPr/>
          </p:nvSpPr>
          <p:spPr>
            <a:xfrm>
              <a:off x="6229440" y="51667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TextBox 123"/>
            <p:cNvSpPr/>
            <p:nvPr/>
          </p:nvSpPr>
          <p:spPr>
            <a:xfrm>
              <a:off x="6202800" y="51692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4" name="직사각형 124"/>
          <p:cNvSpPr/>
          <p:nvPr/>
        </p:nvSpPr>
        <p:spPr>
          <a:xfrm>
            <a:off x="7435080" y="4463280"/>
            <a:ext cx="3453840" cy="1204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" name="직사각형 125"/>
          <p:cNvSpPr/>
          <p:nvPr/>
        </p:nvSpPr>
        <p:spPr>
          <a:xfrm>
            <a:off x="7761240" y="5166720"/>
            <a:ext cx="122040" cy="119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81C842-69A9-48E8-AE93-526713FCD8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찍지 마세용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725"/>
          <p:cNvSpPr/>
          <p:nvPr/>
        </p:nvSpPr>
        <p:spPr>
          <a:xfrm>
            <a:off x="1574640" y="3303360"/>
            <a:ext cx="1189800" cy="72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724"/>
          <p:cNvSpPr/>
          <p:nvPr/>
        </p:nvSpPr>
        <p:spPr>
          <a:xfrm>
            <a:off x="2679480" y="1188720"/>
            <a:ext cx="4915440" cy="492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290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6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7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8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9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0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1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30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직사각형 288"/>
          <p:cNvSpPr/>
          <p:nvPr/>
        </p:nvSpPr>
        <p:spPr>
          <a:xfrm>
            <a:off x="1872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289"/>
          <p:cNvSpPr/>
          <p:nvPr/>
        </p:nvSpPr>
        <p:spPr>
          <a:xfrm>
            <a:off x="2170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290"/>
          <p:cNvSpPr/>
          <p:nvPr/>
        </p:nvSpPr>
        <p:spPr>
          <a:xfrm>
            <a:off x="1872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91"/>
          <p:cNvSpPr/>
          <p:nvPr/>
        </p:nvSpPr>
        <p:spPr>
          <a:xfrm>
            <a:off x="2170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94"/>
          <p:cNvSpPr/>
          <p:nvPr/>
        </p:nvSpPr>
        <p:spPr>
          <a:xfrm>
            <a:off x="24678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95"/>
          <p:cNvSpPr/>
          <p:nvPr/>
        </p:nvSpPr>
        <p:spPr>
          <a:xfrm>
            <a:off x="24678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3"/>
          <p:cNvSpPr/>
          <p:nvPr/>
        </p:nvSpPr>
        <p:spPr>
          <a:xfrm>
            <a:off x="2763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34"/>
          <p:cNvSpPr/>
          <p:nvPr/>
        </p:nvSpPr>
        <p:spPr>
          <a:xfrm>
            <a:off x="3060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35"/>
          <p:cNvSpPr/>
          <p:nvPr/>
        </p:nvSpPr>
        <p:spPr>
          <a:xfrm>
            <a:off x="2763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36"/>
          <p:cNvSpPr/>
          <p:nvPr/>
        </p:nvSpPr>
        <p:spPr>
          <a:xfrm>
            <a:off x="3060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37"/>
          <p:cNvSpPr/>
          <p:nvPr/>
        </p:nvSpPr>
        <p:spPr>
          <a:xfrm>
            <a:off x="33584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38"/>
          <p:cNvSpPr/>
          <p:nvPr/>
        </p:nvSpPr>
        <p:spPr>
          <a:xfrm>
            <a:off x="33584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39"/>
          <p:cNvSpPr/>
          <p:nvPr/>
        </p:nvSpPr>
        <p:spPr>
          <a:xfrm>
            <a:off x="2763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0"/>
          <p:cNvSpPr/>
          <p:nvPr/>
        </p:nvSpPr>
        <p:spPr>
          <a:xfrm>
            <a:off x="3060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1"/>
          <p:cNvSpPr/>
          <p:nvPr/>
        </p:nvSpPr>
        <p:spPr>
          <a:xfrm>
            <a:off x="2763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2"/>
          <p:cNvSpPr/>
          <p:nvPr/>
        </p:nvSpPr>
        <p:spPr>
          <a:xfrm>
            <a:off x="3060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43"/>
          <p:cNvSpPr/>
          <p:nvPr/>
        </p:nvSpPr>
        <p:spPr>
          <a:xfrm>
            <a:off x="33584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3"/>
          <p:cNvSpPr/>
          <p:nvPr/>
        </p:nvSpPr>
        <p:spPr>
          <a:xfrm>
            <a:off x="33584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84"/>
          <p:cNvSpPr/>
          <p:nvPr/>
        </p:nvSpPr>
        <p:spPr>
          <a:xfrm>
            <a:off x="2763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85"/>
          <p:cNvSpPr/>
          <p:nvPr/>
        </p:nvSpPr>
        <p:spPr>
          <a:xfrm>
            <a:off x="3060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86"/>
          <p:cNvSpPr/>
          <p:nvPr/>
        </p:nvSpPr>
        <p:spPr>
          <a:xfrm>
            <a:off x="2763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87"/>
          <p:cNvSpPr/>
          <p:nvPr/>
        </p:nvSpPr>
        <p:spPr>
          <a:xfrm>
            <a:off x="3060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88"/>
          <p:cNvSpPr/>
          <p:nvPr/>
        </p:nvSpPr>
        <p:spPr>
          <a:xfrm>
            <a:off x="33584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89"/>
          <p:cNvSpPr/>
          <p:nvPr/>
        </p:nvSpPr>
        <p:spPr>
          <a:xfrm>
            <a:off x="33584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0"/>
          <p:cNvSpPr/>
          <p:nvPr/>
        </p:nvSpPr>
        <p:spPr>
          <a:xfrm>
            <a:off x="3653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1"/>
          <p:cNvSpPr/>
          <p:nvPr/>
        </p:nvSpPr>
        <p:spPr>
          <a:xfrm>
            <a:off x="3951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2"/>
          <p:cNvSpPr/>
          <p:nvPr/>
        </p:nvSpPr>
        <p:spPr>
          <a:xfrm>
            <a:off x="3653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3"/>
          <p:cNvSpPr/>
          <p:nvPr/>
        </p:nvSpPr>
        <p:spPr>
          <a:xfrm>
            <a:off x="3951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94"/>
          <p:cNvSpPr/>
          <p:nvPr/>
        </p:nvSpPr>
        <p:spPr>
          <a:xfrm>
            <a:off x="4248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95"/>
          <p:cNvSpPr/>
          <p:nvPr/>
        </p:nvSpPr>
        <p:spPr>
          <a:xfrm>
            <a:off x="4248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96"/>
          <p:cNvSpPr/>
          <p:nvPr/>
        </p:nvSpPr>
        <p:spPr>
          <a:xfrm>
            <a:off x="3653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97"/>
          <p:cNvSpPr/>
          <p:nvPr/>
        </p:nvSpPr>
        <p:spPr>
          <a:xfrm>
            <a:off x="3951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98"/>
          <p:cNvSpPr/>
          <p:nvPr/>
        </p:nvSpPr>
        <p:spPr>
          <a:xfrm>
            <a:off x="3653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199"/>
          <p:cNvSpPr/>
          <p:nvPr/>
        </p:nvSpPr>
        <p:spPr>
          <a:xfrm>
            <a:off x="3951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0"/>
          <p:cNvSpPr/>
          <p:nvPr/>
        </p:nvSpPr>
        <p:spPr>
          <a:xfrm>
            <a:off x="4248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1"/>
          <p:cNvSpPr/>
          <p:nvPr/>
        </p:nvSpPr>
        <p:spPr>
          <a:xfrm>
            <a:off x="4248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2"/>
          <p:cNvSpPr/>
          <p:nvPr/>
        </p:nvSpPr>
        <p:spPr>
          <a:xfrm>
            <a:off x="3653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3"/>
          <p:cNvSpPr/>
          <p:nvPr/>
        </p:nvSpPr>
        <p:spPr>
          <a:xfrm>
            <a:off x="3951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04"/>
          <p:cNvSpPr/>
          <p:nvPr/>
        </p:nvSpPr>
        <p:spPr>
          <a:xfrm>
            <a:off x="3653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05"/>
          <p:cNvSpPr/>
          <p:nvPr/>
        </p:nvSpPr>
        <p:spPr>
          <a:xfrm>
            <a:off x="3951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06"/>
          <p:cNvSpPr/>
          <p:nvPr/>
        </p:nvSpPr>
        <p:spPr>
          <a:xfrm>
            <a:off x="4248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07"/>
          <p:cNvSpPr/>
          <p:nvPr/>
        </p:nvSpPr>
        <p:spPr>
          <a:xfrm>
            <a:off x="4248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08"/>
          <p:cNvSpPr/>
          <p:nvPr/>
        </p:nvSpPr>
        <p:spPr>
          <a:xfrm>
            <a:off x="2763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09"/>
          <p:cNvSpPr/>
          <p:nvPr/>
        </p:nvSpPr>
        <p:spPr>
          <a:xfrm>
            <a:off x="3060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0"/>
          <p:cNvSpPr/>
          <p:nvPr/>
        </p:nvSpPr>
        <p:spPr>
          <a:xfrm>
            <a:off x="2763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1"/>
          <p:cNvSpPr/>
          <p:nvPr/>
        </p:nvSpPr>
        <p:spPr>
          <a:xfrm>
            <a:off x="3060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2"/>
          <p:cNvSpPr/>
          <p:nvPr/>
        </p:nvSpPr>
        <p:spPr>
          <a:xfrm>
            <a:off x="33584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3"/>
          <p:cNvSpPr/>
          <p:nvPr/>
        </p:nvSpPr>
        <p:spPr>
          <a:xfrm>
            <a:off x="33584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14"/>
          <p:cNvSpPr/>
          <p:nvPr/>
        </p:nvSpPr>
        <p:spPr>
          <a:xfrm>
            <a:off x="2763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15"/>
          <p:cNvSpPr/>
          <p:nvPr/>
        </p:nvSpPr>
        <p:spPr>
          <a:xfrm>
            <a:off x="3060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16"/>
          <p:cNvSpPr/>
          <p:nvPr/>
        </p:nvSpPr>
        <p:spPr>
          <a:xfrm>
            <a:off x="2763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17"/>
          <p:cNvSpPr/>
          <p:nvPr/>
        </p:nvSpPr>
        <p:spPr>
          <a:xfrm>
            <a:off x="3060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18"/>
          <p:cNvSpPr/>
          <p:nvPr/>
        </p:nvSpPr>
        <p:spPr>
          <a:xfrm>
            <a:off x="33584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19"/>
          <p:cNvSpPr/>
          <p:nvPr/>
        </p:nvSpPr>
        <p:spPr>
          <a:xfrm>
            <a:off x="33584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2"/>
          <p:cNvSpPr/>
          <p:nvPr/>
        </p:nvSpPr>
        <p:spPr>
          <a:xfrm>
            <a:off x="2763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23"/>
          <p:cNvSpPr/>
          <p:nvPr/>
        </p:nvSpPr>
        <p:spPr>
          <a:xfrm>
            <a:off x="3060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25"/>
          <p:cNvSpPr/>
          <p:nvPr/>
        </p:nvSpPr>
        <p:spPr>
          <a:xfrm>
            <a:off x="33584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26"/>
          <p:cNvSpPr/>
          <p:nvPr/>
        </p:nvSpPr>
        <p:spPr>
          <a:xfrm>
            <a:off x="3653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27"/>
          <p:cNvSpPr/>
          <p:nvPr/>
        </p:nvSpPr>
        <p:spPr>
          <a:xfrm>
            <a:off x="3951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28"/>
          <p:cNvSpPr/>
          <p:nvPr/>
        </p:nvSpPr>
        <p:spPr>
          <a:xfrm>
            <a:off x="3653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29"/>
          <p:cNvSpPr/>
          <p:nvPr/>
        </p:nvSpPr>
        <p:spPr>
          <a:xfrm>
            <a:off x="3951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0"/>
          <p:cNvSpPr/>
          <p:nvPr/>
        </p:nvSpPr>
        <p:spPr>
          <a:xfrm>
            <a:off x="4248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1"/>
          <p:cNvSpPr/>
          <p:nvPr/>
        </p:nvSpPr>
        <p:spPr>
          <a:xfrm>
            <a:off x="4248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32"/>
          <p:cNvSpPr/>
          <p:nvPr/>
        </p:nvSpPr>
        <p:spPr>
          <a:xfrm>
            <a:off x="3653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33"/>
          <p:cNvSpPr/>
          <p:nvPr/>
        </p:nvSpPr>
        <p:spPr>
          <a:xfrm>
            <a:off x="3951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34"/>
          <p:cNvSpPr/>
          <p:nvPr/>
        </p:nvSpPr>
        <p:spPr>
          <a:xfrm>
            <a:off x="3653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35"/>
          <p:cNvSpPr/>
          <p:nvPr/>
        </p:nvSpPr>
        <p:spPr>
          <a:xfrm>
            <a:off x="3951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36"/>
          <p:cNvSpPr/>
          <p:nvPr/>
        </p:nvSpPr>
        <p:spPr>
          <a:xfrm>
            <a:off x="4248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37"/>
          <p:cNvSpPr/>
          <p:nvPr/>
        </p:nvSpPr>
        <p:spPr>
          <a:xfrm>
            <a:off x="4248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1"/>
          <p:cNvSpPr/>
          <p:nvPr/>
        </p:nvSpPr>
        <p:spPr>
          <a:xfrm>
            <a:off x="3653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2"/>
          <p:cNvSpPr/>
          <p:nvPr/>
        </p:nvSpPr>
        <p:spPr>
          <a:xfrm>
            <a:off x="3951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44"/>
          <p:cNvSpPr/>
          <p:nvPr/>
        </p:nvSpPr>
        <p:spPr>
          <a:xfrm>
            <a:off x="4248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45"/>
          <p:cNvSpPr/>
          <p:nvPr/>
        </p:nvSpPr>
        <p:spPr>
          <a:xfrm>
            <a:off x="276300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46"/>
          <p:cNvSpPr/>
          <p:nvPr/>
        </p:nvSpPr>
        <p:spPr>
          <a:xfrm>
            <a:off x="306072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47"/>
          <p:cNvSpPr/>
          <p:nvPr/>
        </p:nvSpPr>
        <p:spPr>
          <a:xfrm>
            <a:off x="276300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48"/>
          <p:cNvSpPr/>
          <p:nvPr/>
        </p:nvSpPr>
        <p:spPr>
          <a:xfrm>
            <a:off x="306072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49"/>
          <p:cNvSpPr/>
          <p:nvPr/>
        </p:nvSpPr>
        <p:spPr>
          <a:xfrm>
            <a:off x="335844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0"/>
          <p:cNvSpPr/>
          <p:nvPr/>
        </p:nvSpPr>
        <p:spPr>
          <a:xfrm>
            <a:off x="335844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51"/>
          <p:cNvSpPr/>
          <p:nvPr/>
        </p:nvSpPr>
        <p:spPr>
          <a:xfrm>
            <a:off x="276300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52"/>
          <p:cNvSpPr/>
          <p:nvPr/>
        </p:nvSpPr>
        <p:spPr>
          <a:xfrm>
            <a:off x="306072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55"/>
          <p:cNvSpPr/>
          <p:nvPr/>
        </p:nvSpPr>
        <p:spPr>
          <a:xfrm>
            <a:off x="335844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57"/>
          <p:cNvSpPr/>
          <p:nvPr/>
        </p:nvSpPr>
        <p:spPr>
          <a:xfrm>
            <a:off x="276300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258"/>
          <p:cNvSpPr/>
          <p:nvPr/>
        </p:nvSpPr>
        <p:spPr>
          <a:xfrm>
            <a:off x="306072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259"/>
          <p:cNvSpPr/>
          <p:nvPr/>
        </p:nvSpPr>
        <p:spPr>
          <a:xfrm>
            <a:off x="276300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260"/>
          <p:cNvSpPr/>
          <p:nvPr/>
        </p:nvSpPr>
        <p:spPr>
          <a:xfrm>
            <a:off x="306072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261"/>
          <p:cNvSpPr/>
          <p:nvPr/>
        </p:nvSpPr>
        <p:spPr>
          <a:xfrm>
            <a:off x="335844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262"/>
          <p:cNvSpPr/>
          <p:nvPr/>
        </p:nvSpPr>
        <p:spPr>
          <a:xfrm>
            <a:off x="335844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263"/>
          <p:cNvSpPr/>
          <p:nvPr/>
        </p:nvSpPr>
        <p:spPr>
          <a:xfrm>
            <a:off x="365328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12"/>
          <p:cNvSpPr/>
          <p:nvPr/>
        </p:nvSpPr>
        <p:spPr>
          <a:xfrm>
            <a:off x="395100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13"/>
          <p:cNvSpPr/>
          <p:nvPr/>
        </p:nvSpPr>
        <p:spPr>
          <a:xfrm>
            <a:off x="365328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14"/>
          <p:cNvSpPr/>
          <p:nvPr/>
        </p:nvSpPr>
        <p:spPr>
          <a:xfrm>
            <a:off x="395100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15"/>
          <p:cNvSpPr/>
          <p:nvPr/>
        </p:nvSpPr>
        <p:spPr>
          <a:xfrm>
            <a:off x="424872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22"/>
          <p:cNvSpPr/>
          <p:nvPr/>
        </p:nvSpPr>
        <p:spPr>
          <a:xfrm>
            <a:off x="424872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27"/>
          <p:cNvSpPr/>
          <p:nvPr/>
        </p:nvSpPr>
        <p:spPr>
          <a:xfrm>
            <a:off x="365328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29"/>
          <p:cNvSpPr/>
          <p:nvPr/>
        </p:nvSpPr>
        <p:spPr>
          <a:xfrm>
            <a:off x="395100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2"/>
          <p:cNvSpPr/>
          <p:nvPr/>
        </p:nvSpPr>
        <p:spPr>
          <a:xfrm>
            <a:off x="424872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34"/>
          <p:cNvSpPr/>
          <p:nvPr/>
        </p:nvSpPr>
        <p:spPr>
          <a:xfrm>
            <a:off x="365328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35"/>
          <p:cNvSpPr/>
          <p:nvPr/>
        </p:nvSpPr>
        <p:spPr>
          <a:xfrm>
            <a:off x="3951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36"/>
          <p:cNvSpPr/>
          <p:nvPr/>
        </p:nvSpPr>
        <p:spPr>
          <a:xfrm>
            <a:off x="365328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37"/>
          <p:cNvSpPr/>
          <p:nvPr/>
        </p:nvSpPr>
        <p:spPr>
          <a:xfrm>
            <a:off x="395100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38"/>
          <p:cNvSpPr/>
          <p:nvPr/>
        </p:nvSpPr>
        <p:spPr>
          <a:xfrm>
            <a:off x="42487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39"/>
          <p:cNvSpPr/>
          <p:nvPr/>
        </p:nvSpPr>
        <p:spPr>
          <a:xfrm>
            <a:off x="424872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0"/>
          <p:cNvSpPr/>
          <p:nvPr/>
        </p:nvSpPr>
        <p:spPr>
          <a:xfrm>
            <a:off x="4543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1"/>
          <p:cNvSpPr/>
          <p:nvPr/>
        </p:nvSpPr>
        <p:spPr>
          <a:xfrm>
            <a:off x="4841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2"/>
          <p:cNvSpPr/>
          <p:nvPr/>
        </p:nvSpPr>
        <p:spPr>
          <a:xfrm>
            <a:off x="4543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3"/>
          <p:cNvSpPr/>
          <p:nvPr/>
        </p:nvSpPr>
        <p:spPr>
          <a:xfrm>
            <a:off x="4841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44"/>
          <p:cNvSpPr/>
          <p:nvPr/>
        </p:nvSpPr>
        <p:spPr>
          <a:xfrm>
            <a:off x="5139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45"/>
          <p:cNvSpPr/>
          <p:nvPr/>
        </p:nvSpPr>
        <p:spPr>
          <a:xfrm>
            <a:off x="5139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46"/>
          <p:cNvSpPr/>
          <p:nvPr/>
        </p:nvSpPr>
        <p:spPr>
          <a:xfrm>
            <a:off x="4543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47"/>
          <p:cNvSpPr/>
          <p:nvPr/>
        </p:nvSpPr>
        <p:spPr>
          <a:xfrm>
            <a:off x="4841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48"/>
          <p:cNvSpPr/>
          <p:nvPr/>
        </p:nvSpPr>
        <p:spPr>
          <a:xfrm>
            <a:off x="4543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49"/>
          <p:cNvSpPr/>
          <p:nvPr/>
        </p:nvSpPr>
        <p:spPr>
          <a:xfrm>
            <a:off x="4841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0"/>
          <p:cNvSpPr/>
          <p:nvPr/>
        </p:nvSpPr>
        <p:spPr>
          <a:xfrm>
            <a:off x="5139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51"/>
          <p:cNvSpPr/>
          <p:nvPr/>
        </p:nvSpPr>
        <p:spPr>
          <a:xfrm>
            <a:off x="5139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52"/>
          <p:cNvSpPr/>
          <p:nvPr/>
        </p:nvSpPr>
        <p:spPr>
          <a:xfrm>
            <a:off x="4543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53"/>
          <p:cNvSpPr/>
          <p:nvPr/>
        </p:nvSpPr>
        <p:spPr>
          <a:xfrm>
            <a:off x="4841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54"/>
          <p:cNvSpPr/>
          <p:nvPr/>
        </p:nvSpPr>
        <p:spPr>
          <a:xfrm>
            <a:off x="4543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55"/>
          <p:cNvSpPr/>
          <p:nvPr/>
        </p:nvSpPr>
        <p:spPr>
          <a:xfrm>
            <a:off x="4841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56"/>
          <p:cNvSpPr/>
          <p:nvPr/>
        </p:nvSpPr>
        <p:spPr>
          <a:xfrm>
            <a:off x="5139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1"/>
          <p:cNvSpPr/>
          <p:nvPr/>
        </p:nvSpPr>
        <p:spPr>
          <a:xfrm>
            <a:off x="5139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2"/>
          <p:cNvSpPr/>
          <p:nvPr/>
        </p:nvSpPr>
        <p:spPr>
          <a:xfrm>
            <a:off x="54342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3"/>
          <p:cNvSpPr/>
          <p:nvPr/>
        </p:nvSpPr>
        <p:spPr>
          <a:xfrm>
            <a:off x="5731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64"/>
          <p:cNvSpPr/>
          <p:nvPr/>
        </p:nvSpPr>
        <p:spPr>
          <a:xfrm>
            <a:off x="54342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65"/>
          <p:cNvSpPr/>
          <p:nvPr/>
        </p:nvSpPr>
        <p:spPr>
          <a:xfrm>
            <a:off x="5731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66"/>
          <p:cNvSpPr/>
          <p:nvPr/>
        </p:nvSpPr>
        <p:spPr>
          <a:xfrm>
            <a:off x="6029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67"/>
          <p:cNvSpPr/>
          <p:nvPr/>
        </p:nvSpPr>
        <p:spPr>
          <a:xfrm>
            <a:off x="6029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68"/>
          <p:cNvSpPr/>
          <p:nvPr/>
        </p:nvSpPr>
        <p:spPr>
          <a:xfrm>
            <a:off x="54342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69"/>
          <p:cNvSpPr/>
          <p:nvPr/>
        </p:nvSpPr>
        <p:spPr>
          <a:xfrm>
            <a:off x="5731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0"/>
          <p:cNvSpPr/>
          <p:nvPr/>
        </p:nvSpPr>
        <p:spPr>
          <a:xfrm>
            <a:off x="54342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1"/>
          <p:cNvSpPr/>
          <p:nvPr/>
        </p:nvSpPr>
        <p:spPr>
          <a:xfrm>
            <a:off x="5731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2"/>
          <p:cNvSpPr/>
          <p:nvPr/>
        </p:nvSpPr>
        <p:spPr>
          <a:xfrm>
            <a:off x="6029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3"/>
          <p:cNvSpPr/>
          <p:nvPr/>
        </p:nvSpPr>
        <p:spPr>
          <a:xfrm>
            <a:off x="6029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74"/>
          <p:cNvSpPr/>
          <p:nvPr/>
        </p:nvSpPr>
        <p:spPr>
          <a:xfrm>
            <a:off x="54342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75"/>
          <p:cNvSpPr/>
          <p:nvPr/>
        </p:nvSpPr>
        <p:spPr>
          <a:xfrm>
            <a:off x="5731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76"/>
          <p:cNvSpPr/>
          <p:nvPr/>
        </p:nvSpPr>
        <p:spPr>
          <a:xfrm>
            <a:off x="54342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77"/>
          <p:cNvSpPr/>
          <p:nvPr/>
        </p:nvSpPr>
        <p:spPr>
          <a:xfrm>
            <a:off x="5731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78"/>
          <p:cNvSpPr/>
          <p:nvPr/>
        </p:nvSpPr>
        <p:spPr>
          <a:xfrm>
            <a:off x="6029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79"/>
          <p:cNvSpPr/>
          <p:nvPr/>
        </p:nvSpPr>
        <p:spPr>
          <a:xfrm>
            <a:off x="6029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0"/>
          <p:cNvSpPr/>
          <p:nvPr/>
        </p:nvSpPr>
        <p:spPr>
          <a:xfrm>
            <a:off x="4543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1"/>
          <p:cNvSpPr/>
          <p:nvPr/>
        </p:nvSpPr>
        <p:spPr>
          <a:xfrm>
            <a:off x="4841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2"/>
          <p:cNvSpPr/>
          <p:nvPr/>
        </p:nvSpPr>
        <p:spPr>
          <a:xfrm>
            <a:off x="4543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3"/>
          <p:cNvSpPr/>
          <p:nvPr/>
        </p:nvSpPr>
        <p:spPr>
          <a:xfrm>
            <a:off x="4841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84"/>
          <p:cNvSpPr/>
          <p:nvPr/>
        </p:nvSpPr>
        <p:spPr>
          <a:xfrm>
            <a:off x="5139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85"/>
          <p:cNvSpPr/>
          <p:nvPr/>
        </p:nvSpPr>
        <p:spPr>
          <a:xfrm>
            <a:off x="5139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86"/>
          <p:cNvSpPr/>
          <p:nvPr/>
        </p:nvSpPr>
        <p:spPr>
          <a:xfrm>
            <a:off x="4543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87"/>
          <p:cNvSpPr/>
          <p:nvPr/>
        </p:nvSpPr>
        <p:spPr>
          <a:xfrm>
            <a:off x="4841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88"/>
          <p:cNvSpPr/>
          <p:nvPr/>
        </p:nvSpPr>
        <p:spPr>
          <a:xfrm>
            <a:off x="4543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89"/>
          <p:cNvSpPr/>
          <p:nvPr/>
        </p:nvSpPr>
        <p:spPr>
          <a:xfrm>
            <a:off x="4841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0"/>
          <p:cNvSpPr/>
          <p:nvPr/>
        </p:nvSpPr>
        <p:spPr>
          <a:xfrm>
            <a:off x="5139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391"/>
          <p:cNvSpPr/>
          <p:nvPr/>
        </p:nvSpPr>
        <p:spPr>
          <a:xfrm>
            <a:off x="5139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394"/>
          <p:cNvSpPr/>
          <p:nvPr/>
        </p:nvSpPr>
        <p:spPr>
          <a:xfrm>
            <a:off x="4543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395"/>
          <p:cNvSpPr/>
          <p:nvPr/>
        </p:nvSpPr>
        <p:spPr>
          <a:xfrm>
            <a:off x="4841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397"/>
          <p:cNvSpPr/>
          <p:nvPr/>
        </p:nvSpPr>
        <p:spPr>
          <a:xfrm>
            <a:off x="5139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398"/>
          <p:cNvSpPr/>
          <p:nvPr/>
        </p:nvSpPr>
        <p:spPr>
          <a:xfrm>
            <a:off x="54342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399"/>
          <p:cNvSpPr/>
          <p:nvPr/>
        </p:nvSpPr>
        <p:spPr>
          <a:xfrm>
            <a:off x="5731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0"/>
          <p:cNvSpPr/>
          <p:nvPr/>
        </p:nvSpPr>
        <p:spPr>
          <a:xfrm>
            <a:off x="54342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1"/>
          <p:cNvSpPr/>
          <p:nvPr/>
        </p:nvSpPr>
        <p:spPr>
          <a:xfrm>
            <a:off x="5731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2"/>
          <p:cNvSpPr/>
          <p:nvPr/>
        </p:nvSpPr>
        <p:spPr>
          <a:xfrm>
            <a:off x="6029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3"/>
          <p:cNvSpPr/>
          <p:nvPr/>
        </p:nvSpPr>
        <p:spPr>
          <a:xfrm>
            <a:off x="6029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04"/>
          <p:cNvSpPr/>
          <p:nvPr/>
        </p:nvSpPr>
        <p:spPr>
          <a:xfrm>
            <a:off x="54342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05"/>
          <p:cNvSpPr/>
          <p:nvPr/>
        </p:nvSpPr>
        <p:spPr>
          <a:xfrm>
            <a:off x="5731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06"/>
          <p:cNvSpPr/>
          <p:nvPr/>
        </p:nvSpPr>
        <p:spPr>
          <a:xfrm>
            <a:off x="54342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07"/>
          <p:cNvSpPr/>
          <p:nvPr/>
        </p:nvSpPr>
        <p:spPr>
          <a:xfrm>
            <a:off x="5731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08"/>
          <p:cNvSpPr/>
          <p:nvPr/>
        </p:nvSpPr>
        <p:spPr>
          <a:xfrm>
            <a:off x="6029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09"/>
          <p:cNvSpPr/>
          <p:nvPr/>
        </p:nvSpPr>
        <p:spPr>
          <a:xfrm>
            <a:off x="6029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2"/>
          <p:cNvSpPr/>
          <p:nvPr/>
        </p:nvSpPr>
        <p:spPr>
          <a:xfrm>
            <a:off x="54342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13"/>
          <p:cNvSpPr/>
          <p:nvPr/>
        </p:nvSpPr>
        <p:spPr>
          <a:xfrm>
            <a:off x="5731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15"/>
          <p:cNvSpPr/>
          <p:nvPr/>
        </p:nvSpPr>
        <p:spPr>
          <a:xfrm>
            <a:off x="6029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16"/>
          <p:cNvSpPr/>
          <p:nvPr/>
        </p:nvSpPr>
        <p:spPr>
          <a:xfrm>
            <a:off x="454392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17"/>
          <p:cNvSpPr/>
          <p:nvPr/>
        </p:nvSpPr>
        <p:spPr>
          <a:xfrm>
            <a:off x="484164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18"/>
          <p:cNvSpPr/>
          <p:nvPr/>
        </p:nvSpPr>
        <p:spPr>
          <a:xfrm>
            <a:off x="454392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19"/>
          <p:cNvSpPr/>
          <p:nvPr/>
        </p:nvSpPr>
        <p:spPr>
          <a:xfrm>
            <a:off x="484164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0"/>
          <p:cNvSpPr/>
          <p:nvPr/>
        </p:nvSpPr>
        <p:spPr>
          <a:xfrm>
            <a:off x="51390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21"/>
          <p:cNvSpPr/>
          <p:nvPr/>
        </p:nvSpPr>
        <p:spPr>
          <a:xfrm>
            <a:off x="51390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22"/>
          <p:cNvSpPr/>
          <p:nvPr/>
        </p:nvSpPr>
        <p:spPr>
          <a:xfrm>
            <a:off x="454392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23"/>
          <p:cNvSpPr/>
          <p:nvPr/>
        </p:nvSpPr>
        <p:spPr>
          <a:xfrm>
            <a:off x="484164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26"/>
          <p:cNvSpPr/>
          <p:nvPr/>
        </p:nvSpPr>
        <p:spPr>
          <a:xfrm>
            <a:off x="51390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28"/>
          <p:cNvSpPr/>
          <p:nvPr/>
        </p:nvSpPr>
        <p:spPr>
          <a:xfrm>
            <a:off x="4543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29"/>
          <p:cNvSpPr/>
          <p:nvPr/>
        </p:nvSpPr>
        <p:spPr>
          <a:xfrm>
            <a:off x="4841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0"/>
          <p:cNvSpPr/>
          <p:nvPr/>
        </p:nvSpPr>
        <p:spPr>
          <a:xfrm>
            <a:off x="454392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1"/>
          <p:cNvSpPr/>
          <p:nvPr/>
        </p:nvSpPr>
        <p:spPr>
          <a:xfrm>
            <a:off x="484164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2"/>
          <p:cNvSpPr/>
          <p:nvPr/>
        </p:nvSpPr>
        <p:spPr>
          <a:xfrm>
            <a:off x="5139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3"/>
          <p:cNvSpPr/>
          <p:nvPr/>
        </p:nvSpPr>
        <p:spPr>
          <a:xfrm>
            <a:off x="51390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34"/>
          <p:cNvSpPr/>
          <p:nvPr/>
        </p:nvSpPr>
        <p:spPr>
          <a:xfrm>
            <a:off x="54342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35"/>
          <p:cNvSpPr/>
          <p:nvPr/>
        </p:nvSpPr>
        <p:spPr>
          <a:xfrm>
            <a:off x="573192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36"/>
          <p:cNvSpPr/>
          <p:nvPr/>
        </p:nvSpPr>
        <p:spPr>
          <a:xfrm>
            <a:off x="54342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37"/>
          <p:cNvSpPr/>
          <p:nvPr/>
        </p:nvSpPr>
        <p:spPr>
          <a:xfrm>
            <a:off x="573192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38"/>
          <p:cNvSpPr/>
          <p:nvPr/>
        </p:nvSpPr>
        <p:spPr>
          <a:xfrm>
            <a:off x="6029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39"/>
          <p:cNvSpPr/>
          <p:nvPr/>
        </p:nvSpPr>
        <p:spPr>
          <a:xfrm>
            <a:off x="6029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0"/>
          <p:cNvSpPr/>
          <p:nvPr/>
        </p:nvSpPr>
        <p:spPr>
          <a:xfrm>
            <a:off x="54342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41"/>
          <p:cNvSpPr/>
          <p:nvPr/>
        </p:nvSpPr>
        <p:spPr>
          <a:xfrm>
            <a:off x="573192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44"/>
          <p:cNvSpPr/>
          <p:nvPr/>
        </p:nvSpPr>
        <p:spPr>
          <a:xfrm>
            <a:off x="6029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446"/>
          <p:cNvSpPr/>
          <p:nvPr/>
        </p:nvSpPr>
        <p:spPr>
          <a:xfrm>
            <a:off x="54342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447"/>
          <p:cNvSpPr/>
          <p:nvPr/>
        </p:nvSpPr>
        <p:spPr>
          <a:xfrm>
            <a:off x="5731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448"/>
          <p:cNvSpPr/>
          <p:nvPr/>
        </p:nvSpPr>
        <p:spPr>
          <a:xfrm>
            <a:off x="54342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449"/>
          <p:cNvSpPr/>
          <p:nvPr/>
        </p:nvSpPr>
        <p:spPr>
          <a:xfrm>
            <a:off x="573192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450"/>
          <p:cNvSpPr/>
          <p:nvPr/>
        </p:nvSpPr>
        <p:spPr>
          <a:xfrm>
            <a:off x="6029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451"/>
          <p:cNvSpPr/>
          <p:nvPr/>
        </p:nvSpPr>
        <p:spPr>
          <a:xfrm>
            <a:off x="6029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0"/>
          <p:cNvSpPr/>
          <p:nvPr/>
        </p:nvSpPr>
        <p:spPr>
          <a:xfrm>
            <a:off x="6326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1"/>
          <p:cNvSpPr/>
          <p:nvPr/>
        </p:nvSpPr>
        <p:spPr>
          <a:xfrm>
            <a:off x="6624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2"/>
          <p:cNvSpPr/>
          <p:nvPr/>
        </p:nvSpPr>
        <p:spPr>
          <a:xfrm>
            <a:off x="6326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3"/>
          <p:cNvSpPr/>
          <p:nvPr/>
        </p:nvSpPr>
        <p:spPr>
          <a:xfrm>
            <a:off x="6624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64"/>
          <p:cNvSpPr/>
          <p:nvPr/>
        </p:nvSpPr>
        <p:spPr>
          <a:xfrm>
            <a:off x="6922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65"/>
          <p:cNvSpPr/>
          <p:nvPr/>
        </p:nvSpPr>
        <p:spPr>
          <a:xfrm>
            <a:off x="6922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66"/>
          <p:cNvSpPr/>
          <p:nvPr/>
        </p:nvSpPr>
        <p:spPr>
          <a:xfrm>
            <a:off x="6326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67"/>
          <p:cNvSpPr/>
          <p:nvPr/>
        </p:nvSpPr>
        <p:spPr>
          <a:xfrm>
            <a:off x="662436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68"/>
          <p:cNvSpPr/>
          <p:nvPr/>
        </p:nvSpPr>
        <p:spPr>
          <a:xfrm>
            <a:off x="6326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69"/>
          <p:cNvSpPr/>
          <p:nvPr/>
        </p:nvSpPr>
        <p:spPr>
          <a:xfrm>
            <a:off x="662436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0"/>
          <p:cNvSpPr/>
          <p:nvPr/>
        </p:nvSpPr>
        <p:spPr>
          <a:xfrm>
            <a:off x="69220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1"/>
          <p:cNvSpPr/>
          <p:nvPr/>
        </p:nvSpPr>
        <p:spPr>
          <a:xfrm>
            <a:off x="69220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2"/>
          <p:cNvSpPr/>
          <p:nvPr/>
        </p:nvSpPr>
        <p:spPr>
          <a:xfrm>
            <a:off x="6326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73"/>
          <p:cNvSpPr/>
          <p:nvPr/>
        </p:nvSpPr>
        <p:spPr>
          <a:xfrm>
            <a:off x="662436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74"/>
          <p:cNvSpPr/>
          <p:nvPr/>
        </p:nvSpPr>
        <p:spPr>
          <a:xfrm>
            <a:off x="6326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75"/>
          <p:cNvSpPr/>
          <p:nvPr/>
        </p:nvSpPr>
        <p:spPr>
          <a:xfrm>
            <a:off x="662436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76"/>
          <p:cNvSpPr/>
          <p:nvPr/>
        </p:nvSpPr>
        <p:spPr>
          <a:xfrm>
            <a:off x="69220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77"/>
          <p:cNvSpPr/>
          <p:nvPr/>
        </p:nvSpPr>
        <p:spPr>
          <a:xfrm>
            <a:off x="69220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78"/>
          <p:cNvSpPr/>
          <p:nvPr/>
        </p:nvSpPr>
        <p:spPr>
          <a:xfrm>
            <a:off x="7217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80"/>
          <p:cNvSpPr/>
          <p:nvPr/>
        </p:nvSpPr>
        <p:spPr>
          <a:xfrm>
            <a:off x="7217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84"/>
          <p:cNvSpPr/>
          <p:nvPr/>
        </p:nvSpPr>
        <p:spPr>
          <a:xfrm>
            <a:off x="7217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86"/>
          <p:cNvSpPr/>
          <p:nvPr/>
        </p:nvSpPr>
        <p:spPr>
          <a:xfrm>
            <a:off x="7217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590"/>
          <p:cNvSpPr/>
          <p:nvPr/>
        </p:nvSpPr>
        <p:spPr>
          <a:xfrm>
            <a:off x="7217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592"/>
          <p:cNvSpPr/>
          <p:nvPr/>
        </p:nvSpPr>
        <p:spPr>
          <a:xfrm>
            <a:off x="7217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596"/>
          <p:cNvSpPr/>
          <p:nvPr/>
        </p:nvSpPr>
        <p:spPr>
          <a:xfrm>
            <a:off x="6326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597"/>
          <p:cNvSpPr/>
          <p:nvPr/>
        </p:nvSpPr>
        <p:spPr>
          <a:xfrm>
            <a:off x="662436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598"/>
          <p:cNvSpPr/>
          <p:nvPr/>
        </p:nvSpPr>
        <p:spPr>
          <a:xfrm>
            <a:off x="6326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599"/>
          <p:cNvSpPr/>
          <p:nvPr/>
        </p:nvSpPr>
        <p:spPr>
          <a:xfrm>
            <a:off x="662436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0"/>
          <p:cNvSpPr/>
          <p:nvPr/>
        </p:nvSpPr>
        <p:spPr>
          <a:xfrm>
            <a:off x="69220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1"/>
          <p:cNvSpPr/>
          <p:nvPr/>
        </p:nvSpPr>
        <p:spPr>
          <a:xfrm>
            <a:off x="69220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02"/>
          <p:cNvSpPr/>
          <p:nvPr/>
        </p:nvSpPr>
        <p:spPr>
          <a:xfrm>
            <a:off x="6326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03"/>
          <p:cNvSpPr/>
          <p:nvPr/>
        </p:nvSpPr>
        <p:spPr>
          <a:xfrm>
            <a:off x="662436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04"/>
          <p:cNvSpPr/>
          <p:nvPr/>
        </p:nvSpPr>
        <p:spPr>
          <a:xfrm>
            <a:off x="6326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05"/>
          <p:cNvSpPr/>
          <p:nvPr/>
        </p:nvSpPr>
        <p:spPr>
          <a:xfrm>
            <a:off x="662436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06"/>
          <p:cNvSpPr/>
          <p:nvPr/>
        </p:nvSpPr>
        <p:spPr>
          <a:xfrm>
            <a:off x="69220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07"/>
          <p:cNvSpPr/>
          <p:nvPr/>
        </p:nvSpPr>
        <p:spPr>
          <a:xfrm>
            <a:off x="69220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10"/>
          <p:cNvSpPr/>
          <p:nvPr/>
        </p:nvSpPr>
        <p:spPr>
          <a:xfrm>
            <a:off x="6326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11"/>
          <p:cNvSpPr/>
          <p:nvPr/>
        </p:nvSpPr>
        <p:spPr>
          <a:xfrm>
            <a:off x="662436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13"/>
          <p:cNvSpPr/>
          <p:nvPr/>
        </p:nvSpPr>
        <p:spPr>
          <a:xfrm>
            <a:off x="69220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14"/>
          <p:cNvSpPr/>
          <p:nvPr/>
        </p:nvSpPr>
        <p:spPr>
          <a:xfrm>
            <a:off x="7217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16"/>
          <p:cNvSpPr/>
          <p:nvPr/>
        </p:nvSpPr>
        <p:spPr>
          <a:xfrm>
            <a:off x="7217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20"/>
          <p:cNvSpPr/>
          <p:nvPr/>
        </p:nvSpPr>
        <p:spPr>
          <a:xfrm>
            <a:off x="7217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22"/>
          <p:cNvSpPr/>
          <p:nvPr/>
        </p:nvSpPr>
        <p:spPr>
          <a:xfrm>
            <a:off x="7217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28"/>
          <p:cNvSpPr/>
          <p:nvPr/>
        </p:nvSpPr>
        <p:spPr>
          <a:xfrm>
            <a:off x="7217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2"/>
          <p:cNvSpPr/>
          <p:nvPr/>
        </p:nvSpPr>
        <p:spPr>
          <a:xfrm>
            <a:off x="6326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3"/>
          <p:cNvSpPr/>
          <p:nvPr/>
        </p:nvSpPr>
        <p:spPr>
          <a:xfrm>
            <a:off x="662436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34"/>
          <p:cNvSpPr/>
          <p:nvPr/>
        </p:nvSpPr>
        <p:spPr>
          <a:xfrm>
            <a:off x="6326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35"/>
          <p:cNvSpPr/>
          <p:nvPr/>
        </p:nvSpPr>
        <p:spPr>
          <a:xfrm>
            <a:off x="662436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36"/>
          <p:cNvSpPr/>
          <p:nvPr/>
        </p:nvSpPr>
        <p:spPr>
          <a:xfrm>
            <a:off x="69220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37"/>
          <p:cNvSpPr/>
          <p:nvPr/>
        </p:nvSpPr>
        <p:spPr>
          <a:xfrm>
            <a:off x="69220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38"/>
          <p:cNvSpPr/>
          <p:nvPr/>
        </p:nvSpPr>
        <p:spPr>
          <a:xfrm>
            <a:off x="6326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39"/>
          <p:cNvSpPr/>
          <p:nvPr/>
        </p:nvSpPr>
        <p:spPr>
          <a:xfrm>
            <a:off x="662436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2"/>
          <p:cNvSpPr/>
          <p:nvPr/>
        </p:nvSpPr>
        <p:spPr>
          <a:xfrm>
            <a:off x="69220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44"/>
          <p:cNvSpPr/>
          <p:nvPr/>
        </p:nvSpPr>
        <p:spPr>
          <a:xfrm>
            <a:off x="6326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45"/>
          <p:cNvSpPr/>
          <p:nvPr/>
        </p:nvSpPr>
        <p:spPr>
          <a:xfrm>
            <a:off x="662436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46"/>
          <p:cNvSpPr/>
          <p:nvPr/>
        </p:nvSpPr>
        <p:spPr>
          <a:xfrm>
            <a:off x="6326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47"/>
          <p:cNvSpPr/>
          <p:nvPr/>
        </p:nvSpPr>
        <p:spPr>
          <a:xfrm>
            <a:off x="662436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48"/>
          <p:cNvSpPr/>
          <p:nvPr/>
        </p:nvSpPr>
        <p:spPr>
          <a:xfrm>
            <a:off x="69220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49"/>
          <p:cNvSpPr/>
          <p:nvPr/>
        </p:nvSpPr>
        <p:spPr>
          <a:xfrm>
            <a:off x="69220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50"/>
          <p:cNvSpPr/>
          <p:nvPr/>
        </p:nvSpPr>
        <p:spPr>
          <a:xfrm>
            <a:off x="72172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52"/>
          <p:cNvSpPr/>
          <p:nvPr/>
        </p:nvSpPr>
        <p:spPr>
          <a:xfrm>
            <a:off x="72172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656"/>
          <p:cNvSpPr/>
          <p:nvPr/>
        </p:nvSpPr>
        <p:spPr>
          <a:xfrm>
            <a:off x="72172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662"/>
          <p:cNvSpPr/>
          <p:nvPr/>
        </p:nvSpPr>
        <p:spPr>
          <a:xfrm>
            <a:off x="72172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664"/>
          <p:cNvSpPr/>
          <p:nvPr/>
        </p:nvSpPr>
        <p:spPr>
          <a:xfrm>
            <a:off x="72172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668"/>
          <p:cNvSpPr/>
          <p:nvPr/>
        </p:nvSpPr>
        <p:spPr>
          <a:xfrm>
            <a:off x="15699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669"/>
          <p:cNvSpPr/>
          <p:nvPr/>
        </p:nvSpPr>
        <p:spPr>
          <a:xfrm>
            <a:off x="15699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0"/>
          <p:cNvSpPr/>
          <p:nvPr/>
        </p:nvSpPr>
        <p:spPr>
          <a:xfrm rot="5400000">
            <a:off x="1325160" y="3617640"/>
            <a:ext cx="592200" cy="79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화살표 연결선 671"/>
          <p:cNvSpPr/>
          <p:nvPr/>
        </p:nvSpPr>
        <p:spPr>
          <a:xfrm rot="5400000" flipV="1">
            <a:off x="1248480" y="34081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3" name="그룹 672"/>
          <p:cNvGrpSpPr/>
          <p:nvPr/>
        </p:nvGrpSpPr>
        <p:grpSpPr>
          <a:xfrm>
            <a:off x="1398960" y="3127320"/>
            <a:ext cx="317520" cy="252000"/>
            <a:chOff x="1398960" y="3127320"/>
            <a:chExt cx="317520" cy="252000"/>
          </a:xfrm>
        </p:grpSpPr>
        <p:sp>
          <p:nvSpPr>
            <p:cNvPr id="574" name="타원 673"/>
            <p:cNvSpPr/>
            <p:nvPr/>
          </p:nvSpPr>
          <p:spPr>
            <a:xfrm>
              <a:off x="1420920" y="3127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TextBox 674"/>
            <p:cNvSpPr/>
            <p:nvPr/>
          </p:nvSpPr>
          <p:spPr>
            <a:xfrm>
              <a:off x="1398960" y="312984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6" name="직사각형 675"/>
          <p:cNvSpPr/>
          <p:nvPr/>
        </p:nvSpPr>
        <p:spPr>
          <a:xfrm>
            <a:off x="4838760" y="4566600"/>
            <a:ext cx="296640" cy="8888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76"/>
          <p:cNvSpPr/>
          <p:nvPr/>
        </p:nvSpPr>
        <p:spPr>
          <a:xfrm rot="18255600">
            <a:off x="6168240" y="4610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682"/>
          <p:cNvSpPr/>
          <p:nvPr/>
        </p:nvSpPr>
        <p:spPr>
          <a:xfrm rot="16968000">
            <a:off x="6383160" y="4277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684"/>
          <p:cNvSpPr/>
          <p:nvPr/>
        </p:nvSpPr>
        <p:spPr>
          <a:xfrm rot="20068800">
            <a:off x="6277320" y="49867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685"/>
          <p:cNvSpPr/>
          <p:nvPr/>
        </p:nvSpPr>
        <p:spPr>
          <a:xfrm>
            <a:off x="6651720" y="4632840"/>
            <a:ext cx="594360" cy="5943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680"/>
          <p:cNvSpPr/>
          <p:nvPr/>
        </p:nvSpPr>
        <p:spPr>
          <a:xfrm rot="19366800">
            <a:off x="6605640" y="4681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683"/>
          <p:cNvSpPr/>
          <p:nvPr/>
        </p:nvSpPr>
        <p:spPr>
          <a:xfrm rot="19366800">
            <a:off x="6971040" y="4573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686"/>
          <p:cNvSpPr/>
          <p:nvPr/>
        </p:nvSpPr>
        <p:spPr>
          <a:xfrm rot="1365000">
            <a:off x="5738760" y="492156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705"/>
          <p:cNvSpPr/>
          <p:nvPr/>
        </p:nvSpPr>
        <p:spPr>
          <a:xfrm rot="5400000">
            <a:off x="7269480" y="3617640"/>
            <a:ext cx="592200" cy="79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선 화살표 연결선 706"/>
          <p:cNvSpPr/>
          <p:nvPr/>
        </p:nvSpPr>
        <p:spPr>
          <a:xfrm rot="5400000" flipV="1">
            <a:off x="8006040" y="34081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타원 710"/>
          <p:cNvSpPr/>
          <p:nvPr/>
        </p:nvSpPr>
        <p:spPr>
          <a:xfrm>
            <a:off x="7347240" y="318816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9" name="그룹 712"/>
          <p:cNvGrpSpPr/>
          <p:nvPr/>
        </p:nvGrpSpPr>
        <p:grpSpPr>
          <a:xfrm>
            <a:off x="2532960" y="4433400"/>
            <a:ext cx="326520" cy="249480"/>
            <a:chOff x="2532960" y="4433400"/>
            <a:chExt cx="326520" cy="249480"/>
          </a:xfrm>
        </p:grpSpPr>
        <p:sp>
          <p:nvSpPr>
            <p:cNvPr id="590" name="타원 713"/>
            <p:cNvSpPr/>
            <p:nvPr/>
          </p:nvSpPr>
          <p:spPr>
            <a:xfrm>
              <a:off x="2586600" y="4453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TextBox 714"/>
            <p:cNvSpPr/>
            <p:nvPr/>
          </p:nvSpPr>
          <p:spPr>
            <a:xfrm>
              <a:off x="2532960" y="4433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92" name="그룹 721"/>
          <p:cNvGrpSpPr/>
          <p:nvPr/>
        </p:nvGrpSpPr>
        <p:grpSpPr>
          <a:xfrm>
            <a:off x="6170760" y="4066560"/>
            <a:ext cx="326520" cy="249480"/>
            <a:chOff x="6170760" y="4066560"/>
            <a:chExt cx="326520" cy="249480"/>
          </a:xfrm>
        </p:grpSpPr>
        <p:sp>
          <p:nvSpPr>
            <p:cNvPr id="593" name="타원 722"/>
            <p:cNvSpPr/>
            <p:nvPr/>
          </p:nvSpPr>
          <p:spPr>
            <a:xfrm>
              <a:off x="6224400" y="40870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TextBox 723"/>
            <p:cNvSpPr/>
            <p:nvPr/>
          </p:nvSpPr>
          <p:spPr>
            <a:xfrm>
              <a:off x="6170760" y="4066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5" name="직사각형 726"/>
          <p:cNvSpPr/>
          <p:nvPr/>
        </p:nvSpPr>
        <p:spPr>
          <a:xfrm>
            <a:off x="7710120" y="3875760"/>
            <a:ext cx="3453840" cy="220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6" name="직사각형 316"/>
          <p:cNvSpPr/>
          <p:nvPr/>
        </p:nvSpPr>
        <p:spPr>
          <a:xfrm>
            <a:off x="4099320" y="4851360"/>
            <a:ext cx="296640" cy="2966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17"/>
          <p:cNvGrpSpPr/>
          <p:nvPr/>
        </p:nvGrpSpPr>
        <p:grpSpPr>
          <a:xfrm>
            <a:off x="3936960" y="4665960"/>
            <a:ext cx="326520" cy="249480"/>
            <a:chOff x="3936960" y="4665960"/>
            <a:chExt cx="326520" cy="249480"/>
          </a:xfrm>
        </p:grpSpPr>
        <p:sp>
          <p:nvSpPr>
            <p:cNvPr id="598" name="타원 318"/>
            <p:cNvSpPr/>
            <p:nvPr/>
          </p:nvSpPr>
          <p:spPr>
            <a:xfrm>
              <a:off x="3990240" y="4686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19"/>
            <p:cNvSpPr/>
            <p:nvPr/>
          </p:nvSpPr>
          <p:spPr>
            <a:xfrm>
              <a:off x="3936960" y="4665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320"/>
          <p:cNvSpPr/>
          <p:nvPr/>
        </p:nvSpPr>
        <p:spPr>
          <a:xfrm>
            <a:off x="8007480" y="4546080"/>
            <a:ext cx="101160" cy="1011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321"/>
          <p:cNvSpPr/>
          <p:nvPr/>
        </p:nvSpPr>
        <p:spPr>
          <a:xfrm>
            <a:off x="4987440" y="1557360"/>
            <a:ext cx="296640" cy="29664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3" name="그룹 323"/>
          <p:cNvGrpSpPr/>
          <p:nvPr/>
        </p:nvGrpSpPr>
        <p:grpSpPr>
          <a:xfrm>
            <a:off x="4825080" y="1371960"/>
            <a:ext cx="326520" cy="249480"/>
            <a:chOff x="4825080" y="1371960"/>
            <a:chExt cx="326520" cy="249480"/>
          </a:xfrm>
        </p:grpSpPr>
        <p:sp>
          <p:nvSpPr>
            <p:cNvPr id="604" name="타원 324"/>
            <p:cNvSpPr/>
            <p:nvPr/>
          </p:nvSpPr>
          <p:spPr>
            <a:xfrm>
              <a:off x="4878720" y="1392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TextBox 325"/>
            <p:cNvSpPr/>
            <p:nvPr/>
          </p:nvSpPr>
          <p:spPr>
            <a:xfrm>
              <a:off x="4825080" y="1371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6" name="직사각형 326"/>
          <p:cNvSpPr/>
          <p:nvPr/>
        </p:nvSpPr>
        <p:spPr>
          <a:xfrm>
            <a:off x="8007480" y="4835160"/>
            <a:ext cx="101160" cy="10116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TextBox 600"/>
          <p:cNvSpPr/>
          <p:nvPr/>
        </p:nvSpPr>
        <p:spPr>
          <a:xfrm>
            <a:off x="-1080" y="6858360"/>
            <a:ext cx="3147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TextBox 601"/>
          <p:cNvSpPr/>
          <p:nvPr/>
        </p:nvSpPr>
        <p:spPr>
          <a:xfrm>
            <a:off x="11671200" y="529560"/>
            <a:ext cx="5180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55BF6435-88B0-1780-6390-4464F9765E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찍지 마세용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23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24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3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4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5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6" name="TextBox 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8" name="직사각형 69"/>
          <p:cNvSpPr/>
          <p:nvPr/>
        </p:nvSpPr>
        <p:spPr>
          <a:xfrm>
            <a:off x="3392640" y="1269360"/>
            <a:ext cx="3352320" cy="43988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5" name="그룹 2"/>
          <p:cNvGrpSpPr/>
          <p:nvPr/>
        </p:nvGrpSpPr>
        <p:grpSpPr>
          <a:xfrm>
            <a:off x="3483720" y="3491640"/>
            <a:ext cx="3170520" cy="1063800"/>
            <a:chOff x="3483720" y="3491640"/>
            <a:chExt cx="3170520" cy="1063800"/>
          </a:xfrm>
        </p:grpSpPr>
        <p:sp>
          <p:nvSpPr>
            <p:cNvPr id="636" name="직사각형 32"/>
            <p:cNvSpPr/>
            <p:nvPr/>
          </p:nvSpPr>
          <p:spPr>
            <a:xfrm>
              <a:off x="34837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직사각형 33"/>
            <p:cNvSpPr/>
            <p:nvPr/>
          </p:nvSpPr>
          <p:spPr>
            <a:xfrm>
              <a:off x="401616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직사각형 34"/>
            <p:cNvSpPr/>
            <p:nvPr/>
          </p:nvSpPr>
          <p:spPr>
            <a:xfrm>
              <a:off x="45370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" name="직사각형 35"/>
            <p:cNvSpPr/>
            <p:nvPr/>
          </p:nvSpPr>
          <p:spPr>
            <a:xfrm>
              <a:off x="50695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" name="직사각형 36"/>
            <p:cNvSpPr/>
            <p:nvPr/>
          </p:nvSpPr>
          <p:spPr>
            <a:xfrm>
              <a:off x="34837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직사각형 37"/>
            <p:cNvSpPr/>
            <p:nvPr/>
          </p:nvSpPr>
          <p:spPr>
            <a:xfrm>
              <a:off x="401616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직사각형 38"/>
            <p:cNvSpPr/>
            <p:nvPr/>
          </p:nvSpPr>
          <p:spPr>
            <a:xfrm>
              <a:off x="45370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직사각형 39"/>
            <p:cNvSpPr/>
            <p:nvPr/>
          </p:nvSpPr>
          <p:spPr>
            <a:xfrm>
              <a:off x="50695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직사각형 56"/>
            <p:cNvSpPr/>
            <p:nvPr/>
          </p:nvSpPr>
          <p:spPr>
            <a:xfrm>
              <a:off x="559044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직사각형 57"/>
            <p:cNvSpPr/>
            <p:nvPr/>
          </p:nvSpPr>
          <p:spPr>
            <a:xfrm>
              <a:off x="61228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" name="직사각형 58"/>
            <p:cNvSpPr/>
            <p:nvPr/>
          </p:nvSpPr>
          <p:spPr>
            <a:xfrm>
              <a:off x="559044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직사각형 59"/>
            <p:cNvSpPr/>
            <p:nvPr/>
          </p:nvSpPr>
          <p:spPr>
            <a:xfrm>
              <a:off x="61228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8" name="직사각형 60"/>
          <p:cNvSpPr/>
          <p:nvPr/>
        </p:nvSpPr>
        <p:spPr>
          <a:xfrm>
            <a:off x="559044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1"/>
          <p:cNvSpPr/>
          <p:nvPr/>
        </p:nvSpPr>
        <p:spPr>
          <a:xfrm>
            <a:off x="61228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2"/>
          <p:cNvSpPr/>
          <p:nvPr/>
        </p:nvSpPr>
        <p:spPr>
          <a:xfrm>
            <a:off x="559044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3"/>
          <p:cNvSpPr/>
          <p:nvPr/>
        </p:nvSpPr>
        <p:spPr>
          <a:xfrm>
            <a:off x="61228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4"/>
          <p:cNvSpPr/>
          <p:nvPr/>
        </p:nvSpPr>
        <p:spPr>
          <a:xfrm>
            <a:off x="559044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5"/>
          <p:cNvSpPr/>
          <p:nvPr/>
        </p:nvSpPr>
        <p:spPr>
          <a:xfrm>
            <a:off x="61228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6"/>
          <p:cNvSpPr/>
          <p:nvPr/>
        </p:nvSpPr>
        <p:spPr>
          <a:xfrm>
            <a:off x="559044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7"/>
          <p:cNvSpPr/>
          <p:nvPr/>
        </p:nvSpPr>
        <p:spPr>
          <a:xfrm>
            <a:off x="61228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71"/>
          <p:cNvSpPr/>
          <p:nvPr/>
        </p:nvSpPr>
        <p:spPr>
          <a:xfrm>
            <a:off x="4537080" y="1279440"/>
            <a:ext cx="1052280" cy="907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타원 72"/>
          <p:cNvSpPr/>
          <p:nvPr/>
        </p:nvSpPr>
        <p:spPr>
          <a:xfrm>
            <a:off x="4424400" y="104508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658" name="그룹 1"/>
          <p:cNvGrpSpPr/>
          <p:nvPr/>
        </p:nvGrpSpPr>
        <p:grpSpPr>
          <a:xfrm>
            <a:off x="4424400" y="5342760"/>
            <a:ext cx="1164960" cy="923760"/>
            <a:chOff x="4424400" y="5342760"/>
            <a:chExt cx="1164960" cy="923760"/>
          </a:xfrm>
        </p:grpSpPr>
        <p:sp>
          <p:nvSpPr>
            <p:cNvPr id="659" name="직사각형 73"/>
            <p:cNvSpPr/>
            <p:nvPr/>
          </p:nvSpPr>
          <p:spPr>
            <a:xfrm>
              <a:off x="4537080" y="5577480"/>
              <a:ext cx="1052280" cy="907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타원 74"/>
            <p:cNvSpPr/>
            <p:nvPr/>
          </p:nvSpPr>
          <p:spPr>
            <a:xfrm>
              <a:off x="4424400" y="53427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661" name="직선 화살표 연결선 76"/>
            <p:cNvSpPr/>
            <p:nvPr/>
          </p:nvSpPr>
          <p:spPr>
            <a:xfrm flipV="1">
              <a:off x="5069520" y="5820120"/>
              <a:ext cx="360" cy="446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2" name="직선 화살표 연결선 77"/>
          <p:cNvSpPr/>
          <p:nvPr/>
        </p:nvSpPr>
        <p:spPr>
          <a:xfrm flipV="1">
            <a:off x="5069520" y="60300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3" name="그룹 55"/>
          <p:cNvGrpSpPr/>
          <p:nvPr/>
        </p:nvGrpSpPr>
        <p:grpSpPr>
          <a:xfrm>
            <a:off x="3483720" y="4547880"/>
            <a:ext cx="3170520" cy="1063800"/>
            <a:chOff x="3483720" y="4547880"/>
            <a:chExt cx="3170520" cy="1063800"/>
          </a:xfrm>
        </p:grpSpPr>
        <p:sp>
          <p:nvSpPr>
            <p:cNvPr id="664" name="직사각형 32"/>
            <p:cNvSpPr/>
            <p:nvPr/>
          </p:nvSpPr>
          <p:spPr>
            <a:xfrm>
              <a:off x="34837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직사각형 33"/>
            <p:cNvSpPr/>
            <p:nvPr/>
          </p:nvSpPr>
          <p:spPr>
            <a:xfrm>
              <a:off x="401616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직사각형 34"/>
            <p:cNvSpPr/>
            <p:nvPr/>
          </p:nvSpPr>
          <p:spPr>
            <a:xfrm>
              <a:off x="45370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직사각형 35"/>
            <p:cNvSpPr/>
            <p:nvPr/>
          </p:nvSpPr>
          <p:spPr>
            <a:xfrm>
              <a:off x="50695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직사각형 36"/>
            <p:cNvSpPr/>
            <p:nvPr/>
          </p:nvSpPr>
          <p:spPr>
            <a:xfrm>
              <a:off x="34837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직사각형 37"/>
            <p:cNvSpPr/>
            <p:nvPr/>
          </p:nvSpPr>
          <p:spPr>
            <a:xfrm>
              <a:off x="401616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직사각형 38"/>
            <p:cNvSpPr/>
            <p:nvPr/>
          </p:nvSpPr>
          <p:spPr>
            <a:xfrm>
              <a:off x="45370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직사각형 39"/>
            <p:cNvSpPr/>
            <p:nvPr/>
          </p:nvSpPr>
          <p:spPr>
            <a:xfrm>
              <a:off x="50695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직사각형 56"/>
            <p:cNvSpPr/>
            <p:nvPr/>
          </p:nvSpPr>
          <p:spPr>
            <a:xfrm>
              <a:off x="559044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직사각형 57"/>
            <p:cNvSpPr/>
            <p:nvPr/>
          </p:nvSpPr>
          <p:spPr>
            <a:xfrm>
              <a:off x="61228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직사각형 58"/>
            <p:cNvSpPr/>
            <p:nvPr/>
          </p:nvSpPr>
          <p:spPr>
            <a:xfrm>
              <a:off x="559044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직사각형 59"/>
            <p:cNvSpPr/>
            <p:nvPr/>
          </p:nvSpPr>
          <p:spPr>
            <a:xfrm>
              <a:off x="61228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7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142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143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2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3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4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85" name="그룹 4"/>
          <p:cNvGrpSpPr/>
          <p:nvPr/>
        </p:nvGrpSpPr>
        <p:grpSpPr>
          <a:xfrm>
            <a:off x="4227120" y="527040"/>
            <a:ext cx="2651760" cy="6037920"/>
            <a:chOff x="4227120" y="527040"/>
            <a:chExt cx="2651760" cy="6037920"/>
          </a:xfrm>
        </p:grpSpPr>
        <p:grpSp>
          <p:nvGrpSpPr>
            <p:cNvPr id="686" name="그룹 3"/>
            <p:cNvGrpSpPr/>
            <p:nvPr/>
          </p:nvGrpSpPr>
          <p:grpSpPr>
            <a:xfrm>
              <a:off x="4227120" y="527040"/>
              <a:ext cx="2651760" cy="6037920"/>
              <a:chOff x="4227120" y="527040"/>
              <a:chExt cx="2651760" cy="6037920"/>
            </a:xfrm>
          </p:grpSpPr>
          <p:sp>
            <p:nvSpPr>
              <p:cNvPr id="687" name="직사각형 140"/>
              <p:cNvSpPr/>
              <p:nvPr/>
            </p:nvSpPr>
            <p:spPr>
              <a:xfrm>
                <a:off x="4227120" y="983880"/>
                <a:ext cx="2651760" cy="5171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68"/>
              <p:cNvSpPr/>
              <p:nvPr/>
            </p:nvSpPr>
            <p:spPr>
              <a:xfrm>
                <a:off x="4298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69"/>
              <p:cNvSpPr/>
              <p:nvPr/>
            </p:nvSpPr>
            <p:spPr>
              <a:xfrm>
                <a:off x="472032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70"/>
              <p:cNvSpPr/>
              <p:nvPr/>
            </p:nvSpPr>
            <p:spPr>
              <a:xfrm>
                <a:off x="51321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71"/>
              <p:cNvSpPr/>
              <p:nvPr/>
            </p:nvSpPr>
            <p:spPr>
              <a:xfrm>
                <a:off x="55533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72"/>
              <p:cNvSpPr/>
              <p:nvPr/>
            </p:nvSpPr>
            <p:spPr>
              <a:xfrm>
                <a:off x="4298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73"/>
              <p:cNvSpPr/>
              <p:nvPr/>
            </p:nvSpPr>
            <p:spPr>
              <a:xfrm>
                <a:off x="472032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74"/>
              <p:cNvSpPr/>
              <p:nvPr/>
            </p:nvSpPr>
            <p:spPr>
              <a:xfrm>
                <a:off x="51321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75"/>
              <p:cNvSpPr/>
              <p:nvPr/>
            </p:nvSpPr>
            <p:spPr>
              <a:xfrm>
                <a:off x="55533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76"/>
              <p:cNvSpPr/>
              <p:nvPr/>
            </p:nvSpPr>
            <p:spPr>
              <a:xfrm>
                <a:off x="59655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77"/>
              <p:cNvSpPr/>
              <p:nvPr/>
            </p:nvSpPr>
            <p:spPr>
              <a:xfrm>
                <a:off x="6386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78"/>
              <p:cNvSpPr/>
              <p:nvPr/>
            </p:nvSpPr>
            <p:spPr>
              <a:xfrm>
                <a:off x="59655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79"/>
              <p:cNvSpPr/>
              <p:nvPr/>
            </p:nvSpPr>
            <p:spPr>
              <a:xfrm>
                <a:off x="6386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92"/>
              <p:cNvSpPr/>
              <p:nvPr/>
            </p:nvSpPr>
            <p:spPr>
              <a:xfrm>
                <a:off x="4298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93"/>
              <p:cNvSpPr/>
              <p:nvPr/>
            </p:nvSpPr>
            <p:spPr>
              <a:xfrm>
                <a:off x="472032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94"/>
              <p:cNvSpPr/>
              <p:nvPr/>
            </p:nvSpPr>
            <p:spPr>
              <a:xfrm>
                <a:off x="51321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95"/>
              <p:cNvSpPr/>
              <p:nvPr/>
            </p:nvSpPr>
            <p:spPr>
              <a:xfrm>
                <a:off x="55533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96"/>
              <p:cNvSpPr/>
              <p:nvPr/>
            </p:nvSpPr>
            <p:spPr>
              <a:xfrm>
                <a:off x="4298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97"/>
              <p:cNvSpPr/>
              <p:nvPr/>
            </p:nvSpPr>
            <p:spPr>
              <a:xfrm>
                <a:off x="472032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98"/>
              <p:cNvSpPr/>
              <p:nvPr/>
            </p:nvSpPr>
            <p:spPr>
              <a:xfrm>
                <a:off x="51321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99"/>
              <p:cNvSpPr/>
              <p:nvPr/>
            </p:nvSpPr>
            <p:spPr>
              <a:xfrm>
                <a:off x="55533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00"/>
              <p:cNvSpPr/>
              <p:nvPr/>
            </p:nvSpPr>
            <p:spPr>
              <a:xfrm>
                <a:off x="59655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01"/>
              <p:cNvSpPr/>
              <p:nvPr/>
            </p:nvSpPr>
            <p:spPr>
              <a:xfrm>
                <a:off x="6386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02"/>
              <p:cNvSpPr/>
              <p:nvPr/>
            </p:nvSpPr>
            <p:spPr>
              <a:xfrm>
                <a:off x="59655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03"/>
              <p:cNvSpPr/>
              <p:nvPr/>
            </p:nvSpPr>
            <p:spPr>
              <a:xfrm>
                <a:off x="6386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04"/>
              <p:cNvSpPr/>
              <p:nvPr/>
            </p:nvSpPr>
            <p:spPr>
              <a:xfrm>
                <a:off x="4298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05"/>
              <p:cNvSpPr/>
              <p:nvPr/>
            </p:nvSpPr>
            <p:spPr>
              <a:xfrm>
                <a:off x="472032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06"/>
              <p:cNvSpPr/>
              <p:nvPr/>
            </p:nvSpPr>
            <p:spPr>
              <a:xfrm>
                <a:off x="51321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07"/>
              <p:cNvSpPr/>
              <p:nvPr/>
            </p:nvSpPr>
            <p:spPr>
              <a:xfrm>
                <a:off x="55533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08"/>
              <p:cNvSpPr/>
              <p:nvPr/>
            </p:nvSpPr>
            <p:spPr>
              <a:xfrm>
                <a:off x="59655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09"/>
              <p:cNvSpPr/>
              <p:nvPr/>
            </p:nvSpPr>
            <p:spPr>
              <a:xfrm>
                <a:off x="6386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10"/>
              <p:cNvSpPr/>
              <p:nvPr/>
            </p:nvSpPr>
            <p:spPr>
              <a:xfrm>
                <a:off x="4298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11"/>
              <p:cNvSpPr/>
              <p:nvPr/>
            </p:nvSpPr>
            <p:spPr>
              <a:xfrm>
                <a:off x="472032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12"/>
              <p:cNvSpPr/>
              <p:nvPr/>
            </p:nvSpPr>
            <p:spPr>
              <a:xfrm>
                <a:off x="51321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13"/>
              <p:cNvSpPr/>
              <p:nvPr/>
            </p:nvSpPr>
            <p:spPr>
              <a:xfrm>
                <a:off x="55533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14"/>
              <p:cNvSpPr/>
              <p:nvPr/>
            </p:nvSpPr>
            <p:spPr>
              <a:xfrm>
                <a:off x="4298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15"/>
              <p:cNvSpPr/>
              <p:nvPr/>
            </p:nvSpPr>
            <p:spPr>
              <a:xfrm>
                <a:off x="472032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직사각형 116"/>
              <p:cNvSpPr/>
              <p:nvPr/>
            </p:nvSpPr>
            <p:spPr>
              <a:xfrm>
                <a:off x="51321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사각형 117"/>
              <p:cNvSpPr/>
              <p:nvPr/>
            </p:nvSpPr>
            <p:spPr>
              <a:xfrm>
                <a:off x="55533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18"/>
              <p:cNvSpPr/>
              <p:nvPr/>
            </p:nvSpPr>
            <p:spPr>
              <a:xfrm>
                <a:off x="59655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직사각형 119"/>
              <p:cNvSpPr/>
              <p:nvPr/>
            </p:nvSpPr>
            <p:spPr>
              <a:xfrm>
                <a:off x="6386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사각형 120"/>
              <p:cNvSpPr/>
              <p:nvPr/>
            </p:nvSpPr>
            <p:spPr>
              <a:xfrm>
                <a:off x="59655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9" name="직사각형 121"/>
              <p:cNvSpPr/>
              <p:nvPr/>
            </p:nvSpPr>
            <p:spPr>
              <a:xfrm>
                <a:off x="6386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0" name="직사각형 122"/>
              <p:cNvSpPr/>
              <p:nvPr/>
            </p:nvSpPr>
            <p:spPr>
              <a:xfrm>
                <a:off x="4298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1" name="직사각형 123"/>
              <p:cNvSpPr/>
              <p:nvPr/>
            </p:nvSpPr>
            <p:spPr>
              <a:xfrm>
                <a:off x="472032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직사각형 124"/>
              <p:cNvSpPr/>
              <p:nvPr/>
            </p:nvSpPr>
            <p:spPr>
              <a:xfrm>
                <a:off x="51321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직사각형 125"/>
              <p:cNvSpPr/>
              <p:nvPr/>
            </p:nvSpPr>
            <p:spPr>
              <a:xfrm>
                <a:off x="55533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" name="직사각형 126"/>
              <p:cNvSpPr/>
              <p:nvPr/>
            </p:nvSpPr>
            <p:spPr>
              <a:xfrm>
                <a:off x="4298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5" name="직사각형 127"/>
              <p:cNvSpPr/>
              <p:nvPr/>
            </p:nvSpPr>
            <p:spPr>
              <a:xfrm>
                <a:off x="472032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6" name="직사각형 128"/>
              <p:cNvSpPr/>
              <p:nvPr/>
            </p:nvSpPr>
            <p:spPr>
              <a:xfrm>
                <a:off x="51321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직사각형 129"/>
              <p:cNvSpPr/>
              <p:nvPr/>
            </p:nvSpPr>
            <p:spPr>
              <a:xfrm>
                <a:off x="55533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8" name="직사각형 130"/>
              <p:cNvSpPr/>
              <p:nvPr/>
            </p:nvSpPr>
            <p:spPr>
              <a:xfrm>
                <a:off x="59655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9" name="직사각형 131"/>
              <p:cNvSpPr/>
              <p:nvPr/>
            </p:nvSpPr>
            <p:spPr>
              <a:xfrm>
                <a:off x="6386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0" name="직사각형 132"/>
              <p:cNvSpPr/>
              <p:nvPr/>
            </p:nvSpPr>
            <p:spPr>
              <a:xfrm>
                <a:off x="59655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1" name="직사각형 133"/>
              <p:cNvSpPr/>
              <p:nvPr/>
            </p:nvSpPr>
            <p:spPr>
              <a:xfrm>
                <a:off x="6386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2" name="직사각형 134"/>
              <p:cNvSpPr/>
              <p:nvPr/>
            </p:nvSpPr>
            <p:spPr>
              <a:xfrm>
                <a:off x="4298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3" name="직사각형 135"/>
              <p:cNvSpPr/>
              <p:nvPr/>
            </p:nvSpPr>
            <p:spPr>
              <a:xfrm>
                <a:off x="472032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" name="직사각형 136"/>
              <p:cNvSpPr/>
              <p:nvPr/>
            </p:nvSpPr>
            <p:spPr>
              <a:xfrm>
                <a:off x="51321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직사각형 137"/>
              <p:cNvSpPr/>
              <p:nvPr/>
            </p:nvSpPr>
            <p:spPr>
              <a:xfrm>
                <a:off x="55533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6" name="직사각형 138"/>
              <p:cNvSpPr/>
              <p:nvPr/>
            </p:nvSpPr>
            <p:spPr>
              <a:xfrm>
                <a:off x="59655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7" name="직사각형 139"/>
              <p:cNvSpPr/>
              <p:nvPr/>
            </p:nvSpPr>
            <p:spPr>
              <a:xfrm>
                <a:off x="6386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직사각형 149"/>
              <p:cNvSpPr/>
              <p:nvPr/>
            </p:nvSpPr>
            <p:spPr>
              <a:xfrm>
                <a:off x="5132160" y="607392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9" name="직선 화살표 연결선 151"/>
              <p:cNvSpPr/>
              <p:nvPr/>
            </p:nvSpPr>
            <p:spPr>
              <a:xfrm flipV="1">
                <a:off x="5553360" y="6212160"/>
                <a:ext cx="360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직사각형 152"/>
              <p:cNvSpPr/>
              <p:nvPr/>
            </p:nvSpPr>
            <p:spPr>
              <a:xfrm>
                <a:off x="5132160" y="98388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직선 화살표 연결선 154"/>
              <p:cNvSpPr/>
              <p:nvPr/>
            </p:nvSpPr>
            <p:spPr>
              <a:xfrm flipV="1">
                <a:off x="5558040" y="527040"/>
                <a:ext cx="360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직사각형 68"/>
              <p:cNvSpPr/>
              <p:nvPr/>
            </p:nvSpPr>
            <p:spPr>
              <a:xfrm>
                <a:off x="4298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직사각형 69"/>
              <p:cNvSpPr/>
              <p:nvPr/>
            </p:nvSpPr>
            <p:spPr>
              <a:xfrm>
                <a:off x="472032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직사각형 70"/>
              <p:cNvSpPr/>
              <p:nvPr/>
            </p:nvSpPr>
            <p:spPr>
              <a:xfrm>
                <a:off x="51321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직사각형 71"/>
              <p:cNvSpPr/>
              <p:nvPr/>
            </p:nvSpPr>
            <p:spPr>
              <a:xfrm>
                <a:off x="55533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직사각형 76"/>
              <p:cNvSpPr/>
              <p:nvPr/>
            </p:nvSpPr>
            <p:spPr>
              <a:xfrm>
                <a:off x="59655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직사각형 77"/>
              <p:cNvSpPr/>
              <p:nvPr/>
            </p:nvSpPr>
            <p:spPr>
              <a:xfrm>
                <a:off x="6386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직사각형 134"/>
              <p:cNvSpPr/>
              <p:nvPr/>
            </p:nvSpPr>
            <p:spPr>
              <a:xfrm>
                <a:off x="4298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9" name="직사각형 135"/>
              <p:cNvSpPr/>
              <p:nvPr/>
            </p:nvSpPr>
            <p:spPr>
              <a:xfrm>
                <a:off x="472032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0" name="직사각형 136"/>
              <p:cNvSpPr/>
              <p:nvPr/>
            </p:nvSpPr>
            <p:spPr>
              <a:xfrm>
                <a:off x="51321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직사각형 137"/>
              <p:cNvSpPr/>
              <p:nvPr/>
            </p:nvSpPr>
            <p:spPr>
              <a:xfrm>
                <a:off x="55533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직사각형 138"/>
              <p:cNvSpPr/>
              <p:nvPr/>
            </p:nvSpPr>
            <p:spPr>
              <a:xfrm>
                <a:off x="59655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직사각형 139"/>
              <p:cNvSpPr/>
              <p:nvPr/>
            </p:nvSpPr>
            <p:spPr>
              <a:xfrm>
                <a:off x="6386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64" name="타원 150"/>
            <p:cNvSpPr/>
            <p:nvPr/>
          </p:nvSpPr>
          <p:spPr>
            <a:xfrm>
              <a:off x="5021640" y="5879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765" name="타원 153"/>
            <p:cNvSpPr/>
            <p:nvPr/>
          </p:nvSpPr>
          <p:spPr>
            <a:xfrm>
              <a:off x="5030640" y="815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23"/>
          <p:cNvSpPr/>
          <p:nvPr/>
        </p:nvSpPr>
        <p:spPr>
          <a:xfrm>
            <a:off x="10569600" y="22287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24"/>
          <p:cNvSpPr/>
          <p:nvPr/>
        </p:nvSpPr>
        <p:spPr>
          <a:xfrm>
            <a:off x="10569600" y="128484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TextBox 6"/>
          <p:cNvSpPr/>
          <p:nvPr/>
        </p:nvSpPr>
        <p:spPr>
          <a:xfrm>
            <a:off x="11066040" y="22287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0" name="TextBox 7"/>
          <p:cNvSpPr/>
          <p:nvPr/>
        </p:nvSpPr>
        <p:spPr>
          <a:xfrm>
            <a:off x="11066040" y="1288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1" name="TextBox 12"/>
          <p:cNvSpPr/>
          <p:nvPr/>
        </p:nvSpPr>
        <p:spPr>
          <a:xfrm>
            <a:off x="9679320" y="22287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2" name="TextBox 13"/>
          <p:cNvSpPr/>
          <p:nvPr/>
        </p:nvSpPr>
        <p:spPr>
          <a:xfrm>
            <a:off x="9679320" y="1288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3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5" name="직사각형 85"/>
          <p:cNvSpPr/>
          <p:nvPr/>
        </p:nvSpPr>
        <p:spPr>
          <a:xfrm>
            <a:off x="4962240" y="608760"/>
            <a:ext cx="956520" cy="909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84"/>
          <p:cNvSpPr/>
          <p:nvPr/>
        </p:nvSpPr>
        <p:spPr>
          <a:xfrm>
            <a:off x="4116600" y="1453680"/>
            <a:ext cx="2655000" cy="472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32"/>
          <p:cNvSpPr/>
          <p:nvPr/>
        </p:nvSpPr>
        <p:spPr>
          <a:xfrm>
            <a:off x="418104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33"/>
          <p:cNvSpPr/>
          <p:nvPr/>
        </p:nvSpPr>
        <p:spPr>
          <a:xfrm>
            <a:off x="46026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34"/>
          <p:cNvSpPr/>
          <p:nvPr/>
        </p:nvSpPr>
        <p:spPr>
          <a:xfrm>
            <a:off x="50148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35"/>
          <p:cNvSpPr/>
          <p:nvPr/>
        </p:nvSpPr>
        <p:spPr>
          <a:xfrm>
            <a:off x="543672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직사각형 36"/>
          <p:cNvSpPr/>
          <p:nvPr/>
        </p:nvSpPr>
        <p:spPr>
          <a:xfrm>
            <a:off x="418104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직사각형 37"/>
          <p:cNvSpPr/>
          <p:nvPr/>
        </p:nvSpPr>
        <p:spPr>
          <a:xfrm>
            <a:off x="46026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직사각형 38"/>
          <p:cNvSpPr/>
          <p:nvPr/>
        </p:nvSpPr>
        <p:spPr>
          <a:xfrm>
            <a:off x="50148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직사각형 39"/>
          <p:cNvSpPr/>
          <p:nvPr/>
        </p:nvSpPr>
        <p:spPr>
          <a:xfrm>
            <a:off x="543672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직사각형 56"/>
          <p:cNvSpPr/>
          <p:nvPr/>
        </p:nvSpPr>
        <p:spPr>
          <a:xfrm>
            <a:off x="585828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직사각형 57"/>
          <p:cNvSpPr/>
          <p:nvPr/>
        </p:nvSpPr>
        <p:spPr>
          <a:xfrm>
            <a:off x="62802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직사각형 58"/>
          <p:cNvSpPr/>
          <p:nvPr/>
        </p:nvSpPr>
        <p:spPr>
          <a:xfrm>
            <a:off x="585828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직사각형 59"/>
          <p:cNvSpPr/>
          <p:nvPr/>
        </p:nvSpPr>
        <p:spPr>
          <a:xfrm>
            <a:off x="62802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직사각형 68"/>
          <p:cNvSpPr/>
          <p:nvPr/>
        </p:nvSpPr>
        <p:spPr>
          <a:xfrm>
            <a:off x="418104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직사각형 69"/>
          <p:cNvSpPr/>
          <p:nvPr/>
        </p:nvSpPr>
        <p:spPr>
          <a:xfrm>
            <a:off x="46026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직사각형 70"/>
          <p:cNvSpPr/>
          <p:nvPr/>
        </p:nvSpPr>
        <p:spPr>
          <a:xfrm>
            <a:off x="50148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직사각형 71"/>
          <p:cNvSpPr/>
          <p:nvPr/>
        </p:nvSpPr>
        <p:spPr>
          <a:xfrm>
            <a:off x="543672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72"/>
          <p:cNvSpPr/>
          <p:nvPr/>
        </p:nvSpPr>
        <p:spPr>
          <a:xfrm>
            <a:off x="418104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73"/>
          <p:cNvSpPr/>
          <p:nvPr/>
        </p:nvSpPr>
        <p:spPr>
          <a:xfrm>
            <a:off x="46026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직사각형 74"/>
          <p:cNvSpPr/>
          <p:nvPr/>
        </p:nvSpPr>
        <p:spPr>
          <a:xfrm>
            <a:off x="50148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75"/>
          <p:cNvSpPr/>
          <p:nvPr/>
        </p:nvSpPr>
        <p:spPr>
          <a:xfrm>
            <a:off x="543672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76"/>
          <p:cNvSpPr/>
          <p:nvPr/>
        </p:nvSpPr>
        <p:spPr>
          <a:xfrm>
            <a:off x="585828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77"/>
          <p:cNvSpPr/>
          <p:nvPr/>
        </p:nvSpPr>
        <p:spPr>
          <a:xfrm>
            <a:off x="62802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78"/>
          <p:cNvSpPr/>
          <p:nvPr/>
        </p:nvSpPr>
        <p:spPr>
          <a:xfrm>
            <a:off x="585828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79"/>
          <p:cNvSpPr/>
          <p:nvPr/>
        </p:nvSpPr>
        <p:spPr>
          <a:xfrm>
            <a:off x="62802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80"/>
          <p:cNvSpPr/>
          <p:nvPr/>
        </p:nvSpPr>
        <p:spPr>
          <a:xfrm>
            <a:off x="501480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81"/>
          <p:cNvSpPr/>
          <p:nvPr/>
        </p:nvSpPr>
        <p:spPr>
          <a:xfrm>
            <a:off x="543672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82"/>
          <p:cNvSpPr/>
          <p:nvPr/>
        </p:nvSpPr>
        <p:spPr>
          <a:xfrm>
            <a:off x="501480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83"/>
          <p:cNvSpPr/>
          <p:nvPr/>
        </p:nvSpPr>
        <p:spPr>
          <a:xfrm>
            <a:off x="543672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92"/>
          <p:cNvSpPr/>
          <p:nvPr/>
        </p:nvSpPr>
        <p:spPr>
          <a:xfrm>
            <a:off x="5023080" y="599400"/>
            <a:ext cx="833400" cy="71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타원 93"/>
          <p:cNvSpPr/>
          <p:nvPr/>
        </p:nvSpPr>
        <p:spPr>
          <a:xfrm>
            <a:off x="4933800" y="413640"/>
            <a:ext cx="196200" cy="196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07" name="직선 화살표 연결선 97"/>
          <p:cNvSpPr/>
          <p:nvPr/>
        </p:nvSpPr>
        <p:spPr>
          <a:xfrm flipV="1">
            <a:off x="5445000" y="20088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32"/>
          <p:cNvSpPr/>
          <p:nvPr/>
        </p:nvSpPr>
        <p:spPr>
          <a:xfrm>
            <a:off x="418104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33"/>
          <p:cNvSpPr/>
          <p:nvPr/>
        </p:nvSpPr>
        <p:spPr>
          <a:xfrm>
            <a:off x="46026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34"/>
          <p:cNvSpPr/>
          <p:nvPr/>
        </p:nvSpPr>
        <p:spPr>
          <a:xfrm>
            <a:off x="50148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35"/>
          <p:cNvSpPr/>
          <p:nvPr/>
        </p:nvSpPr>
        <p:spPr>
          <a:xfrm>
            <a:off x="543672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36"/>
          <p:cNvSpPr/>
          <p:nvPr/>
        </p:nvSpPr>
        <p:spPr>
          <a:xfrm>
            <a:off x="418104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37"/>
          <p:cNvSpPr/>
          <p:nvPr/>
        </p:nvSpPr>
        <p:spPr>
          <a:xfrm>
            <a:off x="46026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38"/>
          <p:cNvSpPr/>
          <p:nvPr/>
        </p:nvSpPr>
        <p:spPr>
          <a:xfrm>
            <a:off x="50148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39"/>
          <p:cNvSpPr/>
          <p:nvPr/>
        </p:nvSpPr>
        <p:spPr>
          <a:xfrm>
            <a:off x="543672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56"/>
          <p:cNvSpPr/>
          <p:nvPr/>
        </p:nvSpPr>
        <p:spPr>
          <a:xfrm>
            <a:off x="585828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57"/>
          <p:cNvSpPr/>
          <p:nvPr/>
        </p:nvSpPr>
        <p:spPr>
          <a:xfrm>
            <a:off x="62802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58"/>
          <p:cNvSpPr/>
          <p:nvPr/>
        </p:nvSpPr>
        <p:spPr>
          <a:xfrm>
            <a:off x="585828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59"/>
          <p:cNvSpPr/>
          <p:nvPr/>
        </p:nvSpPr>
        <p:spPr>
          <a:xfrm>
            <a:off x="62802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68"/>
          <p:cNvSpPr/>
          <p:nvPr/>
        </p:nvSpPr>
        <p:spPr>
          <a:xfrm>
            <a:off x="418104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69"/>
          <p:cNvSpPr/>
          <p:nvPr/>
        </p:nvSpPr>
        <p:spPr>
          <a:xfrm>
            <a:off x="46026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70"/>
          <p:cNvSpPr/>
          <p:nvPr/>
        </p:nvSpPr>
        <p:spPr>
          <a:xfrm>
            <a:off x="50148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71"/>
          <p:cNvSpPr/>
          <p:nvPr/>
        </p:nvSpPr>
        <p:spPr>
          <a:xfrm>
            <a:off x="543672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72"/>
          <p:cNvSpPr/>
          <p:nvPr/>
        </p:nvSpPr>
        <p:spPr>
          <a:xfrm>
            <a:off x="418104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73"/>
          <p:cNvSpPr/>
          <p:nvPr/>
        </p:nvSpPr>
        <p:spPr>
          <a:xfrm>
            <a:off x="46026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74"/>
          <p:cNvSpPr/>
          <p:nvPr/>
        </p:nvSpPr>
        <p:spPr>
          <a:xfrm>
            <a:off x="50148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75"/>
          <p:cNvSpPr/>
          <p:nvPr/>
        </p:nvSpPr>
        <p:spPr>
          <a:xfrm>
            <a:off x="543672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76"/>
          <p:cNvSpPr/>
          <p:nvPr/>
        </p:nvSpPr>
        <p:spPr>
          <a:xfrm>
            <a:off x="585828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77"/>
          <p:cNvSpPr/>
          <p:nvPr/>
        </p:nvSpPr>
        <p:spPr>
          <a:xfrm>
            <a:off x="62802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78"/>
          <p:cNvSpPr/>
          <p:nvPr/>
        </p:nvSpPr>
        <p:spPr>
          <a:xfrm>
            <a:off x="585828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79"/>
          <p:cNvSpPr/>
          <p:nvPr/>
        </p:nvSpPr>
        <p:spPr>
          <a:xfrm>
            <a:off x="62802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32"/>
          <p:cNvSpPr/>
          <p:nvPr/>
        </p:nvSpPr>
        <p:spPr>
          <a:xfrm>
            <a:off x="418104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33"/>
          <p:cNvSpPr/>
          <p:nvPr/>
        </p:nvSpPr>
        <p:spPr>
          <a:xfrm>
            <a:off x="46026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직사각형 34"/>
          <p:cNvSpPr/>
          <p:nvPr/>
        </p:nvSpPr>
        <p:spPr>
          <a:xfrm>
            <a:off x="50148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직사각형 35"/>
          <p:cNvSpPr/>
          <p:nvPr/>
        </p:nvSpPr>
        <p:spPr>
          <a:xfrm>
            <a:off x="543672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사각형 36"/>
          <p:cNvSpPr/>
          <p:nvPr/>
        </p:nvSpPr>
        <p:spPr>
          <a:xfrm>
            <a:off x="418104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37"/>
          <p:cNvSpPr/>
          <p:nvPr/>
        </p:nvSpPr>
        <p:spPr>
          <a:xfrm>
            <a:off x="46026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직사각형 38"/>
          <p:cNvSpPr/>
          <p:nvPr/>
        </p:nvSpPr>
        <p:spPr>
          <a:xfrm>
            <a:off x="50148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직사각형 39"/>
          <p:cNvSpPr/>
          <p:nvPr/>
        </p:nvSpPr>
        <p:spPr>
          <a:xfrm>
            <a:off x="543672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80"/>
          <p:cNvSpPr/>
          <p:nvPr/>
        </p:nvSpPr>
        <p:spPr>
          <a:xfrm>
            <a:off x="585828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81"/>
          <p:cNvSpPr/>
          <p:nvPr/>
        </p:nvSpPr>
        <p:spPr>
          <a:xfrm>
            <a:off x="62802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82"/>
          <p:cNvSpPr/>
          <p:nvPr/>
        </p:nvSpPr>
        <p:spPr>
          <a:xfrm>
            <a:off x="585828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83"/>
          <p:cNvSpPr/>
          <p:nvPr/>
        </p:nvSpPr>
        <p:spPr>
          <a:xfrm>
            <a:off x="62802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68"/>
          <p:cNvSpPr/>
          <p:nvPr/>
        </p:nvSpPr>
        <p:spPr>
          <a:xfrm>
            <a:off x="418104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69"/>
          <p:cNvSpPr/>
          <p:nvPr/>
        </p:nvSpPr>
        <p:spPr>
          <a:xfrm>
            <a:off x="46026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70"/>
          <p:cNvSpPr/>
          <p:nvPr/>
        </p:nvSpPr>
        <p:spPr>
          <a:xfrm>
            <a:off x="50148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71"/>
          <p:cNvSpPr/>
          <p:nvPr/>
        </p:nvSpPr>
        <p:spPr>
          <a:xfrm>
            <a:off x="543672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76"/>
          <p:cNvSpPr/>
          <p:nvPr/>
        </p:nvSpPr>
        <p:spPr>
          <a:xfrm>
            <a:off x="585828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77"/>
          <p:cNvSpPr/>
          <p:nvPr/>
        </p:nvSpPr>
        <p:spPr>
          <a:xfrm>
            <a:off x="62802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0" name="그룹 2"/>
          <p:cNvGrpSpPr/>
          <p:nvPr/>
        </p:nvGrpSpPr>
        <p:grpSpPr>
          <a:xfrm>
            <a:off x="4942080" y="5928480"/>
            <a:ext cx="922680" cy="731160"/>
            <a:chOff x="4942080" y="5928480"/>
            <a:chExt cx="922680" cy="731160"/>
          </a:xfrm>
        </p:grpSpPr>
        <p:sp>
          <p:nvSpPr>
            <p:cNvPr id="851" name="직사각형 94"/>
            <p:cNvSpPr/>
            <p:nvPr/>
          </p:nvSpPr>
          <p:spPr>
            <a:xfrm>
              <a:off x="5031360" y="6114240"/>
              <a:ext cx="833400" cy="71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타원 95"/>
            <p:cNvSpPr/>
            <p:nvPr/>
          </p:nvSpPr>
          <p:spPr>
            <a:xfrm>
              <a:off x="4942080" y="5928480"/>
              <a:ext cx="196200" cy="19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853" name="직선 화살표 연결선 96"/>
            <p:cNvSpPr/>
            <p:nvPr/>
          </p:nvSpPr>
          <p:spPr>
            <a:xfrm flipV="1">
              <a:off x="5452920" y="6306120"/>
              <a:ext cx="360" cy="353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3"/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4"/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5"/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"/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7"/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8"/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TextBox 6"/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2" name="TextBox 7"/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3" name="TextBox 8"/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4" name="TextBox 9"/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5" name="TextBox 10"/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6" name="TextBox 11"/>
          <p:cNvSpPr/>
          <p:nvPr/>
        </p:nvSpPr>
        <p:spPr>
          <a:xfrm>
            <a:off x="11066040" y="12060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7" name="TextBox 12"/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8" name="TextBox 13"/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9" name="TextBox 14"/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0" name="TextBox 15"/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1" name="TextBox 16"/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2" name="TextBox 17"/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3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5" name="직선 화살표 연결선 299"/>
          <p:cNvSpPr/>
          <p:nvPr/>
        </p:nvSpPr>
        <p:spPr>
          <a:xfrm>
            <a:off x="4475520" y="2903040"/>
            <a:ext cx="174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TextBox 345"/>
          <p:cNvSpPr/>
          <p:nvPr/>
        </p:nvSpPr>
        <p:spPr>
          <a:xfrm>
            <a:off x="4199400" y="2484360"/>
            <a:ext cx="2540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7" name="그룹 8"/>
          <p:cNvGrpSpPr/>
          <p:nvPr/>
        </p:nvGrpSpPr>
        <p:grpSpPr>
          <a:xfrm>
            <a:off x="1951200" y="317520"/>
            <a:ext cx="1939320" cy="6364440"/>
            <a:chOff x="1951200" y="317520"/>
            <a:chExt cx="1939320" cy="6364440"/>
          </a:xfrm>
        </p:grpSpPr>
        <p:sp>
          <p:nvSpPr>
            <p:cNvPr id="878" name="직사각형 258"/>
            <p:cNvSpPr/>
            <p:nvPr/>
          </p:nvSpPr>
          <p:spPr>
            <a:xfrm>
              <a:off x="2055960" y="748800"/>
              <a:ext cx="1834560" cy="546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직사각형 259"/>
            <p:cNvSpPr/>
            <p:nvPr/>
          </p:nvSpPr>
          <p:spPr>
            <a:xfrm>
              <a:off x="212868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직사각형 260"/>
            <p:cNvSpPr/>
            <p:nvPr/>
          </p:nvSpPr>
          <p:spPr>
            <a:xfrm>
              <a:off x="24123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직사각형 261"/>
            <p:cNvSpPr/>
            <p:nvPr/>
          </p:nvSpPr>
          <p:spPr>
            <a:xfrm>
              <a:off x="268992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직사각형 262"/>
            <p:cNvSpPr/>
            <p:nvPr/>
          </p:nvSpPr>
          <p:spPr>
            <a:xfrm>
              <a:off x="297360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직사각형 263"/>
            <p:cNvSpPr/>
            <p:nvPr/>
          </p:nvSpPr>
          <p:spPr>
            <a:xfrm>
              <a:off x="212868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직사각형 264"/>
            <p:cNvSpPr/>
            <p:nvPr/>
          </p:nvSpPr>
          <p:spPr>
            <a:xfrm>
              <a:off x="24123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직사각형 265"/>
            <p:cNvSpPr/>
            <p:nvPr/>
          </p:nvSpPr>
          <p:spPr>
            <a:xfrm>
              <a:off x="268992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직사각형 266"/>
            <p:cNvSpPr/>
            <p:nvPr/>
          </p:nvSpPr>
          <p:spPr>
            <a:xfrm>
              <a:off x="297360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직사각형 267"/>
            <p:cNvSpPr/>
            <p:nvPr/>
          </p:nvSpPr>
          <p:spPr>
            <a:xfrm>
              <a:off x="32511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직사각형 268"/>
            <p:cNvSpPr/>
            <p:nvPr/>
          </p:nvSpPr>
          <p:spPr>
            <a:xfrm>
              <a:off x="353484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9" name="직사각형 269"/>
            <p:cNvSpPr/>
            <p:nvPr/>
          </p:nvSpPr>
          <p:spPr>
            <a:xfrm>
              <a:off x="32511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직사각형 270"/>
            <p:cNvSpPr/>
            <p:nvPr/>
          </p:nvSpPr>
          <p:spPr>
            <a:xfrm>
              <a:off x="353484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직사각형 271"/>
            <p:cNvSpPr/>
            <p:nvPr/>
          </p:nvSpPr>
          <p:spPr>
            <a:xfrm>
              <a:off x="212868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직사각형 272"/>
            <p:cNvSpPr/>
            <p:nvPr/>
          </p:nvSpPr>
          <p:spPr>
            <a:xfrm>
              <a:off x="24123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직사각형 273"/>
            <p:cNvSpPr/>
            <p:nvPr/>
          </p:nvSpPr>
          <p:spPr>
            <a:xfrm>
              <a:off x="268992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직사각형 274"/>
            <p:cNvSpPr/>
            <p:nvPr/>
          </p:nvSpPr>
          <p:spPr>
            <a:xfrm>
              <a:off x="297360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직사각형 275"/>
            <p:cNvSpPr/>
            <p:nvPr/>
          </p:nvSpPr>
          <p:spPr>
            <a:xfrm>
              <a:off x="2128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직사각형 276"/>
            <p:cNvSpPr/>
            <p:nvPr/>
          </p:nvSpPr>
          <p:spPr>
            <a:xfrm>
              <a:off x="32511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직사각형 277"/>
            <p:cNvSpPr/>
            <p:nvPr/>
          </p:nvSpPr>
          <p:spPr>
            <a:xfrm>
              <a:off x="353484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직사각형 278"/>
            <p:cNvSpPr/>
            <p:nvPr/>
          </p:nvSpPr>
          <p:spPr>
            <a:xfrm>
              <a:off x="212868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직사각형 279"/>
            <p:cNvSpPr/>
            <p:nvPr/>
          </p:nvSpPr>
          <p:spPr>
            <a:xfrm>
              <a:off x="24123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직사각형 280"/>
            <p:cNvSpPr/>
            <p:nvPr/>
          </p:nvSpPr>
          <p:spPr>
            <a:xfrm>
              <a:off x="268992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직사각형 281"/>
            <p:cNvSpPr/>
            <p:nvPr/>
          </p:nvSpPr>
          <p:spPr>
            <a:xfrm>
              <a:off x="297360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직사각형 282"/>
            <p:cNvSpPr/>
            <p:nvPr/>
          </p:nvSpPr>
          <p:spPr>
            <a:xfrm>
              <a:off x="32511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직사각형 283"/>
            <p:cNvSpPr/>
            <p:nvPr/>
          </p:nvSpPr>
          <p:spPr>
            <a:xfrm>
              <a:off x="353484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4" name="직사각형 284"/>
            <p:cNvSpPr/>
            <p:nvPr/>
          </p:nvSpPr>
          <p:spPr>
            <a:xfrm>
              <a:off x="212868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5" name="직사각형 285"/>
            <p:cNvSpPr/>
            <p:nvPr/>
          </p:nvSpPr>
          <p:spPr>
            <a:xfrm>
              <a:off x="24123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직사각형 286"/>
            <p:cNvSpPr/>
            <p:nvPr/>
          </p:nvSpPr>
          <p:spPr>
            <a:xfrm>
              <a:off x="268992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직사각형 287"/>
            <p:cNvSpPr/>
            <p:nvPr/>
          </p:nvSpPr>
          <p:spPr>
            <a:xfrm>
              <a:off x="297360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직사각형 288"/>
            <p:cNvSpPr/>
            <p:nvPr/>
          </p:nvSpPr>
          <p:spPr>
            <a:xfrm>
              <a:off x="212868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직사각형 289"/>
            <p:cNvSpPr/>
            <p:nvPr/>
          </p:nvSpPr>
          <p:spPr>
            <a:xfrm>
              <a:off x="24123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직사각형 290"/>
            <p:cNvSpPr/>
            <p:nvPr/>
          </p:nvSpPr>
          <p:spPr>
            <a:xfrm>
              <a:off x="268992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직사각형 291"/>
            <p:cNvSpPr/>
            <p:nvPr/>
          </p:nvSpPr>
          <p:spPr>
            <a:xfrm>
              <a:off x="297360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직사각형 292"/>
            <p:cNvSpPr/>
            <p:nvPr/>
          </p:nvSpPr>
          <p:spPr>
            <a:xfrm>
              <a:off x="32511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직사각형 293"/>
            <p:cNvSpPr/>
            <p:nvPr/>
          </p:nvSpPr>
          <p:spPr>
            <a:xfrm>
              <a:off x="353484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직사각형 294"/>
            <p:cNvSpPr/>
            <p:nvPr/>
          </p:nvSpPr>
          <p:spPr>
            <a:xfrm>
              <a:off x="32511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직사각형 295"/>
            <p:cNvSpPr/>
            <p:nvPr/>
          </p:nvSpPr>
          <p:spPr>
            <a:xfrm>
              <a:off x="353484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" name="직사각형 300"/>
            <p:cNvSpPr/>
            <p:nvPr/>
          </p:nvSpPr>
          <p:spPr>
            <a:xfrm>
              <a:off x="2678400" y="74160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7" name="타원 301"/>
            <p:cNvSpPr/>
            <p:nvPr/>
          </p:nvSpPr>
          <p:spPr>
            <a:xfrm>
              <a:off x="2554200" y="5878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918" name="직사각형 302"/>
            <p:cNvSpPr/>
            <p:nvPr/>
          </p:nvSpPr>
          <p:spPr>
            <a:xfrm>
              <a:off x="2695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직사각형 303"/>
            <p:cNvSpPr/>
            <p:nvPr/>
          </p:nvSpPr>
          <p:spPr>
            <a:xfrm>
              <a:off x="325692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0" name="직사각형 304"/>
            <p:cNvSpPr/>
            <p:nvPr/>
          </p:nvSpPr>
          <p:spPr>
            <a:xfrm>
              <a:off x="2128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직사각형 305"/>
            <p:cNvSpPr/>
            <p:nvPr/>
          </p:nvSpPr>
          <p:spPr>
            <a:xfrm>
              <a:off x="2695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2" name="직사각형 306"/>
            <p:cNvSpPr/>
            <p:nvPr/>
          </p:nvSpPr>
          <p:spPr>
            <a:xfrm>
              <a:off x="325692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" name="직사각형 307"/>
            <p:cNvSpPr/>
            <p:nvPr/>
          </p:nvSpPr>
          <p:spPr>
            <a:xfrm>
              <a:off x="2128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직사각형 308"/>
            <p:cNvSpPr/>
            <p:nvPr/>
          </p:nvSpPr>
          <p:spPr>
            <a:xfrm>
              <a:off x="2695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5" name="직사각형 309"/>
            <p:cNvSpPr/>
            <p:nvPr/>
          </p:nvSpPr>
          <p:spPr>
            <a:xfrm>
              <a:off x="325692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직사각형 310"/>
            <p:cNvSpPr/>
            <p:nvPr/>
          </p:nvSpPr>
          <p:spPr>
            <a:xfrm>
              <a:off x="2128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직사각형 311"/>
            <p:cNvSpPr/>
            <p:nvPr/>
          </p:nvSpPr>
          <p:spPr>
            <a:xfrm>
              <a:off x="2695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직사각형 312"/>
            <p:cNvSpPr/>
            <p:nvPr/>
          </p:nvSpPr>
          <p:spPr>
            <a:xfrm>
              <a:off x="325692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9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930" name="타원 327"/>
              <p:cNvSpPr/>
              <p:nvPr/>
            </p:nvSpPr>
            <p:spPr>
              <a:xfrm>
                <a:off x="1990800" y="26672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32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933" name="타원 331"/>
              <p:cNvSpPr/>
              <p:nvPr/>
            </p:nvSpPr>
            <p:spPr>
              <a:xfrm>
                <a:off x="1990800" y="206928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4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35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936" name="타원 335"/>
              <p:cNvSpPr/>
              <p:nvPr/>
            </p:nvSpPr>
            <p:spPr>
              <a:xfrm>
                <a:off x="199080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7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938" name="직사각형 337"/>
            <p:cNvSpPr/>
            <p:nvPr/>
          </p:nvSpPr>
          <p:spPr>
            <a:xfrm>
              <a:off x="2827800" y="1661760"/>
              <a:ext cx="282960" cy="28296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9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940" name="타원 340"/>
              <p:cNvSpPr/>
              <p:nvPr/>
            </p:nvSpPr>
            <p:spPr>
              <a:xfrm>
                <a:off x="268236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1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942" name="직사각형 259"/>
            <p:cNvSpPr/>
            <p:nvPr/>
          </p:nvSpPr>
          <p:spPr>
            <a:xfrm>
              <a:off x="212868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" name="직사각형 260"/>
            <p:cNvSpPr/>
            <p:nvPr/>
          </p:nvSpPr>
          <p:spPr>
            <a:xfrm>
              <a:off x="24123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직사각형 261"/>
            <p:cNvSpPr/>
            <p:nvPr/>
          </p:nvSpPr>
          <p:spPr>
            <a:xfrm>
              <a:off x="268992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직사각형 262"/>
            <p:cNvSpPr/>
            <p:nvPr/>
          </p:nvSpPr>
          <p:spPr>
            <a:xfrm>
              <a:off x="297360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6" name="직사각형 263"/>
            <p:cNvSpPr/>
            <p:nvPr/>
          </p:nvSpPr>
          <p:spPr>
            <a:xfrm>
              <a:off x="212868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직사각형 264"/>
            <p:cNvSpPr/>
            <p:nvPr/>
          </p:nvSpPr>
          <p:spPr>
            <a:xfrm>
              <a:off x="24123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직사각형 265"/>
            <p:cNvSpPr/>
            <p:nvPr/>
          </p:nvSpPr>
          <p:spPr>
            <a:xfrm>
              <a:off x="268992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9" name="직사각형 266"/>
            <p:cNvSpPr/>
            <p:nvPr/>
          </p:nvSpPr>
          <p:spPr>
            <a:xfrm>
              <a:off x="297360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직사각형 267"/>
            <p:cNvSpPr/>
            <p:nvPr/>
          </p:nvSpPr>
          <p:spPr>
            <a:xfrm>
              <a:off x="32511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직사각형 268"/>
            <p:cNvSpPr/>
            <p:nvPr/>
          </p:nvSpPr>
          <p:spPr>
            <a:xfrm>
              <a:off x="353484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2" name="직사각형 269"/>
            <p:cNvSpPr/>
            <p:nvPr/>
          </p:nvSpPr>
          <p:spPr>
            <a:xfrm>
              <a:off x="32511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직사각형 270"/>
            <p:cNvSpPr/>
            <p:nvPr/>
          </p:nvSpPr>
          <p:spPr>
            <a:xfrm>
              <a:off x="353484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직사각형 271"/>
            <p:cNvSpPr/>
            <p:nvPr/>
          </p:nvSpPr>
          <p:spPr>
            <a:xfrm>
              <a:off x="212868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직사각형 272"/>
            <p:cNvSpPr/>
            <p:nvPr/>
          </p:nvSpPr>
          <p:spPr>
            <a:xfrm>
              <a:off x="24123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6" name="직사각형 273"/>
            <p:cNvSpPr/>
            <p:nvPr/>
          </p:nvSpPr>
          <p:spPr>
            <a:xfrm>
              <a:off x="268992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7" name="직사각형 274"/>
            <p:cNvSpPr/>
            <p:nvPr/>
          </p:nvSpPr>
          <p:spPr>
            <a:xfrm>
              <a:off x="297360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8" name="직사각형 276"/>
            <p:cNvSpPr/>
            <p:nvPr/>
          </p:nvSpPr>
          <p:spPr>
            <a:xfrm>
              <a:off x="32511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9" name="직사각형 277"/>
            <p:cNvSpPr/>
            <p:nvPr/>
          </p:nvSpPr>
          <p:spPr>
            <a:xfrm>
              <a:off x="353484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0" name="직사각형 304"/>
            <p:cNvSpPr/>
            <p:nvPr/>
          </p:nvSpPr>
          <p:spPr>
            <a:xfrm>
              <a:off x="2128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직사각형 305"/>
            <p:cNvSpPr/>
            <p:nvPr/>
          </p:nvSpPr>
          <p:spPr>
            <a:xfrm>
              <a:off x="2695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2" name="직사각형 306"/>
            <p:cNvSpPr/>
            <p:nvPr/>
          </p:nvSpPr>
          <p:spPr>
            <a:xfrm>
              <a:off x="325692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3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964" name="타원 324"/>
              <p:cNvSpPr/>
              <p:nvPr/>
            </p:nvSpPr>
            <p:spPr>
              <a:xfrm>
                <a:off x="1990800" y="380520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5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66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967" name="타원 324"/>
              <p:cNvSpPr/>
              <p:nvPr/>
            </p:nvSpPr>
            <p:spPr>
              <a:xfrm>
                <a:off x="1990800" y="3248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69" name="그룹 4"/>
            <p:cNvGrpSpPr/>
            <p:nvPr/>
          </p:nvGrpSpPr>
          <p:grpSpPr>
            <a:xfrm>
              <a:off x="2583000" y="5993280"/>
              <a:ext cx="673560" cy="688680"/>
              <a:chOff x="2583000" y="5993280"/>
              <a:chExt cx="673560" cy="688680"/>
            </a:xfrm>
          </p:grpSpPr>
          <p:sp>
            <p:nvSpPr>
              <p:cNvPr id="970" name="직사각형 296"/>
              <p:cNvSpPr/>
              <p:nvPr/>
            </p:nvSpPr>
            <p:spPr>
              <a:xfrm>
                <a:off x="2678760" y="6184080"/>
                <a:ext cx="577800" cy="52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타원 297"/>
              <p:cNvSpPr/>
              <p:nvPr/>
            </p:nvSpPr>
            <p:spPr>
              <a:xfrm>
                <a:off x="2583000" y="5993280"/>
                <a:ext cx="196920" cy="1969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sp>
            <p:nvSpPr>
              <p:cNvPr id="972" name="직선 화살표 연결선 298"/>
              <p:cNvSpPr/>
              <p:nvPr/>
            </p:nvSpPr>
            <p:spPr>
              <a:xfrm flipV="1">
                <a:off x="2973960" y="6327000"/>
                <a:ext cx="360" cy="354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3" name="직선 화살표 연결선 194"/>
            <p:cNvSpPr/>
            <p:nvPr/>
          </p:nvSpPr>
          <p:spPr>
            <a:xfrm flipV="1">
              <a:off x="2972880" y="317520"/>
              <a:ext cx="360" cy="347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4" name="직사각형 258"/>
          <p:cNvSpPr/>
          <p:nvPr/>
        </p:nvSpPr>
        <p:spPr>
          <a:xfrm>
            <a:off x="6744960" y="748800"/>
            <a:ext cx="1834560" cy="54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59"/>
          <p:cNvSpPr/>
          <p:nvPr/>
        </p:nvSpPr>
        <p:spPr>
          <a:xfrm>
            <a:off x="681768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60"/>
          <p:cNvSpPr/>
          <p:nvPr/>
        </p:nvSpPr>
        <p:spPr>
          <a:xfrm>
            <a:off x="71013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61"/>
          <p:cNvSpPr/>
          <p:nvPr/>
        </p:nvSpPr>
        <p:spPr>
          <a:xfrm>
            <a:off x="73785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262"/>
          <p:cNvSpPr/>
          <p:nvPr/>
        </p:nvSpPr>
        <p:spPr>
          <a:xfrm>
            <a:off x="76626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263"/>
          <p:cNvSpPr/>
          <p:nvPr/>
        </p:nvSpPr>
        <p:spPr>
          <a:xfrm>
            <a:off x="681768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264"/>
          <p:cNvSpPr/>
          <p:nvPr/>
        </p:nvSpPr>
        <p:spPr>
          <a:xfrm>
            <a:off x="71013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265"/>
          <p:cNvSpPr/>
          <p:nvPr/>
        </p:nvSpPr>
        <p:spPr>
          <a:xfrm>
            <a:off x="73785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266"/>
          <p:cNvSpPr/>
          <p:nvPr/>
        </p:nvSpPr>
        <p:spPr>
          <a:xfrm>
            <a:off x="76626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267"/>
          <p:cNvSpPr/>
          <p:nvPr/>
        </p:nvSpPr>
        <p:spPr>
          <a:xfrm>
            <a:off x="79398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268"/>
          <p:cNvSpPr/>
          <p:nvPr/>
        </p:nvSpPr>
        <p:spPr>
          <a:xfrm>
            <a:off x="822384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269"/>
          <p:cNvSpPr/>
          <p:nvPr/>
        </p:nvSpPr>
        <p:spPr>
          <a:xfrm>
            <a:off x="79398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270"/>
          <p:cNvSpPr/>
          <p:nvPr/>
        </p:nvSpPr>
        <p:spPr>
          <a:xfrm>
            <a:off x="822384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271"/>
          <p:cNvSpPr/>
          <p:nvPr/>
        </p:nvSpPr>
        <p:spPr>
          <a:xfrm>
            <a:off x="681768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272"/>
          <p:cNvSpPr/>
          <p:nvPr/>
        </p:nvSpPr>
        <p:spPr>
          <a:xfrm>
            <a:off x="71013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273"/>
          <p:cNvSpPr/>
          <p:nvPr/>
        </p:nvSpPr>
        <p:spPr>
          <a:xfrm>
            <a:off x="73785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274"/>
          <p:cNvSpPr/>
          <p:nvPr/>
        </p:nvSpPr>
        <p:spPr>
          <a:xfrm>
            <a:off x="76626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275"/>
          <p:cNvSpPr/>
          <p:nvPr/>
        </p:nvSpPr>
        <p:spPr>
          <a:xfrm>
            <a:off x="6817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276"/>
          <p:cNvSpPr/>
          <p:nvPr/>
        </p:nvSpPr>
        <p:spPr>
          <a:xfrm>
            <a:off x="79398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277"/>
          <p:cNvSpPr/>
          <p:nvPr/>
        </p:nvSpPr>
        <p:spPr>
          <a:xfrm>
            <a:off x="822384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278"/>
          <p:cNvSpPr/>
          <p:nvPr/>
        </p:nvSpPr>
        <p:spPr>
          <a:xfrm>
            <a:off x="681768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279"/>
          <p:cNvSpPr/>
          <p:nvPr/>
        </p:nvSpPr>
        <p:spPr>
          <a:xfrm>
            <a:off x="71013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280"/>
          <p:cNvSpPr/>
          <p:nvPr/>
        </p:nvSpPr>
        <p:spPr>
          <a:xfrm>
            <a:off x="73785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281"/>
          <p:cNvSpPr/>
          <p:nvPr/>
        </p:nvSpPr>
        <p:spPr>
          <a:xfrm>
            <a:off x="76626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282"/>
          <p:cNvSpPr/>
          <p:nvPr/>
        </p:nvSpPr>
        <p:spPr>
          <a:xfrm>
            <a:off x="79398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283"/>
          <p:cNvSpPr/>
          <p:nvPr/>
        </p:nvSpPr>
        <p:spPr>
          <a:xfrm>
            <a:off x="822384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284"/>
          <p:cNvSpPr/>
          <p:nvPr/>
        </p:nvSpPr>
        <p:spPr>
          <a:xfrm>
            <a:off x="681768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285"/>
          <p:cNvSpPr/>
          <p:nvPr/>
        </p:nvSpPr>
        <p:spPr>
          <a:xfrm>
            <a:off x="71013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286"/>
          <p:cNvSpPr/>
          <p:nvPr/>
        </p:nvSpPr>
        <p:spPr>
          <a:xfrm>
            <a:off x="73785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287"/>
          <p:cNvSpPr/>
          <p:nvPr/>
        </p:nvSpPr>
        <p:spPr>
          <a:xfrm>
            <a:off x="76626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288"/>
          <p:cNvSpPr/>
          <p:nvPr/>
        </p:nvSpPr>
        <p:spPr>
          <a:xfrm>
            <a:off x="681768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289"/>
          <p:cNvSpPr/>
          <p:nvPr/>
        </p:nvSpPr>
        <p:spPr>
          <a:xfrm>
            <a:off x="71013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290"/>
          <p:cNvSpPr/>
          <p:nvPr/>
        </p:nvSpPr>
        <p:spPr>
          <a:xfrm>
            <a:off x="73785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직사각형 291"/>
          <p:cNvSpPr/>
          <p:nvPr/>
        </p:nvSpPr>
        <p:spPr>
          <a:xfrm>
            <a:off x="76626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직사각형 292"/>
          <p:cNvSpPr/>
          <p:nvPr/>
        </p:nvSpPr>
        <p:spPr>
          <a:xfrm>
            <a:off x="79398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293"/>
          <p:cNvSpPr/>
          <p:nvPr/>
        </p:nvSpPr>
        <p:spPr>
          <a:xfrm>
            <a:off x="822384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사각형 294"/>
          <p:cNvSpPr/>
          <p:nvPr/>
        </p:nvSpPr>
        <p:spPr>
          <a:xfrm>
            <a:off x="79398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직사각형 295"/>
          <p:cNvSpPr/>
          <p:nvPr/>
        </p:nvSpPr>
        <p:spPr>
          <a:xfrm>
            <a:off x="822384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직사각형 300"/>
          <p:cNvSpPr/>
          <p:nvPr/>
        </p:nvSpPr>
        <p:spPr>
          <a:xfrm>
            <a:off x="7367400" y="741600"/>
            <a:ext cx="577800" cy="5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타원 301"/>
          <p:cNvSpPr/>
          <p:nvPr/>
        </p:nvSpPr>
        <p:spPr>
          <a:xfrm>
            <a:off x="7243200" y="587880"/>
            <a:ext cx="196920" cy="1969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14" name="직사각형 302"/>
          <p:cNvSpPr/>
          <p:nvPr/>
        </p:nvSpPr>
        <p:spPr>
          <a:xfrm>
            <a:off x="7384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직사각형 303"/>
          <p:cNvSpPr/>
          <p:nvPr/>
        </p:nvSpPr>
        <p:spPr>
          <a:xfrm>
            <a:off x="794592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직사각형 304"/>
          <p:cNvSpPr/>
          <p:nvPr/>
        </p:nvSpPr>
        <p:spPr>
          <a:xfrm>
            <a:off x="6817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직사각형 305"/>
          <p:cNvSpPr/>
          <p:nvPr/>
        </p:nvSpPr>
        <p:spPr>
          <a:xfrm>
            <a:off x="7384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직사각형 306"/>
          <p:cNvSpPr/>
          <p:nvPr/>
        </p:nvSpPr>
        <p:spPr>
          <a:xfrm>
            <a:off x="794592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직사각형 307"/>
          <p:cNvSpPr/>
          <p:nvPr/>
        </p:nvSpPr>
        <p:spPr>
          <a:xfrm>
            <a:off x="6817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직사각형 308"/>
          <p:cNvSpPr/>
          <p:nvPr/>
        </p:nvSpPr>
        <p:spPr>
          <a:xfrm>
            <a:off x="7384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직사각형 309"/>
          <p:cNvSpPr/>
          <p:nvPr/>
        </p:nvSpPr>
        <p:spPr>
          <a:xfrm>
            <a:off x="794592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직사각형 310"/>
          <p:cNvSpPr/>
          <p:nvPr/>
        </p:nvSpPr>
        <p:spPr>
          <a:xfrm>
            <a:off x="6817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직사각형 311"/>
          <p:cNvSpPr/>
          <p:nvPr/>
        </p:nvSpPr>
        <p:spPr>
          <a:xfrm>
            <a:off x="7384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직사각형 312"/>
          <p:cNvSpPr/>
          <p:nvPr/>
        </p:nvSpPr>
        <p:spPr>
          <a:xfrm>
            <a:off x="794592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5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026" name="타원 327"/>
            <p:cNvSpPr/>
            <p:nvPr/>
          </p:nvSpPr>
          <p:spPr>
            <a:xfrm>
              <a:off x="6679800" y="26672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8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029" name="타원 331"/>
            <p:cNvSpPr/>
            <p:nvPr/>
          </p:nvSpPr>
          <p:spPr>
            <a:xfrm>
              <a:off x="6679800" y="206928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31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032" name="타원 335"/>
            <p:cNvSpPr/>
            <p:nvPr/>
          </p:nvSpPr>
          <p:spPr>
            <a:xfrm>
              <a:off x="667980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4" name="직사각형 337"/>
          <p:cNvSpPr/>
          <p:nvPr/>
        </p:nvSpPr>
        <p:spPr>
          <a:xfrm>
            <a:off x="7516800" y="1661760"/>
            <a:ext cx="282960" cy="28296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5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036" name="타원 340"/>
            <p:cNvSpPr/>
            <p:nvPr/>
          </p:nvSpPr>
          <p:spPr>
            <a:xfrm>
              <a:off x="737136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8" name="직사각형 259"/>
          <p:cNvSpPr/>
          <p:nvPr/>
        </p:nvSpPr>
        <p:spPr>
          <a:xfrm>
            <a:off x="681768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260"/>
          <p:cNvSpPr/>
          <p:nvPr/>
        </p:nvSpPr>
        <p:spPr>
          <a:xfrm>
            <a:off x="71013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261"/>
          <p:cNvSpPr/>
          <p:nvPr/>
        </p:nvSpPr>
        <p:spPr>
          <a:xfrm>
            <a:off x="73785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262"/>
          <p:cNvSpPr/>
          <p:nvPr/>
        </p:nvSpPr>
        <p:spPr>
          <a:xfrm>
            <a:off x="76626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263"/>
          <p:cNvSpPr/>
          <p:nvPr/>
        </p:nvSpPr>
        <p:spPr>
          <a:xfrm>
            <a:off x="681768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264"/>
          <p:cNvSpPr/>
          <p:nvPr/>
        </p:nvSpPr>
        <p:spPr>
          <a:xfrm>
            <a:off x="71013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265"/>
          <p:cNvSpPr/>
          <p:nvPr/>
        </p:nvSpPr>
        <p:spPr>
          <a:xfrm>
            <a:off x="73785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266"/>
          <p:cNvSpPr/>
          <p:nvPr/>
        </p:nvSpPr>
        <p:spPr>
          <a:xfrm>
            <a:off x="76626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267"/>
          <p:cNvSpPr/>
          <p:nvPr/>
        </p:nvSpPr>
        <p:spPr>
          <a:xfrm>
            <a:off x="79398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268"/>
          <p:cNvSpPr/>
          <p:nvPr/>
        </p:nvSpPr>
        <p:spPr>
          <a:xfrm>
            <a:off x="822384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269"/>
          <p:cNvSpPr/>
          <p:nvPr/>
        </p:nvSpPr>
        <p:spPr>
          <a:xfrm>
            <a:off x="79398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270"/>
          <p:cNvSpPr/>
          <p:nvPr/>
        </p:nvSpPr>
        <p:spPr>
          <a:xfrm>
            <a:off x="822384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271"/>
          <p:cNvSpPr/>
          <p:nvPr/>
        </p:nvSpPr>
        <p:spPr>
          <a:xfrm>
            <a:off x="681768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272"/>
          <p:cNvSpPr/>
          <p:nvPr/>
        </p:nvSpPr>
        <p:spPr>
          <a:xfrm>
            <a:off x="71013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273"/>
          <p:cNvSpPr/>
          <p:nvPr/>
        </p:nvSpPr>
        <p:spPr>
          <a:xfrm>
            <a:off x="73785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274"/>
          <p:cNvSpPr/>
          <p:nvPr/>
        </p:nvSpPr>
        <p:spPr>
          <a:xfrm>
            <a:off x="76626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276"/>
          <p:cNvSpPr/>
          <p:nvPr/>
        </p:nvSpPr>
        <p:spPr>
          <a:xfrm>
            <a:off x="79398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277"/>
          <p:cNvSpPr/>
          <p:nvPr/>
        </p:nvSpPr>
        <p:spPr>
          <a:xfrm>
            <a:off x="822384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304"/>
          <p:cNvSpPr/>
          <p:nvPr/>
        </p:nvSpPr>
        <p:spPr>
          <a:xfrm>
            <a:off x="6817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305"/>
          <p:cNvSpPr/>
          <p:nvPr/>
        </p:nvSpPr>
        <p:spPr>
          <a:xfrm>
            <a:off x="7384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306"/>
          <p:cNvSpPr/>
          <p:nvPr/>
        </p:nvSpPr>
        <p:spPr>
          <a:xfrm>
            <a:off x="794592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9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060" name="타원 324"/>
            <p:cNvSpPr/>
            <p:nvPr/>
          </p:nvSpPr>
          <p:spPr>
            <a:xfrm>
              <a:off x="6679800" y="380520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62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063" name="타원 324"/>
            <p:cNvSpPr/>
            <p:nvPr/>
          </p:nvSpPr>
          <p:spPr>
            <a:xfrm>
              <a:off x="6679800" y="3248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65" name="그룹 376"/>
          <p:cNvGrpSpPr/>
          <p:nvPr/>
        </p:nvGrpSpPr>
        <p:grpSpPr>
          <a:xfrm>
            <a:off x="7272000" y="5993280"/>
            <a:ext cx="673560" cy="688680"/>
            <a:chOff x="7272000" y="5993280"/>
            <a:chExt cx="673560" cy="688680"/>
          </a:xfrm>
        </p:grpSpPr>
        <p:sp>
          <p:nvSpPr>
            <p:cNvPr id="1066" name="직사각형 296"/>
            <p:cNvSpPr/>
            <p:nvPr/>
          </p:nvSpPr>
          <p:spPr>
            <a:xfrm>
              <a:off x="7367760" y="618408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타원 297"/>
            <p:cNvSpPr/>
            <p:nvPr/>
          </p:nvSpPr>
          <p:spPr>
            <a:xfrm>
              <a:off x="7272000" y="59932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068" name="직선 화살표 연결선 298"/>
            <p:cNvSpPr/>
            <p:nvPr/>
          </p:nvSpPr>
          <p:spPr>
            <a:xfrm flipV="1">
              <a:off x="7662960" y="6327000"/>
              <a:ext cx="360" cy="35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9" name="직선 화살표 연결선 377"/>
          <p:cNvSpPr/>
          <p:nvPr/>
        </p:nvSpPr>
        <p:spPr>
          <a:xfrm flipV="1">
            <a:off x="7661880" y="317520"/>
            <a:ext cx="360" cy="34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1699</Words>
  <Application>Microsoft Office PowerPoint</Application>
  <PresentationFormat>와이드스크린</PresentationFormat>
  <Paragraphs>670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StarSymbol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143</cp:revision>
  <dcterms:created xsi:type="dcterms:W3CDTF">2022-04-14T06:34:29Z</dcterms:created>
  <dcterms:modified xsi:type="dcterms:W3CDTF">2022-06-28T09:30:01Z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27</vt:i4>
  </property>
</Properties>
</file>