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5" r:id="rId3"/>
    <p:sldId id="263" r:id="rId4"/>
    <p:sldId id="264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66FF"/>
    <a:srgbClr val="0022B0"/>
    <a:srgbClr val="33CCCC"/>
    <a:srgbClr val="335AFF"/>
    <a:srgbClr val="E6E6E6"/>
    <a:srgbClr val="6986FF"/>
    <a:srgbClr val="CC66FF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126894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126894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22g x 18g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A_1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59" name="직사각형 267"/>
          <p:cNvSpPr/>
          <p:nvPr/>
        </p:nvSpPr>
        <p:spPr>
          <a:xfrm>
            <a:off x="362942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90343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362942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90343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362942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90343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59">
            <a:extLst>
              <a:ext uri="{FF2B5EF4-FFF2-40B4-BE49-F238E27FC236}">
                <a16:creationId xmlns:a16="http://schemas.microsoft.com/office/drawing/2014/main" id="{66CEEE4A-C099-502D-E25F-BF758F698717}"/>
              </a:ext>
            </a:extLst>
          </p:cNvPr>
          <p:cNvSpPr/>
          <p:nvPr/>
        </p:nvSpPr>
        <p:spPr>
          <a:xfrm>
            <a:off x="417688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직사각형 260">
            <a:extLst>
              <a:ext uri="{FF2B5EF4-FFF2-40B4-BE49-F238E27FC236}">
                <a16:creationId xmlns:a16="http://schemas.microsoft.com/office/drawing/2014/main" id="{8D816279-A0D7-221C-1308-956B3BEF87AB}"/>
              </a:ext>
            </a:extLst>
          </p:cNvPr>
          <p:cNvSpPr/>
          <p:nvPr/>
        </p:nvSpPr>
        <p:spPr>
          <a:xfrm>
            <a:off x="4450905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61">
            <a:extLst>
              <a:ext uri="{FF2B5EF4-FFF2-40B4-BE49-F238E27FC236}">
                <a16:creationId xmlns:a16="http://schemas.microsoft.com/office/drawing/2014/main" id="{E263EEFF-2923-93D7-CBF9-0D60841539D3}"/>
              </a:ext>
            </a:extLst>
          </p:cNvPr>
          <p:cNvSpPr/>
          <p:nvPr/>
        </p:nvSpPr>
        <p:spPr>
          <a:xfrm>
            <a:off x="4718838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62">
            <a:extLst>
              <a:ext uri="{FF2B5EF4-FFF2-40B4-BE49-F238E27FC236}">
                <a16:creationId xmlns:a16="http://schemas.microsoft.com/office/drawing/2014/main" id="{F8614ED4-19F0-06C9-4E5F-897FAAB00399}"/>
              </a:ext>
            </a:extLst>
          </p:cNvPr>
          <p:cNvSpPr/>
          <p:nvPr/>
        </p:nvSpPr>
        <p:spPr>
          <a:xfrm>
            <a:off x="4992854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63">
            <a:extLst>
              <a:ext uri="{FF2B5EF4-FFF2-40B4-BE49-F238E27FC236}">
                <a16:creationId xmlns:a16="http://schemas.microsoft.com/office/drawing/2014/main" id="{47B47B99-88BC-E152-0D93-12876871BAA4}"/>
              </a:ext>
            </a:extLst>
          </p:cNvPr>
          <p:cNvSpPr/>
          <p:nvPr/>
        </p:nvSpPr>
        <p:spPr>
          <a:xfrm>
            <a:off x="417688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264">
            <a:extLst>
              <a:ext uri="{FF2B5EF4-FFF2-40B4-BE49-F238E27FC236}">
                <a16:creationId xmlns:a16="http://schemas.microsoft.com/office/drawing/2014/main" id="{BA92571C-7A90-D126-8576-98BC60C29A17}"/>
              </a:ext>
            </a:extLst>
          </p:cNvPr>
          <p:cNvSpPr/>
          <p:nvPr/>
        </p:nvSpPr>
        <p:spPr>
          <a:xfrm>
            <a:off x="4450905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65">
            <a:extLst>
              <a:ext uri="{FF2B5EF4-FFF2-40B4-BE49-F238E27FC236}">
                <a16:creationId xmlns:a16="http://schemas.microsoft.com/office/drawing/2014/main" id="{564AF062-48C7-5146-FDB2-520BBE1C116C}"/>
              </a:ext>
            </a:extLst>
          </p:cNvPr>
          <p:cNvSpPr/>
          <p:nvPr/>
        </p:nvSpPr>
        <p:spPr>
          <a:xfrm>
            <a:off x="4718838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66">
            <a:extLst>
              <a:ext uri="{FF2B5EF4-FFF2-40B4-BE49-F238E27FC236}">
                <a16:creationId xmlns:a16="http://schemas.microsoft.com/office/drawing/2014/main" id="{0DB4BE33-0E50-B7B8-43CF-72DFDE014EB0}"/>
              </a:ext>
            </a:extLst>
          </p:cNvPr>
          <p:cNvSpPr/>
          <p:nvPr/>
        </p:nvSpPr>
        <p:spPr>
          <a:xfrm>
            <a:off x="4992854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271">
            <a:extLst>
              <a:ext uri="{FF2B5EF4-FFF2-40B4-BE49-F238E27FC236}">
                <a16:creationId xmlns:a16="http://schemas.microsoft.com/office/drawing/2014/main" id="{FA28F8DD-EC7A-8380-8484-60DBCF8BB13A}"/>
              </a:ext>
            </a:extLst>
          </p:cNvPr>
          <p:cNvSpPr/>
          <p:nvPr/>
        </p:nvSpPr>
        <p:spPr>
          <a:xfrm>
            <a:off x="417688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72">
            <a:extLst>
              <a:ext uri="{FF2B5EF4-FFF2-40B4-BE49-F238E27FC236}">
                <a16:creationId xmlns:a16="http://schemas.microsoft.com/office/drawing/2014/main" id="{A42886CA-A361-74CE-3000-F352EBA108B4}"/>
              </a:ext>
            </a:extLst>
          </p:cNvPr>
          <p:cNvSpPr/>
          <p:nvPr/>
        </p:nvSpPr>
        <p:spPr>
          <a:xfrm>
            <a:off x="4450905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73">
            <a:extLst>
              <a:ext uri="{FF2B5EF4-FFF2-40B4-BE49-F238E27FC236}">
                <a16:creationId xmlns:a16="http://schemas.microsoft.com/office/drawing/2014/main" id="{0C0FA7B0-EFC2-43F5-CD27-EA1F55E5514B}"/>
              </a:ext>
            </a:extLst>
          </p:cNvPr>
          <p:cNvSpPr/>
          <p:nvPr/>
        </p:nvSpPr>
        <p:spPr>
          <a:xfrm>
            <a:off x="4718838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74">
            <a:extLst>
              <a:ext uri="{FF2B5EF4-FFF2-40B4-BE49-F238E27FC236}">
                <a16:creationId xmlns:a16="http://schemas.microsoft.com/office/drawing/2014/main" id="{29A7F6DE-E3D6-EC13-B576-98241BA5E486}"/>
              </a:ext>
            </a:extLst>
          </p:cNvPr>
          <p:cNvSpPr/>
          <p:nvPr/>
        </p:nvSpPr>
        <p:spPr>
          <a:xfrm>
            <a:off x="4992854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267">
            <a:extLst>
              <a:ext uri="{FF2B5EF4-FFF2-40B4-BE49-F238E27FC236}">
                <a16:creationId xmlns:a16="http://schemas.microsoft.com/office/drawing/2014/main" id="{F4E87956-66FC-8331-CA5A-981145A095A5}"/>
              </a:ext>
            </a:extLst>
          </p:cNvPr>
          <p:cNvSpPr/>
          <p:nvPr/>
        </p:nvSpPr>
        <p:spPr>
          <a:xfrm>
            <a:off x="362942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268">
            <a:extLst>
              <a:ext uri="{FF2B5EF4-FFF2-40B4-BE49-F238E27FC236}">
                <a16:creationId xmlns:a16="http://schemas.microsoft.com/office/drawing/2014/main" id="{CD791EAE-C410-FC21-D658-F161D01D73FC}"/>
              </a:ext>
            </a:extLst>
          </p:cNvPr>
          <p:cNvSpPr/>
          <p:nvPr/>
        </p:nvSpPr>
        <p:spPr>
          <a:xfrm>
            <a:off x="390343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259">
            <a:extLst>
              <a:ext uri="{FF2B5EF4-FFF2-40B4-BE49-F238E27FC236}">
                <a16:creationId xmlns:a16="http://schemas.microsoft.com/office/drawing/2014/main" id="{D328F15F-5C8C-55BB-9CA0-79CE104CA60E}"/>
              </a:ext>
            </a:extLst>
          </p:cNvPr>
          <p:cNvSpPr/>
          <p:nvPr/>
        </p:nvSpPr>
        <p:spPr>
          <a:xfrm>
            <a:off x="417688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4FA0C79D-E9D2-5569-90FC-B895FDB8DF2F}"/>
              </a:ext>
            </a:extLst>
          </p:cNvPr>
          <p:cNvSpPr/>
          <p:nvPr/>
        </p:nvSpPr>
        <p:spPr>
          <a:xfrm>
            <a:off x="4450905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261">
            <a:extLst>
              <a:ext uri="{FF2B5EF4-FFF2-40B4-BE49-F238E27FC236}">
                <a16:creationId xmlns:a16="http://schemas.microsoft.com/office/drawing/2014/main" id="{A5A8EDAE-FCCB-BD70-CBEB-B6FA1A0DFC3E}"/>
              </a:ext>
            </a:extLst>
          </p:cNvPr>
          <p:cNvSpPr/>
          <p:nvPr/>
        </p:nvSpPr>
        <p:spPr>
          <a:xfrm>
            <a:off x="4718838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262">
            <a:extLst>
              <a:ext uri="{FF2B5EF4-FFF2-40B4-BE49-F238E27FC236}">
                <a16:creationId xmlns:a16="http://schemas.microsoft.com/office/drawing/2014/main" id="{91C3B159-5A25-1D2B-8262-D554A1050813}"/>
              </a:ext>
            </a:extLst>
          </p:cNvPr>
          <p:cNvSpPr/>
          <p:nvPr/>
        </p:nvSpPr>
        <p:spPr>
          <a:xfrm>
            <a:off x="4992854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67">
            <a:extLst>
              <a:ext uri="{FF2B5EF4-FFF2-40B4-BE49-F238E27FC236}">
                <a16:creationId xmlns:a16="http://schemas.microsoft.com/office/drawing/2014/main" id="{26C0BCAA-A6F3-8C3C-ED7E-154649CD1DF0}"/>
              </a:ext>
            </a:extLst>
          </p:cNvPr>
          <p:cNvSpPr/>
          <p:nvPr/>
        </p:nvSpPr>
        <p:spPr>
          <a:xfrm>
            <a:off x="362942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68">
            <a:extLst>
              <a:ext uri="{FF2B5EF4-FFF2-40B4-BE49-F238E27FC236}">
                <a16:creationId xmlns:a16="http://schemas.microsoft.com/office/drawing/2014/main" id="{067FD039-BA61-1470-10F5-B967B571BADD}"/>
              </a:ext>
            </a:extLst>
          </p:cNvPr>
          <p:cNvSpPr/>
          <p:nvPr/>
        </p:nvSpPr>
        <p:spPr>
          <a:xfrm>
            <a:off x="390343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69">
            <a:extLst>
              <a:ext uri="{FF2B5EF4-FFF2-40B4-BE49-F238E27FC236}">
                <a16:creationId xmlns:a16="http://schemas.microsoft.com/office/drawing/2014/main" id="{A38748C7-EC78-8F67-5320-8FACA66CA2A3}"/>
              </a:ext>
            </a:extLst>
          </p:cNvPr>
          <p:cNvSpPr/>
          <p:nvPr/>
        </p:nvSpPr>
        <p:spPr>
          <a:xfrm>
            <a:off x="362942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0">
            <a:extLst>
              <a:ext uri="{FF2B5EF4-FFF2-40B4-BE49-F238E27FC236}">
                <a16:creationId xmlns:a16="http://schemas.microsoft.com/office/drawing/2014/main" id="{2A0707AA-C697-A61D-304B-23DA653206E5}"/>
              </a:ext>
            </a:extLst>
          </p:cNvPr>
          <p:cNvSpPr/>
          <p:nvPr/>
        </p:nvSpPr>
        <p:spPr>
          <a:xfrm>
            <a:off x="390343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6">
            <a:extLst>
              <a:ext uri="{FF2B5EF4-FFF2-40B4-BE49-F238E27FC236}">
                <a16:creationId xmlns:a16="http://schemas.microsoft.com/office/drawing/2014/main" id="{420381C2-B730-0863-9B5C-CCD255913CA7}"/>
              </a:ext>
            </a:extLst>
          </p:cNvPr>
          <p:cNvSpPr/>
          <p:nvPr/>
        </p:nvSpPr>
        <p:spPr>
          <a:xfrm>
            <a:off x="3629423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7">
            <a:extLst>
              <a:ext uri="{FF2B5EF4-FFF2-40B4-BE49-F238E27FC236}">
                <a16:creationId xmlns:a16="http://schemas.microsoft.com/office/drawing/2014/main" id="{59C6F731-49AF-DEA0-AAF3-D655449F293B}"/>
              </a:ext>
            </a:extLst>
          </p:cNvPr>
          <p:cNvSpPr/>
          <p:nvPr/>
        </p:nvSpPr>
        <p:spPr>
          <a:xfrm>
            <a:off x="3903439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59">
            <a:extLst>
              <a:ext uri="{FF2B5EF4-FFF2-40B4-BE49-F238E27FC236}">
                <a16:creationId xmlns:a16="http://schemas.microsoft.com/office/drawing/2014/main" id="{4F0EDC12-AED0-89B9-D51E-C733126184EA}"/>
              </a:ext>
            </a:extLst>
          </p:cNvPr>
          <p:cNvSpPr/>
          <p:nvPr/>
        </p:nvSpPr>
        <p:spPr>
          <a:xfrm>
            <a:off x="417688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60">
            <a:extLst>
              <a:ext uri="{FF2B5EF4-FFF2-40B4-BE49-F238E27FC236}">
                <a16:creationId xmlns:a16="http://schemas.microsoft.com/office/drawing/2014/main" id="{7FCEE3B3-15E4-FE8E-AB5A-517335325932}"/>
              </a:ext>
            </a:extLst>
          </p:cNvPr>
          <p:cNvSpPr/>
          <p:nvPr/>
        </p:nvSpPr>
        <p:spPr>
          <a:xfrm>
            <a:off x="4450905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61">
            <a:extLst>
              <a:ext uri="{FF2B5EF4-FFF2-40B4-BE49-F238E27FC236}">
                <a16:creationId xmlns:a16="http://schemas.microsoft.com/office/drawing/2014/main" id="{9639B047-802E-292D-9350-4CAD621FCDA0}"/>
              </a:ext>
            </a:extLst>
          </p:cNvPr>
          <p:cNvSpPr/>
          <p:nvPr/>
        </p:nvSpPr>
        <p:spPr>
          <a:xfrm>
            <a:off x="4718838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62">
            <a:extLst>
              <a:ext uri="{FF2B5EF4-FFF2-40B4-BE49-F238E27FC236}">
                <a16:creationId xmlns:a16="http://schemas.microsoft.com/office/drawing/2014/main" id="{A3A8351F-C93B-052B-4E93-8B9E0A07D6E9}"/>
              </a:ext>
            </a:extLst>
          </p:cNvPr>
          <p:cNvSpPr/>
          <p:nvPr/>
        </p:nvSpPr>
        <p:spPr>
          <a:xfrm>
            <a:off x="4992854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63">
            <a:extLst>
              <a:ext uri="{FF2B5EF4-FFF2-40B4-BE49-F238E27FC236}">
                <a16:creationId xmlns:a16="http://schemas.microsoft.com/office/drawing/2014/main" id="{5042F3BC-516A-1B5F-623C-E9E34E85E8D0}"/>
              </a:ext>
            </a:extLst>
          </p:cNvPr>
          <p:cNvSpPr/>
          <p:nvPr/>
        </p:nvSpPr>
        <p:spPr>
          <a:xfrm>
            <a:off x="417688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64">
            <a:extLst>
              <a:ext uri="{FF2B5EF4-FFF2-40B4-BE49-F238E27FC236}">
                <a16:creationId xmlns:a16="http://schemas.microsoft.com/office/drawing/2014/main" id="{D111A0C2-7813-67F6-B945-D5CA80B40D57}"/>
              </a:ext>
            </a:extLst>
          </p:cNvPr>
          <p:cNvSpPr/>
          <p:nvPr/>
        </p:nvSpPr>
        <p:spPr>
          <a:xfrm>
            <a:off x="4450905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65">
            <a:extLst>
              <a:ext uri="{FF2B5EF4-FFF2-40B4-BE49-F238E27FC236}">
                <a16:creationId xmlns:a16="http://schemas.microsoft.com/office/drawing/2014/main" id="{2CEB8000-CD09-C3BD-C748-79857D6A01D9}"/>
              </a:ext>
            </a:extLst>
          </p:cNvPr>
          <p:cNvSpPr/>
          <p:nvPr/>
        </p:nvSpPr>
        <p:spPr>
          <a:xfrm>
            <a:off x="4718838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66">
            <a:extLst>
              <a:ext uri="{FF2B5EF4-FFF2-40B4-BE49-F238E27FC236}">
                <a16:creationId xmlns:a16="http://schemas.microsoft.com/office/drawing/2014/main" id="{57790936-3B77-F35B-1B3D-0D18FC0BE56B}"/>
              </a:ext>
            </a:extLst>
          </p:cNvPr>
          <p:cNvSpPr/>
          <p:nvPr/>
        </p:nvSpPr>
        <p:spPr>
          <a:xfrm>
            <a:off x="4992854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71">
            <a:extLst>
              <a:ext uri="{FF2B5EF4-FFF2-40B4-BE49-F238E27FC236}">
                <a16:creationId xmlns:a16="http://schemas.microsoft.com/office/drawing/2014/main" id="{BD832BCF-95EF-ABBC-212E-B7158E717F30}"/>
              </a:ext>
            </a:extLst>
          </p:cNvPr>
          <p:cNvSpPr/>
          <p:nvPr/>
        </p:nvSpPr>
        <p:spPr>
          <a:xfrm>
            <a:off x="4176889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2">
            <a:extLst>
              <a:ext uri="{FF2B5EF4-FFF2-40B4-BE49-F238E27FC236}">
                <a16:creationId xmlns:a16="http://schemas.microsoft.com/office/drawing/2014/main" id="{56EB5E8B-0C8F-5B98-8E5B-F4324947AB43}"/>
              </a:ext>
            </a:extLst>
          </p:cNvPr>
          <p:cNvSpPr/>
          <p:nvPr/>
        </p:nvSpPr>
        <p:spPr>
          <a:xfrm>
            <a:off x="4450905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73">
            <a:extLst>
              <a:ext uri="{FF2B5EF4-FFF2-40B4-BE49-F238E27FC236}">
                <a16:creationId xmlns:a16="http://schemas.microsoft.com/office/drawing/2014/main" id="{252883BA-52BF-15AC-CCCD-113D866AC307}"/>
              </a:ext>
            </a:extLst>
          </p:cNvPr>
          <p:cNvSpPr/>
          <p:nvPr/>
        </p:nvSpPr>
        <p:spPr>
          <a:xfrm>
            <a:off x="4718838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74">
            <a:extLst>
              <a:ext uri="{FF2B5EF4-FFF2-40B4-BE49-F238E27FC236}">
                <a16:creationId xmlns:a16="http://schemas.microsoft.com/office/drawing/2014/main" id="{8CFCDEC5-9502-9183-BDFD-8B2E28E94C12}"/>
              </a:ext>
            </a:extLst>
          </p:cNvPr>
          <p:cNvSpPr/>
          <p:nvPr/>
        </p:nvSpPr>
        <p:spPr>
          <a:xfrm>
            <a:off x="4992854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67">
            <a:extLst>
              <a:ext uri="{FF2B5EF4-FFF2-40B4-BE49-F238E27FC236}">
                <a16:creationId xmlns:a16="http://schemas.microsoft.com/office/drawing/2014/main" id="{E082E0AA-365C-23AD-3C76-D82ED35379EA}"/>
              </a:ext>
            </a:extLst>
          </p:cNvPr>
          <p:cNvSpPr/>
          <p:nvPr/>
        </p:nvSpPr>
        <p:spPr>
          <a:xfrm>
            <a:off x="3629423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68">
            <a:extLst>
              <a:ext uri="{FF2B5EF4-FFF2-40B4-BE49-F238E27FC236}">
                <a16:creationId xmlns:a16="http://schemas.microsoft.com/office/drawing/2014/main" id="{878F7477-87DB-04C9-21B7-83438DBDE32A}"/>
              </a:ext>
            </a:extLst>
          </p:cNvPr>
          <p:cNvSpPr/>
          <p:nvPr/>
        </p:nvSpPr>
        <p:spPr>
          <a:xfrm>
            <a:off x="3903439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59">
            <a:extLst>
              <a:ext uri="{FF2B5EF4-FFF2-40B4-BE49-F238E27FC236}">
                <a16:creationId xmlns:a16="http://schemas.microsoft.com/office/drawing/2014/main" id="{044C9B2C-8808-C6C2-E067-7CB09F47FE3B}"/>
              </a:ext>
            </a:extLst>
          </p:cNvPr>
          <p:cNvSpPr/>
          <p:nvPr/>
        </p:nvSpPr>
        <p:spPr>
          <a:xfrm>
            <a:off x="4176889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F0D61B42-8757-37DC-3A9A-0C2BBF724ECB}"/>
              </a:ext>
            </a:extLst>
          </p:cNvPr>
          <p:cNvSpPr/>
          <p:nvPr/>
        </p:nvSpPr>
        <p:spPr>
          <a:xfrm>
            <a:off x="4450905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261">
            <a:extLst>
              <a:ext uri="{FF2B5EF4-FFF2-40B4-BE49-F238E27FC236}">
                <a16:creationId xmlns:a16="http://schemas.microsoft.com/office/drawing/2014/main" id="{59E99B70-534B-190A-C578-663D02BF0ED2}"/>
              </a:ext>
            </a:extLst>
          </p:cNvPr>
          <p:cNvSpPr/>
          <p:nvPr/>
        </p:nvSpPr>
        <p:spPr>
          <a:xfrm>
            <a:off x="4718838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262">
            <a:extLst>
              <a:ext uri="{FF2B5EF4-FFF2-40B4-BE49-F238E27FC236}">
                <a16:creationId xmlns:a16="http://schemas.microsoft.com/office/drawing/2014/main" id="{1749E909-8822-988B-2B2B-3EF9F781A0CD}"/>
              </a:ext>
            </a:extLst>
          </p:cNvPr>
          <p:cNvSpPr/>
          <p:nvPr/>
        </p:nvSpPr>
        <p:spPr>
          <a:xfrm>
            <a:off x="4992854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67">
            <a:extLst>
              <a:ext uri="{FF2B5EF4-FFF2-40B4-BE49-F238E27FC236}">
                <a16:creationId xmlns:a16="http://schemas.microsoft.com/office/drawing/2014/main" id="{10E31E19-02EA-BDBC-EB75-6A676A9C707B}"/>
              </a:ext>
            </a:extLst>
          </p:cNvPr>
          <p:cNvSpPr/>
          <p:nvPr/>
        </p:nvSpPr>
        <p:spPr>
          <a:xfrm>
            <a:off x="3629423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68">
            <a:extLst>
              <a:ext uri="{FF2B5EF4-FFF2-40B4-BE49-F238E27FC236}">
                <a16:creationId xmlns:a16="http://schemas.microsoft.com/office/drawing/2014/main" id="{F168B854-7A00-FFC3-39BD-3BE371EDE038}"/>
              </a:ext>
            </a:extLst>
          </p:cNvPr>
          <p:cNvSpPr/>
          <p:nvPr/>
        </p:nvSpPr>
        <p:spPr>
          <a:xfrm>
            <a:off x="3903439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69">
            <a:extLst>
              <a:ext uri="{FF2B5EF4-FFF2-40B4-BE49-F238E27FC236}">
                <a16:creationId xmlns:a16="http://schemas.microsoft.com/office/drawing/2014/main" id="{87CFC13E-5706-3CF9-5A70-2984305DC1BB}"/>
              </a:ext>
            </a:extLst>
          </p:cNvPr>
          <p:cNvSpPr/>
          <p:nvPr/>
        </p:nvSpPr>
        <p:spPr>
          <a:xfrm>
            <a:off x="3629423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70">
            <a:extLst>
              <a:ext uri="{FF2B5EF4-FFF2-40B4-BE49-F238E27FC236}">
                <a16:creationId xmlns:a16="http://schemas.microsoft.com/office/drawing/2014/main" id="{C802F829-C76C-F6DB-7D52-DBE464C496F7}"/>
              </a:ext>
            </a:extLst>
          </p:cNvPr>
          <p:cNvSpPr/>
          <p:nvPr/>
        </p:nvSpPr>
        <p:spPr>
          <a:xfrm>
            <a:off x="3903439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EA03AD43-CE5B-819A-DAC4-E06085741AD8}"/>
              </a:ext>
            </a:extLst>
          </p:cNvPr>
          <p:cNvSpPr/>
          <p:nvPr/>
        </p:nvSpPr>
        <p:spPr>
          <a:xfrm>
            <a:off x="3629423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8FE9BC8-A0E8-050F-743A-FEB33CB6BD5E}"/>
              </a:ext>
            </a:extLst>
          </p:cNvPr>
          <p:cNvSpPr/>
          <p:nvPr/>
        </p:nvSpPr>
        <p:spPr>
          <a:xfrm>
            <a:off x="3903439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259">
            <a:extLst>
              <a:ext uri="{FF2B5EF4-FFF2-40B4-BE49-F238E27FC236}">
                <a16:creationId xmlns:a16="http://schemas.microsoft.com/office/drawing/2014/main" id="{4D82B4DF-1038-D87D-6488-C7EF7C2857A4}"/>
              </a:ext>
            </a:extLst>
          </p:cNvPr>
          <p:cNvSpPr/>
          <p:nvPr/>
        </p:nvSpPr>
        <p:spPr>
          <a:xfrm>
            <a:off x="4176889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260">
            <a:extLst>
              <a:ext uri="{FF2B5EF4-FFF2-40B4-BE49-F238E27FC236}">
                <a16:creationId xmlns:a16="http://schemas.microsoft.com/office/drawing/2014/main" id="{207F03BD-00FC-6FAA-1C45-F8465CF4334B}"/>
              </a:ext>
            </a:extLst>
          </p:cNvPr>
          <p:cNvSpPr/>
          <p:nvPr/>
        </p:nvSpPr>
        <p:spPr>
          <a:xfrm>
            <a:off x="4450905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261">
            <a:extLst>
              <a:ext uri="{FF2B5EF4-FFF2-40B4-BE49-F238E27FC236}">
                <a16:creationId xmlns:a16="http://schemas.microsoft.com/office/drawing/2014/main" id="{A4BC7EAA-2C95-652C-74FF-402083D28C55}"/>
              </a:ext>
            </a:extLst>
          </p:cNvPr>
          <p:cNvSpPr/>
          <p:nvPr/>
        </p:nvSpPr>
        <p:spPr>
          <a:xfrm>
            <a:off x="4718838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사각형 262">
            <a:extLst>
              <a:ext uri="{FF2B5EF4-FFF2-40B4-BE49-F238E27FC236}">
                <a16:creationId xmlns:a16="http://schemas.microsoft.com/office/drawing/2014/main" id="{9D7AC03E-8306-DF84-520C-80E27A112CD5}"/>
              </a:ext>
            </a:extLst>
          </p:cNvPr>
          <p:cNvSpPr/>
          <p:nvPr/>
        </p:nvSpPr>
        <p:spPr>
          <a:xfrm>
            <a:off x="4992854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직사각형 263">
            <a:extLst>
              <a:ext uri="{FF2B5EF4-FFF2-40B4-BE49-F238E27FC236}">
                <a16:creationId xmlns:a16="http://schemas.microsoft.com/office/drawing/2014/main" id="{4E64C356-143E-A0C9-6B01-CEFA8939C522}"/>
              </a:ext>
            </a:extLst>
          </p:cNvPr>
          <p:cNvSpPr/>
          <p:nvPr/>
        </p:nvSpPr>
        <p:spPr>
          <a:xfrm>
            <a:off x="4176889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직사각형 264">
            <a:extLst>
              <a:ext uri="{FF2B5EF4-FFF2-40B4-BE49-F238E27FC236}">
                <a16:creationId xmlns:a16="http://schemas.microsoft.com/office/drawing/2014/main" id="{05BF1106-146E-CA1C-3681-48E8B864FCD3}"/>
              </a:ext>
            </a:extLst>
          </p:cNvPr>
          <p:cNvSpPr/>
          <p:nvPr/>
        </p:nvSpPr>
        <p:spPr>
          <a:xfrm>
            <a:off x="4450905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직사각형 265">
            <a:extLst>
              <a:ext uri="{FF2B5EF4-FFF2-40B4-BE49-F238E27FC236}">
                <a16:creationId xmlns:a16="http://schemas.microsoft.com/office/drawing/2014/main" id="{9D5AB269-E940-F849-0DE4-A2FEC2C443EC}"/>
              </a:ext>
            </a:extLst>
          </p:cNvPr>
          <p:cNvSpPr/>
          <p:nvPr/>
        </p:nvSpPr>
        <p:spPr>
          <a:xfrm>
            <a:off x="4718838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직사각형 266">
            <a:extLst>
              <a:ext uri="{FF2B5EF4-FFF2-40B4-BE49-F238E27FC236}">
                <a16:creationId xmlns:a16="http://schemas.microsoft.com/office/drawing/2014/main" id="{18668E1B-2958-E9DE-AB5A-49B6B7932D89}"/>
              </a:ext>
            </a:extLst>
          </p:cNvPr>
          <p:cNvSpPr/>
          <p:nvPr/>
        </p:nvSpPr>
        <p:spPr>
          <a:xfrm>
            <a:off x="4992854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271">
            <a:extLst>
              <a:ext uri="{FF2B5EF4-FFF2-40B4-BE49-F238E27FC236}">
                <a16:creationId xmlns:a16="http://schemas.microsoft.com/office/drawing/2014/main" id="{505026E9-16B0-89EE-EA9E-9474254C268A}"/>
              </a:ext>
            </a:extLst>
          </p:cNvPr>
          <p:cNvSpPr/>
          <p:nvPr/>
        </p:nvSpPr>
        <p:spPr>
          <a:xfrm>
            <a:off x="4176889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직사각형 272">
            <a:extLst>
              <a:ext uri="{FF2B5EF4-FFF2-40B4-BE49-F238E27FC236}">
                <a16:creationId xmlns:a16="http://schemas.microsoft.com/office/drawing/2014/main" id="{EB0C7AD0-34CA-A05D-0375-ADF240B808E7}"/>
              </a:ext>
            </a:extLst>
          </p:cNvPr>
          <p:cNvSpPr/>
          <p:nvPr/>
        </p:nvSpPr>
        <p:spPr>
          <a:xfrm>
            <a:off x="4450905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직사각형 273">
            <a:extLst>
              <a:ext uri="{FF2B5EF4-FFF2-40B4-BE49-F238E27FC236}">
                <a16:creationId xmlns:a16="http://schemas.microsoft.com/office/drawing/2014/main" id="{AD35BA91-91DC-7287-4535-68E81E1E47A5}"/>
              </a:ext>
            </a:extLst>
          </p:cNvPr>
          <p:cNvSpPr/>
          <p:nvPr/>
        </p:nvSpPr>
        <p:spPr>
          <a:xfrm>
            <a:off x="4718838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274">
            <a:extLst>
              <a:ext uri="{FF2B5EF4-FFF2-40B4-BE49-F238E27FC236}">
                <a16:creationId xmlns:a16="http://schemas.microsoft.com/office/drawing/2014/main" id="{34C3FC0B-EF10-F5B9-6E97-8EE4E06144B1}"/>
              </a:ext>
            </a:extLst>
          </p:cNvPr>
          <p:cNvSpPr/>
          <p:nvPr/>
        </p:nvSpPr>
        <p:spPr>
          <a:xfrm>
            <a:off x="4992854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직사각형 267">
            <a:extLst>
              <a:ext uri="{FF2B5EF4-FFF2-40B4-BE49-F238E27FC236}">
                <a16:creationId xmlns:a16="http://schemas.microsoft.com/office/drawing/2014/main" id="{221B478E-004C-000E-7D1F-345263AD1D3D}"/>
              </a:ext>
            </a:extLst>
          </p:cNvPr>
          <p:cNvSpPr/>
          <p:nvPr/>
        </p:nvSpPr>
        <p:spPr>
          <a:xfrm>
            <a:off x="3629423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직사각형 268">
            <a:extLst>
              <a:ext uri="{FF2B5EF4-FFF2-40B4-BE49-F238E27FC236}">
                <a16:creationId xmlns:a16="http://schemas.microsoft.com/office/drawing/2014/main" id="{17F719F9-B7CA-F9E0-B1A9-FA107D4A79C7}"/>
              </a:ext>
            </a:extLst>
          </p:cNvPr>
          <p:cNvSpPr/>
          <p:nvPr/>
        </p:nvSpPr>
        <p:spPr>
          <a:xfrm>
            <a:off x="3903439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직사각형 259">
            <a:extLst>
              <a:ext uri="{FF2B5EF4-FFF2-40B4-BE49-F238E27FC236}">
                <a16:creationId xmlns:a16="http://schemas.microsoft.com/office/drawing/2014/main" id="{0DC7DAE2-D865-0281-6101-ED9959DDE7BE}"/>
              </a:ext>
            </a:extLst>
          </p:cNvPr>
          <p:cNvSpPr/>
          <p:nvPr/>
        </p:nvSpPr>
        <p:spPr>
          <a:xfrm>
            <a:off x="4176889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260">
            <a:extLst>
              <a:ext uri="{FF2B5EF4-FFF2-40B4-BE49-F238E27FC236}">
                <a16:creationId xmlns:a16="http://schemas.microsoft.com/office/drawing/2014/main" id="{EC88929B-01A1-F93C-B81F-77C58EE66801}"/>
              </a:ext>
            </a:extLst>
          </p:cNvPr>
          <p:cNvSpPr/>
          <p:nvPr/>
        </p:nvSpPr>
        <p:spPr>
          <a:xfrm>
            <a:off x="4450905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261">
            <a:extLst>
              <a:ext uri="{FF2B5EF4-FFF2-40B4-BE49-F238E27FC236}">
                <a16:creationId xmlns:a16="http://schemas.microsoft.com/office/drawing/2014/main" id="{5C3C166B-6456-2F06-3095-528C2A915384}"/>
              </a:ext>
            </a:extLst>
          </p:cNvPr>
          <p:cNvSpPr/>
          <p:nvPr/>
        </p:nvSpPr>
        <p:spPr>
          <a:xfrm>
            <a:off x="4718838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262">
            <a:extLst>
              <a:ext uri="{FF2B5EF4-FFF2-40B4-BE49-F238E27FC236}">
                <a16:creationId xmlns:a16="http://schemas.microsoft.com/office/drawing/2014/main" id="{65CD9389-3BB1-2417-0C70-DEB6B4A39207}"/>
              </a:ext>
            </a:extLst>
          </p:cNvPr>
          <p:cNvSpPr/>
          <p:nvPr/>
        </p:nvSpPr>
        <p:spPr>
          <a:xfrm>
            <a:off x="4992854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67">
            <a:extLst>
              <a:ext uri="{FF2B5EF4-FFF2-40B4-BE49-F238E27FC236}">
                <a16:creationId xmlns:a16="http://schemas.microsoft.com/office/drawing/2014/main" id="{11BD4462-2344-44E5-022C-A3B0917966A1}"/>
              </a:ext>
            </a:extLst>
          </p:cNvPr>
          <p:cNvSpPr/>
          <p:nvPr/>
        </p:nvSpPr>
        <p:spPr>
          <a:xfrm>
            <a:off x="362942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68">
            <a:extLst>
              <a:ext uri="{FF2B5EF4-FFF2-40B4-BE49-F238E27FC236}">
                <a16:creationId xmlns:a16="http://schemas.microsoft.com/office/drawing/2014/main" id="{0DA0E29D-21E9-DDD3-4A49-76D1D96CB5EC}"/>
              </a:ext>
            </a:extLst>
          </p:cNvPr>
          <p:cNvSpPr/>
          <p:nvPr/>
        </p:nvSpPr>
        <p:spPr>
          <a:xfrm>
            <a:off x="390343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69">
            <a:extLst>
              <a:ext uri="{FF2B5EF4-FFF2-40B4-BE49-F238E27FC236}">
                <a16:creationId xmlns:a16="http://schemas.microsoft.com/office/drawing/2014/main" id="{4E39ECFB-BF32-3AE2-986F-9167C45C8470}"/>
              </a:ext>
            </a:extLst>
          </p:cNvPr>
          <p:cNvSpPr/>
          <p:nvPr/>
        </p:nvSpPr>
        <p:spPr>
          <a:xfrm>
            <a:off x="362942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270">
            <a:extLst>
              <a:ext uri="{FF2B5EF4-FFF2-40B4-BE49-F238E27FC236}">
                <a16:creationId xmlns:a16="http://schemas.microsoft.com/office/drawing/2014/main" id="{97E9E5C8-9471-CA5E-65F1-4699C6DF8DEF}"/>
              </a:ext>
            </a:extLst>
          </p:cNvPr>
          <p:cNvSpPr/>
          <p:nvPr/>
        </p:nvSpPr>
        <p:spPr>
          <a:xfrm>
            <a:off x="390343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276">
            <a:extLst>
              <a:ext uri="{FF2B5EF4-FFF2-40B4-BE49-F238E27FC236}">
                <a16:creationId xmlns:a16="http://schemas.microsoft.com/office/drawing/2014/main" id="{DBEE5E7B-E393-889B-8DEF-6758142E2B14}"/>
              </a:ext>
            </a:extLst>
          </p:cNvPr>
          <p:cNvSpPr/>
          <p:nvPr/>
        </p:nvSpPr>
        <p:spPr>
          <a:xfrm>
            <a:off x="362942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277">
            <a:extLst>
              <a:ext uri="{FF2B5EF4-FFF2-40B4-BE49-F238E27FC236}">
                <a16:creationId xmlns:a16="http://schemas.microsoft.com/office/drawing/2014/main" id="{D1F41C10-CD38-96E2-1075-D4CC335B22F2}"/>
              </a:ext>
            </a:extLst>
          </p:cNvPr>
          <p:cNvSpPr/>
          <p:nvPr/>
        </p:nvSpPr>
        <p:spPr>
          <a:xfrm>
            <a:off x="390343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259">
            <a:extLst>
              <a:ext uri="{FF2B5EF4-FFF2-40B4-BE49-F238E27FC236}">
                <a16:creationId xmlns:a16="http://schemas.microsoft.com/office/drawing/2014/main" id="{6BA5583E-9148-B64C-A06B-501006A30EF6}"/>
              </a:ext>
            </a:extLst>
          </p:cNvPr>
          <p:cNvSpPr/>
          <p:nvPr/>
        </p:nvSpPr>
        <p:spPr>
          <a:xfrm>
            <a:off x="417688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260">
            <a:extLst>
              <a:ext uri="{FF2B5EF4-FFF2-40B4-BE49-F238E27FC236}">
                <a16:creationId xmlns:a16="http://schemas.microsoft.com/office/drawing/2014/main" id="{9283DAF4-07C4-ABB7-CE4A-C17EF288221A}"/>
              </a:ext>
            </a:extLst>
          </p:cNvPr>
          <p:cNvSpPr/>
          <p:nvPr/>
        </p:nvSpPr>
        <p:spPr>
          <a:xfrm>
            <a:off x="4450905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261">
            <a:extLst>
              <a:ext uri="{FF2B5EF4-FFF2-40B4-BE49-F238E27FC236}">
                <a16:creationId xmlns:a16="http://schemas.microsoft.com/office/drawing/2014/main" id="{2C7F0B27-BDA0-36D1-FE99-6BC0925FCB3A}"/>
              </a:ext>
            </a:extLst>
          </p:cNvPr>
          <p:cNvSpPr/>
          <p:nvPr/>
        </p:nvSpPr>
        <p:spPr>
          <a:xfrm>
            <a:off x="4718838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262">
            <a:extLst>
              <a:ext uri="{FF2B5EF4-FFF2-40B4-BE49-F238E27FC236}">
                <a16:creationId xmlns:a16="http://schemas.microsoft.com/office/drawing/2014/main" id="{E05466C0-48F1-288F-5B04-AFF907BE5A1E}"/>
              </a:ext>
            </a:extLst>
          </p:cNvPr>
          <p:cNvSpPr/>
          <p:nvPr/>
        </p:nvSpPr>
        <p:spPr>
          <a:xfrm>
            <a:off x="4992854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263">
            <a:extLst>
              <a:ext uri="{FF2B5EF4-FFF2-40B4-BE49-F238E27FC236}">
                <a16:creationId xmlns:a16="http://schemas.microsoft.com/office/drawing/2014/main" id="{030A133C-028A-C2C7-76DC-708D419714EC}"/>
              </a:ext>
            </a:extLst>
          </p:cNvPr>
          <p:cNvSpPr/>
          <p:nvPr/>
        </p:nvSpPr>
        <p:spPr>
          <a:xfrm>
            <a:off x="417688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264">
            <a:extLst>
              <a:ext uri="{FF2B5EF4-FFF2-40B4-BE49-F238E27FC236}">
                <a16:creationId xmlns:a16="http://schemas.microsoft.com/office/drawing/2014/main" id="{90B89A3E-37DF-01A4-0D22-EC6F1CD9E381}"/>
              </a:ext>
            </a:extLst>
          </p:cNvPr>
          <p:cNvSpPr/>
          <p:nvPr/>
        </p:nvSpPr>
        <p:spPr>
          <a:xfrm>
            <a:off x="4450905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265">
            <a:extLst>
              <a:ext uri="{FF2B5EF4-FFF2-40B4-BE49-F238E27FC236}">
                <a16:creationId xmlns:a16="http://schemas.microsoft.com/office/drawing/2014/main" id="{CE290994-03A9-7D2C-508A-CD8A347DB553}"/>
              </a:ext>
            </a:extLst>
          </p:cNvPr>
          <p:cNvSpPr/>
          <p:nvPr/>
        </p:nvSpPr>
        <p:spPr>
          <a:xfrm>
            <a:off x="4718838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266">
            <a:extLst>
              <a:ext uri="{FF2B5EF4-FFF2-40B4-BE49-F238E27FC236}">
                <a16:creationId xmlns:a16="http://schemas.microsoft.com/office/drawing/2014/main" id="{CC1D53B2-FA5D-10E3-83A3-AB9914510099}"/>
              </a:ext>
            </a:extLst>
          </p:cNvPr>
          <p:cNvSpPr/>
          <p:nvPr/>
        </p:nvSpPr>
        <p:spPr>
          <a:xfrm>
            <a:off x="4992854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271">
            <a:extLst>
              <a:ext uri="{FF2B5EF4-FFF2-40B4-BE49-F238E27FC236}">
                <a16:creationId xmlns:a16="http://schemas.microsoft.com/office/drawing/2014/main" id="{A040CE27-1083-533E-C174-F1C755C9FC7B}"/>
              </a:ext>
            </a:extLst>
          </p:cNvPr>
          <p:cNvSpPr/>
          <p:nvPr/>
        </p:nvSpPr>
        <p:spPr>
          <a:xfrm>
            <a:off x="417688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272">
            <a:extLst>
              <a:ext uri="{FF2B5EF4-FFF2-40B4-BE49-F238E27FC236}">
                <a16:creationId xmlns:a16="http://schemas.microsoft.com/office/drawing/2014/main" id="{AC33FEBB-C228-F2A4-9809-DB7E9093F38B}"/>
              </a:ext>
            </a:extLst>
          </p:cNvPr>
          <p:cNvSpPr/>
          <p:nvPr/>
        </p:nvSpPr>
        <p:spPr>
          <a:xfrm>
            <a:off x="4450905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273">
            <a:extLst>
              <a:ext uri="{FF2B5EF4-FFF2-40B4-BE49-F238E27FC236}">
                <a16:creationId xmlns:a16="http://schemas.microsoft.com/office/drawing/2014/main" id="{5065807F-418D-A42D-D07F-7DAFEB9E4730}"/>
              </a:ext>
            </a:extLst>
          </p:cNvPr>
          <p:cNvSpPr/>
          <p:nvPr/>
        </p:nvSpPr>
        <p:spPr>
          <a:xfrm>
            <a:off x="4718838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274">
            <a:extLst>
              <a:ext uri="{FF2B5EF4-FFF2-40B4-BE49-F238E27FC236}">
                <a16:creationId xmlns:a16="http://schemas.microsoft.com/office/drawing/2014/main" id="{7CC0FE7F-3C47-23E1-F9C8-735B220E6B4E}"/>
              </a:ext>
            </a:extLst>
          </p:cNvPr>
          <p:cNvSpPr/>
          <p:nvPr/>
        </p:nvSpPr>
        <p:spPr>
          <a:xfrm>
            <a:off x="4992854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67">
            <a:extLst>
              <a:ext uri="{FF2B5EF4-FFF2-40B4-BE49-F238E27FC236}">
                <a16:creationId xmlns:a16="http://schemas.microsoft.com/office/drawing/2014/main" id="{9E5D8EF8-B4CA-E96D-FED8-5B2223747DA0}"/>
              </a:ext>
            </a:extLst>
          </p:cNvPr>
          <p:cNvSpPr/>
          <p:nvPr/>
        </p:nvSpPr>
        <p:spPr>
          <a:xfrm>
            <a:off x="362942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68">
            <a:extLst>
              <a:ext uri="{FF2B5EF4-FFF2-40B4-BE49-F238E27FC236}">
                <a16:creationId xmlns:a16="http://schemas.microsoft.com/office/drawing/2014/main" id="{4EC60A69-1044-F918-A318-E853CA560E4B}"/>
              </a:ext>
            </a:extLst>
          </p:cNvPr>
          <p:cNvSpPr/>
          <p:nvPr/>
        </p:nvSpPr>
        <p:spPr>
          <a:xfrm>
            <a:off x="390343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59">
            <a:extLst>
              <a:ext uri="{FF2B5EF4-FFF2-40B4-BE49-F238E27FC236}">
                <a16:creationId xmlns:a16="http://schemas.microsoft.com/office/drawing/2014/main" id="{F715D2C3-2320-8837-382E-0942E2329EEA}"/>
              </a:ext>
            </a:extLst>
          </p:cNvPr>
          <p:cNvSpPr/>
          <p:nvPr/>
        </p:nvSpPr>
        <p:spPr>
          <a:xfrm>
            <a:off x="417688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60">
            <a:extLst>
              <a:ext uri="{FF2B5EF4-FFF2-40B4-BE49-F238E27FC236}">
                <a16:creationId xmlns:a16="http://schemas.microsoft.com/office/drawing/2014/main" id="{BE8F44E8-7B2A-FEA3-616E-94DC4EE1A46D}"/>
              </a:ext>
            </a:extLst>
          </p:cNvPr>
          <p:cNvSpPr/>
          <p:nvPr/>
        </p:nvSpPr>
        <p:spPr>
          <a:xfrm>
            <a:off x="4450905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61">
            <a:extLst>
              <a:ext uri="{FF2B5EF4-FFF2-40B4-BE49-F238E27FC236}">
                <a16:creationId xmlns:a16="http://schemas.microsoft.com/office/drawing/2014/main" id="{F6E27945-09A2-A0EB-A6DE-FCF01A6547F9}"/>
              </a:ext>
            </a:extLst>
          </p:cNvPr>
          <p:cNvSpPr/>
          <p:nvPr/>
        </p:nvSpPr>
        <p:spPr>
          <a:xfrm>
            <a:off x="4718838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2">
            <a:extLst>
              <a:ext uri="{FF2B5EF4-FFF2-40B4-BE49-F238E27FC236}">
                <a16:creationId xmlns:a16="http://schemas.microsoft.com/office/drawing/2014/main" id="{21A0D4D0-1DF1-FC65-DAAA-944C2E1FBE08}"/>
              </a:ext>
            </a:extLst>
          </p:cNvPr>
          <p:cNvSpPr/>
          <p:nvPr/>
        </p:nvSpPr>
        <p:spPr>
          <a:xfrm>
            <a:off x="4992854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59">
            <a:extLst>
              <a:ext uri="{FF2B5EF4-FFF2-40B4-BE49-F238E27FC236}">
                <a16:creationId xmlns:a16="http://schemas.microsoft.com/office/drawing/2014/main" id="{A79F791C-D2A5-73AE-19A3-227CD30F1332}"/>
              </a:ext>
            </a:extLst>
          </p:cNvPr>
          <p:cNvSpPr/>
          <p:nvPr/>
        </p:nvSpPr>
        <p:spPr>
          <a:xfrm>
            <a:off x="526023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0">
            <a:extLst>
              <a:ext uri="{FF2B5EF4-FFF2-40B4-BE49-F238E27FC236}">
                <a16:creationId xmlns:a16="http://schemas.microsoft.com/office/drawing/2014/main" id="{0029AE70-A047-754B-33A8-2E1B9774CE2B}"/>
              </a:ext>
            </a:extLst>
          </p:cNvPr>
          <p:cNvSpPr/>
          <p:nvPr/>
        </p:nvSpPr>
        <p:spPr>
          <a:xfrm>
            <a:off x="5534250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1">
            <a:extLst>
              <a:ext uri="{FF2B5EF4-FFF2-40B4-BE49-F238E27FC236}">
                <a16:creationId xmlns:a16="http://schemas.microsoft.com/office/drawing/2014/main" id="{B46B1A61-385B-75A0-1382-5A8E58746F42}"/>
              </a:ext>
            </a:extLst>
          </p:cNvPr>
          <p:cNvSpPr/>
          <p:nvPr/>
        </p:nvSpPr>
        <p:spPr>
          <a:xfrm>
            <a:off x="5802182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62">
            <a:extLst>
              <a:ext uri="{FF2B5EF4-FFF2-40B4-BE49-F238E27FC236}">
                <a16:creationId xmlns:a16="http://schemas.microsoft.com/office/drawing/2014/main" id="{C518ED6D-105C-ACA3-A3EE-AF5E6D3800FF}"/>
              </a:ext>
            </a:extLst>
          </p:cNvPr>
          <p:cNvSpPr/>
          <p:nvPr/>
        </p:nvSpPr>
        <p:spPr>
          <a:xfrm>
            <a:off x="607619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63">
            <a:extLst>
              <a:ext uri="{FF2B5EF4-FFF2-40B4-BE49-F238E27FC236}">
                <a16:creationId xmlns:a16="http://schemas.microsoft.com/office/drawing/2014/main" id="{B9202343-285A-C174-8EE9-8B92BF00CED9}"/>
              </a:ext>
            </a:extLst>
          </p:cNvPr>
          <p:cNvSpPr/>
          <p:nvPr/>
        </p:nvSpPr>
        <p:spPr>
          <a:xfrm>
            <a:off x="526023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64">
            <a:extLst>
              <a:ext uri="{FF2B5EF4-FFF2-40B4-BE49-F238E27FC236}">
                <a16:creationId xmlns:a16="http://schemas.microsoft.com/office/drawing/2014/main" id="{61748E8D-8662-5977-EB1A-4541481AF55D}"/>
              </a:ext>
            </a:extLst>
          </p:cNvPr>
          <p:cNvSpPr/>
          <p:nvPr/>
        </p:nvSpPr>
        <p:spPr>
          <a:xfrm>
            <a:off x="5534250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65">
            <a:extLst>
              <a:ext uri="{FF2B5EF4-FFF2-40B4-BE49-F238E27FC236}">
                <a16:creationId xmlns:a16="http://schemas.microsoft.com/office/drawing/2014/main" id="{3AD43F91-8E0D-0281-C846-D71E9A2014FF}"/>
              </a:ext>
            </a:extLst>
          </p:cNvPr>
          <p:cNvSpPr/>
          <p:nvPr/>
        </p:nvSpPr>
        <p:spPr>
          <a:xfrm>
            <a:off x="5802182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66">
            <a:extLst>
              <a:ext uri="{FF2B5EF4-FFF2-40B4-BE49-F238E27FC236}">
                <a16:creationId xmlns:a16="http://schemas.microsoft.com/office/drawing/2014/main" id="{F06B5AAA-897B-BD57-B0C4-F026165D76F9}"/>
              </a:ext>
            </a:extLst>
          </p:cNvPr>
          <p:cNvSpPr/>
          <p:nvPr/>
        </p:nvSpPr>
        <p:spPr>
          <a:xfrm>
            <a:off x="607619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67">
            <a:extLst>
              <a:ext uri="{FF2B5EF4-FFF2-40B4-BE49-F238E27FC236}">
                <a16:creationId xmlns:a16="http://schemas.microsoft.com/office/drawing/2014/main" id="{7830E493-ED9D-B6F7-5122-5A9F7E22F739}"/>
              </a:ext>
            </a:extLst>
          </p:cNvPr>
          <p:cNvSpPr/>
          <p:nvPr/>
        </p:nvSpPr>
        <p:spPr>
          <a:xfrm>
            <a:off x="6344132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68">
            <a:extLst>
              <a:ext uri="{FF2B5EF4-FFF2-40B4-BE49-F238E27FC236}">
                <a16:creationId xmlns:a16="http://schemas.microsoft.com/office/drawing/2014/main" id="{04534E10-9C79-4ED6-E828-CD05D0246295}"/>
              </a:ext>
            </a:extLst>
          </p:cNvPr>
          <p:cNvSpPr/>
          <p:nvPr/>
        </p:nvSpPr>
        <p:spPr>
          <a:xfrm>
            <a:off x="6618148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69">
            <a:extLst>
              <a:ext uri="{FF2B5EF4-FFF2-40B4-BE49-F238E27FC236}">
                <a16:creationId xmlns:a16="http://schemas.microsoft.com/office/drawing/2014/main" id="{B9CEE8C9-5180-E906-5893-A33C8D159968}"/>
              </a:ext>
            </a:extLst>
          </p:cNvPr>
          <p:cNvSpPr/>
          <p:nvPr/>
        </p:nvSpPr>
        <p:spPr>
          <a:xfrm>
            <a:off x="6344132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0">
            <a:extLst>
              <a:ext uri="{FF2B5EF4-FFF2-40B4-BE49-F238E27FC236}">
                <a16:creationId xmlns:a16="http://schemas.microsoft.com/office/drawing/2014/main" id="{A3A1C120-2E6A-4677-DED1-5434ADAC6D34}"/>
              </a:ext>
            </a:extLst>
          </p:cNvPr>
          <p:cNvSpPr/>
          <p:nvPr/>
        </p:nvSpPr>
        <p:spPr>
          <a:xfrm>
            <a:off x="6618148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1">
            <a:extLst>
              <a:ext uri="{FF2B5EF4-FFF2-40B4-BE49-F238E27FC236}">
                <a16:creationId xmlns:a16="http://schemas.microsoft.com/office/drawing/2014/main" id="{3BFFF5BA-6F0C-A585-3842-42211CDD5C27}"/>
              </a:ext>
            </a:extLst>
          </p:cNvPr>
          <p:cNvSpPr/>
          <p:nvPr/>
        </p:nvSpPr>
        <p:spPr>
          <a:xfrm>
            <a:off x="526023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72">
            <a:extLst>
              <a:ext uri="{FF2B5EF4-FFF2-40B4-BE49-F238E27FC236}">
                <a16:creationId xmlns:a16="http://schemas.microsoft.com/office/drawing/2014/main" id="{14543060-4D7F-E3F8-B147-A785E88FF301}"/>
              </a:ext>
            </a:extLst>
          </p:cNvPr>
          <p:cNvSpPr/>
          <p:nvPr/>
        </p:nvSpPr>
        <p:spPr>
          <a:xfrm>
            <a:off x="5534250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73">
            <a:extLst>
              <a:ext uri="{FF2B5EF4-FFF2-40B4-BE49-F238E27FC236}">
                <a16:creationId xmlns:a16="http://schemas.microsoft.com/office/drawing/2014/main" id="{FEB54368-ADE3-D9A4-10A9-3D1A1BD7A0C1}"/>
              </a:ext>
            </a:extLst>
          </p:cNvPr>
          <p:cNvSpPr/>
          <p:nvPr/>
        </p:nvSpPr>
        <p:spPr>
          <a:xfrm>
            <a:off x="5802182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74">
            <a:extLst>
              <a:ext uri="{FF2B5EF4-FFF2-40B4-BE49-F238E27FC236}">
                <a16:creationId xmlns:a16="http://schemas.microsoft.com/office/drawing/2014/main" id="{F968C9A9-244B-29BF-7D4D-BF5D3E58E99B}"/>
              </a:ext>
            </a:extLst>
          </p:cNvPr>
          <p:cNvSpPr/>
          <p:nvPr/>
        </p:nvSpPr>
        <p:spPr>
          <a:xfrm>
            <a:off x="607619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76">
            <a:extLst>
              <a:ext uri="{FF2B5EF4-FFF2-40B4-BE49-F238E27FC236}">
                <a16:creationId xmlns:a16="http://schemas.microsoft.com/office/drawing/2014/main" id="{4D0CEB52-4269-C2CC-F09F-A3BC9943C287}"/>
              </a:ext>
            </a:extLst>
          </p:cNvPr>
          <p:cNvSpPr/>
          <p:nvPr/>
        </p:nvSpPr>
        <p:spPr>
          <a:xfrm>
            <a:off x="6344132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77">
            <a:extLst>
              <a:ext uri="{FF2B5EF4-FFF2-40B4-BE49-F238E27FC236}">
                <a16:creationId xmlns:a16="http://schemas.microsoft.com/office/drawing/2014/main" id="{6F6BF317-1BFA-452E-6165-607D30F20592}"/>
              </a:ext>
            </a:extLst>
          </p:cNvPr>
          <p:cNvSpPr/>
          <p:nvPr/>
        </p:nvSpPr>
        <p:spPr>
          <a:xfrm>
            <a:off x="6618148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59">
            <a:extLst>
              <a:ext uri="{FF2B5EF4-FFF2-40B4-BE49-F238E27FC236}">
                <a16:creationId xmlns:a16="http://schemas.microsoft.com/office/drawing/2014/main" id="{552B1CD9-254B-7E76-DFCF-DDBBE8D93EB6}"/>
              </a:ext>
            </a:extLst>
          </p:cNvPr>
          <p:cNvSpPr/>
          <p:nvPr/>
        </p:nvSpPr>
        <p:spPr>
          <a:xfrm>
            <a:off x="6891597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60">
            <a:extLst>
              <a:ext uri="{FF2B5EF4-FFF2-40B4-BE49-F238E27FC236}">
                <a16:creationId xmlns:a16="http://schemas.microsoft.com/office/drawing/2014/main" id="{336F4208-8B47-173E-FF4C-5EBBD8097689}"/>
              </a:ext>
            </a:extLst>
          </p:cNvPr>
          <p:cNvSpPr/>
          <p:nvPr/>
        </p:nvSpPr>
        <p:spPr>
          <a:xfrm>
            <a:off x="716561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63">
            <a:extLst>
              <a:ext uri="{FF2B5EF4-FFF2-40B4-BE49-F238E27FC236}">
                <a16:creationId xmlns:a16="http://schemas.microsoft.com/office/drawing/2014/main" id="{792AAE44-E4E9-4462-022B-A2649ECEF1AA}"/>
              </a:ext>
            </a:extLst>
          </p:cNvPr>
          <p:cNvSpPr/>
          <p:nvPr/>
        </p:nvSpPr>
        <p:spPr>
          <a:xfrm>
            <a:off x="6891597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64">
            <a:extLst>
              <a:ext uri="{FF2B5EF4-FFF2-40B4-BE49-F238E27FC236}">
                <a16:creationId xmlns:a16="http://schemas.microsoft.com/office/drawing/2014/main" id="{BFEF65E2-9C02-CB86-3CA6-79963E8D5128}"/>
              </a:ext>
            </a:extLst>
          </p:cNvPr>
          <p:cNvSpPr/>
          <p:nvPr/>
        </p:nvSpPr>
        <p:spPr>
          <a:xfrm>
            <a:off x="716561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71">
            <a:extLst>
              <a:ext uri="{FF2B5EF4-FFF2-40B4-BE49-F238E27FC236}">
                <a16:creationId xmlns:a16="http://schemas.microsoft.com/office/drawing/2014/main" id="{5D2357C2-CA65-60F9-7306-25F26F8AC981}"/>
              </a:ext>
            </a:extLst>
          </p:cNvPr>
          <p:cNvSpPr/>
          <p:nvPr/>
        </p:nvSpPr>
        <p:spPr>
          <a:xfrm>
            <a:off x="6891597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72">
            <a:extLst>
              <a:ext uri="{FF2B5EF4-FFF2-40B4-BE49-F238E27FC236}">
                <a16:creationId xmlns:a16="http://schemas.microsoft.com/office/drawing/2014/main" id="{088B8AE8-7E00-800F-C937-43934812659D}"/>
              </a:ext>
            </a:extLst>
          </p:cNvPr>
          <p:cNvSpPr/>
          <p:nvPr/>
        </p:nvSpPr>
        <p:spPr>
          <a:xfrm>
            <a:off x="716561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59">
            <a:extLst>
              <a:ext uri="{FF2B5EF4-FFF2-40B4-BE49-F238E27FC236}">
                <a16:creationId xmlns:a16="http://schemas.microsoft.com/office/drawing/2014/main" id="{FBD8454E-5E69-02F5-CC65-38434030F3B1}"/>
              </a:ext>
            </a:extLst>
          </p:cNvPr>
          <p:cNvSpPr/>
          <p:nvPr/>
        </p:nvSpPr>
        <p:spPr>
          <a:xfrm>
            <a:off x="526023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60">
            <a:extLst>
              <a:ext uri="{FF2B5EF4-FFF2-40B4-BE49-F238E27FC236}">
                <a16:creationId xmlns:a16="http://schemas.microsoft.com/office/drawing/2014/main" id="{47D61993-1C5C-93DC-6944-0582B5269E09}"/>
              </a:ext>
            </a:extLst>
          </p:cNvPr>
          <p:cNvSpPr/>
          <p:nvPr/>
        </p:nvSpPr>
        <p:spPr>
          <a:xfrm>
            <a:off x="5534250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61">
            <a:extLst>
              <a:ext uri="{FF2B5EF4-FFF2-40B4-BE49-F238E27FC236}">
                <a16:creationId xmlns:a16="http://schemas.microsoft.com/office/drawing/2014/main" id="{AA04D61F-25ED-6FF9-69CD-D2EC9D753D94}"/>
              </a:ext>
            </a:extLst>
          </p:cNvPr>
          <p:cNvSpPr/>
          <p:nvPr/>
        </p:nvSpPr>
        <p:spPr>
          <a:xfrm>
            <a:off x="5802182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62">
            <a:extLst>
              <a:ext uri="{FF2B5EF4-FFF2-40B4-BE49-F238E27FC236}">
                <a16:creationId xmlns:a16="http://schemas.microsoft.com/office/drawing/2014/main" id="{53BD50F2-BC4C-DD57-12F2-56621A046266}"/>
              </a:ext>
            </a:extLst>
          </p:cNvPr>
          <p:cNvSpPr/>
          <p:nvPr/>
        </p:nvSpPr>
        <p:spPr>
          <a:xfrm>
            <a:off x="607619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67">
            <a:extLst>
              <a:ext uri="{FF2B5EF4-FFF2-40B4-BE49-F238E27FC236}">
                <a16:creationId xmlns:a16="http://schemas.microsoft.com/office/drawing/2014/main" id="{6F7157EE-3A75-1E7D-5B9D-2F9128CAF740}"/>
              </a:ext>
            </a:extLst>
          </p:cNvPr>
          <p:cNvSpPr/>
          <p:nvPr/>
        </p:nvSpPr>
        <p:spPr>
          <a:xfrm>
            <a:off x="6344132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68">
            <a:extLst>
              <a:ext uri="{FF2B5EF4-FFF2-40B4-BE49-F238E27FC236}">
                <a16:creationId xmlns:a16="http://schemas.microsoft.com/office/drawing/2014/main" id="{A31673CA-1D33-E6B7-8D2F-984FFFE87C6E}"/>
              </a:ext>
            </a:extLst>
          </p:cNvPr>
          <p:cNvSpPr/>
          <p:nvPr/>
        </p:nvSpPr>
        <p:spPr>
          <a:xfrm>
            <a:off x="6618148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9">
            <a:extLst>
              <a:ext uri="{FF2B5EF4-FFF2-40B4-BE49-F238E27FC236}">
                <a16:creationId xmlns:a16="http://schemas.microsoft.com/office/drawing/2014/main" id="{C203386E-375E-21A2-A862-E0B9A3B422B3}"/>
              </a:ext>
            </a:extLst>
          </p:cNvPr>
          <p:cNvSpPr/>
          <p:nvPr/>
        </p:nvSpPr>
        <p:spPr>
          <a:xfrm>
            <a:off x="6891597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60">
            <a:extLst>
              <a:ext uri="{FF2B5EF4-FFF2-40B4-BE49-F238E27FC236}">
                <a16:creationId xmlns:a16="http://schemas.microsoft.com/office/drawing/2014/main" id="{E309C23E-E745-C781-9579-096EC051CAE8}"/>
              </a:ext>
            </a:extLst>
          </p:cNvPr>
          <p:cNvSpPr/>
          <p:nvPr/>
        </p:nvSpPr>
        <p:spPr>
          <a:xfrm>
            <a:off x="716561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76">
            <a:extLst>
              <a:ext uri="{FF2B5EF4-FFF2-40B4-BE49-F238E27FC236}">
                <a16:creationId xmlns:a16="http://schemas.microsoft.com/office/drawing/2014/main" id="{8DC11365-C4C2-630B-BD5B-5711F138FE86}"/>
              </a:ext>
            </a:extLst>
          </p:cNvPr>
          <p:cNvSpPr/>
          <p:nvPr/>
        </p:nvSpPr>
        <p:spPr>
          <a:xfrm>
            <a:off x="362942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277">
            <a:extLst>
              <a:ext uri="{FF2B5EF4-FFF2-40B4-BE49-F238E27FC236}">
                <a16:creationId xmlns:a16="http://schemas.microsoft.com/office/drawing/2014/main" id="{E37A3F5B-8F0F-6D23-9A4B-8B71F2AA30C8}"/>
              </a:ext>
            </a:extLst>
          </p:cNvPr>
          <p:cNvSpPr/>
          <p:nvPr/>
        </p:nvSpPr>
        <p:spPr>
          <a:xfrm>
            <a:off x="390343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271">
            <a:extLst>
              <a:ext uri="{FF2B5EF4-FFF2-40B4-BE49-F238E27FC236}">
                <a16:creationId xmlns:a16="http://schemas.microsoft.com/office/drawing/2014/main" id="{2C7A7461-9C3E-5EB8-BAC4-9800900F5A45}"/>
              </a:ext>
            </a:extLst>
          </p:cNvPr>
          <p:cNvSpPr/>
          <p:nvPr/>
        </p:nvSpPr>
        <p:spPr>
          <a:xfrm>
            <a:off x="417688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272">
            <a:extLst>
              <a:ext uri="{FF2B5EF4-FFF2-40B4-BE49-F238E27FC236}">
                <a16:creationId xmlns:a16="http://schemas.microsoft.com/office/drawing/2014/main" id="{AB782CA0-FC34-1F37-FF31-5BB920C11D9B}"/>
              </a:ext>
            </a:extLst>
          </p:cNvPr>
          <p:cNvSpPr/>
          <p:nvPr/>
        </p:nvSpPr>
        <p:spPr>
          <a:xfrm>
            <a:off x="4450905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273">
            <a:extLst>
              <a:ext uri="{FF2B5EF4-FFF2-40B4-BE49-F238E27FC236}">
                <a16:creationId xmlns:a16="http://schemas.microsoft.com/office/drawing/2014/main" id="{2DB411A9-BD6D-C2BA-BEA5-FB858F2D0040}"/>
              </a:ext>
            </a:extLst>
          </p:cNvPr>
          <p:cNvSpPr/>
          <p:nvPr/>
        </p:nvSpPr>
        <p:spPr>
          <a:xfrm>
            <a:off x="4718838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274">
            <a:extLst>
              <a:ext uri="{FF2B5EF4-FFF2-40B4-BE49-F238E27FC236}">
                <a16:creationId xmlns:a16="http://schemas.microsoft.com/office/drawing/2014/main" id="{90E8C36A-6D4F-D72B-640A-42E57B99FF97}"/>
              </a:ext>
            </a:extLst>
          </p:cNvPr>
          <p:cNvSpPr/>
          <p:nvPr/>
        </p:nvSpPr>
        <p:spPr>
          <a:xfrm>
            <a:off x="4992854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267">
            <a:extLst>
              <a:ext uri="{FF2B5EF4-FFF2-40B4-BE49-F238E27FC236}">
                <a16:creationId xmlns:a16="http://schemas.microsoft.com/office/drawing/2014/main" id="{826C3C4E-5512-DC07-68F0-8434B9587010}"/>
              </a:ext>
            </a:extLst>
          </p:cNvPr>
          <p:cNvSpPr/>
          <p:nvPr/>
        </p:nvSpPr>
        <p:spPr>
          <a:xfrm>
            <a:off x="362942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268">
            <a:extLst>
              <a:ext uri="{FF2B5EF4-FFF2-40B4-BE49-F238E27FC236}">
                <a16:creationId xmlns:a16="http://schemas.microsoft.com/office/drawing/2014/main" id="{CDF6E5DC-E765-52A8-C869-8C72D5F34B45}"/>
              </a:ext>
            </a:extLst>
          </p:cNvPr>
          <p:cNvSpPr/>
          <p:nvPr/>
        </p:nvSpPr>
        <p:spPr>
          <a:xfrm>
            <a:off x="390343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259">
            <a:extLst>
              <a:ext uri="{FF2B5EF4-FFF2-40B4-BE49-F238E27FC236}">
                <a16:creationId xmlns:a16="http://schemas.microsoft.com/office/drawing/2014/main" id="{FFA466FD-58C5-3E55-F79B-4ABC57BF07A5}"/>
              </a:ext>
            </a:extLst>
          </p:cNvPr>
          <p:cNvSpPr/>
          <p:nvPr/>
        </p:nvSpPr>
        <p:spPr>
          <a:xfrm>
            <a:off x="417688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260">
            <a:extLst>
              <a:ext uri="{FF2B5EF4-FFF2-40B4-BE49-F238E27FC236}">
                <a16:creationId xmlns:a16="http://schemas.microsoft.com/office/drawing/2014/main" id="{38906AF4-0713-0971-84FF-D03D69BA5668}"/>
              </a:ext>
            </a:extLst>
          </p:cNvPr>
          <p:cNvSpPr/>
          <p:nvPr/>
        </p:nvSpPr>
        <p:spPr>
          <a:xfrm>
            <a:off x="4450905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261">
            <a:extLst>
              <a:ext uri="{FF2B5EF4-FFF2-40B4-BE49-F238E27FC236}">
                <a16:creationId xmlns:a16="http://schemas.microsoft.com/office/drawing/2014/main" id="{7E0D0648-52F8-E22A-097E-57EDC3C0675E}"/>
              </a:ext>
            </a:extLst>
          </p:cNvPr>
          <p:cNvSpPr/>
          <p:nvPr/>
        </p:nvSpPr>
        <p:spPr>
          <a:xfrm>
            <a:off x="4718838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262">
            <a:extLst>
              <a:ext uri="{FF2B5EF4-FFF2-40B4-BE49-F238E27FC236}">
                <a16:creationId xmlns:a16="http://schemas.microsoft.com/office/drawing/2014/main" id="{A320E594-C75C-1F7F-2C23-D4DA26E498EB}"/>
              </a:ext>
            </a:extLst>
          </p:cNvPr>
          <p:cNvSpPr/>
          <p:nvPr/>
        </p:nvSpPr>
        <p:spPr>
          <a:xfrm>
            <a:off x="4992854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271">
            <a:extLst>
              <a:ext uri="{FF2B5EF4-FFF2-40B4-BE49-F238E27FC236}">
                <a16:creationId xmlns:a16="http://schemas.microsoft.com/office/drawing/2014/main" id="{A9E719BD-434E-62AA-9440-D20D1F567625}"/>
              </a:ext>
            </a:extLst>
          </p:cNvPr>
          <p:cNvSpPr/>
          <p:nvPr/>
        </p:nvSpPr>
        <p:spPr>
          <a:xfrm>
            <a:off x="526023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272">
            <a:extLst>
              <a:ext uri="{FF2B5EF4-FFF2-40B4-BE49-F238E27FC236}">
                <a16:creationId xmlns:a16="http://schemas.microsoft.com/office/drawing/2014/main" id="{77FE0CC1-B830-ECD6-09C0-6B4B0811BD03}"/>
              </a:ext>
            </a:extLst>
          </p:cNvPr>
          <p:cNvSpPr/>
          <p:nvPr/>
        </p:nvSpPr>
        <p:spPr>
          <a:xfrm>
            <a:off x="5534250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273">
            <a:extLst>
              <a:ext uri="{FF2B5EF4-FFF2-40B4-BE49-F238E27FC236}">
                <a16:creationId xmlns:a16="http://schemas.microsoft.com/office/drawing/2014/main" id="{3AAABA5D-9216-F1D9-DE23-3020822347BF}"/>
              </a:ext>
            </a:extLst>
          </p:cNvPr>
          <p:cNvSpPr/>
          <p:nvPr/>
        </p:nvSpPr>
        <p:spPr>
          <a:xfrm>
            <a:off x="5802182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274">
            <a:extLst>
              <a:ext uri="{FF2B5EF4-FFF2-40B4-BE49-F238E27FC236}">
                <a16:creationId xmlns:a16="http://schemas.microsoft.com/office/drawing/2014/main" id="{E80E247E-4E72-8286-F990-8119082133E6}"/>
              </a:ext>
            </a:extLst>
          </p:cNvPr>
          <p:cNvSpPr/>
          <p:nvPr/>
        </p:nvSpPr>
        <p:spPr>
          <a:xfrm>
            <a:off x="607619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276">
            <a:extLst>
              <a:ext uri="{FF2B5EF4-FFF2-40B4-BE49-F238E27FC236}">
                <a16:creationId xmlns:a16="http://schemas.microsoft.com/office/drawing/2014/main" id="{C5A34361-4FEC-9A71-2497-5F9AA365436B}"/>
              </a:ext>
            </a:extLst>
          </p:cNvPr>
          <p:cNvSpPr/>
          <p:nvPr/>
        </p:nvSpPr>
        <p:spPr>
          <a:xfrm>
            <a:off x="6344132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277">
            <a:extLst>
              <a:ext uri="{FF2B5EF4-FFF2-40B4-BE49-F238E27FC236}">
                <a16:creationId xmlns:a16="http://schemas.microsoft.com/office/drawing/2014/main" id="{C4B8C303-623E-64EF-7B88-867B6F1E2D66}"/>
              </a:ext>
            </a:extLst>
          </p:cNvPr>
          <p:cNvSpPr/>
          <p:nvPr/>
        </p:nvSpPr>
        <p:spPr>
          <a:xfrm>
            <a:off x="6618148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271">
            <a:extLst>
              <a:ext uri="{FF2B5EF4-FFF2-40B4-BE49-F238E27FC236}">
                <a16:creationId xmlns:a16="http://schemas.microsoft.com/office/drawing/2014/main" id="{6202E77A-BB60-4F79-40FB-275301DEDFD7}"/>
              </a:ext>
            </a:extLst>
          </p:cNvPr>
          <p:cNvSpPr/>
          <p:nvPr/>
        </p:nvSpPr>
        <p:spPr>
          <a:xfrm>
            <a:off x="6891597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272">
            <a:extLst>
              <a:ext uri="{FF2B5EF4-FFF2-40B4-BE49-F238E27FC236}">
                <a16:creationId xmlns:a16="http://schemas.microsoft.com/office/drawing/2014/main" id="{FED2EEF1-9F95-4AC5-A65E-E5B7556869F3}"/>
              </a:ext>
            </a:extLst>
          </p:cNvPr>
          <p:cNvSpPr/>
          <p:nvPr/>
        </p:nvSpPr>
        <p:spPr>
          <a:xfrm>
            <a:off x="716561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259">
            <a:extLst>
              <a:ext uri="{FF2B5EF4-FFF2-40B4-BE49-F238E27FC236}">
                <a16:creationId xmlns:a16="http://schemas.microsoft.com/office/drawing/2014/main" id="{67E7666D-EFD5-9EC5-0A69-E0BB30077AB4}"/>
              </a:ext>
            </a:extLst>
          </p:cNvPr>
          <p:cNvSpPr/>
          <p:nvPr/>
        </p:nvSpPr>
        <p:spPr>
          <a:xfrm>
            <a:off x="526023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260">
            <a:extLst>
              <a:ext uri="{FF2B5EF4-FFF2-40B4-BE49-F238E27FC236}">
                <a16:creationId xmlns:a16="http://schemas.microsoft.com/office/drawing/2014/main" id="{2F2C9D40-0679-1DEF-B278-AB524D2CF1E6}"/>
              </a:ext>
            </a:extLst>
          </p:cNvPr>
          <p:cNvSpPr/>
          <p:nvPr/>
        </p:nvSpPr>
        <p:spPr>
          <a:xfrm>
            <a:off x="5534250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261">
            <a:extLst>
              <a:ext uri="{FF2B5EF4-FFF2-40B4-BE49-F238E27FC236}">
                <a16:creationId xmlns:a16="http://schemas.microsoft.com/office/drawing/2014/main" id="{1D65F760-AFE5-6AB7-B58F-25EFDC7BD26B}"/>
              </a:ext>
            </a:extLst>
          </p:cNvPr>
          <p:cNvSpPr/>
          <p:nvPr/>
        </p:nvSpPr>
        <p:spPr>
          <a:xfrm>
            <a:off x="5802182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262">
            <a:extLst>
              <a:ext uri="{FF2B5EF4-FFF2-40B4-BE49-F238E27FC236}">
                <a16:creationId xmlns:a16="http://schemas.microsoft.com/office/drawing/2014/main" id="{7BF32778-F124-F96F-C276-7EF514861BE7}"/>
              </a:ext>
            </a:extLst>
          </p:cNvPr>
          <p:cNvSpPr/>
          <p:nvPr/>
        </p:nvSpPr>
        <p:spPr>
          <a:xfrm>
            <a:off x="607619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267">
            <a:extLst>
              <a:ext uri="{FF2B5EF4-FFF2-40B4-BE49-F238E27FC236}">
                <a16:creationId xmlns:a16="http://schemas.microsoft.com/office/drawing/2014/main" id="{3BFF66CF-2C55-8EA1-35B5-4ED6F60F47A6}"/>
              </a:ext>
            </a:extLst>
          </p:cNvPr>
          <p:cNvSpPr/>
          <p:nvPr/>
        </p:nvSpPr>
        <p:spPr>
          <a:xfrm>
            <a:off x="6344132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268">
            <a:extLst>
              <a:ext uri="{FF2B5EF4-FFF2-40B4-BE49-F238E27FC236}">
                <a16:creationId xmlns:a16="http://schemas.microsoft.com/office/drawing/2014/main" id="{FBEB8EDC-E894-15DE-0C95-B99018470035}"/>
              </a:ext>
            </a:extLst>
          </p:cNvPr>
          <p:cNvSpPr/>
          <p:nvPr/>
        </p:nvSpPr>
        <p:spPr>
          <a:xfrm>
            <a:off x="6618148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259">
            <a:extLst>
              <a:ext uri="{FF2B5EF4-FFF2-40B4-BE49-F238E27FC236}">
                <a16:creationId xmlns:a16="http://schemas.microsoft.com/office/drawing/2014/main" id="{2508CF50-9FE8-E8EC-4FEC-B3C013DA8A96}"/>
              </a:ext>
            </a:extLst>
          </p:cNvPr>
          <p:cNvSpPr/>
          <p:nvPr/>
        </p:nvSpPr>
        <p:spPr>
          <a:xfrm>
            <a:off x="6891597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260">
            <a:extLst>
              <a:ext uri="{FF2B5EF4-FFF2-40B4-BE49-F238E27FC236}">
                <a16:creationId xmlns:a16="http://schemas.microsoft.com/office/drawing/2014/main" id="{7183B3AC-01D8-1BA2-52A1-9F7ED968F1CD}"/>
              </a:ext>
            </a:extLst>
          </p:cNvPr>
          <p:cNvSpPr/>
          <p:nvPr/>
        </p:nvSpPr>
        <p:spPr>
          <a:xfrm>
            <a:off x="716561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91D441-0AA4-B5EC-682F-B054B5CD61E7}"/>
              </a:ext>
            </a:extLst>
          </p:cNvPr>
          <p:cNvCxnSpPr>
            <a:cxnSpLocks/>
          </p:cNvCxnSpPr>
          <p:nvPr/>
        </p:nvCxnSpPr>
        <p:spPr>
          <a:xfrm>
            <a:off x="5396964" y="1090234"/>
            <a:ext cx="0" cy="162402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직사각형 365">
            <a:extLst>
              <a:ext uri="{FF2B5EF4-FFF2-40B4-BE49-F238E27FC236}">
                <a16:creationId xmlns:a16="http://schemas.microsoft.com/office/drawing/2014/main" id="{9E825820-7B42-D1B2-A9F5-906A19EA5392}"/>
              </a:ext>
            </a:extLst>
          </p:cNvPr>
          <p:cNvSpPr/>
          <p:nvPr/>
        </p:nvSpPr>
        <p:spPr>
          <a:xfrm rot="5400000">
            <a:off x="7222354" y="1862563"/>
            <a:ext cx="529237" cy="7156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타원 366">
            <a:extLst>
              <a:ext uri="{FF2B5EF4-FFF2-40B4-BE49-F238E27FC236}">
                <a16:creationId xmlns:a16="http://schemas.microsoft.com/office/drawing/2014/main" id="{BAA67821-C693-942A-3F11-6C1CDE23F0A1}"/>
              </a:ext>
            </a:extLst>
          </p:cNvPr>
          <p:cNvSpPr/>
          <p:nvPr/>
        </p:nvSpPr>
        <p:spPr>
          <a:xfrm>
            <a:off x="7296425" y="1428050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B562B2-827B-8270-7E0C-FBAF432F3CD8}"/>
              </a:ext>
            </a:extLst>
          </p:cNvPr>
          <p:cNvCxnSpPr/>
          <p:nvPr/>
        </p:nvCxnSpPr>
        <p:spPr>
          <a:xfrm>
            <a:off x="7634793" y="1900063"/>
            <a:ext cx="479394" cy="0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34" name="직사각형 365">
            <a:extLst>
              <a:ext uri="{FF2B5EF4-FFF2-40B4-BE49-F238E27FC236}">
                <a16:creationId xmlns:a16="http://schemas.microsoft.com/office/drawing/2014/main" id="{4A6B538E-FDFD-A034-66B0-6EB6DACDD790}"/>
              </a:ext>
            </a:extLst>
          </p:cNvPr>
          <p:cNvSpPr/>
          <p:nvPr/>
        </p:nvSpPr>
        <p:spPr>
          <a:xfrm rot="5400000">
            <a:off x="1156346" y="5120334"/>
            <a:ext cx="529237" cy="715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타원 366">
            <a:extLst>
              <a:ext uri="{FF2B5EF4-FFF2-40B4-BE49-F238E27FC236}">
                <a16:creationId xmlns:a16="http://schemas.microsoft.com/office/drawing/2014/main" id="{42F7F563-2E23-B8CE-46E3-F18AFF455D6C}"/>
              </a:ext>
            </a:extLst>
          </p:cNvPr>
          <p:cNvSpPr/>
          <p:nvPr/>
        </p:nvSpPr>
        <p:spPr>
          <a:xfrm>
            <a:off x="1205882" y="4750688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9E3F-D3B6-D0DA-0652-E29A7036D4F1}"/>
              </a:ext>
            </a:extLst>
          </p:cNvPr>
          <p:cNvSpPr/>
          <p:nvPr/>
        </p:nvSpPr>
        <p:spPr>
          <a:xfrm>
            <a:off x="4280987" y="1090234"/>
            <a:ext cx="341560" cy="7156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382BBE-C9B5-B107-F915-E87BE375745E}"/>
              </a:ext>
            </a:extLst>
          </p:cNvPr>
          <p:cNvGrpSpPr/>
          <p:nvPr/>
        </p:nvGrpSpPr>
        <p:grpSpPr>
          <a:xfrm>
            <a:off x="4086631" y="879770"/>
            <a:ext cx="354328" cy="276999"/>
            <a:chOff x="3349856" y="736447"/>
            <a:chExt cx="354328" cy="276999"/>
          </a:xfrm>
        </p:grpSpPr>
        <p:sp>
          <p:nvSpPr>
            <p:cNvPr id="439" name="타원 366">
              <a:extLst>
                <a:ext uri="{FF2B5EF4-FFF2-40B4-BE49-F238E27FC236}">
                  <a16:creationId xmlns:a16="http://schemas.microsoft.com/office/drawing/2014/main" id="{5DEEE62B-E308-98B3-D93B-A401798C9B95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4ED028-D828-2F1C-02D7-F58117052467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8F352E-423D-EDC1-7B75-A467C86E6313}"/>
              </a:ext>
            </a:extLst>
          </p:cNvPr>
          <p:cNvSpPr/>
          <p:nvPr/>
        </p:nvSpPr>
        <p:spPr>
          <a:xfrm>
            <a:off x="4307068" y="2842713"/>
            <a:ext cx="273463" cy="273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95CD09BB-B2BD-77A7-10EB-0A6E2EA85008}"/>
              </a:ext>
            </a:extLst>
          </p:cNvPr>
          <p:cNvGrpSpPr/>
          <p:nvPr/>
        </p:nvGrpSpPr>
        <p:grpSpPr>
          <a:xfrm>
            <a:off x="4086631" y="2699189"/>
            <a:ext cx="354328" cy="276999"/>
            <a:chOff x="3349856" y="736447"/>
            <a:chExt cx="354328" cy="276999"/>
          </a:xfrm>
        </p:grpSpPr>
        <p:sp>
          <p:nvSpPr>
            <p:cNvPr id="445" name="타원 366">
              <a:extLst>
                <a:ext uri="{FF2B5EF4-FFF2-40B4-BE49-F238E27FC236}">
                  <a16:creationId xmlns:a16="http://schemas.microsoft.com/office/drawing/2014/main" id="{688E8181-16BD-EDB9-6938-0EF2C5012E3C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E0456FA5-1CDD-CCA6-0F58-EB7D2335FAEE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7B6702-1661-E7EF-7B21-1199233F2B4E}"/>
              </a:ext>
            </a:extLst>
          </p:cNvPr>
          <p:cNvSpPr txBox="1"/>
          <p:nvPr/>
        </p:nvSpPr>
        <p:spPr>
          <a:xfrm>
            <a:off x="4347175" y="779084"/>
            <a:ext cx="309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4EFCF65-AAAB-4638-21CF-0853412EF2D2}"/>
              </a:ext>
            </a:extLst>
          </p:cNvPr>
          <p:cNvSpPr txBox="1"/>
          <p:nvPr/>
        </p:nvSpPr>
        <p:spPr>
          <a:xfrm>
            <a:off x="5342056" y="2796178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0.5m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마다 존재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5A7B3C-4064-0FE1-2A63-2C3F65346082}"/>
              </a:ext>
            </a:extLst>
          </p:cNvPr>
          <p:cNvGrpSpPr/>
          <p:nvPr/>
        </p:nvGrpSpPr>
        <p:grpSpPr>
          <a:xfrm>
            <a:off x="5015807" y="2542228"/>
            <a:ext cx="354328" cy="276999"/>
            <a:chOff x="6302525" y="4301132"/>
            <a:chExt cx="354328" cy="276999"/>
          </a:xfrm>
        </p:grpSpPr>
        <p:sp>
          <p:nvSpPr>
            <p:cNvPr id="451" name="타원 366">
              <a:extLst>
                <a:ext uri="{FF2B5EF4-FFF2-40B4-BE49-F238E27FC236}">
                  <a16:creationId xmlns:a16="http://schemas.microsoft.com/office/drawing/2014/main" id="{3AEB659A-ED71-C425-04F2-66CC0830277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66125E5-FAEE-A931-29EE-0EDD5CA5826C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A96346EE-3CDC-2151-9968-D0CAD48DC1C0}"/>
              </a:ext>
            </a:extLst>
          </p:cNvPr>
          <p:cNvSpPr txBox="1"/>
          <p:nvPr/>
        </p:nvSpPr>
        <p:spPr>
          <a:xfrm>
            <a:off x="7594420" y="1560441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sp>
        <p:nvSpPr>
          <p:cNvPr id="460" name="직사각형 267">
            <a:extLst>
              <a:ext uri="{FF2B5EF4-FFF2-40B4-BE49-F238E27FC236}">
                <a16:creationId xmlns:a16="http://schemas.microsoft.com/office/drawing/2014/main" id="{B77BCA9A-3008-A537-84A3-4C9328968875}"/>
              </a:ext>
            </a:extLst>
          </p:cNvPr>
          <p:cNvSpPr/>
          <p:nvPr/>
        </p:nvSpPr>
        <p:spPr>
          <a:xfrm>
            <a:off x="1989777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68">
            <a:extLst>
              <a:ext uri="{FF2B5EF4-FFF2-40B4-BE49-F238E27FC236}">
                <a16:creationId xmlns:a16="http://schemas.microsoft.com/office/drawing/2014/main" id="{445C4654-E964-8993-C393-F8A7A471FDAF}"/>
              </a:ext>
            </a:extLst>
          </p:cNvPr>
          <p:cNvSpPr/>
          <p:nvPr/>
        </p:nvSpPr>
        <p:spPr>
          <a:xfrm>
            <a:off x="226379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69">
            <a:extLst>
              <a:ext uri="{FF2B5EF4-FFF2-40B4-BE49-F238E27FC236}">
                <a16:creationId xmlns:a16="http://schemas.microsoft.com/office/drawing/2014/main" id="{00FB127A-E6F2-1563-3CDF-E60608CD7475}"/>
              </a:ext>
            </a:extLst>
          </p:cNvPr>
          <p:cNvSpPr/>
          <p:nvPr/>
        </p:nvSpPr>
        <p:spPr>
          <a:xfrm>
            <a:off x="1989777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70">
            <a:extLst>
              <a:ext uri="{FF2B5EF4-FFF2-40B4-BE49-F238E27FC236}">
                <a16:creationId xmlns:a16="http://schemas.microsoft.com/office/drawing/2014/main" id="{25773B21-5505-2018-3C7C-003573B27C82}"/>
              </a:ext>
            </a:extLst>
          </p:cNvPr>
          <p:cNvSpPr/>
          <p:nvPr/>
        </p:nvSpPr>
        <p:spPr>
          <a:xfrm>
            <a:off x="226379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76">
            <a:extLst>
              <a:ext uri="{FF2B5EF4-FFF2-40B4-BE49-F238E27FC236}">
                <a16:creationId xmlns:a16="http://schemas.microsoft.com/office/drawing/2014/main" id="{23193CC3-9E7E-BA8A-C198-F06D2E1D9BA2}"/>
              </a:ext>
            </a:extLst>
          </p:cNvPr>
          <p:cNvSpPr/>
          <p:nvPr/>
        </p:nvSpPr>
        <p:spPr>
          <a:xfrm>
            <a:off x="1989777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77">
            <a:extLst>
              <a:ext uri="{FF2B5EF4-FFF2-40B4-BE49-F238E27FC236}">
                <a16:creationId xmlns:a16="http://schemas.microsoft.com/office/drawing/2014/main" id="{964DE623-56EC-B911-30F4-E8C89EF4ABA9}"/>
              </a:ext>
            </a:extLst>
          </p:cNvPr>
          <p:cNvSpPr/>
          <p:nvPr/>
        </p:nvSpPr>
        <p:spPr>
          <a:xfrm>
            <a:off x="226379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59">
            <a:extLst>
              <a:ext uri="{FF2B5EF4-FFF2-40B4-BE49-F238E27FC236}">
                <a16:creationId xmlns:a16="http://schemas.microsoft.com/office/drawing/2014/main" id="{B0D3C2E5-F61E-D575-4263-F53E44522823}"/>
              </a:ext>
            </a:extLst>
          </p:cNvPr>
          <p:cNvSpPr/>
          <p:nvPr/>
        </p:nvSpPr>
        <p:spPr>
          <a:xfrm>
            <a:off x="253724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60">
            <a:extLst>
              <a:ext uri="{FF2B5EF4-FFF2-40B4-BE49-F238E27FC236}">
                <a16:creationId xmlns:a16="http://schemas.microsoft.com/office/drawing/2014/main" id="{832F1588-6481-6645-B178-2D5F8D1F524A}"/>
              </a:ext>
            </a:extLst>
          </p:cNvPr>
          <p:cNvSpPr/>
          <p:nvPr/>
        </p:nvSpPr>
        <p:spPr>
          <a:xfrm>
            <a:off x="281125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61">
            <a:extLst>
              <a:ext uri="{FF2B5EF4-FFF2-40B4-BE49-F238E27FC236}">
                <a16:creationId xmlns:a16="http://schemas.microsoft.com/office/drawing/2014/main" id="{01F24598-4038-5318-2264-D538D336A0AF}"/>
              </a:ext>
            </a:extLst>
          </p:cNvPr>
          <p:cNvSpPr/>
          <p:nvPr/>
        </p:nvSpPr>
        <p:spPr>
          <a:xfrm>
            <a:off x="3079192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62">
            <a:extLst>
              <a:ext uri="{FF2B5EF4-FFF2-40B4-BE49-F238E27FC236}">
                <a16:creationId xmlns:a16="http://schemas.microsoft.com/office/drawing/2014/main" id="{AFE66D42-05EB-C2F4-5C9C-17295645BDC6}"/>
              </a:ext>
            </a:extLst>
          </p:cNvPr>
          <p:cNvSpPr/>
          <p:nvPr/>
        </p:nvSpPr>
        <p:spPr>
          <a:xfrm>
            <a:off x="3353208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63">
            <a:extLst>
              <a:ext uri="{FF2B5EF4-FFF2-40B4-BE49-F238E27FC236}">
                <a16:creationId xmlns:a16="http://schemas.microsoft.com/office/drawing/2014/main" id="{35C87BBC-54B8-3D2D-D260-ADA83D976D1B}"/>
              </a:ext>
            </a:extLst>
          </p:cNvPr>
          <p:cNvSpPr/>
          <p:nvPr/>
        </p:nvSpPr>
        <p:spPr>
          <a:xfrm>
            <a:off x="253724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64">
            <a:extLst>
              <a:ext uri="{FF2B5EF4-FFF2-40B4-BE49-F238E27FC236}">
                <a16:creationId xmlns:a16="http://schemas.microsoft.com/office/drawing/2014/main" id="{261E06A0-AE43-3D16-08AE-75857BE03BAA}"/>
              </a:ext>
            </a:extLst>
          </p:cNvPr>
          <p:cNvSpPr/>
          <p:nvPr/>
        </p:nvSpPr>
        <p:spPr>
          <a:xfrm>
            <a:off x="281125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65">
            <a:extLst>
              <a:ext uri="{FF2B5EF4-FFF2-40B4-BE49-F238E27FC236}">
                <a16:creationId xmlns:a16="http://schemas.microsoft.com/office/drawing/2014/main" id="{BA302D65-E192-6C0A-D5F8-4596CC6D570D}"/>
              </a:ext>
            </a:extLst>
          </p:cNvPr>
          <p:cNvSpPr/>
          <p:nvPr/>
        </p:nvSpPr>
        <p:spPr>
          <a:xfrm>
            <a:off x="3079192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66">
            <a:extLst>
              <a:ext uri="{FF2B5EF4-FFF2-40B4-BE49-F238E27FC236}">
                <a16:creationId xmlns:a16="http://schemas.microsoft.com/office/drawing/2014/main" id="{C8BE17FD-45B0-C632-66DA-ADC085274775}"/>
              </a:ext>
            </a:extLst>
          </p:cNvPr>
          <p:cNvSpPr/>
          <p:nvPr/>
        </p:nvSpPr>
        <p:spPr>
          <a:xfrm>
            <a:off x="3353208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71">
            <a:extLst>
              <a:ext uri="{FF2B5EF4-FFF2-40B4-BE49-F238E27FC236}">
                <a16:creationId xmlns:a16="http://schemas.microsoft.com/office/drawing/2014/main" id="{1769E33D-B26F-A05C-CDCC-9902762E6B18}"/>
              </a:ext>
            </a:extLst>
          </p:cNvPr>
          <p:cNvSpPr/>
          <p:nvPr/>
        </p:nvSpPr>
        <p:spPr>
          <a:xfrm>
            <a:off x="253724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72">
            <a:extLst>
              <a:ext uri="{FF2B5EF4-FFF2-40B4-BE49-F238E27FC236}">
                <a16:creationId xmlns:a16="http://schemas.microsoft.com/office/drawing/2014/main" id="{78DB17D2-D685-FA66-C6D6-5E0AA209D668}"/>
              </a:ext>
            </a:extLst>
          </p:cNvPr>
          <p:cNvSpPr/>
          <p:nvPr/>
        </p:nvSpPr>
        <p:spPr>
          <a:xfrm>
            <a:off x="281125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73">
            <a:extLst>
              <a:ext uri="{FF2B5EF4-FFF2-40B4-BE49-F238E27FC236}">
                <a16:creationId xmlns:a16="http://schemas.microsoft.com/office/drawing/2014/main" id="{2A941D31-0C08-2520-FD10-BDFE2A2F2F5E}"/>
              </a:ext>
            </a:extLst>
          </p:cNvPr>
          <p:cNvSpPr/>
          <p:nvPr/>
        </p:nvSpPr>
        <p:spPr>
          <a:xfrm>
            <a:off x="3079192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74">
            <a:extLst>
              <a:ext uri="{FF2B5EF4-FFF2-40B4-BE49-F238E27FC236}">
                <a16:creationId xmlns:a16="http://schemas.microsoft.com/office/drawing/2014/main" id="{15D28540-BE09-DB7D-7CAB-923831CB2ADC}"/>
              </a:ext>
            </a:extLst>
          </p:cNvPr>
          <p:cNvSpPr/>
          <p:nvPr/>
        </p:nvSpPr>
        <p:spPr>
          <a:xfrm>
            <a:off x="3353208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67">
            <a:extLst>
              <a:ext uri="{FF2B5EF4-FFF2-40B4-BE49-F238E27FC236}">
                <a16:creationId xmlns:a16="http://schemas.microsoft.com/office/drawing/2014/main" id="{CFB1D957-A8A2-E7EF-9831-96C00DB9FDE0}"/>
              </a:ext>
            </a:extLst>
          </p:cNvPr>
          <p:cNvSpPr/>
          <p:nvPr/>
        </p:nvSpPr>
        <p:spPr>
          <a:xfrm>
            <a:off x="1989777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68">
            <a:extLst>
              <a:ext uri="{FF2B5EF4-FFF2-40B4-BE49-F238E27FC236}">
                <a16:creationId xmlns:a16="http://schemas.microsoft.com/office/drawing/2014/main" id="{B80ED031-5B87-35F0-05A9-3212CA982372}"/>
              </a:ext>
            </a:extLst>
          </p:cNvPr>
          <p:cNvSpPr/>
          <p:nvPr/>
        </p:nvSpPr>
        <p:spPr>
          <a:xfrm>
            <a:off x="226379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59">
            <a:extLst>
              <a:ext uri="{FF2B5EF4-FFF2-40B4-BE49-F238E27FC236}">
                <a16:creationId xmlns:a16="http://schemas.microsoft.com/office/drawing/2014/main" id="{0398A871-BD6D-4358-37C9-77F8A75AE4FB}"/>
              </a:ext>
            </a:extLst>
          </p:cNvPr>
          <p:cNvSpPr/>
          <p:nvPr/>
        </p:nvSpPr>
        <p:spPr>
          <a:xfrm>
            <a:off x="253724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60">
            <a:extLst>
              <a:ext uri="{FF2B5EF4-FFF2-40B4-BE49-F238E27FC236}">
                <a16:creationId xmlns:a16="http://schemas.microsoft.com/office/drawing/2014/main" id="{593D5C66-10C7-D80C-89BA-90111AC9CA15}"/>
              </a:ext>
            </a:extLst>
          </p:cNvPr>
          <p:cNvSpPr/>
          <p:nvPr/>
        </p:nvSpPr>
        <p:spPr>
          <a:xfrm>
            <a:off x="281125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61">
            <a:extLst>
              <a:ext uri="{FF2B5EF4-FFF2-40B4-BE49-F238E27FC236}">
                <a16:creationId xmlns:a16="http://schemas.microsoft.com/office/drawing/2014/main" id="{3FD481CD-FA16-D34A-2DEB-88B5C1C8DD25}"/>
              </a:ext>
            </a:extLst>
          </p:cNvPr>
          <p:cNvSpPr/>
          <p:nvPr/>
        </p:nvSpPr>
        <p:spPr>
          <a:xfrm>
            <a:off x="3079192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62">
            <a:extLst>
              <a:ext uri="{FF2B5EF4-FFF2-40B4-BE49-F238E27FC236}">
                <a16:creationId xmlns:a16="http://schemas.microsoft.com/office/drawing/2014/main" id="{A75ADB0C-80E3-72C8-E9EB-017D51B2ABB9}"/>
              </a:ext>
            </a:extLst>
          </p:cNvPr>
          <p:cNvSpPr/>
          <p:nvPr/>
        </p:nvSpPr>
        <p:spPr>
          <a:xfrm>
            <a:off x="3353208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67">
            <a:extLst>
              <a:ext uri="{FF2B5EF4-FFF2-40B4-BE49-F238E27FC236}">
                <a16:creationId xmlns:a16="http://schemas.microsoft.com/office/drawing/2014/main" id="{072F92BF-56D6-E341-91E1-1578950D660F}"/>
              </a:ext>
            </a:extLst>
          </p:cNvPr>
          <p:cNvSpPr/>
          <p:nvPr/>
        </p:nvSpPr>
        <p:spPr>
          <a:xfrm>
            <a:off x="1989777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68">
            <a:extLst>
              <a:ext uri="{FF2B5EF4-FFF2-40B4-BE49-F238E27FC236}">
                <a16:creationId xmlns:a16="http://schemas.microsoft.com/office/drawing/2014/main" id="{B7CFB2FD-A740-3840-72FE-2FE448B72832}"/>
              </a:ext>
            </a:extLst>
          </p:cNvPr>
          <p:cNvSpPr/>
          <p:nvPr/>
        </p:nvSpPr>
        <p:spPr>
          <a:xfrm>
            <a:off x="226379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69">
            <a:extLst>
              <a:ext uri="{FF2B5EF4-FFF2-40B4-BE49-F238E27FC236}">
                <a16:creationId xmlns:a16="http://schemas.microsoft.com/office/drawing/2014/main" id="{14F12E62-3859-6013-00DA-BC1773ED7EF0}"/>
              </a:ext>
            </a:extLst>
          </p:cNvPr>
          <p:cNvSpPr/>
          <p:nvPr/>
        </p:nvSpPr>
        <p:spPr>
          <a:xfrm>
            <a:off x="1989777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70">
            <a:extLst>
              <a:ext uri="{FF2B5EF4-FFF2-40B4-BE49-F238E27FC236}">
                <a16:creationId xmlns:a16="http://schemas.microsoft.com/office/drawing/2014/main" id="{75B88186-23D3-266C-8326-088A9F155B47}"/>
              </a:ext>
            </a:extLst>
          </p:cNvPr>
          <p:cNvSpPr/>
          <p:nvPr/>
        </p:nvSpPr>
        <p:spPr>
          <a:xfrm>
            <a:off x="226379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59">
            <a:extLst>
              <a:ext uri="{FF2B5EF4-FFF2-40B4-BE49-F238E27FC236}">
                <a16:creationId xmlns:a16="http://schemas.microsoft.com/office/drawing/2014/main" id="{CE6475E3-FDAB-87D7-99C4-9950C59E9025}"/>
              </a:ext>
            </a:extLst>
          </p:cNvPr>
          <p:cNvSpPr/>
          <p:nvPr/>
        </p:nvSpPr>
        <p:spPr>
          <a:xfrm>
            <a:off x="253724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60">
            <a:extLst>
              <a:ext uri="{FF2B5EF4-FFF2-40B4-BE49-F238E27FC236}">
                <a16:creationId xmlns:a16="http://schemas.microsoft.com/office/drawing/2014/main" id="{C560A26E-55CD-9E39-4932-3C8F4BDCEF41}"/>
              </a:ext>
            </a:extLst>
          </p:cNvPr>
          <p:cNvSpPr/>
          <p:nvPr/>
        </p:nvSpPr>
        <p:spPr>
          <a:xfrm>
            <a:off x="281125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61">
            <a:extLst>
              <a:ext uri="{FF2B5EF4-FFF2-40B4-BE49-F238E27FC236}">
                <a16:creationId xmlns:a16="http://schemas.microsoft.com/office/drawing/2014/main" id="{78E0669B-2002-7357-1A71-009C08B09CA4}"/>
              </a:ext>
            </a:extLst>
          </p:cNvPr>
          <p:cNvSpPr/>
          <p:nvPr/>
        </p:nvSpPr>
        <p:spPr>
          <a:xfrm>
            <a:off x="3079192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62">
            <a:extLst>
              <a:ext uri="{FF2B5EF4-FFF2-40B4-BE49-F238E27FC236}">
                <a16:creationId xmlns:a16="http://schemas.microsoft.com/office/drawing/2014/main" id="{7E285CDB-344D-B772-E41A-129C94EDDA9F}"/>
              </a:ext>
            </a:extLst>
          </p:cNvPr>
          <p:cNvSpPr/>
          <p:nvPr/>
        </p:nvSpPr>
        <p:spPr>
          <a:xfrm>
            <a:off x="3353208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63">
            <a:extLst>
              <a:ext uri="{FF2B5EF4-FFF2-40B4-BE49-F238E27FC236}">
                <a16:creationId xmlns:a16="http://schemas.microsoft.com/office/drawing/2014/main" id="{02B52170-005E-21AD-EFC6-74D0D88E649C}"/>
              </a:ext>
            </a:extLst>
          </p:cNvPr>
          <p:cNvSpPr/>
          <p:nvPr/>
        </p:nvSpPr>
        <p:spPr>
          <a:xfrm>
            <a:off x="253724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64">
            <a:extLst>
              <a:ext uri="{FF2B5EF4-FFF2-40B4-BE49-F238E27FC236}">
                <a16:creationId xmlns:a16="http://schemas.microsoft.com/office/drawing/2014/main" id="{4D3AE7F8-D568-7865-DF74-09B8DC6E5B67}"/>
              </a:ext>
            </a:extLst>
          </p:cNvPr>
          <p:cNvSpPr/>
          <p:nvPr/>
        </p:nvSpPr>
        <p:spPr>
          <a:xfrm>
            <a:off x="281125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65">
            <a:extLst>
              <a:ext uri="{FF2B5EF4-FFF2-40B4-BE49-F238E27FC236}">
                <a16:creationId xmlns:a16="http://schemas.microsoft.com/office/drawing/2014/main" id="{FC6B16C2-B325-4624-BF55-8EA023922BEE}"/>
              </a:ext>
            </a:extLst>
          </p:cNvPr>
          <p:cNvSpPr/>
          <p:nvPr/>
        </p:nvSpPr>
        <p:spPr>
          <a:xfrm>
            <a:off x="3079192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66">
            <a:extLst>
              <a:ext uri="{FF2B5EF4-FFF2-40B4-BE49-F238E27FC236}">
                <a16:creationId xmlns:a16="http://schemas.microsoft.com/office/drawing/2014/main" id="{0536D429-75F7-BD8E-FF56-75B525748A00}"/>
              </a:ext>
            </a:extLst>
          </p:cNvPr>
          <p:cNvSpPr/>
          <p:nvPr/>
        </p:nvSpPr>
        <p:spPr>
          <a:xfrm>
            <a:off x="3353208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67">
            <a:extLst>
              <a:ext uri="{FF2B5EF4-FFF2-40B4-BE49-F238E27FC236}">
                <a16:creationId xmlns:a16="http://schemas.microsoft.com/office/drawing/2014/main" id="{C002FED7-B0BF-7356-3B6B-6A4DB4963B45}"/>
              </a:ext>
            </a:extLst>
          </p:cNvPr>
          <p:cNvSpPr/>
          <p:nvPr/>
        </p:nvSpPr>
        <p:spPr>
          <a:xfrm>
            <a:off x="1452505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68">
            <a:extLst>
              <a:ext uri="{FF2B5EF4-FFF2-40B4-BE49-F238E27FC236}">
                <a16:creationId xmlns:a16="http://schemas.microsoft.com/office/drawing/2014/main" id="{5A785887-0F00-436F-0F95-07F6CC3D7682}"/>
              </a:ext>
            </a:extLst>
          </p:cNvPr>
          <p:cNvSpPr/>
          <p:nvPr/>
        </p:nvSpPr>
        <p:spPr>
          <a:xfrm>
            <a:off x="1726521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69">
            <a:extLst>
              <a:ext uri="{FF2B5EF4-FFF2-40B4-BE49-F238E27FC236}">
                <a16:creationId xmlns:a16="http://schemas.microsoft.com/office/drawing/2014/main" id="{627AA8AD-7D5E-1321-4555-8EA649A00516}"/>
              </a:ext>
            </a:extLst>
          </p:cNvPr>
          <p:cNvSpPr/>
          <p:nvPr/>
        </p:nvSpPr>
        <p:spPr>
          <a:xfrm>
            <a:off x="1452505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70">
            <a:extLst>
              <a:ext uri="{FF2B5EF4-FFF2-40B4-BE49-F238E27FC236}">
                <a16:creationId xmlns:a16="http://schemas.microsoft.com/office/drawing/2014/main" id="{22D72CB8-6E9C-B6F8-2C22-3A11621E25B1}"/>
              </a:ext>
            </a:extLst>
          </p:cNvPr>
          <p:cNvSpPr/>
          <p:nvPr/>
        </p:nvSpPr>
        <p:spPr>
          <a:xfrm>
            <a:off x="1726521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76">
            <a:extLst>
              <a:ext uri="{FF2B5EF4-FFF2-40B4-BE49-F238E27FC236}">
                <a16:creationId xmlns:a16="http://schemas.microsoft.com/office/drawing/2014/main" id="{61906F4A-18F8-89E2-976C-1BC4DC70FD24}"/>
              </a:ext>
            </a:extLst>
          </p:cNvPr>
          <p:cNvSpPr/>
          <p:nvPr/>
        </p:nvSpPr>
        <p:spPr>
          <a:xfrm>
            <a:off x="1452505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77">
            <a:extLst>
              <a:ext uri="{FF2B5EF4-FFF2-40B4-BE49-F238E27FC236}">
                <a16:creationId xmlns:a16="http://schemas.microsoft.com/office/drawing/2014/main" id="{2079849A-0B33-6089-B211-14EAF9E61006}"/>
              </a:ext>
            </a:extLst>
          </p:cNvPr>
          <p:cNvSpPr/>
          <p:nvPr/>
        </p:nvSpPr>
        <p:spPr>
          <a:xfrm>
            <a:off x="1726521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67">
            <a:extLst>
              <a:ext uri="{FF2B5EF4-FFF2-40B4-BE49-F238E27FC236}">
                <a16:creationId xmlns:a16="http://schemas.microsoft.com/office/drawing/2014/main" id="{E31CA287-A5FD-41E3-2355-06BDFA48102A}"/>
              </a:ext>
            </a:extLst>
          </p:cNvPr>
          <p:cNvSpPr/>
          <p:nvPr/>
        </p:nvSpPr>
        <p:spPr>
          <a:xfrm>
            <a:off x="1452505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68">
            <a:extLst>
              <a:ext uri="{FF2B5EF4-FFF2-40B4-BE49-F238E27FC236}">
                <a16:creationId xmlns:a16="http://schemas.microsoft.com/office/drawing/2014/main" id="{1093E9EF-028F-B21D-3C4B-6F231A32E8BC}"/>
              </a:ext>
            </a:extLst>
          </p:cNvPr>
          <p:cNvSpPr/>
          <p:nvPr/>
        </p:nvSpPr>
        <p:spPr>
          <a:xfrm>
            <a:off x="1726521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7">
            <a:extLst>
              <a:ext uri="{FF2B5EF4-FFF2-40B4-BE49-F238E27FC236}">
                <a16:creationId xmlns:a16="http://schemas.microsoft.com/office/drawing/2014/main" id="{BE89D3C2-1D5F-107E-822E-65A033793CDD}"/>
              </a:ext>
            </a:extLst>
          </p:cNvPr>
          <p:cNvSpPr/>
          <p:nvPr/>
        </p:nvSpPr>
        <p:spPr>
          <a:xfrm>
            <a:off x="1452505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8">
            <a:extLst>
              <a:ext uri="{FF2B5EF4-FFF2-40B4-BE49-F238E27FC236}">
                <a16:creationId xmlns:a16="http://schemas.microsoft.com/office/drawing/2014/main" id="{0225BD07-67A2-E1EF-AFC7-C6A20CF418A3}"/>
              </a:ext>
            </a:extLst>
          </p:cNvPr>
          <p:cNvSpPr/>
          <p:nvPr/>
        </p:nvSpPr>
        <p:spPr>
          <a:xfrm>
            <a:off x="1726521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9">
            <a:extLst>
              <a:ext uri="{FF2B5EF4-FFF2-40B4-BE49-F238E27FC236}">
                <a16:creationId xmlns:a16="http://schemas.microsoft.com/office/drawing/2014/main" id="{D2FC9F8D-650E-E6B8-00FB-B78D6582D2F0}"/>
              </a:ext>
            </a:extLst>
          </p:cNvPr>
          <p:cNvSpPr/>
          <p:nvPr/>
        </p:nvSpPr>
        <p:spPr>
          <a:xfrm>
            <a:off x="1452505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70">
            <a:extLst>
              <a:ext uri="{FF2B5EF4-FFF2-40B4-BE49-F238E27FC236}">
                <a16:creationId xmlns:a16="http://schemas.microsoft.com/office/drawing/2014/main" id="{215F4CCE-3619-B340-F954-9F99A2E562E4}"/>
              </a:ext>
            </a:extLst>
          </p:cNvPr>
          <p:cNvSpPr/>
          <p:nvPr/>
        </p:nvSpPr>
        <p:spPr>
          <a:xfrm>
            <a:off x="1726521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31DBCE-6C5A-6E2C-E7AE-0F543DB59E9F}"/>
              </a:ext>
            </a:extLst>
          </p:cNvPr>
          <p:cNvCxnSpPr/>
          <p:nvPr/>
        </p:nvCxnSpPr>
        <p:spPr>
          <a:xfrm>
            <a:off x="831939" y="5144838"/>
            <a:ext cx="473078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8699A797-7E1B-3767-FABA-FC4BD6D6F9B2}"/>
              </a:ext>
            </a:extLst>
          </p:cNvPr>
          <p:cNvCxnSpPr>
            <a:cxnSpLocks/>
          </p:cNvCxnSpPr>
          <p:nvPr/>
        </p:nvCxnSpPr>
        <p:spPr>
          <a:xfrm>
            <a:off x="3215923" y="4361257"/>
            <a:ext cx="0" cy="162402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21F54E77-BC60-1A17-C63E-B4FD7045D78B}"/>
              </a:ext>
            </a:extLst>
          </p:cNvPr>
          <p:cNvGrpSpPr/>
          <p:nvPr/>
        </p:nvGrpSpPr>
        <p:grpSpPr>
          <a:xfrm>
            <a:off x="2947990" y="4087230"/>
            <a:ext cx="354328" cy="276999"/>
            <a:chOff x="6302525" y="4301132"/>
            <a:chExt cx="354328" cy="276999"/>
          </a:xfrm>
        </p:grpSpPr>
        <p:sp>
          <p:nvSpPr>
            <p:cNvPr id="513" name="타원 366">
              <a:extLst>
                <a:ext uri="{FF2B5EF4-FFF2-40B4-BE49-F238E27FC236}">
                  <a16:creationId xmlns:a16="http://schemas.microsoft.com/office/drawing/2014/main" id="{2006EE95-3C6D-D55A-BD92-97722CD192B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6A21CE4D-9F87-26C6-24BA-2FC77B629126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33211E32-9E6F-C8CA-EF7D-DF2015C0798B}"/>
              </a:ext>
            </a:extLst>
          </p:cNvPr>
          <p:cNvSpPr txBox="1"/>
          <p:nvPr/>
        </p:nvSpPr>
        <p:spPr>
          <a:xfrm>
            <a:off x="3224698" y="5966254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0.5m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마다 존재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23g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24g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A_2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8A05ED11-A3EF-10F9-2918-F605ABDAA411}"/>
              </a:ext>
            </a:extLst>
          </p:cNvPr>
          <p:cNvCxnSpPr>
            <a:cxnSpLocks/>
          </p:cNvCxnSpPr>
          <p:nvPr/>
        </p:nvCxnSpPr>
        <p:spPr>
          <a:xfrm>
            <a:off x="6456459" y="3014835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FDC662B7-7BEB-D3EB-F51F-600F765CB34D}"/>
              </a:ext>
            </a:extLst>
          </p:cNvPr>
          <p:cNvSpPr txBox="1"/>
          <p:nvPr/>
        </p:nvSpPr>
        <p:spPr>
          <a:xfrm>
            <a:off x="6835562" y="3440765"/>
            <a:ext cx="398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328F6DB0-2057-085E-ADC3-5DC09A57C87F}"/>
              </a:ext>
            </a:extLst>
          </p:cNvPr>
          <p:cNvSpPr txBox="1"/>
          <p:nvPr/>
        </p:nvSpPr>
        <p:spPr>
          <a:xfrm>
            <a:off x="2484408" y="2578122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CAFC8BC8-1BB8-2388-2746-067AA431085C}"/>
              </a:ext>
            </a:extLst>
          </p:cNvPr>
          <p:cNvSpPr txBox="1"/>
          <p:nvPr/>
        </p:nvSpPr>
        <p:spPr>
          <a:xfrm>
            <a:off x="3584091" y="2578122"/>
            <a:ext cx="66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6" name="직사각형 269">
            <a:extLst>
              <a:ext uri="{FF2B5EF4-FFF2-40B4-BE49-F238E27FC236}">
                <a16:creationId xmlns:a16="http://schemas.microsoft.com/office/drawing/2014/main" id="{14F12E62-3859-6013-00DA-BC1773ED7EF0}"/>
              </a:ext>
            </a:extLst>
          </p:cNvPr>
          <p:cNvSpPr/>
          <p:nvPr/>
        </p:nvSpPr>
        <p:spPr>
          <a:xfrm>
            <a:off x="1587352" y="3006361"/>
            <a:ext cx="3132302" cy="1644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CB774A5B-15FB-E1D4-0CC0-FD259D4B1760}"/>
              </a:ext>
            </a:extLst>
          </p:cNvPr>
          <p:cNvCxnSpPr>
            <a:cxnSpLocks/>
          </p:cNvCxnSpPr>
          <p:nvPr/>
        </p:nvCxnSpPr>
        <p:spPr>
          <a:xfrm>
            <a:off x="3743350" y="3014835"/>
            <a:ext cx="0" cy="163588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269">
            <a:extLst>
              <a:ext uri="{FF2B5EF4-FFF2-40B4-BE49-F238E27FC236}">
                <a16:creationId xmlns:a16="http://schemas.microsoft.com/office/drawing/2014/main" id="{C4FD0C51-5692-739E-5CB4-23F880FC39C4}"/>
              </a:ext>
            </a:extLst>
          </p:cNvPr>
          <p:cNvSpPr/>
          <p:nvPr/>
        </p:nvSpPr>
        <p:spPr>
          <a:xfrm>
            <a:off x="4718085" y="3006361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269">
            <a:extLst>
              <a:ext uri="{FF2B5EF4-FFF2-40B4-BE49-F238E27FC236}">
                <a16:creationId xmlns:a16="http://schemas.microsoft.com/office/drawing/2014/main" id="{C905DF7A-5EE0-E1AA-53BB-8D0A61224A46}"/>
              </a:ext>
            </a:extLst>
          </p:cNvPr>
          <p:cNvSpPr/>
          <p:nvPr/>
        </p:nvSpPr>
        <p:spPr>
          <a:xfrm>
            <a:off x="4718085" y="1362006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269">
            <a:extLst>
              <a:ext uri="{FF2B5EF4-FFF2-40B4-BE49-F238E27FC236}">
                <a16:creationId xmlns:a16="http://schemas.microsoft.com/office/drawing/2014/main" id="{E7B47DE6-21C2-5328-D059-E81FD8F0A1A8}"/>
              </a:ext>
            </a:extLst>
          </p:cNvPr>
          <p:cNvSpPr/>
          <p:nvPr/>
        </p:nvSpPr>
        <p:spPr>
          <a:xfrm>
            <a:off x="4718085" y="4650715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265">
            <a:extLst>
              <a:ext uri="{FF2B5EF4-FFF2-40B4-BE49-F238E27FC236}">
                <a16:creationId xmlns:a16="http://schemas.microsoft.com/office/drawing/2014/main" id="{C614AFC2-1336-9EFE-6F00-5A97CE8E2425}"/>
              </a:ext>
            </a:extLst>
          </p:cNvPr>
          <p:cNvSpPr/>
          <p:nvPr/>
        </p:nvSpPr>
        <p:spPr>
          <a:xfrm flipH="1">
            <a:off x="6307489" y="3490595"/>
            <a:ext cx="53265" cy="1847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265">
            <a:extLst>
              <a:ext uri="{FF2B5EF4-FFF2-40B4-BE49-F238E27FC236}">
                <a16:creationId xmlns:a16="http://schemas.microsoft.com/office/drawing/2014/main" id="{35BA3312-8CE0-1C02-CB91-CA4D8E7D5C4D}"/>
              </a:ext>
            </a:extLst>
          </p:cNvPr>
          <p:cNvSpPr/>
          <p:nvPr/>
        </p:nvSpPr>
        <p:spPr>
          <a:xfrm flipH="1">
            <a:off x="6307489" y="4012155"/>
            <a:ext cx="53265" cy="1847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E0DB50-0683-2149-A73C-672B600337A5}"/>
              </a:ext>
            </a:extLst>
          </p:cNvPr>
          <p:cNvCxnSpPr>
            <a:cxnSpLocks/>
          </p:cNvCxnSpPr>
          <p:nvPr/>
        </p:nvCxnSpPr>
        <p:spPr>
          <a:xfrm>
            <a:off x="4718085" y="4820575"/>
            <a:ext cx="164266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B1BCF6-EFEB-7FC2-221B-14BC385D9082}"/>
              </a:ext>
            </a:extLst>
          </p:cNvPr>
          <p:cNvGrpSpPr/>
          <p:nvPr/>
        </p:nvGrpSpPr>
        <p:grpSpPr>
          <a:xfrm>
            <a:off x="2554523" y="3709004"/>
            <a:ext cx="222870" cy="253916"/>
            <a:chOff x="2339218" y="3709004"/>
            <a:chExt cx="222870" cy="253916"/>
          </a:xfrm>
        </p:grpSpPr>
        <p:sp>
          <p:nvSpPr>
            <p:cNvPr id="554" name="직사각형 265">
              <a:extLst>
                <a:ext uri="{FF2B5EF4-FFF2-40B4-BE49-F238E27FC236}">
                  <a16:creationId xmlns:a16="http://schemas.microsoft.com/office/drawing/2014/main" id="{944C238B-1FA0-663D-00E1-4DE8F1A60674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4AD6D3-01A9-B257-2471-5B5F0B848EE9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8" name="그룹 597">
            <a:extLst>
              <a:ext uri="{FF2B5EF4-FFF2-40B4-BE49-F238E27FC236}">
                <a16:creationId xmlns:a16="http://schemas.microsoft.com/office/drawing/2014/main" id="{0A551B21-5FEE-B8AF-B2EB-06244E43B0F7}"/>
              </a:ext>
            </a:extLst>
          </p:cNvPr>
          <p:cNvGrpSpPr/>
          <p:nvPr/>
        </p:nvGrpSpPr>
        <p:grpSpPr>
          <a:xfrm rot="21053837">
            <a:off x="5301632" y="5416971"/>
            <a:ext cx="222870" cy="253916"/>
            <a:chOff x="2339218" y="3709004"/>
            <a:chExt cx="222870" cy="253916"/>
          </a:xfrm>
        </p:grpSpPr>
        <p:sp>
          <p:nvSpPr>
            <p:cNvPr id="599" name="직사각형 265">
              <a:extLst>
                <a:ext uri="{FF2B5EF4-FFF2-40B4-BE49-F238E27FC236}">
                  <a16:creationId xmlns:a16="http://schemas.microsoft.com/office/drawing/2014/main" id="{9637436F-03BD-CF22-6C14-1AB8924333E3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B1F58A14-AE97-8977-86BB-85BA70E01FE4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447172EF-E2C9-D9D0-B4BE-E1D3BC688789}"/>
              </a:ext>
            </a:extLst>
          </p:cNvPr>
          <p:cNvGrpSpPr/>
          <p:nvPr/>
        </p:nvGrpSpPr>
        <p:grpSpPr>
          <a:xfrm rot="576337">
            <a:off x="5534209" y="5488203"/>
            <a:ext cx="222870" cy="253916"/>
            <a:chOff x="2339218" y="3709004"/>
            <a:chExt cx="222870" cy="253916"/>
          </a:xfrm>
        </p:grpSpPr>
        <p:sp>
          <p:nvSpPr>
            <p:cNvPr id="602" name="직사각형 265">
              <a:extLst>
                <a:ext uri="{FF2B5EF4-FFF2-40B4-BE49-F238E27FC236}">
                  <a16:creationId xmlns:a16="http://schemas.microsoft.com/office/drawing/2014/main" id="{96571B8F-29A1-EF7B-E420-B5F5EC58876F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C84CB4FF-0F54-7E0E-24C3-1FBA452F67F3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6124FD-EACE-5900-A8C3-7E1E04F3FB73}"/>
              </a:ext>
            </a:extLst>
          </p:cNvPr>
          <p:cNvSpPr/>
          <p:nvPr/>
        </p:nvSpPr>
        <p:spPr>
          <a:xfrm>
            <a:off x="1541632" y="3675355"/>
            <a:ext cx="45719" cy="287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74980E1-D4A3-8FA3-17F4-4DFA900BD6A0}"/>
              </a:ext>
            </a:extLst>
          </p:cNvPr>
          <p:cNvCxnSpPr>
            <a:cxnSpLocks/>
          </p:cNvCxnSpPr>
          <p:nvPr/>
        </p:nvCxnSpPr>
        <p:spPr>
          <a:xfrm>
            <a:off x="1208779" y="3808520"/>
            <a:ext cx="292985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B42E1DC3-8732-643A-F2A1-1FCEB051F1A1}"/>
              </a:ext>
            </a:extLst>
          </p:cNvPr>
          <p:cNvCxnSpPr>
            <a:cxnSpLocks/>
          </p:cNvCxnSpPr>
          <p:nvPr/>
        </p:nvCxnSpPr>
        <p:spPr>
          <a:xfrm>
            <a:off x="6456459" y="4686254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36B82220-3D51-B05D-C8BB-3663E4C40870}"/>
              </a:ext>
            </a:extLst>
          </p:cNvPr>
          <p:cNvCxnSpPr>
            <a:cxnSpLocks/>
          </p:cNvCxnSpPr>
          <p:nvPr/>
        </p:nvCxnSpPr>
        <p:spPr>
          <a:xfrm>
            <a:off x="6456459" y="1356394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816DC1AA-4005-837D-FCB4-E31D1B681A79}"/>
              </a:ext>
            </a:extLst>
          </p:cNvPr>
          <p:cNvSpPr txBox="1"/>
          <p:nvPr/>
        </p:nvSpPr>
        <p:spPr>
          <a:xfrm>
            <a:off x="6443951" y="204568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134171C-8B77-C1CA-6C93-B0C5A7B2B12D}"/>
              </a:ext>
            </a:extLst>
          </p:cNvPr>
          <p:cNvSpPr txBox="1"/>
          <p:nvPr/>
        </p:nvSpPr>
        <p:spPr>
          <a:xfrm>
            <a:off x="6443951" y="543896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0" name="직선 연결선 629">
            <a:extLst>
              <a:ext uri="{FF2B5EF4-FFF2-40B4-BE49-F238E27FC236}">
                <a16:creationId xmlns:a16="http://schemas.microsoft.com/office/drawing/2014/main" id="{B4ABC089-73BB-96DC-F512-6EEDAB7E8DDF}"/>
              </a:ext>
            </a:extLst>
          </p:cNvPr>
          <p:cNvCxnSpPr>
            <a:cxnSpLocks/>
          </p:cNvCxnSpPr>
          <p:nvPr/>
        </p:nvCxnSpPr>
        <p:spPr>
          <a:xfrm>
            <a:off x="6360754" y="3588287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995F2472-FF7A-D91D-C836-F537247982C3}"/>
              </a:ext>
            </a:extLst>
          </p:cNvPr>
          <p:cNvSpPr txBox="1"/>
          <p:nvPr/>
        </p:nvSpPr>
        <p:spPr>
          <a:xfrm>
            <a:off x="6437696" y="371346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6D51059E-925B-CEE5-035E-D674AE56DC6C}"/>
              </a:ext>
            </a:extLst>
          </p:cNvPr>
          <p:cNvSpPr txBox="1"/>
          <p:nvPr/>
        </p:nvSpPr>
        <p:spPr>
          <a:xfrm>
            <a:off x="6835562" y="3966132"/>
            <a:ext cx="398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634" name="직선 연결선 633">
            <a:extLst>
              <a:ext uri="{FF2B5EF4-FFF2-40B4-BE49-F238E27FC236}">
                <a16:creationId xmlns:a16="http://schemas.microsoft.com/office/drawing/2014/main" id="{741AAEAA-B1E4-1D19-1070-AB959B8964EA}"/>
              </a:ext>
            </a:extLst>
          </p:cNvPr>
          <p:cNvCxnSpPr>
            <a:cxnSpLocks/>
          </p:cNvCxnSpPr>
          <p:nvPr/>
        </p:nvCxnSpPr>
        <p:spPr>
          <a:xfrm>
            <a:off x="6360754" y="4113654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C33BEA45-F619-5D36-1AC4-8F5F02BB6A6A}"/>
              </a:ext>
            </a:extLst>
          </p:cNvPr>
          <p:cNvSpPr/>
          <p:nvPr/>
        </p:nvSpPr>
        <p:spPr>
          <a:xfrm rot="16200000">
            <a:off x="5532734" y="1193666"/>
            <a:ext cx="45719" cy="28756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B578287-367E-8EF4-5D62-A50B555516F5}"/>
              </a:ext>
            </a:extLst>
          </p:cNvPr>
          <p:cNvCxnSpPr>
            <a:cxnSpLocks/>
          </p:cNvCxnSpPr>
          <p:nvPr/>
        </p:nvCxnSpPr>
        <p:spPr>
          <a:xfrm flipV="1">
            <a:off x="5555593" y="976544"/>
            <a:ext cx="0" cy="215602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36" name="타원 366">
            <a:extLst>
              <a:ext uri="{FF2B5EF4-FFF2-40B4-BE49-F238E27FC236}">
                <a16:creationId xmlns:a16="http://schemas.microsoft.com/office/drawing/2014/main" id="{BBC41C77-E506-55D5-FEDA-D027E33F82DF}"/>
              </a:ext>
            </a:extLst>
          </p:cNvPr>
          <p:cNvSpPr/>
          <p:nvPr/>
        </p:nvSpPr>
        <p:spPr>
          <a:xfrm>
            <a:off x="1333592" y="3482185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37" name="타원 366">
            <a:extLst>
              <a:ext uri="{FF2B5EF4-FFF2-40B4-BE49-F238E27FC236}">
                <a16:creationId xmlns:a16="http://schemas.microsoft.com/office/drawing/2014/main" id="{831147DD-2D37-62E9-08E2-03294A6AC7C7}"/>
              </a:ext>
            </a:extLst>
          </p:cNvPr>
          <p:cNvSpPr/>
          <p:nvPr/>
        </p:nvSpPr>
        <p:spPr>
          <a:xfrm>
            <a:off x="5699376" y="1074455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638" name="직선 화살표 연결선 637">
            <a:extLst>
              <a:ext uri="{FF2B5EF4-FFF2-40B4-BE49-F238E27FC236}">
                <a16:creationId xmlns:a16="http://schemas.microsoft.com/office/drawing/2014/main" id="{310A449D-45DC-315E-8245-1A34EF8C9A7A}"/>
              </a:ext>
            </a:extLst>
          </p:cNvPr>
          <p:cNvCxnSpPr>
            <a:cxnSpLocks/>
          </p:cNvCxnSpPr>
          <p:nvPr/>
        </p:nvCxnSpPr>
        <p:spPr>
          <a:xfrm>
            <a:off x="1587351" y="4819612"/>
            <a:ext cx="31184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698786F8-AC9D-5CF0-CA61-8142F1DDAB81}"/>
              </a:ext>
            </a:extLst>
          </p:cNvPr>
          <p:cNvSpPr txBox="1"/>
          <p:nvPr/>
        </p:nvSpPr>
        <p:spPr>
          <a:xfrm>
            <a:off x="2890796" y="4850009"/>
            <a:ext cx="5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0" name="직선 화살표 연결선 639">
            <a:extLst>
              <a:ext uri="{FF2B5EF4-FFF2-40B4-BE49-F238E27FC236}">
                <a16:creationId xmlns:a16="http://schemas.microsoft.com/office/drawing/2014/main" id="{C96AC96F-4211-93A6-6613-54F4ACEE213A}"/>
              </a:ext>
            </a:extLst>
          </p:cNvPr>
          <p:cNvCxnSpPr>
            <a:cxnSpLocks/>
          </p:cNvCxnSpPr>
          <p:nvPr/>
        </p:nvCxnSpPr>
        <p:spPr>
          <a:xfrm>
            <a:off x="4718085" y="6408715"/>
            <a:ext cx="164266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75D59F2C-AA00-5E3E-B5C4-6C6E7F8A7634}"/>
              </a:ext>
            </a:extLst>
          </p:cNvPr>
          <p:cNvSpPr txBox="1"/>
          <p:nvPr/>
        </p:nvSpPr>
        <p:spPr>
          <a:xfrm>
            <a:off x="5298940" y="6422713"/>
            <a:ext cx="5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13AB5E2-73AF-175D-D1FF-0239844D86D4}"/>
              </a:ext>
            </a:extLst>
          </p:cNvPr>
          <p:cNvCxnSpPr>
            <a:cxnSpLocks/>
          </p:cNvCxnSpPr>
          <p:nvPr/>
        </p:nvCxnSpPr>
        <p:spPr>
          <a:xfrm>
            <a:off x="5411811" y="877320"/>
            <a:ext cx="0" cy="4675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E6AC3C0-2FB5-9EFA-908E-EB4FF8FCFDC6}"/>
              </a:ext>
            </a:extLst>
          </p:cNvPr>
          <p:cNvSpPr txBox="1"/>
          <p:nvPr/>
        </p:nvSpPr>
        <p:spPr>
          <a:xfrm>
            <a:off x="5212878" y="596329"/>
            <a:ext cx="55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7" name="직선 연결선 646">
            <a:extLst>
              <a:ext uri="{FF2B5EF4-FFF2-40B4-BE49-F238E27FC236}">
                <a16:creationId xmlns:a16="http://schemas.microsoft.com/office/drawing/2014/main" id="{AC37D36F-471D-6BBB-788A-2D9A85E4B04B}"/>
              </a:ext>
            </a:extLst>
          </p:cNvPr>
          <p:cNvCxnSpPr>
            <a:cxnSpLocks/>
          </p:cNvCxnSpPr>
          <p:nvPr/>
        </p:nvCxnSpPr>
        <p:spPr>
          <a:xfrm flipV="1">
            <a:off x="5847549" y="5275195"/>
            <a:ext cx="988013" cy="1974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62B9439B-ED49-AF89-973C-68DDA188BB48}"/>
              </a:ext>
            </a:extLst>
          </p:cNvPr>
          <p:cNvSpPr txBox="1"/>
          <p:nvPr/>
        </p:nvSpPr>
        <p:spPr>
          <a:xfrm>
            <a:off x="6835562" y="5044362"/>
            <a:ext cx="153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정확한 수치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배치만 자연스럽게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76B3E6B0-7273-1075-CE37-B925B8CCD148}"/>
              </a:ext>
            </a:extLst>
          </p:cNvPr>
          <p:cNvGrpSpPr/>
          <p:nvPr/>
        </p:nvGrpSpPr>
        <p:grpSpPr>
          <a:xfrm>
            <a:off x="2682695" y="3522289"/>
            <a:ext cx="354328" cy="276999"/>
            <a:chOff x="3349856" y="736447"/>
            <a:chExt cx="354328" cy="276999"/>
          </a:xfrm>
        </p:grpSpPr>
        <p:sp>
          <p:nvSpPr>
            <p:cNvPr id="650" name="타원 366">
              <a:extLst>
                <a:ext uri="{FF2B5EF4-FFF2-40B4-BE49-F238E27FC236}">
                  <a16:creationId xmlns:a16="http://schemas.microsoft.com/office/drawing/2014/main" id="{9EBA33DD-B2D4-5C85-0ABB-3879CEA2B055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F4A9E817-0E22-36DB-1128-5A189A4CD244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E271BD5C-24B6-45B5-3815-DD0C2008E16A}"/>
              </a:ext>
            </a:extLst>
          </p:cNvPr>
          <p:cNvCxnSpPr>
            <a:cxnSpLocks/>
          </p:cNvCxnSpPr>
          <p:nvPr/>
        </p:nvCxnSpPr>
        <p:spPr>
          <a:xfrm>
            <a:off x="2585721" y="2837855"/>
            <a:ext cx="0" cy="9264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연결선 652">
            <a:extLst>
              <a:ext uri="{FF2B5EF4-FFF2-40B4-BE49-F238E27FC236}">
                <a16:creationId xmlns:a16="http://schemas.microsoft.com/office/drawing/2014/main" id="{22AA3C11-3F16-6672-487E-C75DD34E99AA}"/>
              </a:ext>
            </a:extLst>
          </p:cNvPr>
          <p:cNvCxnSpPr>
            <a:cxnSpLocks/>
          </p:cNvCxnSpPr>
          <p:nvPr/>
        </p:nvCxnSpPr>
        <p:spPr>
          <a:xfrm>
            <a:off x="3745669" y="2837855"/>
            <a:ext cx="0" cy="1769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4F861599-7467-3F4D-1C13-A222D3BEEA8B}"/>
              </a:ext>
            </a:extLst>
          </p:cNvPr>
          <p:cNvSpPr txBox="1"/>
          <p:nvPr/>
        </p:nvSpPr>
        <p:spPr>
          <a:xfrm>
            <a:off x="8137522" y="4250687"/>
            <a:ext cx="357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버튼 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상태인 동안에만 출구가 열림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5" name="직선 연결선 654">
            <a:extLst>
              <a:ext uri="{FF2B5EF4-FFF2-40B4-BE49-F238E27FC236}">
                <a16:creationId xmlns:a16="http://schemas.microsoft.com/office/drawing/2014/main" id="{B74F7F5E-26EF-D1C2-80BB-7F40C0CF2E5D}"/>
              </a:ext>
            </a:extLst>
          </p:cNvPr>
          <p:cNvCxnSpPr>
            <a:cxnSpLocks/>
          </p:cNvCxnSpPr>
          <p:nvPr/>
        </p:nvCxnSpPr>
        <p:spPr>
          <a:xfrm>
            <a:off x="6360754" y="4819612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9D36B1B6-F47F-D247-1E90-9091336C5771}"/>
              </a:ext>
            </a:extLst>
          </p:cNvPr>
          <p:cNvSpPr txBox="1"/>
          <p:nvPr/>
        </p:nvSpPr>
        <p:spPr>
          <a:xfrm>
            <a:off x="-65158" y="2020209"/>
            <a:ext cx="429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0.5m~3.5m(y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 간격으로 배치</a:t>
            </a: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8FE864E3-32F5-50F6-383B-6C1A6E228614}"/>
              </a:ext>
            </a:extLst>
          </p:cNvPr>
          <p:cNvCxnSpPr>
            <a:cxnSpLocks/>
          </p:cNvCxnSpPr>
          <p:nvPr/>
        </p:nvCxnSpPr>
        <p:spPr>
          <a:xfrm flipV="1">
            <a:off x="3743350" y="2322682"/>
            <a:ext cx="0" cy="255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5E3415CB-FC26-5852-005A-E72C71240412}"/>
              </a:ext>
            </a:extLst>
          </p:cNvPr>
          <p:cNvSpPr txBox="1"/>
          <p:nvPr/>
        </p:nvSpPr>
        <p:spPr>
          <a:xfrm>
            <a:off x="6854325" y="4681112"/>
            <a:ext cx="477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0.5m~3.5m(y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 간격으로 배치</a:t>
            </a:r>
          </a:p>
        </p:txBody>
      </p: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68726E21-4CE0-5405-0505-1EE94E90E705}"/>
              </a:ext>
            </a:extLst>
          </p:cNvPr>
          <p:cNvGrpSpPr/>
          <p:nvPr/>
        </p:nvGrpSpPr>
        <p:grpSpPr>
          <a:xfrm>
            <a:off x="3772440" y="2889931"/>
            <a:ext cx="354328" cy="276999"/>
            <a:chOff x="6302525" y="4301132"/>
            <a:chExt cx="354328" cy="276999"/>
          </a:xfrm>
        </p:grpSpPr>
        <p:sp>
          <p:nvSpPr>
            <p:cNvPr id="659" name="타원 366">
              <a:extLst>
                <a:ext uri="{FF2B5EF4-FFF2-40B4-BE49-F238E27FC236}">
                  <a16:creationId xmlns:a16="http://schemas.microsoft.com/office/drawing/2014/main" id="{49F73D4F-F849-5DD6-26FC-558B3DAFA6D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19D0ABD-89CB-F42E-38FE-EC611409A203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F049707B-2F6B-8EF7-2B35-74F63E62DEA6}"/>
              </a:ext>
            </a:extLst>
          </p:cNvPr>
          <p:cNvGrpSpPr/>
          <p:nvPr/>
        </p:nvGrpSpPr>
        <p:grpSpPr>
          <a:xfrm>
            <a:off x="6009987" y="3295273"/>
            <a:ext cx="354328" cy="276999"/>
            <a:chOff x="3349856" y="736447"/>
            <a:chExt cx="354328" cy="276999"/>
          </a:xfrm>
        </p:grpSpPr>
        <p:sp>
          <p:nvSpPr>
            <p:cNvPr id="662" name="타원 366">
              <a:extLst>
                <a:ext uri="{FF2B5EF4-FFF2-40B4-BE49-F238E27FC236}">
                  <a16:creationId xmlns:a16="http://schemas.microsoft.com/office/drawing/2014/main" id="{26AD12CE-F2D0-2744-9344-834D8A3DDBDD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5BBEAFBA-3E6C-A628-DD1B-128D2891C528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7" name="직사각형 23">
            <a:extLst>
              <a:ext uri="{FF2B5EF4-FFF2-40B4-BE49-F238E27FC236}">
                <a16:creationId xmlns:a16="http://schemas.microsoft.com/office/drawing/2014/main" id="{3026A1AD-92F1-38DF-B62E-ECEFC25DF1FC}"/>
              </a:ext>
            </a:extLst>
          </p:cNvPr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7DF5C227-5005-2990-2DF4-005D862F80DD}"/>
              </a:ext>
            </a:extLst>
          </p:cNvPr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:a16="http://schemas.microsoft.com/office/drawing/2014/main" id="{3BCB843B-96BF-9516-8B4E-5A9C0DE700E6}"/>
              </a:ext>
            </a:extLst>
          </p:cNvPr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0" name="직사각형 23">
            <a:extLst>
              <a:ext uri="{FF2B5EF4-FFF2-40B4-BE49-F238E27FC236}">
                <a16:creationId xmlns:a16="http://schemas.microsoft.com/office/drawing/2014/main" id="{27C6F558-D8E7-2868-A0CC-27149295CC04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6">
            <a:extLst>
              <a:ext uri="{FF2B5EF4-FFF2-40B4-BE49-F238E27FC236}">
                <a16:creationId xmlns:a16="http://schemas.microsoft.com/office/drawing/2014/main" id="{674CE06B-92D3-0A39-D32C-744D49741211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3F0735DD-4D32-209A-1558-40972AABB217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2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30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6g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D_1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2" name="직사각형 23">
            <a:extLst>
              <a:ext uri="{FF2B5EF4-FFF2-40B4-BE49-F238E27FC236}">
                <a16:creationId xmlns:a16="http://schemas.microsoft.com/office/drawing/2014/main" id="{B33CD9B6-D9F2-F8DD-E340-615F2C3F1136}"/>
              </a:ext>
            </a:extLst>
          </p:cNvPr>
          <p:cNvSpPr/>
          <p:nvPr/>
        </p:nvSpPr>
        <p:spPr>
          <a:xfrm>
            <a:off x="10569600" y="2259257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Box 6">
            <a:extLst>
              <a:ext uri="{FF2B5EF4-FFF2-40B4-BE49-F238E27FC236}">
                <a16:creationId xmlns:a16="http://schemas.microsoft.com/office/drawing/2014/main" id="{C030DDCC-3F05-9B7E-F2F3-9406FEA7B1E5}"/>
              </a:ext>
            </a:extLst>
          </p:cNvPr>
          <p:cNvSpPr/>
          <p:nvPr/>
        </p:nvSpPr>
        <p:spPr>
          <a:xfrm>
            <a:off x="11066040" y="234817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Box 12">
            <a:extLst>
              <a:ext uri="{FF2B5EF4-FFF2-40B4-BE49-F238E27FC236}">
                <a16:creationId xmlns:a16="http://schemas.microsoft.com/office/drawing/2014/main" id="{F1690E17-D5DE-92B6-6EED-3E1D30A71CE5}"/>
              </a:ext>
            </a:extLst>
          </p:cNvPr>
          <p:cNvSpPr/>
          <p:nvPr/>
        </p:nvSpPr>
        <p:spPr>
          <a:xfrm>
            <a:off x="9679320" y="2338908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6" name="직사각형 23">
            <a:extLst>
              <a:ext uri="{FF2B5EF4-FFF2-40B4-BE49-F238E27FC236}">
                <a16:creationId xmlns:a16="http://schemas.microsoft.com/office/drawing/2014/main" id="{94251FCC-87A3-423E-79A3-D408B389992C}"/>
              </a:ext>
            </a:extLst>
          </p:cNvPr>
          <p:cNvSpPr/>
          <p:nvPr/>
        </p:nvSpPr>
        <p:spPr>
          <a:xfrm>
            <a:off x="10569600" y="2824575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Box 12">
            <a:extLst>
              <a:ext uri="{FF2B5EF4-FFF2-40B4-BE49-F238E27FC236}">
                <a16:creationId xmlns:a16="http://schemas.microsoft.com/office/drawing/2014/main" id="{0FFC8492-4BA8-7301-5084-453F1FE6174B}"/>
              </a:ext>
            </a:extLst>
          </p:cNvPr>
          <p:cNvSpPr/>
          <p:nvPr/>
        </p:nvSpPr>
        <p:spPr>
          <a:xfrm>
            <a:off x="9679320" y="2933514"/>
            <a:ext cx="97704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100" b="1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sz="1100" b="0" strike="noStrike" spc="-1" dirty="0">
              <a:latin typeface="Arial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C79D00-EDC5-D9CC-CAFB-5DD8437765C2}"/>
              </a:ext>
            </a:extLst>
          </p:cNvPr>
          <p:cNvGrpSpPr/>
          <p:nvPr/>
        </p:nvGrpSpPr>
        <p:grpSpPr>
          <a:xfrm>
            <a:off x="508795" y="3806659"/>
            <a:ext cx="10809862" cy="2336689"/>
            <a:chOff x="508795" y="3646861"/>
            <a:chExt cx="10809862" cy="2336689"/>
          </a:xfrm>
        </p:grpSpPr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1112703" y="4174023"/>
              <a:ext cx="1887747" cy="1806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직사각형 260">
              <a:extLst>
                <a:ext uri="{FF2B5EF4-FFF2-40B4-BE49-F238E27FC236}">
                  <a16:creationId xmlns:a16="http://schemas.microsoft.com/office/drawing/2014/main" id="{F3D85875-3877-EB43-3A5A-017698999AD5}"/>
                </a:ext>
              </a:extLst>
            </p:cNvPr>
            <p:cNvSpPr/>
            <p:nvPr/>
          </p:nvSpPr>
          <p:spPr>
            <a:xfrm>
              <a:off x="3000449" y="4174023"/>
              <a:ext cx="1887747" cy="180665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ABE01968-FD8B-EC41-6B66-00974A566D0D}"/>
                </a:ext>
              </a:extLst>
            </p:cNvPr>
            <p:cNvSpPr/>
            <p:nvPr/>
          </p:nvSpPr>
          <p:spPr>
            <a:xfrm>
              <a:off x="8260395" y="4174023"/>
              <a:ext cx="2433662" cy="1806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직사각형 260">
              <a:extLst>
                <a:ext uri="{FF2B5EF4-FFF2-40B4-BE49-F238E27FC236}">
                  <a16:creationId xmlns:a16="http://schemas.microsoft.com/office/drawing/2014/main" id="{E3A802D9-589D-DD32-46A2-2EAE63E72E1E}"/>
                </a:ext>
              </a:extLst>
            </p:cNvPr>
            <p:cNvSpPr/>
            <p:nvPr/>
          </p:nvSpPr>
          <p:spPr>
            <a:xfrm>
              <a:off x="4888195" y="4174023"/>
              <a:ext cx="3372199" cy="1806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C2411D1-3AF9-C9DE-2A03-A4CF4F64A8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703" y="3967356"/>
              <a:ext cx="188774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5987130-5F19-B737-57DA-139BA77FA025}"/>
                </a:ext>
              </a:extLst>
            </p:cNvPr>
            <p:cNvSpPr txBox="1"/>
            <p:nvPr/>
          </p:nvSpPr>
          <p:spPr>
            <a:xfrm>
              <a:off x="1864298" y="3646861"/>
              <a:ext cx="384555" cy="26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EF59409F-CA8C-154B-DB92-66873F40D41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449" y="3967356"/>
              <a:ext cx="188774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7FE38D7-18BF-F120-079B-72BF37150A4F}"/>
                </a:ext>
              </a:extLst>
            </p:cNvPr>
            <p:cNvSpPr txBox="1"/>
            <p:nvPr/>
          </p:nvSpPr>
          <p:spPr>
            <a:xfrm>
              <a:off x="3752045" y="3646861"/>
              <a:ext cx="384555" cy="26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A80008B4-3747-4E1B-5BB2-E6B5A92A383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95" y="3967356"/>
              <a:ext cx="337219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17FF053-EE18-CC47-C01E-2461A30EC49F}"/>
                </a:ext>
              </a:extLst>
            </p:cNvPr>
            <p:cNvSpPr txBox="1"/>
            <p:nvPr/>
          </p:nvSpPr>
          <p:spPr>
            <a:xfrm>
              <a:off x="6218196" y="3646861"/>
              <a:ext cx="712196" cy="26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57D7B9E7-346B-AC46-C250-5B4F4B528BCE}"/>
                </a:ext>
              </a:extLst>
            </p:cNvPr>
            <p:cNvCxnSpPr>
              <a:cxnSpLocks/>
            </p:cNvCxnSpPr>
            <p:nvPr/>
          </p:nvCxnSpPr>
          <p:spPr>
            <a:xfrm>
              <a:off x="8260394" y="3967356"/>
              <a:ext cx="2433663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17C8572-F135-1DBB-B33F-A3A267BB303E}"/>
                </a:ext>
              </a:extLst>
            </p:cNvPr>
            <p:cNvSpPr txBox="1"/>
            <p:nvPr/>
          </p:nvSpPr>
          <p:spPr>
            <a:xfrm>
              <a:off x="9278433" y="3646861"/>
              <a:ext cx="712196" cy="26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822349" y="5058321"/>
              <a:ext cx="511531" cy="69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타원 366">
              <a:extLst>
                <a:ext uri="{FF2B5EF4-FFF2-40B4-BE49-F238E27FC236}">
                  <a16:creationId xmlns:a16="http://schemas.microsoft.com/office/drawing/2014/main" id="{837D61F0-58D5-87ED-AB4E-EF54921FD0DE}"/>
                </a:ext>
              </a:extLst>
            </p:cNvPr>
            <p:cNvSpPr/>
            <p:nvPr/>
          </p:nvSpPr>
          <p:spPr>
            <a:xfrm>
              <a:off x="870228" y="4701042"/>
              <a:ext cx="217155" cy="21715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508795" y="5082005"/>
              <a:ext cx="45725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304" name="직사각형 365">
              <a:extLst>
                <a:ext uri="{FF2B5EF4-FFF2-40B4-BE49-F238E27FC236}">
                  <a16:creationId xmlns:a16="http://schemas.microsoft.com/office/drawing/2014/main" id="{5BC4DBA1-8CB5-1663-3785-7DD7C0FBA2FF}"/>
                </a:ext>
              </a:extLst>
            </p:cNvPr>
            <p:cNvSpPr/>
            <p:nvPr/>
          </p:nvSpPr>
          <p:spPr>
            <a:xfrm rot="5400000">
              <a:off x="10472879" y="5058321"/>
              <a:ext cx="511531" cy="69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674E9CD2-FA67-AB29-27BB-0C709495B82D}"/>
                </a:ext>
              </a:extLst>
            </p:cNvPr>
            <p:cNvCxnSpPr/>
            <p:nvPr/>
          </p:nvCxnSpPr>
          <p:spPr>
            <a:xfrm>
              <a:off x="10861406" y="5082005"/>
              <a:ext cx="45725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306" name="타원 366">
              <a:extLst>
                <a:ext uri="{FF2B5EF4-FFF2-40B4-BE49-F238E27FC236}">
                  <a16:creationId xmlns:a16="http://schemas.microsoft.com/office/drawing/2014/main" id="{41C4C9F2-7AE8-73CF-A43F-F9664261223D}"/>
                </a:ext>
              </a:extLst>
            </p:cNvPr>
            <p:cNvSpPr/>
            <p:nvPr/>
          </p:nvSpPr>
          <p:spPr>
            <a:xfrm>
              <a:off x="10501622" y="4701042"/>
              <a:ext cx="217155" cy="21715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3369B1D-A1FC-E1F9-CBA5-90C73835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702" y="4172505"/>
              <a:ext cx="0" cy="181104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7FE9B974-C625-928D-21D1-F946866C6AF4}"/>
                </a:ext>
              </a:extLst>
            </p:cNvPr>
            <p:cNvSpPr txBox="1"/>
            <p:nvPr/>
          </p:nvSpPr>
          <p:spPr>
            <a:xfrm>
              <a:off x="705438" y="409976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24g x 26g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D_2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0" name="직사각형 260">
            <a:extLst>
              <a:ext uri="{FF2B5EF4-FFF2-40B4-BE49-F238E27FC236}">
                <a16:creationId xmlns:a16="http://schemas.microsoft.com/office/drawing/2014/main" id="{89190319-0D20-FF62-6D20-3BC5152E20D2}"/>
              </a:ext>
            </a:extLst>
          </p:cNvPr>
          <p:cNvSpPr/>
          <p:nvPr/>
        </p:nvSpPr>
        <p:spPr>
          <a:xfrm>
            <a:off x="1689555" y="4777356"/>
            <a:ext cx="5363318" cy="1574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365">
            <a:extLst>
              <a:ext uri="{FF2B5EF4-FFF2-40B4-BE49-F238E27FC236}">
                <a16:creationId xmlns:a16="http://schemas.microsoft.com/office/drawing/2014/main" id="{22334D9D-E3C5-D799-13EA-0A96EECA2F72}"/>
              </a:ext>
            </a:extLst>
          </p:cNvPr>
          <p:cNvSpPr/>
          <p:nvPr/>
        </p:nvSpPr>
        <p:spPr>
          <a:xfrm rot="5400000">
            <a:off x="1436584" y="5547802"/>
            <a:ext cx="445672" cy="602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3B0E100-BBD3-B1CF-60EF-7F8A943428A7}"/>
              </a:ext>
            </a:extLst>
          </p:cNvPr>
          <p:cNvCxnSpPr/>
          <p:nvPr/>
        </p:nvCxnSpPr>
        <p:spPr>
          <a:xfrm>
            <a:off x="1163400" y="5568436"/>
            <a:ext cx="398380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905F5A-AC00-86D2-D84C-04B5E1878443}"/>
              </a:ext>
            </a:extLst>
          </p:cNvPr>
          <p:cNvCxnSpPr>
            <a:cxnSpLocks/>
          </p:cNvCxnSpPr>
          <p:nvPr/>
        </p:nvCxnSpPr>
        <p:spPr>
          <a:xfrm>
            <a:off x="3081112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CAE11-F97A-B252-CDBF-5D0D8991C141}"/>
              </a:ext>
            </a:extLst>
          </p:cNvPr>
          <p:cNvCxnSpPr>
            <a:cxnSpLocks/>
          </p:cNvCxnSpPr>
          <p:nvPr/>
        </p:nvCxnSpPr>
        <p:spPr>
          <a:xfrm>
            <a:off x="4411477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EF7D59-6CEB-1498-82CF-7052A787BF63}"/>
              </a:ext>
            </a:extLst>
          </p:cNvPr>
          <p:cNvCxnSpPr>
            <a:cxnSpLocks/>
          </p:cNvCxnSpPr>
          <p:nvPr/>
        </p:nvCxnSpPr>
        <p:spPr>
          <a:xfrm>
            <a:off x="4620313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BE2783-5295-2C2B-AAC3-F1ADA8BDC707}"/>
              </a:ext>
            </a:extLst>
          </p:cNvPr>
          <p:cNvCxnSpPr>
            <a:cxnSpLocks/>
          </p:cNvCxnSpPr>
          <p:nvPr/>
        </p:nvCxnSpPr>
        <p:spPr>
          <a:xfrm>
            <a:off x="4844619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37065E-7C14-2D02-728B-7BCE0D9958B0}"/>
              </a:ext>
            </a:extLst>
          </p:cNvPr>
          <p:cNvCxnSpPr>
            <a:cxnSpLocks/>
          </p:cNvCxnSpPr>
          <p:nvPr/>
        </p:nvCxnSpPr>
        <p:spPr>
          <a:xfrm>
            <a:off x="5037986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800C6B-24E2-B678-6439-37BD3DB3086C}"/>
              </a:ext>
            </a:extLst>
          </p:cNvPr>
          <p:cNvCxnSpPr>
            <a:cxnSpLocks/>
          </p:cNvCxnSpPr>
          <p:nvPr/>
        </p:nvCxnSpPr>
        <p:spPr>
          <a:xfrm>
            <a:off x="5231354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60">
            <a:extLst>
              <a:ext uri="{FF2B5EF4-FFF2-40B4-BE49-F238E27FC236}">
                <a16:creationId xmlns:a16="http://schemas.microsoft.com/office/drawing/2014/main" id="{FFCD7DDE-2214-EFB3-2BE8-3F26B970C6A8}"/>
              </a:ext>
            </a:extLst>
          </p:cNvPr>
          <p:cNvSpPr/>
          <p:nvPr/>
        </p:nvSpPr>
        <p:spPr>
          <a:xfrm>
            <a:off x="5467263" y="2275185"/>
            <a:ext cx="1585609" cy="2503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32328A8D-BE87-7A4D-DF3B-53010B903F25}"/>
              </a:ext>
            </a:extLst>
          </p:cNvPr>
          <p:cNvSpPr/>
          <p:nvPr/>
        </p:nvSpPr>
        <p:spPr>
          <a:xfrm>
            <a:off x="5467263" y="764565"/>
            <a:ext cx="1585609" cy="1507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FCEE6F-12DB-4763-EF6F-3BC5294F5670}"/>
              </a:ext>
            </a:extLst>
          </p:cNvPr>
          <p:cNvCxnSpPr>
            <a:cxnSpLocks/>
          </p:cNvCxnSpPr>
          <p:nvPr/>
        </p:nvCxnSpPr>
        <p:spPr>
          <a:xfrm>
            <a:off x="5467263" y="464454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EDF3F-B5AF-B910-515A-639B851385EA}"/>
              </a:ext>
            </a:extLst>
          </p:cNvPr>
          <p:cNvCxnSpPr>
            <a:cxnSpLocks/>
          </p:cNvCxnSpPr>
          <p:nvPr/>
        </p:nvCxnSpPr>
        <p:spPr>
          <a:xfrm>
            <a:off x="5467263" y="4451177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15BAEA-5A6C-022A-CEA7-A078A2BB450F}"/>
              </a:ext>
            </a:extLst>
          </p:cNvPr>
          <p:cNvCxnSpPr>
            <a:cxnSpLocks/>
          </p:cNvCxnSpPr>
          <p:nvPr/>
        </p:nvCxnSpPr>
        <p:spPr>
          <a:xfrm>
            <a:off x="5467263" y="4226872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19C718F-D0AE-F4C1-D005-19E4567BBD24}"/>
              </a:ext>
            </a:extLst>
          </p:cNvPr>
          <p:cNvCxnSpPr>
            <a:cxnSpLocks/>
          </p:cNvCxnSpPr>
          <p:nvPr/>
        </p:nvCxnSpPr>
        <p:spPr>
          <a:xfrm>
            <a:off x="5467263" y="4019969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100ECA-34DD-2BB8-8F4B-7FE9199B084A}"/>
              </a:ext>
            </a:extLst>
          </p:cNvPr>
          <p:cNvCxnSpPr>
            <a:cxnSpLocks/>
          </p:cNvCxnSpPr>
          <p:nvPr/>
        </p:nvCxnSpPr>
        <p:spPr>
          <a:xfrm>
            <a:off x="5467263" y="380038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224303-2E96-CB89-8135-F80FAED6AD38}"/>
              </a:ext>
            </a:extLst>
          </p:cNvPr>
          <p:cNvCxnSpPr>
            <a:cxnSpLocks/>
          </p:cNvCxnSpPr>
          <p:nvPr/>
        </p:nvCxnSpPr>
        <p:spPr>
          <a:xfrm>
            <a:off x="1689556" y="6484219"/>
            <a:ext cx="536331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4F7CC3-09C4-2008-BF6F-C4EC1B5AE007}"/>
              </a:ext>
            </a:extLst>
          </p:cNvPr>
          <p:cNvSpPr txBox="1"/>
          <p:nvPr/>
        </p:nvSpPr>
        <p:spPr>
          <a:xfrm>
            <a:off x="4160882" y="6560955"/>
            <a:ext cx="420662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7CD69E-0CF2-A86C-2F4F-2F3D71FEC4CB}"/>
              </a:ext>
            </a:extLst>
          </p:cNvPr>
          <p:cNvSpPr txBox="1"/>
          <p:nvPr/>
        </p:nvSpPr>
        <p:spPr>
          <a:xfrm>
            <a:off x="2851927" y="4497652"/>
            <a:ext cx="458370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D6CB50-E22C-41D0-8867-EF6A09BB2EFF}"/>
              </a:ext>
            </a:extLst>
          </p:cNvPr>
          <p:cNvSpPr txBox="1"/>
          <p:nvPr/>
        </p:nvSpPr>
        <p:spPr>
          <a:xfrm>
            <a:off x="3703756" y="4336762"/>
            <a:ext cx="196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12.5m(x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2EEC67-7428-AEB6-B1C5-FBF163C280BB}"/>
              </a:ext>
            </a:extLst>
          </p:cNvPr>
          <p:cNvCxnSpPr>
            <a:cxnSpLocks/>
          </p:cNvCxnSpPr>
          <p:nvPr/>
        </p:nvCxnSpPr>
        <p:spPr>
          <a:xfrm flipV="1">
            <a:off x="5461656" y="773758"/>
            <a:ext cx="1591217" cy="3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D5EC45-03B3-54E7-BFE3-E8B00D74E9DA}"/>
              </a:ext>
            </a:extLst>
          </p:cNvPr>
          <p:cNvSpPr txBox="1"/>
          <p:nvPr/>
        </p:nvSpPr>
        <p:spPr>
          <a:xfrm>
            <a:off x="5461656" y="506346"/>
            <a:ext cx="518391" cy="24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B8E646-B58C-6CD4-D403-88D5CAB3AF6B}"/>
              </a:ext>
            </a:extLst>
          </p:cNvPr>
          <p:cNvCxnSpPr/>
          <p:nvPr/>
        </p:nvCxnSpPr>
        <p:spPr>
          <a:xfrm>
            <a:off x="7178570" y="4777356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6A8B76-257E-A1B2-3CE2-0667FB7AE5D1}"/>
              </a:ext>
            </a:extLst>
          </p:cNvPr>
          <p:cNvSpPr txBox="1"/>
          <p:nvPr/>
        </p:nvSpPr>
        <p:spPr>
          <a:xfrm>
            <a:off x="7246239" y="5425718"/>
            <a:ext cx="346641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4E25E-4A78-1F11-BC3D-F116EE32C8DF}"/>
              </a:ext>
            </a:extLst>
          </p:cNvPr>
          <p:cNvSpPr txBox="1"/>
          <p:nvPr/>
        </p:nvSpPr>
        <p:spPr>
          <a:xfrm>
            <a:off x="7592880" y="4277323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15.5m(y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F124CE-1504-3D92-985F-010407EC1323}"/>
              </a:ext>
            </a:extLst>
          </p:cNvPr>
          <p:cNvCxnSpPr>
            <a:cxnSpLocks/>
          </p:cNvCxnSpPr>
          <p:nvPr/>
        </p:nvCxnSpPr>
        <p:spPr>
          <a:xfrm>
            <a:off x="5467263" y="3314241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238C0AA-D8E7-4185-96F6-30B6C7A17668}"/>
              </a:ext>
            </a:extLst>
          </p:cNvPr>
          <p:cNvCxnSpPr>
            <a:cxnSpLocks/>
          </p:cNvCxnSpPr>
          <p:nvPr/>
        </p:nvCxnSpPr>
        <p:spPr>
          <a:xfrm>
            <a:off x="5467263" y="3120873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E52340-F46F-8F1A-70AD-CC02EC3A3B95}"/>
              </a:ext>
            </a:extLst>
          </p:cNvPr>
          <p:cNvCxnSpPr>
            <a:cxnSpLocks/>
          </p:cNvCxnSpPr>
          <p:nvPr/>
        </p:nvCxnSpPr>
        <p:spPr>
          <a:xfrm>
            <a:off x="5467263" y="289656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664E27-CA18-E847-0D00-77EA5E7F906D}"/>
              </a:ext>
            </a:extLst>
          </p:cNvPr>
          <p:cNvCxnSpPr>
            <a:cxnSpLocks/>
          </p:cNvCxnSpPr>
          <p:nvPr/>
        </p:nvCxnSpPr>
        <p:spPr>
          <a:xfrm>
            <a:off x="5467263" y="2689665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7F1F56-0300-30EE-587B-2FAC5B92B3FE}"/>
              </a:ext>
            </a:extLst>
          </p:cNvPr>
          <p:cNvCxnSpPr>
            <a:cxnSpLocks/>
          </p:cNvCxnSpPr>
          <p:nvPr/>
        </p:nvCxnSpPr>
        <p:spPr>
          <a:xfrm>
            <a:off x="5467263" y="247008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3BB8CD-FB2C-6815-7585-3BE834E84BDF}"/>
              </a:ext>
            </a:extLst>
          </p:cNvPr>
          <p:cNvSpPr txBox="1"/>
          <p:nvPr/>
        </p:nvSpPr>
        <p:spPr>
          <a:xfrm>
            <a:off x="7557368" y="2962837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7.5m(y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43D81E-98EF-6290-2AC2-8D14603DFCAD}"/>
              </a:ext>
            </a:extLst>
          </p:cNvPr>
          <p:cNvCxnSpPr>
            <a:cxnSpLocks/>
          </p:cNvCxnSpPr>
          <p:nvPr/>
        </p:nvCxnSpPr>
        <p:spPr>
          <a:xfrm>
            <a:off x="7178570" y="2317203"/>
            <a:ext cx="0" cy="24505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0395B9-97D7-866E-D7E3-4869018CADAE}"/>
              </a:ext>
            </a:extLst>
          </p:cNvPr>
          <p:cNvSpPr txBox="1"/>
          <p:nvPr/>
        </p:nvSpPr>
        <p:spPr>
          <a:xfrm>
            <a:off x="7192690" y="3468643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88DCAE-A86B-3EB7-E68F-0204D8CEC037}"/>
              </a:ext>
            </a:extLst>
          </p:cNvPr>
          <p:cNvCxnSpPr/>
          <p:nvPr/>
        </p:nvCxnSpPr>
        <p:spPr>
          <a:xfrm>
            <a:off x="7137944" y="3317876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21B664B-399C-E206-918E-8943501F1218}"/>
              </a:ext>
            </a:extLst>
          </p:cNvPr>
          <p:cNvCxnSpPr/>
          <p:nvPr/>
        </p:nvCxnSpPr>
        <p:spPr>
          <a:xfrm>
            <a:off x="7137944" y="4644544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4E88B-1F3C-1721-3B42-8514D40F25DC}"/>
              </a:ext>
            </a:extLst>
          </p:cNvPr>
          <p:cNvSpPr/>
          <p:nvPr/>
        </p:nvSpPr>
        <p:spPr>
          <a:xfrm>
            <a:off x="5461656" y="2244049"/>
            <a:ext cx="158560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A5499E5-2FA7-1A92-6CF3-C82EC3BABABE}"/>
              </a:ext>
            </a:extLst>
          </p:cNvPr>
          <p:cNvCxnSpPr/>
          <p:nvPr/>
        </p:nvCxnSpPr>
        <p:spPr>
          <a:xfrm>
            <a:off x="7178570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60BFAF-F7A9-6CF7-CB75-C82F44684D75}"/>
              </a:ext>
            </a:extLst>
          </p:cNvPr>
          <p:cNvSpPr txBox="1"/>
          <p:nvPr/>
        </p:nvSpPr>
        <p:spPr>
          <a:xfrm>
            <a:off x="7235169" y="13185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67FA0C-3418-C69F-5B20-AD8A3003440C}"/>
              </a:ext>
            </a:extLst>
          </p:cNvPr>
          <p:cNvCxnSpPr/>
          <p:nvPr/>
        </p:nvCxnSpPr>
        <p:spPr>
          <a:xfrm>
            <a:off x="7137944" y="2266908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8A643C-6146-1720-4E45-5D1199F2F2B2}"/>
              </a:ext>
            </a:extLst>
          </p:cNvPr>
          <p:cNvSpPr txBox="1"/>
          <p:nvPr/>
        </p:nvSpPr>
        <p:spPr>
          <a:xfrm>
            <a:off x="7557368" y="2075038"/>
            <a:ext cx="199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6m~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9478C5-5EBE-C5DC-7FFC-49AFE2787BB3}"/>
              </a:ext>
            </a:extLst>
          </p:cNvPr>
          <p:cNvCxnSpPr/>
          <p:nvPr/>
        </p:nvCxnSpPr>
        <p:spPr>
          <a:xfrm>
            <a:off x="5296504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D49B51-2E73-5068-9854-3F7992FEB626}"/>
              </a:ext>
            </a:extLst>
          </p:cNvPr>
          <p:cNvSpPr txBox="1"/>
          <p:nvPr/>
        </p:nvSpPr>
        <p:spPr>
          <a:xfrm>
            <a:off x="4411477" y="126262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높이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35F80-297B-866C-9051-DEB724081DF4}"/>
              </a:ext>
            </a:extLst>
          </p:cNvPr>
          <p:cNvSpPr/>
          <p:nvPr/>
        </p:nvSpPr>
        <p:spPr>
          <a:xfrm>
            <a:off x="5995265" y="717259"/>
            <a:ext cx="5183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BC491B-07AD-ADAD-BF4F-2E998DA10F0B}"/>
              </a:ext>
            </a:extLst>
          </p:cNvPr>
          <p:cNvCxnSpPr/>
          <p:nvPr/>
        </p:nvCxnSpPr>
        <p:spPr>
          <a:xfrm flipV="1">
            <a:off x="6254459" y="318600"/>
            <a:ext cx="0" cy="308414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타원 366">
            <a:extLst>
              <a:ext uri="{FF2B5EF4-FFF2-40B4-BE49-F238E27FC236}">
                <a16:creationId xmlns:a16="http://schemas.microsoft.com/office/drawing/2014/main" id="{3331BA64-6B2F-A195-D3E7-7FA5B6D13338}"/>
              </a:ext>
            </a:extLst>
          </p:cNvPr>
          <p:cNvSpPr/>
          <p:nvPr/>
        </p:nvSpPr>
        <p:spPr>
          <a:xfrm>
            <a:off x="6508049" y="513848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02" name="타원 366">
            <a:extLst>
              <a:ext uri="{FF2B5EF4-FFF2-40B4-BE49-F238E27FC236}">
                <a16:creationId xmlns:a16="http://schemas.microsoft.com/office/drawing/2014/main" id="{837D61F0-58D5-87ED-AB4E-EF54921FD0DE}"/>
              </a:ext>
            </a:extLst>
          </p:cNvPr>
          <p:cNvSpPr/>
          <p:nvPr/>
        </p:nvSpPr>
        <p:spPr>
          <a:xfrm>
            <a:off x="1435918" y="5208564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52E67C-0080-B490-9B9A-9AAE8CD03925}"/>
              </a:ext>
            </a:extLst>
          </p:cNvPr>
          <p:cNvGrpSpPr/>
          <p:nvPr/>
        </p:nvGrpSpPr>
        <p:grpSpPr>
          <a:xfrm>
            <a:off x="2726784" y="6002315"/>
            <a:ext cx="354328" cy="276999"/>
            <a:chOff x="6302525" y="4301132"/>
            <a:chExt cx="354328" cy="276999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3A2EFE10-F23F-43E7-E181-D5F562BB7522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560426-48BA-3B73-4D60-3C5E35B7088E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4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273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109</cp:revision>
  <dcterms:created xsi:type="dcterms:W3CDTF">2022-04-14T06:34:29Z</dcterms:created>
  <dcterms:modified xsi:type="dcterms:W3CDTF">2022-05-11T13:53:06Z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