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986FF"/>
    <a:srgbClr val="3333FF"/>
    <a:srgbClr val="6666FF"/>
    <a:srgbClr val="6600FF"/>
    <a:srgbClr val="33CC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E03BA4-552F-4336-84DE-F3F47FCCD985}"/>
              </a:ext>
            </a:extLst>
          </p:cNvPr>
          <p:cNvGrpSpPr/>
          <p:nvPr/>
        </p:nvGrpSpPr>
        <p:grpSpPr>
          <a:xfrm>
            <a:off x="69438" y="2838737"/>
            <a:ext cx="11416352" cy="3915926"/>
            <a:chOff x="69438" y="2757275"/>
            <a:chExt cx="11416352" cy="391592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D208288-1A20-46CF-9194-FED362752B4B}"/>
                </a:ext>
              </a:extLst>
            </p:cNvPr>
            <p:cNvGrpSpPr/>
            <p:nvPr/>
          </p:nvGrpSpPr>
          <p:grpSpPr>
            <a:xfrm>
              <a:off x="69438" y="2757275"/>
              <a:ext cx="11416352" cy="3407986"/>
              <a:chOff x="69438" y="3313884"/>
              <a:chExt cx="11416352" cy="340798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D2FB4FE-D4DB-4E8A-A9B9-A4EEE05B9B80}"/>
                  </a:ext>
                </a:extLst>
              </p:cNvPr>
              <p:cNvGrpSpPr/>
              <p:nvPr/>
            </p:nvGrpSpPr>
            <p:grpSpPr>
              <a:xfrm>
                <a:off x="427941" y="3512520"/>
                <a:ext cx="1933817" cy="3192999"/>
                <a:chOff x="752040" y="1444320"/>
                <a:chExt cx="2483107" cy="4099953"/>
              </a:xfrm>
            </p:grpSpPr>
            <p:sp>
              <p:nvSpPr>
                <p:cNvPr id="1033" name="직사각형 148"/>
                <p:cNvSpPr/>
                <p:nvPr/>
              </p:nvSpPr>
              <p:spPr>
                <a:xfrm>
                  <a:off x="752040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34" name="직사각형 149"/>
                <p:cNvSpPr/>
                <p:nvPr/>
              </p:nvSpPr>
              <p:spPr>
                <a:xfrm>
                  <a:off x="1167517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35" name="직사각형 150"/>
                <p:cNvSpPr/>
                <p:nvPr/>
              </p:nvSpPr>
              <p:spPr>
                <a:xfrm>
                  <a:off x="1583674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36" name="직사각형 151"/>
                <p:cNvSpPr/>
                <p:nvPr/>
              </p:nvSpPr>
              <p:spPr>
                <a:xfrm>
                  <a:off x="1999151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1" name="직사각형 156"/>
                <p:cNvSpPr/>
                <p:nvPr/>
              </p:nvSpPr>
              <p:spPr>
                <a:xfrm>
                  <a:off x="2405458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2" name="직사각형 157"/>
                <p:cNvSpPr/>
                <p:nvPr/>
              </p:nvSpPr>
              <p:spPr>
                <a:xfrm>
                  <a:off x="2820619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5" name="직사각형 202"/>
                <p:cNvSpPr/>
                <p:nvPr/>
              </p:nvSpPr>
              <p:spPr>
                <a:xfrm>
                  <a:off x="752040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6" name="직사각형 203"/>
                <p:cNvSpPr/>
                <p:nvPr/>
              </p:nvSpPr>
              <p:spPr>
                <a:xfrm>
                  <a:off x="1167517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7" name="직사각형 204"/>
                <p:cNvSpPr/>
                <p:nvPr/>
              </p:nvSpPr>
              <p:spPr>
                <a:xfrm>
                  <a:off x="1583674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8" name="직사각형 205"/>
                <p:cNvSpPr/>
                <p:nvPr/>
              </p:nvSpPr>
              <p:spPr>
                <a:xfrm>
                  <a:off x="1999151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9" name="직사각형 206"/>
                <p:cNvSpPr/>
                <p:nvPr/>
              </p:nvSpPr>
              <p:spPr>
                <a:xfrm>
                  <a:off x="2405458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0" name="직사각형 207"/>
                <p:cNvSpPr/>
                <p:nvPr/>
              </p:nvSpPr>
              <p:spPr>
                <a:xfrm>
                  <a:off x="2820619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직사각형 148">
                  <a:extLst>
                    <a:ext uri="{FF2B5EF4-FFF2-40B4-BE49-F238E27FC236}">
                      <a16:creationId xmlns:a16="http://schemas.microsoft.com/office/drawing/2014/main" id="{998D7814-576E-452A-BAF9-F0981BBDE60C}"/>
                    </a:ext>
                  </a:extLst>
                </p:cNvPr>
                <p:cNvSpPr/>
                <p:nvPr/>
              </p:nvSpPr>
              <p:spPr>
                <a:xfrm>
                  <a:off x="752040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" name="직사각형 149">
                  <a:extLst>
                    <a:ext uri="{FF2B5EF4-FFF2-40B4-BE49-F238E27FC236}">
                      <a16:creationId xmlns:a16="http://schemas.microsoft.com/office/drawing/2014/main" id="{60E6267F-AA45-4800-BA09-74571B6DC99F}"/>
                    </a:ext>
                  </a:extLst>
                </p:cNvPr>
                <p:cNvSpPr/>
                <p:nvPr/>
              </p:nvSpPr>
              <p:spPr>
                <a:xfrm>
                  <a:off x="1167517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" name="직사각형 150">
                  <a:extLst>
                    <a:ext uri="{FF2B5EF4-FFF2-40B4-BE49-F238E27FC236}">
                      <a16:creationId xmlns:a16="http://schemas.microsoft.com/office/drawing/2014/main" id="{E86D5896-DEED-44A6-B143-1706B49C46D0}"/>
                    </a:ext>
                  </a:extLst>
                </p:cNvPr>
                <p:cNvSpPr/>
                <p:nvPr/>
              </p:nvSpPr>
              <p:spPr>
                <a:xfrm>
                  <a:off x="1583674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직사각형 151">
                  <a:extLst>
                    <a:ext uri="{FF2B5EF4-FFF2-40B4-BE49-F238E27FC236}">
                      <a16:creationId xmlns:a16="http://schemas.microsoft.com/office/drawing/2014/main" id="{7863E88A-16CE-473A-934F-33643F07A11A}"/>
                    </a:ext>
                  </a:extLst>
                </p:cNvPr>
                <p:cNvSpPr/>
                <p:nvPr/>
              </p:nvSpPr>
              <p:spPr>
                <a:xfrm>
                  <a:off x="1999151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직사각형 156">
                  <a:extLst>
                    <a:ext uri="{FF2B5EF4-FFF2-40B4-BE49-F238E27FC236}">
                      <a16:creationId xmlns:a16="http://schemas.microsoft.com/office/drawing/2014/main" id="{0C6528BD-5E56-4DAC-B33C-53E8AEE98E1A}"/>
                    </a:ext>
                  </a:extLst>
                </p:cNvPr>
                <p:cNvSpPr/>
                <p:nvPr/>
              </p:nvSpPr>
              <p:spPr>
                <a:xfrm>
                  <a:off x="2405458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직사각형 157">
                  <a:extLst>
                    <a:ext uri="{FF2B5EF4-FFF2-40B4-BE49-F238E27FC236}">
                      <a16:creationId xmlns:a16="http://schemas.microsoft.com/office/drawing/2014/main" id="{EDE191D6-0844-4283-B438-F9493E17B47D}"/>
                    </a:ext>
                  </a:extLst>
                </p:cNvPr>
                <p:cNvSpPr/>
                <p:nvPr/>
              </p:nvSpPr>
              <p:spPr>
                <a:xfrm>
                  <a:off x="2820619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직사각형 202">
                  <a:extLst>
                    <a:ext uri="{FF2B5EF4-FFF2-40B4-BE49-F238E27FC236}">
                      <a16:creationId xmlns:a16="http://schemas.microsoft.com/office/drawing/2014/main" id="{BBCC030A-E180-4E2C-BAC5-841E3EF27AC4}"/>
                    </a:ext>
                  </a:extLst>
                </p:cNvPr>
                <p:cNvSpPr/>
                <p:nvPr/>
              </p:nvSpPr>
              <p:spPr>
                <a:xfrm>
                  <a:off x="752040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03">
                  <a:extLst>
                    <a:ext uri="{FF2B5EF4-FFF2-40B4-BE49-F238E27FC236}">
                      <a16:creationId xmlns:a16="http://schemas.microsoft.com/office/drawing/2014/main" id="{D641DF80-CFA8-48A7-94FE-DC71641DB1C8}"/>
                    </a:ext>
                  </a:extLst>
                </p:cNvPr>
                <p:cNvSpPr/>
                <p:nvPr/>
              </p:nvSpPr>
              <p:spPr>
                <a:xfrm>
                  <a:off x="1167517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04">
                  <a:extLst>
                    <a:ext uri="{FF2B5EF4-FFF2-40B4-BE49-F238E27FC236}">
                      <a16:creationId xmlns:a16="http://schemas.microsoft.com/office/drawing/2014/main" id="{AB710016-DD6D-4D95-B0B0-E50A7FA60000}"/>
                    </a:ext>
                  </a:extLst>
                </p:cNvPr>
                <p:cNvSpPr/>
                <p:nvPr/>
              </p:nvSpPr>
              <p:spPr>
                <a:xfrm>
                  <a:off x="1583674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직사각형 205">
                  <a:extLst>
                    <a:ext uri="{FF2B5EF4-FFF2-40B4-BE49-F238E27FC236}">
                      <a16:creationId xmlns:a16="http://schemas.microsoft.com/office/drawing/2014/main" id="{ED7D258F-566C-489B-9C52-1006BA5500F3}"/>
                    </a:ext>
                  </a:extLst>
                </p:cNvPr>
                <p:cNvSpPr/>
                <p:nvPr/>
              </p:nvSpPr>
              <p:spPr>
                <a:xfrm>
                  <a:off x="1999151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직사각형 206">
                  <a:extLst>
                    <a:ext uri="{FF2B5EF4-FFF2-40B4-BE49-F238E27FC236}">
                      <a16:creationId xmlns:a16="http://schemas.microsoft.com/office/drawing/2014/main" id="{A6C9464B-C818-44B0-81A3-A52116BE7BFF}"/>
                    </a:ext>
                  </a:extLst>
                </p:cNvPr>
                <p:cNvSpPr/>
                <p:nvPr/>
              </p:nvSpPr>
              <p:spPr>
                <a:xfrm>
                  <a:off x="2405458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직사각형 207">
                  <a:extLst>
                    <a:ext uri="{FF2B5EF4-FFF2-40B4-BE49-F238E27FC236}">
                      <a16:creationId xmlns:a16="http://schemas.microsoft.com/office/drawing/2014/main" id="{89DF3933-14AC-41A2-8C65-1673E6E09484}"/>
                    </a:ext>
                  </a:extLst>
                </p:cNvPr>
                <p:cNvSpPr/>
                <p:nvPr/>
              </p:nvSpPr>
              <p:spPr>
                <a:xfrm>
                  <a:off x="2820619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752040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1167517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1583674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999151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2405458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2820619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752040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1167517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1583674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999151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2405458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2820619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752040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1167517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1583674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999151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2405458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2820619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752040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1167517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1583674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999151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2405458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2820619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752040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1167517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1583674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999151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2405458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2820619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752040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1167517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1583674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999151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2405458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2820619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8D776629-F1E5-4D50-B206-57168AB8FF69}"/>
                  </a:ext>
                </a:extLst>
              </p:cNvPr>
              <p:cNvGrpSpPr/>
              <p:nvPr/>
            </p:nvGrpSpPr>
            <p:grpSpPr>
              <a:xfrm>
                <a:off x="2366002" y="3512520"/>
                <a:ext cx="1933817" cy="3192999"/>
                <a:chOff x="752040" y="1444320"/>
                <a:chExt cx="2483107" cy="4099953"/>
              </a:xfrm>
            </p:grpSpPr>
            <p:sp>
              <p:nvSpPr>
                <p:cNvPr id="143" name="직사각형 148">
                  <a:extLst>
                    <a:ext uri="{FF2B5EF4-FFF2-40B4-BE49-F238E27FC236}">
                      <a16:creationId xmlns:a16="http://schemas.microsoft.com/office/drawing/2014/main" id="{A3D446D3-B2F7-49F5-8316-4CF0A40361ED}"/>
                    </a:ext>
                  </a:extLst>
                </p:cNvPr>
                <p:cNvSpPr/>
                <p:nvPr/>
              </p:nvSpPr>
              <p:spPr>
                <a:xfrm>
                  <a:off x="752040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4" name="직사각형 149">
                  <a:extLst>
                    <a:ext uri="{FF2B5EF4-FFF2-40B4-BE49-F238E27FC236}">
                      <a16:creationId xmlns:a16="http://schemas.microsoft.com/office/drawing/2014/main" id="{2566A47B-B40B-4102-9CBC-08EA7FA586D7}"/>
                    </a:ext>
                  </a:extLst>
                </p:cNvPr>
                <p:cNvSpPr/>
                <p:nvPr/>
              </p:nvSpPr>
              <p:spPr>
                <a:xfrm>
                  <a:off x="1167517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5" name="직사각형 150">
                  <a:extLst>
                    <a:ext uri="{FF2B5EF4-FFF2-40B4-BE49-F238E27FC236}">
                      <a16:creationId xmlns:a16="http://schemas.microsoft.com/office/drawing/2014/main" id="{F4AF7D02-10FC-41A7-A82A-3621CDF32E37}"/>
                    </a:ext>
                  </a:extLst>
                </p:cNvPr>
                <p:cNvSpPr/>
                <p:nvPr/>
              </p:nvSpPr>
              <p:spPr>
                <a:xfrm>
                  <a:off x="1583674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6" name="직사각형 151">
                  <a:extLst>
                    <a:ext uri="{FF2B5EF4-FFF2-40B4-BE49-F238E27FC236}">
                      <a16:creationId xmlns:a16="http://schemas.microsoft.com/office/drawing/2014/main" id="{32437CD2-6A73-49EC-8CFC-1AD7B474E150}"/>
                    </a:ext>
                  </a:extLst>
                </p:cNvPr>
                <p:cNvSpPr/>
                <p:nvPr/>
              </p:nvSpPr>
              <p:spPr>
                <a:xfrm>
                  <a:off x="1999151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7" name="직사각형 156">
                  <a:extLst>
                    <a:ext uri="{FF2B5EF4-FFF2-40B4-BE49-F238E27FC236}">
                      <a16:creationId xmlns:a16="http://schemas.microsoft.com/office/drawing/2014/main" id="{40A85F14-4CFA-4060-A360-FC94D7D05A71}"/>
                    </a:ext>
                  </a:extLst>
                </p:cNvPr>
                <p:cNvSpPr/>
                <p:nvPr/>
              </p:nvSpPr>
              <p:spPr>
                <a:xfrm>
                  <a:off x="2405458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8" name="직사각형 157">
                  <a:extLst>
                    <a:ext uri="{FF2B5EF4-FFF2-40B4-BE49-F238E27FC236}">
                      <a16:creationId xmlns:a16="http://schemas.microsoft.com/office/drawing/2014/main" id="{BBAAB1F6-9821-400F-BF0C-CA423B50DA10}"/>
                    </a:ext>
                  </a:extLst>
                </p:cNvPr>
                <p:cNvSpPr/>
                <p:nvPr/>
              </p:nvSpPr>
              <p:spPr>
                <a:xfrm>
                  <a:off x="2820619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9" name="직사각형 202">
                  <a:extLst>
                    <a:ext uri="{FF2B5EF4-FFF2-40B4-BE49-F238E27FC236}">
                      <a16:creationId xmlns:a16="http://schemas.microsoft.com/office/drawing/2014/main" id="{F88DF964-F310-4314-80AE-A63DA0816E52}"/>
                    </a:ext>
                  </a:extLst>
                </p:cNvPr>
                <p:cNvSpPr/>
                <p:nvPr/>
              </p:nvSpPr>
              <p:spPr>
                <a:xfrm>
                  <a:off x="752040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0" name="직사각형 203">
                  <a:extLst>
                    <a:ext uri="{FF2B5EF4-FFF2-40B4-BE49-F238E27FC236}">
                      <a16:creationId xmlns:a16="http://schemas.microsoft.com/office/drawing/2014/main" id="{814AA599-6A6D-4BE5-B4FB-09055B26FF9F}"/>
                    </a:ext>
                  </a:extLst>
                </p:cNvPr>
                <p:cNvSpPr/>
                <p:nvPr/>
              </p:nvSpPr>
              <p:spPr>
                <a:xfrm>
                  <a:off x="1167517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1" name="직사각형 204">
                  <a:extLst>
                    <a:ext uri="{FF2B5EF4-FFF2-40B4-BE49-F238E27FC236}">
                      <a16:creationId xmlns:a16="http://schemas.microsoft.com/office/drawing/2014/main" id="{38CFA45C-E527-4ED4-8937-B7595B31CBDA}"/>
                    </a:ext>
                  </a:extLst>
                </p:cNvPr>
                <p:cNvSpPr/>
                <p:nvPr/>
              </p:nvSpPr>
              <p:spPr>
                <a:xfrm>
                  <a:off x="1583674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2" name="직사각형 205">
                  <a:extLst>
                    <a:ext uri="{FF2B5EF4-FFF2-40B4-BE49-F238E27FC236}">
                      <a16:creationId xmlns:a16="http://schemas.microsoft.com/office/drawing/2014/main" id="{9B274D94-5159-4C7A-A290-ED85A8BF1570}"/>
                    </a:ext>
                  </a:extLst>
                </p:cNvPr>
                <p:cNvSpPr/>
                <p:nvPr/>
              </p:nvSpPr>
              <p:spPr>
                <a:xfrm>
                  <a:off x="1999151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3" name="직사각형 206">
                  <a:extLst>
                    <a:ext uri="{FF2B5EF4-FFF2-40B4-BE49-F238E27FC236}">
                      <a16:creationId xmlns:a16="http://schemas.microsoft.com/office/drawing/2014/main" id="{1A2B9781-9148-4B96-95B3-160B465F21ED}"/>
                    </a:ext>
                  </a:extLst>
                </p:cNvPr>
                <p:cNvSpPr/>
                <p:nvPr/>
              </p:nvSpPr>
              <p:spPr>
                <a:xfrm>
                  <a:off x="2405458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4" name="직사각형 207">
                  <a:extLst>
                    <a:ext uri="{FF2B5EF4-FFF2-40B4-BE49-F238E27FC236}">
                      <a16:creationId xmlns:a16="http://schemas.microsoft.com/office/drawing/2014/main" id="{55BB9714-AC4C-4F6C-BBE7-F016B3C19BD4}"/>
                    </a:ext>
                  </a:extLst>
                </p:cNvPr>
                <p:cNvSpPr/>
                <p:nvPr/>
              </p:nvSpPr>
              <p:spPr>
                <a:xfrm>
                  <a:off x="2820619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직사각형 148">
                  <a:extLst>
                    <a:ext uri="{FF2B5EF4-FFF2-40B4-BE49-F238E27FC236}">
                      <a16:creationId xmlns:a16="http://schemas.microsoft.com/office/drawing/2014/main" id="{EE8A39BF-D766-4811-926E-DBA2EE13D606}"/>
                    </a:ext>
                  </a:extLst>
                </p:cNvPr>
                <p:cNvSpPr/>
                <p:nvPr/>
              </p:nvSpPr>
              <p:spPr>
                <a:xfrm>
                  <a:off x="752040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6" name="직사각형 149">
                  <a:extLst>
                    <a:ext uri="{FF2B5EF4-FFF2-40B4-BE49-F238E27FC236}">
                      <a16:creationId xmlns:a16="http://schemas.microsoft.com/office/drawing/2014/main" id="{B930FE18-607E-450F-B74E-A6CB32B79CE6}"/>
                    </a:ext>
                  </a:extLst>
                </p:cNvPr>
                <p:cNvSpPr/>
                <p:nvPr/>
              </p:nvSpPr>
              <p:spPr>
                <a:xfrm>
                  <a:off x="1167517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7" name="직사각형 150">
                  <a:extLst>
                    <a:ext uri="{FF2B5EF4-FFF2-40B4-BE49-F238E27FC236}">
                      <a16:creationId xmlns:a16="http://schemas.microsoft.com/office/drawing/2014/main" id="{7C1A40FF-6DF0-4968-8EA7-D99EE78FDB8A}"/>
                    </a:ext>
                  </a:extLst>
                </p:cNvPr>
                <p:cNvSpPr/>
                <p:nvPr/>
              </p:nvSpPr>
              <p:spPr>
                <a:xfrm>
                  <a:off x="1583674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8" name="직사각형 151">
                  <a:extLst>
                    <a:ext uri="{FF2B5EF4-FFF2-40B4-BE49-F238E27FC236}">
                      <a16:creationId xmlns:a16="http://schemas.microsoft.com/office/drawing/2014/main" id="{D8398C98-7925-4470-8D37-1E4D912A8BB6}"/>
                    </a:ext>
                  </a:extLst>
                </p:cNvPr>
                <p:cNvSpPr/>
                <p:nvPr/>
              </p:nvSpPr>
              <p:spPr>
                <a:xfrm>
                  <a:off x="1999151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9" name="직사각형 156">
                  <a:extLst>
                    <a:ext uri="{FF2B5EF4-FFF2-40B4-BE49-F238E27FC236}">
                      <a16:creationId xmlns:a16="http://schemas.microsoft.com/office/drawing/2014/main" id="{C119424A-86F7-4839-9257-045CEDD36BD4}"/>
                    </a:ext>
                  </a:extLst>
                </p:cNvPr>
                <p:cNvSpPr/>
                <p:nvPr/>
              </p:nvSpPr>
              <p:spPr>
                <a:xfrm>
                  <a:off x="2405458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0" name="직사각형 157">
                  <a:extLst>
                    <a:ext uri="{FF2B5EF4-FFF2-40B4-BE49-F238E27FC236}">
                      <a16:creationId xmlns:a16="http://schemas.microsoft.com/office/drawing/2014/main" id="{29BE7FD1-C9B1-45CA-8583-B10EB6D34D8A}"/>
                    </a:ext>
                  </a:extLst>
                </p:cNvPr>
                <p:cNvSpPr/>
                <p:nvPr/>
              </p:nvSpPr>
              <p:spPr>
                <a:xfrm>
                  <a:off x="2820619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1" name="직사각형 202">
                  <a:extLst>
                    <a:ext uri="{FF2B5EF4-FFF2-40B4-BE49-F238E27FC236}">
                      <a16:creationId xmlns:a16="http://schemas.microsoft.com/office/drawing/2014/main" id="{5BF5CF1A-4B65-4316-A704-8EFC314A2D66}"/>
                    </a:ext>
                  </a:extLst>
                </p:cNvPr>
                <p:cNvSpPr/>
                <p:nvPr/>
              </p:nvSpPr>
              <p:spPr>
                <a:xfrm>
                  <a:off x="752040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2" name="직사각형 203">
                  <a:extLst>
                    <a:ext uri="{FF2B5EF4-FFF2-40B4-BE49-F238E27FC236}">
                      <a16:creationId xmlns:a16="http://schemas.microsoft.com/office/drawing/2014/main" id="{CDFF4188-7FE6-40BB-938D-E9A35D675F34}"/>
                    </a:ext>
                  </a:extLst>
                </p:cNvPr>
                <p:cNvSpPr/>
                <p:nvPr/>
              </p:nvSpPr>
              <p:spPr>
                <a:xfrm>
                  <a:off x="1167517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3" name="직사각형 204">
                  <a:extLst>
                    <a:ext uri="{FF2B5EF4-FFF2-40B4-BE49-F238E27FC236}">
                      <a16:creationId xmlns:a16="http://schemas.microsoft.com/office/drawing/2014/main" id="{38A12FD5-462F-4621-8970-E292A13D5801}"/>
                    </a:ext>
                  </a:extLst>
                </p:cNvPr>
                <p:cNvSpPr/>
                <p:nvPr/>
              </p:nvSpPr>
              <p:spPr>
                <a:xfrm>
                  <a:off x="1583674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직사각형 205">
                  <a:extLst>
                    <a:ext uri="{FF2B5EF4-FFF2-40B4-BE49-F238E27FC236}">
                      <a16:creationId xmlns:a16="http://schemas.microsoft.com/office/drawing/2014/main" id="{146006D7-CD65-4301-A471-722EA1FE7E47}"/>
                    </a:ext>
                  </a:extLst>
                </p:cNvPr>
                <p:cNvSpPr/>
                <p:nvPr/>
              </p:nvSpPr>
              <p:spPr>
                <a:xfrm>
                  <a:off x="1999151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5" name="직사각형 206">
                  <a:extLst>
                    <a:ext uri="{FF2B5EF4-FFF2-40B4-BE49-F238E27FC236}">
                      <a16:creationId xmlns:a16="http://schemas.microsoft.com/office/drawing/2014/main" id="{EFEA7EB0-B069-4729-9C46-673C3A1DAE87}"/>
                    </a:ext>
                  </a:extLst>
                </p:cNvPr>
                <p:cNvSpPr/>
                <p:nvPr/>
              </p:nvSpPr>
              <p:spPr>
                <a:xfrm>
                  <a:off x="2405458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직사각형 207">
                  <a:extLst>
                    <a:ext uri="{FF2B5EF4-FFF2-40B4-BE49-F238E27FC236}">
                      <a16:creationId xmlns:a16="http://schemas.microsoft.com/office/drawing/2014/main" id="{2B16F0F8-20CA-4B4C-93DE-E44B6B7460B6}"/>
                    </a:ext>
                  </a:extLst>
                </p:cNvPr>
                <p:cNvSpPr/>
                <p:nvPr/>
              </p:nvSpPr>
              <p:spPr>
                <a:xfrm>
                  <a:off x="2820619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직사각형 148">
                  <a:extLst>
                    <a:ext uri="{FF2B5EF4-FFF2-40B4-BE49-F238E27FC236}">
                      <a16:creationId xmlns:a16="http://schemas.microsoft.com/office/drawing/2014/main" id="{7F8270FC-C216-448E-ADB4-CA402FF373C7}"/>
                    </a:ext>
                  </a:extLst>
                </p:cNvPr>
                <p:cNvSpPr/>
                <p:nvPr/>
              </p:nvSpPr>
              <p:spPr>
                <a:xfrm>
                  <a:off x="752040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직사각형 149">
                  <a:extLst>
                    <a:ext uri="{FF2B5EF4-FFF2-40B4-BE49-F238E27FC236}">
                      <a16:creationId xmlns:a16="http://schemas.microsoft.com/office/drawing/2014/main" id="{D0F12A64-FFA9-414B-A762-41D9268CF85D}"/>
                    </a:ext>
                  </a:extLst>
                </p:cNvPr>
                <p:cNvSpPr/>
                <p:nvPr/>
              </p:nvSpPr>
              <p:spPr>
                <a:xfrm>
                  <a:off x="1167517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직사각형 150">
                  <a:extLst>
                    <a:ext uri="{FF2B5EF4-FFF2-40B4-BE49-F238E27FC236}">
                      <a16:creationId xmlns:a16="http://schemas.microsoft.com/office/drawing/2014/main" id="{DDC5E4B8-72D9-4090-9170-6732557619F8}"/>
                    </a:ext>
                  </a:extLst>
                </p:cNvPr>
                <p:cNvSpPr/>
                <p:nvPr/>
              </p:nvSpPr>
              <p:spPr>
                <a:xfrm>
                  <a:off x="1583674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직사각형 151">
                  <a:extLst>
                    <a:ext uri="{FF2B5EF4-FFF2-40B4-BE49-F238E27FC236}">
                      <a16:creationId xmlns:a16="http://schemas.microsoft.com/office/drawing/2014/main" id="{85F87691-A525-4580-97F3-54109F32958B}"/>
                    </a:ext>
                  </a:extLst>
                </p:cNvPr>
                <p:cNvSpPr/>
                <p:nvPr/>
              </p:nvSpPr>
              <p:spPr>
                <a:xfrm>
                  <a:off x="1999151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1" name="직사각형 156">
                  <a:extLst>
                    <a:ext uri="{FF2B5EF4-FFF2-40B4-BE49-F238E27FC236}">
                      <a16:creationId xmlns:a16="http://schemas.microsoft.com/office/drawing/2014/main" id="{20B12796-90BB-4674-BC0B-1919251DC390}"/>
                    </a:ext>
                  </a:extLst>
                </p:cNvPr>
                <p:cNvSpPr/>
                <p:nvPr/>
              </p:nvSpPr>
              <p:spPr>
                <a:xfrm>
                  <a:off x="2405458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2" name="직사각형 157">
                  <a:extLst>
                    <a:ext uri="{FF2B5EF4-FFF2-40B4-BE49-F238E27FC236}">
                      <a16:creationId xmlns:a16="http://schemas.microsoft.com/office/drawing/2014/main" id="{16EBBFAB-D6E4-4FAE-A692-AB50931610E1}"/>
                    </a:ext>
                  </a:extLst>
                </p:cNvPr>
                <p:cNvSpPr/>
                <p:nvPr/>
              </p:nvSpPr>
              <p:spPr>
                <a:xfrm>
                  <a:off x="2820619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직사각형 202">
                  <a:extLst>
                    <a:ext uri="{FF2B5EF4-FFF2-40B4-BE49-F238E27FC236}">
                      <a16:creationId xmlns:a16="http://schemas.microsoft.com/office/drawing/2014/main" id="{326C13CA-C03D-463E-887D-5E012B89737B}"/>
                    </a:ext>
                  </a:extLst>
                </p:cNvPr>
                <p:cNvSpPr/>
                <p:nvPr/>
              </p:nvSpPr>
              <p:spPr>
                <a:xfrm>
                  <a:off x="752040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4" name="직사각형 203">
                  <a:extLst>
                    <a:ext uri="{FF2B5EF4-FFF2-40B4-BE49-F238E27FC236}">
                      <a16:creationId xmlns:a16="http://schemas.microsoft.com/office/drawing/2014/main" id="{4730DD32-FE40-4BBF-A449-BB6D80EE0791}"/>
                    </a:ext>
                  </a:extLst>
                </p:cNvPr>
                <p:cNvSpPr/>
                <p:nvPr/>
              </p:nvSpPr>
              <p:spPr>
                <a:xfrm>
                  <a:off x="1167517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5" name="직사각형 204">
                  <a:extLst>
                    <a:ext uri="{FF2B5EF4-FFF2-40B4-BE49-F238E27FC236}">
                      <a16:creationId xmlns:a16="http://schemas.microsoft.com/office/drawing/2014/main" id="{0712A071-D298-4578-84AA-F3766F098F71}"/>
                    </a:ext>
                  </a:extLst>
                </p:cNvPr>
                <p:cNvSpPr/>
                <p:nvPr/>
              </p:nvSpPr>
              <p:spPr>
                <a:xfrm>
                  <a:off x="1583674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6" name="직사각형 205">
                  <a:extLst>
                    <a:ext uri="{FF2B5EF4-FFF2-40B4-BE49-F238E27FC236}">
                      <a16:creationId xmlns:a16="http://schemas.microsoft.com/office/drawing/2014/main" id="{848B2FDB-9F53-4F88-9165-B0DB3C87DB39}"/>
                    </a:ext>
                  </a:extLst>
                </p:cNvPr>
                <p:cNvSpPr/>
                <p:nvPr/>
              </p:nvSpPr>
              <p:spPr>
                <a:xfrm>
                  <a:off x="1999151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7" name="직사각형 206">
                  <a:extLst>
                    <a:ext uri="{FF2B5EF4-FFF2-40B4-BE49-F238E27FC236}">
                      <a16:creationId xmlns:a16="http://schemas.microsoft.com/office/drawing/2014/main" id="{9D3FBE49-71E3-45DF-AB4D-5BDEBCA183B0}"/>
                    </a:ext>
                  </a:extLst>
                </p:cNvPr>
                <p:cNvSpPr/>
                <p:nvPr/>
              </p:nvSpPr>
              <p:spPr>
                <a:xfrm>
                  <a:off x="2405458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8" name="직사각형 207">
                  <a:extLst>
                    <a:ext uri="{FF2B5EF4-FFF2-40B4-BE49-F238E27FC236}">
                      <a16:creationId xmlns:a16="http://schemas.microsoft.com/office/drawing/2014/main" id="{7196868D-972B-4A12-98C7-AD44481E67E8}"/>
                    </a:ext>
                  </a:extLst>
                </p:cNvPr>
                <p:cNvSpPr/>
                <p:nvPr/>
              </p:nvSpPr>
              <p:spPr>
                <a:xfrm>
                  <a:off x="2820619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9" name="직사각형 148">
                  <a:extLst>
                    <a:ext uri="{FF2B5EF4-FFF2-40B4-BE49-F238E27FC236}">
                      <a16:creationId xmlns:a16="http://schemas.microsoft.com/office/drawing/2014/main" id="{B77D6F61-CBE5-456E-A426-9705548A5F5A}"/>
                    </a:ext>
                  </a:extLst>
                </p:cNvPr>
                <p:cNvSpPr/>
                <p:nvPr/>
              </p:nvSpPr>
              <p:spPr>
                <a:xfrm>
                  <a:off x="752040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0" name="직사각형 149">
                  <a:extLst>
                    <a:ext uri="{FF2B5EF4-FFF2-40B4-BE49-F238E27FC236}">
                      <a16:creationId xmlns:a16="http://schemas.microsoft.com/office/drawing/2014/main" id="{E91C860C-71B4-4169-8794-DAB1F7F90EFA}"/>
                    </a:ext>
                  </a:extLst>
                </p:cNvPr>
                <p:cNvSpPr/>
                <p:nvPr/>
              </p:nvSpPr>
              <p:spPr>
                <a:xfrm>
                  <a:off x="1167517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1" name="직사각형 150">
                  <a:extLst>
                    <a:ext uri="{FF2B5EF4-FFF2-40B4-BE49-F238E27FC236}">
                      <a16:creationId xmlns:a16="http://schemas.microsoft.com/office/drawing/2014/main" id="{EABD4BAD-C581-4905-93A6-52036D653DB2}"/>
                    </a:ext>
                  </a:extLst>
                </p:cNvPr>
                <p:cNvSpPr/>
                <p:nvPr/>
              </p:nvSpPr>
              <p:spPr>
                <a:xfrm>
                  <a:off x="1583674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2" name="직사각형 151">
                  <a:extLst>
                    <a:ext uri="{FF2B5EF4-FFF2-40B4-BE49-F238E27FC236}">
                      <a16:creationId xmlns:a16="http://schemas.microsoft.com/office/drawing/2014/main" id="{B69D5B7B-AB0E-4B23-91BB-CD32296D42FC}"/>
                    </a:ext>
                  </a:extLst>
                </p:cNvPr>
                <p:cNvSpPr/>
                <p:nvPr/>
              </p:nvSpPr>
              <p:spPr>
                <a:xfrm>
                  <a:off x="1999151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3" name="직사각형 156">
                  <a:extLst>
                    <a:ext uri="{FF2B5EF4-FFF2-40B4-BE49-F238E27FC236}">
                      <a16:creationId xmlns:a16="http://schemas.microsoft.com/office/drawing/2014/main" id="{12CD39A4-F57E-418A-B6C8-99C622450ACC}"/>
                    </a:ext>
                  </a:extLst>
                </p:cNvPr>
                <p:cNvSpPr/>
                <p:nvPr/>
              </p:nvSpPr>
              <p:spPr>
                <a:xfrm>
                  <a:off x="2405458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4" name="직사각형 157">
                  <a:extLst>
                    <a:ext uri="{FF2B5EF4-FFF2-40B4-BE49-F238E27FC236}">
                      <a16:creationId xmlns:a16="http://schemas.microsoft.com/office/drawing/2014/main" id="{4AA8F4D7-06E6-4DB4-AA58-D499C634D998}"/>
                    </a:ext>
                  </a:extLst>
                </p:cNvPr>
                <p:cNvSpPr/>
                <p:nvPr/>
              </p:nvSpPr>
              <p:spPr>
                <a:xfrm>
                  <a:off x="2820619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5" name="직사각형 202">
                  <a:extLst>
                    <a:ext uri="{FF2B5EF4-FFF2-40B4-BE49-F238E27FC236}">
                      <a16:creationId xmlns:a16="http://schemas.microsoft.com/office/drawing/2014/main" id="{6252F598-2677-45AB-B36D-882C55475A67}"/>
                    </a:ext>
                  </a:extLst>
                </p:cNvPr>
                <p:cNvSpPr/>
                <p:nvPr/>
              </p:nvSpPr>
              <p:spPr>
                <a:xfrm>
                  <a:off x="752040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직사각형 203">
                  <a:extLst>
                    <a:ext uri="{FF2B5EF4-FFF2-40B4-BE49-F238E27FC236}">
                      <a16:creationId xmlns:a16="http://schemas.microsoft.com/office/drawing/2014/main" id="{B08666D3-ADEB-4038-9922-C59F833A27A7}"/>
                    </a:ext>
                  </a:extLst>
                </p:cNvPr>
                <p:cNvSpPr/>
                <p:nvPr/>
              </p:nvSpPr>
              <p:spPr>
                <a:xfrm>
                  <a:off x="1167517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직사각형 204">
                  <a:extLst>
                    <a:ext uri="{FF2B5EF4-FFF2-40B4-BE49-F238E27FC236}">
                      <a16:creationId xmlns:a16="http://schemas.microsoft.com/office/drawing/2014/main" id="{C9F73AF2-75DE-45EF-B5D7-AE9EB7097D00}"/>
                    </a:ext>
                  </a:extLst>
                </p:cNvPr>
                <p:cNvSpPr/>
                <p:nvPr/>
              </p:nvSpPr>
              <p:spPr>
                <a:xfrm>
                  <a:off x="1583674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8" name="직사각형 205">
                  <a:extLst>
                    <a:ext uri="{FF2B5EF4-FFF2-40B4-BE49-F238E27FC236}">
                      <a16:creationId xmlns:a16="http://schemas.microsoft.com/office/drawing/2014/main" id="{455E92EA-6725-44F9-B7D3-9C268BDBE39A}"/>
                    </a:ext>
                  </a:extLst>
                </p:cNvPr>
                <p:cNvSpPr/>
                <p:nvPr/>
              </p:nvSpPr>
              <p:spPr>
                <a:xfrm>
                  <a:off x="1999151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9" name="직사각형 206">
                  <a:extLst>
                    <a:ext uri="{FF2B5EF4-FFF2-40B4-BE49-F238E27FC236}">
                      <a16:creationId xmlns:a16="http://schemas.microsoft.com/office/drawing/2014/main" id="{44662920-787F-4DA6-B924-3A2064A66B28}"/>
                    </a:ext>
                  </a:extLst>
                </p:cNvPr>
                <p:cNvSpPr/>
                <p:nvPr/>
              </p:nvSpPr>
              <p:spPr>
                <a:xfrm>
                  <a:off x="2405458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0" name="직사각형 207">
                  <a:extLst>
                    <a:ext uri="{FF2B5EF4-FFF2-40B4-BE49-F238E27FC236}">
                      <a16:creationId xmlns:a16="http://schemas.microsoft.com/office/drawing/2014/main" id="{9D12D74D-CF7B-40E9-AC47-58990153B0C2}"/>
                    </a:ext>
                  </a:extLst>
                </p:cNvPr>
                <p:cNvSpPr/>
                <p:nvPr/>
              </p:nvSpPr>
              <p:spPr>
                <a:xfrm>
                  <a:off x="2820619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1" name="직사각형 148">
                  <a:extLst>
                    <a:ext uri="{FF2B5EF4-FFF2-40B4-BE49-F238E27FC236}">
                      <a16:creationId xmlns:a16="http://schemas.microsoft.com/office/drawing/2014/main" id="{7BF1423F-9CC6-45E6-97AD-A84E38C567BD}"/>
                    </a:ext>
                  </a:extLst>
                </p:cNvPr>
                <p:cNvSpPr/>
                <p:nvPr/>
              </p:nvSpPr>
              <p:spPr>
                <a:xfrm>
                  <a:off x="752040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2" name="직사각형 149">
                  <a:extLst>
                    <a:ext uri="{FF2B5EF4-FFF2-40B4-BE49-F238E27FC236}">
                      <a16:creationId xmlns:a16="http://schemas.microsoft.com/office/drawing/2014/main" id="{0DD74919-EF2F-4CD7-AA8F-8C1B5AAF96CC}"/>
                    </a:ext>
                  </a:extLst>
                </p:cNvPr>
                <p:cNvSpPr/>
                <p:nvPr/>
              </p:nvSpPr>
              <p:spPr>
                <a:xfrm>
                  <a:off x="1167517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3" name="직사각형 150">
                  <a:extLst>
                    <a:ext uri="{FF2B5EF4-FFF2-40B4-BE49-F238E27FC236}">
                      <a16:creationId xmlns:a16="http://schemas.microsoft.com/office/drawing/2014/main" id="{C61F683A-47CE-4B2D-AD0E-71E218E34AA1}"/>
                    </a:ext>
                  </a:extLst>
                </p:cNvPr>
                <p:cNvSpPr/>
                <p:nvPr/>
              </p:nvSpPr>
              <p:spPr>
                <a:xfrm>
                  <a:off x="1583674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4" name="직사각형 151">
                  <a:extLst>
                    <a:ext uri="{FF2B5EF4-FFF2-40B4-BE49-F238E27FC236}">
                      <a16:creationId xmlns:a16="http://schemas.microsoft.com/office/drawing/2014/main" id="{2BB75078-F600-4F63-87B2-D39754A925CE}"/>
                    </a:ext>
                  </a:extLst>
                </p:cNvPr>
                <p:cNvSpPr/>
                <p:nvPr/>
              </p:nvSpPr>
              <p:spPr>
                <a:xfrm>
                  <a:off x="1999151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직사각형 156">
                  <a:extLst>
                    <a:ext uri="{FF2B5EF4-FFF2-40B4-BE49-F238E27FC236}">
                      <a16:creationId xmlns:a16="http://schemas.microsoft.com/office/drawing/2014/main" id="{A3581F82-F11B-4109-A1BC-4032343B138B}"/>
                    </a:ext>
                  </a:extLst>
                </p:cNvPr>
                <p:cNvSpPr/>
                <p:nvPr/>
              </p:nvSpPr>
              <p:spPr>
                <a:xfrm>
                  <a:off x="2405458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6" name="직사각형 157">
                  <a:extLst>
                    <a:ext uri="{FF2B5EF4-FFF2-40B4-BE49-F238E27FC236}">
                      <a16:creationId xmlns:a16="http://schemas.microsoft.com/office/drawing/2014/main" id="{5011E04E-C5DE-4FB7-9E02-4DA64F99D055}"/>
                    </a:ext>
                  </a:extLst>
                </p:cNvPr>
                <p:cNvSpPr/>
                <p:nvPr/>
              </p:nvSpPr>
              <p:spPr>
                <a:xfrm>
                  <a:off x="2820619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7" name="직사각형 202">
                  <a:extLst>
                    <a:ext uri="{FF2B5EF4-FFF2-40B4-BE49-F238E27FC236}">
                      <a16:creationId xmlns:a16="http://schemas.microsoft.com/office/drawing/2014/main" id="{8CCDC1F9-7931-44C8-B5C0-B59592BD2048}"/>
                    </a:ext>
                  </a:extLst>
                </p:cNvPr>
                <p:cNvSpPr/>
                <p:nvPr/>
              </p:nvSpPr>
              <p:spPr>
                <a:xfrm>
                  <a:off x="752040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8" name="직사각형 203">
                  <a:extLst>
                    <a:ext uri="{FF2B5EF4-FFF2-40B4-BE49-F238E27FC236}">
                      <a16:creationId xmlns:a16="http://schemas.microsoft.com/office/drawing/2014/main" id="{DC437835-26E8-4840-9AE3-CDB1349F3DD9}"/>
                    </a:ext>
                  </a:extLst>
                </p:cNvPr>
                <p:cNvSpPr/>
                <p:nvPr/>
              </p:nvSpPr>
              <p:spPr>
                <a:xfrm>
                  <a:off x="1167517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9" name="직사각형 204">
                  <a:extLst>
                    <a:ext uri="{FF2B5EF4-FFF2-40B4-BE49-F238E27FC236}">
                      <a16:creationId xmlns:a16="http://schemas.microsoft.com/office/drawing/2014/main" id="{C196997B-1140-4769-A332-552205782AD6}"/>
                    </a:ext>
                  </a:extLst>
                </p:cNvPr>
                <p:cNvSpPr/>
                <p:nvPr/>
              </p:nvSpPr>
              <p:spPr>
                <a:xfrm>
                  <a:off x="1583674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0" name="직사각형 205">
                  <a:extLst>
                    <a:ext uri="{FF2B5EF4-FFF2-40B4-BE49-F238E27FC236}">
                      <a16:creationId xmlns:a16="http://schemas.microsoft.com/office/drawing/2014/main" id="{0AE3F545-F23F-4D75-B790-92A479F1DEC5}"/>
                    </a:ext>
                  </a:extLst>
                </p:cNvPr>
                <p:cNvSpPr/>
                <p:nvPr/>
              </p:nvSpPr>
              <p:spPr>
                <a:xfrm>
                  <a:off x="1999151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1" name="직사각형 206">
                  <a:extLst>
                    <a:ext uri="{FF2B5EF4-FFF2-40B4-BE49-F238E27FC236}">
                      <a16:creationId xmlns:a16="http://schemas.microsoft.com/office/drawing/2014/main" id="{E84D1BC7-8837-4739-AD17-65EB72D79F2A}"/>
                    </a:ext>
                  </a:extLst>
                </p:cNvPr>
                <p:cNvSpPr/>
                <p:nvPr/>
              </p:nvSpPr>
              <p:spPr>
                <a:xfrm>
                  <a:off x="2405458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2" name="직사각형 207">
                  <a:extLst>
                    <a:ext uri="{FF2B5EF4-FFF2-40B4-BE49-F238E27FC236}">
                      <a16:creationId xmlns:a16="http://schemas.microsoft.com/office/drawing/2014/main" id="{F2EDFD7C-2C4D-4A7D-8029-53E0678C1F41}"/>
                    </a:ext>
                  </a:extLst>
                </p:cNvPr>
                <p:cNvSpPr/>
                <p:nvPr/>
              </p:nvSpPr>
              <p:spPr>
                <a:xfrm>
                  <a:off x="2820619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A61DB82C-D276-40CD-A9E8-D3012B89C66E}"/>
                  </a:ext>
                </a:extLst>
              </p:cNvPr>
              <p:cNvGrpSpPr/>
              <p:nvPr/>
            </p:nvGrpSpPr>
            <p:grpSpPr>
              <a:xfrm>
                <a:off x="4293355" y="3512520"/>
                <a:ext cx="1933817" cy="3192999"/>
                <a:chOff x="752040" y="1444320"/>
                <a:chExt cx="2483107" cy="4099953"/>
              </a:xfrm>
            </p:grpSpPr>
            <p:sp>
              <p:nvSpPr>
                <p:cNvPr id="204" name="직사각형 148">
                  <a:extLst>
                    <a:ext uri="{FF2B5EF4-FFF2-40B4-BE49-F238E27FC236}">
                      <a16:creationId xmlns:a16="http://schemas.microsoft.com/office/drawing/2014/main" id="{44806876-4BE8-4275-AC17-9D5B23183D6E}"/>
                    </a:ext>
                  </a:extLst>
                </p:cNvPr>
                <p:cNvSpPr/>
                <p:nvPr/>
              </p:nvSpPr>
              <p:spPr>
                <a:xfrm>
                  <a:off x="752040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5" name="직사각형 149">
                  <a:extLst>
                    <a:ext uri="{FF2B5EF4-FFF2-40B4-BE49-F238E27FC236}">
                      <a16:creationId xmlns:a16="http://schemas.microsoft.com/office/drawing/2014/main" id="{2214101B-4246-40C8-AC0B-4D5C555B0580}"/>
                    </a:ext>
                  </a:extLst>
                </p:cNvPr>
                <p:cNvSpPr/>
                <p:nvPr/>
              </p:nvSpPr>
              <p:spPr>
                <a:xfrm>
                  <a:off x="1167517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6" name="직사각형 150">
                  <a:extLst>
                    <a:ext uri="{FF2B5EF4-FFF2-40B4-BE49-F238E27FC236}">
                      <a16:creationId xmlns:a16="http://schemas.microsoft.com/office/drawing/2014/main" id="{4B5C53AB-A8DD-49F5-B972-7F6ACC493DD5}"/>
                    </a:ext>
                  </a:extLst>
                </p:cNvPr>
                <p:cNvSpPr/>
                <p:nvPr/>
              </p:nvSpPr>
              <p:spPr>
                <a:xfrm>
                  <a:off x="1583674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7" name="직사각형 151">
                  <a:extLst>
                    <a:ext uri="{FF2B5EF4-FFF2-40B4-BE49-F238E27FC236}">
                      <a16:creationId xmlns:a16="http://schemas.microsoft.com/office/drawing/2014/main" id="{96C24751-9B55-4545-AA2F-E3E882412CCC}"/>
                    </a:ext>
                  </a:extLst>
                </p:cNvPr>
                <p:cNvSpPr/>
                <p:nvPr/>
              </p:nvSpPr>
              <p:spPr>
                <a:xfrm>
                  <a:off x="1999151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8" name="직사각형 156">
                  <a:extLst>
                    <a:ext uri="{FF2B5EF4-FFF2-40B4-BE49-F238E27FC236}">
                      <a16:creationId xmlns:a16="http://schemas.microsoft.com/office/drawing/2014/main" id="{77B634CD-2AE6-487A-B382-17A167CCD03E}"/>
                    </a:ext>
                  </a:extLst>
                </p:cNvPr>
                <p:cNvSpPr/>
                <p:nvPr/>
              </p:nvSpPr>
              <p:spPr>
                <a:xfrm>
                  <a:off x="2405458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9" name="직사각형 157">
                  <a:extLst>
                    <a:ext uri="{FF2B5EF4-FFF2-40B4-BE49-F238E27FC236}">
                      <a16:creationId xmlns:a16="http://schemas.microsoft.com/office/drawing/2014/main" id="{28F6F9F3-6565-436C-8901-83D0CE414C8A}"/>
                    </a:ext>
                  </a:extLst>
                </p:cNvPr>
                <p:cNvSpPr/>
                <p:nvPr/>
              </p:nvSpPr>
              <p:spPr>
                <a:xfrm>
                  <a:off x="2820619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0" name="직사각형 202">
                  <a:extLst>
                    <a:ext uri="{FF2B5EF4-FFF2-40B4-BE49-F238E27FC236}">
                      <a16:creationId xmlns:a16="http://schemas.microsoft.com/office/drawing/2014/main" id="{B4F68DD9-3716-4BFD-966E-625BB25F0E60}"/>
                    </a:ext>
                  </a:extLst>
                </p:cNvPr>
                <p:cNvSpPr/>
                <p:nvPr/>
              </p:nvSpPr>
              <p:spPr>
                <a:xfrm>
                  <a:off x="752040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1" name="직사각형 203">
                  <a:extLst>
                    <a:ext uri="{FF2B5EF4-FFF2-40B4-BE49-F238E27FC236}">
                      <a16:creationId xmlns:a16="http://schemas.microsoft.com/office/drawing/2014/main" id="{70FD021B-C791-42D1-B541-E70597C936D3}"/>
                    </a:ext>
                  </a:extLst>
                </p:cNvPr>
                <p:cNvSpPr/>
                <p:nvPr/>
              </p:nvSpPr>
              <p:spPr>
                <a:xfrm>
                  <a:off x="1167517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2" name="직사각형 204">
                  <a:extLst>
                    <a:ext uri="{FF2B5EF4-FFF2-40B4-BE49-F238E27FC236}">
                      <a16:creationId xmlns:a16="http://schemas.microsoft.com/office/drawing/2014/main" id="{D3BC12AC-3696-461F-B013-605B0951CDE4}"/>
                    </a:ext>
                  </a:extLst>
                </p:cNvPr>
                <p:cNvSpPr/>
                <p:nvPr/>
              </p:nvSpPr>
              <p:spPr>
                <a:xfrm>
                  <a:off x="1583674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3" name="직사각형 205">
                  <a:extLst>
                    <a:ext uri="{FF2B5EF4-FFF2-40B4-BE49-F238E27FC236}">
                      <a16:creationId xmlns:a16="http://schemas.microsoft.com/office/drawing/2014/main" id="{D5581D27-C2C1-4775-9361-4EA1D96CEFC6}"/>
                    </a:ext>
                  </a:extLst>
                </p:cNvPr>
                <p:cNvSpPr/>
                <p:nvPr/>
              </p:nvSpPr>
              <p:spPr>
                <a:xfrm>
                  <a:off x="1999151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4" name="직사각형 206">
                  <a:extLst>
                    <a:ext uri="{FF2B5EF4-FFF2-40B4-BE49-F238E27FC236}">
                      <a16:creationId xmlns:a16="http://schemas.microsoft.com/office/drawing/2014/main" id="{68DC654C-73E8-4C06-94B4-50B8F8726AEF}"/>
                    </a:ext>
                  </a:extLst>
                </p:cNvPr>
                <p:cNvSpPr/>
                <p:nvPr/>
              </p:nvSpPr>
              <p:spPr>
                <a:xfrm>
                  <a:off x="2405458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5" name="직사각형 207">
                  <a:extLst>
                    <a:ext uri="{FF2B5EF4-FFF2-40B4-BE49-F238E27FC236}">
                      <a16:creationId xmlns:a16="http://schemas.microsoft.com/office/drawing/2014/main" id="{850D5F51-DA51-468F-8CDC-DC809D6F8D4E}"/>
                    </a:ext>
                  </a:extLst>
                </p:cNvPr>
                <p:cNvSpPr/>
                <p:nvPr/>
              </p:nvSpPr>
              <p:spPr>
                <a:xfrm>
                  <a:off x="2820619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6" name="직사각형 148">
                  <a:extLst>
                    <a:ext uri="{FF2B5EF4-FFF2-40B4-BE49-F238E27FC236}">
                      <a16:creationId xmlns:a16="http://schemas.microsoft.com/office/drawing/2014/main" id="{20E7FCC7-3587-425F-A6D6-847BE3F027F9}"/>
                    </a:ext>
                  </a:extLst>
                </p:cNvPr>
                <p:cNvSpPr/>
                <p:nvPr/>
              </p:nvSpPr>
              <p:spPr>
                <a:xfrm>
                  <a:off x="752040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7" name="직사각형 149">
                  <a:extLst>
                    <a:ext uri="{FF2B5EF4-FFF2-40B4-BE49-F238E27FC236}">
                      <a16:creationId xmlns:a16="http://schemas.microsoft.com/office/drawing/2014/main" id="{6E8D1CE5-F3DD-460C-A4BF-ED6995ACAE69}"/>
                    </a:ext>
                  </a:extLst>
                </p:cNvPr>
                <p:cNvSpPr/>
                <p:nvPr/>
              </p:nvSpPr>
              <p:spPr>
                <a:xfrm>
                  <a:off x="1167517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8" name="직사각형 150">
                  <a:extLst>
                    <a:ext uri="{FF2B5EF4-FFF2-40B4-BE49-F238E27FC236}">
                      <a16:creationId xmlns:a16="http://schemas.microsoft.com/office/drawing/2014/main" id="{3C6D27B2-4150-499D-8F4D-780997F82B6B}"/>
                    </a:ext>
                  </a:extLst>
                </p:cNvPr>
                <p:cNvSpPr/>
                <p:nvPr/>
              </p:nvSpPr>
              <p:spPr>
                <a:xfrm>
                  <a:off x="1583674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" name="직사각형 151">
                  <a:extLst>
                    <a:ext uri="{FF2B5EF4-FFF2-40B4-BE49-F238E27FC236}">
                      <a16:creationId xmlns:a16="http://schemas.microsoft.com/office/drawing/2014/main" id="{66ADD229-9027-46B7-8175-65BC8EBE1B4F}"/>
                    </a:ext>
                  </a:extLst>
                </p:cNvPr>
                <p:cNvSpPr/>
                <p:nvPr/>
              </p:nvSpPr>
              <p:spPr>
                <a:xfrm>
                  <a:off x="1999151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" name="직사각형 156">
                  <a:extLst>
                    <a:ext uri="{FF2B5EF4-FFF2-40B4-BE49-F238E27FC236}">
                      <a16:creationId xmlns:a16="http://schemas.microsoft.com/office/drawing/2014/main" id="{02A3EDDF-EE80-4216-BCF3-4F93E77A3C4F}"/>
                    </a:ext>
                  </a:extLst>
                </p:cNvPr>
                <p:cNvSpPr/>
                <p:nvPr/>
              </p:nvSpPr>
              <p:spPr>
                <a:xfrm>
                  <a:off x="2405458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" name="직사각형 157">
                  <a:extLst>
                    <a:ext uri="{FF2B5EF4-FFF2-40B4-BE49-F238E27FC236}">
                      <a16:creationId xmlns:a16="http://schemas.microsoft.com/office/drawing/2014/main" id="{AD7E2522-9934-4826-87AA-244A21CCCF68}"/>
                    </a:ext>
                  </a:extLst>
                </p:cNvPr>
                <p:cNvSpPr/>
                <p:nvPr/>
              </p:nvSpPr>
              <p:spPr>
                <a:xfrm>
                  <a:off x="2820619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" name="직사각형 202">
                  <a:extLst>
                    <a:ext uri="{FF2B5EF4-FFF2-40B4-BE49-F238E27FC236}">
                      <a16:creationId xmlns:a16="http://schemas.microsoft.com/office/drawing/2014/main" id="{ADAA0862-CD3A-4FE3-87FF-6C0ADCF2F03E}"/>
                    </a:ext>
                  </a:extLst>
                </p:cNvPr>
                <p:cNvSpPr/>
                <p:nvPr/>
              </p:nvSpPr>
              <p:spPr>
                <a:xfrm>
                  <a:off x="752040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" name="직사각형 203">
                  <a:extLst>
                    <a:ext uri="{FF2B5EF4-FFF2-40B4-BE49-F238E27FC236}">
                      <a16:creationId xmlns:a16="http://schemas.microsoft.com/office/drawing/2014/main" id="{DBBA4941-C2E9-48E7-AB49-96AC61A6136A}"/>
                    </a:ext>
                  </a:extLst>
                </p:cNvPr>
                <p:cNvSpPr/>
                <p:nvPr/>
              </p:nvSpPr>
              <p:spPr>
                <a:xfrm>
                  <a:off x="1167517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" name="직사각형 204">
                  <a:extLst>
                    <a:ext uri="{FF2B5EF4-FFF2-40B4-BE49-F238E27FC236}">
                      <a16:creationId xmlns:a16="http://schemas.microsoft.com/office/drawing/2014/main" id="{20CE2A8E-7B82-42A9-8265-0E89B213CF1A}"/>
                    </a:ext>
                  </a:extLst>
                </p:cNvPr>
                <p:cNvSpPr/>
                <p:nvPr/>
              </p:nvSpPr>
              <p:spPr>
                <a:xfrm>
                  <a:off x="1583674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" name="직사각형 205">
                  <a:extLst>
                    <a:ext uri="{FF2B5EF4-FFF2-40B4-BE49-F238E27FC236}">
                      <a16:creationId xmlns:a16="http://schemas.microsoft.com/office/drawing/2014/main" id="{FBC28C7B-F35A-4395-A5B8-210E281A612D}"/>
                    </a:ext>
                  </a:extLst>
                </p:cNvPr>
                <p:cNvSpPr/>
                <p:nvPr/>
              </p:nvSpPr>
              <p:spPr>
                <a:xfrm>
                  <a:off x="1999151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" name="직사각형 206">
                  <a:extLst>
                    <a:ext uri="{FF2B5EF4-FFF2-40B4-BE49-F238E27FC236}">
                      <a16:creationId xmlns:a16="http://schemas.microsoft.com/office/drawing/2014/main" id="{AC846556-2A5E-4875-BEEC-2AF6568D721A}"/>
                    </a:ext>
                  </a:extLst>
                </p:cNvPr>
                <p:cNvSpPr/>
                <p:nvPr/>
              </p:nvSpPr>
              <p:spPr>
                <a:xfrm>
                  <a:off x="2405458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" name="직사각형 207">
                  <a:extLst>
                    <a:ext uri="{FF2B5EF4-FFF2-40B4-BE49-F238E27FC236}">
                      <a16:creationId xmlns:a16="http://schemas.microsoft.com/office/drawing/2014/main" id="{6F224E0E-5EBF-461D-B4DC-A3688D06FD89}"/>
                    </a:ext>
                  </a:extLst>
                </p:cNvPr>
                <p:cNvSpPr/>
                <p:nvPr/>
              </p:nvSpPr>
              <p:spPr>
                <a:xfrm>
                  <a:off x="2820619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" name="직사각형 148">
                  <a:extLst>
                    <a:ext uri="{FF2B5EF4-FFF2-40B4-BE49-F238E27FC236}">
                      <a16:creationId xmlns:a16="http://schemas.microsoft.com/office/drawing/2014/main" id="{5F4417EB-E875-48F4-8929-5B3DB94E73A7}"/>
                    </a:ext>
                  </a:extLst>
                </p:cNvPr>
                <p:cNvSpPr/>
                <p:nvPr/>
              </p:nvSpPr>
              <p:spPr>
                <a:xfrm>
                  <a:off x="752040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" name="직사각형 149">
                  <a:extLst>
                    <a:ext uri="{FF2B5EF4-FFF2-40B4-BE49-F238E27FC236}">
                      <a16:creationId xmlns:a16="http://schemas.microsoft.com/office/drawing/2014/main" id="{6264401C-02B2-4091-9863-5ECF9EB42645}"/>
                    </a:ext>
                  </a:extLst>
                </p:cNvPr>
                <p:cNvSpPr/>
                <p:nvPr/>
              </p:nvSpPr>
              <p:spPr>
                <a:xfrm>
                  <a:off x="1167517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" name="직사각형 150">
                  <a:extLst>
                    <a:ext uri="{FF2B5EF4-FFF2-40B4-BE49-F238E27FC236}">
                      <a16:creationId xmlns:a16="http://schemas.microsoft.com/office/drawing/2014/main" id="{C06AC235-D832-4CDE-93B9-D2A50ADD3B6D}"/>
                    </a:ext>
                  </a:extLst>
                </p:cNvPr>
                <p:cNvSpPr/>
                <p:nvPr/>
              </p:nvSpPr>
              <p:spPr>
                <a:xfrm>
                  <a:off x="1583674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" name="직사각형 151">
                  <a:extLst>
                    <a:ext uri="{FF2B5EF4-FFF2-40B4-BE49-F238E27FC236}">
                      <a16:creationId xmlns:a16="http://schemas.microsoft.com/office/drawing/2014/main" id="{1B6FC30C-28C1-4773-A070-1FD5BA2988C1}"/>
                    </a:ext>
                  </a:extLst>
                </p:cNvPr>
                <p:cNvSpPr/>
                <p:nvPr/>
              </p:nvSpPr>
              <p:spPr>
                <a:xfrm>
                  <a:off x="1999151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" name="직사각형 156">
                  <a:extLst>
                    <a:ext uri="{FF2B5EF4-FFF2-40B4-BE49-F238E27FC236}">
                      <a16:creationId xmlns:a16="http://schemas.microsoft.com/office/drawing/2014/main" id="{A898A257-C505-4C6E-8E18-DA9EFBB59A40}"/>
                    </a:ext>
                  </a:extLst>
                </p:cNvPr>
                <p:cNvSpPr/>
                <p:nvPr/>
              </p:nvSpPr>
              <p:spPr>
                <a:xfrm>
                  <a:off x="2405458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" name="직사각형 157">
                  <a:extLst>
                    <a:ext uri="{FF2B5EF4-FFF2-40B4-BE49-F238E27FC236}">
                      <a16:creationId xmlns:a16="http://schemas.microsoft.com/office/drawing/2014/main" id="{EE673B97-BDC3-4418-BBAE-897DA2E1DFE0}"/>
                    </a:ext>
                  </a:extLst>
                </p:cNvPr>
                <p:cNvSpPr/>
                <p:nvPr/>
              </p:nvSpPr>
              <p:spPr>
                <a:xfrm>
                  <a:off x="2820619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직사각형 202">
                  <a:extLst>
                    <a:ext uri="{FF2B5EF4-FFF2-40B4-BE49-F238E27FC236}">
                      <a16:creationId xmlns:a16="http://schemas.microsoft.com/office/drawing/2014/main" id="{284A0EBB-EC0B-4350-BE60-6DA8FDB5FEA0}"/>
                    </a:ext>
                  </a:extLst>
                </p:cNvPr>
                <p:cNvSpPr/>
                <p:nvPr/>
              </p:nvSpPr>
              <p:spPr>
                <a:xfrm>
                  <a:off x="752040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" name="직사각형 203">
                  <a:extLst>
                    <a:ext uri="{FF2B5EF4-FFF2-40B4-BE49-F238E27FC236}">
                      <a16:creationId xmlns:a16="http://schemas.microsoft.com/office/drawing/2014/main" id="{93D5C542-E312-47D0-931D-FAD337C9C559}"/>
                    </a:ext>
                  </a:extLst>
                </p:cNvPr>
                <p:cNvSpPr/>
                <p:nvPr/>
              </p:nvSpPr>
              <p:spPr>
                <a:xfrm>
                  <a:off x="1167517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직사각형 204">
                  <a:extLst>
                    <a:ext uri="{FF2B5EF4-FFF2-40B4-BE49-F238E27FC236}">
                      <a16:creationId xmlns:a16="http://schemas.microsoft.com/office/drawing/2014/main" id="{194D174C-FA41-4521-8A59-8E4677AE7662}"/>
                    </a:ext>
                  </a:extLst>
                </p:cNvPr>
                <p:cNvSpPr/>
                <p:nvPr/>
              </p:nvSpPr>
              <p:spPr>
                <a:xfrm>
                  <a:off x="1583674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직사각형 205">
                  <a:extLst>
                    <a:ext uri="{FF2B5EF4-FFF2-40B4-BE49-F238E27FC236}">
                      <a16:creationId xmlns:a16="http://schemas.microsoft.com/office/drawing/2014/main" id="{7E8A7CAD-A61B-408A-A9C4-1536BCAFA862}"/>
                    </a:ext>
                  </a:extLst>
                </p:cNvPr>
                <p:cNvSpPr/>
                <p:nvPr/>
              </p:nvSpPr>
              <p:spPr>
                <a:xfrm>
                  <a:off x="1999151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직사각형 206">
                  <a:extLst>
                    <a:ext uri="{FF2B5EF4-FFF2-40B4-BE49-F238E27FC236}">
                      <a16:creationId xmlns:a16="http://schemas.microsoft.com/office/drawing/2014/main" id="{20AC0D95-DFC3-41B1-9F5A-604D7F577ECA}"/>
                    </a:ext>
                  </a:extLst>
                </p:cNvPr>
                <p:cNvSpPr/>
                <p:nvPr/>
              </p:nvSpPr>
              <p:spPr>
                <a:xfrm>
                  <a:off x="2405458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" name="직사각형 207">
                  <a:extLst>
                    <a:ext uri="{FF2B5EF4-FFF2-40B4-BE49-F238E27FC236}">
                      <a16:creationId xmlns:a16="http://schemas.microsoft.com/office/drawing/2014/main" id="{B4508839-3AB0-4F21-A637-D0CF60246276}"/>
                    </a:ext>
                  </a:extLst>
                </p:cNvPr>
                <p:cNvSpPr/>
                <p:nvPr/>
              </p:nvSpPr>
              <p:spPr>
                <a:xfrm>
                  <a:off x="2820619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직사각형 148">
                  <a:extLst>
                    <a:ext uri="{FF2B5EF4-FFF2-40B4-BE49-F238E27FC236}">
                      <a16:creationId xmlns:a16="http://schemas.microsoft.com/office/drawing/2014/main" id="{DBEE6437-4C3B-4408-8C6D-4B15F4C6A4B2}"/>
                    </a:ext>
                  </a:extLst>
                </p:cNvPr>
                <p:cNvSpPr/>
                <p:nvPr/>
              </p:nvSpPr>
              <p:spPr>
                <a:xfrm>
                  <a:off x="752040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" name="직사각형 149">
                  <a:extLst>
                    <a:ext uri="{FF2B5EF4-FFF2-40B4-BE49-F238E27FC236}">
                      <a16:creationId xmlns:a16="http://schemas.microsoft.com/office/drawing/2014/main" id="{E64FE43E-6877-4066-B310-994164A3DC6D}"/>
                    </a:ext>
                  </a:extLst>
                </p:cNvPr>
                <p:cNvSpPr/>
                <p:nvPr/>
              </p:nvSpPr>
              <p:spPr>
                <a:xfrm>
                  <a:off x="1167517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" name="직사각형 150">
                  <a:extLst>
                    <a:ext uri="{FF2B5EF4-FFF2-40B4-BE49-F238E27FC236}">
                      <a16:creationId xmlns:a16="http://schemas.microsoft.com/office/drawing/2014/main" id="{598435EE-1680-45B5-BA88-229DA799E001}"/>
                    </a:ext>
                  </a:extLst>
                </p:cNvPr>
                <p:cNvSpPr/>
                <p:nvPr/>
              </p:nvSpPr>
              <p:spPr>
                <a:xfrm>
                  <a:off x="1583674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" name="직사각형 151">
                  <a:extLst>
                    <a:ext uri="{FF2B5EF4-FFF2-40B4-BE49-F238E27FC236}">
                      <a16:creationId xmlns:a16="http://schemas.microsoft.com/office/drawing/2014/main" id="{7F973C4A-9280-499C-ABC5-768A2FD872A7}"/>
                    </a:ext>
                  </a:extLst>
                </p:cNvPr>
                <p:cNvSpPr/>
                <p:nvPr/>
              </p:nvSpPr>
              <p:spPr>
                <a:xfrm>
                  <a:off x="1999151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" name="직사각형 156">
                  <a:extLst>
                    <a:ext uri="{FF2B5EF4-FFF2-40B4-BE49-F238E27FC236}">
                      <a16:creationId xmlns:a16="http://schemas.microsoft.com/office/drawing/2014/main" id="{00D07A97-3B91-4CC2-AB97-545396381E79}"/>
                    </a:ext>
                  </a:extLst>
                </p:cNvPr>
                <p:cNvSpPr/>
                <p:nvPr/>
              </p:nvSpPr>
              <p:spPr>
                <a:xfrm>
                  <a:off x="2405458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" name="직사각형 157">
                  <a:extLst>
                    <a:ext uri="{FF2B5EF4-FFF2-40B4-BE49-F238E27FC236}">
                      <a16:creationId xmlns:a16="http://schemas.microsoft.com/office/drawing/2014/main" id="{0E34C919-33E9-42CF-B854-DD478456ED06}"/>
                    </a:ext>
                  </a:extLst>
                </p:cNvPr>
                <p:cNvSpPr/>
                <p:nvPr/>
              </p:nvSpPr>
              <p:spPr>
                <a:xfrm>
                  <a:off x="2820619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" name="직사각형 202">
                  <a:extLst>
                    <a:ext uri="{FF2B5EF4-FFF2-40B4-BE49-F238E27FC236}">
                      <a16:creationId xmlns:a16="http://schemas.microsoft.com/office/drawing/2014/main" id="{E49A7C55-97C4-4E41-8EF0-ECDCF51660C8}"/>
                    </a:ext>
                  </a:extLst>
                </p:cNvPr>
                <p:cNvSpPr/>
                <p:nvPr/>
              </p:nvSpPr>
              <p:spPr>
                <a:xfrm>
                  <a:off x="752040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직사각형 203">
                  <a:extLst>
                    <a:ext uri="{FF2B5EF4-FFF2-40B4-BE49-F238E27FC236}">
                      <a16:creationId xmlns:a16="http://schemas.microsoft.com/office/drawing/2014/main" id="{8CD16309-DB62-431C-BD05-F451B614C5F2}"/>
                    </a:ext>
                  </a:extLst>
                </p:cNvPr>
                <p:cNvSpPr/>
                <p:nvPr/>
              </p:nvSpPr>
              <p:spPr>
                <a:xfrm>
                  <a:off x="1167517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" name="직사각형 204">
                  <a:extLst>
                    <a:ext uri="{FF2B5EF4-FFF2-40B4-BE49-F238E27FC236}">
                      <a16:creationId xmlns:a16="http://schemas.microsoft.com/office/drawing/2014/main" id="{D8B4F504-A1F3-44A8-9D71-6B6A0310D865}"/>
                    </a:ext>
                  </a:extLst>
                </p:cNvPr>
                <p:cNvSpPr/>
                <p:nvPr/>
              </p:nvSpPr>
              <p:spPr>
                <a:xfrm>
                  <a:off x="1583674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" name="직사각형 205">
                  <a:extLst>
                    <a:ext uri="{FF2B5EF4-FFF2-40B4-BE49-F238E27FC236}">
                      <a16:creationId xmlns:a16="http://schemas.microsoft.com/office/drawing/2014/main" id="{604A5EE0-22E0-4C44-91AF-BAB423F943A2}"/>
                    </a:ext>
                  </a:extLst>
                </p:cNvPr>
                <p:cNvSpPr/>
                <p:nvPr/>
              </p:nvSpPr>
              <p:spPr>
                <a:xfrm>
                  <a:off x="1999151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0" name="직사각형 206">
                  <a:extLst>
                    <a:ext uri="{FF2B5EF4-FFF2-40B4-BE49-F238E27FC236}">
                      <a16:creationId xmlns:a16="http://schemas.microsoft.com/office/drawing/2014/main" id="{5245F7F5-C324-4A12-9AE8-12A5A19EFF4E}"/>
                    </a:ext>
                  </a:extLst>
                </p:cNvPr>
                <p:cNvSpPr/>
                <p:nvPr/>
              </p:nvSpPr>
              <p:spPr>
                <a:xfrm>
                  <a:off x="2405458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1" name="직사각형 207">
                  <a:extLst>
                    <a:ext uri="{FF2B5EF4-FFF2-40B4-BE49-F238E27FC236}">
                      <a16:creationId xmlns:a16="http://schemas.microsoft.com/office/drawing/2014/main" id="{C88AE5D7-F294-4FC2-A339-9FB6AD3E3CA8}"/>
                    </a:ext>
                  </a:extLst>
                </p:cNvPr>
                <p:cNvSpPr/>
                <p:nvPr/>
              </p:nvSpPr>
              <p:spPr>
                <a:xfrm>
                  <a:off x="2820619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2" name="직사각형 148">
                  <a:extLst>
                    <a:ext uri="{FF2B5EF4-FFF2-40B4-BE49-F238E27FC236}">
                      <a16:creationId xmlns:a16="http://schemas.microsoft.com/office/drawing/2014/main" id="{97F4135B-67BC-440E-8331-4075477C981E}"/>
                    </a:ext>
                  </a:extLst>
                </p:cNvPr>
                <p:cNvSpPr/>
                <p:nvPr/>
              </p:nvSpPr>
              <p:spPr>
                <a:xfrm>
                  <a:off x="752040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" name="직사각형 149">
                  <a:extLst>
                    <a:ext uri="{FF2B5EF4-FFF2-40B4-BE49-F238E27FC236}">
                      <a16:creationId xmlns:a16="http://schemas.microsoft.com/office/drawing/2014/main" id="{717F2BA9-3B5E-4E7E-B6AD-950C576B4533}"/>
                    </a:ext>
                  </a:extLst>
                </p:cNvPr>
                <p:cNvSpPr/>
                <p:nvPr/>
              </p:nvSpPr>
              <p:spPr>
                <a:xfrm>
                  <a:off x="1167517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4" name="직사각형 150">
                  <a:extLst>
                    <a:ext uri="{FF2B5EF4-FFF2-40B4-BE49-F238E27FC236}">
                      <a16:creationId xmlns:a16="http://schemas.microsoft.com/office/drawing/2014/main" id="{2A53B069-AB8A-49AE-9CFE-D3A81E16EC99}"/>
                    </a:ext>
                  </a:extLst>
                </p:cNvPr>
                <p:cNvSpPr/>
                <p:nvPr/>
              </p:nvSpPr>
              <p:spPr>
                <a:xfrm>
                  <a:off x="1583674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" name="직사각형 151">
                  <a:extLst>
                    <a:ext uri="{FF2B5EF4-FFF2-40B4-BE49-F238E27FC236}">
                      <a16:creationId xmlns:a16="http://schemas.microsoft.com/office/drawing/2014/main" id="{A18ACFEC-8F66-422F-A343-D76B16BBF3EC}"/>
                    </a:ext>
                  </a:extLst>
                </p:cNvPr>
                <p:cNvSpPr/>
                <p:nvPr/>
              </p:nvSpPr>
              <p:spPr>
                <a:xfrm>
                  <a:off x="1999151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" name="직사각형 156">
                  <a:extLst>
                    <a:ext uri="{FF2B5EF4-FFF2-40B4-BE49-F238E27FC236}">
                      <a16:creationId xmlns:a16="http://schemas.microsoft.com/office/drawing/2014/main" id="{90135F85-11A5-4D27-88A6-B2BCE4990806}"/>
                    </a:ext>
                  </a:extLst>
                </p:cNvPr>
                <p:cNvSpPr/>
                <p:nvPr/>
              </p:nvSpPr>
              <p:spPr>
                <a:xfrm>
                  <a:off x="2405458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7" name="직사각형 157">
                  <a:extLst>
                    <a:ext uri="{FF2B5EF4-FFF2-40B4-BE49-F238E27FC236}">
                      <a16:creationId xmlns:a16="http://schemas.microsoft.com/office/drawing/2014/main" id="{9BF4873A-044D-4786-8657-72FB000C7616}"/>
                    </a:ext>
                  </a:extLst>
                </p:cNvPr>
                <p:cNvSpPr/>
                <p:nvPr/>
              </p:nvSpPr>
              <p:spPr>
                <a:xfrm>
                  <a:off x="2820619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직사각형 202">
                  <a:extLst>
                    <a:ext uri="{FF2B5EF4-FFF2-40B4-BE49-F238E27FC236}">
                      <a16:creationId xmlns:a16="http://schemas.microsoft.com/office/drawing/2014/main" id="{FEC56F23-0610-47A5-90F8-F9BB4AF0D6D0}"/>
                    </a:ext>
                  </a:extLst>
                </p:cNvPr>
                <p:cNvSpPr/>
                <p:nvPr/>
              </p:nvSpPr>
              <p:spPr>
                <a:xfrm>
                  <a:off x="752040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9" name="직사각형 203">
                  <a:extLst>
                    <a:ext uri="{FF2B5EF4-FFF2-40B4-BE49-F238E27FC236}">
                      <a16:creationId xmlns:a16="http://schemas.microsoft.com/office/drawing/2014/main" id="{B06E4937-9946-42CE-8A8E-3CBFB2465842}"/>
                    </a:ext>
                  </a:extLst>
                </p:cNvPr>
                <p:cNvSpPr/>
                <p:nvPr/>
              </p:nvSpPr>
              <p:spPr>
                <a:xfrm>
                  <a:off x="1167517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0" name="직사각형 204">
                  <a:extLst>
                    <a:ext uri="{FF2B5EF4-FFF2-40B4-BE49-F238E27FC236}">
                      <a16:creationId xmlns:a16="http://schemas.microsoft.com/office/drawing/2014/main" id="{F5CE08BD-C338-4F0A-91B8-FA372CF00E3A}"/>
                    </a:ext>
                  </a:extLst>
                </p:cNvPr>
                <p:cNvSpPr/>
                <p:nvPr/>
              </p:nvSpPr>
              <p:spPr>
                <a:xfrm>
                  <a:off x="1583674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1" name="직사각형 205">
                  <a:extLst>
                    <a:ext uri="{FF2B5EF4-FFF2-40B4-BE49-F238E27FC236}">
                      <a16:creationId xmlns:a16="http://schemas.microsoft.com/office/drawing/2014/main" id="{63119EA5-BE75-4483-85C6-5775F06C8E93}"/>
                    </a:ext>
                  </a:extLst>
                </p:cNvPr>
                <p:cNvSpPr/>
                <p:nvPr/>
              </p:nvSpPr>
              <p:spPr>
                <a:xfrm>
                  <a:off x="1999151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2" name="직사각형 206">
                  <a:extLst>
                    <a:ext uri="{FF2B5EF4-FFF2-40B4-BE49-F238E27FC236}">
                      <a16:creationId xmlns:a16="http://schemas.microsoft.com/office/drawing/2014/main" id="{4621CC2E-3D11-4A5D-98AB-405D94B9CD74}"/>
                    </a:ext>
                  </a:extLst>
                </p:cNvPr>
                <p:cNvSpPr/>
                <p:nvPr/>
              </p:nvSpPr>
              <p:spPr>
                <a:xfrm>
                  <a:off x="2405458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직사각형 207">
                  <a:extLst>
                    <a:ext uri="{FF2B5EF4-FFF2-40B4-BE49-F238E27FC236}">
                      <a16:creationId xmlns:a16="http://schemas.microsoft.com/office/drawing/2014/main" id="{92112955-BA1B-4936-BA20-7589C28AA9CF}"/>
                    </a:ext>
                  </a:extLst>
                </p:cNvPr>
                <p:cNvSpPr/>
                <p:nvPr/>
              </p:nvSpPr>
              <p:spPr>
                <a:xfrm>
                  <a:off x="2820619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77376FF-C21E-4D0A-8D9D-905BCD7F8BAA}"/>
                  </a:ext>
                </a:extLst>
              </p:cNvPr>
              <p:cNvCxnSpPr>
                <a:stCxn id="1041" idx="0"/>
                <a:endCxn id="138" idx="2"/>
              </p:cNvCxnSpPr>
              <p:nvPr/>
            </p:nvCxnSpPr>
            <p:spPr>
              <a:xfrm>
                <a:off x="1877020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266" name="직선 화살표 연결선 265">
                <a:extLst>
                  <a:ext uri="{FF2B5EF4-FFF2-40B4-BE49-F238E27FC236}">
                    <a16:creationId xmlns:a16="http://schemas.microsoft.com/office/drawing/2014/main" id="{D2FD0ABE-D6E3-40FA-B350-2855858940B8}"/>
                  </a:ext>
                </a:extLst>
              </p:cNvPr>
              <p:cNvCxnSpPr/>
              <p:nvPr/>
            </p:nvCxnSpPr>
            <p:spPr>
              <a:xfrm>
                <a:off x="3175070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96E210A4-06B9-44F1-A084-ECE0D2249635}"/>
                  </a:ext>
                </a:extLst>
              </p:cNvPr>
              <p:cNvCxnSpPr/>
              <p:nvPr/>
            </p:nvCxnSpPr>
            <p:spPr>
              <a:xfrm>
                <a:off x="3488952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268" name="직선 화살표 연결선 267">
                <a:extLst>
                  <a:ext uri="{FF2B5EF4-FFF2-40B4-BE49-F238E27FC236}">
                    <a16:creationId xmlns:a16="http://schemas.microsoft.com/office/drawing/2014/main" id="{2D61200B-C80C-407D-9D44-4621178BE568}"/>
                  </a:ext>
                </a:extLst>
              </p:cNvPr>
              <p:cNvCxnSpPr/>
              <p:nvPr/>
            </p:nvCxnSpPr>
            <p:spPr>
              <a:xfrm>
                <a:off x="3813464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12B777C5-6175-483A-A702-63EA13D56371}"/>
                  </a:ext>
                </a:extLst>
              </p:cNvPr>
              <p:cNvCxnSpPr/>
              <p:nvPr/>
            </p:nvCxnSpPr>
            <p:spPr>
              <a:xfrm>
                <a:off x="5426070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53BF62B2-1ACB-44B7-8172-C47B1BB09B1D}"/>
                  </a:ext>
                </a:extLst>
              </p:cNvPr>
              <p:cNvGrpSpPr/>
              <p:nvPr/>
            </p:nvGrpSpPr>
            <p:grpSpPr>
              <a:xfrm>
                <a:off x="6226327" y="3512520"/>
                <a:ext cx="1933817" cy="3192999"/>
                <a:chOff x="752040" y="1444320"/>
                <a:chExt cx="2483107" cy="4099953"/>
              </a:xfrm>
            </p:grpSpPr>
            <p:sp>
              <p:nvSpPr>
                <p:cNvPr id="273" name="직사각형 148">
                  <a:extLst>
                    <a:ext uri="{FF2B5EF4-FFF2-40B4-BE49-F238E27FC236}">
                      <a16:creationId xmlns:a16="http://schemas.microsoft.com/office/drawing/2014/main" id="{06F53D01-59BE-4436-8629-7BA36338117B}"/>
                    </a:ext>
                  </a:extLst>
                </p:cNvPr>
                <p:cNvSpPr/>
                <p:nvPr/>
              </p:nvSpPr>
              <p:spPr>
                <a:xfrm>
                  <a:off x="752040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4" name="직사각형 149">
                  <a:extLst>
                    <a:ext uri="{FF2B5EF4-FFF2-40B4-BE49-F238E27FC236}">
                      <a16:creationId xmlns:a16="http://schemas.microsoft.com/office/drawing/2014/main" id="{6CA500A5-3EBB-4DDE-B0F6-428EB8C072B4}"/>
                    </a:ext>
                  </a:extLst>
                </p:cNvPr>
                <p:cNvSpPr/>
                <p:nvPr/>
              </p:nvSpPr>
              <p:spPr>
                <a:xfrm>
                  <a:off x="1167517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5" name="직사각형 150">
                  <a:extLst>
                    <a:ext uri="{FF2B5EF4-FFF2-40B4-BE49-F238E27FC236}">
                      <a16:creationId xmlns:a16="http://schemas.microsoft.com/office/drawing/2014/main" id="{5C101CC7-730C-4C22-8B64-86DC5714D753}"/>
                    </a:ext>
                  </a:extLst>
                </p:cNvPr>
                <p:cNvSpPr/>
                <p:nvPr/>
              </p:nvSpPr>
              <p:spPr>
                <a:xfrm>
                  <a:off x="1583674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6" name="직사각형 151">
                  <a:extLst>
                    <a:ext uri="{FF2B5EF4-FFF2-40B4-BE49-F238E27FC236}">
                      <a16:creationId xmlns:a16="http://schemas.microsoft.com/office/drawing/2014/main" id="{4A73E30D-CA15-4CD3-9C23-B21EBB725A6D}"/>
                    </a:ext>
                  </a:extLst>
                </p:cNvPr>
                <p:cNvSpPr/>
                <p:nvPr/>
              </p:nvSpPr>
              <p:spPr>
                <a:xfrm>
                  <a:off x="1999151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7" name="직사각형 156">
                  <a:extLst>
                    <a:ext uri="{FF2B5EF4-FFF2-40B4-BE49-F238E27FC236}">
                      <a16:creationId xmlns:a16="http://schemas.microsoft.com/office/drawing/2014/main" id="{3438A799-1B1F-4454-9DAE-391444FFC890}"/>
                    </a:ext>
                  </a:extLst>
                </p:cNvPr>
                <p:cNvSpPr/>
                <p:nvPr/>
              </p:nvSpPr>
              <p:spPr>
                <a:xfrm>
                  <a:off x="2405458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8" name="직사각형 157">
                  <a:extLst>
                    <a:ext uri="{FF2B5EF4-FFF2-40B4-BE49-F238E27FC236}">
                      <a16:creationId xmlns:a16="http://schemas.microsoft.com/office/drawing/2014/main" id="{B12B1352-A3BD-47B4-A0E0-F3E4183A983A}"/>
                    </a:ext>
                  </a:extLst>
                </p:cNvPr>
                <p:cNvSpPr/>
                <p:nvPr/>
              </p:nvSpPr>
              <p:spPr>
                <a:xfrm>
                  <a:off x="2820619" y="1444320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직사각형 202">
                  <a:extLst>
                    <a:ext uri="{FF2B5EF4-FFF2-40B4-BE49-F238E27FC236}">
                      <a16:creationId xmlns:a16="http://schemas.microsoft.com/office/drawing/2014/main" id="{FF01BE71-54C0-420E-8FED-8C4D9ACC49B6}"/>
                    </a:ext>
                  </a:extLst>
                </p:cNvPr>
                <p:cNvSpPr/>
                <p:nvPr/>
              </p:nvSpPr>
              <p:spPr>
                <a:xfrm>
                  <a:off x="752040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직사각형 203">
                  <a:extLst>
                    <a:ext uri="{FF2B5EF4-FFF2-40B4-BE49-F238E27FC236}">
                      <a16:creationId xmlns:a16="http://schemas.microsoft.com/office/drawing/2014/main" id="{F5157360-2839-415E-9835-6E64E6E0671B}"/>
                    </a:ext>
                  </a:extLst>
                </p:cNvPr>
                <p:cNvSpPr/>
                <p:nvPr/>
              </p:nvSpPr>
              <p:spPr>
                <a:xfrm>
                  <a:off x="1167517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1" name="직사각형 204">
                  <a:extLst>
                    <a:ext uri="{FF2B5EF4-FFF2-40B4-BE49-F238E27FC236}">
                      <a16:creationId xmlns:a16="http://schemas.microsoft.com/office/drawing/2014/main" id="{5B65BF48-1209-4B79-B99B-C02DE6596FBD}"/>
                    </a:ext>
                  </a:extLst>
                </p:cNvPr>
                <p:cNvSpPr/>
                <p:nvPr/>
              </p:nvSpPr>
              <p:spPr>
                <a:xfrm>
                  <a:off x="1583674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2" name="직사각형 205">
                  <a:extLst>
                    <a:ext uri="{FF2B5EF4-FFF2-40B4-BE49-F238E27FC236}">
                      <a16:creationId xmlns:a16="http://schemas.microsoft.com/office/drawing/2014/main" id="{274A6E5D-A5E4-4574-A046-D0354D7BA5CF}"/>
                    </a:ext>
                  </a:extLst>
                </p:cNvPr>
                <p:cNvSpPr/>
                <p:nvPr/>
              </p:nvSpPr>
              <p:spPr>
                <a:xfrm>
                  <a:off x="1999151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3" name="직사각형 206">
                  <a:extLst>
                    <a:ext uri="{FF2B5EF4-FFF2-40B4-BE49-F238E27FC236}">
                      <a16:creationId xmlns:a16="http://schemas.microsoft.com/office/drawing/2014/main" id="{870E7E26-DA6C-4D99-BE01-5CC489E7505E}"/>
                    </a:ext>
                  </a:extLst>
                </p:cNvPr>
                <p:cNvSpPr/>
                <p:nvPr/>
              </p:nvSpPr>
              <p:spPr>
                <a:xfrm>
                  <a:off x="2405458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4" name="직사각형 207">
                  <a:extLst>
                    <a:ext uri="{FF2B5EF4-FFF2-40B4-BE49-F238E27FC236}">
                      <a16:creationId xmlns:a16="http://schemas.microsoft.com/office/drawing/2014/main" id="{9C55268B-5610-4845-9D9E-9D037B70040A}"/>
                    </a:ext>
                  </a:extLst>
                </p:cNvPr>
                <p:cNvSpPr/>
                <p:nvPr/>
              </p:nvSpPr>
              <p:spPr>
                <a:xfrm>
                  <a:off x="2820619" y="1859797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5" name="직사각형 148">
                  <a:extLst>
                    <a:ext uri="{FF2B5EF4-FFF2-40B4-BE49-F238E27FC236}">
                      <a16:creationId xmlns:a16="http://schemas.microsoft.com/office/drawing/2014/main" id="{631AB323-37C1-43E2-A7F5-837208DCCD9D}"/>
                    </a:ext>
                  </a:extLst>
                </p:cNvPr>
                <p:cNvSpPr/>
                <p:nvPr/>
              </p:nvSpPr>
              <p:spPr>
                <a:xfrm>
                  <a:off x="752040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6" name="직사각형 149">
                  <a:extLst>
                    <a:ext uri="{FF2B5EF4-FFF2-40B4-BE49-F238E27FC236}">
                      <a16:creationId xmlns:a16="http://schemas.microsoft.com/office/drawing/2014/main" id="{32B9386B-364D-4794-ACC3-21EE50002890}"/>
                    </a:ext>
                  </a:extLst>
                </p:cNvPr>
                <p:cNvSpPr/>
                <p:nvPr/>
              </p:nvSpPr>
              <p:spPr>
                <a:xfrm>
                  <a:off x="1167517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7" name="직사각형 150">
                  <a:extLst>
                    <a:ext uri="{FF2B5EF4-FFF2-40B4-BE49-F238E27FC236}">
                      <a16:creationId xmlns:a16="http://schemas.microsoft.com/office/drawing/2014/main" id="{53C04DF5-8255-41DA-B2D5-8BF541E4E2A5}"/>
                    </a:ext>
                  </a:extLst>
                </p:cNvPr>
                <p:cNvSpPr/>
                <p:nvPr/>
              </p:nvSpPr>
              <p:spPr>
                <a:xfrm>
                  <a:off x="1583674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8" name="직사각형 151">
                  <a:extLst>
                    <a:ext uri="{FF2B5EF4-FFF2-40B4-BE49-F238E27FC236}">
                      <a16:creationId xmlns:a16="http://schemas.microsoft.com/office/drawing/2014/main" id="{E074B32C-9E85-41A9-AC01-A24019D96F1E}"/>
                    </a:ext>
                  </a:extLst>
                </p:cNvPr>
                <p:cNvSpPr/>
                <p:nvPr/>
              </p:nvSpPr>
              <p:spPr>
                <a:xfrm>
                  <a:off x="1999151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9" name="직사각형 156">
                  <a:extLst>
                    <a:ext uri="{FF2B5EF4-FFF2-40B4-BE49-F238E27FC236}">
                      <a16:creationId xmlns:a16="http://schemas.microsoft.com/office/drawing/2014/main" id="{FBF1C2F0-A026-46FF-A10D-37397D1F049C}"/>
                    </a:ext>
                  </a:extLst>
                </p:cNvPr>
                <p:cNvSpPr/>
                <p:nvPr/>
              </p:nvSpPr>
              <p:spPr>
                <a:xfrm>
                  <a:off x="2405458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0" name="직사각형 157">
                  <a:extLst>
                    <a:ext uri="{FF2B5EF4-FFF2-40B4-BE49-F238E27FC236}">
                      <a16:creationId xmlns:a16="http://schemas.microsoft.com/office/drawing/2014/main" id="{55ED7593-3A14-498D-8FBE-6CA9F7E9822A}"/>
                    </a:ext>
                  </a:extLst>
                </p:cNvPr>
                <p:cNvSpPr/>
                <p:nvPr/>
              </p:nvSpPr>
              <p:spPr>
                <a:xfrm>
                  <a:off x="2820619" y="2266899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1" name="직사각형 202">
                  <a:extLst>
                    <a:ext uri="{FF2B5EF4-FFF2-40B4-BE49-F238E27FC236}">
                      <a16:creationId xmlns:a16="http://schemas.microsoft.com/office/drawing/2014/main" id="{9BC92AB3-3678-47C3-B0AA-B219B4BB636A}"/>
                    </a:ext>
                  </a:extLst>
                </p:cNvPr>
                <p:cNvSpPr/>
                <p:nvPr/>
              </p:nvSpPr>
              <p:spPr>
                <a:xfrm>
                  <a:off x="752040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2" name="직사각형 203">
                  <a:extLst>
                    <a:ext uri="{FF2B5EF4-FFF2-40B4-BE49-F238E27FC236}">
                      <a16:creationId xmlns:a16="http://schemas.microsoft.com/office/drawing/2014/main" id="{768CD326-1FE7-4115-8985-C96AE291FADB}"/>
                    </a:ext>
                  </a:extLst>
                </p:cNvPr>
                <p:cNvSpPr/>
                <p:nvPr/>
              </p:nvSpPr>
              <p:spPr>
                <a:xfrm>
                  <a:off x="1167517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3" name="직사각형 204">
                  <a:extLst>
                    <a:ext uri="{FF2B5EF4-FFF2-40B4-BE49-F238E27FC236}">
                      <a16:creationId xmlns:a16="http://schemas.microsoft.com/office/drawing/2014/main" id="{8C05ACD5-BFC0-4D97-AD40-CD1D3C541DB7}"/>
                    </a:ext>
                  </a:extLst>
                </p:cNvPr>
                <p:cNvSpPr/>
                <p:nvPr/>
              </p:nvSpPr>
              <p:spPr>
                <a:xfrm>
                  <a:off x="1583674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4" name="직사각형 205">
                  <a:extLst>
                    <a:ext uri="{FF2B5EF4-FFF2-40B4-BE49-F238E27FC236}">
                      <a16:creationId xmlns:a16="http://schemas.microsoft.com/office/drawing/2014/main" id="{C88648EF-80EB-4921-B794-804F7CD07F0E}"/>
                    </a:ext>
                  </a:extLst>
                </p:cNvPr>
                <p:cNvSpPr/>
                <p:nvPr/>
              </p:nvSpPr>
              <p:spPr>
                <a:xfrm>
                  <a:off x="1999151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5" name="직사각형 206">
                  <a:extLst>
                    <a:ext uri="{FF2B5EF4-FFF2-40B4-BE49-F238E27FC236}">
                      <a16:creationId xmlns:a16="http://schemas.microsoft.com/office/drawing/2014/main" id="{FEB91820-05C1-459F-AF84-EEDC72D86859}"/>
                    </a:ext>
                  </a:extLst>
                </p:cNvPr>
                <p:cNvSpPr/>
                <p:nvPr/>
              </p:nvSpPr>
              <p:spPr>
                <a:xfrm>
                  <a:off x="2405458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6" name="직사각형 207">
                  <a:extLst>
                    <a:ext uri="{FF2B5EF4-FFF2-40B4-BE49-F238E27FC236}">
                      <a16:creationId xmlns:a16="http://schemas.microsoft.com/office/drawing/2014/main" id="{F793A19C-91F5-4685-910B-1563A3F9B529}"/>
                    </a:ext>
                  </a:extLst>
                </p:cNvPr>
                <p:cNvSpPr/>
                <p:nvPr/>
              </p:nvSpPr>
              <p:spPr>
                <a:xfrm>
                  <a:off x="2820619" y="2682376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7" name="직사각형 148">
                  <a:extLst>
                    <a:ext uri="{FF2B5EF4-FFF2-40B4-BE49-F238E27FC236}">
                      <a16:creationId xmlns:a16="http://schemas.microsoft.com/office/drawing/2014/main" id="{D02CE069-C9C3-4D67-8814-4872609ADD29}"/>
                    </a:ext>
                  </a:extLst>
                </p:cNvPr>
                <p:cNvSpPr/>
                <p:nvPr/>
              </p:nvSpPr>
              <p:spPr>
                <a:xfrm>
                  <a:off x="752040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8" name="직사각형 149">
                  <a:extLst>
                    <a:ext uri="{FF2B5EF4-FFF2-40B4-BE49-F238E27FC236}">
                      <a16:creationId xmlns:a16="http://schemas.microsoft.com/office/drawing/2014/main" id="{3D83E47A-2EB9-44BA-94A5-2AF16EF311CA}"/>
                    </a:ext>
                  </a:extLst>
                </p:cNvPr>
                <p:cNvSpPr/>
                <p:nvPr/>
              </p:nvSpPr>
              <p:spPr>
                <a:xfrm>
                  <a:off x="1167517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9" name="직사각형 150">
                  <a:extLst>
                    <a:ext uri="{FF2B5EF4-FFF2-40B4-BE49-F238E27FC236}">
                      <a16:creationId xmlns:a16="http://schemas.microsoft.com/office/drawing/2014/main" id="{28ED99A0-654F-42BB-9A50-56BE6A4D9A48}"/>
                    </a:ext>
                  </a:extLst>
                </p:cNvPr>
                <p:cNvSpPr/>
                <p:nvPr/>
              </p:nvSpPr>
              <p:spPr>
                <a:xfrm>
                  <a:off x="1583674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0" name="직사각형 151">
                  <a:extLst>
                    <a:ext uri="{FF2B5EF4-FFF2-40B4-BE49-F238E27FC236}">
                      <a16:creationId xmlns:a16="http://schemas.microsoft.com/office/drawing/2014/main" id="{E9785BD6-9BE6-4E7E-A6A3-15F0EEDEDE5E}"/>
                    </a:ext>
                  </a:extLst>
                </p:cNvPr>
                <p:cNvSpPr/>
                <p:nvPr/>
              </p:nvSpPr>
              <p:spPr>
                <a:xfrm>
                  <a:off x="1999151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1" name="직사각형 156">
                  <a:extLst>
                    <a:ext uri="{FF2B5EF4-FFF2-40B4-BE49-F238E27FC236}">
                      <a16:creationId xmlns:a16="http://schemas.microsoft.com/office/drawing/2014/main" id="{F13D3EA3-2DF4-40C8-80F5-ACC1E1261A05}"/>
                    </a:ext>
                  </a:extLst>
                </p:cNvPr>
                <p:cNvSpPr/>
                <p:nvPr/>
              </p:nvSpPr>
              <p:spPr>
                <a:xfrm>
                  <a:off x="2405458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2" name="직사각형 157">
                  <a:extLst>
                    <a:ext uri="{FF2B5EF4-FFF2-40B4-BE49-F238E27FC236}">
                      <a16:creationId xmlns:a16="http://schemas.microsoft.com/office/drawing/2014/main" id="{9EF7BB6D-41C5-40C3-A155-1BBBD23A1BFE}"/>
                    </a:ext>
                  </a:extLst>
                </p:cNvPr>
                <p:cNvSpPr/>
                <p:nvPr/>
              </p:nvSpPr>
              <p:spPr>
                <a:xfrm>
                  <a:off x="2820619" y="309690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3" name="직사각형 202">
                  <a:extLst>
                    <a:ext uri="{FF2B5EF4-FFF2-40B4-BE49-F238E27FC236}">
                      <a16:creationId xmlns:a16="http://schemas.microsoft.com/office/drawing/2014/main" id="{F8AAF40C-BAE6-4109-8FD7-A27F4CBB8C3C}"/>
                    </a:ext>
                  </a:extLst>
                </p:cNvPr>
                <p:cNvSpPr/>
                <p:nvPr/>
              </p:nvSpPr>
              <p:spPr>
                <a:xfrm>
                  <a:off x="752040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4" name="직사각형 203">
                  <a:extLst>
                    <a:ext uri="{FF2B5EF4-FFF2-40B4-BE49-F238E27FC236}">
                      <a16:creationId xmlns:a16="http://schemas.microsoft.com/office/drawing/2014/main" id="{34B43DC1-837C-40DB-9128-02C610B9752B}"/>
                    </a:ext>
                  </a:extLst>
                </p:cNvPr>
                <p:cNvSpPr/>
                <p:nvPr/>
              </p:nvSpPr>
              <p:spPr>
                <a:xfrm>
                  <a:off x="1167517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5" name="직사각형 204">
                  <a:extLst>
                    <a:ext uri="{FF2B5EF4-FFF2-40B4-BE49-F238E27FC236}">
                      <a16:creationId xmlns:a16="http://schemas.microsoft.com/office/drawing/2014/main" id="{0AD4EA36-C293-4D99-9AD6-673CBC2464C9}"/>
                    </a:ext>
                  </a:extLst>
                </p:cNvPr>
                <p:cNvSpPr/>
                <p:nvPr/>
              </p:nvSpPr>
              <p:spPr>
                <a:xfrm>
                  <a:off x="1583674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6" name="직사각형 205">
                  <a:extLst>
                    <a:ext uri="{FF2B5EF4-FFF2-40B4-BE49-F238E27FC236}">
                      <a16:creationId xmlns:a16="http://schemas.microsoft.com/office/drawing/2014/main" id="{3068F6AB-F295-40CE-BE33-34DA5322BC91}"/>
                    </a:ext>
                  </a:extLst>
                </p:cNvPr>
                <p:cNvSpPr/>
                <p:nvPr/>
              </p:nvSpPr>
              <p:spPr>
                <a:xfrm>
                  <a:off x="1999151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7" name="직사각형 206">
                  <a:extLst>
                    <a:ext uri="{FF2B5EF4-FFF2-40B4-BE49-F238E27FC236}">
                      <a16:creationId xmlns:a16="http://schemas.microsoft.com/office/drawing/2014/main" id="{B9B8385E-6612-4C3C-B5A3-74493692CD1E}"/>
                    </a:ext>
                  </a:extLst>
                </p:cNvPr>
                <p:cNvSpPr/>
                <p:nvPr/>
              </p:nvSpPr>
              <p:spPr>
                <a:xfrm>
                  <a:off x="2405458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8" name="직사각형 207">
                  <a:extLst>
                    <a:ext uri="{FF2B5EF4-FFF2-40B4-BE49-F238E27FC236}">
                      <a16:creationId xmlns:a16="http://schemas.microsoft.com/office/drawing/2014/main" id="{66A8F6C3-FAFC-48D9-9E72-0E4E4CC7719A}"/>
                    </a:ext>
                  </a:extLst>
                </p:cNvPr>
                <p:cNvSpPr/>
                <p:nvPr/>
              </p:nvSpPr>
              <p:spPr>
                <a:xfrm>
                  <a:off x="2820619" y="3502214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9" name="직사각형 148">
                  <a:extLst>
                    <a:ext uri="{FF2B5EF4-FFF2-40B4-BE49-F238E27FC236}">
                      <a16:creationId xmlns:a16="http://schemas.microsoft.com/office/drawing/2014/main" id="{7BEC0278-6402-441B-AFEE-F85E6E9E0EF9}"/>
                    </a:ext>
                  </a:extLst>
                </p:cNvPr>
                <p:cNvSpPr/>
                <p:nvPr/>
              </p:nvSpPr>
              <p:spPr>
                <a:xfrm>
                  <a:off x="752040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0" name="직사각형 149">
                  <a:extLst>
                    <a:ext uri="{FF2B5EF4-FFF2-40B4-BE49-F238E27FC236}">
                      <a16:creationId xmlns:a16="http://schemas.microsoft.com/office/drawing/2014/main" id="{42564D47-E138-4760-8C32-A565D30CC558}"/>
                    </a:ext>
                  </a:extLst>
                </p:cNvPr>
                <p:cNvSpPr/>
                <p:nvPr/>
              </p:nvSpPr>
              <p:spPr>
                <a:xfrm>
                  <a:off x="1167517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1" name="직사각형 150">
                  <a:extLst>
                    <a:ext uri="{FF2B5EF4-FFF2-40B4-BE49-F238E27FC236}">
                      <a16:creationId xmlns:a16="http://schemas.microsoft.com/office/drawing/2014/main" id="{D7711818-C442-4225-BE39-DECCA3E5C6A2}"/>
                    </a:ext>
                  </a:extLst>
                </p:cNvPr>
                <p:cNvSpPr/>
                <p:nvPr/>
              </p:nvSpPr>
              <p:spPr>
                <a:xfrm>
                  <a:off x="1583674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2" name="직사각형 151">
                  <a:extLst>
                    <a:ext uri="{FF2B5EF4-FFF2-40B4-BE49-F238E27FC236}">
                      <a16:creationId xmlns:a16="http://schemas.microsoft.com/office/drawing/2014/main" id="{6548E058-ED99-4392-993D-427FD0EB2FA6}"/>
                    </a:ext>
                  </a:extLst>
                </p:cNvPr>
                <p:cNvSpPr/>
                <p:nvPr/>
              </p:nvSpPr>
              <p:spPr>
                <a:xfrm>
                  <a:off x="1999151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3" name="직사각형 156">
                  <a:extLst>
                    <a:ext uri="{FF2B5EF4-FFF2-40B4-BE49-F238E27FC236}">
                      <a16:creationId xmlns:a16="http://schemas.microsoft.com/office/drawing/2014/main" id="{B64709BA-8916-4A9B-9657-C979920AA9AC}"/>
                    </a:ext>
                  </a:extLst>
                </p:cNvPr>
                <p:cNvSpPr/>
                <p:nvPr/>
              </p:nvSpPr>
              <p:spPr>
                <a:xfrm>
                  <a:off x="2405458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4" name="직사각형 157">
                  <a:extLst>
                    <a:ext uri="{FF2B5EF4-FFF2-40B4-BE49-F238E27FC236}">
                      <a16:creationId xmlns:a16="http://schemas.microsoft.com/office/drawing/2014/main" id="{C1CBF2FC-4C75-453F-BC64-2B1D259622FA}"/>
                    </a:ext>
                  </a:extLst>
                </p:cNvPr>
                <p:cNvSpPr/>
                <p:nvPr/>
              </p:nvSpPr>
              <p:spPr>
                <a:xfrm>
                  <a:off x="2820619" y="391072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5" name="직사각형 202">
                  <a:extLst>
                    <a:ext uri="{FF2B5EF4-FFF2-40B4-BE49-F238E27FC236}">
                      <a16:creationId xmlns:a16="http://schemas.microsoft.com/office/drawing/2014/main" id="{5CD06235-800D-46AA-B9F2-071632D28602}"/>
                    </a:ext>
                  </a:extLst>
                </p:cNvPr>
                <p:cNvSpPr/>
                <p:nvPr/>
              </p:nvSpPr>
              <p:spPr>
                <a:xfrm>
                  <a:off x="752040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6" name="직사각형 203">
                  <a:extLst>
                    <a:ext uri="{FF2B5EF4-FFF2-40B4-BE49-F238E27FC236}">
                      <a16:creationId xmlns:a16="http://schemas.microsoft.com/office/drawing/2014/main" id="{D7C23E18-8861-43E0-B2FD-C34FFCD7089E}"/>
                    </a:ext>
                  </a:extLst>
                </p:cNvPr>
                <p:cNvSpPr/>
                <p:nvPr/>
              </p:nvSpPr>
              <p:spPr>
                <a:xfrm>
                  <a:off x="1167517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7" name="직사각형 204">
                  <a:extLst>
                    <a:ext uri="{FF2B5EF4-FFF2-40B4-BE49-F238E27FC236}">
                      <a16:creationId xmlns:a16="http://schemas.microsoft.com/office/drawing/2014/main" id="{2CF35BE4-454F-4B7E-AD66-DAD5840E1A7A}"/>
                    </a:ext>
                  </a:extLst>
                </p:cNvPr>
                <p:cNvSpPr/>
                <p:nvPr/>
              </p:nvSpPr>
              <p:spPr>
                <a:xfrm>
                  <a:off x="1583674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8" name="직사각형 205">
                  <a:extLst>
                    <a:ext uri="{FF2B5EF4-FFF2-40B4-BE49-F238E27FC236}">
                      <a16:creationId xmlns:a16="http://schemas.microsoft.com/office/drawing/2014/main" id="{1F9EB7C8-64B5-4B26-A7C4-0E7C97027AEA}"/>
                    </a:ext>
                  </a:extLst>
                </p:cNvPr>
                <p:cNvSpPr/>
                <p:nvPr/>
              </p:nvSpPr>
              <p:spPr>
                <a:xfrm>
                  <a:off x="1999151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9" name="직사각형 206">
                  <a:extLst>
                    <a:ext uri="{FF2B5EF4-FFF2-40B4-BE49-F238E27FC236}">
                      <a16:creationId xmlns:a16="http://schemas.microsoft.com/office/drawing/2014/main" id="{F7FA4DA5-D22F-4B21-B4AE-121177E6B37A}"/>
                    </a:ext>
                  </a:extLst>
                </p:cNvPr>
                <p:cNvSpPr/>
                <p:nvPr/>
              </p:nvSpPr>
              <p:spPr>
                <a:xfrm>
                  <a:off x="2405458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0" name="직사각형 207">
                  <a:extLst>
                    <a:ext uri="{FF2B5EF4-FFF2-40B4-BE49-F238E27FC236}">
                      <a16:creationId xmlns:a16="http://schemas.microsoft.com/office/drawing/2014/main" id="{46C953F0-E248-4EE0-A3FC-641FF6A18024}"/>
                    </a:ext>
                  </a:extLst>
                </p:cNvPr>
                <p:cNvSpPr/>
                <p:nvPr/>
              </p:nvSpPr>
              <p:spPr>
                <a:xfrm>
                  <a:off x="2820619" y="43160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1" name="직사각형 148">
                  <a:extLst>
                    <a:ext uri="{FF2B5EF4-FFF2-40B4-BE49-F238E27FC236}">
                      <a16:creationId xmlns:a16="http://schemas.microsoft.com/office/drawing/2014/main" id="{FEBA0D0B-4B4E-4DE9-948F-D7F7B16524D5}"/>
                    </a:ext>
                  </a:extLst>
                </p:cNvPr>
                <p:cNvSpPr/>
                <p:nvPr/>
              </p:nvSpPr>
              <p:spPr>
                <a:xfrm>
                  <a:off x="752040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2" name="직사각형 149">
                  <a:extLst>
                    <a:ext uri="{FF2B5EF4-FFF2-40B4-BE49-F238E27FC236}">
                      <a16:creationId xmlns:a16="http://schemas.microsoft.com/office/drawing/2014/main" id="{9E04398C-EC19-4844-8045-AD4AEA954767}"/>
                    </a:ext>
                  </a:extLst>
                </p:cNvPr>
                <p:cNvSpPr/>
                <p:nvPr/>
              </p:nvSpPr>
              <p:spPr>
                <a:xfrm>
                  <a:off x="1167517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3" name="직사각형 150">
                  <a:extLst>
                    <a:ext uri="{FF2B5EF4-FFF2-40B4-BE49-F238E27FC236}">
                      <a16:creationId xmlns:a16="http://schemas.microsoft.com/office/drawing/2014/main" id="{16A69EDE-64DA-4643-A1CF-152D10D24245}"/>
                    </a:ext>
                  </a:extLst>
                </p:cNvPr>
                <p:cNvSpPr/>
                <p:nvPr/>
              </p:nvSpPr>
              <p:spPr>
                <a:xfrm>
                  <a:off x="1583674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4" name="직사각형 151">
                  <a:extLst>
                    <a:ext uri="{FF2B5EF4-FFF2-40B4-BE49-F238E27FC236}">
                      <a16:creationId xmlns:a16="http://schemas.microsoft.com/office/drawing/2014/main" id="{B7883476-36B7-4BCA-998A-D4EC659AB0D2}"/>
                    </a:ext>
                  </a:extLst>
                </p:cNvPr>
                <p:cNvSpPr/>
                <p:nvPr/>
              </p:nvSpPr>
              <p:spPr>
                <a:xfrm>
                  <a:off x="1999151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5" name="직사각형 156">
                  <a:extLst>
                    <a:ext uri="{FF2B5EF4-FFF2-40B4-BE49-F238E27FC236}">
                      <a16:creationId xmlns:a16="http://schemas.microsoft.com/office/drawing/2014/main" id="{C027F94F-3894-4607-8FC5-97C129F46F5B}"/>
                    </a:ext>
                  </a:extLst>
                </p:cNvPr>
                <p:cNvSpPr/>
                <p:nvPr/>
              </p:nvSpPr>
              <p:spPr>
                <a:xfrm>
                  <a:off x="2405458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6" name="직사각형 157">
                  <a:extLst>
                    <a:ext uri="{FF2B5EF4-FFF2-40B4-BE49-F238E27FC236}">
                      <a16:creationId xmlns:a16="http://schemas.microsoft.com/office/drawing/2014/main" id="{E44E15BF-83BF-4226-8482-D4AA11D2EE3A}"/>
                    </a:ext>
                  </a:extLst>
                </p:cNvPr>
                <p:cNvSpPr/>
                <p:nvPr/>
              </p:nvSpPr>
              <p:spPr>
                <a:xfrm>
                  <a:off x="2820619" y="472443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7" name="직사각형 202">
                  <a:extLst>
                    <a:ext uri="{FF2B5EF4-FFF2-40B4-BE49-F238E27FC236}">
                      <a16:creationId xmlns:a16="http://schemas.microsoft.com/office/drawing/2014/main" id="{68011064-4556-4FC9-A071-F4AB7A8D3A1F}"/>
                    </a:ext>
                  </a:extLst>
                </p:cNvPr>
                <p:cNvSpPr/>
                <p:nvPr/>
              </p:nvSpPr>
              <p:spPr>
                <a:xfrm>
                  <a:off x="752040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8" name="직사각형 203">
                  <a:extLst>
                    <a:ext uri="{FF2B5EF4-FFF2-40B4-BE49-F238E27FC236}">
                      <a16:creationId xmlns:a16="http://schemas.microsoft.com/office/drawing/2014/main" id="{CC1CD4FA-416C-4821-8C31-40D0F4ADD578}"/>
                    </a:ext>
                  </a:extLst>
                </p:cNvPr>
                <p:cNvSpPr/>
                <p:nvPr/>
              </p:nvSpPr>
              <p:spPr>
                <a:xfrm>
                  <a:off x="1167517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직사각형 204">
                  <a:extLst>
                    <a:ext uri="{FF2B5EF4-FFF2-40B4-BE49-F238E27FC236}">
                      <a16:creationId xmlns:a16="http://schemas.microsoft.com/office/drawing/2014/main" id="{FC032F0E-1237-4283-91C2-CBD4C22AA235}"/>
                    </a:ext>
                  </a:extLst>
                </p:cNvPr>
                <p:cNvSpPr/>
                <p:nvPr/>
              </p:nvSpPr>
              <p:spPr>
                <a:xfrm>
                  <a:off x="1583674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0" name="직사각형 205">
                  <a:extLst>
                    <a:ext uri="{FF2B5EF4-FFF2-40B4-BE49-F238E27FC236}">
                      <a16:creationId xmlns:a16="http://schemas.microsoft.com/office/drawing/2014/main" id="{A578126A-578F-4BB0-84BB-4B7182027A5A}"/>
                    </a:ext>
                  </a:extLst>
                </p:cNvPr>
                <p:cNvSpPr/>
                <p:nvPr/>
              </p:nvSpPr>
              <p:spPr>
                <a:xfrm>
                  <a:off x="1999151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1" name="직사각형 206">
                  <a:extLst>
                    <a:ext uri="{FF2B5EF4-FFF2-40B4-BE49-F238E27FC236}">
                      <a16:creationId xmlns:a16="http://schemas.microsoft.com/office/drawing/2014/main" id="{02CF4F94-3DDC-42DE-A5FA-A73F3F69C97E}"/>
                    </a:ext>
                  </a:extLst>
                </p:cNvPr>
                <p:cNvSpPr/>
                <p:nvPr/>
              </p:nvSpPr>
              <p:spPr>
                <a:xfrm>
                  <a:off x="2405458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2" name="직사각형 207">
                  <a:extLst>
                    <a:ext uri="{FF2B5EF4-FFF2-40B4-BE49-F238E27FC236}">
                      <a16:creationId xmlns:a16="http://schemas.microsoft.com/office/drawing/2014/main" id="{59EF6158-F848-4B3F-90F1-0433E7AF482A}"/>
                    </a:ext>
                  </a:extLst>
                </p:cNvPr>
                <p:cNvSpPr/>
                <p:nvPr/>
              </p:nvSpPr>
              <p:spPr>
                <a:xfrm>
                  <a:off x="2820619" y="5129745"/>
                  <a:ext cx="414528" cy="4145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95051746-19E1-4876-8E06-55C69E840FD7}"/>
                  </a:ext>
                </a:extLst>
              </p:cNvPr>
              <p:cNvCxnSpPr/>
              <p:nvPr/>
            </p:nvCxnSpPr>
            <p:spPr>
              <a:xfrm>
                <a:off x="7035410" y="3512520"/>
                <a:ext cx="0" cy="3192999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804F81DA-A7C6-421D-B34D-4E5BA2812F83}"/>
                  </a:ext>
                </a:extLst>
              </p:cNvPr>
              <p:cNvCxnSpPr/>
              <p:nvPr/>
            </p:nvCxnSpPr>
            <p:spPr>
              <a:xfrm flipH="1">
                <a:off x="6872726" y="4153136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39" name="직선 화살표 연결선 338">
                <a:extLst>
                  <a:ext uri="{FF2B5EF4-FFF2-40B4-BE49-F238E27FC236}">
                    <a16:creationId xmlns:a16="http://schemas.microsoft.com/office/drawing/2014/main" id="{E1BF83E2-2552-4246-AD05-0100E198754B}"/>
                  </a:ext>
                </a:extLst>
              </p:cNvPr>
              <p:cNvCxnSpPr/>
              <p:nvPr/>
            </p:nvCxnSpPr>
            <p:spPr>
              <a:xfrm flipH="1">
                <a:off x="6872726" y="4505830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0" name="직선 화살표 연결선 339">
                <a:extLst>
                  <a:ext uri="{FF2B5EF4-FFF2-40B4-BE49-F238E27FC236}">
                    <a16:creationId xmlns:a16="http://schemas.microsoft.com/office/drawing/2014/main" id="{87DBD6F7-7109-49F6-9CD1-ED204099FBE1}"/>
                  </a:ext>
                </a:extLst>
              </p:cNvPr>
              <p:cNvCxnSpPr/>
              <p:nvPr/>
            </p:nvCxnSpPr>
            <p:spPr>
              <a:xfrm flipH="1">
                <a:off x="6872726" y="4794679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5A2E5987-754B-4FA1-8FA2-FC32AB67A3D0}"/>
                  </a:ext>
                </a:extLst>
              </p:cNvPr>
              <p:cNvCxnSpPr/>
              <p:nvPr/>
            </p:nvCxnSpPr>
            <p:spPr>
              <a:xfrm flipH="1">
                <a:off x="6872726" y="5095674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B4751507-56E4-4201-998D-1497174F157C}"/>
                  </a:ext>
                </a:extLst>
              </p:cNvPr>
              <p:cNvCxnSpPr/>
              <p:nvPr/>
            </p:nvCxnSpPr>
            <p:spPr>
              <a:xfrm flipH="1">
                <a:off x="6872726" y="5408938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19EC5522-A974-40C6-8ABB-A0D717635AA8}"/>
                  </a:ext>
                </a:extLst>
              </p:cNvPr>
              <p:cNvCxnSpPr/>
              <p:nvPr/>
            </p:nvCxnSpPr>
            <p:spPr>
              <a:xfrm flipH="1">
                <a:off x="6872726" y="5733866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93E4A24E-9C44-4286-9024-C579E645AA4D}"/>
                  </a:ext>
                </a:extLst>
              </p:cNvPr>
              <p:cNvCxnSpPr/>
              <p:nvPr/>
            </p:nvCxnSpPr>
            <p:spPr>
              <a:xfrm flipH="1">
                <a:off x="6872726" y="6068677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EBD35E34-E5BE-4207-8C51-A8C2590B2628}"/>
                  </a:ext>
                </a:extLst>
              </p:cNvPr>
              <p:cNvCxnSpPr/>
              <p:nvPr/>
            </p:nvCxnSpPr>
            <p:spPr>
              <a:xfrm flipH="1">
                <a:off x="6872726" y="6370113"/>
                <a:ext cx="324099" cy="32283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none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606" name="직사각형 148">
                <a:extLst>
                  <a:ext uri="{FF2B5EF4-FFF2-40B4-BE49-F238E27FC236}">
                    <a16:creationId xmlns:a16="http://schemas.microsoft.com/office/drawing/2014/main" id="{65276CA9-3C51-473B-B164-1D2FE6B0512F}"/>
                  </a:ext>
                </a:extLst>
              </p:cNvPr>
              <p:cNvSpPr/>
              <p:nvPr/>
            </p:nvSpPr>
            <p:spPr>
              <a:xfrm>
                <a:off x="8165094" y="3512519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타원 209">
                <a:extLst>
                  <a:ext uri="{FF2B5EF4-FFF2-40B4-BE49-F238E27FC236}">
                    <a16:creationId xmlns:a16="http://schemas.microsoft.com/office/drawing/2014/main" id="{EBD44AD2-782D-415B-8861-DE8AD5DFA569}"/>
                  </a:ext>
                </a:extLst>
              </p:cNvPr>
              <p:cNvSpPr/>
              <p:nvPr/>
            </p:nvSpPr>
            <p:spPr>
              <a:xfrm>
                <a:off x="187926" y="4629279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08740B4-870E-49F6-B382-989E353E9B7F}"/>
                  </a:ext>
                </a:extLst>
              </p:cNvPr>
              <p:cNvGrpSpPr/>
              <p:nvPr/>
            </p:nvGrpSpPr>
            <p:grpSpPr>
              <a:xfrm rot="5400000">
                <a:off x="-60954" y="4930431"/>
                <a:ext cx="635677" cy="374893"/>
                <a:chOff x="1714349" y="3021492"/>
                <a:chExt cx="934560" cy="551160"/>
              </a:xfrm>
            </p:grpSpPr>
            <p:sp>
              <p:nvSpPr>
                <p:cNvPr id="686" name="직사각형 208">
                  <a:extLst>
                    <a:ext uri="{FF2B5EF4-FFF2-40B4-BE49-F238E27FC236}">
                      <a16:creationId xmlns:a16="http://schemas.microsoft.com/office/drawing/2014/main" id="{2164C6DD-ADF2-45D7-9038-D501778A2DE2}"/>
                    </a:ext>
                  </a:extLst>
                </p:cNvPr>
                <p:cNvSpPr/>
                <p:nvPr/>
              </p:nvSpPr>
              <p:spPr>
                <a:xfrm>
                  <a:off x="1714349" y="3021492"/>
                  <a:ext cx="934560" cy="806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8" name="직선 화살표 연결선 210">
                  <a:extLst>
                    <a:ext uri="{FF2B5EF4-FFF2-40B4-BE49-F238E27FC236}">
                      <a16:creationId xmlns:a16="http://schemas.microsoft.com/office/drawing/2014/main" id="{4A7960F4-EEAF-4146-8619-F25F135BDE3F}"/>
                    </a:ext>
                  </a:extLst>
                </p:cNvPr>
                <p:cNvSpPr/>
                <p:nvPr/>
              </p:nvSpPr>
              <p:spPr>
                <a:xfrm flipV="1">
                  <a:off x="2187389" y="3176292"/>
                  <a:ext cx="360" cy="39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704" name="직사각형 148">
                <a:extLst>
                  <a:ext uri="{FF2B5EF4-FFF2-40B4-BE49-F238E27FC236}">
                    <a16:creationId xmlns:a16="http://schemas.microsoft.com/office/drawing/2014/main" id="{FBFA80A5-4E79-4BD6-B0C8-37C02E59A6A8}"/>
                  </a:ext>
                </a:extLst>
              </p:cNvPr>
              <p:cNvSpPr/>
              <p:nvPr/>
            </p:nvSpPr>
            <p:spPr>
              <a:xfrm>
                <a:off x="8801507" y="3512519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48">
                <a:extLst>
                  <a:ext uri="{FF2B5EF4-FFF2-40B4-BE49-F238E27FC236}">
                    <a16:creationId xmlns:a16="http://schemas.microsoft.com/office/drawing/2014/main" id="{472AFBB9-C4AC-4605-85EC-42111CEDA7BA}"/>
                  </a:ext>
                </a:extLst>
              </p:cNvPr>
              <p:cNvSpPr/>
              <p:nvPr/>
            </p:nvSpPr>
            <p:spPr>
              <a:xfrm>
                <a:off x="8165094" y="4138106"/>
                <a:ext cx="633709" cy="690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48">
                <a:extLst>
                  <a:ext uri="{FF2B5EF4-FFF2-40B4-BE49-F238E27FC236}">
                    <a16:creationId xmlns:a16="http://schemas.microsoft.com/office/drawing/2014/main" id="{D65CB0DA-70D9-4694-842E-5DA9B597B073}"/>
                  </a:ext>
                </a:extLst>
              </p:cNvPr>
              <p:cNvSpPr/>
              <p:nvPr/>
            </p:nvSpPr>
            <p:spPr>
              <a:xfrm>
                <a:off x="8801507" y="4138106"/>
                <a:ext cx="633709" cy="690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48">
                <a:extLst>
                  <a:ext uri="{FF2B5EF4-FFF2-40B4-BE49-F238E27FC236}">
                    <a16:creationId xmlns:a16="http://schemas.microsoft.com/office/drawing/2014/main" id="{3F4B8680-DFEF-4BC1-9CC5-C55743298BE8}"/>
                  </a:ext>
                </a:extLst>
              </p:cNvPr>
              <p:cNvSpPr/>
              <p:nvPr/>
            </p:nvSpPr>
            <p:spPr>
              <a:xfrm>
                <a:off x="8165094" y="4809992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48">
                <a:extLst>
                  <a:ext uri="{FF2B5EF4-FFF2-40B4-BE49-F238E27FC236}">
                    <a16:creationId xmlns:a16="http://schemas.microsoft.com/office/drawing/2014/main" id="{1B15370C-F6D6-479A-8D2E-4A9FC4EDC405}"/>
                  </a:ext>
                </a:extLst>
              </p:cNvPr>
              <p:cNvSpPr/>
              <p:nvPr/>
            </p:nvSpPr>
            <p:spPr>
              <a:xfrm>
                <a:off x="8165094" y="5435042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48">
                <a:extLst>
                  <a:ext uri="{FF2B5EF4-FFF2-40B4-BE49-F238E27FC236}">
                    <a16:creationId xmlns:a16="http://schemas.microsoft.com/office/drawing/2014/main" id="{F412A6ED-BD84-4509-9FC6-409B26D220F6}"/>
                  </a:ext>
                </a:extLst>
              </p:cNvPr>
              <p:cNvSpPr/>
              <p:nvPr/>
            </p:nvSpPr>
            <p:spPr>
              <a:xfrm>
                <a:off x="8801507" y="5435042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48">
                <a:extLst>
                  <a:ext uri="{FF2B5EF4-FFF2-40B4-BE49-F238E27FC236}">
                    <a16:creationId xmlns:a16="http://schemas.microsoft.com/office/drawing/2014/main" id="{3DEA5988-EE8F-4158-9289-94471539CDEF}"/>
                  </a:ext>
                </a:extLst>
              </p:cNvPr>
              <p:cNvSpPr/>
              <p:nvPr/>
            </p:nvSpPr>
            <p:spPr>
              <a:xfrm>
                <a:off x="8165095" y="6049545"/>
                <a:ext cx="631860" cy="6637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48">
                <a:extLst>
                  <a:ext uri="{FF2B5EF4-FFF2-40B4-BE49-F238E27FC236}">
                    <a16:creationId xmlns:a16="http://schemas.microsoft.com/office/drawing/2014/main" id="{32A3E233-5766-497F-B11E-D004EB596BF3}"/>
                  </a:ext>
                </a:extLst>
              </p:cNvPr>
              <p:cNvSpPr/>
              <p:nvPr/>
            </p:nvSpPr>
            <p:spPr>
              <a:xfrm>
                <a:off x="8801508" y="6049545"/>
                <a:ext cx="631860" cy="6637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48">
                <a:extLst>
                  <a:ext uri="{FF2B5EF4-FFF2-40B4-BE49-F238E27FC236}">
                    <a16:creationId xmlns:a16="http://schemas.microsoft.com/office/drawing/2014/main" id="{B3958367-0492-441C-99E0-988524A95AE3}"/>
                  </a:ext>
                </a:extLst>
              </p:cNvPr>
              <p:cNvSpPr/>
              <p:nvPr/>
            </p:nvSpPr>
            <p:spPr>
              <a:xfrm>
                <a:off x="8801507" y="4809992"/>
                <a:ext cx="633709" cy="633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675AAF-4D7B-4DD1-A106-3C5B0E38569E}"/>
                  </a:ext>
                </a:extLst>
              </p:cNvPr>
              <p:cNvSpPr/>
              <p:nvPr/>
            </p:nvSpPr>
            <p:spPr>
              <a:xfrm>
                <a:off x="8166679" y="3512520"/>
                <a:ext cx="1289829" cy="3209350"/>
              </a:xfrm>
              <a:prstGeom prst="rect">
                <a:avLst/>
              </a:prstGeom>
              <a:noFill/>
              <a:ln w="57150">
                <a:solidFill>
                  <a:srgbClr val="33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BDA352-DB33-45B7-8F1B-6D9C752E7FC7}"/>
                  </a:ext>
                </a:extLst>
              </p:cNvPr>
              <p:cNvSpPr/>
              <p:nvPr/>
            </p:nvSpPr>
            <p:spPr>
              <a:xfrm>
                <a:off x="9357901" y="4956730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122494B-0F5E-4F52-9CFE-AB9062D1649B}"/>
                  </a:ext>
                </a:extLst>
              </p:cNvPr>
              <p:cNvGrpSpPr/>
              <p:nvPr/>
            </p:nvGrpSpPr>
            <p:grpSpPr>
              <a:xfrm>
                <a:off x="9117438" y="4739170"/>
                <a:ext cx="328978" cy="256426"/>
                <a:chOff x="9136332" y="4752869"/>
                <a:chExt cx="328978" cy="256426"/>
              </a:xfrm>
            </p:grpSpPr>
            <p:sp>
              <p:nvSpPr>
                <p:cNvPr id="692" name="타원 179">
                  <a:extLst>
                    <a:ext uri="{FF2B5EF4-FFF2-40B4-BE49-F238E27FC236}">
                      <a16:creationId xmlns:a16="http://schemas.microsoft.com/office/drawing/2014/main" id="{A4941685-F60E-44A6-AA20-65EBEDE2E7A6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3" name="TextBox 180">
                  <a:extLst>
                    <a:ext uri="{FF2B5EF4-FFF2-40B4-BE49-F238E27FC236}">
                      <a16:creationId xmlns:a16="http://schemas.microsoft.com/office/drawing/2014/main" id="{CFE6CB6C-E544-46F1-AED4-1CD5B1AF40DB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grpSp>
            <p:nvGrpSpPr>
              <p:cNvPr id="716" name="그룹 715">
                <a:extLst>
                  <a:ext uri="{FF2B5EF4-FFF2-40B4-BE49-F238E27FC236}">
                    <a16:creationId xmlns:a16="http://schemas.microsoft.com/office/drawing/2014/main" id="{B98C690D-CAF4-4F40-B9A6-40D251F097D5}"/>
                  </a:ext>
                </a:extLst>
              </p:cNvPr>
              <p:cNvGrpSpPr/>
              <p:nvPr/>
            </p:nvGrpSpPr>
            <p:grpSpPr>
              <a:xfrm>
                <a:off x="1626007" y="3313884"/>
                <a:ext cx="328978" cy="256426"/>
                <a:chOff x="9136332" y="4752869"/>
                <a:chExt cx="328978" cy="256426"/>
              </a:xfrm>
            </p:grpSpPr>
            <p:sp>
              <p:nvSpPr>
                <p:cNvPr id="717" name="타원 179">
                  <a:extLst>
                    <a:ext uri="{FF2B5EF4-FFF2-40B4-BE49-F238E27FC236}">
                      <a16:creationId xmlns:a16="http://schemas.microsoft.com/office/drawing/2014/main" id="{7C0EB6AE-F7C9-4A54-9851-4342953246D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8" name="TextBox 180">
                  <a:extLst>
                    <a:ext uri="{FF2B5EF4-FFF2-40B4-BE49-F238E27FC236}">
                      <a16:creationId xmlns:a16="http://schemas.microsoft.com/office/drawing/2014/main" id="{D37652E9-E5B9-45B6-A236-673ED423F798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2EE7CEC-ACE3-490D-BA72-D29008625F66}"/>
                  </a:ext>
                </a:extLst>
              </p:cNvPr>
              <p:cNvCxnSpPr/>
              <p:nvPr/>
            </p:nvCxnSpPr>
            <p:spPr>
              <a:xfrm>
                <a:off x="9679320" y="5095674"/>
                <a:ext cx="134319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0B1BE23-47BD-48D9-ACF5-08E6C99E7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9320" y="4146228"/>
                <a:ext cx="0" cy="192081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FE21AD-E137-4B46-B447-9491B15DC14D}"/>
                  </a:ext>
                </a:extLst>
              </p:cNvPr>
              <p:cNvSpPr txBox="1"/>
              <p:nvPr/>
            </p:nvSpPr>
            <p:spPr>
              <a:xfrm>
                <a:off x="9675679" y="4690160"/>
                <a:ext cx="1810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다음 슬라이드에 이어짐</a:t>
                </a:r>
              </a:p>
            </p:txBody>
          </p:sp>
          <p:grpSp>
            <p:nvGrpSpPr>
              <p:cNvPr id="730" name="그룹 729">
                <a:extLst>
                  <a:ext uri="{FF2B5EF4-FFF2-40B4-BE49-F238E27FC236}">
                    <a16:creationId xmlns:a16="http://schemas.microsoft.com/office/drawing/2014/main" id="{21F16181-0E6D-4341-9751-FB7ADB07860B}"/>
                  </a:ext>
                </a:extLst>
              </p:cNvPr>
              <p:cNvGrpSpPr/>
              <p:nvPr/>
            </p:nvGrpSpPr>
            <p:grpSpPr>
              <a:xfrm>
                <a:off x="7988960" y="3320670"/>
                <a:ext cx="328978" cy="256426"/>
                <a:chOff x="9136332" y="4752869"/>
                <a:chExt cx="328978" cy="256426"/>
              </a:xfrm>
            </p:grpSpPr>
            <p:sp>
              <p:nvSpPr>
                <p:cNvPr id="731" name="타원 179">
                  <a:extLst>
                    <a:ext uri="{FF2B5EF4-FFF2-40B4-BE49-F238E27FC236}">
                      <a16:creationId xmlns:a16="http://schemas.microsoft.com/office/drawing/2014/main" id="{1F78B7FE-42DE-4E1E-A4F5-09650DE271FD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2" name="TextBox 180">
                  <a:extLst>
                    <a:ext uri="{FF2B5EF4-FFF2-40B4-BE49-F238E27FC236}">
                      <a16:creationId xmlns:a16="http://schemas.microsoft.com/office/drawing/2014/main" id="{87764BAE-7C5A-497A-B94C-F23A4DC22509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424444" y="6376405"/>
              <a:ext cx="9086954" cy="296796"/>
              <a:chOff x="424444" y="6501554"/>
              <a:chExt cx="9086954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/>
              <p:nvPr/>
            </p:nvCxnSpPr>
            <p:spPr>
              <a:xfrm>
                <a:off x="424444" y="6501554"/>
                <a:ext cx="774977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3391565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1DF9BF5-1AFF-4BFB-B4FE-121F8497B42F}"/>
              </a:ext>
            </a:extLst>
          </p:cNvPr>
          <p:cNvGrpSpPr/>
          <p:nvPr/>
        </p:nvGrpSpPr>
        <p:grpSpPr>
          <a:xfrm>
            <a:off x="1671305" y="315885"/>
            <a:ext cx="4816632" cy="1615100"/>
            <a:chOff x="187926" y="1140934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427941" y="114093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456709B-9D60-4307-AA26-E250AE8AEA17}"/>
                </a:ext>
              </a:extLst>
            </p:cNvPr>
            <p:cNvGrpSpPr/>
            <p:nvPr/>
          </p:nvGrpSpPr>
          <p:grpSpPr>
            <a:xfrm>
              <a:off x="187926" y="1552852"/>
              <a:ext cx="624571" cy="529311"/>
              <a:chOff x="339038" y="1703373"/>
              <a:chExt cx="624571" cy="529311"/>
            </a:xfrm>
          </p:grpSpPr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1EE42739-782B-4E02-A993-D8F539997B5D}"/>
                  </a:ext>
                </a:extLst>
              </p:cNvPr>
              <p:cNvSpPr/>
              <p:nvPr/>
            </p:nvSpPr>
            <p:spPr>
              <a:xfrm>
                <a:off x="504609" y="1789118"/>
                <a:ext cx="459000" cy="443566"/>
              </a:xfrm>
              <a:prstGeom prst="rect">
                <a:avLst/>
              </a:prstGeom>
              <a:noFill/>
              <a:ln w="57150">
                <a:solidFill>
                  <a:srgbClr val="33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81AC9B3D-70AB-478E-9D25-1D67FD240D91}"/>
                  </a:ext>
                </a:extLst>
              </p:cNvPr>
              <p:cNvGrpSpPr/>
              <p:nvPr/>
            </p:nvGrpSpPr>
            <p:grpSpPr>
              <a:xfrm>
                <a:off x="339038" y="17033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14" name="타원 179">
                  <a:extLst>
                    <a:ext uri="{FF2B5EF4-FFF2-40B4-BE49-F238E27FC236}">
                      <a16:creationId xmlns:a16="http://schemas.microsoft.com/office/drawing/2014/main" id="{7CC04F9F-2984-4210-B715-607324E4127C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5" name="TextBox 180">
                  <a:extLst>
                    <a:ext uri="{FF2B5EF4-FFF2-40B4-BE49-F238E27FC236}">
                      <a16:creationId xmlns:a16="http://schemas.microsoft.com/office/drawing/2014/main" id="{5B994FBF-DCA6-469D-A649-DBCCDB495C82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912925" y="1205637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912925" y="1808466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339038" y="2215644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912925" y="2413210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77372" y="2432230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D9C87CE-3346-4700-9D8A-0FDBBCE07128}"/>
              </a:ext>
            </a:extLst>
          </p:cNvPr>
          <p:cNvSpPr txBox="1"/>
          <p:nvPr/>
        </p:nvSpPr>
        <p:spPr>
          <a:xfrm>
            <a:off x="1867715" y="2714648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0.5m </a:t>
            </a:r>
            <a:r>
              <a:rPr lang="ko-KR" altLang="en-US" sz="1200" dirty="0">
                <a:solidFill>
                  <a:srgbClr val="00B0F0"/>
                </a:solidFill>
              </a:rPr>
              <a:t>높이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6D61DCE-0B90-4C79-AF66-9FADC6B4B703}"/>
              </a:ext>
            </a:extLst>
          </p:cNvPr>
          <p:cNvSpPr txBox="1"/>
          <p:nvPr/>
        </p:nvSpPr>
        <p:spPr>
          <a:xfrm>
            <a:off x="3098431" y="2714648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0.5m </a:t>
            </a:r>
            <a:r>
              <a:rPr lang="ko-KR" altLang="en-US" sz="1200" dirty="0">
                <a:solidFill>
                  <a:srgbClr val="00B0F0"/>
                </a:solidFill>
              </a:rPr>
              <a:t>높이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8628738-BE46-4C7A-B5F2-39D2E06660FD}"/>
              </a:ext>
            </a:extLst>
          </p:cNvPr>
          <p:cNvSpPr txBox="1"/>
          <p:nvPr/>
        </p:nvSpPr>
        <p:spPr>
          <a:xfrm>
            <a:off x="4865926" y="236838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0.5m </a:t>
            </a:r>
            <a:r>
              <a:rPr lang="ko-KR" altLang="en-US" sz="1200" dirty="0">
                <a:solidFill>
                  <a:srgbClr val="00B0F0"/>
                </a:solidFill>
              </a:rPr>
              <a:t>높이부터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6.5m</a:t>
            </a:r>
            <a:r>
              <a:rPr lang="ko-KR" altLang="en-US" sz="1200" dirty="0">
                <a:solidFill>
                  <a:srgbClr val="00B0F0"/>
                </a:solidFill>
              </a:rPr>
              <a:t>까지</a:t>
            </a:r>
          </a:p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1m</a:t>
            </a:r>
            <a:r>
              <a:rPr lang="ko-KR" altLang="en-US" sz="1200" dirty="0">
                <a:solidFill>
                  <a:srgbClr val="00B0F0"/>
                </a:solidFill>
              </a:rPr>
              <a:t> 마다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1D694D4-B061-41F1-8A9B-2F3F0F44DD85}"/>
              </a:ext>
            </a:extLst>
          </p:cNvPr>
          <p:cNvSpPr txBox="1"/>
          <p:nvPr/>
        </p:nvSpPr>
        <p:spPr>
          <a:xfrm>
            <a:off x="6434019" y="236838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0.5m </a:t>
            </a:r>
            <a:r>
              <a:rPr lang="ko-KR" altLang="en-US" sz="1200" dirty="0">
                <a:solidFill>
                  <a:srgbClr val="00B0F0"/>
                </a:solidFill>
              </a:rPr>
              <a:t>높이부터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6.5m</a:t>
            </a:r>
            <a:r>
              <a:rPr lang="ko-KR" altLang="en-US" sz="1200" dirty="0">
                <a:solidFill>
                  <a:srgbClr val="00B0F0"/>
                </a:solidFill>
              </a:rPr>
              <a:t>까지</a:t>
            </a:r>
          </a:p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1m</a:t>
            </a:r>
            <a:r>
              <a:rPr lang="ko-KR" altLang="en-US" sz="1200" dirty="0">
                <a:solidFill>
                  <a:srgbClr val="00B0F0"/>
                </a:solidFill>
              </a:rPr>
              <a:t> 마다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3" name="직사각형 148"/>
          <p:cNvSpPr/>
          <p:nvPr/>
        </p:nvSpPr>
        <p:spPr>
          <a:xfrm>
            <a:off x="72123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119427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165651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212955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259215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306483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72123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119427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165651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212955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259215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306483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240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515</Words>
  <Application>Microsoft Office PowerPoint</Application>
  <PresentationFormat>와이드스크린</PresentationFormat>
  <Paragraphs>209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63</cp:revision>
  <dcterms:created xsi:type="dcterms:W3CDTF">2022-04-14T06:34:29Z</dcterms:created>
  <dcterms:modified xsi:type="dcterms:W3CDTF">2022-04-26T06:37:25Z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