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80" r:id="rId21"/>
    <p:sldId id="282" r:id="rId22"/>
    <p:sldId id="279" r:id="rId23"/>
    <p:sldId id="281" r:id="rId2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66FF"/>
    <a:srgbClr val="CC66FF"/>
    <a:srgbClr val="6986FF"/>
    <a:srgbClr val="33CCCC"/>
    <a:srgbClr val="0022B0"/>
    <a:srgbClr val="335AFF"/>
    <a:srgbClr val="E6E6E6"/>
    <a:srgbClr val="28A3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연계된 오브젝트의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On/Off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상태에 따른 영향을 받으며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버튼이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연결된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</TotalTime>
  <Words>1214</Words>
  <Application>Microsoft Office PowerPoint</Application>
  <PresentationFormat>와이드스크린</PresentationFormat>
  <Paragraphs>483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111</cp:revision>
  <dcterms:created xsi:type="dcterms:W3CDTF">2022-04-14T06:34:29Z</dcterms:created>
  <dcterms:modified xsi:type="dcterms:W3CDTF">2022-05-16T11:30:26Z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