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61" r:id="rId4"/>
    <p:sldId id="262" r:id="rId5"/>
    <p:sldId id="266" r:id="rId6"/>
    <p:sldId id="267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66" d="100"/>
          <a:sy n="66" d="100"/>
        </p:scale>
        <p:origin x="1536" y="31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custSel addSld delSld modSld sldOrd">
      <pc:chgData name="남 상현" userId="03ad4a8e8f7310f3" providerId="LiveId" clId="{740A85CB-3805-4F51-AB96-76CBC9786805}" dt="2022-03-17T06:17:31.058" v="113" actId="1076"/>
      <pc:docMkLst>
        <pc:docMk/>
      </pc:docMkLst>
      <pc:sldChg chg="modSp mod">
        <pc:chgData name="남 상현" userId="03ad4a8e8f7310f3" providerId="LiveId" clId="{740A85CB-3805-4F51-AB96-76CBC9786805}" dt="2022-03-17T06:17:31.058" v="113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</pc:sldChg>
      <pc:sldChg chg="addSp delSp modSp mod">
        <pc:chgData name="남 상현" userId="03ad4a8e8f7310f3" providerId="LiveId" clId="{740A85CB-3805-4F51-AB96-76CBC9786805}" dt="2022-03-17T05:52:12.880" v="106" actId="478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220</Words>
  <Application>Microsoft Office PowerPoint</Application>
  <PresentationFormat>와이드스크린</PresentationFormat>
  <Paragraphs>125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31</cp:revision>
  <dcterms:created xsi:type="dcterms:W3CDTF">2022-01-21T10:55:11Z</dcterms:created>
  <dcterms:modified xsi:type="dcterms:W3CDTF">2022-03-17T06:17:32Z</dcterms:modified>
</cp:coreProperties>
</file>