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22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modSld sldOrd">
      <pc:chgData name="남 상현" userId="03ad4a8e8f7310f3" providerId="LiveId" clId="{9DB41C36-6DAA-4EB7-A822-E7959FD2274E}" dt="2022-01-26T04:21:57.678" v="2355" actId="20577"/>
      <pc:docMkLst>
        <pc:docMk/>
      </pc:docMkLst>
      <pc:sldChg chg="addSp delSp modSp mod ord">
        <pc:chgData name="남 상현" userId="03ad4a8e8f7310f3" providerId="LiveId" clId="{9DB41C36-6DAA-4EB7-A822-E7959FD2274E}" dt="2022-01-24T08:17:02.763" v="1759" actId="14100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4T08:02:06.419" v="1556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9" creationId="{FA7BECE5-25BC-4BA6-8DD1-E6F23582CBB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0" creationId="{BBAE63C0-873C-4E97-928C-25218DCBC47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1" creationId="{4AEAF571-FF3B-4B1F-A597-CE216604AF8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2" creationId="{2212C973-F1D6-4B70-A7B7-F8995C61FBB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4" creationId="{5908883B-3B49-41E7-980B-8563EA05D353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9" creationId="{4F6A6A15-A263-408A-8723-FCE151AD853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4" creationId="{3D3B2D84-95D0-4599-86FB-61DFA1CD3D9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0" creationId="{CCCB69EA-0793-41D3-BDB2-0160E212FEA8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4T08:06:25.974" v="1669" actId="14100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4T08:05:29.786" v="1639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4T08:17:02.763" v="1759" actId="14100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4T06:09:20.585" v="807" actId="167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add mod ord">
          <ac:chgData name="남 상현" userId="03ad4a8e8f7310f3" providerId="LiveId" clId="{9DB41C36-6DAA-4EB7-A822-E7959FD2274E}" dt="2022-01-24T07:29:30.929" v="1213" actId="1076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mod">
          <ac:chgData name="남 상현" userId="03ad4a8e8f7310f3" providerId="LiveId" clId="{9DB41C36-6DAA-4EB7-A822-E7959FD2274E}" dt="2022-01-24T07:25:37.558" v="1155" actId="20577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4T07:27:04.331" v="1170" actId="1076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">
          <ac:chgData name="남 상현" userId="03ad4a8e8f7310f3" providerId="LiveId" clId="{9DB41C36-6DAA-4EB7-A822-E7959FD2274E}" dt="2022-01-24T07:27:54.492" v="1186" actId="14100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4T07:30:13.569" v="1226" actId="1076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4T08:05:37.328" v="1641" actId="207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4T08:05:42.609" v="1642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4T08:05:52.607" v="1648" actId="20577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4T08:05:53.768" v="1649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4T08:05:57.804" v="1652" actId="20577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4T08:05:58.643" v="1653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4T08:06:03.016" v="1657" actId="20577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4T08:06:06.224" v="1659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4T08:06:11.460" v="1663" actId="20577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4T08:06:14.035" v="16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4T08:06:21.560" v="1668" actId="20577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3" creationId="{ED804D1C-B426-4733-9AED-7BF5EF09E595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5" creationId="{F0F3A6CB-348F-4AF2-8547-A1BB9AD07CD6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6" creationId="{19304BE7-54F7-49AF-A6E8-8C1AADE19C89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72" creationId="{62D7BEF1-26EC-415F-AFC4-E80C8312A2E9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96" creationId="{F139ED33-5EC4-413F-8E84-1050DB1C9D9A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4T08:05:29.786" v="1639" actId="164"/>
          <ac:grpSpMkLst>
            <pc:docMk/>
            <pc:sldMk cId="718247741" sldId="256"/>
            <ac:grpSpMk id="350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4T08:05:51.359" v="1646" actId="1076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4T08:05:56.576" v="1650" actId="1076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4T08:06:05.689" v="1658" actId="1076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4T08:06:08.298" v="1660" actId="1076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4T08:06:19.477" v="1666" actId="1076"/>
          <ac:grpSpMkLst>
            <pc:docMk/>
            <pc:sldMk cId="718247741" sldId="256"/>
            <ac:grpSpMk id="366" creationId="{9B871CBF-6905-4131-A07F-9EBD40D9A209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4T08:03:04.261" v="1560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4T08:03:04.261" v="156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">
          <ac:chgData name="남 상현" userId="03ad4a8e8f7310f3" providerId="LiveId" clId="{9DB41C36-6DAA-4EB7-A822-E7959FD2274E}" dt="2022-01-24T07:29:33.714" v="1214" actId="1076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4T07:29:39.718" v="1218" actId="1076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</pc:sldChg>
      <pc:sldChg chg="addSp delSp modSp mod ord">
        <pc:chgData name="남 상현" userId="03ad4a8e8f7310f3" providerId="LiveId" clId="{9DB41C36-6DAA-4EB7-A822-E7959FD2274E}" dt="2022-01-24T08:10:47.270" v="1756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4T06:57:54.717" v="1047" actId="20577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4T06:57:54.672" v="1046" actId="20577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4T07:21:40.481" v="1081" actId="164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4T06:57:54.777" v="1049" actId="20577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4T06:57:54.747" v="1048" actId="20577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4T06:57:54.852" v="1051" actId="20577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4T06:57:54.808" v="1050" actId="20577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4T06:57:55.162" v="1055" actId="20577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4T06:57:54.942" v="1054" actId="20577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4T06:57:55.557" v="1057" actId="20577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4T06:57:55.346" v="1056" actId="20577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4T06:57:55.924" v="1059" actId="20577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4T06:57:55.749" v="1058" actId="20577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4T06:57:56.297" v="1061" actId="20577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4T06:57:56.109" v="1060" actId="20577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4T06:57:56.698" v="1063" actId="20577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4T06:57:56.491" v="1062" actId="20577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7" creationId="{8A56DAD2-B30D-45C6-A84E-7FD5FD45BFEE}"/>
          </ac:spMkLst>
        </pc:spChg>
        <pc:spChg chg="add mod">
          <ac:chgData name="남 상현" userId="03ad4a8e8f7310f3" providerId="LiveId" clId="{9DB41C36-6DAA-4EB7-A822-E7959FD2274E}" dt="2022-01-24T06:57:53.906" v="1041" actId="20577"/>
          <ac:spMkLst>
            <pc:docMk/>
            <pc:sldMk cId="3649079601" sldId="257"/>
            <ac:spMk id="89" creationId="{C51A4CB7-0C3B-4BBE-B0DD-290C81E65BDC}"/>
          </ac:spMkLst>
        </pc:spChg>
        <pc:spChg chg="add mod">
          <ac:chgData name="남 상현" userId="03ad4a8e8f7310f3" providerId="LiveId" clId="{9DB41C36-6DAA-4EB7-A822-E7959FD2274E}" dt="2022-01-24T06:57:53.682" v="1040" actId="20577"/>
          <ac:spMkLst>
            <pc:docMk/>
            <pc:sldMk cId="3649079601" sldId="257"/>
            <ac:spMk id="90" creationId="{4C7AE5E2-FA87-4705-B57E-72179CDEEA0B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1" creationId="{772C5B1C-1541-4B1B-9E70-739CAA03E844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2" creationId="{7154F80D-C1C8-4029-AE06-0A144759400D}"/>
          </ac:spMkLst>
        </pc:spChg>
        <pc:spChg chg="add mod">
          <ac:chgData name="남 상현" userId="03ad4a8e8f7310f3" providerId="LiveId" clId="{9DB41C36-6DAA-4EB7-A822-E7959FD2274E}" dt="2022-01-24T06:57:54.580" v="1043" actId="20577"/>
          <ac:spMkLst>
            <pc:docMk/>
            <pc:sldMk cId="3649079601" sldId="257"/>
            <ac:spMk id="93" creationId="{3F75A7E4-694A-4BC1-BBD3-CDEB8DC839BB}"/>
          </ac:spMkLst>
        </pc:spChg>
        <pc:spChg chg="add mod">
          <ac:chgData name="남 상현" userId="03ad4a8e8f7310f3" providerId="LiveId" clId="{9DB41C36-6DAA-4EB7-A822-E7959FD2274E}" dt="2022-01-24T06:57:54.073" v="1042" actId="20577"/>
          <ac:spMkLst>
            <pc:docMk/>
            <pc:sldMk cId="3649079601" sldId="257"/>
            <ac:spMk id="94" creationId="{0EFB57E1-5444-4A10-8E86-D213FD981055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5" creationId="{9F191B27-9967-44AF-80E2-73AC84A46586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6" creationId="{721147D8-DE36-4414-8C1B-700B52078629}"/>
          </ac:spMkLst>
        </pc:spChg>
        <pc:spChg chg="add mod">
          <ac:chgData name="남 상현" userId="03ad4a8e8f7310f3" providerId="LiveId" clId="{9DB41C36-6DAA-4EB7-A822-E7959FD2274E}" dt="2022-01-24T06:57:54.642" v="1045" actId="20577"/>
          <ac:spMkLst>
            <pc:docMk/>
            <pc:sldMk cId="3649079601" sldId="257"/>
            <ac:spMk id="97" creationId="{9F2B1977-7923-4F49-892D-9E88C85415EC}"/>
          </ac:spMkLst>
        </pc:spChg>
        <pc:spChg chg="add mod">
          <ac:chgData name="남 상현" userId="03ad4a8e8f7310f3" providerId="LiveId" clId="{9DB41C36-6DAA-4EB7-A822-E7959FD2274E}" dt="2022-01-24T06:57:54.613" v="1044" actId="20577"/>
          <ac:spMkLst>
            <pc:docMk/>
            <pc:sldMk cId="3649079601" sldId="257"/>
            <ac:spMk id="98" creationId="{503EC6F3-C870-45C8-9B99-3D2ACB0CBD53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9" creationId="{D2A419FC-CFF6-4B03-9CC3-CBC13E22C698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2" creationId="{509FFA5E-31E2-4217-B79D-7B1B799D27C0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3" creationId="{22CBF922-8A27-4E40-91A0-12B1A04856BC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5" creationId="{F3976C79-F3EC-4223-9EA0-95ED7DB05D09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6" creationId="{6F0F05C9-6CA7-4311-AA23-F53B28BB8C04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7" creationId="{32E67CF1-64CA-4886-B0A6-F4CF3DE1730C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8" creationId="{C470651D-3D88-4625-86F3-1B745D0DA75D}"/>
          </ac:spMkLst>
        </pc:spChg>
        <pc:spChg chg="add mod">
          <ac:chgData name="남 상현" userId="03ad4a8e8f7310f3" providerId="LiveId" clId="{9DB41C36-6DAA-4EB7-A822-E7959FD2274E}" dt="2022-01-24T07:32:00.666" v="1258" actId="14100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add mod">
          <ac:chgData name="남 상현" userId="03ad4a8e8f7310f3" providerId="LiveId" clId="{9DB41C36-6DAA-4EB7-A822-E7959FD2274E}" dt="2022-01-24T07:32:06.257" v="1261" actId="1076"/>
          <ac:spMkLst>
            <pc:docMk/>
            <pc:sldMk cId="3649079601" sldId="257"/>
            <ac:spMk id="125" creationId="{E236D127-A961-4295-B74C-15C630BEB308}"/>
          </ac:spMkLst>
        </pc:spChg>
        <pc:spChg chg="add mod">
          <ac:chgData name="남 상현" userId="03ad4a8e8f7310f3" providerId="LiveId" clId="{9DB41C36-6DAA-4EB7-A822-E7959FD2274E}" dt="2022-01-24T07:32:18.943" v="1267" actId="1035"/>
          <ac:spMkLst>
            <pc:docMk/>
            <pc:sldMk cId="3649079601" sldId="257"/>
            <ac:spMk id="126" creationId="{E87678DE-EE76-4AE1-9DDE-A1C51473090E}"/>
          </ac:spMkLst>
        </pc:spChg>
        <pc:spChg chg="add mod">
          <ac:chgData name="남 상현" userId="03ad4a8e8f7310f3" providerId="LiveId" clId="{9DB41C36-6DAA-4EB7-A822-E7959FD2274E}" dt="2022-01-24T07:32:32.153" v="1271" actId="1036"/>
          <ac:spMkLst>
            <pc:docMk/>
            <pc:sldMk cId="3649079601" sldId="257"/>
            <ac:spMk id="127" creationId="{A6068507-4048-46B3-B9F5-FE74C0CFBAA0}"/>
          </ac:spMkLst>
        </pc:spChg>
        <pc:spChg chg="add mod">
          <ac:chgData name="남 상현" userId="03ad4a8e8f7310f3" providerId="LiveId" clId="{9DB41C36-6DAA-4EB7-A822-E7959FD2274E}" dt="2022-01-24T07:32:37.826" v="1275" actId="1035"/>
          <ac:spMkLst>
            <pc:docMk/>
            <pc:sldMk cId="3649079601" sldId="257"/>
            <ac:spMk id="128" creationId="{5C267A35-DF21-406C-84FF-632F568B2FFB}"/>
          </ac:spMkLst>
        </pc:spChg>
        <pc:spChg chg="add mod">
          <ac:chgData name="남 상현" userId="03ad4a8e8f7310f3" providerId="LiveId" clId="{9DB41C36-6DAA-4EB7-A822-E7959FD2274E}" dt="2022-01-24T07:32:42.093" v="1282" actId="1035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add mod">
          <ac:chgData name="남 상현" userId="03ad4a8e8f7310f3" providerId="LiveId" clId="{9DB41C36-6DAA-4EB7-A822-E7959FD2274E}" dt="2022-01-24T08:04:16.446" v="1596" actId="20577"/>
          <ac:spMkLst>
            <pc:docMk/>
            <pc:sldMk cId="3649079601" sldId="257"/>
            <ac:spMk id="131" creationId="{EC2B1766-67F5-4CBA-A3FE-97436181DA6A}"/>
          </ac:spMkLst>
        </pc:spChg>
        <pc:spChg chg="add mod">
          <ac:chgData name="남 상현" userId="03ad4a8e8f7310f3" providerId="LiveId" clId="{9DB41C36-6DAA-4EB7-A822-E7959FD2274E}" dt="2022-01-24T08:04:18.314" v="1598" actId="20577"/>
          <ac:spMkLst>
            <pc:docMk/>
            <pc:sldMk cId="3649079601" sldId="257"/>
            <ac:spMk id="132" creationId="{132C6FE9-6DE4-421D-B0F1-B0DA393EC77A}"/>
          </ac:spMkLst>
        </pc:spChg>
        <pc:spChg chg="add mod">
          <ac:chgData name="남 상현" userId="03ad4a8e8f7310f3" providerId="LiveId" clId="{9DB41C36-6DAA-4EB7-A822-E7959FD2274E}" dt="2022-01-24T08:04:20.380" v="1600" actId="20577"/>
          <ac:spMkLst>
            <pc:docMk/>
            <pc:sldMk cId="3649079601" sldId="257"/>
            <ac:spMk id="133" creationId="{C4D8174A-6768-4067-B607-1C3F176A7289}"/>
          </ac:spMkLst>
        </pc:spChg>
        <pc:spChg chg="add mod">
          <ac:chgData name="남 상현" userId="03ad4a8e8f7310f3" providerId="LiveId" clId="{9DB41C36-6DAA-4EB7-A822-E7959FD2274E}" dt="2022-01-24T08:04:22.735" v="1602" actId="20577"/>
          <ac:spMkLst>
            <pc:docMk/>
            <pc:sldMk cId="3649079601" sldId="257"/>
            <ac:spMk id="134" creationId="{0CB0721B-1F96-4280-9A7F-2234CA923413}"/>
          </ac:spMkLst>
        </pc:spChg>
        <pc:spChg chg="add mod">
          <ac:chgData name="남 상현" userId="03ad4a8e8f7310f3" providerId="LiveId" clId="{9DB41C36-6DAA-4EB7-A822-E7959FD2274E}" dt="2022-01-24T08:04:24.811" v="1604" actId="20577"/>
          <ac:spMkLst>
            <pc:docMk/>
            <pc:sldMk cId="3649079601" sldId="257"/>
            <ac:spMk id="135" creationId="{5E985577-4B64-46BD-BCAC-B4A602AC91E4}"/>
          </ac:spMkLst>
        </pc:spChg>
        <pc:spChg chg="add mod">
          <ac:chgData name="남 상현" userId="03ad4a8e8f7310f3" providerId="LiveId" clId="{9DB41C36-6DAA-4EB7-A822-E7959FD2274E}" dt="2022-01-24T08:04:26.995" v="1606" actId="20577"/>
          <ac:spMkLst>
            <pc:docMk/>
            <pc:sldMk cId="3649079601" sldId="257"/>
            <ac:spMk id="136" creationId="{772192C7-048E-45B5-A810-E28AB9C22A79}"/>
          </ac:spMkLst>
        </pc:s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mod">
          <ac:chgData name="남 상현" userId="03ad4a8e8f7310f3" providerId="LiveId" clId="{9DB41C36-6DAA-4EB7-A822-E7959FD2274E}" dt="2022-01-24T07:31:15.217" v="1242" actId="164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4T07:28:37.273" v="1200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mod">
          <ac:chgData name="남 상현" userId="03ad4a8e8f7310f3" providerId="LiveId" clId="{9DB41C36-6DAA-4EB7-A822-E7959FD2274E}" dt="2022-01-24T07:31:16.417" v="1243" actId="1076"/>
          <ac:grpSpMkLst>
            <pc:docMk/>
            <pc:sldMk cId="3649079601" sldId="257"/>
            <ac:grpSpMk id="121" creationId="{84BBAB65-423F-4082-9E30-464537BE25E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">
          <ac:chgData name="남 상현" userId="03ad4a8e8f7310f3" providerId="LiveId" clId="{9DB41C36-6DAA-4EB7-A822-E7959FD2274E}" dt="2022-01-24T07:31:15.217" v="1242" actId="164"/>
          <ac:cxnSpMkLst>
            <pc:docMk/>
            <pc:sldMk cId="3649079601" sldId="257"/>
            <ac:cxnSpMk id="114" creationId="{7701FCBD-094E-4977-ADB2-4888AA2FCD85}"/>
          </ac:cxnSpMkLst>
        </pc:cxnChg>
        <pc:cxnChg chg="add mod">
          <ac:chgData name="남 상현" userId="03ad4a8e8f7310f3" providerId="LiveId" clId="{9DB41C36-6DAA-4EB7-A822-E7959FD2274E}" dt="2022-01-24T07:31:15.217" v="1242" actId="164"/>
          <ac:cxnSpMkLst>
            <pc:docMk/>
            <pc:sldMk cId="3649079601" sldId="257"/>
            <ac:cxnSpMk id="119" creationId="{300362E0-91CD-4511-BD43-52B3BF8A1FD4}"/>
          </ac:cxnSpMkLst>
        </pc:cxnChg>
      </pc:sldChg>
      <pc:sldChg chg="addSp delSp modSp add mod ord">
        <pc:chgData name="남 상현" userId="03ad4a8e8f7310f3" providerId="LiveId" clId="{9DB41C36-6DAA-4EB7-A822-E7959FD2274E}" dt="2022-01-24T08:09:46.544" v="1752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4T07:24:58.182" v="1118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6T04:21:57.678" v="2355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mod">
          <ac:chgData name="남 상현" userId="03ad4a8e8f7310f3" providerId="LiveId" clId="{9DB41C36-6DAA-4EB7-A822-E7959FD2274E}" dt="2022-01-26T04:21:57.678" v="2355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5T08:05:23.660" v="2315" actId="166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5T08:05:32.088" v="2319" actId="166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5T08:02:25.340" v="2226" actId="1038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5T08:02:26.256" v="2227" actId="1038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6" creationId="{60442C1E-DED0-49E2-934F-D73D6775F327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5T08:02:19.742" v="2223" actId="1038"/>
          <ac:spMkLst>
            <pc:docMk/>
            <pc:sldMk cId="222466345" sldId="259"/>
            <ac:spMk id="128" creationId="{86ACC350-30F1-4687-B37D-F35581FFC6E4}"/>
          </ac:spMkLst>
        </pc:spChg>
        <pc:spChg chg="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5T08:05:47.152" v="2326" actId="14100"/>
          <ac:spMkLst>
            <pc:docMk/>
            <pc:sldMk cId="222466345" sldId="259"/>
            <ac:spMk id="130" creationId="{0FCEA9B8-3793-47B2-9D17-EBB1F975E1BC}"/>
          </ac:spMkLst>
        </pc:spChg>
        <pc:spChg chg="add mod ord topLvl">
          <ac:chgData name="남 상현" userId="03ad4a8e8f7310f3" providerId="LiveId" clId="{9DB41C36-6DAA-4EB7-A822-E7959FD2274E}" dt="2022-01-25T08:00:36.213" v="2204" actId="166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5T08:06:09.487" v="2338" actId="14100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35" creationId="{C6A5AB36-EB98-4D5E-8F90-80C0A82240A3}"/>
          </ac:spMkLst>
        </pc:spChg>
        <pc:spChg chg="add mod topLvl">
          <ac:chgData name="남 상현" userId="03ad4a8e8f7310f3" providerId="LiveId" clId="{9DB41C36-6DAA-4EB7-A822-E7959FD2274E}" dt="2022-01-25T08:03:02.899" v="2240" actId="14100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5T07:58:32.976" v="2142" actId="164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5T07:58:32.976" v="2142" actId="164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mod">
          <ac:chgData name="남 상현" userId="03ad4a8e8f7310f3" providerId="LiveId" clId="{9DB41C36-6DAA-4EB7-A822-E7959FD2274E}" dt="2022-01-25T07:59:01.730" v="2154" actId="1076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">
          <ac:chgData name="남 상현" userId="03ad4a8e8f7310f3" providerId="LiveId" clId="{9DB41C36-6DAA-4EB7-A822-E7959FD2274E}" dt="2022-01-25T07:59:36.647" v="2171" actId="1038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5T08:05:05.680" v="2309" actId="166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5T08:00:14.503" v="2194" actId="1035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5T08:06:15.237" v="2339" actId="14100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5T08:00:22.647" v="2199" actId="1038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5T08:06:04.308" v="2336" actId="1076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5T08:06:24.139" v="2345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5T08:06:25.920" v="2346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5T08:02:52.372" v="2237" actId="1076"/>
          <ac:spMkLst>
            <pc:docMk/>
            <pc:sldMk cId="222466345" sldId="259"/>
            <ac:spMk id="160" creationId="{AAFF3670-D18D-4820-8992-A4D5277DDC0B}"/>
          </ac:spMkLst>
        </pc:spChg>
        <pc:spChg chg="add mod topLvl">
          <ac:chgData name="남 상현" userId="03ad4a8e8f7310f3" providerId="LiveId" clId="{9DB41C36-6DAA-4EB7-A822-E7959FD2274E}" dt="2022-01-25T08:03:14.483" v="2246" actId="14100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63" creationId="{A5437B13-EA2D-4D84-A555-97A58888690B}"/>
          </ac:spMkLst>
        </pc:spChg>
        <pc:spChg chg="add mod ord">
          <ac:chgData name="남 상현" userId="03ad4a8e8f7310f3" providerId="LiveId" clId="{9DB41C36-6DAA-4EB7-A822-E7959FD2274E}" dt="2022-01-25T08:00:45.414" v="2210" actId="1076"/>
          <ac:spMkLst>
            <pc:docMk/>
            <pc:sldMk cId="222466345" sldId="259"/>
            <ac:spMk id="164" creationId="{7317665C-3138-40F3-A689-2876D619AB68}"/>
          </ac:spMkLst>
        </pc:spChg>
        <pc:spChg chg="add mod ord topLvl">
          <ac:chgData name="남 상현" userId="03ad4a8e8f7310f3" providerId="LiveId" clId="{9DB41C36-6DAA-4EB7-A822-E7959FD2274E}" dt="2022-01-25T07:58:47.077" v="2149" actId="1076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5T07:56:29.600" v="2120" actId="165"/>
          <ac:spMkLst>
            <pc:docMk/>
            <pc:sldMk cId="222466345" sldId="259"/>
            <ac:spMk id="166" creationId="{FAE258CE-2A62-4739-8D17-94DC73FE224B}"/>
          </ac:spMkLst>
        </pc:spChg>
        <pc:spChg chg="add mod ord topLvl">
          <ac:chgData name="남 상현" userId="03ad4a8e8f7310f3" providerId="LiveId" clId="{9DB41C36-6DAA-4EB7-A822-E7959FD2274E}" dt="2022-01-25T07:58:57.375" v="2152" actId="1076"/>
          <ac:spMkLst>
            <pc:docMk/>
            <pc:sldMk cId="222466345" sldId="259"/>
            <ac:spMk id="167" creationId="{7AD7F61E-1C31-4604-935E-22C81E7093A7}"/>
          </ac:spMkLst>
        </pc:spChg>
        <pc:spChg chg="add mod">
          <ac:chgData name="남 상현" userId="03ad4a8e8f7310f3" providerId="LiveId" clId="{9DB41C36-6DAA-4EB7-A822-E7959FD2274E}" dt="2022-01-24T14:23:27.299" v="1962" actId="164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5T07:57:27.402" v="2133" actId="165"/>
          <ac:spMkLst>
            <pc:docMk/>
            <pc:sldMk cId="222466345" sldId="259"/>
            <ac:spMk id="169" creationId="{3866F5C1-0F7B-43C7-A90B-9721E716F415}"/>
          </ac:spMkLst>
        </pc:spChg>
        <pc:spChg chg="add mod ord topLvl">
          <ac:chgData name="남 상현" userId="03ad4a8e8f7310f3" providerId="LiveId" clId="{9DB41C36-6DAA-4EB7-A822-E7959FD2274E}" dt="2022-01-25T08:06:25.920" v="2346" actId="164"/>
          <ac:spMkLst>
            <pc:docMk/>
            <pc:sldMk cId="222466345" sldId="259"/>
            <ac:spMk id="170" creationId="{9DACF0CF-ABE4-4977-8346-AC08A27B9029}"/>
          </ac:spMkLst>
        </pc:spChg>
        <pc:spChg chg="add mod ord topLvl">
          <ac:chgData name="남 상현" userId="03ad4a8e8f7310f3" providerId="LiveId" clId="{9DB41C36-6DAA-4EB7-A822-E7959FD2274E}" dt="2022-01-25T08:06:24.139" v="2345" actId="164"/>
          <ac:spMkLst>
            <pc:docMk/>
            <pc:sldMk cId="222466345" sldId="259"/>
            <ac:spMk id="171" creationId="{5741D480-2ED6-44BB-9AFE-DEEBE1BCC18A}"/>
          </ac:spMkLst>
        </pc:spChg>
        <pc:spChg chg="add mod ord topLvl">
          <ac:chgData name="남 상현" userId="03ad4a8e8f7310f3" providerId="LiveId" clId="{9DB41C36-6DAA-4EB7-A822-E7959FD2274E}" dt="2022-01-25T07:58:41.183" v="2146" actId="1076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5T08:00:31.024" v="2203" actId="1038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5T08:00:11.493" v="2192" actId="1038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5T08:00:06.762" v="2191" actId="14100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5T08:05:07.681" v="2310" actId="166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5T08:00:41.267" v="2206" actId="1076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5T08:03:38.034" v="2265" actId="1036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5T08:05:25.428" v="2316" actId="166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5T08:04:56.123" v="2304" actId="166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5T08:04:18.714" v="2279" actId="1036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5T08:04:54.412" v="2303" actId="14100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5T08:05:27.766" v="2317" actId="166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5T08:03:36.532" v="2264" actId="103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5T08:05:01.346" v="2307" actId="1037"/>
          <ac:spMkLst>
            <pc:docMk/>
            <pc:sldMk cId="222466345" sldId="259"/>
            <ac:spMk id="189" creationId="{596D5D33-915A-4B04-B117-98DB825E1655}"/>
          </ac:spMkLst>
        </pc:spChg>
        <pc:spChg chg="add mod">
          <ac:chgData name="남 상현" userId="03ad4a8e8f7310f3" providerId="LiveId" clId="{9DB41C36-6DAA-4EB7-A822-E7959FD2274E}" dt="2022-01-26T04:21:44.963" v="2349" actId="1076"/>
          <ac:spMkLst>
            <pc:docMk/>
            <pc:sldMk cId="222466345" sldId="259"/>
            <ac:spMk id="190" creationId="{4E3D15A4-1BB7-48FE-A3FB-B8AA13BA26A4}"/>
          </ac:spMkLst>
        </pc:s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mod ord">
          <ac:chgData name="남 상현" userId="03ad4a8e8f7310f3" providerId="LiveId" clId="{9DB41C36-6DAA-4EB7-A822-E7959FD2274E}" dt="2022-01-25T08:03:08.429" v="2243" actId="1076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mod">
          <ac:chgData name="남 상현" userId="03ad4a8e8f7310f3" providerId="LiveId" clId="{9DB41C36-6DAA-4EB7-A822-E7959FD2274E}" dt="2022-01-25T07:58:34.693" v="2143" actId="1076"/>
          <ac:grpSpMkLst>
            <pc:docMk/>
            <pc:sldMk cId="222466345" sldId="259"/>
            <ac:grpSpMk id="17" creationId="{F937396F-BC73-482E-9833-E2EFA2BDAEFD}"/>
          </ac:grpSpMkLst>
        </pc:grpChg>
        <pc:grpChg chg="add mod">
          <ac:chgData name="남 상현" userId="03ad4a8e8f7310f3" providerId="LiveId" clId="{9DB41C36-6DAA-4EB7-A822-E7959FD2274E}" dt="2022-01-25T08:06:31.641" v="2348" actId="1076"/>
          <ac:grpSpMkLst>
            <pc:docMk/>
            <pc:sldMk cId="222466345" sldId="259"/>
            <ac:grpSpMk id="18" creationId="{27ED1ECF-FCC8-4F3C-A4CD-41164BF9AC51}"/>
          </ac:grpSpMkLst>
        </pc:grpChg>
        <pc:grpChg chg="add mod">
          <ac:chgData name="남 상현" userId="03ad4a8e8f7310f3" providerId="LiveId" clId="{9DB41C36-6DAA-4EB7-A822-E7959FD2274E}" dt="2022-01-25T08:06:28.826" v="2347" actId="1076"/>
          <ac:grpSpMkLst>
            <pc:docMk/>
            <pc:sldMk cId="222466345" sldId="259"/>
            <ac:grpSpMk id="19" creationId="{91D450B5-F645-4B5A-A2E1-ABD077AAE9C8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4T14:36:59.138" v="2049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cxnChg chg="add mod topLvl">
          <ac:chgData name="남 상현" userId="03ad4a8e8f7310f3" providerId="LiveId" clId="{9DB41C36-6DAA-4EB7-A822-E7959FD2274E}" dt="2022-01-25T07:58:10.680" v="2138" actId="165"/>
          <ac:cxnSpMkLst>
            <pc:docMk/>
            <pc:sldMk cId="222466345" sldId="259"/>
            <ac:cxnSpMk id="173" creationId="{AC0CBB24-0C32-4CA4-8EEF-64CC0AE71762}"/>
          </ac:cxnSpMkLst>
        </pc:cxnChg>
        <pc:cxnChg chg="add mod topLvl">
          <ac:chgData name="남 상현" userId="03ad4a8e8f7310f3" providerId="LiveId" clId="{9DB41C36-6DAA-4EB7-A822-E7959FD2274E}" dt="2022-01-25T07:58:10.680" v="2138" actId="165"/>
          <ac:cxnSpMkLst>
            <pc:docMk/>
            <pc:sldMk cId="222466345" sldId="259"/>
            <ac:cxnSpMk id="174" creationId="{A6BBE6AF-6E2D-4186-984D-2971169D0F03}"/>
          </ac:cxnSpMkLst>
        </pc:cxnChg>
        <pc:cxnChg chg="add mod topLvl">
          <ac:chgData name="남 상현" userId="03ad4a8e8f7310f3" providerId="LiveId" clId="{9DB41C36-6DAA-4EB7-A822-E7959FD2274E}" dt="2022-01-25T07:58:10.680" v="2138" actId="165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5T08:00:43.139" v="2208" actId="1076"/>
          <ac:cxnSpMkLst>
            <pc:docMk/>
            <pc:sldMk cId="222466345" sldId="259"/>
            <ac:cxnSpMk id="181" creationId="{AAF77357-7F95-4C2C-B890-7EF442614AE2}"/>
          </ac:cxnSpMkLst>
        </pc:cxnChg>
        <pc:cxnChg chg="add mod">
          <ac:chgData name="남 상현" userId="03ad4a8e8f7310f3" providerId="LiveId" clId="{9DB41C36-6DAA-4EB7-A822-E7959FD2274E}" dt="2022-01-25T08:05:49.531" v="2328" actId="1076"/>
          <ac:cxnSpMkLst>
            <pc:docMk/>
            <pc:sldMk cId="222466345" sldId="259"/>
            <ac:cxnSpMk id="191" creationId="{2BBD3651-7658-4DC9-B28D-B6BDEBF1E833}"/>
          </ac:cxnSpMkLst>
        </pc:cxnChg>
        <pc:cxnChg chg="add mod">
          <ac:chgData name="남 상현" userId="03ad4a8e8f7310f3" providerId="LiveId" clId="{9DB41C36-6DAA-4EB7-A822-E7959FD2274E}" dt="2022-01-25T08:05:52.143" v="2330" actId="1076"/>
          <ac:cxnSpMkLst>
            <pc:docMk/>
            <pc:sldMk cId="222466345" sldId="259"/>
            <ac:cxnSpMk id="192" creationId="{7207F8A4-BA59-4335-BA31-893997E2163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02302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D74FFE7-C17F-45FE-AEC4-1D29A7EAE1D8}"/>
              </a:ext>
            </a:extLst>
          </p:cNvPr>
          <p:cNvSpPr/>
          <p:nvPr/>
        </p:nvSpPr>
        <p:spPr>
          <a:xfrm rot="5400000" flipV="1">
            <a:off x="5119904" y="3021308"/>
            <a:ext cx="738000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2FFB890-279C-4CA8-A849-93FAFD381D9B}"/>
              </a:ext>
            </a:extLst>
          </p:cNvPr>
          <p:cNvSpPr/>
          <p:nvPr/>
        </p:nvSpPr>
        <p:spPr>
          <a:xfrm rot="5400000" flipV="1">
            <a:off x="5119207" y="376076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A9433C7-4113-4FAF-8191-4BBC9F033218}"/>
              </a:ext>
            </a:extLst>
          </p:cNvPr>
          <p:cNvSpPr/>
          <p:nvPr/>
        </p:nvSpPr>
        <p:spPr>
          <a:xfrm rot="5400000" flipV="1">
            <a:off x="5116928" y="5968437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076890" y="1197452"/>
            <a:ext cx="5543337" cy="3162656"/>
            <a:chOff x="892809" y="2248004"/>
            <a:chExt cx="5543337" cy="3162656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639218" y="2248004"/>
              <a:ext cx="1540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7g x 8g x 7g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866F5C1-0F7B-43C7-A90B-9721E716F415}"/>
              </a:ext>
            </a:extLst>
          </p:cNvPr>
          <p:cNvSpPr/>
          <p:nvPr/>
        </p:nvSpPr>
        <p:spPr>
          <a:xfrm rot="10800000" flipV="1">
            <a:off x="2741265" y="132116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FAE258CE-2A62-4739-8D17-94DC73FE224B}"/>
              </a:ext>
            </a:extLst>
          </p:cNvPr>
          <p:cNvSpPr/>
          <p:nvPr/>
        </p:nvSpPr>
        <p:spPr>
          <a:xfrm rot="10800000" flipV="1">
            <a:off x="4235057" y="578697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3401E8-2F85-4604-94C8-E99D5568780B}"/>
              </a:ext>
            </a:extLst>
          </p:cNvPr>
          <p:cNvSpPr/>
          <p:nvPr/>
        </p:nvSpPr>
        <p:spPr>
          <a:xfrm rot="5400000" flipV="1">
            <a:off x="2163153" y="375882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9EE3549-B070-4BA6-8A81-E5C56358DBDD}"/>
              </a:ext>
            </a:extLst>
          </p:cNvPr>
          <p:cNvSpPr/>
          <p:nvPr/>
        </p:nvSpPr>
        <p:spPr>
          <a:xfrm rot="5400000" flipV="1">
            <a:off x="2902549" y="375882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049D7F5-EB2D-4F38-8064-D1EC839FA5B2}"/>
              </a:ext>
            </a:extLst>
          </p:cNvPr>
          <p:cNvSpPr/>
          <p:nvPr/>
        </p:nvSpPr>
        <p:spPr>
          <a:xfrm rot="5400000" flipV="1">
            <a:off x="3641943" y="375882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5AAF27-EFD0-4852-9C63-9C86A29E8655}"/>
              </a:ext>
            </a:extLst>
          </p:cNvPr>
          <p:cNvSpPr/>
          <p:nvPr/>
        </p:nvSpPr>
        <p:spPr>
          <a:xfrm rot="5400000" flipV="1">
            <a:off x="4381166" y="375916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BFB3D6-57FE-4BF4-806A-FCBCD49363B7}"/>
              </a:ext>
            </a:extLst>
          </p:cNvPr>
          <p:cNvSpPr/>
          <p:nvPr/>
        </p:nvSpPr>
        <p:spPr>
          <a:xfrm rot="5400000" flipV="1">
            <a:off x="2163153" y="449514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462FF53-734A-437E-8FA3-9BCCA5458B27}"/>
              </a:ext>
            </a:extLst>
          </p:cNvPr>
          <p:cNvSpPr/>
          <p:nvPr/>
        </p:nvSpPr>
        <p:spPr>
          <a:xfrm rot="5400000" flipV="1">
            <a:off x="2902549" y="449514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35E7FE-1513-4658-AB0B-0A56C7148BDC}"/>
              </a:ext>
            </a:extLst>
          </p:cNvPr>
          <p:cNvSpPr/>
          <p:nvPr/>
        </p:nvSpPr>
        <p:spPr>
          <a:xfrm rot="5400000" flipV="1">
            <a:off x="3641943" y="449514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0E9352-41F0-420B-8793-3406A894AFB2}"/>
              </a:ext>
            </a:extLst>
          </p:cNvPr>
          <p:cNvSpPr/>
          <p:nvPr/>
        </p:nvSpPr>
        <p:spPr>
          <a:xfrm rot="5400000" flipV="1">
            <a:off x="4381166" y="449548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FBB883E-C6E0-4289-A103-09BB8C53A8A1}"/>
              </a:ext>
            </a:extLst>
          </p:cNvPr>
          <p:cNvSpPr/>
          <p:nvPr/>
        </p:nvSpPr>
        <p:spPr>
          <a:xfrm rot="5400000" flipV="1">
            <a:off x="2163153" y="301962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38810AD-D404-42CB-B6F2-32D2B056C853}"/>
              </a:ext>
            </a:extLst>
          </p:cNvPr>
          <p:cNvSpPr/>
          <p:nvPr/>
        </p:nvSpPr>
        <p:spPr>
          <a:xfrm rot="5400000" flipV="1">
            <a:off x="2902549" y="301962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3C86BDC-A827-4638-A556-10FFD52DC182}"/>
              </a:ext>
            </a:extLst>
          </p:cNvPr>
          <p:cNvSpPr/>
          <p:nvPr/>
        </p:nvSpPr>
        <p:spPr>
          <a:xfrm rot="5400000" flipV="1">
            <a:off x="3641943" y="301962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9BAED66-237C-4F73-9F9D-44093C0B4E7B}"/>
              </a:ext>
            </a:extLst>
          </p:cNvPr>
          <p:cNvSpPr/>
          <p:nvPr/>
        </p:nvSpPr>
        <p:spPr>
          <a:xfrm rot="5400000" flipV="1">
            <a:off x="688097" y="1544067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2F9FA69-DE1D-4854-830B-A364EC3C064D}"/>
              </a:ext>
            </a:extLst>
          </p:cNvPr>
          <p:cNvSpPr/>
          <p:nvPr/>
        </p:nvSpPr>
        <p:spPr>
          <a:xfrm rot="5400000" flipV="1">
            <a:off x="1423756" y="154512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64C5FD9-D031-4A94-92E8-9761F7252B60}"/>
              </a:ext>
            </a:extLst>
          </p:cNvPr>
          <p:cNvSpPr/>
          <p:nvPr/>
        </p:nvSpPr>
        <p:spPr>
          <a:xfrm rot="5400000" flipV="1">
            <a:off x="2163151" y="154512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37A7919-E87A-4176-B741-F80E70092650}"/>
              </a:ext>
            </a:extLst>
          </p:cNvPr>
          <p:cNvSpPr/>
          <p:nvPr/>
        </p:nvSpPr>
        <p:spPr>
          <a:xfrm rot="5400000" flipV="1">
            <a:off x="2902547" y="154512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6497023-7052-4A1C-BE61-62158D3EE6D1}"/>
              </a:ext>
            </a:extLst>
          </p:cNvPr>
          <p:cNvSpPr/>
          <p:nvPr/>
        </p:nvSpPr>
        <p:spPr>
          <a:xfrm rot="5400000" flipV="1">
            <a:off x="3641943" y="154512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8DAC0D5-222B-43EB-93FD-4C769AD6527F}"/>
              </a:ext>
            </a:extLst>
          </p:cNvPr>
          <p:cNvSpPr/>
          <p:nvPr/>
        </p:nvSpPr>
        <p:spPr>
          <a:xfrm rot="5400000" flipV="1">
            <a:off x="1428520" y="2284521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6703A40-0F56-40E4-ABCC-44BBD8994BE2}"/>
              </a:ext>
            </a:extLst>
          </p:cNvPr>
          <p:cNvSpPr/>
          <p:nvPr/>
        </p:nvSpPr>
        <p:spPr>
          <a:xfrm rot="5400000" flipV="1">
            <a:off x="2167916" y="2284522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D1D3D74-7C2D-4550-9E0F-89AC24D90059}"/>
              </a:ext>
            </a:extLst>
          </p:cNvPr>
          <p:cNvSpPr/>
          <p:nvPr/>
        </p:nvSpPr>
        <p:spPr>
          <a:xfrm rot="5400000" flipV="1">
            <a:off x="2902549" y="2284521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2080D1-9549-47EE-9571-30726FFF9BF9}"/>
              </a:ext>
            </a:extLst>
          </p:cNvPr>
          <p:cNvSpPr/>
          <p:nvPr/>
        </p:nvSpPr>
        <p:spPr>
          <a:xfrm rot="5400000" flipV="1">
            <a:off x="3641945" y="228451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FC00200-0B53-408C-B04B-0D490567C891}"/>
              </a:ext>
            </a:extLst>
          </p:cNvPr>
          <p:cNvSpPr/>
          <p:nvPr/>
        </p:nvSpPr>
        <p:spPr>
          <a:xfrm rot="5400000" flipV="1">
            <a:off x="684359" y="2284521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6ACC350-30F1-4687-B37D-F35581FFC6E4}"/>
              </a:ext>
            </a:extLst>
          </p:cNvPr>
          <p:cNvSpPr/>
          <p:nvPr/>
        </p:nvSpPr>
        <p:spPr>
          <a:xfrm rot="5400000" flipV="1">
            <a:off x="1428518" y="302391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9163058-C964-4D73-AEC7-08EC989F6338}"/>
              </a:ext>
            </a:extLst>
          </p:cNvPr>
          <p:cNvSpPr/>
          <p:nvPr/>
        </p:nvSpPr>
        <p:spPr>
          <a:xfrm rot="16200000" flipV="1">
            <a:off x="2450263" y="446862"/>
            <a:ext cx="135011" cy="372224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6C618F0-FAEC-4BFA-B2D0-A4FD018D7EF8}"/>
              </a:ext>
            </a:extLst>
          </p:cNvPr>
          <p:cNvSpPr/>
          <p:nvPr/>
        </p:nvSpPr>
        <p:spPr>
          <a:xfrm rot="5400000" flipV="1">
            <a:off x="4381166" y="154426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259C18C-D76D-495D-8720-3BE02BC5C6A1}"/>
              </a:ext>
            </a:extLst>
          </p:cNvPr>
          <p:cNvSpPr/>
          <p:nvPr/>
        </p:nvSpPr>
        <p:spPr>
          <a:xfrm rot="5400000" flipV="1">
            <a:off x="4381166" y="301996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5193CEA-DC39-4930-971B-2EA496F44176}"/>
              </a:ext>
            </a:extLst>
          </p:cNvPr>
          <p:cNvSpPr/>
          <p:nvPr/>
        </p:nvSpPr>
        <p:spPr>
          <a:xfrm rot="5400000" flipV="1">
            <a:off x="4381166" y="228389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AAFF3670-D18D-4820-8992-A4D5277DDC0B}"/>
              </a:ext>
            </a:extLst>
          </p:cNvPr>
          <p:cNvSpPr/>
          <p:nvPr/>
        </p:nvSpPr>
        <p:spPr>
          <a:xfrm>
            <a:off x="2253243" y="2423600"/>
            <a:ext cx="1007224" cy="206192"/>
          </a:xfrm>
          <a:prstGeom prst="roundRect">
            <a:avLst>
              <a:gd name="adj" fmla="val 1149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C0CBB24-0C32-4CA4-8EEF-64CC0AE71762}"/>
              </a:ext>
            </a:extLst>
          </p:cNvPr>
          <p:cNvCxnSpPr>
            <a:cxnSpLocks/>
          </p:cNvCxnSpPr>
          <p:nvPr/>
        </p:nvCxnSpPr>
        <p:spPr>
          <a:xfrm flipH="1">
            <a:off x="115075" y="1884633"/>
            <a:ext cx="405053" cy="3826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1D5553C-1A03-4E6D-8D6F-DEF37FBD563C}"/>
              </a:ext>
            </a:extLst>
          </p:cNvPr>
          <p:cNvSpPr/>
          <p:nvPr/>
        </p:nvSpPr>
        <p:spPr>
          <a:xfrm rot="5400000" flipV="1">
            <a:off x="1427491" y="375828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9C99F89-23F5-4CE4-BD20-7269B9C85F72}"/>
              </a:ext>
            </a:extLst>
          </p:cNvPr>
          <p:cNvSpPr/>
          <p:nvPr/>
        </p:nvSpPr>
        <p:spPr>
          <a:xfrm rot="5400000" flipV="1">
            <a:off x="1427491" y="4494602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CFCB1F3-30A3-4969-8F42-412D6549E9F7}"/>
              </a:ext>
            </a:extLst>
          </p:cNvPr>
          <p:cNvSpPr/>
          <p:nvPr/>
        </p:nvSpPr>
        <p:spPr>
          <a:xfrm rot="5400000" flipV="1">
            <a:off x="688106" y="375666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F25D6CF-4B08-49B2-AC3D-033EABB19C5E}"/>
              </a:ext>
            </a:extLst>
          </p:cNvPr>
          <p:cNvSpPr/>
          <p:nvPr/>
        </p:nvSpPr>
        <p:spPr>
          <a:xfrm rot="5400000" flipV="1">
            <a:off x="688106" y="449298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0442C1E-DED0-49E2-934F-D73D6775F327}"/>
              </a:ext>
            </a:extLst>
          </p:cNvPr>
          <p:cNvSpPr/>
          <p:nvPr/>
        </p:nvSpPr>
        <p:spPr>
          <a:xfrm rot="5400000" flipV="1">
            <a:off x="684358" y="302391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3F3DA4-9D80-49B8-90A3-250ABF99AC4E}"/>
              </a:ext>
            </a:extLst>
          </p:cNvPr>
          <p:cNvSpPr/>
          <p:nvPr/>
        </p:nvSpPr>
        <p:spPr>
          <a:xfrm rot="5400000" flipV="1">
            <a:off x="3639664" y="523107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9BC577F-2D44-464C-8E81-DE2239809F14}"/>
              </a:ext>
            </a:extLst>
          </p:cNvPr>
          <p:cNvSpPr/>
          <p:nvPr/>
        </p:nvSpPr>
        <p:spPr>
          <a:xfrm rot="5400000" flipV="1">
            <a:off x="4378887" y="523141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4AB597D-C52E-4844-A020-DCE143CCA4EB}"/>
              </a:ext>
            </a:extLst>
          </p:cNvPr>
          <p:cNvSpPr/>
          <p:nvPr/>
        </p:nvSpPr>
        <p:spPr>
          <a:xfrm rot="5400000" flipV="1">
            <a:off x="1450479" y="5209886"/>
            <a:ext cx="739396" cy="78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B55CF63-82D5-4FF6-AB30-810008C9C4FC}"/>
              </a:ext>
            </a:extLst>
          </p:cNvPr>
          <p:cNvSpPr/>
          <p:nvPr/>
        </p:nvSpPr>
        <p:spPr>
          <a:xfrm rot="5400000" flipV="1">
            <a:off x="686687" y="523267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BA45EB-908D-4A66-9960-9DA65A7C5E74}"/>
              </a:ext>
            </a:extLst>
          </p:cNvPr>
          <p:cNvSpPr/>
          <p:nvPr/>
        </p:nvSpPr>
        <p:spPr>
          <a:xfrm rot="5400000" flipV="1">
            <a:off x="2169650" y="523107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8CDAC0E-26C1-40DF-94D5-E8EDDD484FAE}"/>
              </a:ext>
            </a:extLst>
          </p:cNvPr>
          <p:cNvSpPr/>
          <p:nvPr/>
        </p:nvSpPr>
        <p:spPr>
          <a:xfrm rot="5400000" flipV="1">
            <a:off x="2898406" y="5968880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AABB1E1-BD77-4C5C-A00C-8E2C6C67C878}"/>
              </a:ext>
            </a:extLst>
          </p:cNvPr>
          <p:cNvSpPr/>
          <p:nvPr/>
        </p:nvSpPr>
        <p:spPr>
          <a:xfrm rot="5400000" flipV="1">
            <a:off x="3639664" y="5968880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20B05D0-0B37-40B1-BA4A-FA2E9C481EDD}"/>
              </a:ext>
            </a:extLst>
          </p:cNvPr>
          <p:cNvSpPr/>
          <p:nvPr/>
        </p:nvSpPr>
        <p:spPr>
          <a:xfrm rot="5400000" flipV="1">
            <a:off x="4378887" y="5969221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2F6E70B-EE81-4900-AB5D-B8DFC0E1E9F3}"/>
              </a:ext>
            </a:extLst>
          </p:cNvPr>
          <p:cNvSpPr/>
          <p:nvPr/>
        </p:nvSpPr>
        <p:spPr>
          <a:xfrm rot="5400000" flipV="1">
            <a:off x="1442741" y="5943930"/>
            <a:ext cx="739396" cy="78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FF70801-82D8-4429-A79B-1C516605CE8F}"/>
              </a:ext>
            </a:extLst>
          </p:cNvPr>
          <p:cNvSpPr/>
          <p:nvPr/>
        </p:nvSpPr>
        <p:spPr>
          <a:xfrm rot="5400000" flipV="1">
            <a:off x="692704" y="5967578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C890A6B-D70F-4578-84C1-AF4E3D9DD91D}"/>
              </a:ext>
            </a:extLst>
          </p:cNvPr>
          <p:cNvSpPr/>
          <p:nvPr/>
        </p:nvSpPr>
        <p:spPr>
          <a:xfrm rot="5400000" flipV="1">
            <a:off x="2159011" y="5968880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6A5AB36-EB98-4D5E-8F90-80C0A82240A3}"/>
              </a:ext>
            </a:extLst>
          </p:cNvPr>
          <p:cNvSpPr/>
          <p:nvPr/>
        </p:nvSpPr>
        <p:spPr>
          <a:xfrm flipV="1">
            <a:off x="656648" y="2267890"/>
            <a:ext cx="75245" cy="446167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AE738F6-F289-4BBD-A76E-A39BA6E1CB12}"/>
              </a:ext>
            </a:extLst>
          </p:cNvPr>
          <p:cNvSpPr/>
          <p:nvPr/>
        </p:nvSpPr>
        <p:spPr>
          <a:xfrm rot="16200000" flipV="1">
            <a:off x="3235983" y="4052605"/>
            <a:ext cx="97617" cy="525629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5470907-06D9-4AA5-9343-9D4F2E2F63CB}"/>
              </a:ext>
            </a:extLst>
          </p:cNvPr>
          <p:cNvSpPr/>
          <p:nvPr/>
        </p:nvSpPr>
        <p:spPr>
          <a:xfrm rot="5400000" flipV="1">
            <a:off x="2902168" y="523107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DF77CC3-F4C4-41C6-8498-FC9DF91CDC40}"/>
              </a:ext>
            </a:extLst>
          </p:cNvPr>
          <p:cNvSpPr/>
          <p:nvPr/>
        </p:nvSpPr>
        <p:spPr>
          <a:xfrm flipV="1">
            <a:off x="3610208" y="5185077"/>
            <a:ext cx="52697" cy="14965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FBA90E6-3B50-4905-97D7-51B0F154DA5E}"/>
              </a:ext>
            </a:extLst>
          </p:cNvPr>
          <p:cNvSpPr/>
          <p:nvPr/>
        </p:nvSpPr>
        <p:spPr>
          <a:xfrm rot="5400000">
            <a:off x="97195" y="3159389"/>
            <a:ext cx="2722969" cy="1291943"/>
          </a:xfrm>
          <a:prstGeom prst="roundRect">
            <a:avLst>
              <a:gd name="adj" fmla="val 11493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A5437B13-EA2D-4D84-A555-97A58888690B}"/>
              </a:ext>
            </a:extLst>
          </p:cNvPr>
          <p:cNvSpPr/>
          <p:nvPr/>
        </p:nvSpPr>
        <p:spPr>
          <a:xfrm>
            <a:off x="803276" y="5282025"/>
            <a:ext cx="2734607" cy="1311729"/>
          </a:xfrm>
          <a:prstGeom prst="roundRect">
            <a:avLst>
              <a:gd name="adj" fmla="val 11493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09139D-68F3-486A-BC1E-64A2EC7A8DCB}"/>
              </a:ext>
            </a:extLst>
          </p:cNvPr>
          <p:cNvSpPr/>
          <p:nvPr/>
        </p:nvSpPr>
        <p:spPr>
          <a:xfrm rot="5400000">
            <a:off x="3698801" y="6049326"/>
            <a:ext cx="567444" cy="567444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9C815FB-CCF2-46A1-90A7-21FE9184C69E}"/>
              </a:ext>
            </a:extLst>
          </p:cNvPr>
          <p:cNvSpPr/>
          <p:nvPr/>
        </p:nvSpPr>
        <p:spPr>
          <a:xfrm rot="16200000" flipV="1">
            <a:off x="3942716" y="4834335"/>
            <a:ext cx="68087" cy="73310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FCEA9B8-3793-47B2-9D17-EBB1F975E1BC}"/>
              </a:ext>
            </a:extLst>
          </p:cNvPr>
          <p:cNvSpPr/>
          <p:nvPr/>
        </p:nvSpPr>
        <p:spPr>
          <a:xfrm rot="16200000">
            <a:off x="4662398" y="4819262"/>
            <a:ext cx="139832" cy="78104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6BBE6AF-6E2D-4186-984D-2971169D0F03}"/>
              </a:ext>
            </a:extLst>
          </p:cNvPr>
          <p:cNvCxnSpPr>
            <a:cxnSpLocks/>
          </p:cNvCxnSpPr>
          <p:nvPr/>
        </p:nvCxnSpPr>
        <p:spPr>
          <a:xfrm>
            <a:off x="4713711" y="4816188"/>
            <a:ext cx="0" cy="28169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A3BE4A6D-239B-4094-BCE6-A288B467F0F5}"/>
              </a:ext>
            </a:extLst>
          </p:cNvPr>
          <p:cNvCxnSpPr>
            <a:cxnSpLocks/>
          </p:cNvCxnSpPr>
          <p:nvPr/>
        </p:nvCxnSpPr>
        <p:spPr>
          <a:xfrm flipV="1">
            <a:off x="4728866" y="5338656"/>
            <a:ext cx="0" cy="28169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B01F8D3-4C4B-4407-A0F4-5CC2454E6C8B}"/>
              </a:ext>
            </a:extLst>
          </p:cNvPr>
          <p:cNvSpPr/>
          <p:nvPr/>
        </p:nvSpPr>
        <p:spPr>
          <a:xfrm rot="5400000">
            <a:off x="3475468" y="5507922"/>
            <a:ext cx="567444" cy="174258"/>
          </a:xfrm>
          <a:prstGeom prst="roundRect">
            <a:avLst>
              <a:gd name="adj" fmla="val 490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37396F-BC73-482E-9833-E2EFA2BDAEFD}"/>
              </a:ext>
            </a:extLst>
          </p:cNvPr>
          <p:cNvGrpSpPr/>
          <p:nvPr/>
        </p:nvGrpSpPr>
        <p:grpSpPr>
          <a:xfrm>
            <a:off x="3759190" y="5399630"/>
            <a:ext cx="413217" cy="290455"/>
            <a:chOff x="4687629" y="4893281"/>
            <a:chExt cx="413217" cy="290455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88BAD001-B368-4217-82FC-9D70A48352BF}"/>
                </a:ext>
              </a:extLst>
            </p:cNvPr>
            <p:cNvSpPr/>
            <p:nvPr/>
          </p:nvSpPr>
          <p:spPr>
            <a:xfrm rot="10800000" flipV="1">
              <a:off x="4745503" y="4893281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30796F4-0499-4122-B5FC-D59E609A758F}"/>
                </a:ext>
              </a:extLst>
            </p:cNvPr>
            <p:cNvSpPr txBox="1"/>
            <p:nvPr/>
          </p:nvSpPr>
          <p:spPr>
            <a:xfrm>
              <a:off x="4687629" y="4906737"/>
              <a:ext cx="413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타원 171">
            <a:extLst>
              <a:ext uri="{FF2B5EF4-FFF2-40B4-BE49-F238E27FC236}">
                <a16:creationId xmlns:a16="http://schemas.microsoft.com/office/drawing/2014/main" id="{33B5EB39-09AF-4C35-B2A6-BE9BF47BCBCA}"/>
              </a:ext>
            </a:extLst>
          </p:cNvPr>
          <p:cNvSpPr/>
          <p:nvPr/>
        </p:nvSpPr>
        <p:spPr>
          <a:xfrm rot="10800000" flipV="1">
            <a:off x="4032165" y="598779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798B60C-2302-4C93-BE61-65B9AF1DCC34}"/>
              </a:ext>
            </a:extLst>
          </p:cNvPr>
          <p:cNvSpPr/>
          <p:nvPr/>
        </p:nvSpPr>
        <p:spPr>
          <a:xfrm rot="10800000" flipV="1">
            <a:off x="4341790" y="493610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7AD7F61E-1C31-4604-935E-22C81E7093A7}"/>
              </a:ext>
            </a:extLst>
          </p:cNvPr>
          <p:cNvSpPr/>
          <p:nvPr/>
        </p:nvSpPr>
        <p:spPr>
          <a:xfrm rot="10800000" flipV="1">
            <a:off x="1830952" y="258856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7B058D3-5DEE-42C7-A727-907C9D4B6B06}"/>
              </a:ext>
            </a:extLst>
          </p:cNvPr>
          <p:cNvSpPr/>
          <p:nvPr/>
        </p:nvSpPr>
        <p:spPr>
          <a:xfrm rot="10800000" flipV="1">
            <a:off x="3183489" y="519117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24ED35F-57E1-42A6-9D18-708857419F43}"/>
              </a:ext>
            </a:extLst>
          </p:cNvPr>
          <p:cNvSpPr/>
          <p:nvPr/>
        </p:nvSpPr>
        <p:spPr>
          <a:xfrm rot="5400000" flipV="1">
            <a:off x="686782" y="80824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ACC7CC3-B14A-4634-8C7B-02C2DEC020A0}"/>
              </a:ext>
            </a:extLst>
          </p:cNvPr>
          <p:cNvSpPr/>
          <p:nvPr/>
        </p:nvSpPr>
        <p:spPr>
          <a:xfrm rot="5400000" flipV="1">
            <a:off x="1424822" y="809300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84B0769-4906-4131-ADA9-4CA43DDD12F8}"/>
              </a:ext>
            </a:extLst>
          </p:cNvPr>
          <p:cNvSpPr/>
          <p:nvPr/>
        </p:nvSpPr>
        <p:spPr>
          <a:xfrm rot="5400000" flipV="1">
            <a:off x="2163995" y="806699"/>
            <a:ext cx="739396" cy="744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FA4A64B-8C5D-4080-A9A4-59019A11F207}"/>
              </a:ext>
            </a:extLst>
          </p:cNvPr>
          <p:cNvSpPr/>
          <p:nvPr/>
        </p:nvSpPr>
        <p:spPr>
          <a:xfrm rot="5400000" flipV="1">
            <a:off x="3639214" y="807886"/>
            <a:ext cx="739396" cy="7422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62987DD-568D-432F-B578-0CB10431C4E3}"/>
              </a:ext>
            </a:extLst>
          </p:cNvPr>
          <p:cNvSpPr/>
          <p:nvPr/>
        </p:nvSpPr>
        <p:spPr>
          <a:xfrm rot="5400000" flipV="1">
            <a:off x="2903037" y="809876"/>
            <a:ext cx="739396" cy="738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BC2515E-7F72-4CF5-B274-519169FFD528}"/>
              </a:ext>
            </a:extLst>
          </p:cNvPr>
          <p:cNvSpPr/>
          <p:nvPr/>
        </p:nvSpPr>
        <p:spPr>
          <a:xfrm>
            <a:off x="635540" y="1518277"/>
            <a:ext cx="139832" cy="73939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185146A-C1EC-473E-B33D-CBC691EE6800}"/>
              </a:ext>
            </a:extLst>
          </p:cNvPr>
          <p:cNvSpPr/>
          <p:nvPr/>
        </p:nvSpPr>
        <p:spPr>
          <a:xfrm>
            <a:off x="635540" y="778882"/>
            <a:ext cx="139832" cy="73939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AAF77357-7F95-4C2C-B890-7EF442614AE2}"/>
              </a:ext>
            </a:extLst>
          </p:cNvPr>
          <p:cNvCxnSpPr>
            <a:cxnSpLocks/>
          </p:cNvCxnSpPr>
          <p:nvPr/>
        </p:nvCxnSpPr>
        <p:spPr>
          <a:xfrm flipH="1">
            <a:off x="148655" y="1148580"/>
            <a:ext cx="405053" cy="3826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7317665C-3138-40F3-A689-2876D619AB68}"/>
              </a:ext>
            </a:extLst>
          </p:cNvPr>
          <p:cNvSpPr/>
          <p:nvPr/>
        </p:nvSpPr>
        <p:spPr>
          <a:xfrm rot="10800000" flipV="1">
            <a:off x="435082" y="835412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8FF370-2A3A-49B8-AAED-FF2241D5233C}"/>
              </a:ext>
            </a:extLst>
          </p:cNvPr>
          <p:cNvGrpSpPr/>
          <p:nvPr/>
        </p:nvGrpSpPr>
        <p:grpSpPr>
          <a:xfrm>
            <a:off x="3354466" y="2421486"/>
            <a:ext cx="987323" cy="344035"/>
            <a:chOff x="5558062" y="627385"/>
            <a:chExt cx="987323" cy="344035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6AD403AE-7BB3-4B7E-8D5C-4920846DB1EB}"/>
                </a:ext>
              </a:extLst>
            </p:cNvPr>
            <p:cNvSpPr/>
            <p:nvPr/>
          </p:nvSpPr>
          <p:spPr>
            <a:xfrm>
              <a:off x="5558062" y="627385"/>
              <a:ext cx="987323" cy="208104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5617255" y="684040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B608CBF-E008-41AB-9471-3AFB8366C66B}"/>
              </a:ext>
            </a:extLst>
          </p:cNvPr>
          <p:cNvSpPr/>
          <p:nvPr/>
        </p:nvSpPr>
        <p:spPr>
          <a:xfrm rot="5400000" flipV="1">
            <a:off x="5096951" y="2262736"/>
            <a:ext cx="783907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AEA36DB-FDCC-4D2E-856D-5C96B0B51294}"/>
              </a:ext>
            </a:extLst>
          </p:cNvPr>
          <p:cNvSpPr/>
          <p:nvPr/>
        </p:nvSpPr>
        <p:spPr>
          <a:xfrm rot="5400000" flipV="1">
            <a:off x="5119207" y="1543482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96D5D33-915A-4B04-B117-98DB825E1655}"/>
              </a:ext>
            </a:extLst>
          </p:cNvPr>
          <p:cNvSpPr/>
          <p:nvPr/>
        </p:nvSpPr>
        <p:spPr>
          <a:xfrm rot="5400000" flipV="1">
            <a:off x="5117892" y="80765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2507745-063E-4693-8281-F94FB231DA9D}"/>
              </a:ext>
            </a:extLst>
          </p:cNvPr>
          <p:cNvSpPr/>
          <p:nvPr/>
        </p:nvSpPr>
        <p:spPr>
          <a:xfrm rot="5400000" flipV="1">
            <a:off x="4379851" y="80844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F0E7CD8-FC6D-44A2-BF51-AC03EBCB82B1}"/>
              </a:ext>
            </a:extLst>
          </p:cNvPr>
          <p:cNvSpPr/>
          <p:nvPr/>
        </p:nvSpPr>
        <p:spPr>
          <a:xfrm rot="16200000" flipV="1">
            <a:off x="3212437" y="-1870216"/>
            <a:ext cx="123606" cy="527739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6B3DDF1-8B66-44A5-97B0-9AD2CD5DD7DF}"/>
              </a:ext>
            </a:extLst>
          </p:cNvPr>
          <p:cNvSpPr/>
          <p:nvPr/>
        </p:nvSpPr>
        <p:spPr>
          <a:xfrm rot="5400000" flipV="1">
            <a:off x="5119207" y="4494702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B6AAFA4-9F4D-4AA6-862F-23F5C419114A}"/>
              </a:ext>
            </a:extLst>
          </p:cNvPr>
          <p:cNvSpPr/>
          <p:nvPr/>
        </p:nvSpPr>
        <p:spPr>
          <a:xfrm rot="5400000" flipV="1">
            <a:off x="5116928" y="5230632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E3D15A4-1BB7-48FE-A3FB-B8AA13BA26A4}"/>
              </a:ext>
            </a:extLst>
          </p:cNvPr>
          <p:cNvSpPr/>
          <p:nvPr/>
        </p:nvSpPr>
        <p:spPr>
          <a:xfrm rot="16200000">
            <a:off x="5414433" y="4827303"/>
            <a:ext cx="139832" cy="73939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BBD3651-7658-4DC9-B28D-B6BDEBF1E833}"/>
              </a:ext>
            </a:extLst>
          </p:cNvPr>
          <p:cNvCxnSpPr>
            <a:cxnSpLocks/>
          </p:cNvCxnSpPr>
          <p:nvPr/>
        </p:nvCxnSpPr>
        <p:spPr>
          <a:xfrm flipV="1">
            <a:off x="5524203" y="5311329"/>
            <a:ext cx="0" cy="28169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7207F8A4-BA59-4335-BA31-893997E21634}"/>
              </a:ext>
            </a:extLst>
          </p:cNvPr>
          <p:cNvCxnSpPr>
            <a:cxnSpLocks/>
          </p:cNvCxnSpPr>
          <p:nvPr/>
        </p:nvCxnSpPr>
        <p:spPr>
          <a:xfrm>
            <a:off x="5524203" y="4816188"/>
            <a:ext cx="0" cy="28169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2865290-79C3-4813-95BC-FDFAD788D702}"/>
              </a:ext>
            </a:extLst>
          </p:cNvPr>
          <p:cNvSpPr/>
          <p:nvPr/>
        </p:nvSpPr>
        <p:spPr>
          <a:xfrm flipV="1">
            <a:off x="5822073" y="727115"/>
            <a:ext cx="90866" cy="598110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D450B5-F645-4B5A-A2E1-ABD077AAE9C8}"/>
              </a:ext>
            </a:extLst>
          </p:cNvPr>
          <p:cNvGrpSpPr/>
          <p:nvPr/>
        </p:nvGrpSpPr>
        <p:grpSpPr>
          <a:xfrm>
            <a:off x="5602880" y="2352719"/>
            <a:ext cx="363673" cy="975490"/>
            <a:chOff x="4862869" y="2371402"/>
            <a:chExt cx="363673" cy="975490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1C762E17-8B3D-4B38-A343-96B50C871C6B}"/>
                </a:ext>
              </a:extLst>
            </p:cNvPr>
            <p:cNvSpPr/>
            <p:nvPr/>
          </p:nvSpPr>
          <p:spPr>
            <a:xfrm rot="5400000">
              <a:off x="4478220" y="2756051"/>
              <a:ext cx="975490" cy="206192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9DACF0CF-ABE4-4977-8346-AC08A27B9029}"/>
                </a:ext>
              </a:extLst>
            </p:cNvPr>
            <p:cNvSpPr/>
            <p:nvPr/>
          </p:nvSpPr>
          <p:spPr>
            <a:xfrm rot="10800000" flipV="1">
              <a:off x="4939162" y="2453790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D1ECF-FCC8-4F3C-A4CD-41164BF9AC51}"/>
              </a:ext>
            </a:extLst>
          </p:cNvPr>
          <p:cNvGrpSpPr/>
          <p:nvPr/>
        </p:nvGrpSpPr>
        <p:grpSpPr>
          <a:xfrm>
            <a:off x="5618192" y="3422749"/>
            <a:ext cx="313859" cy="975489"/>
            <a:chOff x="4850562" y="3428999"/>
            <a:chExt cx="313859" cy="975489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B5EE8637-B90E-4E8B-A9F2-3C65DBCB7399}"/>
                </a:ext>
              </a:extLst>
            </p:cNvPr>
            <p:cNvSpPr/>
            <p:nvPr/>
          </p:nvSpPr>
          <p:spPr>
            <a:xfrm rot="5400000">
              <a:off x="4465913" y="3813648"/>
              <a:ext cx="975489" cy="206192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741D480-2ED6-44BB-9AFE-DEEBE1BCC18A}"/>
                </a:ext>
              </a:extLst>
            </p:cNvPr>
            <p:cNvSpPr/>
            <p:nvPr/>
          </p:nvSpPr>
          <p:spPr>
            <a:xfrm rot="10800000" flipV="1">
              <a:off x="4877041" y="3510077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195897" y="3409950"/>
            <a:ext cx="5543337" cy="3151038"/>
            <a:chOff x="892809" y="2259622"/>
            <a:chExt cx="5543337" cy="315103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72126" y="2259622"/>
              <a:ext cx="2325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22g x 2g x 6g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4BBAB65-423F-4082-9E30-464537BE25E8}"/>
              </a:ext>
            </a:extLst>
          </p:cNvPr>
          <p:cNvGrpSpPr/>
          <p:nvPr/>
        </p:nvGrpSpPr>
        <p:grpSpPr>
          <a:xfrm>
            <a:off x="103109" y="1956666"/>
            <a:ext cx="11985782" cy="1028335"/>
            <a:chOff x="-228498" y="1935456"/>
            <a:chExt cx="11985782" cy="1028335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99BAF849-17F0-4A10-890F-58A0A4026119}"/>
                </a:ext>
              </a:extLst>
            </p:cNvPr>
            <p:cNvGrpSpPr/>
            <p:nvPr/>
          </p:nvGrpSpPr>
          <p:grpSpPr>
            <a:xfrm>
              <a:off x="324503" y="1956307"/>
              <a:ext cx="10880060" cy="991992"/>
              <a:chOff x="220981" y="192003"/>
              <a:chExt cx="10880060" cy="9919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7147473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764258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7147473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764258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6158033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665314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6158033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665314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5167588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566270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5167588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566270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4178148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467326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4178148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467326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319030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3685417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319030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3685417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220086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695977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220086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695977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21042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705532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21042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705532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22098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716092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22098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716092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10110816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10605928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10110816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10605928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9121376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9616488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9121376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9616488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8130931" y="19275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8626043" y="19275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8130931" y="68812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8626043" y="68812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09FFA5E-31E2-4217-B79D-7B1B799D27C0}"/>
                </a:ext>
              </a:extLst>
            </p:cNvPr>
            <p:cNvSpPr/>
            <p:nvPr/>
          </p:nvSpPr>
          <p:spPr>
            <a:xfrm rot="10800000">
              <a:off x="11150758" y="2008111"/>
              <a:ext cx="93634" cy="88662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2CBF922-8A27-4E40-91A0-12B1A04856BC}"/>
                </a:ext>
              </a:extLst>
            </p:cNvPr>
            <p:cNvSpPr/>
            <p:nvPr/>
          </p:nvSpPr>
          <p:spPr>
            <a:xfrm rot="10800000" flipV="1">
              <a:off x="11204562" y="2048114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701FCBD-094E-4977-ADB2-4888AA2FC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44392" y="2454915"/>
              <a:ext cx="512892" cy="484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3976C79-F3EC-4223-9EA0-95ED7DB05D09}"/>
                </a:ext>
              </a:extLst>
            </p:cNvPr>
            <p:cNvSpPr/>
            <p:nvPr/>
          </p:nvSpPr>
          <p:spPr>
            <a:xfrm rot="5400000" flipV="1">
              <a:off x="5718125" y="-2532877"/>
              <a:ext cx="69057" cy="109242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F0F05C9-6CA7-4311-AA23-F53B28BB8C04}"/>
                </a:ext>
              </a:extLst>
            </p:cNvPr>
            <p:cNvSpPr/>
            <p:nvPr/>
          </p:nvSpPr>
          <p:spPr>
            <a:xfrm rot="10800000">
              <a:off x="257771" y="2006737"/>
              <a:ext cx="93634" cy="88662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2E67CF1-64CA-4886-B0A6-F4CF3DE1730C}"/>
                </a:ext>
              </a:extLst>
            </p:cNvPr>
            <p:cNvSpPr/>
            <p:nvPr/>
          </p:nvSpPr>
          <p:spPr>
            <a:xfrm rot="5400000" flipV="1">
              <a:off x="5723480" y="-3492155"/>
              <a:ext cx="69057" cy="109242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246866" y="210397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00362E0-91CD-4511-BD43-52B3BF8A1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8498" y="2450047"/>
              <a:ext cx="452902" cy="2422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7153D2-B9ED-4CAA-880F-12F30AE834D2}"/>
              </a:ext>
            </a:extLst>
          </p:cNvPr>
          <p:cNvSpPr/>
          <p:nvPr/>
        </p:nvSpPr>
        <p:spPr>
          <a:xfrm rot="5400000">
            <a:off x="1610771" y="1495854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236D127-A961-4295-B74C-15C630BEB308}"/>
              </a:ext>
            </a:extLst>
          </p:cNvPr>
          <p:cNvSpPr/>
          <p:nvPr/>
        </p:nvSpPr>
        <p:spPr>
          <a:xfrm rot="5400000">
            <a:off x="3095936" y="1495854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7678DE-EE76-4AE1-9DDE-A1C51473090E}"/>
              </a:ext>
            </a:extLst>
          </p:cNvPr>
          <p:cNvSpPr/>
          <p:nvPr/>
        </p:nvSpPr>
        <p:spPr>
          <a:xfrm rot="5400000">
            <a:off x="4580078" y="1495690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068507-4048-46B3-B9F5-FE74C0CFBAA0}"/>
              </a:ext>
            </a:extLst>
          </p:cNvPr>
          <p:cNvSpPr/>
          <p:nvPr/>
        </p:nvSpPr>
        <p:spPr>
          <a:xfrm rot="5400000">
            <a:off x="10511195" y="1495477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C267A35-DF21-406C-84FF-632F568B2FFB}"/>
              </a:ext>
            </a:extLst>
          </p:cNvPr>
          <p:cNvSpPr/>
          <p:nvPr/>
        </p:nvSpPr>
        <p:spPr>
          <a:xfrm rot="5400000">
            <a:off x="9025638" y="1495371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B7E4246-704E-477F-956F-1E99EEF5D7FF}"/>
              </a:ext>
            </a:extLst>
          </p:cNvPr>
          <p:cNvSpPr/>
          <p:nvPr/>
        </p:nvSpPr>
        <p:spPr>
          <a:xfrm rot="5400000">
            <a:off x="7546448" y="1496085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C2B1766-67F5-4CBA-A3FE-97436181DA6A}"/>
              </a:ext>
            </a:extLst>
          </p:cNvPr>
          <p:cNvSpPr/>
          <p:nvPr/>
        </p:nvSpPr>
        <p:spPr>
          <a:xfrm>
            <a:off x="10099344" y="1782421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32C6FE9-6DE4-421D-B0F1-B0DA393EC77A}"/>
              </a:ext>
            </a:extLst>
          </p:cNvPr>
          <p:cNvSpPr/>
          <p:nvPr/>
        </p:nvSpPr>
        <p:spPr>
          <a:xfrm>
            <a:off x="8646933" y="1783518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4D8174A-6768-4067-B607-1C3F176A7289}"/>
              </a:ext>
            </a:extLst>
          </p:cNvPr>
          <p:cNvSpPr/>
          <p:nvPr/>
        </p:nvSpPr>
        <p:spPr>
          <a:xfrm>
            <a:off x="7089359" y="1771237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CB0721B-1F96-4280-9A7F-2234CA923413}"/>
              </a:ext>
            </a:extLst>
          </p:cNvPr>
          <p:cNvSpPr/>
          <p:nvPr/>
        </p:nvSpPr>
        <p:spPr>
          <a:xfrm>
            <a:off x="4133453" y="1787034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5E985577-4B64-46BD-BCAC-B4A602AC91E4}"/>
              </a:ext>
            </a:extLst>
          </p:cNvPr>
          <p:cNvSpPr/>
          <p:nvPr/>
        </p:nvSpPr>
        <p:spPr>
          <a:xfrm>
            <a:off x="2663457" y="17744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2192C7-048E-45B5-A810-E28AB9C22A79}"/>
              </a:ext>
            </a:extLst>
          </p:cNvPr>
          <p:cNvSpPr/>
          <p:nvPr/>
        </p:nvSpPr>
        <p:spPr>
          <a:xfrm>
            <a:off x="1174537" y="177675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9B8AFC61-06D4-4B73-A24B-81F35E6FB07A}"/>
              </a:ext>
            </a:extLst>
          </p:cNvPr>
          <p:cNvCxnSpPr>
            <a:cxnSpLocks/>
            <a:stCxn id="130" idx="0"/>
          </p:cNvCxnSpPr>
          <p:nvPr/>
        </p:nvCxnSpPr>
        <p:spPr>
          <a:xfrm flipH="1">
            <a:off x="4005748" y="1522304"/>
            <a:ext cx="2970015" cy="4919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591FCFB9-9A30-4B01-982E-32B7BE254F82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3965224" y="1515076"/>
            <a:ext cx="3034997" cy="4936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10B0B532-7AE6-49C2-B1F4-0B7C2532203D}"/>
              </a:ext>
            </a:extLst>
          </p:cNvPr>
          <p:cNvSpPr/>
          <p:nvPr/>
        </p:nvSpPr>
        <p:spPr>
          <a:xfrm>
            <a:off x="3994675" y="1522304"/>
            <a:ext cx="3005546" cy="4929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CED3738-B9DF-4730-9160-6107C173061F}"/>
              </a:ext>
            </a:extLst>
          </p:cNvPr>
          <p:cNvGrpSpPr/>
          <p:nvPr/>
        </p:nvGrpSpPr>
        <p:grpSpPr>
          <a:xfrm>
            <a:off x="1004216" y="5462327"/>
            <a:ext cx="2970786" cy="982157"/>
            <a:chOff x="3852488" y="5373371"/>
            <a:chExt cx="2970786" cy="98215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2130F-A099-48EC-8E32-BCBDC99540B0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9A31A0-5132-4CFC-8799-2609926A5FB2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B11F45-B578-44F1-871C-E75B67DD6AEB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7DA1802-9707-47DD-BD56-DBB016A889E2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A91D37A-B339-4A14-A454-310FD32BD4CF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D46A9F-AADD-4795-BDEF-4FC1E07A69E2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9FBBABC-169A-4F3B-BE96-7AC514F51F5B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A311633-26D1-4184-AF89-933F36419868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F06059-2EA6-4D1A-A339-E711D6212CF0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908883B-3B49-41E7-980B-8563EA05D353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43043B5-338E-4C51-AE02-EE43B7427D6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F6A6A15-A263-408A-8723-FCE151AD8532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E3AC9D-869A-4012-B080-FA4FA4ABD886}"/>
              </a:ext>
            </a:extLst>
          </p:cNvPr>
          <p:cNvSpPr/>
          <p:nvPr/>
        </p:nvSpPr>
        <p:spPr>
          <a:xfrm flipV="1">
            <a:off x="4965107" y="1027304"/>
            <a:ext cx="498309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20DE5-4893-42E2-AE99-D430517AFBD5}"/>
              </a:ext>
            </a:extLst>
          </p:cNvPr>
          <p:cNvSpPr/>
          <p:nvPr/>
        </p:nvSpPr>
        <p:spPr>
          <a:xfrm flipV="1">
            <a:off x="5462602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5D426-D9ED-4648-88DC-068E8DEC9222}"/>
              </a:ext>
            </a:extLst>
          </p:cNvPr>
          <p:cNvSpPr/>
          <p:nvPr/>
        </p:nvSpPr>
        <p:spPr>
          <a:xfrm flipV="1">
            <a:off x="4967488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14142F-5CB1-4414-8AB6-EF088DD0978D}"/>
              </a:ext>
            </a:extLst>
          </p:cNvPr>
          <p:cNvSpPr/>
          <p:nvPr/>
        </p:nvSpPr>
        <p:spPr>
          <a:xfrm flipV="1">
            <a:off x="5462602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BBFF5-6F65-413C-AA4E-E6B82D84FA0D}"/>
              </a:ext>
            </a:extLst>
          </p:cNvPr>
          <p:cNvSpPr/>
          <p:nvPr/>
        </p:nvSpPr>
        <p:spPr>
          <a:xfrm flipV="1">
            <a:off x="5957715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379FB0-9546-403E-8159-3F546A68234C}"/>
              </a:ext>
            </a:extLst>
          </p:cNvPr>
          <p:cNvSpPr/>
          <p:nvPr/>
        </p:nvSpPr>
        <p:spPr>
          <a:xfrm flipV="1">
            <a:off x="5957715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21D02-0C07-4595-9581-ABBE0A014B2F}"/>
              </a:ext>
            </a:extLst>
          </p:cNvPr>
          <p:cNvSpPr/>
          <p:nvPr/>
        </p:nvSpPr>
        <p:spPr>
          <a:xfrm flipV="1">
            <a:off x="6452827" y="1027193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A2C72-BC16-4CDF-9610-475C947053C4}"/>
              </a:ext>
            </a:extLst>
          </p:cNvPr>
          <p:cNvSpPr/>
          <p:nvPr/>
        </p:nvSpPr>
        <p:spPr>
          <a:xfrm flipV="1">
            <a:off x="6452827" y="532081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174B2-2F1D-4E3D-A1D6-BBBE60AB7021}"/>
              </a:ext>
            </a:extLst>
          </p:cNvPr>
          <p:cNvSpPr/>
          <p:nvPr/>
        </p:nvSpPr>
        <p:spPr>
          <a:xfrm flipV="1">
            <a:off x="4469695" y="1028237"/>
            <a:ext cx="49792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D631FB-123B-48A2-9E67-A597DB304381}"/>
              </a:ext>
            </a:extLst>
          </p:cNvPr>
          <p:cNvSpPr/>
          <p:nvPr/>
        </p:nvSpPr>
        <p:spPr>
          <a:xfrm flipV="1">
            <a:off x="3977921" y="1028237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0C7BCC-2887-46CD-857A-B74B7A2CB6BE}"/>
              </a:ext>
            </a:extLst>
          </p:cNvPr>
          <p:cNvSpPr/>
          <p:nvPr/>
        </p:nvSpPr>
        <p:spPr>
          <a:xfrm flipV="1">
            <a:off x="4473087" y="533534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9FCEAC-DC55-4ED8-9A7C-F82676B257F5}"/>
              </a:ext>
            </a:extLst>
          </p:cNvPr>
          <p:cNvSpPr/>
          <p:nvPr/>
        </p:nvSpPr>
        <p:spPr>
          <a:xfrm flipV="1">
            <a:off x="3977921" y="53435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97BB9F-D1E2-4DC7-9962-39296426C104}"/>
              </a:ext>
            </a:extLst>
          </p:cNvPr>
          <p:cNvGrpSpPr/>
          <p:nvPr/>
        </p:nvGrpSpPr>
        <p:grpSpPr>
          <a:xfrm flipV="1">
            <a:off x="1008492" y="532680"/>
            <a:ext cx="2970299" cy="990445"/>
            <a:chOff x="1787036" y="1430627"/>
            <a:chExt cx="1079863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BB05E0-A8D0-4BCE-9A22-12D8A94E3566}"/>
                </a:ext>
              </a:extLst>
            </p:cNvPr>
            <p:cNvSpPr/>
            <p:nvPr/>
          </p:nvSpPr>
          <p:spPr>
            <a:xfrm>
              <a:off x="1967158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7ADA26D-4824-4441-96EB-4A76C15834E3}"/>
                </a:ext>
              </a:extLst>
            </p:cNvPr>
            <p:cNvSpPr/>
            <p:nvPr/>
          </p:nvSpPr>
          <p:spPr>
            <a:xfrm>
              <a:off x="1966953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B775E2-762C-418E-B800-0E93372D988C}"/>
                </a:ext>
              </a:extLst>
            </p:cNvPr>
            <p:cNvSpPr/>
            <p:nvPr/>
          </p:nvSpPr>
          <p:spPr>
            <a:xfrm>
              <a:off x="2326899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246355-E653-4DC8-A555-3978E4984A4B}"/>
                </a:ext>
              </a:extLst>
            </p:cNvPr>
            <p:cNvSpPr/>
            <p:nvPr/>
          </p:nvSpPr>
          <p:spPr>
            <a:xfrm>
              <a:off x="232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40FAC9-97C7-4A57-AE62-949180902637}"/>
                </a:ext>
              </a:extLst>
            </p:cNvPr>
            <p:cNvSpPr/>
            <p:nvPr/>
          </p:nvSpPr>
          <p:spPr>
            <a:xfrm>
              <a:off x="2506899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331A4D-5C3E-4224-B1A5-C28180277123}"/>
                </a:ext>
              </a:extLst>
            </p:cNvPr>
            <p:cNvSpPr/>
            <p:nvPr/>
          </p:nvSpPr>
          <p:spPr>
            <a:xfrm>
              <a:off x="250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0FEE7C4-9A31-4B17-8B71-F72584F09CEC}"/>
                </a:ext>
              </a:extLst>
            </p:cNvPr>
            <p:cNvSpPr/>
            <p:nvPr/>
          </p:nvSpPr>
          <p:spPr>
            <a:xfrm>
              <a:off x="2686899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22774AC-C352-46F3-A9BB-6A78D50285B2}"/>
                </a:ext>
              </a:extLst>
            </p:cNvPr>
            <p:cNvSpPr/>
            <p:nvPr/>
          </p:nvSpPr>
          <p:spPr>
            <a:xfrm>
              <a:off x="268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D620D6-F5DF-43FA-BAEE-9E55B85F346A}"/>
                </a:ext>
              </a:extLst>
            </p:cNvPr>
            <p:cNvSpPr/>
            <p:nvPr/>
          </p:nvSpPr>
          <p:spPr>
            <a:xfrm>
              <a:off x="1787241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3724F8-3707-4141-AC81-96F927692DA1}"/>
                </a:ext>
              </a:extLst>
            </p:cNvPr>
            <p:cNvSpPr/>
            <p:nvPr/>
          </p:nvSpPr>
          <p:spPr>
            <a:xfrm>
              <a:off x="1787036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266CB5-C5A3-4988-83C6-822619D76F4E}"/>
                </a:ext>
              </a:extLst>
            </p:cNvPr>
            <p:cNvSpPr/>
            <p:nvPr/>
          </p:nvSpPr>
          <p:spPr>
            <a:xfrm>
              <a:off x="2146898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3D9CDE3-5D17-4694-AE0D-114F839F66CE}"/>
                </a:ext>
              </a:extLst>
            </p:cNvPr>
            <p:cNvSpPr/>
            <p:nvPr/>
          </p:nvSpPr>
          <p:spPr>
            <a:xfrm>
              <a:off x="2146898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8E719F7-C192-43B1-B02E-7C4B6DC632E8}"/>
              </a:ext>
            </a:extLst>
          </p:cNvPr>
          <p:cNvGrpSpPr/>
          <p:nvPr/>
        </p:nvGrpSpPr>
        <p:grpSpPr>
          <a:xfrm flipV="1">
            <a:off x="1006293" y="2487927"/>
            <a:ext cx="2970299" cy="990445"/>
            <a:chOff x="1787902" y="1430627"/>
            <a:chExt cx="1079863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E2297D-EC81-4182-99D7-7EB05A2140ED}"/>
                </a:ext>
              </a:extLst>
            </p:cNvPr>
            <p:cNvSpPr/>
            <p:nvPr/>
          </p:nvSpPr>
          <p:spPr>
            <a:xfrm>
              <a:off x="214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FCF54B5-149A-4D0D-90B7-D8506BC9CF6E}"/>
                </a:ext>
              </a:extLst>
            </p:cNvPr>
            <p:cNvSpPr/>
            <p:nvPr/>
          </p:nvSpPr>
          <p:spPr>
            <a:xfrm>
              <a:off x="2327765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BF4C9-54F5-4A1B-B593-DF9CAF9D12D8}"/>
                </a:ext>
              </a:extLst>
            </p:cNvPr>
            <p:cNvSpPr/>
            <p:nvPr/>
          </p:nvSpPr>
          <p:spPr>
            <a:xfrm>
              <a:off x="2147764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69769FC-B17F-43D5-B54A-1073485D4DE7}"/>
                </a:ext>
              </a:extLst>
            </p:cNvPr>
            <p:cNvSpPr/>
            <p:nvPr/>
          </p:nvSpPr>
          <p:spPr>
            <a:xfrm>
              <a:off x="232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8608BF-F8FF-42F6-97A9-7F0B893CCA67}"/>
                </a:ext>
              </a:extLst>
            </p:cNvPr>
            <p:cNvSpPr/>
            <p:nvPr/>
          </p:nvSpPr>
          <p:spPr>
            <a:xfrm>
              <a:off x="2507765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A07393-01BB-4F47-AA58-541ABBC92BBB}"/>
                </a:ext>
              </a:extLst>
            </p:cNvPr>
            <p:cNvSpPr/>
            <p:nvPr/>
          </p:nvSpPr>
          <p:spPr>
            <a:xfrm>
              <a:off x="250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F996093-157B-4579-85A8-03454C381F62}"/>
                </a:ext>
              </a:extLst>
            </p:cNvPr>
            <p:cNvSpPr/>
            <p:nvPr/>
          </p:nvSpPr>
          <p:spPr>
            <a:xfrm>
              <a:off x="2687765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328AEF-2B16-49CA-8AF5-B569E2E2821C}"/>
                </a:ext>
              </a:extLst>
            </p:cNvPr>
            <p:cNvSpPr/>
            <p:nvPr/>
          </p:nvSpPr>
          <p:spPr>
            <a:xfrm>
              <a:off x="268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3BCD9A8-94DE-49D9-802D-BF738C8017D0}"/>
                </a:ext>
              </a:extLst>
            </p:cNvPr>
            <p:cNvSpPr/>
            <p:nvPr/>
          </p:nvSpPr>
          <p:spPr>
            <a:xfrm>
              <a:off x="1968024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4F3CF5F-F9F4-4FD8-99A6-0221EE0364F6}"/>
                </a:ext>
              </a:extLst>
            </p:cNvPr>
            <p:cNvSpPr/>
            <p:nvPr/>
          </p:nvSpPr>
          <p:spPr>
            <a:xfrm>
              <a:off x="1788107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39B231-89D5-43CB-9915-E4F893B4EC0C}"/>
                </a:ext>
              </a:extLst>
            </p:cNvPr>
            <p:cNvSpPr/>
            <p:nvPr/>
          </p:nvSpPr>
          <p:spPr>
            <a:xfrm>
              <a:off x="1967819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4288D94-BCF6-44F3-9AFF-30ECFC626865}"/>
                </a:ext>
              </a:extLst>
            </p:cNvPr>
            <p:cNvSpPr/>
            <p:nvPr/>
          </p:nvSpPr>
          <p:spPr>
            <a:xfrm>
              <a:off x="1787902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D804D1C-B426-4733-9AED-7BF5EF09E595}"/>
              </a:ext>
            </a:extLst>
          </p:cNvPr>
          <p:cNvGrpSpPr/>
          <p:nvPr/>
        </p:nvGrpSpPr>
        <p:grpSpPr>
          <a:xfrm>
            <a:off x="999924" y="4473304"/>
            <a:ext cx="2940012" cy="1002807"/>
            <a:chOff x="1493453" y="4593494"/>
            <a:chExt cx="1068852" cy="36457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1DDA94-AA5A-460F-8356-8D87F7AC9E75}"/>
                </a:ext>
              </a:extLst>
            </p:cNvPr>
            <p:cNvSpPr/>
            <p:nvPr/>
          </p:nvSpPr>
          <p:spPr>
            <a:xfrm>
              <a:off x="1493453" y="4593494"/>
              <a:ext cx="1068852" cy="364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0F3A6CB-348F-4AF2-8547-A1BB9AD07CD6}"/>
                </a:ext>
              </a:extLst>
            </p:cNvPr>
            <p:cNvGrpSpPr/>
            <p:nvPr/>
          </p:nvGrpSpPr>
          <p:grpSpPr>
            <a:xfrm>
              <a:off x="2349043" y="4637740"/>
              <a:ext cx="115789" cy="299447"/>
              <a:chOff x="2345919" y="4650455"/>
              <a:chExt cx="115789" cy="299447"/>
            </a:xfrm>
          </p:grpSpPr>
          <p:sp>
            <p:nvSpPr>
              <p:cNvPr id="52" name="화살표: 오른쪽 51">
                <a:extLst>
                  <a:ext uri="{FF2B5EF4-FFF2-40B4-BE49-F238E27FC236}">
                    <a16:creationId xmlns:a16="http://schemas.microsoft.com/office/drawing/2014/main" id="{2212C973-F1D6-4B70-A7B7-F8995C61FBB6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화살표: 오른쪽 52">
                <a:extLst>
                  <a:ext uri="{FF2B5EF4-FFF2-40B4-BE49-F238E27FC236}">
                    <a16:creationId xmlns:a16="http://schemas.microsoft.com/office/drawing/2014/main" id="{B2781B95-7788-4E18-A6DE-1041AD548AE4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9304BE7-54F7-49AF-A6E8-8C1AADE19C89}"/>
                </a:ext>
              </a:extLst>
            </p:cNvPr>
            <p:cNvGrpSpPr/>
            <p:nvPr/>
          </p:nvGrpSpPr>
          <p:grpSpPr>
            <a:xfrm>
              <a:off x="1991106" y="4633933"/>
              <a:ext cx="115789" cy="299447"/>
              <a:chOff x="2345919" y="4650455"/>
              <a:chExt cx="115789" cy="299447"/>
            </a:xfrm>
          </p:grpSpPr>
          <p:sp>
            <p:nvSpPr>
              <p:cNvPr id="50" name="화살표: 오른쪽 49">
                <a:extLst>
                  <a:ext uri="{FF2B5EF4-FFF2-40B4-BE49-F238E27FC236}">
                    <a16:creationId xmlns:a16="http://schemas.microsoft.com/office/drawing/2014/main" id="{BBAE63C0-873C-4E97-928C-25218DCBC471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화살표: 오른쪽 50">
                <a:extLst>
                  <a:ext uri="{FF2B5EF4-FFF2-40B4-BE49-F238E27FC236}">
                    <a16:creationId xmlns:a16="http://schemas.microsoft.com/office/drawing/2014/main" id="{4AEAF571-FF3B-4B1F-A597-CE216604AF8A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0E98333-AE20-45DD-AD3F-8B4F28D52BCB}"/>
                </a:ext>
              </a:extLst>
            </p:cNvPr>
            <p:cNvGrpSpPr/>
            <p:nvPr/>
          </p:nvGrpSpPr>
          <p:grpSpPr>
            <a:xfrm>
              <a:off x="1636686" y="4627117"/>
              <a:ext cx="115789" cy="299447"/>
              <a:chOff x="2345919" y="4650455"/>
              <a:chExt cx="115789" cy="299447"/>
            </a:xfrm>
          </p:grpSpPr>
          <p:sp>
            <p:nvSpPr>
              <p:cNvPr id="48" name="화살표: 오른쪽 47">
                <a:extLst>
                  <a:ext uri="{FF2B5EF4-FFF2-40B4-BE49-F238E27FC236}">
                    <a16:creationId xmlns:a16="http://schemas.microsoft.com/office/drawing/2014/main" id="{C965B76F-FA83-4353-A722-B4820F15C8FF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화살표: 오른쪽 48">
                <a:extLst>
                  <a:ext uri="{FF2B5EF4-FFF2-40B4-BE49-F238E27FC236}">
                    <a16:creationId xmlns:a16="http://schemas.microsoft.com/office/drawing/2014/main" id="{FA7BECE5-25BC-4BA6-8DD1-E6F23582CBBB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574F9B-EBA5-441D-9E28-3DC21A4704DE}"/>
              </a:ext>
            </a:extLst>
          </p:cNvPr>
          <p:cNvSpPr/>
          <p:nvPr/>
        </p:nvSpPr>
        <p:spPr>
          <a:xfrm rot="5400000" flipV="1">
            <a:off x="2954022" y="4477556"/>
            <a:ext cx="60688" cy="19812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C5830C1-C2EC-4ABD-A122-7AD0CE2EC97D}"/>
              </a:ext>
            </a:extLst>
          </p:cNvPr>
          <p:cNvSpPr/>
          <p:nvPr/>
        </p:nvSpPr>
        <p:spPr>
          <a:xfrm rot="16200000" flipV="1">
            <a:off x="2435633" y="4911479"/>
            <a:ext cx="68335" cy="3021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2D7BEF1-26EC-415F-AFC4-E80C8312A2E9}"/>
              </a:ext>
            </a:extLst>
          </p:cNvPr>
          <p:cNvGrpSpPr/>
          <p:nvPr/>
        </p:nvGrpSpPr>
        <p:grpSpPr>
          <a:xfrm flipV="1">
            <a:off x="1008523" y="3475852"/>
            <a:ext cx="2972117" cy="990445"/>
            <a:chOff x="1788107" y="1430627"/>
            <a:chExt cx="1080524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FE895E4-8C3E-4D95-AF6D-DC6B7BDD1270}"/>
                </a:ext>
              </a:extLst>
            </p:cNvPr>
            <p:cNvSpPr/>
            <p:nvPr/>
          </p:nvSpPr>
          <p:spPr>
            <a:xfrm>
              <a:off x="214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379F77D-41D7-409A-BB60-19479EA71C6B}"/>
                </a:ext>
              </a:extLst>
            </p:cNvPr>
            <p:cNvSpPr/>
            <p:nvPr/>
          </p:nvSpPr>
          <p:spPr>
            <a:xfrm>
              <a:off x="232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7D47FEB-A9C7-434B-A3A2-616F892757A2}"/>
                </a:ext>
              </a:extLst>
            </p:cNvPr>
            <p:cNvSpPr/>
            <p:nvPr/>
          </p:nvSpPr>
          <p:spPr>
            <a:xfrm>
              <a:off x="214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16BEBEC-A56F-48D8-8B11-CC2E5E0359B3}"/>
                </a:ext>
              </a:extLst>
            </p:cNvPr>
            <p:cNvSpPr/>
            <p:nvPr/>
          </p:nvSpPr>
          <p:spPr>
            <a:xfrm>
              <a:off x="232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CEF23B-93D0-491D-BDA9-35325EFCC353}"/>
                </a:ext>
              </a:extLst>
            </p:cNvPr>
            <p:cNvSpPr/>
            <p:nvPr/>
          </p:nvSpPr>
          <p:spPr>
            <a:xfrm>
              <a:off x="2508631" y="14306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533C704-3410-469A-9BB4-B389096A4D0A}"/>
                </a:ext>
              </a:extLst>
            </p:cNvPr>
            <p:cNvSpPr/>
            <p:nvPr/>
          </p:nvSpPr>
          <p:spPr>
            <a:xfrm>
              <a:off x="2508631" y="161066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BBCE18E-1029-4F9B-9BF1-C9BD98BE712A}"/>
                </a:ext>
              </a:extLst>
            </p:cNvPr>
            <p:cNvSpPr/>
            <p:nvPr/>
          </p:nvSpPr>
          <p:spPr>
            <a:xfrm>
              <a:off x="2688631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98B390B-6022-4617-AFD4-F4307C2F99F1}"/>
                </a:ext>
              </a:extLst>
            </p:cNvPr>
            <p:cNvSpPr/>
            <p:nvPr/>
          </p:nvSpPr>
          <p:spPr>
            <a:xfrm>
              <a:off x="268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F1C1AC-B701-4B96-A02D-AB5CFB4F667B}"/>
                </a:ext>
              </a:extLst>
            </p:cNvPr>
            <p:cNvSpPr/>
            <p:nvPr/>
          </p:nvSpPr>
          <p:spPr>
            <a:xfrm>
              <a:off x="1968890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10A57CB-B378-400E-B410-FCD9D05C2138}"/>
                </a:ext>
              </a:extLst>
            </p:cNvPr>
            <p:cNvSpPr/>
            <p:nvPr/>
          </p:nvSpPr>
          <p:spPr>
            <a:xfrm>
              <a:off x="1788107" y="1432019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43152D9-877E-406C-A0C1-98C6F6E65906}"/>
                </a:ext>
              </a:extLst>
            </p:cNvPr>
            <p:cNvSpPr/>
            <p:nvPr/>
          </p:nvSpPr>
          <p:spPr>
            <a:xfrm>
              <a:off x="1968684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D3B2D84-95D0-4599-86FB-61DFA1CD3D9F}"/>
                </a:ext>
              </a:extLst>
            </p:cNvPr>
            <p:cNvSpPr/>
            <p:nvPr/>
          </p:nvSpPr>
          <p:spPr>
            <a:xfrm>
              <a:off x="1788768" y="161070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225ADA4-595A-4B08-8391-CBF0EB2BD705}"/>
              </a:ext>
            </a:extLst>
          </p:cNvPr>
          <p:cNvSpPr/>
          <p:nvPr/>
        </p:nvSpPr>
        <p:spPr>
          <a:xfrm rot="5400000" flipV="1">
            <a:off x="2224066" y="3237011"/>
            <a:ext cx="52091" cy="247983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01E32B1-5F82-4D15-985F-D90F292F5CE5}"/>
              </a:ext>
            </a:extLst>
          </p:cNvPr>
          <p:cNvSpPr/>
          <p:nvPr/>
        </p:nvSpPr>
        <p:spPr>
          <a:xfrm rot="5400000" flipV="1">
            <a:off x="2673449" y="2228835"/>
            <a:ext cx="137452" cy="247982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5F26C9B-E162-4C51-8CB5-A40FA94148DA}"/>
              </a:ext>
            </a:extLst>
          </p:cNvPr>
          <p:cNvSpPr/>
          <p:nvPr/>
        </p:nvSpPr>
        <p:spPr>
          <a:xfrm rot="10800000" flipV="1">
            <a:off x="3017979" y="488350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418DF3B-B524-42C9-A66C-B2D1347FC06C}"/>
              </a:ext>
            </a:extLst>
          </p:cNvPr>
          <p:cNvSpPr/>
          <p:nvPr/>
        </p:nvSpPr>
        <p:spPr>
          <a:xfrm>
            <a:off x="2061970" y="3596707"/>
            <a:ext cx="293214" cy="783928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A4FFE4E-B2F5-477D-9FB5-57F7615BD7B7}"/>
              </a:ext>
            </a:extLst>
          </p:cNvPr>
          <p:cNvSpPr/>
          <p:nvPr/>
        </p:nvSpPr>
        <p:spPr>
          <a:xfrm rot="10800000" flipV="1">
            <a:off x="963726" y="3349918"/>
            <a:ext cx="45719" cy="31018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CCF69EE-24B8-4BCD-A7DE-31BC8E5A36D0}"/>
              </a:ext>
            </a:extLst>
          </p:cNvPr>
          <p:cNvSpPr/>
          <p:nvPr/>
        </p:nvSpPr>
        <p:spPr>
          <a:xfrm rot="10800000" flipV="1">
            <a:off x="2211062" y="3903559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139ED33-5EC4-413F-8E84-1050DB1C9D9A}"/>
              </a:ext>
            </a:extLst>
          </p:cNvPr>
          <p:cNvGrpSpPr/>
          <p:nvPr/>
        </p:nvGrpSpPr>
        <p:grpSpPr>
          <a:xfrm flipV="1">
            <a:off x="1003730" y="1507033"/>
            <a:ext cx="2970299" cy="990335"/>
            <a:chOff x="1787036" y="1430667"/>
            <a:chExt cx="1079863" cy="36004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BF62983-7116-4D42-868E-43B1C7EE6C5D}"/>
                </a:ext>
              </a:extLst>
            </p:cNvPr>
            <p:cNvSpPr/>
            <p:nvPr/>
          </p:nvSpPr>
          <p:spPr>
            <a:xfrm>
              <a:off x="1967158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F9AB33A-6671-44B4-ACFD-AD8F60CCB1F8}"/>
                </a:ext>
              </a:extLst>
            </p:cNvPr>
            <p:cNvSpPr/>
            <p:nvPr/>
          </p:nvSpPr>
          <p:spPr>
            <a:xfrm>
              <a:off x="2326899" y="143235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73D6C10-A896-4EAF-947B-581EE26B96F8}"/>
                </a:ext>
              </a:extLst>
            </p:cNvPr>
            <p:cNvSpPr/>
            <p:nvPr/>
          </p:nvSpPr>
          <p:spPr>
            <a:xfrm>
              <a:off x="214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ECFCA5E-AAEB-4212-A694-1108DBE8342F}"/>
                </a:ext>
              </a:extLst>
            </p:cNvPr>
            <p:cNvSpPr/>
            <p:nvPr/>
          </p:nvSpPr>
          <p:spPr>
            <a:xfrm>
              <a:off x="2146899" y="1431493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A44F5A0-4113-4023-98EB-A3C6DB61CAB3}"/>
                </a:ext>
              </a:extLst>
            </p:cNvPr>
            <p:cNvSpPr/>
            <p:nvPr/>
          </p:nvSpPr>
          <p:spPr>
            <a:xfrm>
              <a:off x="232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B2B4A5A-7B38-4BA7-ACB5-C8F29D75C1BD}"/>
                </a:ext>
              </a:extLst>
            </p:cNvPr>
            <p:cNvSpPr/>
            <p:nvPr/>
          </p:nvSpPr>
          <p:spPr>
            <a:xfrm>
              <a:off x="2506899" y="143235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2BE9DB7-8BE0-43BB-BAF9-0A21B0FAB584}"/>
                </a:ext>
              </a:extLst>
            </p:cNvPr>
            <p:cNvSpPr/>
            <p:nvPr/>
          </p:nvSpPr>
          <p:spPr>
            <a:xfrm>
              <a:off x="250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F0A0AC8-9910-4780-A6EA-90474AF05CC4}"/>
                </a:ext>
              </a:extLst>
            </p:cNvPr>
            <p:cNvSpPr/>
            <p:nvPr/>
          </p:nvSpPr>
          <p:spPr>
            <a:xfrm>
              <a:off x="2686899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28695D6-3E55-44E3-8FDE-0490BC772452}"/>
                </a:ext>
              </a:extLst>
            </p:cNvPr>
            <p:cNvSpPr/>
            <p:nvPr/>
          </p:nvSpPr>
          <p:spPr>
            <a:xfrm>
              <a:off x="268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3932323-3B50-4B53-A046-94D2AAC41611}"/>
                </a:ext>
              </a:extLst>
            </p:cNvPr>
            <p:cNvSpPr/>
            <p:nvPr/>
          </p:nvSpPr>
          <p:spPr>
            <a:xfrm>
              <a:off x="1787241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85320F-3147-407E-A0E8-07E1A9D524A6}"/>
                </a:ext>
              </a:extLst>
            </p:cNvPr>
            <p:cNvSpPr/>
            <p:nvPr/>
          </p:nvSpPr>
          <p:spPr>
            <a:xfrm>
              <a:off x="1966953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E2B7172-EA85-4AC4-8FBB-DCE4B5310B60}"/>
                </a:ext>
              </a:extLst>
            </p:cNvPr>
            <p:cNvSpPr/>
            <p:nvPr/>
          </p:nvSpPr>
          <p:spPr>
            <a:xfrm>
              <a:off x="1787036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DEE51B8-BEE6-4271-8739-08A31B885579}"/>
              </a:ext>
            </a:extLst>
          </p:cNvPr>
          <p:cNvSpPr/>
          <p:nvPr/>
        </p:nvSpPr>
        <p:spPr>
          <a:xfrm rot="5400000" flipV="1">
            <a:off x="2225234" y="260317"/>
            <a:ext cx="45719" cy="247993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46CDB56-BBF3-4DA4-9810-25117B95698B}"/>
              </a:ext>
            </a:extLst>
          </p:cNvPr>
          <p:cNvSpPr/>
          <p:nvPr/>
        </p:nvSpPr>
        <p:spPr>
          <a:xfrm rot="16200000" flipV="1">
            <a:off x="2220187" y="1229328"/>
            <a:ext cx="56903" cy="24810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21666CA-A8F5-41A9-BF67-B965C228E7D9}"/>
              </a:ext>
            </a:extLst>
          </p:cNvPr>
          <p:cNvSpPr/>
          <p:nvPr/>
        </p:nvSpPr>
        <p:spPr>
          <a:xfrm rot="5400000" flipV="1">
            <a:off x="1952334" y="1401455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A2E503F-DD78-4D27-B819-11EE2E99AAC9}"/>
              </a:ext>
            </a:extLst>
          </p:cNvPr>
          <p:cNvSpPr/>
          <p:nvPr/>
        </p:nvSpPr>
        <p:spPr>
          <a:xfrm rot="5400000" flipV="1">
            <a:off x="1948071" y="2261295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7E7B2F3-7B4E-405D-8AB9-0BD6F30A7C07}"/>
              </a:ext>
            </a:extLst>
          </p:cNvPr>
          <p:cNvSpPr/>
          <p:nvPr/>
        </p:nvSpPr>
        <p:spPr>
          <a:xfrm>
            <a:off x="971847" y="1716339"/>
            <a:ext cx="137906" cy="5898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E14B61D-EF75-4260-8D43-CEFE5471CE2F}"/>
              </a:ext>
            </a:extLst>
          </p:cNvPr>
          <p:cNvSpPr/>
          <p:nvPr/>
        </p:nvSpPr>
        <p:spPr>
          <a:xfrm>
            <a:off x="1555661" y="538336"/>
            <a:ext cx="396134" cy="93303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7C534DF-DE72-4A32-B1E4-FC51D020C26B}"/>
              </a:ext>
            </a:extLst>
          </p:cNvPr>
          <p:cNvSpPr/>
          <p:nvPr/>
        </p:nvSpPr>
        <p:spPr>
          <a:xfrm rot="5400000" flipV="1">
            <a:off x="4226942" y="-2220269"/>
            <a:ext cx="45719" cy="550237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5FE105B-563F-4FBB-BD16-64CA059EEE2A}"/>
              </a:ext>
            </a:extLst>
          </p:cNvPr>
          <p:cNvSpPr/>
          <p:nvPr/>
        </p:nvSpPr>
        <p:spPr>
          <a:xfrm>
            <a:off x="1967776" y="2725444"/>
            <a:ext cx="593195" cy="5931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6" name="별: 꼭짓점 4개 125">
            <a:extLst>
              <a:ext uri="{FF2B5EF4-FFF2-40B4-BE49-F238E27FC236}">
                <a16:creationId xmlns:a16="http://schemas.microsoft.com/office/drawing/2014/main" id="{5F32010E-8283-4B6B-A5CF-2424158CE7BE}"/>
              </a:ext>
            </a:extLst>
          </p:cNvPr>
          <p:cNvSpPr/>
          <p:nvPr/>
        </p:nvSpPr>
        <p:spPr>
          <a:xfrm>
            <a:off x="2084612" y="2864160"/>
            <a:ext cx="353359" cy="353359"/>
          </a:xfrm>
          <a:prstGeom prst="star4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B88A2DE-0EEE-465F-84C4-3C7EACBCA8BC}"/>
              </a:ext>
            </a:extLst>
          </p:cNvPr>
          <p:cNvSpPr/>
          <p:nvPr/>
        </p:nvSpPr>
        <p:spPr>
          <a:xfrm>
            <a:off x="6180692" y="768064"/>
            <a:ext cx="495113" cy="4951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22A5A4-970E-4802-A4A5-C8519F9DB81E}"/>
              </a:ext>
            </a:extLst>
          </p:cNvPr>
          <p:cNvSpPr/>
          <p:nvPr/>
        </p:nvSpPr>
        <p:spPr>
          <a:xfrm rot="5400000" flipV="1">
            <a:off x="5418486" y="-9676"/>
            <a:ext cx="45719" cy="301515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0E2AC77-E375-49E2-BD77-85463854EC9C}"/>
              </a:ext>
            </a:extLst>
          </p:cNvPr>
          <p:cNvSpPr/>
          <p:nvPr/>
        </p:nvSpPr>
        <p:spPr>
          <a:xfrm flipV="1">
            <a:off x="3934478" y="1515076"/>
            <a:ext cx="61492" cy="977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6698388-4671-4D74-A083-DA41C603EF7F}"/>
              </a:ext>
            </a:extLst>
          </p:cNvPr>
          <p:cNvSpPr/>
          <p:nvPr/>
        </p:nvSpPr>
        <p:spPr>
          <a:xfrm flipV="1">
            <a:off x="6951304" y="508057"/>
            <a:ext cx="48917" cy="101424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94F2029-93AB-4008-98D9-577D4CCCC380}"/>
              </a:ext>
            </a:extLst>
          </p:cNvPr>
          <p:cNvSpPr/>
          <p:nvPr/>
        </p:nvSpPr>
        <p:spPr>
          <a:xfrm flipV="1">
            <a:off x="964626" y="508056"/>
            <a:ext cx="45719" cy="98348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448B505-4CE8-4C91-9537-33F915F3A230}"/>
              </a:ext>
            </a:extLst>
          </p:cNvPr>
          <p:cNvSpPr/>
          <p:nvPr/>
        </p:nvSpPr>
        <p:spPr>
          <a:xfrm rot="10800000" flipV="1">
            <a:off x="3939684" y="3340230"/>
            <a:ext cx="57553" cy="215830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CCB69EA-0793-41D3-BDB2-0160E212FEA8}"/>
              </a:ext>
            </a:extLst>
          </p:cNvPr>
          <p:cNvSpPr/>
          <p:nvPr/>
        </p:nvSpPr>
        <p:spPr>
          <a:xfrm flipV="1">
            <a:off x="3933183" y="2492630"/>
            <a:ext cx="61492" cy="907280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3573F94-19CB-46FD-9C12-FAE75437A0E5}"/>
              </a:ext>
            </a:extLst>
          </p:cNvPr>
          <p:cNvSpPr/>
          <p:nvPr/>
        </p:nvSpPr>
        <p:spPr>
          <a:xfrm rot="10800000" flipV="1">
            <a:off x="964787" y="1489991"/>
            <a:ext cx="45719" cy="1859937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9CF67ADF-4855-497E-92AB-68FFC2AD20DA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C6B6A13-901C-4073-80CF-B243FD5DE379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95671DA-F9F5-4D52-9C59-CA0D0B8D634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2FDFB06-D36E-49C0-B9F0-E364948B5AD8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C13A574-4A31-408E-ADCE-274B1CB0F863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81DD677E-CD43-4F11-B07F-4DE8E69B5DB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D9982A72-DFA3-4C0E-A036-AB91DA58F16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8D7CBF1B-7174-432C-AFA2-A4739204D140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B9336C47-6D7B-424D-A38D-29803A2B107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A874C840-11B5-4A65-8879-A580579A080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D7134C6F-9AC8-4B5B-BBBF-DC07C0C0FA58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DC5CFC20-CB70-42D9-8F11-DEB66AD2476C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6" name="TextBox 6">
                    <a:extLst>
                      <a:ext uri="{FF2B5EF4-FFF2-40B4-BE49-F238E27FC236}">
                        <a16:creationId xmlns:a16="http://schemas.microsoft.com/office/drawing/2014/main" id="{E7580C2A-B9EB-46F5-B063-10EE1F9E21F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7" name="TextBox 7">
                    <a:extLst>
                      <a:ext uri="{FF2B5EF4-FFF2-40B4-BE49-F238E27FC236}">
                        <a16:creationId xmlns:a16="http://schemas.microsoft.com/office/drawing/2014/main" id="{F940E14A-6DCC-4F68-AEFD-997F52F13E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8">
                    <a:extLst>
                      <a:ext uri="{FF2B5EF4-FFF2-40B4-BE49-F238E27FC236}">
                        <a16:creationId xmlns:a16="http://schemas.microsoft.com/office/drawing/2014/main" id="{824DF8FD-6A47-4A32-B111-B46F9E586E5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CEFB3D26-B311-40B5-8E87-B0D490492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24D26B70-496C-4E93-B76C-A790990D55E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CF7B78A5-6BF4-4922-B6A4-72BA45DE2E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DFB1CB4D-F730-44F0-93F4-A5E97E37F5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D24F9E59-C908-446A-880B-3D63F267A2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5FA483E3-9FBE-4F2D-8ADC-2D51251C3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5">
                    <a:extLst>
                      <a:ext uri="{FF2B5EF4-FFF2-40B4-BE49-F238E27FC236}">
                        <a16:creationId xmlns:a16="http://schemas.microsoft.com/office/drawing/2014/main" id="{8C6C81E2-43BF-45A0-B421-92C268F55B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6">
                    <a:extLst>
                      <a:ext uri="{FF2B5EF4-FFF2-40B4-BE49-F238E27FC236}">
                        <a16:creationId xmlns:a16="http://schemas.microsoft.com/office/drawing/2014/main" id="{D5CF5A65-F519-4CF9-BECA-4231D948A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9" name="TextBox 17">
                    <a:extLst>
                      <a:ext uri="{FF2B5EF4-FFF2-40B4-BE49-F238E27FC236}">
                        <a16:creationId xmlns:a16="http://schemas.microsoft.com/office/drawing/2014/main" id="{16AFDBAF-CF47-47D3-9C95-B162338BCE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56B524-FD1A-43FE-B64C-723EFE38DC74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12g x 10g  </a:t>
                </a:r>
                <a:endParaRPr lang="ko-KR" altLang="en-US" dirty="0"/>
              </a:p>
            </p:txBody>
          </p:sp>
        </p:grpSp>
      </p:grp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6AA38AF0-68B1-4FDB-8F4D-8E17DD7A6CC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774E8295-16FA-4845-9DB7-FECCC46BC868}"/>
              </a:ext>
            </a:extLst>
          </p:cNvPr>
          <p:cNvSpPr/>
          <p:nvPr/>
        </p:nvSpPr>
        <p:spPr>
          <a:xfrm rot="16200000">
            <a:off x="1212157" y="282796"/>
            <a:ext cx="93634" cy="49249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982CE0A8-3657-49F7-94FD-0178A8604474}"/>
              </a:ext>
            </a:extLst>
          </p:cNvPr>
          <p:cNvSpPr/>
          <p:nvPr/>
        </p:nvSpPr>
        <p:spPr>
          <a:xfrm rot="10800000">
            <a:off x="3952637" y="5496781"/>
            <a:ext cx="93634" cy="88662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548C52FA-2BF1-4293-87F2-643E16FFC234}"/>
              </a:ext>
            </a:extLst>
          </p:cNvPr>
          <p:cNvSpPr/>
          <p:nvPr/>
        </p:nvSpPr>
        <p:spPr>
          <a:xfrm rot="10800000" flipV="1">
            <a:off x="3952637" y="558276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6E3321FA-0218-4F5D-9C9B-3294FC804F4A}"/>
              </a:ext>
            </a:extLst>
          </p:cNvPr>
          <p:cNvCxnSpPr>
            <a:cxnSpLocks/>
          </p:cNvCxnSpPr>
          <p:nvPr/>
        </p:nvCxnSpPr>
        <p:spPr>
          <a:xfrm flipH="1">
            <a:off x="4078313" y="5978096"/>
            <a:ext cx="512892" cy="484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id="{6DDE0049-B5E9-4B1E-8F18-3E49BFC903DE}"/>
              </a:ext>
            </a:extLst>
          </p:cNvPr>
          <p:cNvCxnSpPr>
            <a:cxnSpLocks/>
          </p:cNvCxnSpPr>
          <p:nvPr/>
        </p:nvCxnSpPr>
        <p:spPr>
          <a:xfrm flipV="1">
            <a:off x="1251286" y="188882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타원 350">
            <a:extLst>
              <a:ext uri="{FF2B5EF4-FFF2-40B4-BE49-F238E27FC236}">
                <a16:creationId xmlns:a16="http://schemas.microsoft.com/office/drawing/2014/main" id="{A8067E1F-00F8-4FA4-A2E8-1D32D524D7E7}"/>
              </a:ext>
            </a:extLst>
          </p:cNvPr>
          <p:cNvSpPr/>
          <p:nvPr/>
        </p:nvSpPr>
        <p:spPr>
          <a:xfrm rot="10800000" flipV="1">
            <a:off x="842895" y="316019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186944D-501B-41C3-8B85-08C0B7D082A3}"/>
              </a:ext>
            </a:extLst>
          </p:cNvPr>
          <p:cNvGrpSpPr/>
          <p:nvPr/>
        </p:nvGrpSpPr>
        <p:grpSpPr>
          <a:xfrm>
            <a:off x="2462096" y="2823519"/>
            <a:ext cx="363300" cy="369332"/>
            <a:chOff x="2462096" y="2823519"/>
            <a:chExt cx="363300" cy="369332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3BEC8C4-22AD-44AD-8156-CC5EC756DAB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8BA23E4-92A6-4992-A792-8B2C7D24123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20D6E1D9-AE61-4C17-BAEB-EAC13A755F19}"/>
              </a:ext>
            </a:extLst>
          </p:cNvPr>
          <p:cNvGrpSpPr/>
          <p:nvPr/>
        </p:nvGrpSpPr>
        <p:grpSpPr>
          <a:xfrm>
            <a:off x="1917164" y="2140757"/>
            <a:ext cx="363300" cy="369332"/>
            <a:chOff x="2462096" y="2823519"/>
            <a:chExt cx="363300" cy="369332"/>
          </a:xfrm>
        </p:grpSpPr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7179D7FA-552E-4959-AC66-6C1A0A6D01D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2AABA9D3-1673-49B2-BB00-A1E21F9DB15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EC7E755F-8E52-4437-9C90-040A65B1E626}"/>
              </a:ext>
            </a:extLst>
          </p:cNvPr>
          <p:cNvGrpSpPr/>
          <p:nvPr/>
        </p:nvGrpSpPr>
        <p:grpSpPr>
          <a:xfrm>
            <a:off x="1944743" y="1390881"/>
            <a:ext cx="363300" cy="369332"/>
            <a:chOff x="2462096" y="2823519"/>
            <a:chExt cx="363300" cy="369332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036D457-2FBC-4626-AEBD-B1FBBCED3790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62FFC64-FBE9-41CD-A2C1-FFC6470FDB6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288C9A5F-E053-4754-BDFE-C9EA92E87A78}"/>
              </a:ext>
            </a:extLst>
          </p:cNvPr>
          <p:cNvGrpSpPr/>
          <p:nvPr/>
        </p:nvGrpSpPr>
        <p:grpSpPr>
          <a:xfrm>
            <a:off x="979272" y="1660838"/>
            <a:ext cx="363300" cy="369332"/>
            <a:chOff x="2462096" y="2823519"/>
            <a:chExt cx="363300" cy="369332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C8A187D-119F-47DC-ABBE-5E0A2E658F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37131C4-7130-488A-993A-2B3117013B8F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C0F00522-1AE9-4BC0-93CC-AAB2BAD1FAD8}"/>
              </a:ext>
            </a:extLst>
          </p:cNvPr>
          <p:cNvGrpSpPr/>
          <p:nvPr/>
        </p:nvGrpSpPr>
        <p:grpSpPr>
          <a:xfrm>
            <a:off x="6017266" y="629804"/>
            <a:ext cx="363300" cy="369332"/>
            <a:chOff x="2462096" y="2823519"/>
            <a:chExt cx="363300" cy="369332"/>
          </a:xfrm>
        </p:grpSpPr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23B44D34-F134-4E30-BFC2-6454C3981DE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AC5479D1-2345-487D-BACC-BFD9BD6BD30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9B871CBF-6905-4131-A07F-9EBD40D9A209}"/>
              </a:ext>
            </a:extLst>
          </p:cNvPr>
          <p:cNvGrpSpPr/>
          <p:nvPr/>
        </p:nvGrpSpPr>
        <p:grpSpPr>
          <a:xfrm>
            <a:off x="1790000" y="633394"/>
            <a:ext cx="363300" cy="369332"/>
            <a:chOff x="2462096" y="2823519"/>
            <a:chExt cx="363300" cy="369332"/>
          </a:xfrm>
        </p:grpSpPr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6C9C25A3-CA1D-44F1-8FB2-4D621F3DA558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A5B235A-8FF9-4A56-8A50-02F0E348F54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824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180</Words>
  <Application>Microsoft Office PowerPoint</Application>
  <PresentationFormat>와이드스크린</PresentationFormat>
  <Paragraphs>106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11</cp:revision>
  <dcterms:created xsi:type="dcterms:W3CDTF">2022-01-21T10:55:11Z</dcterms:created>
  <dcterms:modified xsi:type="dcterms:W3CDTF">2022-01-26T04:22:10Z</dcterms:modified>
</cp:coreProperties>
</file>