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1F26D3-2C68-4FED-926C-F28622257C94}" v="217" dt="2022-05-11T11:27:36.2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7B1F26D3-2C68-4FED-926C-F28622257C94}"/>
    <pc:docChg chg="undo custSel addSld modSld">
      <pc:chgData name="남 상현" userId="03ad4a8e8f7310f3" providerId="LiveId" clId="{7B1F26D3-2C68-4FED-926C-F28622257C94}" dt="2022-05-11T11:28:20.715" v="1791" actId="20577"/>
      <pc:docMkLst>
        <pc:docMk/>
      </pc:docMkLst>
      <pc:sldChg chg="addSp delSp modSp new mod">
        <pc:chgData name="남 상현" userId="03ad4a8e8f7310f3" providerId="LiveId" clId="{7B1F26D3-2C68-4FED-926C-F28622257C94}" dt="2022-05-11T11:16:55.377" v="1256" actId="1076"/>
        <pc:sldMkLst>
          <pc:docMk/>
          <pc:sldMk cId="1015195523" sldId="256"/>
        </pc:sldMkLst>
        <pc:spChg chg="del">
          <ac:chgData name="남 상현" userId="03ad4a8e8f7310f3" providerId="LiveId" clId="{7B1F26D3-2C68-4FED-926C-F28622257C94}" dt="2022-05-11T09:01:06.547" v="2" actId="478"/>
          <ac:spMkLst>
            <pc:docMk/>
            <pc:sldMk cId="1015195523" sldId="256"/>
            <ac:spMk id="2" creationId="{6708A5C2-CAA3-F2BA-1A5B-470724ACE9CC}"/>
          </ac:spMkLst>
        </pc:spChg>
        <pc:spChg chg="del">
          <ac:chgData name="남 상현" userId="03ad4a8e8f7310f3" providerId="LiveId" clId="{7B1F26D3-2C68-4FED-926C-F28622257C94}" dt="2022-05-11T09:01:07.338" v="3" actId="478"/>
          <ac:spMkLst>
            <pc:docMk/>
            <pc:sldMk cId="1015195523" sldId="256"/>
            <ac:spMk id="3" creationId="{47C990BE-2225-C00A-2A9F-AF667A2814AF}"/>
          </ac:spMkLst>
        </pc:spChg>
        <pc:spChg chg="add mod">
          <ac:chgData name="남 상현" userId="03ad4a8e8f7310f3" providerId="LiveId" clId="{7B1F26D3-2C68-4FED-926C-F28622257C94}" dt="2022-05-11T09:01:03.955" v="1"/>
          <ac:spMkLst>
            <pc:docMk/>
            <pc:sldMk cId="1015195523" sldId="256"/>
            <ac:spMk id="4" creationId="{7F5C3FDE-7529-78CD-6ACF-E04D7BE61122}"/>
          </ac:spMkLst>
        </pc:spChg>
        <pc:spChg chg="mod">
          <ac:chgData name="남 상현" userId="03ad4a8e8f7310f3" providerId="LiveId" clId="{7B1F26D3-2C68-4FED-926C-F28622257C94}" dt="2022-05-11T09:01:03.955" v="1"/>
          <ac:spMkLst>
            <pc:docMk/>
            <pc:sldMk cId="1015195523" sldId="256"/>
            <ac:spMk id="6" creationId="{D0A2024A-D5FD-F53F-DDAF-831CAFE7BFCE}"/>
          </ac:spMkLst>
        </pc:spChg>
        <pc:spChg chg="mod">
          <ac:chgData name="남 상현" userId="03ad4a8e8f7310f3" providerId="LiveId" clId="{7B1F26D3-2C68-4FED-926C-F28622257C94}" dt="2022-05-11T09:01:03.955" v="1"/>
          <ac:spMkLst>
            <pc:docMk/>
            <pc:sldMk cId="1015195523" sldId="256"/>
            <ac:spMk id="7" creationId="{E3D58285-30F9-8884-8C5F-947E679DE867}"/>
          </ac:spMkLst>
        </pc:spChg>
        <pc:spChg chg="mod">
          <ac:chgData name="남 상현" userId="03ad4a8e8f7310f3" providerId="LiveId" clId="{7B1F26D3-2C68-4FED-926C-F28622257C94}" dt="2022-05-11T09:01:03.955" v="1"/>
          <ac:spMkLst>
            <pc:docMk/>
            <pc:sldMk cId="1015195523" sldId="256"/>
            <ac:spMk id="8" creationId="{2F39E93B-691E-2A84-FB24-9F4064B38592}"/>
          </ac:spMkLst>
        </pc:spChg>
        <pc:spChg chg="mod">
          <ac:chgData name="남 상현" userId="03ad4a8e8f7310f3" providerId="LiveId" clId="{7B1F26D3-2C68-4FED-926C-F28622257C94}" dt="2022-05-11T09:01:03.955" v="1"/>
          <ac:spMkLst>
            <pc:docMk/>
            <pc:sldMk cId="1015195523" sldId="256"/>
            <ac:spMk id="9" creationId="{C11DE9BD-4EA9-4035-CC45-73C5B53B77A1}"/>
          </ac:spMkLst>
        </pc:spChg>
        <pc:spChg chg="mod">
          <ac:chgData name="남 상현" userId="03ad4a8e8f7310f3" providerId="LiveId" clId="{7B1F26D3-2C68-4FED-926C-F28622257C94}" dt="2022-05-11T09:01:03.955" v="1"/>
          <ac:spMkLst>
            <pc:docMk/>
            <pc:sldMk cId="1015195523" sldId="256"/>
            <ac:spMk id="10" creationId="{326ECAEC-8A31-3F07-A22C-55C6F9B9FB5B}"/>
          </ac:spMkLst>
        </pc:spChg>
        <pc:spChg chg="mod">
          <ac:chgData name="남 상현" userId="03ad4a8e8f7310f3" providerId="LiveId" clId="{7B1F26D3-2C68-4FED-926C-F28622257C94}" dt="2022-05-11T09:01:03.955" v="1"/>
          <ac:spMkLst>
            <pc:docMk/>
            <pc:sldMk cId="1015195523" sldId="256"/>
            <ac:spMk id="11" creationId="{8164CDF4-888F-92C0-1FC3-BECD23B56D79}"/>
          </ac:spMkLst>
        </pc:spChg>
        <pc:spChg chg="mod">
          <ac:chgData name="남 상현" userId="03ad4a8e8f7310f3" providerId="LiveId" clId="{7B1F26D3-2C68-4FED-926C-F28622257C94}" dt="2022-05-11T09:01:03.955" v="1"/>
          <ac:spMkLst>
            <pc:docMk/>
            <pc:sldMk cId="1015195523" sldId="256"/>
            <ac:spMk id="12" creationId="{A1147607-7B85-65BA-266A-86E708BC50C7}"/>
          </ac:spMkLst>
        </pc:spChg>
        <pc:spChg chg="mod">
          <ac:chgData name="남 상현" userId="03ad4a8e8f7310f3" providerId="LiveId" clId="{7B1F26D3-2C68-4FED-926C-F28622257C94}" dt="2022-05-11T09:24:28.699" v="83" actId="20577"/>
          <ac:spMkLst>
            <pc:docMk/>
            <pc:sldMk cId="1015195523" sldId="256"/>
            <ac:spMk id="13" creationId="{64431CDC-CE41-3196-EA1E-631B11E04ACE}"/>
          </ac:spMkLst>
        </pc:spChg>
        <pc:spChg chg="mod">
          <ac:chgData name="남 상현" userId="03ad4a8e8f7310f3" providerId="LiveId" clId="{7B1F26D3-2C68-4FED-926C-F28622257C94}" dt="2022-05-11T09:01:03.955" v="1"/>
          <ac:spMkLst>
            <pc:docMk/>
            <pc:sldMk cId="1015195523" sldId="256"/>
            <ac:spMk id="14" creationId="{DDAEAEC0-8514-C5C3-7646-40D986F96BE6}"/>
          </ac:spMkLst>
        </pc:spChg>
        <pc:spChg chg="mod">
          <ac:chgData name="남 상현" userId="03ad4a8e8f7310f3" providerId="LiveId" clId="{7B1F26D3-2C68-4FED-926C-F28622257C94}" dt="2022-05-11T09:01:03.955" v="1"/>
          <ac:spMkLst>
            <pc:docMk/>
            <pc:sldMk cId="1015195523" sldId="256"/>
            <ac:spMk id="15" creationId="{225546CE-4EE9-1BED-FFDB-0382CEFEFC9E}"/>
          </ac:spMkLst>
        </pc:spChg>
        <pc:spChg chg="mod">
          <ac:chgData name="남 상현" userId="03ad4a8e8f7310f3" providerId="LiveId" clId="{7B1F26D3-2C68-4FED-926C-F28622257C94}" dt="2022-05-11T09:01:03.955" v="1"/>
          <ac:spMkLst>
            <pc:docMk/>
            <pc:sldMk cId="1015195523" sldId="256"/>
            <ac:spMk id="16" creationId="{0C0272D4-FAF6-ED5E-63C1-ADF9A8ED0817}"/>
          </ac:spMkLst>
        </pc:spChg>
        <pc:spChg chg="mod">
          <ac:chgData name="남 상현" userId="03ad4a8e8f7310f3" providerId="LiveId" clId="{7B1F26D3-2C68-4FED-926C-F28622257C94}" dt="2022-05-11T09:01:03.955" v="1"/>
          <ac:spMkLst>
            <pc:docMk/>
            <pc:sldMk cId="1015195523" sldId="256"/>
            <ac:spMk id="17" creationId="{7F073165-0CB3-E11C-AD3E-3793B00D53CB}"/>
          </ac:spMkLst>
        </pc:spChg>
        <pc:spChg chg="mod">
          <ac:chgData name="남 상현" userId="03ad4a8e8f7310f3" providerId="LiveId" clId="{7B1F26D3-2C68-4FED-926C-F28622257C94}" dt="2022-05-11T09:01:03.955" v="1"/>
          <ac:spMkLst>
            <pc:docMk/>
            <pc:sldMk cId="1015195523" sldId="256"/>
            <ac:spMk id="18" creationId="{5D749BC2-E9C8-FED1-1C95-20D784BF044B}"/>
          </ac:spMkLst>
        </pc:spChg>
        <pc:spChg chg="mod">
          <ac:chgData name="남 상현" userId="03ad4a8e8f7310f3" providerId="LiveId" clId="{7B1F26D3-2C68-4FED-926C-F28622257C94}" dt="2022-05-11T09:01:03.955" v="1"/>
          <ac:spMkLst>
            <pc:docMk/>
            <pc:sldMk cId="1015195523" sldId="256"/>
            <ac:spMk id="19" creationId="{74619159-9A6D-1541-B146-797835D19E9C}"/>
          </ac:spMkLst>
        </pc:spChg>
        <pc:spChg chg="mod">
          <ac:chgData name="남 상현" userId="03ad4a8e8f7310f3" providerId="LiveId" clId="{7B1F26D3-2C68-4FED-926C-F28622257C94}" dt="2022-05-11T09:01:03.955" v="1"/>
          <ac:spMkLst>
            <pc:docMk/>
            <pc:sldMk cId="1015195523" sldId="256"/>
            <ac:spMk id="20" creationId="{6ECE15F0-5403-EACB-C931-B6C69ED61E7D}"/>
          </ac:spMkLst>
        </pc:spChg>
        <pc:spChg chg="add mod">
          <ac:chgData name="남 상현" userId="03ad4a8e8f7310f3" providerId="LiveId" clId="{7B1F26D3-2C68-4FED-926C-F28622257C94}" dt="2022-05-11T09:46:13.848" v="438" actId="20577"/>
          <ac:spMkLst>
            <pc:docMk/>
            <pc:sldMk cId="1015195523" sldId="256"/>
            <ac:spMk id="21" creationId="{2E83BA7C-5413-B0BD-683F-6C0971D8F93F}"/>
          </ac:spMkLst>
        </pc:spChg>
        <pc:spChg chg="add mod">
          <ac:chgData name="남 상현" userId="03ad4a8e8f7310f3" providerId="LiveId" clId="{7B1F26D3-2C68-4FED-926C-F28622257C94}" dt="2022-05-11T09:11:34.984" v="29"/>
          <ac:spMkLst>
            <pc:docMk/>
            <pc:sldMk cId="1015195523" sldId="256"/>
            <ac:spMk id="22" creationId="{426FF49E-F560-B7A8-3D1E-55AA71B44A8D}"/>
          </ac:spMkLst>
        </pc:spChg>
        <pc:spChg chg="mod topLvl">
          <ac:chgData name="남 상현" userId="03ad4a8e8f7310f3" providerId="LiveId" clId="{7B1F26D3-2C68-4FED-926C-F28622257C94}" dt="2022-05-11T09:30:02.148" v="166" actId="164"/>
          <ac:spMkLst>
            <pc:docMk/>
            <pc:sldMk cId="1015195523" sldId="256"/>
            <ac:spMk id="24" creationId="{27C57F8A-F816-82F9-2236-4DF899BCCE4E}"/>
          </ac:spMkLst>
        </pc:spChg>
        <pc:spChg chg="del mod topLvl">
          <ac:chgData name="남 상현" userId="03ad4a8e8f7310f3" providerId="LiveId" clId="{7B1F26D3-2C68-4FED-926C-F28622257C94}" dt="2022-05-11T09:29:07.045" v="145" actId="478"/>
          <ac:spMkLst>
            <pc:docMk/>
            <pc:sldMk cId="1015195523" sldId="256"/>
            <ac:spMk id="25" creationId="{1269EB92-7E2A-CD70-BF89-980C11A8C524}"/>
          </ac:spMkLst>
        </pc:spChg>
        <pc:spChg chg="del mod topLvl">
          <ac:chgData name="남 상현" userId="03ad4a8e8f7310f3" providerId="LiveId" clId="{7B1F26D3-2C68-4FED-926C-F28622257C94}" dt="2022-05-11T09:29:07.045" v="145" actId="478"/>
          <ac:spMkLst>
            <pc:docMk/>
            <pc:sldMk cId="1015195523" sldId="256"/>
            <ac:spMk id="26" creationId="{60101F49-84B7-4397-A3FB-3C1B7A95C570}"/>
          </ac:spMkLst>
        </pc:spChg>
        <pc:spChg chg="del mod topLvl">
          <ac:chgData name="남 상현" userId="03ad4a8e8f7310f3" providerId="LiveId" clId="{7B1F26D3-2C68-4FED-926C-F28622257C94}" dt="2022-05-11T09:29:07.045" v="145" actId="478"/>
          <ac:spMkLst>
            <pc:docMk/>
            <pc:sldMk cId="1015195523" sldId="256"/>
            <ac:spMk id="27" creationId="{01E414B0-F005-8B97-1D38-B6F6E0130AFB}"/>
          </ac:spMkLst>
        </pc:spChg>
        <pc:spChg chg="del mod topLvl">
          <ac:chgData name="남 상현" userId="03ad4a8e8f7310f3" providerId="LiveId" clId="{7B1F26D3-2C68-4FED-926C-F28622257C94}" dt="2022-05-11T09:29:07.045" v="145" actId="478"/>
          <ac:spMkLst>
            <pc:docMk/>
            <pc:sldMk cId="1015195523" sldId="256"/>
            <ac:spMk id="28" creationId="{D90D4FD5-EEA6-83E3-0D17-716D0B0AF73A}"/>
          </ac:spMkLst>
        </pc:spChg>
        <pc:spChg chg="del mod topLvl">
          <ac:chgData name="남 상현" userId="03ad4a8e8f7310f3" providerId="LiveId" clId="{7B1F26D3-2C68-4FED-926C-F28622257C94}" dt="2022-05-11T09:21:29.402" v="67" actId="478"/>
          <ac:spMkLst>
            <pc:docMk/>
            <pc:sldMk cId="1015195523" sldId="256"/>
            <ac:spMk id="29" creationId="{716D8109-2511-860E-003A-62293F05A969}"/>
          </ac:spMkLst>
        </pc:spChg>
        <pc:spChg chg="mod topLvl">
          <ac:chgData name="남 상현" userId="03ad4a8e8f7310f3" providerId="LiveId" clId="{7B1F26D3-2C68-4FED-926C-F28622257C94}" dt="2022-05-11T09:30:02.148" v="166" actId="164"/>
          <ac:spMkLst>
            <pc:docMk/>
            <pc:sldMk cId="1015195523" sldId="256"/>
            <ac:spMk id="30" creationId="{C57B4BB1-1178-0347-DE74-0F8D59278078}"/>
          </ac:spMkLst>
        </pc:spChg>
        <pc:spChg chg="del mod topLvl">
          <ac:chgData name="남 상현" userId="03ad4a8e8f7310f3" providerId="LiveId" clId="{7B1F26D3-2C68-4FED-926C-F28622257C94}" dt="2022-05-11T09:29:07.045" v="145" actId="478"/>
          <ac:spMkLst>
            <pc:docMk/>
            <pc:sldMk cId="1015195523" sldId="256"/>
            <ac:spMk id="31" creationId="{65A61C31-690E-86E7-CAC1-A67C99B2E4AD}"/>
          </ac:spMkLst>
        </pc:spChg>
        <pc:spChg chg="del mod topLvl">
          <ac:chgData name="남 상현" userId="03ad4a8e8f7310f3" providerId="LiveId" clId="{7B1F26D3-2C68-4FED-926C-F28622257C94}" dt="2022-05-11T09:29:07.045" v="145" actId="478"/>
          <ac:spMkLst>
            <pc:docMk/>
            <pc:sldMk cId="1015195523" sldId="256"/>
            <ac:spMk id="32" creationId="{D7B7EDB5-F5C9-7B25-8380-F2685E12101D}"/>
          </ac:spMkLst>
        </pc:spChg>
        <pc:spChg chg="del mod topLvl">
          <ac:chgData name="남 상현" userId="03ad4a8e8f7310f3" providerId="LiveId" clId="{7B1F26D3-2C68-4FED-926C-F28622257C94}" dt="2022-05-11T09:29:07.045" v="145" actId="478"/>
          <ac:spMkLst>
            <pc:docMk/>
            <pc:sldMk cId="1015195523" sldId="256"/>
            <ac:spMk id="33" creationId="{4B73DC95-8823-20DD-0A29-F302C6C1EA4A}"/>
          </ac:spMkLst>
        </pc:spChg>
        <pc:spChg chg="del mod topLvl">
          <ac:chgData name="남 상현" userId="03ad4a8e8f7310f3" providerId="LiveId" clId="{7B1F26D3-2C68-4FED-926C-F28622257C94}" dt="2022-05-11T09:29:07.045" v="145" actId="478"/>
          <ac:spMkLst>
            <pc:docMk/>
            <pc:sldMk cId="1015195523" sldId="256"/>
            <ac:spMk id="34" creationId="{818FD805-A76D-45C2-B4F3-9F2A4BDD77E6}"/>
          </ac:spMkLst>
        </pc:spChg>
        <pc:spChg chg="del mod topLvl">
          <ac:chgData name="남 상현" userId="03ad4a8e8f7310f3" providerId="LiveId" clId="{7B1F26D3-2C68-4FED-926C-F28622257C94}" dt="2022-05-11T09:21:29.402" v="67" actId="478"/>
          <ac:spMkLst>
            <pc:docMk/>
            <pc:sldMk cId="1015195523" sldId="256"/>
            <ac:spMk id="35" creationId="{68BA542D-5FBB-7B50-0848-48B9C105A855}"/>
          </ac:spMkLst>
        </pc:spChg>
        <pc:spChg chg="mod topLvl">
          <ac:chgData name="남 상현" userId="03ad4a8e8f7310f3" providerId="LiveId" clId="{7B1F26D3-2C68-4FED-926C-F28622257C94}" dt="2022-05-11T09:30:02.148" v="166" actId="164"/>
          <ac:spMkLst>
            <pc:docMk/>
            <pc:sldMk cId="1015195523" sldId="256"/>
            <ac:spMk id="36" creationId="{97A4731A-DED0-AF61-7221-9EC171A32D52}"/>
          </ac:spMkLst>
        </pc:spChg>
        <pc:spChg chg="del mod topLvl">
          <ac:chgData name="남 상현" userId="03ad4a8e8f7310f3" providerId="LiveId" clId="{7B1F26D3-2C68-4FED-926C-F28622257C94}" dt="2022-05-11T09:29:07.045" v="145" actId="478"/>
          <ac:spMkLst>
            <pc:docMk/>
            <pc:sldMk cId="1015195523" sldId="256"/>
            <ac:spMk id="37" creationId="{8A8A580D-C14D-2120-E746-1F8E0C01929D}"/>
          </ac:spMkLst>
        </pc:spChg>
        <pc:spChg chg="del mod topLvl">
          <ac:chgData name="남 상현" userId="03ad4a8e8f7310f3" providerId="LiveId" clId="{7B1F26D3-2C68-4FED-926C-F28622257C94}" dt="2022-05-11T09:29:07.045" v="145" actId="478"/>
          <ac:spMkLst>
            <pc:docMk/>
            <pc:sldMk cId="1015195523" sldId="256"/>
            <ac:spMk id="38" creationId="{3E559C87-3E41-822E-42A4-ED931EC03F7C}"/>
          </ac:spMkLst>
        </pc:spChg>
        <pc:spChg chg="del mod topLvl">
          <ac:chgData name="남 상현" userId="03ad4a8e8f7310f3" providerId="LiveId" clId="{7B1F26D3-2C68-4FED-926C-F28622257C94}" dt="2022-05-11T09:29:07.045" v="145" actId="478"/>
          <ac:spMkLst>
            <pc:docMk/>
            <pc:sldMk cId="1015195523" sldId="256"/>
            <ac:spMk id="39" creationId="{DD82358D-F160-CD5D-56A8-FC9558560F42}"/>
          </ac:spMkLst>
        </pc:spChg>
        <pc:spChg chg="del mod topLvl">
          <ac:chgData name="남 상현" userId="03ad4a8e8f7310f3" providerId="LiveId" clId="{7B1F26D3-2C68-4FED-926C-F28622257C94}" dt="2022-05-11T09:29:07.045" v="145" actId="478"/>
          <ac:spMkLst>
            <pc:docMk/>
            <pc:sldMk cId="1015195523" sldId="256"/>
            <ac:spMk id="40" creationId="{C3F3E76E-B757-7B0B-E9B5-F82B33FA1C2F}"/>
          </ac:spMkLst>
        </pc:spChg>
        <pc:spChg chg="del mod topLvl">
          <ac:chgData name="남 상현" userId="03ad4a8e8f7310f3" providerId="LiveId" clId="{7B1F26D3-2C68-4FED-926C-F28622257C94}" dt="2022-05-11T09:21:29.402" v="67" actId="478"/>
          <ac:spMkLst>
            <pc:docMk/>
            <pc:sldMk cId="1015195523" sldId="256"/>
            <ac:spMk id="41" creationId="{5CF268BF-1957-1EA5-DF3D-ABACC6D82887}"/>
          </ac:spMkLst>
        </pc:spChg>
        <pc:spChg chg="mod topLvl">
          <ac:chgData name="남 상현" userId="03ad4a8e8f7310f3" providerId="LiveId" clId="{7B1F26D3-2C68-4FED-926C-F28622257C94}" dt="2022-05-11T09:30:02.148" v="166" actId="164"/>
          <ac:spMkLst>
            <pc:docMk/>
            <pc:sldMk cId="1015195523" sldId="256"/>
            <ac:spMk id="42" creationId="{D3A8EADE-45ED-076D-79B9-DA83D17D2712}"/>
          </ac:spMkLst>
        </pc:spChg>
        <pc:spChg chg="del mod topLvl">
          <ac:chgData name="남 상현" userId="03ad4a8e8f7310f3" providerId="LiveId" clId="{7B1F26D3-2C68-4FED-926C-F28622257C94}" dt="2022-05-11T09:29:07.045" v="145" actId="478"/>
          <ac:spMkLst>
            <pc:docMk/>
            <pc:sldMk cId="1015195523" sldId="256"/>
            <ac:spMk id="43" creationId="{02382FC8-BD7A-547B-A272-F55658D3973D}"/>
          </ac:spMkLst>
        </pc:spChg>
        <pc:spChg chg="del mod topLvl">
          <ac:chgData name="남 상현" userId="03ad4a8e8f7310f3" providerId="LiveId" clId="{7B1F26D3-2C68-4FED-926C-F28622257C94}" dt="2022-05-11T09:29:07.045" v="145" actId="478"/>
          <ac:spMkLst>
            <pc:docMk/>
            <pc:sldMk cId="1015195523" sldId="256"/>
            <ac:spMk id="44" creationId="{402A3278-B1AD-0F83-3F16-57C52BEC6F85}"/>
          </ac:spMkLst>
        </pc:spChg>
        <pc:spChg chg="del mod topLvl">
          <ac:chgData name="남 상현" userId="03ad4a8e8f7310f3" providerId="LiveId" clId="{7B1F26D3-2C68-4FED-926C-F28622257C94}" dt="2022-05-11T09:29:07.045" v="145" actId="478"/>
          <ac:spMkLst>
            <pc:docMk/>
            <pc:sldMk cId="1015195523" sldId="256"/>
            <ac:spMk id="45" creationId="{2018569D-BD5C-67DC-EEA0-244E445FA916}"/>
          </ac:spMkLst>
        </pc:spChg>
        <pc:spChg chg="del mod topLvl">
          <ac:chgData name="남 상현" userId="03ad4a8e8f7310f3" providerId="LiveId" clId="{7B1F26D3-2C68-4FED-926C-F28622257C94}" dt="2022-05-11T09:29:07.045" v="145" actId="478"/>
          <ac:spMkLst>
            <pc:docMk/>
            <pc:sldMk cId="1015195523" sldId="256"/>
            <ac:spMk id="46" creationId="{B697F86B-FA1F-E495-2F4A-AA3AA35BF693}"/>
          </ac:spMkLst>
        </pc:spChg>
        <pc:spChg chg="del mod topLvl">
          <ac:chgData name="남 상현" userId="03ad4a8e8f7310f3" providerId="LiveId" clId="{7B1F26D3-2C68-4FED-926C-F28622257C94}" dt="2022-05-11T09:21:29.402" v="67" actId="478"/>
          <ac:spMkLst>
            <pc:docMk/>
            <pc:sldMk cId="1015195523" sldId="256"/>
            <ac:spMk id="47" creationId="{06A3F12A-2327-0332-22E9-BE1D413D6CBE}"/>
          </ac:spMkLst>
        </pc:spChg>
        <pc:spChg chg="mod topLvl">
          <ac:chgData name="남 상현" userId="03ad4a8e8f7310f3" providerId="LiveId" clId="{7B1F26D3-2C68-4FED-926C-F28622257C94}" dt="2022-05-11T09:30:02.148" v="166" actId="164"/>
          <ac:spMkLst>
            <pc:docMk/>
            <pc:sldMk cId="1015195523" sldId="256"/>
            <ac:spMk id="48" creationId="{8EE266DC-4AFB-810C-CE5D-0B108AA230CF}"/>
          </ac:spMkLst>
        </pc:spChg>
        <pc:spChg chg="del mod topLvl">
          <ac:chgData name="남 상현" userId="03ad4a8e8f7310f3" providerId="LiveId" clId="{7B1F26D3-2C68-4FED-926C-F28622257C94}" dt="2022-05-11T09:29:07.045" v="145" actId="478"/>
          <ac:spMkLst>
            <pc:docMk/>
            <pc:sldMk cId="1015195523" sldId="256"/>
            <ac:spMk id="49" creationId="{F3CD4264-008E-1CB4-8C4F-249B9735709F}"/>
          </ac:spMkLst>
        </pc:spChg>
        <pc:spChg chg="del mod topLvl">
          <ac:chgData name="남 상현" userId="03ad4a8e8f7310f3" providerId="LiveId" clId="{7B1F26D3-2C68-4FED-926C-F28622257C94}" dt="2022-05-11T09:29:07.045" v="145" actId="478"/>
          <ac:spMkLst>
            <pc:docMk/>
            <pc:sldMk cId="1015195523" sldId="256"/>
            <ac:spMk id="50" creationId="{67DCBC42-824F-5CE4-3EBE-63FA90589245}"/>
          </ac:spMkLst>
        </pc:spChg>
        <pc:spChg chg="del mod topLvl">
          <ac:chgData name="남 상현" userId="03ad4a8e8f7310f3" providerId="LiveId" clId="{7B1F26D3-2C68-4FED-926C-F28622257C94}" dt="2022-05-11T09:29:07.045" v="145" actId="478"/>
          <ac:spMkLst>
            <pc:docMk/>
            <pc:sldMk cId="1015195523" sldId="256"/>
            <ac:spMk id="51" creationId="{E4DB1406-79C7-2D66-32C1-77472711CA8F}"/>
          </ac:spMkLst>
        </pc:spChg>
        <pc:spChg chg="del mod topLvl">
          <ac:chgData name="남 상현" userId="03ad4a8e8f7310f3" providerId="LiveId" clId="{7B1F26D3-2C68-4FED-926C-F28622257C94}" dt="2022-05-11T09:29:07.045" v="145" actId="478"/>
          <ac:spMkLst>
            <pc:docMk/>
            <pc:sldMk cId="1015195523" sldId="256"/>
            <ac:spMk id="52" creationId="{E0F34E83-A865-598E-1B1E-B15777911606}"/>
          </ac:spMkLst>
        </pc:spChg>
        <pc:spChg chg="del mod topLvl">
          <ac:chgData name="남 상현" userId="03ad4a8e8f7310f3" providerId="LiveId" clId="{7B1F26D3-2C68-4FED-926C-F28622257C94}" dt="2022-05-11T09:21:29.402" v="67" actId="478"/>
          <ac:spMkLst>
            <pc:docMk/>
            <pc:sldMk cId="1015195523" sldId="256"/>
            <ac:spMk id="53" creationId="{D0806113-16D2-0C9C-CD1C-75E116E83C5E}"/>
          </ac:spMkLst>
        </pc:spChg>
        <pc:spChg chg="del mod topLvl">
          <ac:chgData name="남 상현" userId="03ad4a8e8f7310f3" providerId="LiveId" clId="{7B1F26D3-2C68-4FED-926C-F28622257C94}" dt="2022-05-11T09:21:31.085" v="68" actId="478"/>
          <ac:spMkLst>
            <pc:docMk/>
            <pc:sldMk cId="1015195523" sldId="256"/>
            <ac:spMk id="54" creationId="{C6E70A16-36EE-632C-07E2-939192214B3C}"/>
          </ac:spMkLst>
        </pc:spChg>
        <pc:spChg chg="del mod topLvl">
          <ac:chgData name="남 상현" userId="03ad4a8e8f7310f3" providerId="LiveId" clId="{7B1F26D3-2C68-4FED-926C-F28622257C94}" dt="2022-05-11T09:21:31.085" v="68" actId="478"/>
          <ac:spMkLst>
            <pc:docMk/>
            <pc:sldMk cId="1015195523" sldId="256"/>
            <ac:spMk id="55" creationId="{97C99F7D-98A3-B46A-C0D6-31119F884073}"/>
          </ac:spMkLst>
        </pc:spChg>
        <pc:spChg chg="del mod topLvl">
          <ac:chgData name="남 상현" userId="03ad4a8e8f7310f3" providerId="LiveId" clId="{7B1F26D3-2C68-4FED-926C-F28622257C94}" dt="2022-05-11T09:21:31.085" v="68" actId="478"/>
          <ac:spMkLst>
            <pc:docMk/>
            <pc:sldMk cId="1015195523" sldId="256"/>
            <ac:spMk id="56" creationId="{592C35CC-E20C-43F4-CF39-79AC4E57F1B4}"/>
          </ac:spMkLst>
        </pc:spChg>
        <pc:spChg chg="del mod topLvl">
          <ac:chgData name="남 상현" userId="03ad4a8e8f7310f3" providerId="LiveId" clId="{7B1F26D3-2C68-4FED-926C-F28622257C94}" dt="2022-05-11T09:21:31.085" v="68" actId="478"/>
          <ac:spMkLst>
            <pc:docMk/>
            <pc:sldMk cId="1015195523" sldId="256"/>
            <ac:spMk id="57" creationId="{C6D4B6C4-CFFB-D2D7-8389-F8E3C505F335}"/>
          </ac:spMkLst>
        </pc:spChg>
        <pc:spChg chg="del mod topLvl">
          <ac:chgData name="남 상현" userId="03ad4a8e8f7310f3" providerId="LiveId" clId="{7B1F26D3-2C68-4FED-926C-F28622257C94}" dt="2022-05-11T09:21:31.085" v="68" actId="478"/>
          <ac:spMkLst>
            <pc:docMk/>
            <pc:sldMk cId="1015195523" sldId="256"/>
            <ac:spMk id="58" creationId="{95F1A541-4200-EDD6-77EC-F64E4C7808F0}"/>
          </ac:spMkLst>
        </pc:spChg>
        <pc:spChg chg="del mod topLvl">
          <ac:chgData name="남 상현" userId="03ad4a8e8f7310f3" providerId="LiveId" clId="{7B1F26D3-2C68-4FED-926C-F28622257C94}" dt="2022-05-11T09:21:29.402" v="67" actId="478"/>
          <ac:spMkLst>
            <pc:docMk/>
            <pc:sldMk cId="1015195523" sldId="256"/>
            <ac:spMk id="59" creationId="{E8937930-36A0-3640-52C8-4756F374DC88}"/>
          </ac:spMkLst>
        </pc:spChg>
        <pc:spChg chg="mod">
          <ac:chgData name="남 상현" userId="03ad4a8e8f7310f3" providerId="LiveId" clId="{7B1F26D3-2C68-4FED-926C-F28622257C94}" dt="2022-05-11T09:20:59.878" v="56"/>
          <ac:spMkLst>
            <pc:docMk/>
            <pc:sldMk cId="1015195523" sldId="256"/>
            <ac:spMk id="61" creationId="{C56D10A9-11A9-D6AF-0572-E098D2BB820D}"/>
          </ac:spMkLst>
        </pc:spChg>
        <pc:spChg chg="mod">
          <ac:chgData name="남 상현" userId="03ad4a8e8f7310f3" providerId="LiveId" clId="{7B1F26D3-2C68-4FED-926C-F28622257C94}" dt="2022-05-11T09:20:59.878" v="56"/>
          <ac:spMkLst>
            <pc:docMk/>
            <pc:sldMk cId="1015195523" sldId="256"/>
            <ac:spMk id="62" creationId="{D8AE1E4E-DD4A-86EF-912A-DE05E09D506F}"/>
          </ac:spMkLst>
        </pc:spChg>
        <pc:spChg chg="mod">
          <ac:chgData name="남 상현" userId="03ad4a8e8f7310f3" providerId="LiveId" clId="{7B1F26D3-2C68-4FED-926C-F28622257C94}" dt="2022-05-11T09:20:59.878" v="56"/>
          <ac:spMkLst>
            <pc:docMk/>
            <pc:sldMk cId="1015195523" sldId="256"/>
            <ac:spMk id="63" creationId="{BBC78DB2-822F-DB72-52E2-74DCA884944D}"/>
          </ac:spMkLst>
        </pc:spChg>
        <pc:spChg chg="mod">
          <ac:chgData name="남 상현" userId="03ad4a8e8f7310f3" providerId="LiveId" clId="{7B1F26D3-2C68-4FED-926C-F28622257C94}" dt="2022-05-11T09:20:59.878" v="56"/>
          <ac:spMkLst>
            <pc:docMk/>
            <pc:sldMk cId="1015195523" sldId="256"/>
            <ac:spMk id="64" creationId="{262540D9-A71F-A91F-9332-592B676E4294}"/>
          </ac:spMkLst>
        </pc:spChg>
        <pc:spChg chg="mod">
          <ac:chgData name="남 상현" userId="03ad4a8e8f7310f3" providerId="LiveId" clId="{7B1F26D3-2C68-4FED-926C-F28622257C94}" dt="2022-05-11T09:20:59.878" v="56"/>
          <ac:spMkLst>
            <pc:docMk/>
            <pc:sldMk cId="1015195523" sldId="256"/>
            <ac:spMk id="65" creationId="{460A4B2E-7385-CD11-572B-DA3DC5A2E9BF}"/>
          </ac:spMkLst>
        </pc:spChg>
        <pc:spChg chg="mod">
          <ac:chgData name="남 상현" userId="03ad4a8e8f7310f3" providerId="LiveId" clId="{7B1F26D3-2C68-4FED-926C-F28622257C94}" dt="2022-05-11T09:20:59.878" v="56"/>
          <ac:spMkLst>
            <pc:docMk/>
            <pc:sldMk cId="1015195523" sldId="256"/>
            <ac:spMk id="66" creationId="{0BE77511-AC45-2CC8-9CCD-F0BC186ED27B}"/>
          </ac:spMkLst>
        </pc:spChg>
        <pc:spChg chg="mod">
          <ac:chgData name="남 상현" userId="03ad4a8e8f7310f3" providerId="LiveId" clId="{7B1F26D3-2C68-4FED-926C-F28622257C94}" dt="2022-05-11T09:20:59.878" v="56"/>
          <ac:spMkLst>
            <pc:docMk/>
            <pc:sldMk cId="1015195523" sldId="256"/>
            <ac:spMk id="67" creationId="{8A409E4E-6263-CDED-6291-B746BA3C84F6}"/>
          </ac:spMkLst>
        </pc:spChg>
        <pc:spChg chg="mod">
          <ac:chgData name="남 상현" userId="03ad4a8e8f7310f3" providerId="LiveId" clId="{7B1F26D3-2C68-4FED-926C-F28622257C94}" dt="2022-05-11T09:20:59.878" v="56"/>
          <ac:spMkLst>
            <pc:docMk/>
            <pc:sldMk cId="1015195523" sldId="256"/>
            <ac:spMk id="68" creationId="{AD3C30C2-3FD4-F095-74E7-F880689DCF0C}"/>
          </ac:spMkLst>
        </pc:spChg>
        <pc:spChg chg="mod">
          <ac:chgData name="남 상현" userId="03ad4a8e8f7310f3" providerId="LiveId" clId="{7B1F26D3-2C68-4FED-926C-F28622257C94}" dt="2022-05-11T09:20:59.878" v="56"/>
          <ac:spMkLst>
            <pc:docMk/>
            <pc:sldMk cId="1015195523" sldId="256"/>
            <ac:spMk id="69" creationId="{414B7A1E-123D-214F-7562-289DFB87C6CB}"/>
          </ac:spMkLst>
        </pc:spChg>
        <pc:spChg chg="mod">
          <ac:chgData name="남 상현" userId="03ad4a8e8f7310f3" providerId="LiveId" clId="{7B1F26D3-2C68-4FED-926C-F28622257C94}" dt="2022-05-11T09:20:59.878" v="56"/>
          <ac:spMkLst>
            <pc:docMk/>
            <pc:sldMk cId="1015195523" sldId="256"/>
            <ac:spMk id="70" creationId="{B2E010A5-D389-EAD8-6AE8-0316B2A20E17}"/>
          </ac:spMkLst>
        </pc:spChg>
        <pc:spChg chg="mod">
          <ac:chgData name="남 상현" userId="03ad4a8e8f7310f3" providerId="LiveId" clId="{7B1F26D3-2C68-4FED-926C-F28622257C94}" dt="2022-05-11T09:20:59.878" v="56"/>
          <ac:spMkLst>
            <pc:docMk/>
            <pc:sldMk cId="1015195523" sldId="256"/>
            <ac:spMk id="71" creationId="{D7DD0BDC-725F-ACF8-6376-DEB5689A5BF3}"/>
          </ac:spMkLst>
        </pc:spChg>
        <pc:spChg chg="mod">
          <ac:chgData name="남 상현" userId="03ad4a8e8f7310f3" providerId="LiveId" clId="{7B1F26D3-2C68-4FED-926C-F28622257C94}" dt="2022-05-11T09:20:59.878" v="56"/>
          <ac:spMkLst>
            <pc:docMk/>
            <pc:sldMk cId="1015195523" sldId="256"/>
            <ac:spMk id="72" creationId="{9087C836-AA76-F314-E6FF-60B11E45C4EC}"/>
          </ac:spMkLst>
        </pc:spChg>
        <pc:spChg chg="mod">
          <ac:chgData name="남 상현" userId="03ad4a8e8f7310f3" providerId="LiveId" clId="{7B1F26D3-2C68-4FED-926C-F28622257C94}" dt="2022-05-11T09:20:59.878" v="56"/>
          <ac:spMkLst>
            <pc:docMk/>
            <pc:sldMk cId="1015195523" sldId="256"/>
            <ac:spMk id="73" creationId="{941ED4D4-C705-7639-CA69-ACFA88A40963}"/>
          </ac:spMkLst>
        </pc:spChg>
        <pc:spChg chg="mod">
          <ac:chgData name="남 상현" userId="03ad4a8e8f7310f3" providerId="LiveId" clId="{7B1F26D3-2C68-4FED-926C-F28622257C94}" dt="2022-05-11T09:20:59.878" v="56"/>
          <ac:spMkLst>
            <pc:docMk/>
            <pc:sldMk cId="1015195523" sldId="256"/>
            <ac:spMk id="74" creationId="{2996D2A5-00FD-6082-143C-C39E10D71E36}"/>
          </ac:spMkLst>
        </pc:spChg>
        <pc:spChg chg="mod">
          <ac:chgData name="남 상현" userId="03ad4a8e8f7310f3" providerId="LiveId" clId="{7B1F26D3-2C68-4FED-926C-F28622257C94}" dt="2022-05-11T09:20:59.878" v="56"/>
          <ac:spMkLst>
            <pc:docMk/>
            <pc:sldMk cId="1015195523" sldId="256"/>
            <ac:spMk id="75" creationId="{A835F22B-BAF2-14D8-02D0-FA282624BBEA}"/>
          </ac:spMkLst>
        </pc:spChg>
        <pc:spChg chg="mod">
          <ac:chgData name="남 상현" userId="03ad4a8e8f7310f3" providerId="LiveId" clId="{7B1F26D3-2C68-4FED-926C-F28622257C94}" dt="2022-05-11T09:20:59.878" v="56"/>
          <ac:spMkLst>
            <pc:docMk/>
            <pc:sldMk cId="1015195523" sldId="256"/>
            <ac:spMk id="76" creationId="{B323FDDF-B9D9-CA16-27D2-49F5837218C1}"/>
          </ac:spMkLst>
        </pc:spChg>
        <pc:spChg chg="mod">
          <ac:chgData name="남 상현" userId="03ad4a8e8f7310f3" providerId="LiveId" clId="{7B1F26D3-2C68-4FED-926C-F28622257C94}" dt="2022-05-11T09:20:59.878" v="56"/>
          <ac:spMkLst>
            <pc:docMk/>
            <pc:sldMk cId="1015195523" sldId="256"/>
            <ac:spMk id="77" creationId="{26ED0626-4957-1A6E-CA22-FA112AC9D870}"/>
          </ac:spMkLst>
        </pc:spChg>
        <pc:spChg chg="mod">
          <ac:chgData name="남 상현" userId="03ad4a8e8f7310f3" providerId="LiveId" clId="{7B1F26D3-2C68-4FED-926C-F28622257C94}" dt="2022-05-11T09:20:59.878" v="56"/>
          <ac:spMkLst>
            <pc:docMk/>
            <pc:sldMk cId="1015195523" sldId="256"/>
            <ac:spMk id="78" creationId="{0884CE06-F2E6-C325-541D-F32C613A3F0A}"/>
          </ac:spMkLst>
        </pc:spChg>
        <pc:spChg chg="mod">
          <ac:chgData name="남 상현" userId="03ad4a8e8f7310f3" providerId="LiveId" clId="{7B1F26D3-2C68-4FED-926C-F28622257C94}" dt="2022-05-11T09:20:59.878" v="56"/>
          <ac:spMkLst>
            <pc:docMk/>
            <pc:sldMk cId="1015195523" sldId="256"/>
            <ac:spMk id="79" creationId="{065F4B2D-2A11-B7DA-9A18-DB05F414578D}"/>
          </ac:spMkLst>
        </pc:spChg>
        <pc:spChg chg="mod">
          <ac:chgData name="남 상현" userId="03ad4a8e8f7310f3" providerId="LiveId" clId="{7B1F26D3-2C68-4FED-926C-F28622257C94}" dt="2022-05-11T09:20:59.878" v="56"/>
          <ac:spMkLst>
            <pc:docMk/>
            <pc:sldMk cId="1015195523" sldId="256"/>
            <ac:spMk id="80" creationId="{D1F22937-7CDB-19A7-3AD2-9362200F1438}"/>
          </ac:spMkLst>
        </pc:spChg>
        <pc:spChg chg="mod">
          <ac:chgData name="남 상현" userId="03ad4a8e8f7310f3" providerId="LiveId" clId="{7B1F26D3-2C68-4FED-926C-F28622257C94}" dt="2022-05-11T09:20:59.878" v="56"/>
          <ac:spMkLst>
            <pc:docMk/>
            <pc:sldMk cId="1015195523" sldId="256"/>
            <ac:spMk id="81" creationId="{3DF9B45D-C828-A618-7601-C077B37A35ED}"/>
          </ac:spMkLst>
        </pc:spChg>
        <pc:spChg chg="mod">
          <ac:chgData name="남 상현" userId="03ad4a8e8f7310f3" providerId="LiveId" clId="{7B1F26D3-2C68-4FED-926C-F28622257C94}" dt="2022-05-11T09:20:59.878" v="56"/>
          <ac:spMkLst>
            <pc:docMk/>
            <pc:sldMk cId="1015195523" sldId="256"/>
            <ac:spMk id="82" creationId="{026A3D56-4944-572B-7300-F742A4AD1471}"/>
          </ac:spMkLst>
        </pc:spChg>
        <pc:spChg chg="mod">
          <ac:chgData name="남 상현" userId="03ad4a8e8f7310f3" providerId="LiveId" clId="{7B1F26D3-2C68-4FED-926C-F28622257C94}" dt="2022-05-11T09:20:59.878" v="56"/>
          <ac:spMkLst>
            <pc:docMk/>
            <pc:sldMk cId="1015195523" sldId="256"/>
            <ac:spMk id="83" creationId="{B756CA2E-D1D8-ABF3-BFCE-5F0238829AB2}"/>
          </ac:spMkLst>
        </pc:spChg>
        <pc:spChg chg="mod">
          <ac:chgData name="남 상현" userId="03ad4a8e8f7310f3" providerId="LiveId" clId="{7B1F26D3-2C68-4FED-926C-F28622257C94}" dt="2022-05-11T09:20:59.878" v="56"/>
          <ac:spMkLst>
            <pc:docMk/>
            <pc:sldMk cId="1015195523" sldId="256"/>
            <ac:spMk id="84" creationId="{A4032594-776C-F442-1D78-DDCCEE5C8B4E}"/>
          </ac:spMkLst>
        </pc:spChg>
        <pc:spChg chg="mod">
          <ac:chgData name="남 상현" userId="03ad4a8e8f7310f3" providerId="LiveId" clId="{7B1F26D3-2C68-4FED-926C-F28622257C94}" dt="2022-05-11T09:20:59.878" v="56"/>
          <ac:spMkLst>
            <pc:docMk/>
            <pc:sldMk cId="1015195523" sldId="256"/>
            <ac:spMk id="85" creationId="{224AF16D-A073-4DF3-AA48-964D08301FDB}"/>
          </ac:spMkLst>
        </pc:spChg>
        <pc:spChg chg="mod">
          <ac:chgData name="남 상현" userId="03ad4a8e8f7310f3" providerId="LiveId" clId="{7B1F26D3-2C68-4FED-926C-F28622257C94}" dt="2022-05-11T09:20:59.878" v="56"/>
          <ac:spMkLst>
            <pc:docMk/>
            <pc:sldMk cId="1015195523" sldId="256"/>
            <ac:spMk id="86" creationId="{7C66ECA5-24CB-6D6D-91D8-BF1D7BA0FB87}"/>
          </ac:spMkLst>
        </pc:spChg>
        <pc:spChg chg="mod">
          <ac:chgData name="남 상현" userId="03ad4a8e8f7310f3" providerId="LiveId" clId="{7B1F26D3-2C68-4FED-926C-F28622257C94}" dt="2022-05-11T09:20:59.878" v="56"/>
          <ac:spMkLst>
            <pc:docMk/>
            <pc:sldMk cId="1015195523" sldId="256"/>
            <ac:spMk id="87" creationId="{E9DB2C2E-826A-3802-3772-5375EE076995}"/>
          </ac:spMkLst>
        </pc:spChg>
        <pc:spChg chg="mod">
          <ac:chgData name="남 상현" userId="03ad4a8e8f7310f3" providerId="LiveId" clId="{7B1F26D3-2C68-4FED-926C-F28622257C94}" dt="2022-05-11T09:20:59.878" v="56"/>
          <ac:spMkLst>
            <pc:docMk/>
            <pc:sldMk cId="1015195523" sldId="256"/>
            <ac:spMk id="88" creationId="{57B53EDD-65FB-3062-1480-15EDC7DDE611}"/>
          </ac:spMkLst>
        </pc:spChg>
        <pc:spChg chg="mod">
          <ac:chgData name="남 상현" userId="03ad4a8e8f7310f3" providerId="LiveId" clId="{7B1F26D3-2C68-4FED-926C-F28622257C94}" dt="2022-05-11T09:20:59.878" v="56"/>
          <ac:spMkLst>
            <pc:docMk/>
            <pc:sldMk cId="1015195523" sldId="256"/>
            <ac:spMk id="89" creationId="{B96D95C8-CCD1-0DAF-C3A1-A76CF98D70FD}"/>
          </ac:spMkLst>
        </pc:spChg>
        <pc:spChg chg="mod">
          <ac:chgData name="남 상현" userId="03ad4a8e8f7310f3" providerId="LiveId" clId="{7B1F26D3-2C68-4FED-926C-F28622257C94}" dt="2022-05-11T09:20:59.878" v="56"/>
          <ac:spMkLst>
            <pc:docMk/>
            <pc:sldMk cId="1015195523" sldId="256"/>
            <ac:spMk id="90" creationId="{A32B69A1-4721-0D62-23B4-C14F91CAB77B}"/>
          </ac:spMkLst>
        </pc:spChg>
        <pc:spChg chg="mod">
          <ac:chgData name="남 상현" userId="03ad4a8e8f7310f3" providerId="LiveId" clId="{7B1F26D3-2C68-4FED-926C-F28622257C94}" dt="2022-05-11T09:20:59.878" v="56"/>
          <ac:spMkLst>
            <pc:docMk/>
            <pc:sldMk cId="1015195523" sldId="256"/>
            <ac:spMk id="91" creationId="{5BB5E58A-E1FD-A386-12A6-41E9DBD0F58D}"/>
          </ac:spMkLst>
        </pc:spChg>
        <pc:spChg chg="mod">
          <ac:chgData name="남 상현" userId="03ad4a8e8f7310f3" providerId="LiveId" clId="{7B1F26D3-2C68-4FED-926C-F28622257C94}" dt="2022-05-11T09:20:59.878" v="56"/>
          <ac:spMkLst>
            <pc:docMk/>
            <pc:sldMk cId="1015195523" sldId="256"/>
            <ac:spMk id="92" creationId="{0EBE4F22-749E-1A6F-551B-91C3C77BB91A}"/>
          </ac:spMkLst>
        </pc:spChg>
        <pc:spChg chg="mod">
          <ac:chgData name="남 상현" userId="03ad4a8e8f7310f3" providerId="LiveId" clId="{7B1F26D3-2C68-4FED-926C-F28622257C94}" dt="2022-05-11T09:20:59.878" v="56"/>
          <ac:spMkLst>
            <pc:docMk/>
            <pc:sldMk cId="1015195523" sldId="256"/>
            <ac:spMk id="93" creationId="{9A86D3AC-FB38-CDF6-7C70-FC6F3DB949CD}"/>
          </ac:spMkLst>
        </pc:spChg>
        <pc:spChg chg="mod">
          <ac:chgData name="남 상현" userId="03ad4a8e8f7310f3" providerId="LiveId" clId="{7B1F26D3-2C68-4FED-926C-F28622257C94}" dt="2022-05-11T09:20:59.878" v="56"/>
          <ac:spMkLst>
            <pc:docMk/>
            <pc:sldMk cId="1015195523" sldId="256"/>
            <ac:spMk id="94" creationId="{7D36419B-8BA5-6AAE-4CFC-70F27E14DE99}"/>
          </ac:spMkLst>
        </pc:spChg>
        <pc:spChg chg="mod">
          <ac:chgData name="남 상현" userId="03ad4a8e8f7310f3" providerId="LiveId" clId="{7B1F26D3-2C68-4FED-926C-F28622257C94}" dt="2022-05-11T09:20:59.878" v="56"/>
          <ac:spMkLst>
            <pc:docMk/>
            <pc:sldMk cId="1015195523" sldId="256"/>
            <ac:spMk id="95" creationId="{07B41F88-C385-FAB3-A087-6B399780DAFC}"/>
          </ac:spMkLst>
        </pc:spChg>
        <pc:spChg chg="mod">
          <ac:chgData name="남 상현" userId="03ad4a8e8f7310f3" providerId="LiveId" clId="{7B1F26D3-2C68-4FED-926C-F28622257C94}" dt="2022-05-11T09:20:59.878" v="56"/>
          <ac:spMkLst>
            <pc:docMk/>
            <pc:sldMk cId="1015195523" sldId="256"/>
            <ac:spMk id="96" creationId="{70A4B828-22C3-5AAE-D59D-D4B13D3F0862}"/>
          </ac:spMkLst>
        </pc:spChg>
        <pc:spChg chg="mod">
          <ac:chgData name="남 상현" userId="03ad4a8e8f7310f3" providerId="LiveId" clId="{7B1F26D3-2C68-4FED-926C-F28622257C94}" dt="2022-05-11T09:21:07.889" v="58"/>
          <ac:spMkLst>
            <pc:docMk/>
            <pc:sldMk cId="1015195523" sldId="256"/>
            <ac:spMk id="98" creationId="{EA0CBCCA-70E1-93D8-339F-6179B9115480}"/>
          </ac:spMkLst>
        </pc:spChg>
        <pc:spChg chg="mod">
          <ac:chgData name="남 상현" userId="03ad4a8e8f7310f3" providerId="LiveId" clId="{7B1F26D3-2C68-4FED-926C-F28622257C94}" dt="2022-05-11T09:21:07.889" v="58"/>
          <ac:spMkLst>
            <pc:docMk/>
            <pc:sldMk cId="1015195523" sldId="256"/>
            <ac:spMk id="99" creationId="{D0DEA887-9ACE-C7E8-DE2C-ABA5B8766115}"/>
          </ac:spMkLst>
        </pc:spChg>
        <pc:spChg chg="mod">
          <ac:chgData name="남 상현" userId="03ad4a8e8f7310f3" providerId="LiveId" clId="{7B1F26D3-2C68-4FED-926C-F28622257C94}" dt="2022-05-11T09:21:07.889" v="58"/>
          <ac:spMkLst>
            <pc:docMk/>
            <pc:sldMk cId="1015195523" sldId="256"/>
            <ac:spMk id="100" creationId="{C0837648-2458-1215-0FE2-2ECE8BDD8A7F}"/>
          </ac:spMkLst>
        </pc:spChg>
        <pc:spChg chg="mod">
          <ac:chgData name="남 상현" userId="03ad4a8e8f7310f3" providerId="LiveId" clId="{7B1F26D3-2C68-4FED-926C-F28622257C94}" dt="2022-05-11T09:21:07.889" v="58"/>
          <ac:spMkLst>
            <pc:docMk/>
            <pc:sldMk cId="1015195523" sldId="256"/>
            <ac:spMk id="101" creationId="{3D886D4A-764B-BE83-043C-495450FED053}"/>
          </ac:spMkLst>
        </pc:spChg>
        <pc:spChg chg="mod">
          <ac:chgData name="남 상현" userId="03ad4a8e8f7310f3" providerId="LiveId" clId="{7B1F26D3-2C68-4FED-926C-F28622257C94}" dt="2022-05-11T09:21:07.889" v="58"/>
          <ac:spMkLst>
            <pc:docMk/>
            <pc:sldMk cId="1015195523" sldId="256"/>
            <ac:spMk id="102" creationId="{C455A43C-BF26-2739-9012-488D7F72D585}"/>
          </ac:spMkLst>
        </pc:spChg>
        <pc:spChg chg="mod">
          <ac:chgData name="남 상현" userId="03ad4a8e8f7310f3" providerId="LiveId" clId="{7B1F26D3-2C68-4FED-926C-F28622257C94}" dt="2022-05-11T09:21:07.889" v="58"/>
          <ac:spMkLst>
            <pc:docMk/>
            <pc:sldMk cId="1015195523" sldId="256"/>
            <ac:spMk id="103" creationId="{2DBB6E18-2AB5-12F6-2D1D-FA913282CD29}"/>
          </ac:spMkLst>
        </pc:spChg>
        <pc:spChg chg="mod">
          <ac:chgData name="남 상현" userId="03ad4a8e8f7310f3" providerId="LiveId" clId="{7B1F26D3-2C68-4FED-926C-F28622257C94}" dt="2022-05-11T09:21:07.889" v="58"/>
          <ac:spMkLst>
            <pc:docMk/>
            <pc:sldMk cId="1015195523" sldId="256"/>
            <ac:spMk id="104" creationId="{DA66FDD2-FD62-55B2-71D0-DF9DDED5DE9E}"/>
          </ac:spMkLst>
        </pc:spChg>
        <pc:spChg chg="mod">
          <ac:chgData name="남 상현" userId="03ad4a8e8f7310f3" providerId="LiveId" clId="{7B1F26D3-2C68-4FED-926C-F28622257C94}" dt="2022-05-11T09:21:07.889" v="58"/>
          <ac:spMkLst>
            <pc:docMk/>
            <pc:sldMk cId="1015195523" sldId="256"/>
            <ac:spMk id="105" creationId="{D0F8758A-B16F-77D3-965D-F803FCB1F150}"/>
          </ac:spMkLst>
        </pc:spChg>
        <pc:spChg chg="mod">
          <ac:chgData name="남 상현" userId="03ad4a8e8f7310f3" providerId="LiveId" clId="{7B1F26D3-2C68-4FED-926C-F28622257C94}" dt="2022-05-11T09:21:07.889" v="58"/>
          <ac:spMkLst>
            <pc:docMk/>
            <pc:sldMk cId="1015195523" sldId="256"/>
            <ac:spMk id="106" creationId="{58A95DA5-5A5E-5663-B260-8ED0DFEF2AAF}"/>
          </ac:spMkLst>
        </pc:spChg>
        <pc:spChg chg="mod">
          <ac:chgData name="남 상현" userId="03ad4a8e8f7310f3" providerId="LiveId" clId="{7B1F26D3-2C68-4FED-926C-F28622257C94}" dt="2022-05-11T09:21:07.889" v="58"/>
          <ac:spMkLst>
            <pc:docMk/>
            <pc:sldMk cId="1015195523" sldId="256"/>
            <ac:spMk id="107" creationId="{02459EB6-FDD2-DDD4-44CD-2F2655551AA8}"/>
          </ac:spMkLst>
        </pc:spChg>
        <pc:spChg chg="mod">
          <ac:chgData name="남 상현" userId="03ad4a8e8f7310f3" providerId="LiveId" clId="{7B1F26D3-2C68-4FED-926C-F28622257C94}" dt="2022-05-11T09:21:07.889" v="58"/>
          <ac:spMkLst>
            <pc:docMk/>
            <pc:sldMk cId="1015195523" sldId="256"/>
            <ac:spMk id="108" creationId="{928B9641-E57D-F45F-7E50-D6862F75AE1E}"/>
          </ac:spMkLst>
        </pc:spChg>
        <pc:spChg chg="mod">
          <ac:chgData name="남 상현" userId="03ad4a8e8f7310f3" providerId="LiveId" clId="{7B1F26D3-2C68-4FED-926C-F28622257C94}" dt="2022-05-11T09:21:07.889" v="58"/>
          <ac:spMkLst>
            <pc:docMk/>
            <pc:sldMk cId="1015195523" sldId="256"/>
            <ac:spMk id="109" creationId="{25FA104B-DDF0-9E1E-580C-B8D0BD85A25C}"/>
          </ac:spMkLst>
        </pc:spChg>
        <pc:spChg chg="mod">
          <ac:chgData name="남 상현" userId="03ad4a8e8f7310f3" providerId="LiveId" clId="{7B1F26D3-2C68-4FED-926C-F28622257C94}" dt="2022-05-11T09:21:07.889" v="58"/>
          <ac:spMkLst>
            <pc:docMk/>
            <pc:sldMk cId="1015195523" sldId="256"/>
            <ac:spMk id="110" creationId="{BF2232D2-8C56-F661-401F-F5E795BC01E8}"/>
          </ac:spMkLst>
        </pc:spChg>
        <pc:spChg chg="mod">
          <ac:chgData name="남 상현" userId="03ad4a8e8f7310f3" providerId="LiveId" clId="{7B1F26D3-2C68-4FED-926C-F28622257C94}" dt="2022-05-11T09:21:07.889" v="58"/>
          <ac:spMkLst>
            <pc:docMk/>
            <pc:sldMk cId="1015195523" sldId="256"/>
            <ac:spMk id="111" creationId="{BECC2569-0E9B-8514-0823-6853A7090A1E}"/>
          </ac:spMkLst>
        </pc:spChg>
        <pc:spChg chg="mod">
          <ac:chgData name="남 상현" userId="03ad4a8e8f7310f3" providerId="LiveId" clId="{7B1F26D3-2C68-4FED-926C-F28622257C94}" dt="2022-05-11T09:21:07.889" v="58"/>
          <ac:spMkLst>
            <pc:docMk/>
            <pc:sldMk cId="1015195523" sldId="256"/>
            <ac:spMk id="112" creationId="{2FDEFCAF-CD1D-E011-5D7C-CBC1E103FFD1}"/>
          </ac:spMkLst>
        </pc:spChg>
        <pc:spChg chg="mod">
          <ac:chgData name="남 상현" userId="03ad4a8e8f7310f3" providerId="LiveId" clId="{7B1F26D3-2C68-4FED-926C-F28622257C94}" dt="2022-05-11T09:21:07.889" v="58"/>
          <ac:spMkLst>
            <pc:docMk/>
            <pc:sldMk cId="1015195523" sldId="256"/>
            <ac:spMk id="113" creationId="{8AD2D711-4E4E-A130-928B-E11447A1273A}"/>
          </ac:spMkLst>
        </pc:spChg>
        <pc:spChg chg="mod">
          <ac:chgData name="남 상현" userId="03ad4a8e8f7310f3" providerId="LiveId" clId="{7B1F26D3-2C68-4FED-926C-F28622257C94}" dt="2022-05-11T09:21:07.889" v="58"/>
          <ac:spMkLst>
            <pc:docMk/>
            <pc:sldMk cId="1015195523" sldId="256"/>
            <ac:spMk id="114" creationId="{B5359679-5B12-5F31-9652-B0A9EEA5263E}"/>
          </ac:spMkLst>
        </pc:spChg>
        <pc:spChg chg="mod">
          <ac:chgData name="남 상현" userId="03ad4a8e8f7310f3" providerId="LiveId" clId="{7B1F26D3-2C68-4FED-926C-F28622257C94}" dt="2022-05-11T09:21:07.889" v="58"/>
          <ac:spMkLst>
            <pc:docMk/>
            <pc:sldMk cId="1015195523" sldId="256"/>
            <ac:spMk id="115" creationId="{DB5F3C79-6A76-3FAC-A536-1994AFE89409}"/>
          </ac:spMkLst>
        </pc:spChg>
        <pc:spChg chg="mod">
          <ac:chgData name="남 상현" userId="03ad4a8e8f7310f3" providerId="LiveId" clId="{7B1F26D3-2C68-4FED-926C-F28622257C94}" dt="2022-05-11T09:21:07.889" v="58"/>
          <ac:spMkLst>
            <pc:docMk/>
            <pc:sldMk cId="1015195523" sldId="256"/>
            <ac:spMk id="116" creationId="{B0F56062-074D-1398-FDD8-49DC1245CFEA}"/>
          </ac:spMkLst>
        </pc:spChg>
        <pc:spChg chg="mod">
          <ac:chgData name="남 상현" userId="03ad4a8e8f7310f3" providerId="LiveId" clId="{7B1F26D3-2C68-4FED-926C-F28622257C94}" dt="2022-05-11T09:21:07.889" v="58"/>
          <ac:spMkLst>
            <pc:docMk/>
            <pc:sldMk cId="1015195523" sldId="256"/>
            <ac:spMk id="117" creationId="{1DF94862-26D2-CEDA-4CAA-F38327ECE716}"/>
          </ac:spMkLst>
        </pc:spChg>
        <pc:spChg chg="mod">
          <ac:chgData name="남 상현" userId="03ad4a8e8f7310f3" providerId="LiveId" clId="{7B1F26D3-2C68-4FED-926C-F28622257C94}" dt="2022-05-11T09:21:07.889" v="58"/>
          <ac:spMkLst>
            <pc:docMk/>
            <pc:sldMk cId="1015195523" sldId="256"/>
            <ac:spMk id="118" creationId="{00FEC25F-DA7B-F120-80D9-51D659617374}"/>
          </ac:spMkLst>
        </pc:spChg>
        <pc:spChg chg="mod">
          <ac:chgData name="남 상현" userId="03ad4a8e8f7310f3" providerId="LiveId" clId="{7B1F26D3-2C68-4FED-926C-F28622257C94}" dt="2022-05-11T09:21:07.889" v="58"/>
          <ac:spMkLst>
            <pc:docMk/>
            <pc:sldMk cId="1015195523" sldId="256"/>
            <ac:spMk id="119" creationId="{2DD11DD9-8FE2-469A-D7F4-CCDCED26532C}"/>
          </ac:spMkLst>
        </pc:spChg>
        <pc:spChg chg="mod">
          <ac:chgData name="남 상현" userId="03ad4a8e8f7310f3" providerId="LiveId" clId="{7B1F26D3-2C68-4FED-926C-F28622257C94}" dt="2022-05-11T09:21:07.889" v="58"/>
          <ac:spMkLst>
            <pc:docMk/>
            <pc:sldMk cId="1015195523" sldId="256"/>
            <ac:spMk id="120" creationId="{A95935D2-6BD6-EA0D-ABB6-51711C8A7D35}"/>
          </ac:spMkLst>
        </pc:spChg>
        <pc:spChg chg="mod">
          <ac:chgData name="남 상현" userId="03ad4a8e8f7310f3" providerId="LiveId" clId="{7B1F26D3-2C68-4FED-926C-F28622257C94}" dt="2022-05-11T09:21:07.889" v="58"/>
          <ac:spMkLst>
            <pc:docMk/>
            <pc:sldMk cId="1015195523" sldId="256"/>
            <ac:spMk id="121" creationId="{9FE17CBF-9083-AEBA-39FF-782058950585}"/>
          </ac:spMkLst>
        </pc:spChg>
        <pc:spChg chg="mod">
          <ac:chgData name="남 상현" userId="03ad4a8e8f7310f3" providerId="LiveId" clId="{7B1F26D3-2C68-4FED-926C-F28622257C94}" dt="2022-05-11T09:21:07.889" v="58"/>
          <ac:spMkLst>
            <pc:docMk/>
            <pc:sldMk cId="1015195523" sldId="256"/>
            <ac:spMk id="122" creationId="{304490CC-10CE-AA10-11C9-9B694281013B}"/>
          </ac:spMkLst>
        </pc:spChg>
        <pc:spChg chg="mod">
          <ac:chgData name="남 상현" userId="03ad4a8e8f7310f3" providerId="LiveId" clId="{7B1F26D3-2C68-4FED-926C-F28622257C94}" dt="2022-05-11T09:21:07.889" v="58"/>
          <ac:spMkLst>
            <pc:docMk/>
            <pc:sldMk cId="1015195523" sldId="256"/>
            <ac:spMk id="123" creationId="{0E6C45AE-9D08-D277-3B6A-8D9303F4D337}"/>
          </ac:spMkLst>
        </pc:spChg>
        <pc:spChg chg="mod">
          <ac:chgData name="남 상현" userId="03ad4a8e8f7310f3" providerId="LiveId" clId="{7B1F26D3-2C68-4FED-926C-F28622257C94}" dt="2022-05-11T09:21:07.889" v="58"/>
          <ac:spMkLst>
            <pc:docMk/>
            <pc:sldMk cId="1015195523" sldId="256"/>
            <ac:spMk id="124" creationId="{BBDA136F-C0C6-FCB8-B992-D60EE8F7880E}"/>
          </ac:spMkLst>
        </pc:spChg>
        <pc:spChg chg="mod">
          <ac:chgData name="남 상현" userId="03ad4a8e8f7310f3" providerId="LiveId" clId="{7B1F26D3-2C68-4FED-926C-F28622257C94}" dt="2022-05-11T09:21:07.889" v="58"/>
          <ac:spMkLst>
            <pc:docMk/>
            <pc:sldMk cId="1015195523" sldId="256"/>
            <ac:spMk id="125" creationId="{8C4DC0B9-BEC4-8C54-C518-016751C6206A}"/>
          </ac:spMkLst>
        </pc:spChg>
        <pc:spChg chg="mod">
          <ac:chgData name="남 상현" userId="03ad4a8e8f7310f3" providerId="LiveId" clId="{7B1F26D3-2C68-4FED-926C-F28622257C94}" dt="2022-05-11T09:21:07.889" v="58"/>
          <ac:spMkLst>
            <pc:docMk/>
            <pc:sldMk cId="1015195523" sldId="256"/>
            <ac:spMk id="126" creationId="{DF50250B-EFF0-C719-8C93-668DF1306FF8}"/>
          </ac:spMkLst>
        </pc:spChg>
        <pc:spChg chg="mod">
          <ac:chgData name="남 상현" userId="03ad4a8e8f7310f3" providerId="LiveId" clId="{7B1F26D3-2C68-4FED-926C-F28622257C94}" dt="2022-05-11T09:21:07.889" v="58"/>
          <ac:spMkLst>
            <pc:docMk/>
            <pc:sldMk cId="1015195523" sldId="256"/>
            <ac:spMk id="127" creationId="{4742D02F-F4D3-1D64-0C24-B6A9817BFD7E}"/>
          </ac:spMkLst>
        </pc:spChg>
        <pc:spChg chg="mod">
          <ac:chgData name="남 상현" userId="03ad4a8e8f7310f3" providerId="LiveId" clId="{7B1F26D3-2C68-4FED-926C-F28622257C94}" dt="2022-05-11T09:21:07.889" v="58"/>
          <ac:spMkLst>
            <pc:docMk/>
            <pc:sldMk cId="1015195523" sldId="256"/>
            <ac:spMk id="128" creationId="{F42DB505-3066-C415-F186-F0ECDA64CC85}"/>
          </ac:spMkLst>
        </pc:spChg>
        <pc:spChg chg="mod">
          <ac:chgData name="남 상현" userId="03ad4a8e8f7310f3" providerId="LiveId" clId="{7B1F26D3-2C68-4FED-926C-F28622257C94}" dt="2022-05-11T09:21:07.889" v="58"/>
          <ac:spMkLst>
            <pc:docMk/>
            <pc:sldMk cId="1015195523" sldId="256"/>
            <ac:spMk id="129" creationId="{F4362451-60C4-FFE0-AE9F-782A86B00DA8}"/>
          </ac:spMkLst>
        </pc:spChg>
        <pc:spChg chg="mod">
          <ac:chgData name="남 상현" userId="03ad4a8e8f7310f3" providerId="LiveId" clId="{7B1F26D3-2C68-4FED-926C-F28622257C94}" dt="2022-05-11T09:21:07.889" v="58"/>
          <ac:spMkLst>
            <pc:docMk/>
            <pc:sldMk cId="1015195523" sldId="256"/>
            <ac:spMk id="130" creationId="{27F99955-E1D9-AC7A-BA38-A73E7543579A}"/>
          </ac:spMkLst>
        </pc:spChg>
        <pc:spChg chg="mod">
          <ac:chgData name="남 상현" userId="03ad4a8e8f7310f3" providerId="LiveId" clId="{7B1F26D3-2C68-4FED-926C-F28622257C94}" dt="2022-05-11T09:21:07.889" v="58"/>
          <ac:spMkLst>
            <pc:docMk/>
            <pc:sldMk cId="1015195523" sldId="256"/>
            <ac:spMk id="131" creationId="{D405B8B3-B82E-256C-98B5-F35FD96B4100}"/>
          </ac:spMkLst>
        </pc:spChg>
        <pc:spChg chg="mod">
          <ac:chgData name="남 상현" userId="03ad4a8e8f7310f3" providerId="LiveId" clId="{7B1F26D3-2C68-4FED-926C-F28622257C94}" dt="2022-05-11T09:21:07.889" v="58"/>
          <ac:spMkLst>
            <pc:docMk/>
            <pc:sldMk cId="1015195523" sldId="256"/>
            <ac:spMk id="132" creationId="{0206493E-5588-EC9D-AB53-A4C291700FBE}"/>
          </ac:spMkLst>
        </pc:spChg>
        <pc:spChg chg="mod">
          <ac:chgData name="남 상현" userId="03ad4a8e8f7310f3" providerId="LiveId" clId="{7B1F26D3-2C68-4FED-926C-F28622257C94}" dt="2022-05-11T09:21:07.889" v="58"/>
          <ac:spMkLst>
            <pc:docMk/>
            <pc:sldMk cId="1015195523" sldId="256"/>
            <ac:spMk id="133" creationId="{51A9C2FC-F7A9-0850-9847-E67B7A3A2BE9}"/>
          </ac:spMkLst>
        </pc:spChg>
        <pc:spChg chg="del mod topLvl">
          <ac:chgData name="남 상현" userId="03ad4a8e8f7310f3" providerId="LiveId" clId="{7B1F26D3-2C68-4FED-926C-F28622257C94}" dt="2022-05-11T09:27:36.337" v="102" actId="478"/>
          <ac:spMkLst>
            <pc:docMk/>
            <pc:sldMk cId="1015195523" sldId="256"/>
            <ac:spMk id="136" creationId="{F9865FCF-A39B-9293-2B77-7406E87D4B0D}"/>
          </ac:spMkLst>
        </pc:spChg>
        <pc:spChg chg="del mod topLvl">
          <ac:chgData name="남 상현" userId="03ad4a8e8f7310f3" providerId="LiveId" clId="{7B1F26D3-2C68-4FED-926C-F28622257C94}" dt="2022-05-11T09:27:36.337" v="102" actId="478"/>
          <ac:spMkLst>
            <pc:docMk/>
            <pc:sldMk cId="1015195523" sldId="256"/>
            <ac:spMk id="137" creationId="{7323EA7C-B8BF-1A9A-47D4-5BC954F33B57}"/>
          </ac:spMkLst>
        </pc:spChg>
        <pc:spChg chg="del mod topLvl">
          <ac:chgData name="남 상현" userId="03ad4a8e8f7310f3" providerId="LiveId" clId="{7B1F26D3-2C68-4FED-926C-F28622257C94}" dt="2022-05-11T09:27:36.337" v="102" actId="478"/>
          <ac:spMkLst>
            <pc:docMk/>
            <pc:sldMk cId="1015195523" sldId="256"/>
            <ac:spMk id="138" creationId="{07B7C688-43B9-7A05-90D8-5035BC5CCA10}"/>
          </ac:spMkLst>
        </pc:spChg>
        <pc:spChg chg="mod topLvl">
          <ac:chgData name="남 상현" userId="03ad4a8e8f7310f3" providerId="LiveId" clId="{7B1F26D3-2C68-4FED-926C-F28622257C94}" dt="2022-05-11T09:27:49.647" v="104" actId="164"/>
          <ac:spMkLst>
            <pc:docMk/>
            <pc:sldMk cId="1015195523" sldId="256"/>
            <ac:spMk id="139" creationId="{73894901-4628-60E6-CD14-108D053C435D}"/>
          </ac:spMkLst>
        </pc:spChg>
        <pc:spChg chg="mod topLvl">
          <ac:chgData name="남 상현" userId="03ad4a8e8f7310f3" providerId="LiveId" clId="{7B1F26D3-2C68-4FED-926C-F28622257C94}" dt="2022-05-11T09:27:49.647" v="104" actId="164"/>
          <ac:spMkLst>
            <pc:docMk/>
            <pc:sldMk cId="1015195523" sldId="256"/>
            <ac:spMk id="140" creationId="{698B5C9D-AE15-AC0B-D0BE-12D67FBCCEB5}"/>
          </ac:spMkLst>
        </pc:spChg>
        <pc:spChg chg="del mod topLvl">
          <ac:chgData name="남 상현" userId="03ad4a8e8f7310f3" providerId="LiveId" clId="{7B1F26D3-2C68-4FED-926C-F28622257C94}" dt="2022-05-11T09:27:36.337" v="102" actId="478"/>
          <ac:spMkLst>
            <pc:docMk/>
            <pc:sldMk cId="1015195523" sldId="256"/>
            <ac:spMk id="141" creationId="{A883F908-ABCD-2015-30B6-840399843CA7}"/>
          </ac:spMkLst>
        </pc:spChg>
        <pc:spChg chg="del mod topLvl">
          <ac:chgData name="남 상현" userId="03ad4a8e8f7310f3" providerId="LiveId" clId="{7B1F26D3-2C68-4FED-926C-F28622257C94}" dt="2022-05-11T09:27:36.337" v="102" actId="478"/>
          <ac:spMkLst>
            <pc:docMk/>
            <pc:sldMk cId="1015195523" sldId="256"/>
            <ac:spMk id="142" creationId="{F2E0A5CB-9030-D280-F87F-70909F2A14EF}"/>
          </ac:spMkLst>
        </pc:spChg>
        <pc:spChg chg="del mod topLvl">
          <ac:chgData name="남 상현" userId="03ad4a8e8f7310f3" providerId="LiveId" clId="{7B1F26D3-2C68-4FED-926C-F28622257C94}" dt="2022-05-11T09:27:36.337" v="102" actId="478"/>
          <ac:spMkLst>
            <pc:docMk/>
            <pc:sldMk cId="1015195523" sldId="256"/>
            <ac:spMk id="143" creationId="{C3BC20AE-DAE6-6F84-FF1B-BFA7F92FFF9F}"/>
          </ac:spMkLst>
        </pc:spChg>
        <pc:spChg chg="mod topLvl">
          <ac:chgData name="남 상현" userId="03ad4a8e8f7310f3" providerId="LiveId" clId="{7B1F26D3-2C68-4FED-926C-F28622257C94}" dt="2022-05-11T09:27:49.647" v="104" actId="164"/>
          <ac:spMkLst>
            <pc:docMk/>
            <pc:sldMk cId="1015195523" sldId="256"/>
            <ac:spMk id="144" creationId="{9D90C31D-D48B-0C00-E19F-DDC8E9F8438F}"/>
          </ac:spMkLst>
        </pc:spChg>
        <pc:spChg chg="mod topLvl">
          <ac:chgData name="남 상현" userId="03ad4a8e8f7310f3" providerId="LiveId" clId="{7B1F26D3-2C68-4FED-926C-F28622257C94}" dt="2022-05-11T09:27:49.647" v="104" actId="164"/>
          <ac:spMkLst>
            <pc:docMk/>
            <pc:sldMk cId="1015195523" sldId="256"/>
            <ac:spMk id="145" creationId="{6E631853-EC2E-2DBF-DDB8-50E484464E1F}"/>
          </ac:spMkLst>
        </pc:spChg>
        <pc:spChg chg="del mod topLvl">
          <ac:chgData name="남 상현" userId="03ad4a8e8f7310f3" providerId="LiveId" clId="{7B1F26D3-2C68-4FED-926C-F28622257C94}" dt="2022-05-11T09:27:36.337" v="102" actId="478"/>
          <ac:spMkLst>
            <pc:docMk/>
            <pc:sldMk cId="1015195523" sldId="256"/>
            <ac:spMk id="146" creationId="{49683C52-33E3-672A-EF28-07079D26D014}"/>
          </ac:spMkLst>
        </pc:spChg>
        <pc:spChg chg="del mod topLvl">
          <ac:chgData name="남 상현" userId="03ad4a8e8f7310f3" providerId="LiveId" clId="{7B1F26D3-2C68-4FED-926C-F28622257C94}" dt="2022-05-11T09:27:36.337" v="102" actId="478"/>
          <ac:spMkLst>
            <pc:docMk/>
            <pc:sldMk cId="1015195523" sldId="256"/>
            <ac:spMk id="147" creationId="{2B0A6B52-11B6-252E-05D6-ADFCF69ECD90}"/>
          </ac:spMkLst>
        </pc:spChg>
        <pc:spChg chg="del mod topLvl">
          <ac:chgData name="남 상현" userId="03ad4a8e8f7310f3" providerId="LiveId" clId="{7B1F26D3-2C68-4FED-926C-F28622257C94}" dt="2022-05-11T09:27:36.337" v="102" actId="478"/>
          <ac:spMkLst>
            <pc:docMk/>
            <pc:sldMk cId="1015195523" sldId="256"/>
            <ac:spMk id="148" creationId="{9CE26C43-6DD0-7792-7BFF-4AFD91D65028}"/>
          </ac:spMkLst>
        </pc:spChg>
        <pc:spChg chg="mod topLvl">
          <ac:chgData name="남 상현" userId="03ad4a8e8f7310f3" providerId="LiveId" clId="{7B1F26D3-2C68-4FED-926C-F28622257C94}" dt="2022-05-11T09:27:49.647" v="104" actId="164"/>
          <ac:spMkLst>
            <pc:docMk/>
            <pc:sldMk cId="1015195523" sldId="256"/>
            <ac:spMk id="149" creationId="{CB77E478-398E-2881-3217-75AF94B70EA4}"/>
          </ac:spMkLst>
        </pc:spChg>
        <pc:spChg chg="mod topLvl">
          <ac:chgData name="남 상현" userId="03ad4a8e8f7310f3" providerId="LiveId" clId="{7B1F26D3-2C68-4FED-926C-F28622257C94}" dt="2022-05-11T09:27:49.647" v="104" actId="164"/>
          <ac:spMkLst>
            <pc:docMk/>
            <pc:sldMk cId="1015195523" sldId="256"/>
            <ac:spMk id="150" creationId="{67B35F45-65EF-DC19-B86E-021FB01F628C}"/>
          </ac:spMkLst>
        </pc:spChg>
        <pc:spChg chg="del mod topLvl">
          <ac:chgData name="남 상현" userId="03ad4a8e8f7310f3" providerId="LiveId" clId="{7B1F26D3-2C68-4FED-926C-F28622257C94}" dt="2022-05-11T09:27:36.337" v="102" actId="478"/>
          <ac:spMkLst>
            <pc:docMk/>
            <pc:sldMk cId="1015195523" sldId="256"/>
            <ac:spMk id="151" creationId="{1383279F-3042-E8DE-2001-856C4E88447A}"/>
          </ac:spMkLst>
        </pc:spChg>
        <pc:spChg chg="del mod topLvl">
          <ac:chgData name="남 상현" userId="03ad4a8e8f7310f3" providerId="LiveId" clId="{7B1F26D3-2C68-4FED-926C-F28622257C94}" dt="2022-05-11T09:27:36.337" v="102" actId="478"/>
          <ac:spMkLst>
            <pc:docMk/>
            <pc:sldMk cId="1015195523" sldId="256"/>
            <ac:spMk id="152" creationId="{81090FAB-0413-C957-3D4E-109E4C4597A2}"/>
          </ac:spMkLst>
        </pc:spChg>
        <pc:spChg chg="del mod topLvl">
          <ac:chgData name="남 상현" userId="03ad4a8e8f7310f3" providerId="LiveId" clId="{7B1F26D3-2C68-4FED-926C-F28622257C94}" dt="2022-05-11T09:27:36.337" v="102" actId="478"/>
          <ac:spMkLst>
            <pc:docMk/>
            <pc:sldMk cId="1015195523" sldId="256"/>
            <ac:spMk id="153" creationId="{E7CD3DAF-F705-382C-8A83-26FBC0756A0A}"/>
          </ac:spMkLst>
        </pc:spChg>
        <pc:spChg chg="mod topLvl">
          <ac:chgData name="남 상현" userId="03ad4a8e8f7310f3" providerId="LiveId" clId="{7B1F26D3-2C68-4FED-926C-F28622257C94}" dt="2022-05-11T09:27:49.647" v="104" actId="164"/>
          <ac:spMkLst>
            <pc:docMk/>
            <pc:sldMk cId="1015195523" sldId="256"/>
            <ac:spMk id="154" creationId="{4AB8E1DC-197C-3C10-1508-12921F9313B5}"/>
          </ac:spMkLst>
        </pc:spChg>
        <pc:spChg chg="mod topLvl">
          <ac:chgData name="남 상현" userId="03ad4a8e8f7310f3" providerId="LiveId" clId="{7B1F26D3-2C68-4FED-926C-F28622257C94}" dt="2022-05-11T09:27:49.647" v="104" actId="164"/>
          <ac:spMkLst>
            <pc:docMk/>
            <pc:sldMk cId="1015195523" sldId="256"/>
            <ac:spMk id="155" creationId="{9EA649B9-A957-0AA0-2329-3A0DB6A031F8}"/>
          </ac:spMkLst>
        </pc:spChg>
        <pc:spChg chg="del mod topLvl">
          <ac:chgData name="남 상현" userId="03ad4a8e8f7310f3" providerId="LiveId" clId="{7B1F26D3-2C68-4FED-926C-F28622257C94}" dt="2022-05-11T09:27:36.337" v="102" actId="478"/>
          <ac:spMkLst>
            <pc:docMk/>
            <pc:sldMk cId="1015195523" sldId="256"/>
            <ac:spMk id="156" creationId="{4CBC43B1-9C5E-254B-C4BF-7A03FA036D5E}"/>
          </ac:spMkLst>
        </pc:spChg>
        <pc:spChg chg="del mod topLvl">
          <ac:chgData name="남 상현" userId="03ad4a8e8f7310f3" providerId="LiveId" clId="{7B1F26D3-2C68-4FED-926C-F28622257C94}" dt="2022-05-11T09:27:36.337" v="102" actId="478"/>
          <ac:spMkLst>
            <pc:docMk/>
            <pc:sldMk cId="1015195523" sldId="256"/>
            <ac:spMk id="157" creationId="{E501ED6A-C0A1-39E1-7688-E2BB965F7B6D}"/>
          </ac:spMkLst>
        </pc:spChg>
        <pc:spChg chg="del mod topLvl">
          <ac:chgData name="남 상현" userId="03ad4a8e8f7310f3" providerId="LiveId" clId="{7B1F26D3-2C68-4FED-926C-F28622257C94}" dt="2022-05-11T09:27:36.337" v="102" actId="478"/>
          <ac:spMkLst>
            <pc:docMk/>
            <pc:sldMk cId="1015195523" sldId="256"/>
            <ac:spMk id="158" creationId="{95950A42-F803-7845-2894-6756846376FB}"/>
          </ac:spMkLst>
        </pc:spChg>
        <pc:spChg chg="del mod topLvl">
          <ac:chgData name="남 상현" userId="03ad4a8e8f7310f3" providerId="LiveId" clId="{7B1F26D3-2C68-4FED-926C-F28622257C94}" dt="2022-05-11T09:27:47.608" v="103" actId="478"/>
          <ac:spMkLst>
            <pc:docMk/>
            <pc:sldMk cId="1015195523" sldId="256"/>
            <ac:spMk id="159" creationId="{81A08B7B-8267-BBF8-4AFF-2A15CBA1B589}"/>
          </ac:spMkLst>
        </pc:spChg>
        <pc:spChg chg="del mod topLvl">
          <ac:chgData name="남 상현" userId="03ad4a8e8f7310f3" providerId="LiveId" clId="{7B1F26D3-2C68-4FED-926C-F28622257C94}" dt="2022-05-11T09:27:47.608" v="103" actId="478"/>
          <ac:spMkLst>
            <pc:docMk/>
            <pc:sldMk cId="1015195523" sldId="256"/>
            <ac:spMk id="160" creationId="{3786C4A9-081B-EA8E-B321-EC5C83DE96D1}"/>
          </ac:spMkLst>
        </pc:spChg>
        <pc:spChg chg="add del">
          <ac:chgData name="남 상현" userId="03ad4a8e8f7310f3" providerId="LiveId" clId="{7B1F26D3-2C68-4FED-926C-F28622257C94}" dt="2022-05-11T09:26:52.266" v="96" actId="22"/>
          <ac:spMkLst>
            <pc:docMk/>
            <pc:sldMk cId="1015195523" sldId="256"/>
            <ac:spMk id="164" creationId="{F2D7CCAB-ED89-C4FB-163D-C5916923EC33}"/>
          </ac:spMkLst>
        </pc:spChg>
        <pc:spChg chg="add mod">
          <ac:chgData name="남 상현" userId="03ad4a8e8f7310f3" providerId="LiveId" clId="{7B1F26D3-2C68-4FED-926C-F28622257C94}" dt="2022-05-11T09:43:08.454" v="399" actId="1076"/>
          <ac:spMkLst>
            <pc:docMk/>
            <pc:sldMk cId="1015195523" sldId="256"/>
            <ac:spMk id="165" creationId="{29B289B6-8F40-9162-5C13-903054002A15}"/>
          </ac:spMkLst>
        </pc:spChg>
        <pc:spChg chg="add mod">
          <ac:chgData name="남 상현" userId="03ad4a8e8f7310f3" providerId="LiveId" clId="{7B1F26D3-2C68-4FED-926C-F28622257C94}" dt="2022-05-11T09:32:06.105" v="240" actId="164"/>
          <ac:spMkLst>
            <pc:docMk/>
            <pc:sldMk cId="1015195523" sldId="256"/>
            <ac:spMk id="167" creationId="{1CFE289E-1E73-3FA2-E460-C98384407411}"/>
          </ac:spMkLst>
        </pc:spChg>
        <pc:spChg chg="add mod">
          <ac:chgData name="남 상현" userId="03ad4a8e8f7310f3" providerId="LiveId" clId="{7B1F26D3-2C68-4FED-926C-F28622257C94}" dt="2022-05-11T09:32:06.105" v="240" actId="164"/>
          <ac:spMkLst>
            <pc:docMk/>
            <pc:sldMk cId="1015195523" sldId="256"/>
            <ac:spMk id="168" creationId="{B7F528FB-FA11-0EAA-B397-A644988E612B}"/>
          </ac:spMkLst>
        </pc:spChg>
        <pc:spChg chg="add mod">
          <ac:chgData name="남 상현" userId="03ad4a8e8f7310f3" providerId="LiveId" clId="{7B1F26D3-2C68-4FED-926C-F28622257C94}" dt="2022-05-11T09:32:06.105" v="240" actId="164"/>
          <ac:spMkLst>
            <pc:docMk/>
            <pc:sldMk cId="1015195523" sldId="256"/>
            <ac:spMk id="169" creationId="{4792DA33-D40B-2895-3004-3604309953D4}"/>
          </ac:spMkLst>
        </pc:spChg>
        <pc:spChg chg="add mod">
          <ac:chgData name="남 상현" userId="03ad4a8e8f7310f3" providerId="LiveId" clId="{7B1F26D3-2C68-4FED-926C-F28622257C94}" dt="2022-05-11T09:28:41.762" v="138"/>
          <ac:spMkLst>
            <pc:docMk/>
            <pc:sldMk cId="1015195523" sldId="256"/>
            <ac:spMk id="170" creationId="{F2CFD88F-040E-4CE1-8D95-ADFA91144774}"/>
          </ac:spMkLst>
        </pc:spChg>
        <pc:spChg chg="add mod">
          <ac:chgData name="남 상현" userId="03ad4a8e8f7310f3" providerId="LiveId" clId="{7B1F26D3-2C68-4FED-926C-F28622257C94}" dt="2022-05-11T09:28:41.762" v="138"/>
          <ac:spMkLst>
            <pc:docMk/>
            <pc:sldMk cId="1015195523" sldId="256"/>
            <ac:spMk id="171" creationId="{5D598D40-3F34-B13B-369D-283E79BD5812}"/>
          </ac:spMkLst>
        </pc:spChg>
        <pc:spChg chg="add mod">
          <ac:chgData name="남 상현" userId="03ad4a8e8f7310f3" providerId="LiveId" clId="{7B1F26D3-2C68-4FED-926C-F28622257C94}" dt="2022-05-11T09:28:44.810" v="140" actId="164"/>
          <ac:spMkLst>
            <pc:docMk/>
            <pc:sldMk cId="1015195523" sldId="256"/>
            <ac:spMk id="173" creationId="{8F4E7CE6-92B2-35F0-0F2F-6C4E34BB4234}"/>
          </ac:spMkLst>
        </pc:spChg>
        <pc:spChg chg="add mod">
          <ac:chgData name="남 상현" userId="03ad4a8e8f7310f3" providerId="LiveId" clId="{7B1F26D3-2C68-4FED-926C-F28622257C94}" dt="2022-05-11T09:28:54.348" v="142" actId="1076"/>
          <ac:spMkLst>
            <pc:docMk/>
            <pc:sldMk cId="1015195523" sldId="256"/>
            <ac:spMk id="174" creationId="{250F4FA4-37C3-DDC9-344E-4D9C361DD928}"/>
          </ac:spMkLst>
        </pc:spChg>
        <pc:spChg chg="add mod">
          <ac:chgData name="남 상현" userId="03ad4a8e8f7310f3" providerId="LiveId" clId="{7B1F26D3-2C68-4FED-926C-F28622257C94}" dt="2022-05-11T09:28:44.810" v="140" actId="164"/>
          <ac:spMkLst>
            <pc:docMk/>
            <pc:sldMk cId="1015195523" sldId="256"/>
            <ac:spMk id="175" creationId="{4BFF131D-7362-9E5E-27B8-D2E4AD98FB0C}"/>
          </ac:spMkLst>
        </pc:spChg>
        <pc:spChg chg="add mod">
          <ac:chgData name="남 상현" userId="03ad4a8e8f7310f3" providerId="LiveId" clId="{7B1F26D3-2C68-4FED-926C-F28622257C94}" dt="2022-05-11T09:30:02.148" v="166" actId="164"/>
          <ac:spMkLst>
            <pc:docMk/>
            <pc:sldMk cId="1015195523" sldId="256"/>
            <ac:spMk id="177" creationId="{DF1B4AEC-DE3A-FD7C-4FEF-D79FFA7608CB}"/>
          </ac:spMkLst>
        </pc:spChg>
        <pc:spChg chg="add mod">
          <ac:chgData name="남 상현" userId="03ad4a8e8f7310f3" providerId="LiveId" clId="{7B1F26D3-2C68-4FED-926C-F28622257C94}" dt="2022-05-11T09:29:26.583" v="151" actId="164"/>
          <ac:spMkLst>
            <pc:docMk/>
            <pc:sldMk cId="1015195523" sldId="256"/>
            <ac:spMk id="178" creationId="{D7B0E0D7-9C4E-C0E6-A750-57F96C18F67E}"/>
          </ac:spMkLst>
        </pc:spChg>
        <pc:spChg chg="add mod">
          <ac:chgData name="남 상현" userId="03ad4a8e8f7310f3" providerId="LiveId" clId="{7B1F26D3-2C68-4FED-926C-F28622257C94}" dt="2022-05-11T09:29:26.583" v="151" actId="164"/>
          <ac:spMkLst>
            <pc:docMk/>
            <pc:sldMk cId="1015195523" sldId="256"/>
            <ac:spMk id="179" creationId="{BD7FA6FC-B853-7858-3691-8BE4706C9C1D}"/>
          </ac:spMkLst>
        </pc:spChg>
        <pc:spChg chg="add mod">
          <ac:chgData name="남 상현" userId="03ad4a8e8f7310f3" providerId="LiveId" clId="{7B1F26D3-2C68-4FED-926C-F28622257C94}" dt="2022-05-11T09:29:26.583" v="151" actId="164"/>
          <ac:spMkLst>
            <pc:docMk/>
            <pc:sldMk cId="1015195523" sldId="256"/>
            <ac:spMk id="180" creationId="{A746C993-5F46-8659-6BA5-0C01FE3C8B64}"/>
          </ac:spMkLst>
        </pc:spChg>
        <pc:spChg chg="add mod">
          <ac:chgData name="남 상현" userId="03ad4a8e8f7310f3" providerId="LiveId" clId="{7B1F26D3-2C68-4FED-926C-F28622257C94}" dt="2022-05-11T09:29:26.583" v="151" actId="164"/>
          <ac:spMkLst>
            <pc:docMk/>
            <pc:sldMk cId="1015195523" sldId="256"/>
            <ac:spMk id="181" creationId="{0D248602-EFA1-F222-A29E-FF30B1B45EC3}"/>
          </ac:spMkLst>
        </pc:spChg>
        <pc:spChg chg="add mod">
          <ac:chgData name="남 상현" userId="03ad4a8e8f7310f3" providerId="LiveId" clId="{7B1F26D3-2C68-4FED-926C-F28622257C94}" dt="2022-05-11T09:29:26.583" v="151" actId="164"/>
          <ac:spMkLst>
            <pc:docMk/>
            <pc:sldMk cId="1015195523" sldId="256"/>
            <ac:spMk id="182" creationId="{B37F16B2-76EB-FD49-D6D0-170A762B075C}"/>
          </ac:spMkLst>
        </pc:spChg>
        <pc:spChg chg="add mod">
          <ac:chgData name="남 상현" userId="03ad4a8e8f7310f3" providerId="LiveId" clId="{7B1F26D3-2C68-4FED-926C-F28622257C94}" dt="2022-05-11T09:29:26.583" v="151" actId="164"/>
          <ac:spMkLst>
            <pc:docMk/>
            <pc:sldMk cId="1015195523" sldId="256"/>
            <ac:spMk id="183" creationId="{1F86652C-7B94-196E-11F8-2F5CBA44BDE8}"/>
          </ac:spMkLst>
        </pc:spChg>
        <pc:spChg chg="mod">
          <ac:chgData name="남 상현" userId="03ad4a8e8f7310f3" providerId="LiveId" clId="{7B1F26D3-2C68-4FED-926C-F28622257C94}" dt="2022-05-11T09:29:28.088" v="152"/>
          <ac:spMkLst>
            <pc:docMk/>
            <pc:sldMk cId="1015195523" sldId="256"/>
            <ac:spMk id="186" creationId="{9CA2F339-3B6F-479B-F1FC-E481F372302F}"/>
          </ac:spMkLst>
        </pc:spChg>
        <pc:spChg chg="mod">
          <ac:chgData name="남 상현" userId="03ad4a8e8f7310f3" providerId="LiveId" clId="{7B1F26D3-2C68-4FED-926C-F28622257C94}" dt="2022-05-11T09:29:28.088" v="152"/>
          <ac:spMkLst>
            <pc:docMk/>
            <pc:sldMk cId="1015195523" sldId="256"/>
            <ac:spMk id="187" creationId="{145D3955-F9AD-E0B9-E350-5A5898E7AC3C}"/>
          </ac:spMkLst>
        </pc:spChg>
        <pc:spChg chg="mod">
          <ac:chgData name="남 상현" userId="03ad4a8e8f7310f3" providerId="LiveId" clId="{7B1F26D3-2C68-4FED-926C-F28622257C94}" dt="2022-05-11T09:29:28.088" v="152"/>
          <ac:spMkLst>
            <pc:docMk/>
            <pc:sldMk cId="1015195523" sldId="256"/>
            <ac:spMk id="188" creationId="{0F94F9B6-AE28-D3C4-FF60-FD4408757D9E}"/>
          </ac:spMkLst>
        </pc:spChg>
        <pc:spChg chg="mod">
          <ac:chgData name="남 상현" userId="03ad4a8e8f7310f3" providerId="LiveId" clId="{7B1F26D3-2C68-4FED-926C-F28622257C94}" dt="2022-05-11T09:29:28.088" v="152"/>
          <ac:spMkLst>
            <pc:docMk/>
            <pc:sldMk cId="1015195523" sldId="256"/>
            <ac:spMk id="189" creationId="{2B0C6310-EF87-6954-E0D9-366C82667C7A}"/>
          </ac:spMkLst>
        </pc:spChg>
        <pc:spChg chg="mod">
          <ac:chgData name="남 상현" userId="03ad4a8e8f7310f3" providerId="LiveId" clId="{7B1F26D3-2C68-4FED-926C-F28622257C94}" dt="2022-05-11T09:29:28.088" v="152"/>
          <ac:spMkLst>
            <pc:docMk/>
            <pc:sldMk cId="1015195523" sldId="256"/>
            <ac:spMk id="190" creationId="{9E844F67-25D6-CB05-13FC-F6340B29134D}"/>
          </ac:spMkLst>
        </pc:spChg>
        <pc:spChg chg="mod">
          <ac:chgData name="남 상현" userId="03ad4a8e8f7310f3" providerId="LiveId" clId="{7B1F26D3-2C68-4FED-926C-F28622257C94}" dt="2022-05-11T09:29:28.088" v="152"/>
          <ac:spMkLst>
            <pc:docMk/>
            <pc:sldMk cId="1015195523" sldId="256"/>
            <ac:spMk id="191" creationId="{31DBD91C-32E3-C037-779C-45E0A5C1821B}"/>
          </ac:spMkLst>
        </pc:spChg>
        <pc:spChg chg="mod">
          <ac:chgData name="남 상현" userId="03ad4a8e8f7310f3" providerId="LiveId" clId="{7B1F26D3-2C68-4FED-926C-F28622257C94}" dt="2022-05-11T09:30:02.700" v="167"/>
          <ac:spMkLst>
            <pc:docMk/>
            <pc:sldMk cId="1015195523" sldId="256"/>
            <ac:spMk id="194" creationId="{99C9880B-C96B-9350-9EA7-18930BD2EFCA}"/>
          </ac:spMkLst>
        </pc:spChg>
        <pc:spChg chg="mod">
          <ac:chgData name="남 상현" userId="03ad4a8e8f7310f3" providerId="LiveId" clId="{7B1F26D3-2C68-4FED-926C-F28622257C94}" dt="2022-05-11T09:30:02.700" v="167"/>
          <ac:spMkLst>
            <pc:docMk/>
            <pc:sldMk cId="1015195523" sldId="256"/>
            <ac:spMk id="195" creationId="{A4990F1D-3D1F-1B8E-EF91-81EBFF49F9C4}"/>
          </ac:spMkLst>
        </pc:spChg>
        <pc:spChg chg="mod">
          <ac:chgData name="남 상현" userId="03ad4a8e8f7310f3" providerId="LiveId" clId="{7B1F26D3-2C68-4FED-926C-F28622257C94}" dt="2022-05-11T09:30:02.700" v="167"/>
          <ac:spMkLst>
            <pc:docMk/>
            <pc:sldMk cId="1015195523" sldId="256"/>
            <ac:spMk id="196" creationId="{82A8A310-420E-FC9F-23BC-7884997965D9}"/>
          </ac:spMkLst>
        </pc:spChg>
        <pc:spChg chg="mod">
          <ac:chgData name="남 상현" userId="03ad4a8e8f7310f3" providerId="LiveId" clId="{7B1F26D3-2C68-4FED-926C-F28622257C94}" dt="2022-05-11T09:30:02.700" v="167"/>
          <ac:spMkLst>
            <pc:docMk/>
            <pc:sldMk cId="1015195523" sldId="256"/>
            <ac:spMk id="197" creationId="{7EFC1552-8E1E-ED9A-22C7-04FF5EFF279E}"/>
          </ac:spMkLst>
        </pc:spChg>
        <pc:spChg chg="mod">
          <ac:chgData name="남 상현" userId="03ad4a8e8f7310f3" providerId="LiveId" clId="{7B1F26D3-2C68-4FED-926C-F28622257C94}" dt="2022-05-11T09:30:02.700" v="167"/>
          <ac:spMkLst>
            <pc:docMk/>
            <pc:sldMk cId="1015195523" sldId="256"/>
            <ac:spMk id="198" creationId="{1B6D1D98-143F-0579-7547-FE09D2679C16}"/>
          </ac:spMkLst>
        </pc:spChg>
        <pc:spChg chg="mod">
          <ac:chgData name="남 상현" userId="03ad4a8e8f7310f3" providerId="LiveId" clId="{7B1F26D3-2C68-4FED-926C-F28622257C94}" dt="2022-05-11T09:30:02.700" v="167"/>
          <ac:spMkLst>
            <pc:docMk/>
            <pc:sldMk cId="1015195523" sldId="256"/>
            <ac:spMk id="199" creationId="{3ED3AF01-7606-6166-537E-B2D77CD54D8E}"/>
          </ac:spMkLst>
        </pc:spChg>
        <pc:spChg chg="mod">
          <ac:chgData name="남 상현" userId="03ad4a8e8f7310f3" providerId="LiveId" clId="{7B1F26D3-2C68-4FED-926C-F28622257C94}" dt="2022-05-11T09:30:43.439" v="187" actId="20577"/>
          <ac:spMkLst>
            <pc:docMk/>
            <pc:sldMk cId="1015195523" sldId="256"/>
            <ac:spMk id="201" creationId="{D01BCD29-9F6E-41D2-BA3E-4A26BDF53CD4}"/>
          </ac:spMkLst>
        </pc:spChg>
        <pc:spChg chg="mod">
          <ac:chgData name="남 상현" userId="03ad4a8e8f7310f3" providerId="LiveId" clId="{7B1F26D3-2C68-4FED-926C-F28622257C94}" dt="2022-05-11T09:30:08.857" v="171"/>
          <ac:spMkLst>
            <pc:docMk/>
            <pc:sldMk cId="1015195523" sldId="256"/>
            <ac:spMk id="202" creationId="{4CEDAA13-499C-F076-0B07-F5B9577B6705}"/>
          </ac:spMkLst>
        </pc:spChg>
        <pc:spChg chg="mod">
          <ac:chgData name="남 상현" userId="03ad4a8e8f7310f3" providerId="LiveId" clId="{7B1F26D3-2C68-4FED-926C-F28622257C94}" dt="2022-05-11T09:30:08.857" v="171"/>
          <ac:spMkLst>
            <pc:docMk/>
            <pc:sldMk cId="1015195523" sldId="256"/>
            <ac:spMk id="203" creationId="{B5A73156-2D3A-8F7D-5884-D64C9F0979B2}"/>
          </ac:spMkLst>
        </pc:spChg>
        <pc:spChg chg="mod">
          <ac:chgData name="남 상현" userId="03ad4a8e8f7310f3" providerId="LiveId" clId="{7B1F26D3-2C68-4FED-926C-F28622257C94}" dt="2022-05-11T09:30:08.857" v="171"/>
          <ac:spMkLst>
            <pc:docMk/>
            <pc:sldMk cId="1015195523" sldId="256"/>
            <ac:spMk id="204" creationId="{D7253822-6F8B-83DF-A3CB-08286A0043AC}"/>
          </ac:spMkLst>
        </pc:spChg>
        <pc:spChg chg="mod">
          <ac:chgData name="남 상현" userId="03ad4a8e8f7310f3" providerId="LiveId" clId="{7B1F26D3-2C68-4FED-926C-F28622257C94}" dt="2022-05-11T09:30:08.857" v="171"/>
          <ac:spMkLst>
            <pc:docMk/>
            <pc:sldMk cId="1015195523" sldId="256"/>
            <ac:spMk id="205" creationId="{5208B789-1DCE-D2F2-DAE8-CBBE72F9C722}"/>
          </ac:spMkLst>
        </pc:spChg>
        <pc:spChg chg="mod">
          <ac:chgData name="남 상현" userId="03ad4a8e8f7310f3" providerId="LiveId" clId="{7B1F26D3-2C68-4FED-926C-F28622257C94}" dt="2022-05-11T09:30:08.857" v="171"/>
          <ac:spMkLst>
            <pc:docMk/>
            <pc:sldMk cId="1015195523" sldId="256"/>
            <ac:spMk id="206" creationId="{A715BDBB-C138-8C10-EB8B-AB7341341C03}"/>
          </ac:spMkLst>
        </pc:spChg>
        <pc:spChg chg="add del mod">
          <ac:chgData name="남 상현" userId="03ad4a8e8f7310f3" providerId="LiveId" clId="{7B1F26D3-2C68-4FED-926C-F28622257C94}" dt="2022-05-11T09:43:10.623" v="400" actId="478"/>
          <ac:spMkLst>
            <pc:docMk/>
            <pc:sldMk cId="1015195523" sldId="256"/>
            <ac:spMk id="207" creationId="{70F68EEF-17A4-7A23-B41A-33143F3C40FC}"/>
          </ac:spMkLst>
        </pc:spChg>
        <pc:spChg chg="mod">
          <ac:chgData name="남 상현" userId="03ad4a8e8f7310f3" providerId="LiveId" clId="{7B1F26D3-2C68-4FED-926C-F28622257C94}" dt="2022-05-11T09:31:59.005" v="238"/>
          <ac:spMkLst>
            <pc:docMk/>
            <pc:sldMk cId="1015195523" sldId="256"/>
            <ac:spMk id="212" creationId="{8CFE291F-BB01-690F-913D-DD981000AF2B}"/>
          </ac:spMkLst>
        </pc:spChg>
        <pc:spChg chg="mod">
          <ac:chgData name="남 상현" userId="03ad4a8e8f7310f3" providerId="LiveId" clId="{7B1F26D3-2C68-4FED-926C-F28622257C94}" dt="2022-05-11T09:31:59.005" v="238"/>
          <ac:spMkLst>
            <pc:docMk/>
            <pc:sldMk cId="1015195523" sldId="256"/>
            <ac:spMk id="213" creationId="{E9DC3B03-3E74-A42D-A38C-09A8974430A6}"/>
          </ac:spMkLst>
        </pc:spChg>
        <pc:spChg chg="mod">
          <ac:chgData name="남 상현" userId="03ad4a8e8f7310f3" providerId="LiveId" clId="{7B1F26D3-2C68-4FED-926C-F28622257C94}" dt="2022-05-11T09:31:59.005" v="238"/>
          <ac:spMkLst>
            <pc:docMk/>
            <pc:sldMk cId="1015195523" sldId="256"/>
            <ac:spMk id="214" creationId="{23D50346-F40F-7AA8-86FD-4B3EA6595684}"/>
          </ac:spMkLst>
        </pc:spChg>
        <pc:spChg chg="mod">
          <ac:chgData name="남 상현" userId="03ad4a8e8f7310f3" providerId="LiveId" clId="{7B1F26D3-2C68-4FED-926C-F28622257C94}" dt="2022-05-11T09:31:59.005" v="238"/>
          <ac:spMkLst>
            <pc:docMk/>
            <pc:sldMk cId="1015195523" sldId="256"/>
            <ac:spMk id="215" creationId="{104133B4-69A8-F4DA-D498-9BBC2BFF3AAF}"/>
          </ac:spMkLst>
        </pc:spChg>
        <pc:spChg chg="mod">
          <ac:chgData name="남 상현" userId="03ad4a8e8f7310f3" providerId="LiveId" clId="{7B1F26D3-2C68-4FED-926C-F28622257C94}" dt="2022-05-11T09:31:59.005" v="238"/>
          <ac:spMkLst>
            <pc:docMk/>
            <pc:sldMk cId="1015195523" sldId="256"/>
            <ac:spMk id="216" creationId="{BDF7C963-A442-A6B4-C170-ACBD367A09AA}"/>
          </ac:spMkLst>
        </pc:spChg>
        <pc:spChg chg="mod">
          <ac:chgData name="남 상현" userId="03ad4a8e8f7310f3" providerId="LiveId" clId="{7B1F26D3-2C68-4FED-926C-F28622257C94}" dt="2022-05-11T09:31:59.005" v="238"/>
          <ac:spMkLst>
            <pc:docMk/>
            <pc:sldMk cId="1015195523" sldId="256"/>
            <ac:spMk id="217" creationId="{6E5093FA-2EE9-F7BA-88C4-58067D460E2F}"/>
          </ac:spMkLst>
        </pc:spChg>
        <pc:spChg chg="add del mod">
          <ac:chgData name="남 상현" userId="03ad4a8e8f7310f3" providerId="LiveId" clId="{7B1F26D3-2C68-4FED-926C-F28622257C94}" dt="2022-05-11T09:32:40.331" v="351" actId="478"/>
          <ac:spMkLst>
            <pc:docMk/>
            <pc:sldMk cId="1015195523" sldId="256"/>
            <ac:spMk id="220" creationId="{6D7D0AAE-518E-C19C-F4C4-090D979488F9}"/>
          </ac:spMkLst>
        </pc:spChg>
        <pc:spChg chg="add mod">
          <ac:chgData name="남 상현" userId="03ad4a8e8f7310f3" providerId="LiveId" clId="{7B1F26D3-2C68-4FED-926C-F28622257C94}" dt="2022-05-11T09:43:08.454" v="399" actId="1076"/>
          <ac:spMkLst>
            <pc:docMk/>
            <pc:sldMk cId="1015195523" sldId="256"/>
            <ac:spMk id="222" creationId="{A1CAA6E4-9D8C-2F56-63BF-A7F642BD95D7}"/>
          </ac:spMkLst>
        </pc:spChg>
        <pc:spChg chg="add del mod">
          <ac:chgData name="남 상현" userId="03ad4a8e8f7310f3" providerId="LiveId" clId="{7B1F26D3-2C68-4FED-926C-F28622257C94}" dt="2022-05-11T09:41:03.840" v="393" actId="478"/>
          <ac:spMkLst>
            <pc:docMk/>
            <pc:sldMk cId="1015195523" sldId="256"/>
            <ac:spMk id="223" creationId="{25C4470B-6892-7186-9496-B7CE0E8A101A}"/>
          </ac:spMkLst>
        </pc:spChg>
        <pc:spChg chg="add del mod">
          <ac:chgData name="남 상현" userId="03ad4a8e8f7310f3" providerId="LiveId" clId="{7B1F26D3-2C68-4FED-926C-F28622257C94}" dt="2022-05-11T09:41:03.840" v="393" actId="478"/>
          <ac:spMkLst>
            <pc:docMk/>
            <pc:sldMk cId="1015195523" sldId="256"/>
            <ac:spMk id="224" creationId="{65D0B91A-AAD9-6F3B-CE66-E372DC1DF5C9}"/>
          </ac:spMkLst>
        </pc:spChg>
        <pc:spChg chg="add del mod">
          <ac:chgData name="남 상현" userId="03ad4a8e8f7310f3" providerId="LiveId" clId="{7B1F26D3-2C68-4FED-926C-F28622257C94}" dt="2022-05-11T09:41:03.840" v="393" actId="478"/>
          <ac:spMkLst>
            <pc:docMk/>
            <pc:sldMk cId="1015195523" sldId="256"/>
            <ac:spMk id="225" creationId="{7DA00BDF-32F8-BC99-6358-E04CA0C79D8B}"/>
          </ac:spMkLst>
        </pc:spChg>
        <pc:spChg chg="add del mod">
          <ac:chgData name="남 상현" userId="03ad4a8e8f7310f3" providerId="LiveId" clId="{7B1F26D3-2C68-4FED-926C-F28622257C94}" dt="2022-05-11T09:40:51.995" v="390" actId="478"/>
          <ac:spMkLst>
            <pc:docMk/>
            <pc:sldMk cId="1015195523" sldId="256"/>
            <ac:spMk id="228" creationId="{FC63CDFD-B261-0644-F21D-40BCC0D8B681}"/>
          </ac:spMkLst>
        </pc:spChg>
        <pc:spChg chg="add del mod">
          <ac:chgData name="남 상현" userId="03ad4a8e8f7310f3" providerId="LiveId" clId="{7B1F26D3-2C68-4FED-926C-F28622257C94}" dt="2022-05-11T09:39:31.024" v="385" actId="478"/>
          <ac:spMkLst>
            <pc:docMk/>
            <pc:sldMk cId="1015195523" sldId="256"/>
            <ac:spMk id="229" creationId="{FFB1E7AB-C8F2-6689-AED0-8D4185AA8CB1}"/>
          </ac:spMkLst>
        </pc:spChg>
        <pc:spChg chg="add del mod">
          <ac:chgData name="남 상현" userId="03ad4a8e8f7310f3" providerId="LiveId" clId="{7B1F26D3-2C68-4FED-926C-F28622257C94}" dt="2022-05-11T09:42:53.269" v="398" actId="478"/>
          <ac:spMkLst>
            <pc:docMk/>
            <pc:sldMk cId="1015195523" sldId="256"/>
            <ac:spMk id="230" creationId="{8E9A9C27-4AE1-99DD-5617-3645EC212DE7}"/>
          </ac:spMkLst>
        </pc:spChg>
        <pc:spChg chg="add mod ord">
          <ac:chgData name="남 상현" userId="03ad4a8e8f7310f3" providerId="LiveId" clId="{7B1F26D3-2C68-4FED-926C-F28622257C94}" dt="2022-05-11T09:44:43.036" v="419" actId="14100"/>
          <ac:spMkLst>
            <pc:docMk/>
            <pc:sldMk cId="1015195523" sldId="256"/>
            <ac:spMk id="231" creationId="{1F931D26-A50A-CC14-52A3-EB0A90F3485B}"/>
          </ac:spMkLst>
        </pc:spChg>
        <pc:spChg chg="add mod">
          <ac:chgData name="남 상현" userId="03ad4a8e8f7310f3" providerId="LiveId" clId="{7B1F26D3-2C68-4FED-926C-F28622257C94}" dt="2022-05-11T09:44:55.695" v="428" actId="20577"/>
          <ac:spMkLst>
            <pc:docMk/>
            <pc:sldMk cId="1015195523" sldId="256"/>
            <ac:spMk id="233" creationId="{E489D375-6E25-DC5B-92C8-6BABBC7A21BF}"/>
          </ac:spMkLst>
        </pc:spChg>
        <pc:spChg chg="add mod">
          <ac:chgData name="남 상현" userId="03ad4a8e8f7310f3" providerId="LiveId" clId="{7B1F26D3-2C68-4FED-926C-F28622257C94}" dt="2022-05-11T09:45:22.431" v="437" actId="1076"/>
          <ac:spMkLst>
            <pc:docMk/>
            <pc:sldMk cId="1015195523" sldId="256"/>
            <ac:spMk id="239" creationId="{82BD6D31-D15D-3E36-A0E0-BAC315C933E6}"/>
          </ac:spMkLst>
        </pc:spChg>
        <pc:grpChg chg="add mod">
          <ac:chgData name="남 상현" userId="03ad4a8e8f7310f3" providerId="LiveId" clId="{7B1F26D3-2C68-4FED-926C-F28622257C94}" dt="2022-05-11T09:01:03.955" v="1"/>
          <ac:grpSpMkLst>
            <pc:docMk/>
            <pc:sldMk cId="1015195523" sldId="256"/>
            <ac:grpSpMk id="5" creationId="{C72FAB2E-827A-2250-C560-349EDEFB8CFB}"/>
          </ac:grpSpMkLst>
        </pc:grpChg>
        <pc:grpChg chg="add del mod">
          <ac:chgData name="남 상현" userId="03ad4a8e8f7310f3" providerId="LiveId" clId="{7B1F26D3-2C68-4FED-926C-F28622257C94}" dt="2022-05-11T09:21:24.158" v="66" actId="165"/>
          <ac:grpSpMkLst>
            <pc:docMk/>
            <pc:sldMk cId="1015195523" sldId="256"/>
            <ac:grpSpMk id="23" creationId="{E9AA624D-A86B-B497-32A3-26C65EF0A433}"/>
          </ac:grpSpMkLst>
        </pc:grpChg>
        <pc:grpChg chg="add del mod">
          <ac:chgData name="남 상현" userId="03ad4a8e8f7310f3" providerId="LiveId" clId="{7B1F26D3-2C68-4FED-926C-F28622257C94}" dt="2022-05-11T09:21:32.629" v="70" actId="478"/>
          <ac:grpSpMkLst>
            <pc:docMk/>
            <pc:sldMk cId="1015195523" sldId="256"/>
            <ac:grpSpMk id="60" creationId="{CB391EB8-9D01-071E-7C0E-084C90DFFCA9}"/>
          </ac:grpSpMkLst>
        </pc:grpChg>
        <pc:grpChg chg="add del mod">
          <ac:chgData name="남 상현" userId="03ad4a8e8f7310f3" providerId="LiveId" clId="{7B1F26D3-2C68-4FED-926C-F28622257C94}" dt="2022-05-11T09:21:32.139" v="69" actId="478"/>
          <ac:grpSpMkLst>
            <pc:docMk/>
            <pc:sldMk cId="1015195523" sldId="256"/>
            <ac:grpSpMk id="97" creationId="{172C27E2-B220-A433-810A-644AAF0CBE3D}"/>
          </ac:grpSpMkLst>
        </pc:grpChg>
        <pc:grpChg chg="add del mod">
          <ac:chgData name="남 상현" userId="03ad4a8e8f7310f3" providerId="LiveId" clId="{7B1F26D3-2C68-4FED-926C-F28622257C94}" dt="2022-05-11T09:29:00.799" v="144" actId="165"/>
          <ac:grpSpMkLst>
            <pc:docMk/>
            <pc:sldMk cId="1015195523" sldId="256"/>
            <ac:grpSpMk id="134" creationId="{3B937450-A279-864B-CA13-E1A0D61E84E9}"/>
          </ac:grpSpMkLst>
        </pc:grpChg>
        <pc:grpChg chg="add del mod">
          <ac:chgData name="남 상현" userId="03ad4a8e8f7310f3" providerId="LiveId" clId="{7B1F26D3-2C68-4FED-926C-F28622257C94}" dt="2022-05-11T09:27:32.937" v="101" actId="165"/>
          <ac:grpSpMkLst>
            <pc:docMk/>
            <pc:sldMk cId="1015195523" sldId="256"/>
            <ac:grpSpMk id="135" creationId="{FE331401-85BE-214E-DA3B-28D1D7D3ABC8}"/>
          </ac:grpSpMkLst>
        </pc:grpChg>
        <pc:grpChg chg="add mod">
          <ac:chgData name="남 상현" userId="03ad4a8e8f7310f3" providerId="LiveId" clId="{7B1F26D3-2C68-4FED-926C-F28622257C94}" dt="2022-05-11T09:32:06.105" v="240" actId="164"/>
          <ac:grpSpMkLst>
            <pc:docMk/>
            <pc:sldMk cId="1015195523" sldId="256"/>
            <ac:grpSpMk id="166" creationId="{20A3BC47-C265-FEE5-F3C3-A26BF2A4649F}"/>
          </ac:grpSpMkLst>
        </pc:grpChg>
        <pc:grpChg chg="add mod">
          <ac:chgData name="남 상현" userId="03ad4a8e8f7310f3" providerId="LiveId" clId="{7B1F26D3-2C68-4FED-926C-F28622257C94}" dt="2022-05-11T09:28:41.173" v="137" actId="164"/>
          <ac:grpSpMkLst>
            <pc:docMk/>
            <pc:sldMk cId="1015195523" sldId="256"/>
            <ac:grpSpMk id="172" creationId="{28ED8D0F-3C17-5096-2ECF-6316E0361A55}"/>
          </ac:grpSpMkLst>
        </pc:grpChg>
        <pc:grpChg chg="add mod">
          <ac:chgData name="남 상현" userId="03ad4a8e8f7310f3" providerId="LiveId" clId="{7B1F26D3-2C68-4FED-926C-F28622257C94}" dt="2022-05-11T09:32:18.282" v="310" actId="164"/>
          <ac:grpSpMkLst>
            <pc:docMk/>
            <pc:sldMk cId="1015195523" sldId="256"/>
            <ac:grpSpMk id="176" creationId="{488CF5A5-1C8B-5631-6556-C7C8352C1322}"/>
          </ac:grpSpMkLst>
        </pc:grpChg>
        <pc:grpChg chg="add del mod">
          <ac:chgData name="남 상현" userId="03ad4a8e8f7310f3" providerId="LiveId" clId="{7B1F26D3-2C68-4FED-926C-F28622257C94}" dt="2022-05-11T09:29:55.614" v="164" actId="478"/>
          <ac:grpSpMkLst>
            <pc:docMk/>
            <pc:sldMk cId="1015195523" sldId="256"/>
            <ac:grpSpMk id="184" creationId="{8F0CE59A-9C3E-7A55-A7E3-998836FFFCCF}"/>
          </ac:grpSpMkLst>
        </pc:grpChg>
        <pc:grpChg chg="add del mod">
          <ac:chgData name="남 상현" userId="03ad4a8e8f7310f3" providerId="LiveId" clId="{7B1F26D3-2C68-4FED-926C-F28622257C94}" dt="2022-05-11T09:29:56.013" v="165" actId="478"/>
          <ac:grpSpMkLst>
            <pc:docMk/>
            <pc:sldMk cId="1015195523" sldId="256"/>
            <ac:grpSpMk id="185" creationId="{FEB76EBD-B0D0-D288-20E1-F82756ECF5EA}"/>
          </ac:grpSpMkLst>
        </pc:grpChg>
        <pc:grpChg chg="add mod ord">
          <ac:chgData name="남 상현" userId="03ad4a8e8f7310f3" providerId="LiveId" clId="{7B1F26D3-2C68-4FED-926C-F28622257C94}" dt="2022-05-11T09:32:18.282" v="310" actId="164"/>
          <ac:grpSpMkLst>
            <pc:docMk/>
            <pc:sldMk cId="1015195523" sldId="256"/>
            <ac:grpSpMk id="192" creationId="{FAD16BDC-B818-FAE3-43A8-8BF75489934D}"/>
          </ac:grpSpMkLst>
        </pc:grpChg>
        <pc:grpChg chg="add mod ord">
          <ac:chgData name="남 상현" userId="03ad4a8e8f7310f3" providerId="LiveId" clId="{7B1F26D3-2C68-4FED-926C-F28622257C94}" dt="2022-05-11T09:32:18.282" v="310" actId="164"/>
          <ac:grpSpMkLst>
            <pc:docMk/>
            <pc:sldMk cId="1015195523" sldId="256"/>
            <ac:grpSpMk id="193" creationId="{E364905D-27E8-8C29-6D17-C89966D6BA21}"/>
          </ac:grpSpMkLst>
        </pc:grpChg>
        <pc:grpChg chg="add mod ord">
          <ac:chgData name="남 상현" userId="03ad4a8e8f7310f3" providerId="LiveId" clId="{7B1F26D3-2C68-4FED-926C-F28622257C94}" dt="2022-05-11T09:32:18.282" v="310" actId="164"/>
          <ac:grpSpMkLst>
            <pc:docMk/>
            <pc:sldMk cId="1015195523" sldId="256"/>
            <ac:grpSpMk id="200" creationId="{4EBFB086-E18F-1835-7799-F832414F9CF3}"/>
          </ac:grpSpMkLst>
        </pc:grpChg>
        <pc:grpChg chg="add del mod">
          <ac:chgData name="남 상현" userId="03ad4a8e8f7310f3" providerId="LiveId" clId="{7B1F26D3-2C68-4FED-926C-F28622257C94}" dt="2022-05-11T09:32:23.941" v="345" actId="478"/>
          <ac:grpSpMkLst>
            <pc:docMk/>
            <pc:sldMk cId="1015195523" sldId="256"/>
            <ac:grpSpMk id="211" creationId="{6366E39D-EEA3-F3FB-AD4C-F4ABBC6FB876}"/>
          </ac:grpSpMkLst>
        </pc:grpChg>
        <pc:grpChg chg="add mod">
          <ac:chgData name="남 상현" userId="03ad4a8e8f7310f3" providerId="LiveId" clId="{7B1F26D3-2C68-4FED-926C-F28622257C94}" dt="2022-05-11T09:43:08.454" v="399" actId="1076"/>
          <ac:grpSpMkLst>
            <pc:docMk/>
            <pc:sldMk cId="1015195523" sldId="256"/>
            <ac:grpSpMk id="218" creationId="{A752C212-1903-C8F4-0A65-56E0B03B88DB}"/>
          </ac:grpSpMkLst>
        </pc:grpChg>
        <pc:grpChg chg="add mod">
          <ac:chgData name="남 상현" userId="03ad4a8e8f7310f3" providerId="LiveId" clId="{7B1F26D3-2C68-4FED-926C-F28622257C94}" dt="2022-05-11T11:16:55.377" v="1256" actId="1076"/>
          <ac:grpSpMkLst>
            <pc:docMk/>
            <pc:sldMk cId="1015195523" sldId="256"/>
            <ac:grpSpMk id="219" creationId="{D701E6D9-3584-CACB-81C6-AE0DCF6672E5}"/>
          </ac:grpSpMkLst>
        </pc:grpChg>
        <pc:picChg chg="add del mod">
          <ac:chgData name="남 상현" userId="03ad4a8e8f7310f3" providerId="LiveId" clId="{7B1F26D3-2C68-4FED-926C-F28622257C94}" dt="2022-05-11T09:31:26.574" v="223"/>
          <ac:picMkLst>
            <pc:docMk/>
            <pc:sldMk cId="1015195523" sldId="256"/>
            <ac:picMk id="208" creationId="{02FF7D2E-37E5-B7EC-67C6-EBAD5B1FC4C7}"/>
          </ac:picMkLst>
        </pc:picChg>
        <pc:picChg chg="add mod">
          <ac:chgData name="남 상현" userId="03ad4a8e8f7310f3" providerId="LiveId" clId="{7B1F26D3-2C68-4FED-926C-F28622257C94}" dt="2022-05-11T09:32:18.282" v="310" actId="164"/>
          <ac:picMkLst>
            <pc:docMk/>
            <pc:sldMk cId="1015195523" sldId="256"/>
            <ac:picMk id="209" creationId="{2700F9CE-84D4-881B-0946-6C13983F803C}"/>
          </ac:picMkLst>
        </pc:picChg>
        <pc:picChg chg="add mod">
          <ac:chgData name="남 상현" userId="03ad4a8e8f7310f3" providerId="LiveId" clId="{7B1F26D3-2C68-4FED-926C-F28622257C94}" dt="2022-05-11T09:32:18.282" v="310" actId="164"/>
          <ac:picMkLst>
            <pc:docMk/>
            <pc:sldMk cId="1015195523" sldId="256"/>
            <ac:picMk id="210" creationId="{8D3A81B2-C73A-3FA1-3F08-640D08DF27C6}"/>
          </ac:picMkLst>
        </pc:picChg>
        <pc:picChg chg="add mod">
          <ac:chgData name="남 상현" userId="03ad4a8e8f7310f3" providerId="LiveId" clId="{7B1F26D3-2C68-4FED-926C-F28622257C94}" dt="2022-05-11T09:43:08.454" v="399" actId="1076"/>
          <ac:picMkLst>
            <pc:docMk/>
            <pc:sldMk cId="1015195523" sldId="256"/>
            <ac:picMk id="226" creationId="{C6F51C2D-364C-66A9-E621-88C1626512AB}"/>
          </ac:picMkLst>
        </pc:picChg>
        <pc:picChg chg="add mod">
          <ac:chgData name="남 상현" userId="03ad4a8e8f7310f3" providerId="LiveId" clId="{7B1F26D3-2C68-4FED-926C-F28622257C94}" dt="2022-05-11T09:43:08.454" v="399" actId="1076"/>
          <ac:picMkLst>
            <pc:docMk/>
            <pc:sldMk cId="1015195523" sldId="256"/>
            <ac:picMk id="227" creationId="{5A40AD89-9F2A-F635-B449-47B91AF50F77}"/>
          </ac:picMkLst>
        </pc:picChg>
        <pc:cxnChg chg="add mod">
          <ac:chgData name="남 상현" userId="03ad4a8e8f7310f3" providerId="LiveId" clId="{7B1F26D3-2C68-4FED-926C-F28622257C94}" dt="2022-05-11T09:43:08.454" v="399" actId="1076"/>
          <ac:cxnSpMkLst>
            <pc:docMk/>
            <pc:sldMk cId="1015195523" sldId="256"/>
            <ac:cxnSpMk id="162" creationId="{8B7336AE-3C32-F0C5-0108-CED6EE4C0B78}"/>
          </ac:cxnSpMkLst>
        </pc:cxnChg>
        <pc:cxnChg chg="add mod">
          <ac:chgData name="남 상현" userId="03ad4a8e8f7310f3" providerId="LiveId" clId="{7B1F26D3-2C68-4FED-926C-F28622257C94}" dt="2022-05-11T09:43:08.454" v="399" actId="1076"/>
          <ac:cxnSpMkLst>
            <pc:docMk/>
            <pc:sldMk cId="1015195523" sldId="256"/>
            <ac:cxnSpMk id="221" creationId="{6912BFC3-7AB1-099E-661B-001EB8608776}"/>
          </ac:cxnSpMkLst>
        </pc:cxnChg>
        <pc:cxnChg chg="add mod">
          <ac:chgData name="남 상현" userId="03ad4a8e8f7310f3" providerId="LiveId" clId="{7B1F26D3-2C68-4FED-926C-F28622257C94}" dt="2022-05-11T09:45:01.944" v="430" actId="14100"/>
          <ac:cxnSpMkLst>
            <pc:docMk/>
            <pc:sldMk cId="1015195523" sldId="256"/>
            <ac:cxnSpMk id="232" creationId="{C99BBF9B-1FA6-8D9E-971E-6644CA9B0892}"/>
          </ac:cxnSpMkLst>
        </pc:cxnChg>
        <pc:cxnChg chg="add mod">
          <ac:chgData name="남 상현" userId="03ad4a8e8f7310f3" providerId="LiveId" clId="{7B1F26D3-2C68-4FED-926C-F28622257C94}" dt="2022-05-11T09:45:12.721" v="434" actId="14100"/>
          <ac:cxnSpMkLst>
            <pc:docMk/>
            <pc:sldMk cId="1015195523" sldId="256"/>
            <ac:cxnSpMk id="236" creationId="{587F983F-B95B-9F7D-72A1-8F27E92A7437}"/>
          </ac:cxnSpMkLst>
        </pc:cxnChg>
      </pc:sldChg>
      <pc:sldChg chg="addSp delSp modSp add mod">
        <pc:chgData name="남 상현" userId="03ad4a8e8f7310f3" providerId="LiveId" clId="{7B1F26D3-2C68-4FED-926C-F28622257C94}" dt="2022-05-11T10:27:03.548" v="881" actId="1076"/>
        <pc:sldMkLst>
          <pc:docMk/>
          <pc:sldMk cId="1052466265" sldId="257"/>
        </pc:sldMkLst>
        <pc:spChg chg="add del mod">
          <ac:chgData name="남 상현" userId="03ad4a8e8f7310f3" providerId="LiveId" clId="{7B1F26D3-2C68-4FED-926C-F28622257C94}" dt="2022-05-11T09:50:40.789" v="453" actId="478"/>
          <ac:spMkLst>
            <pc:docMk/>
            <pc:sldMk cId="1052466265" sldId="257"/>
            <ac:spMk id="2" creationId="{F332DEB8-4D4A-2D58-CCD2-72FC24A6186F}"/>
          </ac:spMkLst>
        </pc:spChg>
        <pc:spChg chg="add del">
          <ac:chgData name="남 상현" userId="03ad4a8e8f7310f3" providerId="LiveId" clId="{7B1F26D3-2C68-4FED-926C-F28622257C94}" dt="2022-05-11T09:50:40.789" v="453" actId="478"/>
          <ac:spMkLst>
            <pc:docMk/>
            <pc:sldMk cId="1052466265" sldId="257"/>
            <ac:spMk id="3" creationId="{5A95A896-04F9-83D7-E890-A3806E2D7F8F}"/>
          </ac:spMkLst>
        </pc:spChg>
        <pc:spChg chg="mod">
          <ac:chgData name="남 상현" userId="03ad4a8e8f7310f3" providerId="LiveId" clId="{7B1F26D3-2C68-4FED-926C-F28622257C94}" dt="2022-05-11T10:11:03.447" v="839" actId="20577"/>
          <ac:spMkLst>
            <pc:docMk/>
            <pc:sldMk cId="1052466265" sldId="257"/>
            <ac:spMk id="21" creationId="{2E83BA7C-5413-B0BD-683F-6C0971D8F93F}"/>
          </ac:spMkLst>
        </pc:spChg>
        <pc:spChg chg="mod">
          <ac:chgData name="남 상현" userId="03ad4a8e8f7310f3" providerId="LiveId" clId="{7B1F26D3-2C68-4FED-926C-F28622257C94}" dt="2022-05-11T09:13:38.113" v="51" actId="20577"/>
          <ac:spMkLst>
            <pc:docMk/>
            <pc:sldMk cId="1052466265" sldId="257"/>
            <ac:spMk id="22" creationId="{426FF49E-F560-B7A8-3D1E-55AA71B44A8D}"/>
          </ac:spMkLst>
        </pc:spChg>
        <pc:spChg chg="mod">
          <ac:chgData name="남 상현" userId="03ad4a8e8f7310f3" providerId="LiveId" clId="{7B1F26D3-2C68-4FED-926C-F28622257C94}" dt="2022-05-11T09:19:04.572" v="52"/>
          <ac:spMkLst>
            <pc:docMk/>
            <pc:sldMk cId="1052466265" sldId="257"/>
            <ac:spMk id="24" creationId="{02601427-AEFD-345F-75D7-DB63B7FFF81B}"/>
          </ac:spMkLst>
        </pc:spChg>
        <pc:spChg chg="mod">
          <ac:chgData name="남 상현" userId="03ad4a8e8f7310f3" providerId="LiveId" clId="{7B1F26D3-2C68-4FED-926C-F28622257C94}" dt="2022-05-11T09:19:04.572" v="52"/>
          <ac:spMkLst>
            <pc:docMk/>
            <pc:sldMk cId="1052466265" sldId="257"/>
            <ac:spMk id="25" creationId="{D82B8F3E-404B-D839-3F04-6A6F1088D40D}"/>
          </ac:spMkLst>
        </pc:spChg>
        <pc:spChg chg="mod">
          <ac:chgData name="남 상현" userId="03ad4a8e8f7310f3" providerId="LiveId" clId="{7B1F26D3-2C68-4FED-926C-F28622257C94}" dt="2022-05-11T09:19:04.572" v="52"/>
          <ac:spMkLst>
            <pc:docMk/>
            <pc:sldMk cId="1052466265" sldId="257"/>
            <ac:spMk id="26" creationId="{001296BA-CABA-DF84-6679-111B1CDAC60B}"/>
          </ac:spMkLst>
        </pc:spChg>
        <pc:spChg chg="mod">
          <ac:chgData name="남 상현" userId="03ad4a8e8f7310f3" providerId="LiveId" clId="{7B1F26D3-2C68-4FED-926C-F28622257C94}" dt="2022-05-11T09:19:04.572" v="52"/>
          <ac:spMkLst>
            <pc:docMk/>
            <pc:sldMk cId="1052466265" sldId="257"/>
            <ac:spMk id="27" creationId="{0D89470D-F281-4F46-95F9-658E66BE6D33}"/>
          </ac:spMkLst>
        </pc:spChg>
        <pc:spChg chg="mod">
          <ac:chgData name="남 상현" userId="03ad4a8e8f7310f3" providerId="LiveId" clId="{7B1F26D3-2C68-4FED-926C-F28622257C94}" dt="2022-05-11T09:19:04.572" v="52"/>
          <ac:spMkLst>
            <pc:docMk/>
            <pc:sldMk cId="1052466265" sldId="257"/>
            <ac:spMk id="28" creationId="{E72D486C-D342-0B23-AADA-042049F8828A}"/>
          </ac:spMkLst>
        </pc:spChg>
        <pc:spChg chg="mod">
          <ac:chgData name="남 상현" userId="03ad4a8e8f7310f3" providerId="LiveId" clId="{7B1F26D3-2C68-4FED-926C-F28622257C94}" dt="2022-05-11T09:19:04.572" v="52"/>
          <ac:spMkLst>
            <pc:docMk/>
            <pc:sldMk cId="1052466265" sldId="257"/>
            <ac:spMk id="29" creationId="{C7A92130-9576-301A-C984-52297E247009}"/>
          </ac:spMkLst>
        </pc:spChg>
        <pc:spChg chg="mod">
          <ac:chgData name="남 상현" userId="03ad4a8e8f7310f3" providerId="LiveId" clId="{7B1F26D3-2C68-4FED-926C-F28622257C94}" dt="2022-05-11T09:19:04.572" v="52"/>
          <ac:spMkLst>
            <pc:docMk/>
            <pc:sldMk cId="1052466265" sldId="257"/>
            <ac:spMk id="30" creationId="{0CE6CD10-F6C4-703D-D364-9D520405C549}"/>
          </ac:spMkLst>
        </pc:spChg>
        <pc:spChg chg="mod">
          <ac:chgData name="남 상현" userId="03ad4a8e8f7310f3" providerId="LiveId" clId="{7B1F26D3-2C68-4FED-926C-F28622257C94}" dt="2022-05-11T09:19:04.572" v="52"/>
          <ac:spMkLst>
            <pc:docMk/>
            <pc:sldMk cId="1052466265" sldId="257"/>
            <ac:spMk id="31" creationId="{E81D7102-DA2C-BC37-9B18-0DA454171FA6}"/>
          </ac:spMkLst>
        </pc:spChg>
        <pc:spChg chg="mod">
          <ac:chgData name="남 상현" userId="03ad4a8e8f7310f3" providerId="LiveId" clId="{7B1F26D3-2C68-4FED-926C-F28622257C94}" dt="2022-05-11T09:19:04.572" v="52"/>
          <ac:spMkLst>
            <pc:docMk/>
            <pc:sldMk cId="1052466265" sldId="257"/>
            <ac:spMk id="32" creationId="{22312035-5769-CE6E-6050-19BC70B8540F}"/>
          </ac:spMkLst>
        </pc:spChg>
        <pc:spChg chg="mod">
          <ac:chgData name="남 상현" userId="03ad4a8e8f7310f3" providerId="LiveId" clId="{7B1F26D3-2C68-4FED-926C-F28622257C94}" dt="2022-05-11T09:19:04.572" v="52"/>
          <ac:spMkLst>
            <pc:docMk/>
            <pc:sldMk cId="1052466265" sldId="257"/>
            <ac:spMk id="33" creationId="{4F9FBA94-DEB5-D30E-F11D-ABC171C5F024}"/>
          </ac:spMkLst>
        </pc:spChg>
        <pc:spChg chg="mod">
          <ac:chgData name="남 상현" userId="03ad4a8e8f7310f3" providerId="LiveId" clId="{7B1F26D3-2C68-4FED-926C-F28622257C94}" dt="2022-05-11T09:19:04.572" v="52"/>
          <ac:spMkLst>
            <pc:docMk/>
            <pc:sldMk cId="1052466265" sldId="257"/>
            <ac:spMk id="34" creationId="{625A4590-BBC1-9E11-6C38-1641393C02EE}"/>
          </ac:spMkLst>
        </pc:spChg>
        <pc:spChg chg="mod">
          <ac:chgData name="남 상현" userId="03ad4a8e8f7310f3" providerId="LiveId" clId="{7B1F26D3-2C68-4FED-926C-F28622257C94}" dt="2022-05-11T09:19:04.572" v="52"/>
          <ac:spMkLst>
            <pc:docMk/>
            <pc:sldMk cId="1052466265" sldId="257"/>
            <ac:spMk id="35" creationId="{8F8FD36D-FB20-9AA2-A9B5-9B985AF68BDE}"/>
          </ac:spMkLst>
        </pc:spChg>
        <pc:spChg chg="mod">
          <ac:chgData name="남 상현" userId="03ad4a8e8f7310f3" providerId="LiveId" clId="{7B1F26D3-2C68-4FED-926C-F28622257C94}" dt="2022-05-11T09:19:04.572" v="52"/>
          <ac:spMkLst>
            <pc:docMk/>
            <pc:sldMk cId="1052466265" sldId="257"/>
            <ac:spMk id="36" creationId="{4F155B80-4DF7-B2C6-F7FE-1121AB6F9134}"/>
          </ac:spMkLst>
        </pc:spChg>
        <pc:spChg chg="mod">
          <ac:chgData name="남 상현" userId="03ad4a8e8f7310f3" providerId="LiveId" clId="{7B1F26D3-2C68-4FED-926C-F28622257C94}" dt="2022-05-11T09:19:04.572" v="52"/>
          <ac:spMkLst>
            <pc:docMk/>
            <pc:sldMk cId="1052466265" sldId="257"/>
            <ac:spMk id="37" creationId="{3741A91B-AC44-266F-BE35-D0BE4709047C}"/>
          </ac:spMkLst>
        </pc:spChg>
        <pc:spChg chg="mod">
          <ac:chgData name="남 상현" userId="03ad4a8e8f7310f3" providerId="LiveId" clId="{7B1F26D3-2C68-4FED-926C-F28622257C94}" dt="2022-05-11T09:19:04.572" v="52"/>
          <ac:spMkLst>
            <pc:docMk/>
            <pc:sldMk cId="1052466265" sldId="257"/>
            <ac:spMk id="38" creationId="{07B789FF-C128-7B5A-64E4-D345558FDB0F}"/>
          </ac:spMkLst>
        </pc:spChg>
        <pc:spChg chg="mod">
          <ac:chgData name="남 상현" userId="03ad4a8e8f7310f3" providerId="LiveId" clId="{7B1F26D3-2C68-4FED-926C-F28622257C94}" dt="2022-05-11T09:19:04.572" v="52"/>
          <ac:spMkLst>
            <pc:docMk/>
            <pc:sldMk cId="1052466265" sldId="257"/>
            <ac:spMk id="39" creationId="{4E3686F5-6CF4-CB53-0BDE-226129E960A2}"/>
          </ac:spMkLst>
        </pc:spChg>
        <pc:spChg chg="mod">
          <ac:chgData name="남 상현" userId="03ad4a8e8f7310f3" providerId="LiveId" clId="{7B1F26D3-2C68-4FED-926C-F28622257C94}" dt="2022-05-11T09:19:04.572" v="52"/>
          <ac:spMkLst>
            <pc:docMk/>
            <pc:sldMk cId="1052466265" sldId="257"/>
            <ac:spMk id="40" creationId="{41FBBE1C-8FD7-9B8D-4EF9-342F6E153D74}"/>
          </ac:spMkLst>
        </pc:spChg>
        <pc:spChg chg="mod">
          <ac:chgData name="남 상현" userId="03ad4a8e8f7310f3" providerId="LiveId" clId="{7B1F26D3-2C68-4FED-926C-F28622257C94}" dt="2022-05-11T09:19:04.572" v="52"/>
          <ac:spMkLst>
            <pc:docMk/>
            <pc:sldMk cId="1052466265" sldId="257"/>
            <ac:spMk id="41" creationId="{11C1064E-71E1-9099-AFE1-F080A4572E13}"/>
          </ac:spMkLst>
        </pc:spChg>
        <pc:spChg chg="mod">
          <ac:chgData name="남 상현" userId="03ad4a8e8f7310f3" providerId="LiveId" clId="{7B1F26D3-2C68-4FED-926C-F28622257C94}" dt="2022-05-11T09:19:04.572" v="52"/>
          <ac:spMkLst>
            <pc:docMk/>
            <pc:sldMk cId="1052466265" sldId="257"/>
            <ac:spMk id="42" creationId="{3D6EFCCF-57F9-4E3A-0ECD-9562A0236B17}"/>
          </ac:spMkLst>
        </pc:spChg>
        <pc:spChg chg="mod">
          <ac:chgData name="남 상현" userId="03ad4a8e8f7310f3" providerId="LiveId" clId="{7B1F26D3-2C68-4FED-926C-F28622257C94}" dt="2022-05-11T09:19:04.572" v="52"/>
          <ac:spMkLst>
            <pc:docMk/>
            <pc:sldMk cId="1052466265" sldId="257"/>
            <ac:spMk id="43" creationId="{05E55100-76DE-BF46-A999-B021C8F0A902}"/>
          </ac:spMkLst>
        </pc:spChg>
        <pc:spChg chg="mod">
          <ac:chgData name="남 상현" userId="03ad4a8e8f7310f3" providerId="LiveId" clId="{7B1F26D3-2C68-4FED-926C-F28622257C94}" dt="2022-05-11T09:19:04.572" v="52"/>
          <ac:spMkLst>
            <pc:docMk/>
            <pc:sldMk cId="1052466265" sldId="257"/>
            <ac:spMk id="44" creationId="{CA42110E-2D26-E5FB-1638-561887E65E40}"/>
          </ac:spMkLst>
        </pc:spChg>
        <pc:spChg chg="mod">
          <ac:chgData name="남 상현" userId="03ad4a8e8f7310f3" providerId="LiveId" clId="{7B1F26D3-2C68-4FED-926C-F28622257C94}" dt="2022-05-11T09:19:04.572" v="52"/>
          <ac:spMkLst>
            <pc:docMk/>
            <pc:sldMk cId="1052466265" sldId="257"/>
            <ac:spMk id="45" creationId="{3584AC62-A651-3746-C59F-27CC3498DFCE}"/>
          </ac:spMkLst>
        </pc:spChg>
        <pc:spChg chg="mod">
          <ac:chgData name="남 상현" userId="03ad4a8e8f7310f3" providerId="LiveId" clId="{7B1F26D3-2C68-4FED-926C-F28622257C94}" dt="2022-05-11T09:19:04.572" v="52"/>
          <ac:spMkLst>
            <pc:docMk/>
            <pc:sldMk cId="1052466265" sldId="257"/>
            <ac:spMk id="46" creationId="{3252CCBB-F049-67A6-837E-EE7A4D75EEFE}"/>
          </ac:spMkLst>
        </pc:spChg>
        <pc:spChg chg="mod">
          <ac:chgData name="남 상현" userId="03ad4a8e8f7310f3" providerId="LiveId" clId="{7B1F26D3-2C68-4FED-926C-F28622257C94}" dt="2022-05-11T09:19:04.572" v="52"/>
          <ac:spMkLst>
            <pc:docMk/>
            <pc:sldMk cId="1052466265" sldId="257"/>
            <ac:spMk id="47" creationId="{7BFC2DC3-EECB-3739-63EF-26B2A2D728E6}"/>
          </ac:spMkLst>
        </pc:spChg>
        <pc:spChg chg="mod">
          <ac:chgData name="남 상현" userId="03ad4a8e8f7310f3" providerId="LiveId" clId="{7B1F26D3-2C68-4FED-926C-F28622257C94}" dt="2022-05-11T09:19:04.572" v="52"/>
          <ac:spMkLst>
            <pc:docMk/>
            <pc:sldMk cId="1052466265" sldId="257"/>
            <ac:spMk id="48" creationId="{103362CD-40FA-D573-AAC5-2C42C2810B65}"/>
          </ac:spMkLst>
        </pc:spChg>
        <pc:spChg chg="mod">
          <ac:chgData name="남 상현" userId="03ad4a8e8f7310f3" providerId="LiveId" clId="{7B1F26D3-2C68-4FED-926C-F28622257C94}" dt="2022-05-11T09:19:04.572" v="52"/>
          <ac:spMkLst>
            <pc:docMk/>
            <pc:sldMk cId="1052466265" sldId="257"/>
            <ac:spMk id="49" creationId="{3733C5E9-795C-7CAC-093F-D00766CC9A14}"/>
          </ac:spMkLst>
        </pc:spChg>
        <pc:spChg chg="mod">
          <ac:chgData name="남 상현" userId="03ad4a8e8f7310f3" providerId="LiveId" clId="{7B1F26D3-2C68-4FED-926C-F28622257C94}" dt="2022-05-11T09:19:04.572" v="52"/>
          <ac:spMkLst>
            <pc:docMk/>
            <pc:sldMk cId="1052466265" sldId="257"/>
            <ac:spMk id="50" creationId="{2A4F1C7F-7305-9E00-5FFE-6A37CE6AE495}"/>
          </ac:spMkLst>
        </pc:spChg>
        <pc:spChg chg="mod">
          <ac:chgData name="남 상현" userId="03ad4a8e8f7310f3" providerId="LiveId" clId="{7B1F26D3-2C68-4FED-926C-F28622257C94}" dt="2022-05-11T09:19:04.572" v="52"/>
          <ac:spMkLst>
            <pc:docMk/>
            <pc:sldMk cId="1052466265" sldId="257"/>
            <ac:spMk id="51" creationId="{A0DF3C6B-8CBD-DAA0-EA4D-36E9BE011B89}"/>
          </ac:spMkLst>
        </pc:spChg>
        <pc:spChg chg="mod">
          <ac:chgData name="남 상현" userId="03ad4a8e8f7310f3" providerId="LiveId" clId="{7B1F26D3-2C68-4FED-926C-F28622257C94}" dt="2022-05-11T09:19:04.572" v="52"/>
          <ac:spMkLst>
            <pc:docMk/>
            <pc:sldMk cId="1052466265" sldId="257"/>
            <ac:spMk id="52" creationId="{082A633B-C89A-2C74-D040-1D7C371BA453}"/>
          </ac:spMkLst>
        </pc:spChg>
        <pc:spChg chg="mod">
          <ac:chgData name="남 상현" userId="03ad4a8e8f7310f3" providerId="LiveId" clId="{7B1F26D3-2C68-4FED-926C-F28622257C94}" dt="2022-05-11T09:19:04.572" v="52"/>
          <ac:spMkLst>
            <pc:docMk/>
            <pc:sldMk cId="1052466265" sldId="257"/>
            <ac:spMk id="53" creationId="{A216F8B8-370E-1232-5E15-21F7E6FDE29E}"/>
          </ac:spMkLst>
        </pc:spChg>
        <pc:spChg chg="mod">
          <ac:chgData name="남 상현" userId="03ad4a8e8f7310f3" providerId="LiveId" clId="{7B1F26D3-2C68-4FED-926C-F28622257C94}" dt="2022-05-11T09:19:04.572" v="52"/>
          <ac:spMkLst>
            <pc:docMk/>
            <pc:sldMk cId="1052466265" sldId="257"/>
            <ac:spMk id="54" creationId="{AF12548E-B409-DD60-8A9D-49D60E78AB24}"/>
          </ac:spMkLst>
        </pc:spChg>
        <pc:spChg chg="mod">
          <ac:chgData name="남 상현" userId="03ad4a8e8f7310f3" providerId="LiveId" clId="{7B1F26D3-2C68-4FED-926C-F28622257C94}" dt="2022-05-11T09:19:04.572" v="52"/>
          <ac:spMkLst>
            <pc:docMk/>
            <pc:sldMk cId="1052466265" sldId="257"/>
            <ac:spMk id="55" creationId="{C7C0132C-B35E-FBD8-DF71-F161DA0770C1}"/>
          </ac:spMkLst>
        </pc:spChg>
        <pc:spChg chg="mod">
          <ac:chgData name="남 상현" userId="03ad4a8e8f7310f3" providerId="LiveId" clId="{7B1F26D3-2C68-4FED-926C-F28622257C94}" dt="2022-05-11T09:19:04.572" v="52"/>
          <ac:spMkLst>
            <pc:docMk/>
            <pc:sldMk cId="1052466265" sldId="257"/>
            <ac:spMk id="56" creationId="{95FEAC96-42E7-9C98-3DE7-2AEB8B80AC65}"/>
          </ac:spMkLst>
        </pc:spChg>
        <pc:spChg chg="mod">
          <ac:chgData name="남 상현" userId="03ad4a8e8f7310f3" providerId="LiveId" clId="{7B1F26D3-2C68-4FED-926C-F28622257C94}" dt="2022-05-11T09:19:04.572" v="52"/>
          <ac:spMkLst>
            <pc:docMk/>
            <pc:sldMk cId="1052466265" sldId="257"/>
            <ac:spMk id="57" creationId="{BEB333A3-5CDB-15EB-8871-17F3DBB14167}"/>
          </ac:spMkLst>
        </pc:spChg>
        <pc:spChg chg="mod">
          <ac:chgData name="남 상현" userId="03ad4a8e8f7310f3" providerId="LiveId" clId="{7B1F26D3-2C68-4FED-926C-F28622257C94}" dt="2022-05-11T09:19:04.572" v="52"/>
          <ac:spMkLst>
            <pc:docMk/>
            <pc:sldMk cId="1052466265" sldId="257"/>
            <ac:spMk id="58" creationId="{56C4C34F-4E1E-1221-5811-D4FDDA60FFA1}"/>
          </ac:spMkLst>
        </pc:spChg>
        <pc:spChg chg="mod">
          <ac:chgData name="남 상현" userId="03ad4a8e8f7310f3" providerId="LiveId" clId="{7B1F26D3-2C68-4FED-926C-F28622257C94}" dt="2022-05-11T09:19:04.572" v="52"/>
          <ac:spMkLst>
            <pc:docMk/>
            <pc:sldMk cId="1052466265" sldId="257"/>
            <ac:spMk id="59" creationId="{6784AEF4-7369-F3A9-C868-8072BDFAC673}"/>
          </ac:spMkLst>
        </pc:spChg>
        <pc:spChg chg="add del mod">
          <ac:chgData name="남 상현" userId="03ad4a8e8f7310f3" providerId="LiveId" clId="{7B1F26D3-2C68-4FED-926C-F28622257C94}" dt="2022-05-11T09:50:40.789" v="453" actId="478"/>
          <ac:spMkLst>
            <pc:docMk/>
            <pc:sldMk cId="1052466265" sldId="257"/>
            <ac:spMk id="60" creationId="{89ECE352-5356-CF55-4A10-81FBB366300D}"/>
          </ac:spMkLst>
        </pc:spChg>
        <pc:spChg chg="add del mod">
          <ac:chgData name="남 상현" userId="03ad4a8e8f7310f3" providerId="LiveId" clId="{7B1F26D3-2C68-4FED-926C-F28622257C94}" dt="2022-05-11T09:50:39.618" v="452" actId="478"/>
          <ac:spMkLst>
            <pc:docMk/>
            <pc:sldMk cId="1052466265" sldId="257"/>
            <ac:spMk id="61" creationId="{670D9C2C-D441-1CB1-15F2-83C6EC8105AE}"/>
          </ac:spMkLst>
        </pc:spChg>
        <pc:spChg chg="mod">
          <ac:chgData name="남 상현" userId="03ad4a8e8f7310f3" providerId="LiveId" clId="{7B1F26D3-2C68-4FED-926C-F28622257C94}" dt="2022-05-11T09:51:19.134" v="455"/>
          <ac:spMkLst>
            <pc:docMk/>
            <pc:sldMk cId="1052466265" sldId="257"/>
            <ac:spMk id="63" creationId="{B9C32612-5EBF-D722-62A5-8CC101C50DDA}"/>
          </ac:spMkLst>
        </pc:spChg>
        <pc:spChg chg="mod">
          <ac:chgData name="남 상현" userId="03ad4a8e8f7310f3" providerId="LiveId" clId="{7B1F26D3-2C68-4FED-926C-F28622257C94}" dt="2022-05-11T09:51:19.134" v="455"/>
          <ac:spMkLst>
            <pc:docMk/>
            <pc:sldMk cId="1052466265" sldId="257"/>
            <ac:spMk id="64" creationId="{609F4AA5-B82C-A633-A2F2-BE5A9FE98D26}"/>
          </ac:spMkLst>
        </pc:spChg>
        <pc:spChg chg="mod">
          <ac:chgData name="남 상현" userId="03ad4a8e8f7310f3" providerId="LiveId" clId="{7B1F26D3-2C68-4FED-926C-F28622257C94}" dt="2022-05-11T09:51:19.134" v="455"/>
          <ac:spMkLst>
            <pc:docMk/>
            <pc:sldMk cId="1052466265" sldId="257"/>
            <ac:spMk id="65" creationId="{FCFAFC9B-1953-8381-9EDE-EC939D164B6C}"/>
          </ac:spMkLst>
        </pc:spChg>
        <pc:spChg chg="mod">
          <ac:chgData name="남 상현" userId="03ad4a8e8f7310f3" providerId="LiveId" clId="{7B1F26D3-2C68-4FED-926C-F28622257C94}" dt="2022-05-11T09:51:19.134" v="455"/>
          <ac:spMkLst>
            <pc:docMk/>
            <pc:sldMk cId="1052466265" sldId="257"/>
            <ac:spMk id="66" creationId="{06CC4049-EF51-6758-9728-EF14EAA6DE14}"/>
          </ac:spMkLst>
        </pc:spChg>
        <pc:spChg chg="mod">
          <ac:chgData name="남 상현" userId="03ad4a8e8f7310f3" providerId="LiveId" clId="{7B1F26D3-2C68-4FED-926C-F28622257C94}" dt="2022-05-11T09:51:19.134" v="455"/>
          <ac:spMkLst>
            <pc:docMk/>
            <pc:sldMk cId="1052466265" sldId="257"/>
            <ac:spMk id="67" creationId="{778CCB0E-F878-09B0-5C69-CBCF73DF57B9}"/>
          </ac:spMkLst>
        </pc:spChg>
        <pc:spChg chg="mod">
          <ac:chgData name="남 상현" userId="03ad4a8e8f7310f3" providerId="LiveId" clId="{7B1F26D3-2C68-4FED-926C-F28622257C94}" dt="2022-05-11T09:51:19.134" v="455"/>
          <ac:spMkLst>
            <pc:docMk/>
            <pc:sldMk cId="1052466265" sldId="257"/>
            <ac:spMk id="68" creationId="{E13A38A9-674F-3354-CF5D-1296868A388A}"/>
          </ac:spMkLst>
        </pc:spChg>
        <pc:spChg chg="mod">
          <ac:chgData name="남 상현" userId="03ad4a8e8f7310f3" providerId="LiveId" clId="{7B1F26D3-2C68-4FED-926C-F28622257C94}" dt="2022-05-11T09:51:19.134" v="455"/>
          <ac:spMkLst>
            <pc:docMk/>
            <pc:sldMk cId="1052466265" sldId="257"/>
            <ac:spMk id="69" creationId="{577C1669-AE8B-ED3B-B58B-3965ABB83BE7}"/>
          </ac:spMkLst>
        </pc:spChg>
        <pc:spChg chg="mod">
          <ac:chgData name="남 상현" userId="03ad4a8e8f7310f3" providerId="LiveId" clId="{7B1F26D3-2C68-4FED-926C-F28622257C94}" dt="2022-05-11T09:51:19.134" v="455"/>
          <ac:spMkLst>
            <pc:docMk/>
            <pc:sldMk cId="1052466265" sldId="257"/>
            <ac:spMk id="70" creationId="{68C9D4B6-50FF-E13B-929A-027FFCA2F2CC}"/>
          </ac:spMkLst>
        </pc:spChg>
        <pc:spChg chg="mod">
          <ac:chgData name="남 상현" userId="03ad4a8e8f7310f3" providerId="LiveId" clId="{7B1F26D3-2C68-4FED-926C-F28622257C94}" dt="2022-05-11T09:51:19.134" v="455"/>
          <ac:spMkLst>
            <pc:docMk/>
            <pc:sldMk cId="1052466265" sldId="257"/>
            <ac:spMk id="71" creationId="{184857C5-73F2-5000-A091-B0B01204A133}"/>
          </ac:spMkLst>
        </pc:spChg>
        <pc:spChg chg="mod">
          <ac:chgData name="남 상현" userId="03ad4a8e8f7310f3" providerId="LiveId" clId="{7B1F26D3-2C68-4FED-926C-F28622257C94}" dt="2022-05-11T09:51:19.134" v="455"/>
          <ac:spMkLst>
            <pc:docMk/>
            <pc:sldMk cId="1052466265" sldId="257"/>
            <ac:spMk id="72" creationId="{D22BD635-CDA2-9289-26A6-4A1653296962}"/>
          </ac:spMkLst>
        </pc:spChg>
        <pc:spChg chg="mod">
          <ac:chgData name="남 상현" userId="03ad4a8e8f7310f3" providerId="LiveId" clId="{7B1F26D3-2C68-4FED-926C-F28622257C94}" dt="2022-05-11T09:51:19.134" v="455"/>
          <ac:spMkLst>
            <pc:docMk/>
            <pc:sldMk cId="1052466265" sldId="257"/>
            <ac:spMk id="73" creationId="{40FB0AFE-1CC3-92DD-47E7-ABA0E9A72286}"/>
          </ac:spMkLst>
        </pc:spChg>
        <pc:spChg chg="mod">
          <ac:chgData name="남 상현" userId="03ad4a8e8f7310f3" providerId="LiveId" clId="{7B1F26D3-2C68-4FED-926C-F28622257C94}" dt="2022-05-11T09:51:19.134" v="455"/>
          <ac:spMkLst>
            <pc:docMk/>
            <pc:sldMk cId="1052466265" sldId="257"/>
            <ac:spMk id="74" creationId="{63D0BAF6-26BD-499A-797F-A618AAC8AF7C}"/>
          </ac:spMkLst>
        </pc:spChg>
        <pc:spChg chg="mod">
          <ac:chgData name="남 상현" userId="03ad4a8e8f7310f3" providerId="LiveId" clId="{7B1F26D3-2C68-4FED-926C-F28622257C94}" dt="2022-05-11T09:51:19.134" v="455"/>
          <ac:spMkLst>
            <pc:docMk/>
            <pc:sldMk cId="1052466265" sldId="257"/>
            <ac:spMk id="75" creationId="{722A4536-CC45-54C7-72A0-CE6166BB9C6A}"/>
          </ac:spMkLst>
        </pc:spChg>
        <pc:spChg chg="mod">
          <ac:chgData name="남 상현" userId="03ad4a8e8f7310f3" providerId="LiveId" clId="{7B1F26D3-2C68-4FED-926C-F28622257C94}" dt="2022-05-11T09:51:19.134" v="455"/>
          <ac:spMkLst>
            <pc:docMk/>
            <pc:sldMk cId="1052466265" sldId="257"/>
            <ac:spMk id="76" creationId="{638EF85D-5869-4522-FB4E-381B221B87BD}"/>
          </ac:spMkLst>
        </pc:spChg>
        <pc:spChg chg="mod">
          <ac:chgData name="남 상현" userId="03ad4a8e8f7310f3" providerId="LiveId" clId="{7B1F26D3-2C68-4FED-926C-F28622257C94}" dt="2022-05-11T09:51:19.134" v="455"/>
          <ac:spMkLst>
            <pc:docMk/>
            <pc:sldMk cId="1052466265" sldId="257"/>
            <ac:spMk id="77" creationId="{1BF3FB47-98F5-6033-CB38-A6052F0352B7}"/>
          </ac:spMkLst>
        </pc:spChg>
        <pc:spChg chg="mod">
          <ac:chgData name="남 상현" userId="03ad4a8e8f7310f3" providerId="LiveId" clId="{7B1F26D3-2C68-4FED-926C-F28622257C94}" dt="2022-05-11T09:51:19.134" v="455"/>
          <ac:spMkLst>
            <pc:docMk/>
            <pc:sldMk cId="1052466265" sldId="257"/>
            <ac:spMk id="78" creationId="{14233CE1-6C78-F24B-0FA0-4CD15C4613FB}"/>
          </ac:spMkLst>
        </pc:spChg>
        <pc:spChg chg="mod">
          <ac:chgData name="남 상현" userId="03ad4a8e8f7310f3" providerId="LiveId" clId="{7B1F26D3-2C68-4FED-926C-F28622257C94}" dt="2022-05-11T09:51:19.134" v="455"/>
          <ac:spMkLst>
            <pc:docMk/>
            <pc:sldMk cId="1052466265" sldId="257"/>
            <ac:spMk id="79" creationId="{0B17F172-CFFE-077A-9C55-BF6782C766BE}"/>
          </ac:spMkLst>
        </pc:spChg>
        <pc:spChg chg="mod">
          <ac:chgData name="남 상현" userId="03ad4a8e8f7310f3" providerId="LiveId" clId="{7B1F26D3-2C68-4FED-926C-F28622257C94}" dt="2022-05-11T09:51:19.134" v="455"/>
          <ac:spMkLst>
            <pc:docMk/>
            <pc:sldMk cId="1052466265" sldId="257"/>
            <ac:spMk id="80" creationId="{42E41F74-4014-D885-A2C6-113DB43172AF}"/>
          </ac:spMkLst>
        </pc:spChg>
        <pc:spChg chg="mod">
          <ac:chgData name="남 상현" userId="03ad4a8e8f7310f3" providerId="LiveId" clId="{7B1F26D3-2C68-4FED-926C-F28622257C94}" dt="2022-05-11T09:51:19.134" v="455"/>
          <ac:spMkLst>
            <pc:docMk/>
            <pc:sldMk cId="1052466265" sldId="257"/>
            <ac:spMk id="81" creationId="{9D251C0F-DEE7-0334-7B65-10C076DB68EB}"/>
          </ac:spMkLst>
        </pc:spChg>
        <pc:spChg chg="mod">
          <ac:chgData name="남 상현" userId="03ad4a8e8f7310f3" providerId="LiveId" clId="{7B1F26D3-2C68-4FED-926C-F28622257C94}" dt="2022-05-11T09:51:19.134" v="455"/>
          <ac:spMkLst>
            <pc:docMk/>
            <pc:sldMk cId="1052466265" sldId="257"/>
            <ac:spMk id="82" creationId="{785E4B21-D249-FB08-293B-8980F9940965}"/>
          </ac:spMkLst>
        </pc:spChg>
        <pc:spChg chg="mod">
          <ac:chgData name="남 상현" userId="03ad4a8e8f7310f3" providerId="LiveId" clId="{7B1F26D3-2C68-4FED-926C-F28622257C94}" dt="2022-05-11T09:51:19.134" v="455"/>
          <ac:spMkLst>
            <pc:docMk/>
            <pc:sldMk cId="1052466265" sldId="257"/>
            <ac:spMk id="83" creationId="{05D69E97-6036-0D94-4BBB-4AE6F0490DE9}"/>
          </ac:spMkLst>
        </pc:spChg>
        <pc:spChg chg="mod">
          <ac:chgData name="남 상현" userId="03ad4a8e8f7310f3" providerId="LiveId" clId="{7B1F26D3-2C68-4FED-926C-F28622257C94}" dt="2022-05-11T09:51:19.134" v="455"/>
          <ac:spMkLst>
            <pc:docMk/>
            <pc:sldMk cId="1052466265" sldId="257"/>
            <ac:spMk id="84" creationId="{621E5169-CFF6-7669-0B4D-35BA9ACA9B63}"/>
          </ac:spMkLst>
        </pc:spChg>
        <pc:spChg chg="mod">
          <ac:chgData name="남 상현" userId="03ad4a8e8f7310f3" providerId="LiveId" clId="{7B1F26D3-2C68-4FED-926C-F28622257C94}" dt="2022-05-11T09:51:19.134" v="455"/>
          <ac:spMkLst>
            <pc:docMk/>
            <pc:sldMk cId="1052466265" sldId="257"/>
            <ac:spMk id="85" creationId="{0EC19A6D-B318-28B8-D525-6299512FDEF5}"/>
          </ac:spMkLst>
        </pc:spChg>
        <pc:spChg chg="mod">
          <ac:chgData name="남 상현" userId="03ad4a8e8f7310f3" providerId="LiveId" clId="{7B1F26D3-2C68-4FED-926C-F28622257C94}" dt="2022-05-11T09:51:19.134" v="455"/>
          <ac:spMkLst>
            <pc:docMk/>
            <pc:sldMk cId="1052466265" sldId="257"/>
            <ac:spMk id="86" creationId="{87486E1A-E185-C2D1-4654-D2CEA00ED819}"/>
          </ac:spMkLst>
        </pc:spChg>
        <pc:spChg chg="mod">
          <ac:chgData name="남 상현" userId="03ad4a8e8f7310f3" providerId="LiveId" clId="{7B1F26D3-2C68-4FED-926C-F28622257C94}" dt="2022-05-11T09:51:19.134" v="455"/>
          <ac:spMkLst>
            <pc:docMk/>
            <pc:sldMk cId="1052466265" sldId="257"/>
            <ac:spMk id="87" creationId="{56CCC108-95BE-CDB0-A925-5E0F8D446C73}"/>
          </ac:spMkLst>
        </pc:spChg>
        <pc:spChg chg="mod">
          <ac:chgData name="남 상현" userId="03ad4a8e8f7310f3" providerId="LiveId" clId="{7B1F26D3-2C68-4FED-926C-F28622257C94}" dt="2022-05-11T09:51:19.134" v="455"/>
          <ac:spMkLst>
            <pc:docMk/>
            <pc:sldMk cId="1052466265" sldId="257"/>
            <ac:spMk id="88" creationId="{187D0DF0-1583-FBA7-EFE9-E2C99419DD99}"/>
          </ac:spMkLst>
        </pc:spChg>
        <pc:spChg chg="mod">
          <ac:chgData name="남 상현" userId="03ad4a8e8f7310f3" providerId="LiveId" clId="{7B1F26D3-2C68-4FED-926C-F28622257C94}" dt="2022-05-11T09:51:19.134" v="455"/>
          <ac:spMkLst>
            <pc:docMk/>
            <pc:sldMk cId="1052466265" sldId="257"/>
            <ac:spMk id="89" creationId="{6EF4E853-7BF8-8CFB-2521-D78D2B4679DB}"/>
          </ac:spMkLst>
        </pc:spChg>
        <pc:spChg chg="mod">
          <ac:chgData name="남 상현" userId="03ad4a8e8f7310f3" providerId="LiveId" clId="{7B1F26D3-2C68-4FED-926C-F28622257C94}" dt="2022-05-11T09:51:19.134" v="455"/>
          <ac:spMkLst>
            <pc:docMk/>
            <pc:sldMk cId="1052466265" sldId="257"/>
            <ac:spMk id="90" creationId="{234FAD0D-BB56-0C4F-A1F6-2929B310FB97}"/>
          </ac:spMkLst>
        </pc:spChg>
        <pc:spChg chg="mod">
          <ac:chgData name="남 상현" userId="03ad4a8e8f7310f3" providerId="LiveId" clId="{7B1F26D3-2C68-4FED-926C-F28622257C94}" dt="2022-05-11T09:51:19.134" v="455"/>
          <ac:spMkLst>
            <pc:docMk/>
            <pc:sldMk cId="1052466265" sldId="257"/>
            <ac:spMk id="91" creationId="{E65916AE-F44D-C313-2BE4-BAB75737F46D}"/>
          </ac:spMkLst>
        </pc:spChg>
        <pc:spChg chg="mod">
          <ac:chgData name="남 상현" userId="03ad4a8e8f7310f3" providerId="LiveId" clId="{7B1F26D3-2C68-4FED-926C-F28622257C94}" dt="2022-05-11T09:51:19.134" v="455"/>
          <ac:spMkLst>
            <pc:docMk/>
            <pc:sldMk cId="1052466265" sldId="257"/>
            <ac:spMk id="92" creationId="{01EF0C86-BB79-E14C-648E-759D131D9E7B}"/>
          </ac:spMkLst>
        </pc:spChg>
        <pc:spChg chg="mod">
          <ac:chgData name="남 상현" userId="03ad4a8e8f7310f3" providerId="LiveId" clId="{7B1F26D3-2C68-4FED-926C-F28622257C94}" dt="2022-05-11T09:51:19.134" v="455"/>
          <ac:spMkLst>
            <pc:docMk/>
            <pc:sldMk cId="1052466265" sldId="257"/>
            <ac:spMk id="93" creationId="{97288990-4295-CE25-4E0F-4DD1FB574E86}"/>
          </ac:spMkLst>
        </pc:spChg>
        <pc:spChg chg="mod">
          <ac:chgData name="남 상현" userId="03ad4a8e8f7310f3" providerId="LiveId" clId="{7B1F26D3-2C68-4FED-926C-F28622257C94}" dt="2022-05-11T09:51:19.134" v="455"/>
          <ac:spMkLst>
            <pc:docMk/>
            <pc:sldMk cId="1052466265" sldId="257"/>
            <ac:spMk id="94" creationId="{27380D01-1F64-7564-7B3D-9E00EDC1399B}"/>
          </ac:spMkLst>
        </pc:spChg>
        <pc:spChg chg="mod">
          <ac:chgData name="남 상현" userId="03ad4a8e8f7310f3" providerId="LiveId" clId="{7B1F26D3-2C68-4FED-926C-F28622257C94}" dt="2022-05-11T09:51:19.134" v="455"/>
          <ac:spMkLst>
            <pc:docMk/>
            <pc:sldMk cId="1052466265" sldId="257"/>
            <ac:spMk id="95" creationId="{411F65F0-3EF6-74DE-1919-E310286D9CBB}"/>
          </ac:spMkLst>
        </pc:spChg>
        <pc:spChg chg="mod">
          <ac:chgData name="남 상현" userId="03ad4a8e8f7310f3" providerId="LiveId" clId="{7B1F26D3-2C68-4FED-926C-F28622257C94}" dt="2022-05-11T09:51:19.134" v="455"/>
          <ac:spMkLst>
            <pc:docMk/>
            <pc:sldMk cId="1052466265" sldId="257"/>
            <ac:spMk id="96" creationId="{F1BC76D1-5ED7-E073-25EC-FD2D071115DF}"/>
          </ac:spMkLst>
        </pc:spChg>
        <pc:spChg chg="mod">
          <ac:chgData name="남 상현" userId="03ad4a8e8f7310f3" providerId="LiveId" clId="{7B1F26D3-2C68-4FED-926C-F28622257C94}" dt="2022-05-11T09:51:19.134" v="455"/>
          <ac:spMkLst>
            <pc:docMk/>
            <pc:sldMk cId="1052466265" sldId="257"/>
            <ac:spMk id="97" creationId="{335B65EE-80D7-817B-392D-E9B7B889FBDE}"/>
          </ac:spMkLst>
        </pc:spChg>
        <pc:spChg chg="mod">
          <ac:chgData name="남 상현" userId="03ad4a8e8f7310f3" providerId="LiveId" clId="{7B1F26D3-2C68-4FED-926C-F28622257C94}" dt="2022-05-11T09:51:19.134" v="455"/>
          <ac:spMkLst>
            <pc:docMk/>
            <pc:sldMk cId="1052466265" sldId="257"/>
            <ac:spMk id="98" creationId="{C645842A-5633-B35D-7D67-9678DF061F63}"/>
          </ac:spMkLst>
        </pc:spChg>
        <pc:spChg chg="mod">
          <ac:chgData name="남 상현" userId="03ad4a8e8f7310f3" providerId="LiveId" clId="{7B1F26D3-2C68-4FED-926C-F28622257C94}" dt="2022-05-11T10:26:15.780" v="868"/>
          <ac:spMkLst>
            <pc:docMk/>
            <pc:sldMk cId="1052466265" sldId="257"/>
            <ac:spMk id="101" creationId="{684FFBF3-0708-187C-078B-BD79B401877C}"/>
          </ac:spMkLst>
        </pc:spChg>
        <pc:spChg chg="mod">
          <ac:chgData name="남 상현" userId="03ad4a8e8f7310f3" providerId="LiveId" clId="{7B1F26D3-2C68-4FED-926C-F28622257C94}" dt="2022-05-11T10:26:15.780" v="868"/>
          <ac:spMkLst>
            <pc:docMk/>
            <pc:sldMk cId="1052466265" sldId="257"/>
            <ac:spMk id="102" creationId="{8E210DF8-2E84-5917-6C44-BC0EF9A37A7A}"/>
          </ac:spMkLst>
        </pc:spChg>
        <pc:spChg chg="mod">
          <ac:chgData name="남 상현" userId="03ad4a8e8f7310f3" providerId="LiveId" clId="{7B1F26D3-2C68-4FED-926C-F28622257C94}" dt="2022-05-11T10:26:15.780" v="868"/>
          <ac:spMkLst>
            <pc:docMk/>
            <pc:sldMk cId="1052466265" sldId="257"/>
            <ac:spMk id="103" creationId="{DE7FCC48-34CD-28F2-DF31-DE70B062999D}"/>
          </ac:spMkLst>
        </pc:spChg>
        <pc:spChg chg="mod">
          <ac:chgData name="남 상현" userId="03ad4a8e8f7310f3" providerId="LiveId" clId="{7B1F26D3-2C68-4FED-926C-F28622257C94}" dt="2022-05-11T10:26:15.780" v="868"/>
          <ac:spMkLst>
            <pc:docMk/>
            <pc:sldMk cId="1052466265" sldId="257"/>
            <ac:spMk id="104" creationId="{43ABA141-F6C5-5651-702C-2B2266454E66}"/>
          </ac:spMkLst>
        </pc:spChg>
        <pc:spChg chg="mod">
          <ac:chgData name="남 상현" userId="03ad4a8e8f7310f3" providerId="LiveId" clId="{7B1F26D3-2C68-4FED-926C-F28622257C94}" dt="2022-05-11T10:26:15.780" v="868"/>
          <ac:spMkLst>
            <pc:docMk/>
            <pc:sldMk cId="1052466265" sldId="257"/>
            <ac:spMk id="105" creationId="{B0A4E3CD-A9E9-114D-3871-CD777C7579BB}"/>
          </ac:spMkLst>
        </pc:spChg>
        <pc:spChg chg="mod">
          <ac:chgData name="남 상현" userId="03ad4a8e8f7310f3" providerId="LiveId" clId="{7B1F26D3-2C68-4FED-926C-F28622257C94}" dt="2022-05-11T10:26:15.780" v="868"/>
          <ac:spMkLst>
            <pc:docMk/>
            <pc:sldMk cId="1052466265" sldId="257"/>
            <ac:spMk id="106" creationId="{7C1A7D05-3F8E-9DCA-7572-724475D54E22}"/>
          </ac:spMkLst>
        </pc:spChg>
        <pc:spChg chg="mod">
          <ac:chgData name="남 상현" userId="03ad4a8e8f7310f3" providerId="LiveId" clId="{7B1F26D3-2C68-4FED-926C-F28622257C94}" dt="2022-05-11T10:26:15.780" v="868"/>
          <ac:spMkLst>
            <pc:docMk/>
            <pc:sldMk cId="1052466265" sldId="257"/>
            <ac:spMk id="107" creationId="{808EDE96-2727-1BB9-993C-5208C3A5B7D3}"/>
          </ac:spMkLst>
        </pc:spChg>
        <pc:spChg chg="mod">
          <ac:chgData name="남 상현" userId="03ad4a8e8f7310f3" providerId="LiveId" clId="{7B1F26D3-2C68-4FED-926C-F28622257C94}" dt="2022-05-11T10:26:15.780" v="868"/>
          <ac:spMkLst>
            <pc:docMk/>
            <pc:sldMk cId="1052466265" sldId="257"/>
            <ac:spMk id="108" creationId="{2FCC7D8E-3EA6-C9C7-4753-8049DA08FE38}"/>
          </ac:spMkLst>
        </pc:spChg>
        <pc:spChg chg="mod">
          <ac:chgData name="남 상현" userId="03ad4a8e8f7310f3" providerId="LiveId" clId="{7B1F26D3-2C68-4FED-926C-F28622257C94}" dt="2022-05-11T10:26:15.780" v="868"/>
          <ac:spMkLst>
            <pc:docMk/>
            <pc:sldMk cId="1052466265" sldId="257"/>
            <ac:spMk id="109" creationId="{625597D3-9685-7A58-4AD2-578B1BC90756}"/>
          </ac:spMkLst>
        </pc:spChg>
        <pc:spChg chg="mod">
          <ac:chgData name="남 상현" userId="03ad4a8e8f7310f3" providerId="LiveId" clId="{7B1F26D3-2C68-4FED-926C-F28622257C94}" dt="2022-05-11T10:26:15.780" v="868"/>
          <ac:spMkLst>
            <pc:docMk/>
            <pc:sldMk cId="1052466265" sldId="257"/>
            <ac:spMk id="110" creationId="{4EA2F228-2481-68F0-2A12-E41484F7A557}"/>
          </ac:spMkLst>
        </pc:spChg>
        <pc:spChg chg="mod">
          <ac:chgData name="남 상현" userId="03ad4a8e8f7310f3" providerId="LiveId" clId="{7B1F26D3-2C68-4FED-926C-F28622257C94}" dt="2022-05-11T10:26:15.780" v="868"/>
          <ac:spMkLst>
            <pc:docMk/>
            <pc:sldMk cId="1052466265" sldId="257"/>
            <ac:spMk id="111" creationId="{B1FF9D5D-244D-1793-76B9-3AFE835BFFA0}"/>
          </ac:spMkLst>
        </pc:spChg>
        <pc:spChg chg="mod">
          <ac:chgData name="남 상현" userId="03ad4a8e8f7310f3" providerId="LiveId" clId="{7B1F26D3-2C68-4FED-926C-F28622257C94}" dt="2022-05-11T09:54:22.600" v="462"/>
          <ac:spMkLst>
            <pc:docMk/>
            <pc:sldMk cId="1052466265" sldId="257"/>
            <ac:spMk id="119" creationId="{41124311-9512-284F-F060-0DB2F95ED32E}"/>
          </ac:spMkLst>
        </pc:spChg>
        <pc:spChg chg="mod">
          <ac:chgData name="남 상현" userId="03ad4a8e8f7310f3" providerId="LiveId" clId="{7B1F26D3-2C68-4FED-926C-F28622257C94}" dt="2022-05-11T09:54:22.600" v="462"/>
          <ac:spMkLst>
            <pc:docMk/>
            <pc:sldMk cId="1052466265" sldId="257"/>
            <ac:spMk id="120" creationId="{C95DF44D-980B-4FEB-8DE3-007242F502B7}"/>
          </ac:spMkLst>
        </pc:spChg>
        <pc:spChg chg="mod">
          <ac:chgData name="남 상현" userId="03ad4a8e8f7310f3" providerId="LiveId" clId="{7B1F26D3-2C68-4FED-926C-F28622257C94}" dt="2022-05-11T09:54:22.600" v="462"/>
          <ac:spMkLst>
            <pc:docMk/>
            <pc:sldMk cId="1052466265" sldId="257"/>
            <ac:spMk id="121" creationId="{C5E20B66-3CFE-DFA5-78A4-E517822F582C}"/>
          </ac:spMkLst>
        </pc:spChg>
        <pc:spChg chg="mod">
          <ac:chgData name="남 상현" userId="03ad4a8e8f7310f3" providerId="LiveId" clId="{7B1F26D3-2C68-4FED-926C-F28622257C94}" dt="2022-05-11T09:54:22.600" v="462"/>
          <ac:spMkLst>
            <pc:docMk/>
            <pc:sldMk cId="1052466265" sldId="257"/>
            <ac:spMk id="122" creationId="{F16ED0AF-A5F2-45B8-4094-BB52979E5159}"/>
          </ac:spMkLst>
        </pc:spChg>
        <pc:spChg chg="mod">
          <ac:chgData name="남 상현" userId="03ad4a8e8f7310f3" providerId="LiveId" clId="{7B1F26D3-2C68-4FED-926C-F28622257C94}" dt="2022-05-11T09:54:22.600" v="462"/>
          <ac:spMkLst>
            <pc:docMk/>
            <pc:sldMk cId="1052466265" sldId="257"/>
            <ac:spMk id="123" creationId="{FEFAC958-A3CD-F7E5-7509-54F8DD30093B}"/>
          </ac:spMkLst>
        </pc:spChg>
        <pc:spChg chg="mod">
          <ac:chgData name="남 상현" userId="03ad4a8e8f7310f3" providerId="LiveId" clId="{7B1F26D3-2C68-4FED-926C-F28622257C94}" dt="2022-05-11T09:54:22.600" v="462"/>
          <ac:spMkLst>
            <pc:docMk/>
            <pc:sldMk cId="1052466265" sldId="257"/>
            <ac:spMk id="124" creationId="{760F8E71-D07C-66B1-3741-AB55934031BE}"/>
          </ac:spMkLst>
        </pc:spChg>
        <pc:spChg chg="mod">
          <ac:chgData name="남 상현" userId="03ad4a8e8f7310f3" providerId="LiveId" clId="{7B1F26D3-2C68-4FED-926C-F28622257C94}" dt="2022-05-11T09:54:22.600" v="462"/>
          <ac:spMkLst>
            <pc:docMk/>
            <pc:sldMk cId="1052466265" sldId="257"/>
            <ac:spMk id="125" creationId="{FE27739C-C6BA-FBBD-18B9-E7FAE97AF415}"/>
          </ac:spMkLst>
        </pc:spChg>
        <pc:spChg chg="mod">
          <ac:chgData name="남 상현" userId="03ad4a8e8f7310f3" providerId="LiveId" clId="{7B1F26D3-2C68-4FED-926C-F28622257C94}" dt="2022-05-11T09:54:22.600" v="462"/>
          <ac:spMkLst>
            <pc:docMk/>
            <pc:sldMk cId="1052466265" sldId="257"/>
            <ac:spMk id="126" creationId="{02038986-467A-6A37-29DD-0B6866A62457}"/>
          </ac:spMkLst>
        </pc:spChg>
        <pc:spChg chg="mod">
          <ac:chgData name="남 상현" userId="03ad4a8e8f7310f3" providerId="LiveId" clId="{7B1F26D3-2C68-4FED-926C-F28622257C94}" dt="2022-05-11T09:54:22.600" v="462"/>
          <ac:spMkLst>
            <pc:docMk/>
            <pc:sldMk cId="1052466265" sldId="257"/>
            <ac:spMk id="127" creationId="{2390A5C6-9814-CDA2-0EDF-2386AD9ABEAD}"/>
          </ac:spMkLst>
        </pc:spChg>
        <pc:spChg chg="mod">
          <ac:chgData name="남 상현" userId="03ad4a8e8f7310f3" providerId="LiveId" clId="{7B1F26D3-2C68-4FED-926C-F28622257C94}" dt="2022-05-11T09:54:22.600" v="462"/>
          <ac:spMkLst>
            <pc:docMk/>
            <pc:sldMk cId="1052466265" sldId="257"/>
            <ac:spMk id="128" creationId="{B3119B0D-FECA-5488-FE2A-8A80483C8C40}"/>
          </ac:spMkLst>
        </pc:spChg>
        <pc:spChg chg="mod">
          <ac:chgData name="남 상현" userId="03ad4a8e8f7310f3" providerId="LiveId" clId="{7B1F26D3-2C68-4FED-926C-F28622257C94}" dt="2022-05-11T09:54:22.600" v="462"/>
          <ac:spMkLst>
            <pc:docMk/>
            <pc:sldMk cId="1052466265" sldId="257"/>
            <ac:spMk id="129" creationId="{00CA7FED-47DF-E380-DACB-E81C63EF691F}"/>
          </ac:spMkLst>
        </pc:spChg>
        <pc:spChg chg="mod">
          <ac:chgData name="남 상현" userId="03ad4a8e8f7310f3" providerId="LiveId" clId="{7B1F26D3-2C68-4FED-926C-F28622257C94}" dt="2022-05-11T09:54:22.600" v="462"/>
          <ac:spMkLst>
            <pc:docMk/>
            <pc:sldMk cId="1052466265" sldId="257"/>
            <ac:spMk id="130" creationId="{EA4713E0-600E-FFAD-9C58-5A2932CD03FB}"/>
          </ac:spMkLst>
        </pc:spChg>
        <pc:spChg chg="mod">
          <ac:chgData name="남 상현" userId="03ad4a8e8f7310f3" providerId="LiveId" clId="{7B1F26D3-2C68-4FED-926C-F28622257C94}" dt="2022-05-11T09:54:22.600" v="462"/>
          <ac:spMkLst>
            <pc:docMk/>
            <pc:sldMk cId="1052466265" sldId="257"/>
            <ac:spMk id="131" creationId="{9B148863-D728-57E7-80E6-2B1B55601677}"/>
          </ac:spMkLst>
        </pc:spChg>
        <pc:spChg chg="mod">
          <ac:chgData name="남 상현" userId="03ad4a8e8f7310f3" providerId="LiveId" clId="{7B1F26D3-2C68-4FED-926C-F28622257C94}" dt="2022-05-11T09:54:22.600" v="462"/>
          <ac:spMkLst>
            <pc:docMk/>
            <pc:sldMk cId="1052466265" sldId="257"/>
            <ac:spMk id="132" creationId="{675149D8-A56B-38E7-DF25-850E5DF381BD}"/>
          </ac:spMkLst>
        </pc:spChg>
        <pc:spChg chg="mod">
          <ac:chgData name="남 상현" userId="03ad4a8e8f7310f3" providerId="LiveId" clId="{7B1F26D3-2C68-4FED-926C-F28622257C94}" dt="2022-05-11T09:54:22.600" v="462"/>
          <ac:spMkLst>
            <pc:docMk/>
            <pc:sldMk cId="1052466265" sldId="257"/>
            <ac:spMk id="133" creationId="{038A31C9-FCED-0CE7-3A3E-147610356EEB}"/>
          </ac:spMkLst>
        </pc:spChg>
        <pc:spChg chg="mod">
          <ac:chgData name="남 상현" userId="03ad4a8e8f7310f3" providerId="LiveId" clId="{7B1F26D3-2C68-4FED-926C-F28622257C94}" dt="2022-05-11T09:54:22.600" v="462"/>
          <ac:spMkLst>
            <pc:docMk/>
            <pc:sldMk cId="1052466265" sldId="257"/>
            <ac:spMk id="134" creationId="{BE1C4EF1-411A-6D47-3205-204633AE2993}"/>
          </ac:spMkLst>
        </pc:spChg>
        <pc:spChg chg="mod">
          <ac:chgData name="남 상현" userId="03ad4a8e8f7310f3" providerId="LiveId" clId="{7B1F26D3-2C68-4FED-926C-F28622257C94}" dt="2022-05-11T09:54:22.600" v="462"/>
          <ac:spMkLst>
            <pc:docMk/>
            <pc:sldMk cId="1052466265" sldId="257"/>
            <ac:spMk id="135" creationId="{347B5502-7ADA-C2BE-269A-7E81DD95A8BB}"/>
          </ac:spMkLst>
        </pc:spChg>
        <pc:spChg chg="mod">
          <ac:chgData name="남 상현" userId="03ad4a8e8f7310f3" providerId="LiveId" clId="{7B1F26D3-2C68-4FED-926C-F28622257C94}" dt="2022-05-11T09:54:22.600" v="462"/>
          <ac:spMkLst>
            <pc:docMk/>
            <pc:sldMk cId="1052466265" sldId="257"/>
            <ac:spMk id="136" creationId="{4C8CAA4E-D031-3162-68F1-5F371F2197CC}"/>
          </ac:spMkLst>
        </pc:spChg>
        <pc:spChg chg="mod">
          <ac:chgData name="남 상현" userId="03ad4a8e8f7310f3" providerId="LiveId" clId="{7B1F26D3-2C68-4FED-926C-F28622257C94}" dt="2022-05-11T09:54:22.600" v="462"/>
          <ac:spMkLst>
            <pc:docMk/>
            <pc:sldMk cId="1052466265" sldId="257"/>
            <ac:spMk id="137" creationId="{6530D28F-105E-6639-BD04-AAE1019BDF8A}"/>
          </ac:spMkLst>
        </pc:spChg>
        <pc:spChg chg="mod">
          <ac:chgData name="남 상현" userId="03ad4a8e8f7310f3" providerId="LiveId" clId="{7B1F26D3-2C68-4FED-926C-F28622257C94}" dt="2022-05-11T09:54:22.600" v="462"/>
          <ac:spMkLst>
            <pc:docMk/>
            <pc:sldMk cId="1052466265" sldId="257"/>
            <ac:spMk id="138" creationId="{568896D5-46F4-CB98-40F6-577407F0F334}"/>
          </ac:spMkLst>
        </pc:spChg>
        <pc:spChg chg="mod">
          <ac:chgData name="남 상현" userId="03ad4a8e8f7310f3" providerId="LiveId" clId="{7B1F26D3-2C68-4FED-926C-F28622257C94}" dt="2022-05-11T09:54:22.600" v="462"/>
          <ac:spMkLst>
            <pc:docMk/>
            <pc:sldMk cId="1052466265" sldId="257"/>
            <ac:spMk id="139" creationId="{5733E41F-A876-38CF-3421-97B4618D6696}"/>
          </ac:spMkLst>
        </pc:spChg>
        <pc:spChg chg="add mod topLvl">
          <ac:chgData name="남 상현" userId="03ad4a8e8f7310f3" providerId="LiveId" clId="{7B1F26D3-2C68-4FED-926C-F28622257C94}" dt="2022-05-11T10:06:59.424" v="687" actId="1035"/>
          <ac:spMkLst>
            <pc:docMk/>
            <pc:sldMk cId="1052466265" sldId="257"/>
            <ac:spMk id="140" creationId="{5A67280B-9D7A-3109-3584-31C335CC549C}"/>
          </ac:spMkLst>
        </pc:spChg>
        <pc:spChg chg="add del mod">
          <ac:chgData name="남 상현" userId="03ad4a8e8f7310f3" providerId="LiveId" clId="{7B1F26D3-2C68-4FED-926C-F28622257C94}" dt="2022-05-11T09:56:19.299" v="473"/>
          <ac:spMkLst>
            <pc:docMk/>
            <pc:sldMk cId="1052466265" sldId="257"/>
            <ac:spMk id="141" creationId="{D209371E-F155-D156-D23E-073E73A75088}"/>
          </ac:spMkLst>
        </pc:spChg>
        <pc:spChg chg="add mod">
          <ac:chgData name="남 상현" userId="03ad4a8e8f7310f3" providerId="LiveId" clId="{7B1F26D3-2C68-4FED-926C-F28622257C94}" dt="2022-05-11T09:58:22.185" v="510" actId="165"/>
          <ac:spMkLst>
            <pc:docMk/>
            <pc:sldMk cId="1052466265" sldId="257"/>
            <ac:spMk id="142" creationId="{5FBE386B-3585-4983-C13A-88B1D4391FE2}"/>
          </ac:spMkLst>
        </pc:spChg>
        <pc:spChg chg="add mod">
          <ac:chgData name="남 상현" userId="03ad4a8e8f7310f3" providerId="LiveId" clId="{7B1F26D3-2C68-4FED-926C-F28622257C94}" dt="2022-05-11T09:58:22.185" v="510" actId="165"/>
          <ac:spMkLst>
            <pc:docMk/>
            <pc:sldMk cId="1052466265" sldId="257"/>
            <ac:spMk id="144" creationId="{C0F1D788-E065-114C-9A4F-6578BC2A17E8}"/>
          </ac:spMkLst>
        </pc:spChg>
        <pc:spChg chg="add mod">
          <ac:chgData name="남 상현" userId="03ad4a8e8f7310f3" providerId="LiveId" clId="{7B1F26D3-2C68-4FED-926C-F28622257C94}" dt="2022-05-11T10:06:59.424" v="687" actId="1035"/>
          <ac:spMkLst>
            <pc:docMk/>
            <pc:sldMk cId="1052466265" sldId="257"/>
            <ac:spMk id="146" creationId="{41F96A99-08EE-74AE-91D8-2C869B55B217}"/>
          </ac:spMkLst>
        </pc:spChg>
        <pc:spChg chg="add mod">
          <ac:chgData name="남 상현" userId="03ad4a8e8f7310f3" providerId="LiveId" clId="{7B1F26D3-2C68-4FED-926C-F28622257C94}" dt="2022-05-11T10:06:59.424" v="687" actId="1035"/>
          <ac:spMkLst>
            <pc:docMk/>
            <pc:sldMk cId="1052466265" sldId="257"/>
            <ac:spMk id="147" creationId="{333D9CF2-BBAF-BE78-781A-2D3206E25401}"/>
          </ac:spMkLst>
        </pc:spChg>
        <pc:spChg chg="add mod topLvl">
          <ac:chgData name="남 상현" userId="03ad4a8e8f7310f3" providerId="LiveId" clId="{7B1F26D3-2C68-4FED-926C-F28622257C94}" dt="2022-05-11T10:06:59.424" v="687" actId="1035"/>
          <ac:spMkLst>
            <pc:docMk/>
            <pc:sldMk cId="1052466265" sldId="257"/>
            <ac:spMk id="148" creationId="{2EBD3889-39F0-EA6F-534B-BBF5BB040DD9}"/>
          </ac:spMkLst>
        </pc:spChg>
        <pc:spChg chg="add mod">
          <ac:chgData name="남 상현" userId="03ad4a8e8f7310f3" providerId="LiveId" clId="{7B1F26D3-2C68-4FED-926C-F28622257C94}" dt="2022-05-11T10:06:59.424" v="687" actId="1035"/>
          <ac:spMkLst>
            <pc:docMk/>
            <pc:sldMk cId="1052466265" sldId="257"/>
            <ac:spMk id="150" creationId="{835F057F-F187-1B1B-A724-CBB58B77C071}"/>
          </ac:spMkLst>
        </pc:spChg>
        <pc:spChg chg="add mod">
          <ac:chgData name="남 상현" userId="03ad4a8e8f7310f3" providerId="LiveId" clId="{7B1F26D3-2C68-4FED-926C-F28622257C94}" dt="2022-05-11T10:26:07.674" v="867" actId="1076"/>
          <ac:spMkLst>
            <pc:docMk/>
            <pc:sldMk cId="1052466265" sldId="257"/>
            <ac:spMk id="151" creationId="{6D919973-3FB1-98C5-CD54-87974C5EDD1B}"/>
          </ac:spMkLst>
        </pc:spChg>
        <pc:spChg chg="mod">
          <ac:chgData name="남 상현" userId="03ad4a8e8f7310f3" providerId="LiveId" clId="{7B1F26D3-2C68-4FED-926C-F28622257C94}" dt="2022-05-11T09:58:44.506" v="517"/>
          <ac:spMkLst>
            <pc:docMk/>
            <pc:sldMk cId="1052466265" sldId="257"/>
            <ac:spMk id="153" creationId="{03984B2E-6BF1-B7BC-AB63-20275E5724D3}"/>
          </ac:spMkLst>
        </pc:spChg>
        <pc:spChg chg="mod">
          <ac:chgData name="남 상현" userId="03ad4a8e8f7310f3" providerId="LiveId" clId="{7B1F26D3-2C68-4FED-926C-F28622257C94}" dt="2022-05-11T09:58:44.506" v="517"/>
          <ac:spMkLst>
            <pc:docMk/>
            <pc:sldMk cId="1052466265" sldId="257"/>
            <ac:spMk id="154" creationId="{D1734F70-51BF-9017-B110-167C3B618435}"/>
          </ac:spMkLst>
        </pc:spChg>
        <pc:spChg chg="add mod">
          <ac:chgData name="남 상현" userId="03ad4a8e8f7310f3" providerId="LiveId" clId="{7B1F26D3-2C68-4FED-926C-F28622257C94}" dt="2022-05-11T10:04:44.373" v="618" actId="164"/>
          <ac:spMkLst>
            <pc:docMk/>
            <pc:sldMk cId="1052466265" sldId="257"/>
            <ac:spMk id="155" creationId="{D60D1B49-5B60-11C5-6F0D-67D867E4DC75}"/>
          </ac:spMkLst>
        </pc:spChg>
        <pc:spChg chg="add mod">
          <ac:chgData name="남 상현" userId="03ad4a8e8f7310f3" providerId="LiveId" clId="{7B1F26D3-2C68-4FED-926C-F28622257C94}" dt="2022-05-11T10:01:40.027" v="528"/>
          <ac:spMkLst>
            <pc:docMk/>
            <pc:sldMk cId="1052466265" sldId="257"/>
            <ac:spMk id="156" creationId="{912BDBEF-788E-886E-E230-E11322519438}"/>
          </ac:spMkLst>
        </pc:spChg>
        <pc:spChg chg="add mod">
          <ac:chgData name="남 상현" userId="03ad4a8e8f7310f3" providerId="LiveId" clId="{7B1F26D3-2C68-4FED-926C-F28622257C94}" dt="2022-05-11T10:01:39.080" v="526"/>
          <ac:spMkLst>
            <pc:docMk/>
            <pc:sldMk cId="1052466265" sldId="257"/>
            <ac:spMk id="157" creationId="{FF1AB594-4915-BE4C-6607-85EB7FEE47F1}"/>
          </ac:spMkLst>
        </pc:spChg>
        <pc:spChg chg="add mod">
          <ac:chgData name="남 상현" userId="03ad4a8e8f7310f3" providerId="LiveId" clId="{7B1F26D3-2C68-4FED-926C-F28622257C94}" dt="2022-05-11T10:04:46.646" v="620" actId="164"/>
          <ac:spMkLst>
            <pc:docMk/>
            <pc:sldMk cId="1052466265" sldId="257"/>
            <ac:spMk id="158" creationId="{02701094-2465-7A0A-77D6-00831B74DA0E}"/>
          </ac:spMkLst>
        </pc:spChg>
        <pc:spChg chg="add mod">
          <ac:chgData name="남 상현" userId="03ad4a8e8f7310f3" providerId="LiveId" clId="{7B1F26D3-2C68-4FED-926C-F28622257C94}" dt="2022-05-11T10:04:44.373" v="618" actId="164"/>
          <ac:spMkLst>
            <pc:docMk/>
            <pc:sldMk cId="1052466265" sldId="257"/>
            <ac:spMk id="161" creationId="{9E5D49F1-6154-FDF9-89C8-87741EDBC80A}"/>
          </ac:spMkLst>
        </pc:spChg>
        <pc:spChg chg="add mod">
          <ac:chgData name="남 상현" userId="03ad4a8e8f7310f3" providerId="LiveId" clId="{7B1F26D3-2C68-4FED-926C-F28622257C94}" dt="2022-05-11T10:04:46.646" v="620" actId="164"/>
          <ac:spMkLst>
            <pc:docMk/>
            <pc:sldMk cId="1052466265" sldId="257"/>
            <ac:spMk id="162" creationId="{C198067C-FCD1-4A27-F247-5D1489E9DFA9}"/>
          </ac:spMkLst>
        </pc:spChg>
        <pc:spChg chg="add mod">
          <ac:chgData name="남 상현" userId="03ad4a8e8f7310f3" providerId="LiveId" clId="{7B1F26D3-2C68-4FED-926C-F28622257C94}" dt="2022-05-11T10:04:46.646" v="620" actId="164"/>
          <ac:spMkLst>
            <pc:docMk/>
            <pc:sldMk cId="1052466265" sldId="257"/>
            <ac:spMk id="165" creationId="{0B4BD896-4976-E996-3093-41194F0A08BE}"/>
          </ac:spMkLst>
        </pc:spChg>
        <pc:spChg chg="add mod">
          <ac:chgData name="남 상현" userId="03ad4a8e8f7310f3" providerId="LiveId" clId="{7B1F26D3-2C68-4FED-926C-F28622257C94}" dt="2022-05-11T10:04:46.646" v="620" actId="164"/>
          <ac:spMkLst>
            <pc:docMk/>
            <pc:sldMk cId="1052466265" sldId="257"/>
            <ac:spMk id="167" creationId="{81AFD2B3-F72E-E703-DB10-95558C25CC51}"/>
          </ac:spMkLst>
        </pc:spChg>
        <pc:spChg chg="add del mod">
          <ac:chgData name="남 상현" userId="03ad4a8e8f7310f3" providerId="LiveId" clId="{7B1F26D3-2C68-4FED-926C-F28622257C94}" dt="2022-05-11T10:04:12.438" v="602" actId="478"/>
          <ac:spMkLst>
            <pc:docMk/>
            <pc:sldMk cId="1052466265" sldId="257"/>
            <ac:spMk id="170" creationId="{564902CC-A578-7CC6-141E-152FF22A54B1}"/>
          </ac:spMkLst>
        </pc:spChg>
        <pc:spChg chg="add del mod">
          <ac:chgData name="남 상현" userId="03ad4a8e8f7310f3" providerId="LiveId" clId="{7B1F26D3-2C68-4FED-926C-F28622257C94}" dt="2022-05-11T10:04:13.714" v="604" actId="478"/>
          <ac:spMkLst>
            <pc:docMk/>
            <pc:sldMk cId="1052466265" sldId="257"/>
            <ac:spMk id="171" creationId="{0629A38D-73C4-FF34-C933-79EE0BB8CF58}"/>
          </ac:spMkLst>
        </pc:spChg>
        <pc:spChg chg="add mod">
          <ac:chgData name="남 상현" userId="03ad4a8e8f7310f3" providerId="LiveId" clId="{7B1F26D3-2C68-4FED-926C-F28622257C94}" dt="2022-05-11T10:04:44.373" v="618" actId="164"/>
          <ac:spMkLst>
            <pc:docMk/>
            <pc:sldMk cId="1052466265" sldId="257"/>
            <ac:spMk id="174" creationId="{01645F98-A399-1527-ACC7-677C6B07FD2C}"/>
          </ac:spMkLst>
        </pc:spChg>
        <pc:spChg chg="add mod">
          <ac:chgData name="남 상현" userId="03ad4a8e8f7310f3" providerId="LiveId" clId="{7B1F26D3-2C68-4FED-926C-F28622257C94}" dt="2022-05-11T10:04:44.373" v="618" actId="164"/>
          <ac:spMkLst>
            <pc:docMk/>
            <pc:sldMk cId="1052466265" sldId="257"/>
            <ac:spMk id="176" creationId="{B0C79400-B9C6-4B7D-D02D-583A84EB0461}"/>
          </ac:spMkLst>
        </pc:spChg>
        <pc:spChg chg="add mod">
          <ac:chgData name="남 상현" userId="03ad4a8e8f7310f3" providerId="LiveId" clId="{7B1F26D3-2C68-4FED-926C-F28622257C94}" dt="2022-05-11T10:06:59.424" v="687" actId="1035"/>
          <ac:spMkLst>
            <pc:docMk/>
            <pc:sldMk cId="1052466265" sldId="257"/>
            <ac:spMk id="181" creationId="{35CBBEA3-DB8F-4DC9-C0DF-29DA99E12384}"/>
          </ac:spMkLst>
        </pc:spChg>
        <pc:spChg chg="add mod">
          <ac:chgData name="남 상현" userId="03ad4a8e8f7310f3" providerId="LiveId" clId="{7B1F26D3-2C68-4FED-926C-F28622257C94}" dt="2022-05-11T10:06:59.424" v="687" actId="1035"/>
          <ac:spMkLst>
            <pc:docMk/>
            <pc:sldMk cId="1052466265" sldId="257"/>
            <ac:spMk id="185" creationId="{1069918F-D95F-E5BF-BD44-AE6719807D66}"/>
          </ac:spMkLst>
        </pc:spChg>
        <pc:spChg chg="add mod">
          <ac:chgData name="남 상현" userId="03ad4a8e8f7310f3" providerId="LiveId" clId="{7B1F26D3-2C68-4FED-926C-F28622257C94}" dt="2022-05-11T10:26:07.459" v="866" actId="20577"/>
          <ac:spMkLst>
            <pc:docMk/>
            <pc:sldMk cId="1052466265" sldId="257"/>
            <ac:spMk id="189" creationId="{9908ECF2-C9F0-DBD4-1C89-A50F93DA24A8}"/>
          </ac:spMkLst>
        </pc:spChg>
        <pc:spChg chg="add mod ord">
          <ac:chgData name="남 상현" userId="03ad4a8e8f7310f3" providerId="LiveId" clId="{7B1F26D3-2C68-4FED-926C-F28622257C94}" dt="2022-05-11T10:25:16.935" v="851" actId="166"/>
          <ac:spMkLst>
            <pc:docMk/>
            <pc:sldMk cId="1052466265" sldId="257"/>
            <ac:spMk id="191" creationId="{2BADB699-870C-2B74-49F1-168B9AFA4568}"/>
          </ac:spMkLst>
        </pc:spChg>
        <pc:spChg chg="add mod">
          <ac:chgData name="남 상현" userId="03ad4a8e8f7310f3" providerId="LiveId" clId="{7B1F26D3-2C68-4FED-926C-F28622257C94}" dt="2022-05-11T10:06:59.424" v="687" actId="1035"/>
          <ac:spMkLst>
            <pc:docMk/>
            <pc:sldMk cId="1052466265" sldId="257"/>
            <ac:spMk id="193" creationId="{0F2E0F0B-9EDA-4220-2F95-91587E49E7F9}"/>
          </ac:spMkLst>
        </pc:spChg>
        <pc:spChg chg="add mod">
          <ac:chgData name="남 상현" userId="03ad4a8e8f7310f3" providerId="LiveId" clId="{7B1F26D3-2C68-4FED-926C-F28622257C94}" dt="2022-05-11T10:07:19.698" v="690" actId="20577"/>
          <ac:spMkLst>
            <pc:docMk/>
            <pc:sldMk cId="1052466265" sldId="257"/>
            <ac:spMk id="196" creationId="{9E51B589-1D7C-EBF8-9602-F8277B032212}"/>
          </ac:spMkLst>
        </pc:spChg>
        <pc:spChg chg="add del mod">
          <ac:chgData name="남 상현" userId="03ad4a8e8f7310f3" providerId="LiveId" clId="{7B1F26D3-2C68-4FED-926C-F28622257C94}" dt="2022-05-11T10:09:06.347" v="713" actId="478"/>
          <ac:spMkLst>
            <pc:docMk/>
            <pc:sldMk cId="1052466265" sldId="257"/>
            <ac:spMk id="198" creationId="{63DBE69E-B9D2-49FA-0AC9-72AB4A7A5327}"/>
          </ac:spMkLst>
        </pc:spChg>
        <pc:spChg chg="add mod">
          <ac:chgData name="남 상현" userId="03ad4a8e8f7310f3" providerId="LiveId" clId="{7B1F26D3-2C68-4FED-926C-F28622257C94}" dt="2022-05-11T10:10:51.662" v="837" actId="14100"/>
          <ac:spMkLst>
            <pc:docMk/>
            <pc:sldMk cId="1052466265" sldId="257"/>
            <ac:spMk id="214" creationId="{B909908B-A759-1D84-6B6F-785026E7A06D}"/>
          </ac:spMkLst>
        </pc:spChg>
        <pc:spChg chg="del mod">
          <ac:chgData name="남 상현" userId="03ad4a8e8f7310f3" providerId="LiveId" clId="{7B1F26D3-2C68-4FED-926C-F28622257C94}" dt="2022-05-11T10:25:41.241" v="856" actId="478"/>
          <ac:spMkLst>
            <pc:docMk/>
            <pc:sldMk cId="1052466265" sldId="257"/>
            <ac:spMk id="216" creationId="{A31CD32D-3537-8361-531F-CFBCDA1FB036}"/>
          </ac:spMkLst>
        </pc:spChg>
        <pc:spChg chg="del mod">
          <ac:chgData name="남 상현" userId="03ad4a8e8f7310f3" providerId="LiveId" clId="{7B1F26D3-2C68-4FED-926C-F28622257C94}" dt="2022-05-11T10:25:39.241" v="854" actId="478"/>
          <ac:spMkLst>
            <pc:docMk/>
            <pc:sldMk cId="1052466265" sldId="257"/>
            <ac:spMk id="218" creationId="{64470105-21B7-5B6B-D020-C917FC43F3C3}"/>
          </ac:spMkLst>
        </pc:spChg>
        <pc:spChg chg="mod">
          <ac:chgData name="남 상현" userId="03ad4a8e8f7310f3" providerId="LiveId" clId="{7B1F26D3-2C68-4FED-926C-F28622257C94}" dt="2022-05-11T10:24:52.751" v="840"/>
          <ac:spMkLst>
            <pc:docMk/>
            <pc:sldMk cId="1052466265" sldId="257"/>
            <ac:spMk id="220" creationId="{B3B33D64-9D1E-8DEF-0ECC-797B73928F61}"/>
          </ac:spMkLst>
        </pc:spChg>
        <pc:spChg chg="mod">
          <ac:chgData name="남 상현" userId="03ad4a8e8f7310f3" providerId="LiveId" clId="{7B1F26D3-2C68-4FED-926C-F28622257C94}" dt="2022-05-11T10:24:52.751" v="840"/>
          <ac:spMkLst>
            <pc:docMk/>
            <pc:sldMk cId="1052466265" sldId="257"/>
            <ac:spMk id="221" creationId="{C9CE3102-743E-A3B7-A482-BBD787F86F5A}"/>
          </ac:spMkLst>
        </pc:spChg>
        <pc:spChg chg="del mod">
          <ac:chgData name="남 상현" userId="03ad4a8e8f7310f3" providerId="LiveId" clId="{7B1F26D3-2C68-4FED-926C-F28622257C94}" dt="2022-05-11T10:25:50.195" v="862" actId="478"/>
          <ac:spMkLst>
            <pc:docMk/>
            <pc:sldMk cId="1052466265" sldId="257"/>
            <ac:spMk id="223" creationId="{5F063029-3EFD-F203-8509-491B23C4A354}"/>
          </ac:spMkLst>
        </pc:spChg>
        <pc:spChg chg="del mod">
          <ac:chgData name="남 상현" userId="03ad4a8e8f7310f3" providerId="LiveId" clId="{7B1F26D3-2C68-4FED-926C-F28622257C94}" dt="2022-05-11T10:25:51.053" v="863" actId="478"/>
          <ac:spMkLst>
            <pc:docMk/>
            <pc:sldMk cId="1052466265" sldId="257"/>
            <ac:spMk id="225" creationId="{F42D93C8-6977-CFA3-C695-95C09C174047}"/>
          </ac:spMkLst>
        </pc:spChg>
        <pc:spChg chg="mod">
          <ac:chgData name="남 상현" userId="03ad4a8e8f7310f3" providerId="LiveId" clId="{7B1F26D3-2C68-4FED-926C-F28622257C94}" dt="2022-05-11T10:25:11.115" v="849"/>
          <ac:spMkLst>
            <pc:docMk/>
            <pc:sldMk cId="1052466265" sldId="257"/>
            <ac:spMk id="227" creationId="{0A11141C-29D3-98A3-D9E3-D7EA2BE2553A}"/>
          </ac:spMkLst>
        </pc:spChg>
        <pc:spChg chg="mod">
          <ac:chgData name="남 상현" userId="03ad4a8e8f7310f3" providerId="LiveId" clId="{7B1F26D3-2C68-4FED-926C-F28622257C94}" dt="2022-05-11T10:25:11.115" v="849"/>
          <ac:spMkLst>
            <pc:docMk/>
            <pc:sldMk cId="1052466265" sldId="257"/>
            <ac:spMk id="228" creationId="{9690B7CF-5D83-AA66-F999-AD8288216F93}"/>
          </ac:spMkLst>
        </pc:spChg>
        <pc:spChg chg="add mod">
          <ac:chgData name="남 상현" userId="03ad4a8e8f7310f3" providerId="LiveId" clId="{7B1F26D3-2C68-4FED-926C-F28622257C94}" dt="2022-05-11T10:26:24.591" v="869" actId="1076"/>
          <ac:spMkLst>
            <pc:docMk/>
            <pc:sldMk cId="1052466265" sldId="257"/>
            <ac:spMk id="231" creationId="{07A0FA26-8C84-54FF-56F0-ACBA6DE6E46D}"/>
          </ac:spMkLst>
        </pc:spChg>
        <pc:spChg chg="add mod">
          <ac:chgData name="남 상현" userId="03ad4a8e8f7310f3" providerId="LiveId" clId="{7B1F26D3-2C68-4FED-926C-F28622257C94}" dt="2022-05-11T10:26:24.591" v="869" actId="1076"/>
          <ac:spMkLst>
            <pc:docMk/>
            <pc:sldMk cId="1052466265" sldId="257"/>
            <ac:spMk id="232" creationId="{A79C0275-86C6-7DD4-2C98-137A0F76EA5E}"/>
          </ac:spMkLst>
        </pc:spChg>
        <pc:spChg chg="add mod">
          <ac:chgData name="남 상현" userId="03ad4a8e8f7310f3" providerId="LiveId" clId="{7B1F26D3-2C68-4FED-926C-F28622257C94}" dt="2022-05-11T10:26:24.591" v="869" actId="1076"/>
          <ac:spMkLst>
            <pc:docMk/>
            <pc:sldMk cId="1052466265" sldId="257"/>
            <ac:spMk id="233" creationId="{7EA2820E-946C-A4CE-F9BE-91943A174C60}"/>
          </ac:spMkLst>
        </pc:spChg>
        <pc:spChg chg="add mod">
          <ac:chgData name="남 상현" userId="03ad4a8e8f7310f3" providerId="LiveId" clId="{7B1F26D3-2C68-4FED-926C-F28622257C94}" dt="2022-05-11T10:26:24.591" v="869" actId="1076"/>
          <ac:spMkLst>
            <pc:docMk/>
            <pc:sldMk cId="1052466265" sldId="257"/>
            <ac:spMk id="234" creationId="{97C24DCC-9A07-C7BC-1560-978668247CB4}"/>
          </ac:spMkLst>
        </pc:spChg>
        <pc:grpChg chg="add del mod">
          <ac:chgData name="남 상현" userId="03ad4a8e8f7310f3" providerId="LiveId" clId="{7B1F26D3-2C68-4FED-926C-F28622257C94}" dt="2022-05-11T09:51:24.229" v="459" actId="478"/>
          <ac:grpSpMkLst>
            <pc:docMk/>
            <pc:sldMk cId="1052466265" sldId="257"/>
            <ac:grpSpMk id="23" creationId="{A29BA5D2-2472-B153-06E2-27E6E3FEC95E}"/>
          </ac:grpSpMkLst>
        </pc:grpChg>
        <pc:grpChg chg="add del mod">
          <ac:chgData name="남 상현" userId="03ad4a8e8f7310f3" providerId="LiveId" clId="{7B1F26D3-2C68-4FED-926C-F28622257C94}" dt="2022-05-11T09:51:23.834" v="458" actId="478"/>
          <ac:grpSpMkLst>
            <pc:docMk/>
            <pc:sldMk cId="1052466265" sldId="257"/>
            <ac:grpSpMk id="62" creationId="{D0FAF9FF-B0BD-A11C-A9DA-BC6DFE7B79F5}"/>
          </ac:grpSpMkLst>
        </pc:grpChg>
        <pc:grpChg chg="add mod">
          <ac:chgData name="남 상현" userId="03ad4a8e8f7310f3" providerId="LiveId" clId="{7B1F26D3-2C68-4FED-926C-F28622257C94}" dt="2022-05-11T10:26:15.780" v="868"/>
          <ac:grpSpMkLst>
            <pc:docMk/>
            <pc:sldMk cId="1052466265" sldId="257"/>
            <ac:grpSpMk id="99" creationId="{B106F4DB-4A17-DC9F-5B97-ED5C0D50891A}"/>
          </ac:grpSpMkLst>
        </pc:grpChg>
        <pc:grpChg chg="mod">
          <ac:chgData name="남 상현" userId="03ad4a8e8f7310f3" providerId="LiveId" clId="{7B1F26D3-2C68-4FED-926C-F28622257C94}" dt="2022-05-11T10:26:15.780" v="868"/>
          <ac:grpSpMkLst>
            <pc:docMk/>
            <pc:sldMk cId="1052466265" sldId="257"/>
            <ac:grpSpMk id="100" creationId="{11418148-E287-AEFF-ED81-0658D1BEE1D5}"/>
          </ac:grpSpMkLst>
        </pc:grpChg>
        <pc:grpChg chg="add mod">
          <ac:chgData name="남 상현" userId="03ad4a8e8f7310f3" providerId="LiveId" clId="{7B1F26D3-2C68-4FED-926C-F28622257C94}" dt="2022-05-11T10:06:59.424" v="687" actId="1035"/>
          <ac:grpSpMkLst>
            <pc:docMk/>
            <pc:sldMk cId="1052466265" sldId="257"/>
            <ac:grpSpMk id="112" creationId="{84EC49A8-8422-204F-5A3B-CE33197FD9F7}"/>
          </ac:grpSpMkLst>
        </pc:grpChg>
        <pc:grpChg chg="mod">
          <ac:chgData name="남 상현" userId="03ad4a8e8f7310f3" providerId="LiveId" clId="{7B1F26D3-2C68-4FED-926C-F28622257C94}" dt="2022-05-11T09:54:22.600" v="462"/>
          <ac:grpSpMkLst>
            <pc:docMk/>
            <pc:sldMk cId="1052466265" sldId="257"/>
            <ac:grpSpMk id="113" creationId="{7AC7A6D9-E99F-7BE4-A9AD-52D1AF4A2797}"/>
          </ac:grpSpMkLst>
        </pc:grpChg>
        <pc:grpChg chg="mod">
          <ac:chgData name="남 상현" userId="03ad4a8e8f7310f3" providerId="LiveId" clId="{7B1F26D3-2C68-4FED-926C-F28622257C94}" dt="2022-05-11T09:54:22.600" v="462"/>
          <ac:grpSpMkLst>
            <pc:docMk/>
            <pc:sldMk cId="1052466265" sldId="257"/>
            <ac:grpSpMk id="114" creationId="{2A39E73A-E155-104B-F685-B93164A3E52E}"/>
          </ac:grpSpMkLst>
        </pc:grpChg>
        <pc:grpChg chg="mod">
          <ac:chgData name="남 상현" userId="03ad4a8e8f7310f3" providerId="LiveId" clId="{7B1F26D3-2C68-4FED-926C-F28622257C94}" dt="2022-05-11T09:54:22.600" v="462"/>
          <ac:grpSpMkLst>
            <pc:docMk/>
            <pc:sldMk cId="1052466265" sldId="257"/>
            <ac:grpSpMk id="115" creationId="{6A854C0B-D468-8617-20FC-52A65AE6CB6A}"/>
          </ac:grpSpMkLst>
        </pc:grpChg>
        <pc:grpChg chg="mod">
          <ac:chgData name="남 상현" userId="03ad4a8e8f7310f3" providerId="LiveId" clId="{7B1F26D3-2C68-4FED-926C-F28622257C94}" dt="2022-05-11T09:54:22.600" v="462"/>
          <ac:grpSpMkLst>
            <pc:docMk/>
            <pc:sldMk cId="1052466265" sldId="257"/>
            <ac:grpSpMk id="116" creationId="{883172C9-D258-E54E-DD1E-45A6EC825970}"/>
          </ac:grpSpMkLst>
        </pc:grpChg>
        <pc:grpChg chg="add mod ord topLvl">
          <ac:chgData name="남 상현" userId="03ad4a8e8f7310f3" providerId="LiveId" clId="{7B1F26D3-2C68-4FED-926C-F28622257C94}" dt="2022-05-11T10:06:59.424" v="687" actId="1035"/>
          <ac:grpSpMkLst>
            <pc:docMk/>
            <pc:sldMk cId="1052466265" sldId="257"/>
            <ac:grpSpMk id="145" creationId="{64BB04C1-411B-08C3-B0DB-120C5C7D6AA9}"/>
          </ac:grpSpMkLst>
        </pc:grpChg>
        <pc:grpChg chg="add del mod">
          <ac:chgData name="남 상현" userId="03ad4a8e8f7310f3" providerId="LiveId" clId="{7B1F26D3-2C68-4FED-926C-F28622257C94}" dt="2022-05-11T09:58:22.185" v="510" actId="165"/>
          <ac:grpSpMkLst>
            <pc:docMk/>
            <pc:sldMk cId="1052466265" sldId="257"/>
            <ac:grpSpMk id="149" creationId="{CCC179BE-5BA8-9D38-B733-548D3BE1444A}"/>
          </ac:grpSpMkLst>
        </pc:grpChg>
        <pc:grpChg chg="add mod">
          <ac:chgData name="남 상현" userId="03ad4a8e8f7310f3" providerId="LiveId" clId="{7B1F26D3-2C68-4FED-926C-F28622257C94}" dt="2022-05-11T10:06:59.424" v="687" actId="1035"/>
          <ac:grpSpMkLst>
            <pc:docMk/>
            <pc:sldMk cId="1052466265" sldId="257"/>
            <ac:grpSpMk id="152" creationId="{515C0CA0-A992-BE80-2CEE-69592E222E6E}"/>
          </ac:grpSpMkLst>
        </pc:grpChg>
        <pc:grpChg chg="add mod">
          <ac:chgData name="남 상현" userId="03ad4a8e8f7310f3" providerId="LiveId" clId="{7B1F26D3-2C68-4FED-926C-F28622257C94}" dt="2022-05-11T10:07:59.624" v="702" actId="1037"/>
          <ac:grpSpMkLst>
            <pc:docMk/>
            <pc:sldMk cId="1052466265" sldId="257"/>
            <ac:grpSpMk id="178" creationId="{BC9138A8-22E8-3D5E-5332-C01582A40725}"/>
          </ac:grpSpMkLst>
        </pc:grpChg>
        <pc:grpChg chg="add mod">
          <ac:chgData name="남 상현" userId="03ad4a8e8f7310f3" providerId="LiveId" clId="{7B1F26D3-2C68-4FED-926C-F28622257C94}" dt="2022-05-11T10:08:08.211" v="708" actId="1038"/>
          <ac:grpSpMkLst>
            <pc:docMk/>
            <pc:sldMk cId="1052466265" sldId="257"/>
            <ac:grpSpMk id="179" creationId="{43441AFB-AAB9-ECF9-AC0B-D2C514D85B69}"/>
          </ac:grpSpMkLst>
        </pc:grpChg>
        <pc:grpChg chg="add mod">
          <ac:chgData name="남 상현" userId="03ad4a8e8f7310f3" providerId="LiveId" clId="{7B1F26D3-2C68-4FED-926C-F28622257C94}" dt="2022-05-11T10:25:45.357" v="859" actId="1036"/>
          <ac:grpSpMkLst>
            <pc:docMk/>
            <pc:sldMk cId="1052466265" sldId="257"/>
            <ac:grpSpMk id="215" creationId="{62945F47-9AA4-B1B3-6C7D-42029E11A8BA}"/>
          </ac:grpSpMkLst>
        </pc:grpChg>
        <pc:grpChg chg="add mod">
          <ac:chgData name="남 상현" userId="03ad4a8e8f7310f3" providerId="LiveId" clId="{7B1F26D3-2C68-4FED-926C-F28622257C94}" dt="2022-05-11T10:25:14.857" v="850" actId="1076"/>
          <ac:grpSpMkLst>
            <pc:docMk/>
            <pc:sldMk cId="1052466265" sldId="257"/>
            <ac:grpSpMk id="222" creationId="{1D87A5ED-CC96-A2DC-8AE3-B084ED2CE83C}"/>
          </ac:grpSpMkLst>
        </pc:grpChg>
        <pc:picChg chg="mod">
          <ac:chgData name="남 상현" userId="03ad4a8e8f7310f3" providerId="LiveId" clId="{7B1F26D3-2C68-4FED-926C-F28622257C94}" dt="2022-05-11T09:54:22.600" v="462"/>
          <ac:picMkLst>
            <pc:docMk/>
            <pc:sldMk cId="1052466265" sldId="257"/>
            <ac:picMk id="117" creationId="{A2F8C503-D531-325D-44A3-43F977A6FFDF}"/>
          </ac:picMkLst>
        </pc:picChg>
        <pc:picChg chg="mod">
          <ac:chgData name="남 상현" userId="03ad4a8e8f7310f3" providerId="LiveId" clId="{7B1F26D3-2C68-4FED-926C-F28622257C94}" dt="2022-05-11T09:54:22.600" v="462"/>
          <ac:picMkLst>
            <pc:docMk/>
            <pc:sldMk cId="1052466265" sldId="257"/>
            <ac:picMk id="118" creationId="{D525DD35-F885-88B7-9C96-7C5D503DE26F}"/>
          </ac:picMkLst>
        </pc:picChg>
        <pc:picChg chg="add del mod">
          <ac:chgData name="남 상현" userId="03ad4a8e8f7310f3" providerId="LiveId" clId="{7B1F26D3-2C68-4FED-926C-F28622257C94}" dt="2022-05-11T10:26:56.491" v="876" actId="21"/>
          <ac:picMkLst>
            <pc:docMk/>
            <pc:sldMk cId="1052466265" sldId="257"/>
            <ac:picMk id="159" creationId="{3B742B19-BF8C-D1C1-4CBA-C207D98795FE}"/>
          </ac:picMkLst>
        </pc:picChg>
        <pc:picChg chg="add del mod">
          <ac:chgData name="남 상현" userId="03ad4a8e8f7310f3" providerId="LiveId" clId="{7B1F26D3-2C68-4FED-926C-F28622257C94}" dt="2022-05-11T10:27:01.316" v="879" actId="21"/>
          <ac:picMkLst>
            <pc:docMk/>
            <pc:sldMk cId="1052466265" sldId="257"/>
            <ac:picMk id="160" creationId="{5DC20451-4FE5-4D34-FAF5-CB5DBD390B69}"/>
          </ac:picMkLst>
        </pc:picChg>
        <pc:picChg chg="add del mod">
          <ac:chgData name="남 상현" userId="03ad4a8e8f7310f3" providerId="LiveId" clId="{7B1F26D3-2C68-4FED-926C-F28622257C94}" dt="2022-05-11T10:27:01.316" v="879" actId="21"/>
          <ac:picMkLst>
            <pc:docMk/>
            <pc:sldMk cId="1052466265" sldId="257"/>
            <ac:picMk id="163" creationId="{CFD01B2C-1F5D-2B2A-CFEA-4DE6838E4BC8}"/>
          </ac:picMkLst>
        </pc:picChg>
        <pc:picChg chg="add del mod">
          <ac:chgData name="남 상현" userId="03ad4a8e8f7310f3" providerId="LiveId" clId="{7B1F26D3-2C68-4FED-926C-F28622257C94}" dt="2022-05-11T10:26:56.491" v="876" actId="21"/>
          <ac:picMkLst>
            <pc:docMk/>
            <pc:sldMk cId="1052466265" sldId="257"/>
            <ac:picMk id="164" creationId="{CCACFE9A-84C5-7FDC-3E9F-706DE39ED01C}"/>
          </ac:picMkLst>
        </pc:picChg>
        <pc:picChg chg="add mod">
          <ac:chgData name="남 상현" userId="03ad4a8e8f7310f3" providerId="LiveId" clId="{7B1F26D3-2C68-4FED-926C-F28622257C94}" dt="2022-05-11T10:03:50.924" v="590"/>
          <ac:picMkLst>
            <pc:docMk/>
            <pc:sldMk cId="1052466265" sldId="257"/>
            <ac:picMk id="166" creationId="{4D49EE3B-37EE-D5D5-9873-24BB3A215B31}"/>
          </ac:picMkLst>
        </pc:picChg>
        <pc:picChg chg="add del mod">
          <ac:chgData name="남 상현" userId="03ad4a8e8f7310f3" providerId="LiveId" clId="{7B1F26D3-2C68-4FED-926C-F28622257C94}" dt="2022-05-11T10:10:11.077" v="738" actId="478"/>
          <ac:picMkLst>
            <pc:docMk/>
            <pc:sldMk cId="1052466265" sldId="257"/>
            <ac:picMk id="168" creationId="{5A394BDA-0EB1-D5BB-71EC-15A4147B0700}"/>
          </ac:picMkLst>
        </pc:picChg>
        <pc:picChg chg="add del mod">
          <ac:chgData name="남 상현" userId="03ad4a8e8f7310f3" providerId="LiveId" clId="{7B1F26D3-2C68-4FED-926C-F28622257C94}" dt="2022-05-11T10:10:09.863" v="737" actId="478"/>
          <ac:picMkLst>
            <pc:docMk/>
            <pc:sldMk cId="1052466265" sldId="257"/>
            <ac:picMk id="169" creationId="{ED5AD0CC-9661-DD6A-7654-BF2280E33EAA}"/>
          </ac:picMkLst>
        </pc:picChg>
        <pc:picChg chg="add del mod">
          <ac:chgData name="남 상현" userId="03ad4a8e8f7310f3" providerId="LiveId" clId="{7B1F26D3-2C68-4FED-926C-F28622257C94}" dt="2022-05-11T10:04:13.236" v="603" actId="478"/>
          <ac:picMkLst>
            <pc:docMk/>
            <pc:sldMk cId="1052466265" sldId="257"/>
            <ac:picMk id="172" creationId="{8F828A0E-4A98-CE59-C9BB-68AFE293314D}"/>
          </ac:picMkLst>
        </pc:picChg>
        <pc:picChg chg="add del mod">
          <ac:chgData name="남 상현" userId="03ad4a8e8f7310f3" providerId="LiveId" clId="{7B1F26D3-2C68-4FED-926C-F28622257C94}" dt="2022-05-11T10:04:14.077" v="605" actId="478"/>
          <ac:picMkLst>
            <pc:docMk/>
            <pc:sldMk cId="1052466265" sldId="257"/>
            <ac:picMk id="173" creationId="{11918788-4FBF-2171-540D-92AEB4175E12}"/>
          </ac:picMkLst>
        </pc:picChg>
        <pc:picChg chg="add del mod">
          <ac:chgData name="남 상현" userId="03ad4a8e8f7310f3" providerId="LiveId" clId="{7B1F26D3-2C68-4FED-926C-F28622257C94}" dt="2022-05-11T10:10:08.375" v="736" actId="478"/>
          <ac:picMkLst>
            <pc:docMk/>
            <pc:sldMk cId="1052466265" sldId="257"/>
            <ac:picMk id="175" creationId="{79D1B810-0D38-F4CF-4E0D-0F251898DCE3}"/>
          </ac:picMkLst>
        </pc:picChg>
        <pc:picChg chg="add del mod">
          <ac:chgData name="남 상현" userId="03ad4a8e8f7310f3" providerId="LiveId" clId="{7B1F26D3-2C68-4FED-926C-F28622257C94}" dt="2022-05-11T10:10:07.233" v="735" actId="478"/>
          <ac:picMkLst>
            <pc:docMk/>
            <pc:sldMk cId="1052466265" sldId="257"/>
            <ac:picMk id="177" creationId="{F0408740-3355-CC0F-056D-779005D9B507}"/>
          </ac:picMkLst>
        </pc:picChg>
        <pc:picChg chg="del mod">
          <ac:chgData name="남 상현" userId="03ad4a8e8f7310f3" providerId="LiveId" clId="{7B1F26D3-2C68-4FED-926C-F28622257C94}" dt="2022-05-11T10:25:40.228" v="855" actId="478"/>
          <ac:picMkLst>
            <pc:docMk/>
            <pc:sldMk cId="1052466265" sldId="257"/>
            <ac:picMk id="217" creationId="{7C8B3AA8-0BD3-F36F-4B79-B50BCE195F90}"/>
          </ac:picMkLst>
        </pc:picChg>
        <pc:picChg chg="del mod">
          <ac:chgData name="남 상현" userId="03ad4a8e8f7310f3" providerId="LiveId" clId="{7B1F26D3-2C68-4FED-926C-F28622257C94}" dt="2022-05-11T10:25:38.279" v="853" actId="478"/>
          <ac:picMkLst>
            <pc:docMk/>
            <pc:sldMk cId="1052466265" sldId="257"/>
            <ac:picMk id="219" creationId="{F35BE172-7073-2976-E74C-2EE0A38181A0}"/>
          </ac:picMkLst>
        </pc:picChg>
        <pc:picChg chg="del mod">
          <ac:chgData name="남 상현" userId="03ad4a8e8f7310f3" providerId="LiveId" clId="{7B1F26D3-2C68-4FED-926C-F28622257C94}" dt="2022-05-11T10:25:49.103" v="861" actId="478"/>
          <ac:picMkLst>
            <pc:docMk/>
            <pc:sldMk cId="1052466265" sldId="257"/>
            <ac:picMk id="224" creationId="{889B45F9-59DB-B9F8-86EE-2C27BC0436A7}"/>
          </ac:picMkLst>
        </pc:picChg>
        <pc:picChg chg="del mod">
          <ac:chgData name="남 상현" userId="03ad4a8e8f7310f3" providerId="LiveId" clId="{7B1F26D3-2C68-4FED-926C-F28622257C94}" dt="2022-05-11T10:25:47.579" v="860" actId="478"/>
          <ac:picMkLst>
            <pc:docMk/>
            <pc:sldMk cId="1052466265" sldId="257"/>
            <ac:picMk id="226" creationId="{00C3A916-F677-1D23-63F9-6B626C1C4B87}"/>
          </ac:picMkLst>
        </pc:picChg>
        <pc:picChg chg="add mod">
          <ac:chgData name="남 상현" userId="03ad4a8e8f7310f3" providerId="LiveId" clId="{7B1F26D3-2C68-4FED-926C-F28622257C94}" dt="2022-05-11T10:26:58.870" v="878" actId="1076"/>
          <ac:picMkLst>
            <pc:docMk/>
            <pc:sldMk cId="1052466265" sldId="257"/>
            <ac:picMk id="239" creationId="{84A333DC-C026-1692-9CDE-FA6C6956F12C}"/>
          </ac:picMkLst>
        </pc:picChg>
        <pc:picChg chg="add mod">
          <ac:chgData name="남 상현" userId="03ad4a8e8f7310f3" providerId="LiveId" clId="{7B1F26D3-2C68-4FED-926C-F28622257C94}" dt="2022-05-11T10:26:58.870" v="878" actId="1076"/>
          <ac:picMkLst>
            <pc:docMk/>
            <pc:sldMk cId="1052466265" sldId="257"/>
            <ac:picMk id="240" creationId="{08884668-BBA9-E641-9C53-BE0B6610C503}"/>
          </ac:picMkLst>
        </pc:picChg>
        <pc:picChg chg="add mod">
          <ac:chgData name="남 상현" userId="03ad4a8e8f7310f3" providerId="LiveId" clId="{7B1F26D3-2C68-4FED-926C-F28622257C94}" dt="2022-05-11T10:27:03.548" v="881" actId="1076"/>
          <ac:picMkLst>
            <pc:docMk/>
            <pc:sldMk cId="1052466265" sldId="257"/>
            <ac:picMk id="241" creationId="{BC352079-6D0C-20BF-C381-27EF882D6D14}"/>
          </ac:picMkLst>
        </pc:picChg>
        <pc:picChg chg="add mod">
          <ac:chgData name="남 상현" userId="03ad4a8e8f7310f3" providerId="LiveId" clId="{7B1F26D3-2C68-4FED-926C-F28622257C94}" dt="2022-05-11T10:27:03.548" v="881" actId="1076"/>
          <ac:picMkLst>
            <pc:docMk/>
            <pc:sldMk cId="1052466265" sldId="257"/>
            <ac:picMk id="242" creationId="{D184C179-4206-042B-2A81-AF941187CEC5}"/>
          </ac:picMkLst>
        </pc:picChg>
        <pc:cxnChg chg="add mod">
          <ac:chgData name="남 상현" userId="03ad4a8e8f7310f3" providerId="LiveId" clId="{7B1F26D3-2C68-4FED-926C-F28622257C94}" dt="2022-05-11T10:06:59.424" v="687" actId="1035"/>
          <ac:cxnSpMkLst>
            <pc:docMk/>
            <pc:sldMk cId="1052466265" sldId="257"/>
            <ac:cxnSpMk id="180" creationId="{0F1DCE9B-73FF-4091-43FB-A69EB7EBD75A}"/>
          </ac:cxnSpMkLst>
        </pc:cxnChg>
        <pc:cxnChg chg="add mod">
          <ac:chgData name="남 상현" userId="03ad4a8e8f7310f3" providerId="LiveId" clId="{7B1F26D3-2C68-4FED-926C-F28622257C94}" dt="2022-05-11T10:06:59.424" v="687" actId="1035"/>
          <ac:cxnSpMkLst>
            <pc:docMk/>
            <pc:sldMk cId="1052466265" sldId="257"/>
            <ac:cxnSpMk id="184" creationId="{F2148505-A490-0CFC-1AC9-86C9FC423CE8}"/>
          </ac:cxnSpMkLst>
        </pc:cxnChg>
        <pc:cxnChg chg="add mod">
          <ac:chgData name="남 상현" userId="03ad4a8e8f7310f3" providerId="LiveId" clId="{7B1F26D3-2C68-4FED-926C-F28622257C94}" dt="2022-05-11T10:26:39.186" v="873" actId="14100"/>
          <ac:cxnSpMkLst>
            <pc:docMk/>
            <pc:sldMk cId="1052466265" sldId="257"/>
            <ac:cxnSpMk id="188" creationId="{04912C60-83E7-2B9D-EA99-B9DB2E22E4DE}"/>
          </ac:cxnSpMkLst>
        </pc:cxnChg>
        <pc:cxnChg chg="add mod ord">
          <ac:chgData name="남 상현" userId="03ad4a8e8f7310f3" providerId="LiveId" clId="{7B1F26D3-2C68-4FED-926C-F28622257C94}" dt="2022-05-11T10:06:59.424" v="687" actId="1035"/>
          <ac:cxnSpMkLst>
            <pc:docMk/>
            <pc:sldMk cId="1052466265" sldId="257"/>
            <ac:cxnSpMk id="192" creationId="{5481B19A-BD10-FF9D-D9E1-CEAF28686005}"/>
          </ac:cxnSpMkLst>
        </pc:cxnChg>
        <pc:cxnChg chg="add mod">
          <ac:chgData name="남 상현" userId="03ad4a8e8f7310f3" providerId="LiveId" clId="{7B1F26D3-2C68-4FED-926C-F28622257C94}" dt="2022-05-11T10:07:23.470" v="692" actId="1076"/>
          <ac:cxnSpMkLst>
            <pc:docMk/>
            <pc:sldMk cId="1052466265" sldId="257"/>
            <ac:cxnSpMk id="195" creationId="{4889DDAD-46B5-4A79-33F2-29F061BDFB96}"/>
          </ac:cxnSpMkLst>
        </pc:cxnChg>
        <pc:cxnChg chg="add del mod">
          <ac:chgData name="남 상현" userId="03ad4a8e8f7310f3" providerId="LiveId" clId="{7B1F26D3-2C68-4FED-926C-F28622257C94}" dt="2022-05-11T10:10:18.265" v="741" actId="478"/>
          <ac:cxnSpMkLst>
            <pc:docMk/>
            <pc:sldMk cId="1052466265" sldId="257"/>
            <ac:cxnSpMk id="199" creationId="{99F73BB0-3ADB-013C-613E-E228A1C55F83}"/>
          </ac:cxnSpMkLst>
        </pc:cxnChg>
        <pc:cxnChg chg="add mod">
          <ac:chgData name="남 상현" userId="03ad4a8e8f7310f3" providerId="LiveId" clId="{7B1F26D3-2C68-4FED-926C-F28622257C94}" dt="2022-05-11T10:26:52.350" v="874" actId="14100"/>
          <ac:cxnSpMkLst>
            <pc:docMk/>
            <pc:sldMk cId="1052466265" sldId="257"/>
            <ac:cxnSpMk id="202" creationId="{E5378495-EC49-37F9-47C4-D61EFFCF380E}"/>
          </ac:cxnSpMkLst>
        </pc:cxnChg>
        <pc:cxnChg chg="add mod">
          <ac:chgData name="남 상현" userId="03ad4a8e8f7310f3" providerId="LiveId" clId="{7B1F26D3-2C68-4FED-926C-F28622257C94}" dt="2022-05-11T10:26:54.015" v="875" actId="14100"/>
          <ac:cxnSpMkLst>
            <pc:docMk/>
            <pc:sldMk cId="1052466265" sldId="257"/>
            <ac:cxnSpMk id="211" creationId="{A1BD4F52-771B-5986-3922-AE71A30D7787}"/>
          </ac:cxnSpMkLst>
        </pc:cxnChg>
      </pc:sldChg>
      <pc:sldChg chg="addSp delSp modSp add mod">
        <pc:chgData name="남 상현" userId="03ad4a8e8f7310f3" providerId="LiveId" clId="{7B1F26D3-2C68-4FED-926C-F28622257C94}" dt="2022-05-11T11:21:44.673" v="1329"/>
        <pc:sldMkLst>
          <pc:docMk/>
          <pc:sldMk cId="179329660" sldId="258"/>
        </pc:sldMkLst>
        <pc:spChg chg="mod">
          <ac:chgData name="남 상현" userId="03ad4a8e8f7310f3" providerId="LiveId" clId="{7B1F26D3-2C68-4FED-926C-F28622257C94}" dt="2022-05-11T11:19:44.689" v="1325" actId="20577"/>
          <ac:spMkLst>
            <pc:docMk/>
            <pc:sldMk cId="179329660" sldId="258"/>
            <ac:spMk id="21" creationId="{2E83BA7C-5413-B0BD-683F-6C0971D8F93F}"/>
          </ac:spMkLst>
        </pc:spChg>
        <pc:spChg chg="mod">
          <ac:chgData name="남 상현" userId="03ad4a8e8f7310f3" providerId="LiveId" clId="{7B1F26D3-2C68-4FED-926C-F28622257C94}" dt="2022-05-11T09:11:42.298" v="40"/>
          <ac:spMkLst>
            <pc:docMk/>
            <pc:sldMk cId="179329660" sldId="258"/>
            <ac:spMk id="22" creationId="{426FF49E-F560-B7A8-3D1E-55AA71B44A8D}"/>
          </ac:spMkLst>
        </pc:spChg>
        <pc:spChg chg="add del mod">
          <ac:chgData name="남 상현" userId="03ad4a8e8f7310f3" providerId="LiveId" clId="{7B1F26D3-2C68-4FED-926C-F28622257C94}" dt="2022-05-11T11:05:21.674" v="887"/>
          <ac:spMkLst>
            <pc:docMk/>
            <pc:sldMk cId="179329660" sldId="258"/>
            <ac:spMk id="23" creationId="{A2662FDD-7B98-C7C4-FE3C-749B0BD66DD3}"/>
          </ac:spMkLst>
        </pc:spChg>
        <pc:spChg chg="add del mod">
          <ac:chgData name="남 상현" userId="03ad4a8e8f7310f3" providerId="LiveId" clId="{7B1F26D3-2C68-4FED-926C-F28622257C94}" dt="2022-05-11T11:05:21.674" v="887"/>
          <ac:spMkLst>
            <pc:docMk/>
            <pc:sldMk cId="179329660" sldId="258"/>
            <ac:spMk id="24" creationId="{2EC6E1C1-2ED8-56F1-8645-8A9FF7C72743}"/>
          </ac:spMkLst>
        </pc:spChg>
        <pc:spChg chg="add del mod">
          <ac:chgData name="남 상현" userId="03ad4a8e8f7310f3" providerId="LiveId" clId="{7B1F26D3-2C68-4FED-926C-F28622257C94}" dt="2022-05-11T11:05:21.674" v="887"/>
          <ac:spMkLst>
            <pc:docMk/>
            <pc:sldMk cId="179329660" sldId="258"/>
            <ac:spMk id="25" creationId="{FDC2D9A9-A85B-2FDF-222B-813DC4FD196E}"/>
          </ac:spMkLst>
        </pc:spChg>
        <pc:spChg chg="add del mod">
          <ac:chgData name="남 상현" userId="03ad4a8e8f7310f3" providerId="LiveId" clId="{7B1F26D3-2C68-4FED-926C-F28622257C94}" dt="2022-05-11T11:05:21.674" v="887"/>
          <ac:spMkLst>
            <pc:docMk/>
            <pc:sldMk cId="179329660" sldId="258"/>
            <ac:spMk id="26" creationId="{3A0121AE-7DC3-DA80-187E-96250E640684}"/>
          </ac:spMkLst>
        </pc:spChg>
        <pc:spChg chg="add del mod">
          <ac:chgData name="남 상현" userId="03ad4a8e8f7310f3" providerId="LiveId" clId="{7B1F26D3-2C68-4FED-926C-F28622257C94}" dt="2022-05-11T11:05:21.674" v="887"/>
          <ac:spMkLst>
            <pc:docMk/>
            <pc:sldMk cId="179329660" sldId="258"/>
            <ac:spMk id="27" creationId="{ADAEC596-CEA1-DE94-6831-C5395280F97D}"/>
          </ac:spMkLst>
        </pc:spChg>
        <pc:spChg chg="mod">
          <ac:chgData name="남 상현" userId="03ad4a8e8f7310f3" providerId="LiveId" clId="{7B1F26D3-2C68-4FED-926C-F28622257C94}" dt="2022-05-11T11:05:21.188" v="886" actId="164"/>
          <ac:spMkLst>
            <pc:docMk/>
            <pc:sldMk cId="179329660" sldId="258"/>
            <ac:spMk id="29" creationId="{24E74387-15D1-C5C8-1E59-AD2E0B963434}"/>
          </ac:spMkLst>
        </pc:spChg>
        <pc:spChg chg="mod">
          <ac:chgData name="남 상현" userId="03ad4a8e8f7310f3" providerId="LiveId" clId="{7B1F26D3-2C68-4FED-926C-F28622257C94}" dt="2022-05-11T11:05:21.188" v="886" actId="164"/>
          <ac:spMkLst>
            <pc:docMk/>
            <pc:sldMk cId="179329660" sldId="258"/>
            <ac:spMk id="30" creationId="{E5B795F8-5206-C793-6409-618F80E4915F}"/>
          </ac:spMkLst>
        </pc:spChg>
        <pc:spChg chg="mod">
          <ac:chgData name="남 상현" userId="03ad4a8e8f7310f3" providerId="LiveId" clId="{7B1F26D3-2C68-4FED-926C-F28622257C94}" dt="2022-05-11T11:05:21.188" v="886" actId="164"/>
          <ac:spMkLst>
            <pc:docMk/>
            <pc:sldMk cId="179329660" sldId="258"/>
            <ac:spMk id="32" creationId="{22B8D266-C5E8-2D2D-2C1D-B0C335443AB0}"/>
          </ac:spMkLst>
        </pc:spChg>
        <pc:spChg chg="mod">
          <ac:chgData name="남 상현" userId="03ad4a8e8f7310f3" providerId="LiveId" clId="{7B1F26D3-2C68-4FED-926C-F28622257C94}" dt="2022-05-11T11:05:21.188" v="886" actId="164"/>
          <ac:spMkLst>
            <pc:docMk/>
            <pc:sldMk cId="179329660" sldId="258"/>
            <ac:spMk id="33" creationId="{CEE7C241-D3ED-040C-965E-1E8E477A6571}"/>
          </ac:spMkLst>
        </pc:spChg>
        <pc:spChg chg="add mod">
          <ac:chgData name="남 상현" userId="03ad4a8e8f7310f3" providerId="LiveId" clId="{7B1F26D3-2C68-4FED-926C-F28622257C94}" dt="2022-05-11T11:10:48.500" v="1073" actId="14100"/>
          <ac:spMkLst>
            <pc:docMk/>
            <pc:sldMk cId="179329660" sldId="258"/>
            <ac:spMk id="34" creationId="{0BAD8848-DA68-73E0-106B-90B335335AC4}"/>
          </ac:spMkLst>
        </pc:spChg>
        <pc:spChg chg="add mod">
          <ac:chgData name="남 상현" userId="03ad4a8e8f7310f3" providerId="LiveId" clId="{7B1F26D3-2C68-4FED-926C-F28622257C94}" dt="2022-05-11T11:10:42.734" v="1071" actId="14100"/>
          <ac:spMkLst>
            <pc:docMk/>
            <pc:sldMk cId="179329660" sldId="258"/>
            <ac:spMk id="35" creationId="{82057E86-8083-1E63-E26B-C9F5FB13EC6E}"/>
          </ac:spMkLst>
        </pc:spChg>
        <pc:spChg chg="add mod">
          <ac:chgData name="남 상현" userId="03ad4a8e8f7310f3" providerId="LiveId" clId="{7B1F26D3-2C68-4FED-926C-F28622257C94}" dt="2022-05-11T11:10:34.492" v="1068" actId="164"/>
          <ac:spMkLst>
            <pc:docMk/>
            <pc:sldMk cId="179329660" sldId="258"/>
            <ac:spMk id="36" creationId="{637368F0-30A7-8D1C-11BD-EB0359574984}"/>
          </ac:spMkLst>
        </pc:spChg>
        <pc:spChg chg="add mod">
          <ac:chgData name="남 상현" userId="03ad4a8e8f7310f3" providerId="LiveId" clId="{7B1F26D3-2C68-4FED-926C-F28622257C94}" dt="2022-05-11T11:10:34.492" v="1068" actId="164"/>
          <ac:spMkLst>
            <pc:docMk/>
            <pc:sldMk cId="179329660" sldId="258"/>
            <ac:spMk id="37" creationId="{A7A89EF3-7929-0E50-B4A1-F760798A141A}"/>
          </ac:spMkLst>
        </pc:spChg>
        <pc:spChg chg="add mod">
          <ac:chgData name="남 상현" userId="03ad4a8e8f7310f3" providerId="LiveId" clId="{7B1F26D3-2C68-4FED-926C-F28622257C94}" dt="2022-05-11T11:10:34.492" v="1068" actId="164"/>
          <ac:spMkLst>
            <pc:docMk/>
            <pc:sldMk cId="179329660" sldId="258"/>
            <ac:spMk id="38" creationId="{A5370585-BDC5-D370-7D18-C6030C4046E1}"/>
          </ac:spMkLst>
        </pc:spChg>
        <pc:spChg chg="mod">
          <ac:chgData name="남 상현" userId="03ad4a8e8f7310f3" providerId="LiveId" clId="{7B1F26D3-2C68-4FED-926C-F28622257C94}" dt="2022-05-11T11:05:25.372" v="888"/>
          <ac:spMkLst>
            <pc:docMk/>
            <pc:sldMk cId="179329660" sldId="258"/>
            <ac:spMk id="40" creationId="{C08733EE-E085-C88B-76B8-9D845F05B150}"/>
          </ac:spMkLst>
        </pc:spChg>
        <pc:spChg chg="mod">
          <ac:chgData name="남 상현" userId="03ad4a8e8f7310f3" providerId="LiveId" clId="{7B1F26D3-2C68-4FED-926C-F28622257C94}" dt="2022-05-11T11:05:25.372" v="888"/>
          <ac:spMkLst>
            <pc:docMk/>
            <pc:sldMk cId="179329660" sldId="258"/>
            <ac:spMk id="41" creationId="{D04E6A21-0C17-6E1F-A7B6-098C1B94D0CD}"/>
          </ac:spMkLst>
        </pc:spChg>
        <pc:spChg chg="mod">
          <ac:chgData name="남 상현" userId="03ad4a8e8f7310f3" providerId="LiveId" clId="{7B1F26D3-2C68-4FED-926C-F28622257C94}" dt="2022-05-11T11:05:25.372" v="888"/>
          <ac:spMkLst>
            <pc:docMk/>
            <pc:sldMk cId="179329660" sldId="258"/>
            <ac:spMk id="43" creationId="{177F6751-F460-F765-95B3-06D2952B697B}"/>
          </ac:spMkLst>
        </pc:spChg>
        <pc:spChg chg="mod">
          <ac:chgData name="남 상현" userId="03ad4a8e8f7310f3" providerId="LiveId" clId="{7B1F26D3-2C68-4FED-926C-F28622257C94}" dt="2022-05-11T11:05:25.372" v="888"/>
          <ac:spMkLst>
            <pc:docMk/>
            <pc:sldMk cId="179329660" sldId="258"/>
            <ac:spMk id="44" creationId="{13ABEC31-C21C-39BE-F8C0-9BD42B11697B}"/>
          </ac:spMkLst>
        </pc:spChg>
        <pc:spChg chg="add del mod">
          <ac:chgData name="남 상현" userId="03ad4a8e8f7310f3" providerId="LiveId" clId="{7B1F26D3-2C68-4FED-926C-F28622257C94}" dt="2022-05-11T11:06:17.049" v="897"/>
          <ac:spMkLst>
            <pc:docMk/>
            <pc:sldMk cId="179329660" sldId="258"/>
            <ac:spMk id="45" creationId="{06F6A0C5-489E-0417-CEDB-6C72CC192754}"/>
          </ac:spMkLst>
        </pc:spChg>
        <pc:spChg chg="add mod">
          <ac:chgData name="남 상현" userId="03ad4a8e8f7310f3" providerId="LiveId" clId="{7B1F26D3-2C68-4FED-926C-F28622257C94}" dt="2022-05-11T11:07:33.092" v="946" actId="164"/>
          <ac:spMkLst>
            <pc:docMk/>
            <pc:sldMk cId="179329660" sldId="258"/>
            <ac:spMk id="46" creationId="{B4FB8FCC-873F-5ACC-48A3-70F8D3B63E54}"/>
          </ac:spMkLst>
        </pc:spChg>
        <pc:spChg chg="add mod">
          <ac:chgData name="남 상현" userId="03ad4a8e8f7310f3" providerId="LiveId" clId="{7B1F26D3-2C68-4FED-926C-F28622257C94}" dt="2022-05-11T11:07:33.092" v="946" actId="164"/>
          <ac:spMkLst>
            <pc:docMk/>
            <pc:sldMk cId="179329660" sldId="258"/>
            <ac:spMk id="47" creationId="{38721E15-7A91-B874-4B88-18635E85AB3D}"/>
          </ac:spMkLst>
        </pc:spChg>
        <pc:spChg chg="add mod">
          <ac:chgData name="남 상현" userId="03ad4a8e8f7310f3" providerId="LiveId" clId="{7B1F26D3-2C68-4FED-926C-F28622257C94}" dt="2022-05-11T11:07:33.092" v="946" actId="164"/>
          <ac:spMkLst>
            <pc:docMk/>
            <pc:sldMk cId="179329660" sldId="258"/>
            <ac:spMk id="48" creationId="{E95300BE-7CDC-34CF-40CF-300949026754}"/>
          </ac:spMkLst>
        </pc:spChg>
        <pc:spChg chg="add mod">
          <ac:chgData name="남 상현" userId="03ad4a8e8f7310f3" providerId="LiveId" clId="{7B1F26D3-2C68-4FED-926C-F28622257C94}" dt="2022-05-11T11:07:33.092" v="946" actId="164"/>
          <ac:spMkLst>
            <pc:docMk/>
            <pc:sldMk cId="179329660" sldId="258"/>
            <ac:spMk id="49" creationId="{4348838E-EC41-65E8-5C29-B803D7A10BDA}"/>
          </ac:spMkLst>
        </pc:spChg>
        <pc:spChg chg="add mod">
          <ac:chgData name="남 상현" userId="03ad4a8e8f7310f3" providerId="LiveId" clId="{7B1F26D3-2C68-4FED-926C-F28622257C94}" dt="2022-05-11T11:07:33.092" v="946" actId="164"/>
          <ac:spMkLst>
            <pc:docMk/>
            <pc:sldMk cId="179329660" sldId="258"/>
            <ac:spMk id="50" creationId="{9AE23B91-6F78-0F27-5945-1ABB35F13558}"/>
          </ac:spMkLst>
        </pc:spChg>
        <pc:spChg chg="mod">
          <ac:chgData name="남 상현" userId="03ad4a8e8f7310f3" providerId="LiveId" clId="{7B1F26D3-2C68-4FED-926C-F28622257C94}" dt="2022-05-11T11:07:33.459" v="947"/>
          <ac:spMkLst>
            <pc:docMk/>
            <pc:sldMk cId="179329660" sldId="258"/>
            <ac:spMk id="53" creationId="{266F28A7-E08E-7B91-D7A5-A4CB9933BA51}"/>
          </ac:spMkLst>
        </pc:spChg>
        <pc:spChg chg="mod">
          <ac:chgData name="남 상현" userId="03ad4a8e8f7310f3" providerId="LiveId" clId="{7B1F26D3-2C68-4FED-926C-F28622257C94}" dt="2022-05-11T11:07:33.459" v="947"/>
          <ac:spMkLst>
            <pc:docMk/>
            <pc:sldMk cId="179329660" sldId="258"/>
            <ac:spMk id="54" creationId="{EC7F3C8C-B350-0109-06E2-4BE01441E713}"/>
          </ac:spMkLst>
        </pc:spChg>
        <pc:spChg chg="mod">
          <ac:chgData name="남 상현" userId="03ad4a8e8f7310f3" providerId="LiveId" clId="{7B1F26D3-2C68-4FED-926C-F28622257C94}" dt="2022-05-11T11:07:33.459" v="947"/>
          <ac:spMkLst>
            <pc:docMk/>
            <pc:sldMk cId="179329660" sldId="258"/>
            <ac:spMk id="55" creationId="{92FBEC29-BCE8-742C-4737-1DB725BFD3A1}"/>
          </ac:spMkLst>
        </pc:spChg>
        <pc:spChg chg="mod">
          <ac:chgData name="남 상현" userId="03ad4a8e8f7310f3" providerId="LiveId" clId="{7B1F26D3-2C68-4FED-926C-F28622257C94}" dt="2022-05-11T11:07:33.459" v="947"/>
          <ac:spMkLst>
            <pc:docMk/>
            <pc:sldMk cId="179329660" sldId="258"/>
            <ac:spMk id="56" creationId="{08C7C351-90A1-7404-C927-D78827EAB1FF}"/>
          </ac:spMkLst>
        </pc:spChg>
        <pc:spChg chg="mod">
          <ac:chgData name="남 상현" userId="03ad4a8e8f7310f3" providerId="LiveId" clId="{7B1F26D3-2C68-4FED-926C-F28622257C94}" dt="2022-05-11T11:07:33.459" v="947"/>
          <ac:spMkLst>
            <pc:docMk/>
            <pc:sldMk cId="179329660" sldId="258"/>
            <ac:spMk id="57" creationId="{35CA017D-C6B1-4151-2C1C-C3958D713878}"/>
          </ac:spMkLst>
        </pc:spChg>
        <pc:spChg chg="mod">
          <ac:chgData name="남 상현" userId="03ad4a8e8f7310f3" providerId="LiveId" clId="{7B1F26D3-2C68-4FED-926C-F28622257C94}" dt="2022-05-11T11:09:47.652" v="986"/>
          <ac:spMkLst>
            <pc:docMk/>
            <pc:sldMk cId="179329660" sldId="258"/>
            <ac:spMk id="59" creationId="{711BBF9D-D10E-5AED-F871-1778DDB18414}"/>
          </ac:spMkLst>
        </pc:spChg>
        <pc:spChg chg="mod">
          <ac:chgData name="남 상현" userId="03ad4a8e8f7310f3" providerId="LiveId" clId="{7B1F26D3-2C68-4FED-926C-F28622257C94}" dt="2022-05-11T11:09:47.652" v="986"/>
          <ac:spMkLst>
            <pc:docMk/>
            <pc:sldMk cId="179329660" sldId="258"/>
            <ac:spMk id="60" creationId="{7AC22AC8-2517-E33B-7971-D78956679FD8}"/>
          </ac:spMkLst>
        </pc:spChg>
        <pc:spChg chg="mod">
          <ac:chgData name="남 상현" userId="03ad4a8e8f7310f3" providerId="LiveId" clId="{7B1F26D3-2C68-4FED-926C-F28622257C94}" dt="2022-05-11T11:09:47.652" v="986"/>
          <ac:spMkLst>
            <pc:docMk/>
            <pc:sldMk cId="179329660" sldId="258"/>
            <ac:spMk id="61" creationId="{C5B050AF-FE51-6F6A-A0A7-16AA238C2DEE}"/>
          </ac:spMkLst>
        </pc:spChg>
        <pc:spChg chg="mod">
          <ac:chgData name="남 상현" userId="03ad4a8e8f7310f3" providerId="LiveId" clId="{7B1F26D3-2C68-4FED-926C-F28622257C94}" dt="2022-05-11T11:09:47.652" v="986"/>
          <ac:spMkLst>
            <pc:docMk/>
            <pc:sldMk cId="179329660" sldId="258"/>
            <ac:spMk id="62" creationId="{57D28B7C-F943-6800-CA2C-3F7E5274C633}"/>
          </ac:spMkLst>
        </pc:spChg>
        <pc:spChg chg="mod">
          <ac:chgData name="남 상현" userId="03ad4a8e8f7310f3" providerId="LiveId" clId="{7B1F26D3-2C68-4FED-926C-F28622257C94}" dt="2022-05-11T11:09:47.652" v="986"/>
          <ac:spMkLst>
            <pc:docMk/>
            <pc:sldMk cId="179329660" sldId="258"/>
            <ac:spMk id="63" creationId="{53B6660A-1C22-7773-B3EE-711C21085F36}"/>
          </ac:spMkLst>
        </pc:spChg>
        <pc:spChg chg="add mod">
          <ac:chgData name="남 상현" userId="03ad4a8e8f7310f3" providerId="LiveId" clId="{7B1F26D3-2C68-4FED-926C-F28622257C94}" dt="2022-05-11T11:09:47.652" v="986"/>
          <ac:spMkLst>
            <pc:docMk/>
            <pc:sldMk cId="179329660" sldId="258"/>
            <ac:spMk id="64" creationId="{225014AB-AF49-E3CF-45A4-D580FC23F96B}"/>
          </ac:spMkLst>
        </pc:spChg>
        <pc:spChg chg="mod">
          <ac:chgData name="남 상현" userId="03ad4a8e8f7310f3" providerId="LiveId" clId="{7B1F26D3-2C68-4FED-926C-F28622257C94}" dt="2022-05-11T11:10:14.697" v="1047"/>
          <ac:spMkLst>
            <pc:docMk/>
            <pc:sldMk cId="179329660" sldId="258"/>
            <ac:spMk id="66" creationId="{A195DA7D-4D80-B06E-72E4-E1C278DACC00}"/>
          </ac:spMkLst>
        </pc:spChg>
        <pc:spChg chg="mod">
          <ac:chgData name="남 상현" userId="03ad4a8e8f7310f3" providerId="LiveId" clId="{7B1F26D3-2C68-4FED-926C-F28622257C94}" dt="2022-05-11T11:10:14.697" v="1047"/>
          <ac:spMkLst>
            <pc:docMk/>
            <pc:sldMk cId="179329660" sldId="258"/>
            <ac:spMk id="67" creationId="{8FE656DB-2DAF-19A3-C4FC-3F49D4B9C39A}"/>
          </ac:spMkLst>
        </pc:spChg>
        <pc:spChg chg="mod">
          <ac:chgData name="남 상현" userId="03ad4a8e8f7310f3" providerId="LiveId" clId="{7B1F26D3-2C68-4FED-926C-F28622257C94}" dt="2022-05-11T11:10:14.697" v="1047"/>
          <ac:spMkLst>
            <pc:docMk/>
            <pc:sldMk cId="179329660" sldId="258"/>
            <ac:spMk id="68" creationId="{1D6C8948-3AE6-EB6D-779A-6C7DC9E930DD}"/>
          </ac:spMkLst>
        </pc:spChg>
        <pc:spChg chg="mod">
          <ac:chgData name="남 상현" userId="03ad4a8e8f7310f3" providerId="LiveId" clId="{7B1F26D3-2C68-4FED-926C-F28622257C94}" dt="2022-05-11T11:10:14.697" v="1047"/>
          <ac:spMkLst>
            <pc:docMk/>
            <pc:sldMk cId="179329660" sldId="258"/>
            <ac:spMk id="69" creationId="{E28A4F2C-404A-4545-8EAE-4379CA6DEF80}"/>
          </ac:spMkLst>
        </pc:spChg>
        <pc:spChg chg="mod">
          <ac:chgData name="남 상현" userId="03ad4a8e8f7310f3" providerId="LiveId" clId="{7B1F26D3-2C68-4FED-926C-F28622257C94}" dt="2022-05-11T11:10:14.697" v="1047"/>
          <ac:spMkLst>
            <pc:docMk/>
            <pc:sldMk cId="179329660" sldId="258"/>
            <ac:spMk id="70" creationId="{16ACD4E4-4654-0E09-825E-6962F967F9E3}"/>
          </ac:spMkLst>
        </pc:spChg>
        <pc:spChg chg="mod">
          <ac:chgData name="남 상현" userId="03ad4a8e8f7310f3" providerId="LiveId" clId="{7B1F26D3-2C68-4FED-926C-F28622257C94}" dt="2022-05-11T11:10:14.697" v="1047"/>
          <ac:spMkLst>
            <pc:docMk/>
            <pc:sldMk cId="179329660" sldId="258"/>
            <ac:spMk id="71" creationId="{06D751C5-9D71-20D9-1AEE-283646B0A927}"/>
          </ac:spMkLst>
        </pc:spChg>
        <pc:spChg chg="add mod">
          <ac:chgData name="남 상현" userId="03ad4a8e8f7310f3" providerId="LiveId" clId="{7B1F26D3-2C68-4FED-926C-F28622257C94}" dt="2022-05-11T11:09:55.923" v="990" actId="1037"/>
          <ac:spMkLst>
            <pc:docMk/>
            <pc:sldMk cId="179329660" sldId="258"/>
            <ac:spMk id="72" creationId="{E1D7B920-E9E0-F087-F7F3-E3A2B70D1649}"/>
          </ac:spMkLst>
        </pc:spChg>
        <pc:spChg chg="add mod">
          <ac:chgData name="남 상현" userId="03ad4a8e8f7310f3" providerId="LiveId" clId="{7B1F26D3-2C68-4FED-926C-F28622257C94}" dt="2022-05-11T11:10:25.174" v="1065" actId="1037"/>
          <ac:spMkLst>
            <pc:docMk/>
            <pc:sldMk cId="179329660" sldId="258"/>
            <ac:spMk id="73" creationId="{C0F4D7A8-9D2F-F600-DD65-3D9B61327F15}"/>
          </ac:spMkLst>
        </pc:spChg>
        <pc:spChg chg="add del mod ord">
          <ac:chgData name="남 상현" userId="03ad4a8e8f7310f3" providerId="LiveId" clId="{7B1F26D3-2C68-4FED-926C-F28622257C94}" dt="2022-05-11T11:11:17.634" v="1081" actId="478"/>
          <ac:spMkLst>
            <pc:docMk/>
            <pc:sldMk cId="179329660" sldId="258"/>
            <ac:spMk id="75" creationId="{9C168EBE-B315-7F3A-6838-86A5A03A69E9}"/>
          </ac:spMkLst>
        </pc:spChg>
        <pc:spChg chg="add del mod">
          <ac:chgData name="남 상현" userId="03ad4a8e8f7310f3" providerId="LiveId" clId="{7B1F26D3-2C68-4FED-926C-F28622257C94}" dt="2022-05-11T11:11:16.953" v="1080" actId="478"/>
          <ac:spMkLst>
            <pc:docMk/>
            <pc:sldMk cId="179329660" sldId="258"/>
            <ac:spMk id="76" creationId="{FE539BC6-C197-4D4F-3061-E04CAFBD7C53}"/>
          </ac:spMkLst>
        </pc:spChg>
        <pc:spChg chg="mod ord topLvl">
          <ac:chgData name="남 상현" userId="03ad4a8e8f7310f3" providerId="LiveId" clId="{7B1F26D3-2C68-4FED-926C-F28622257C94}" dt="2022-05-11T11:16:12.155" v="1249" actId="207"/>
          <ac:spMkLst>
            <pc:docMk/>
            <pc:sldMk cId="179329660" sldId="258"/>
            <ac:spMk id="78" creationId="{19A3B3A7-C06A-34E8-58E8-D3E9A85CCF65}"/>
          </ac:spMkLst>
        </pc:spChg>
        <pc:spChg chg="mod topLvl">
          <ac:chgData name="남 상현" userId="03ad4a8e8f7310f3" providerId="LiveId" clId="{7B1F26D3-2C68-4FED-926C-F28622257C94}" dt="2022-05-11T11:16:12.155" v="1249" actId="207"/>
          <ac:spMkLst>
            <pc:docMk/>
            <pc:sldMk cId="179329660" sldId="258"/>
            <ac:spMk id="79" creationId="{99FCA873-3AFF-F30E-F2A0-9B20D94D8639}"/>
          </ac:spMkLst>
        </pc:spChg>
        <pc:spChg chg="mod topLvl">
          <ac:chgData name="남 상현" userId="03ad4a8e8f7310f3" providerId="LiveId" clId="{7B1F26D3-2C68-4FED-926C-F28622257C94}" dt="2022-05-11T11:16:12.155" v="1249" actId="207"/>
          <ac:spMkLst>
            <pc:docMk/>
            <pc:sldMk cId="179329660" sldId="258"/>
            <ac:spMk id="80" creationId="{2B779290-BDAB-C111-8904-AB5D727F6EB7}"/>
          </ac:spMkLst>
        </pc:spChg>
        <pc:spChg chg="mod topLvl">
          <ac:chgData name="남 상현" userId="03ad4a8e8f7310f3" providerId="LiveId" clId="{7B1F26D3-2C68-4FED-926C-F28622257C94}" dt="2022-05-11T11:16:12.155" v="1249" actId="207"/>
          <ac:spMkLst>
            <pc:docMk/>
            <pc:sldMk cId="179329660" sldId="258"/>
            <ac:spMk id="81" creationId="{DF177C77-E7C0-A997-BD89-704367B01396}"/>
          </ac:spMkLst>
        </pc:spChg>
        <pc:spChg chg="mod topLvl">
          <ac:chgData name="남 상현" userId="03ad4a8e8f7310f3" providerId="LiveId" clId="{7B1F26D3-2C68-4FED-926C-F28622257C94}" dt="2022-05-11T11:16:12.155" v="1249" actId="207"/>
          <ac:spMkLst>
            <pc:docMk/>
            <pc:sldMk cId="179329660" sldId="258"/>
            <ac:spMk id="82" creationId="{3F045A60-B00A-9895-530C-61BA5022F12C}"/>
          </ac:spMkLst>
        </pc:spChg>
        <pc:spChg chg="mod topLvl">
          <ac:chgData name="남 상현" userId="03ad4a8e8f7310f3" providerId="LiveId" clId="{7B1F26D3-2C68-4FED-926C-F28622257C94}" dt="2022-05-11T11:16:12.155" v="1249" actId="207"/>
          <ac:spMkLst>
            <pc:docMk/>
            <pc:sldMk cId="179329660" sldId="258"/>
            <ac:spMk id="83" creationId="{3B146BF8-9050-772F-8F21-39294E58A442}"/>
          </ac:spMkLst>
        </pc:spChg>
        <pc:spChg chg="mod ord topLvl">
          <ac:chgData name="남 상현" userId="03ad4a8e8f7310f3" providerId="LiveId" clId="{7B1F26D3-2C68-4FED-926C-F28622257C94}" dt="2022-05-11T11:16:12.155" v="1249" actId="207"/>
          <ac:spMkLst>
            <pc:docMk/>
            <pc:sldMk cId="179329660" sldId="258"/>
            <ac:spMk id="84" creationId="{5705A0A9-7A27-1DB2-98E7-78F616CA4C49}"/>
          </ac:spMkLst>
        </pc:spChg>
        <pc:spChg chg="mod topLvl">
          <ac:chgData name="남 상현" userId="03ad4a8e8f7310f3" providerId="LiveId" clId="{7B1F26D3-2C68-4FED-926C-F28622257C94}" dt="2022-05-11T11:15:42.118" v="1248" actId="164"/>
          <ac:spMkLst>
            <pc:docMk/>
            <pc:sldMk cId="179329660" sldId="258"/>
            <ac:spMk id="85" creationId="{3E04FCA1-BC28-45F3-7FBE-D61290C68CDF}"/>
          </ac:spMkLst>
        </pc:spChg>
        <pc:spChg chg="mod topLvl">
          <ac:chgData name="남 상현" userId="03ad4a8e8f7310f3" providerId="LiveId" clId="{7B1F26D3-2C68-4FED-926C-F28622257C94}" dt="2022-05-11T11:15:42.118" v="1248" actId="164"/>
          <ac:spMkLst>
            <pc:docMk/>
            <pc:sldMk cId="179329660" sldId="258"/>
            <ac:spMk id="86" creationId="{671C39FA-1863-FDCD-96A2-24667A6CDB1A}"/>
          </ac:spMkLst>
        </pc:spChg>
        <pc:spChg chg="mod topLvl">
          <ac:chgData name="남 상현" userId="03ad4a8e8f7310f3" providerId="LiveId" clId="{7B1F26D3-2C68-4FED-926C-F28622257C94}" dt="2022-05-11T11:15:42.118" v="1248" actId="164"/>
          <ac:spMkLst>
            <pc:docMk/>
            <pc:sldMk cId="179329660" sldId="258"/>
            <ac:spMk id="87" creationId="{AFCD8D96-678A-4828-593D-756AD7C004CE}"/>
          </ac:spMkLst>
        </pc:spChg>
        <pc:spChg chg="mod topLvl">
          <ac:chgData name="남 상현" userId="03ad4a8e8f7310f3" providerId="LiveId" clId="{7B1F26D3-2C68-4FED-926C-F28622257C94}" dt="2022-05-11T11:15:42.118" v="1248" actId="164"/>
          <ac:spMkLst>
            <pc:docMk/>
            <pc:sldMk cId="179329660" sldId="258"/>
            <ac:spMk id="88" creationId="{3473A252-0CE1-A59C-2C79-2423ACD6B606}"/>
          </ac:spMkLst>
        </pc:spChg>
        <pc:spChg chg="mod topLvl">
          <ac:chgData name="남 상현" userId="03ad4a8e8f7310f3" providerId="LiveId" clId="{7B1F26D3-2C68-4FED-926C-F28622257C94}" dt="2022-05-11T11:15:42.118" v="1248" actId="164"/>
          <ac:spMkLst>
            <pc:docMk/>
            <pc:sldMk cId="179329660" sldId="258"/>
            <ac:spMk id="89" creationId="{98329AE4-489A-F968-6958-48D75F3F8BD8}"/>
          </ac:spMkLst>
        </pc:spChg>
        <pc:spChg chg="mod ord topLvl">
          <ac:chgData name="남 상현" userId="03ad4a8e8f7310f3" providerId="LiveId" clId="{7B1F26D3-2C68-4FED-926C-F28622257C94}" dt="2022-05-11T11:16:12.155" v="1249" actId="207"/>
          <ac:spMkLst>
            <pc:docMk/>
            <pc:sldMk cId="179329660" sldId="258"/>
            <ac:spMk id="90" creationId="{AB5E1C6D-010F-0DFE-8553-B70BDC30CD7D}"/>
          </ac:spMkLst>
        </pc:spChg>
        <pc:spChg chg="mod topLvl">
          <ac:chgData name="남 상현" userId="03ad4a8e8f7310f3" providerId="LiveId" clId="{7B1F26D3-2C68-4FED-926C-F28622257C94}" dt="2022-05-11T11:15:42.118" v="1248" actId="164"/>
          <ac:spMkLst>
            <pc:docMk/>
            <pc:sldMk cId="179329660" sldId="258"/>
            <ac:spMk id="91" creationId="{8918484C-2199-E377-FBAF-811B11635D80}"/>
          </ac:spMkLst>
        </pc:spChg>
        <pc:spChg chg="mod topLvl">
          <ac:chgData name="남 상현" userId="03ad4a8e8f7310f3" providerId="LiveId" clId="{7B1F26D3-2C68-4FED-926C-F28622257C94}" dt="2022-05-11T11:15:42.118" v="1248" actId="164"/>
          <ac:spMkLst>
            <pc:docMk/>
            <pc:sldMk cId="179329660" sldId="258"/>
            <ac:spMk id="92" creationId="{DEB0D269-3228-466E-5BCC-9FD7C6C71971}"/>
          </ac:spMkLst>
        </pc:spChg>
        <pc:spChg chg="mod topLvl">
          <ac:chgData name="남 상현" userId="03ad4a8e8f7310f3" providerId="LiveId" clId="{7B1F26D3-2C68-4FED-926C-F28622257C94}" dt="2022-05-11T11:15:42.118" v="1248" actId="164"/>
          <ac:spMkLst>
            <pc:docMk/>
            <pc:sldMk cId="179329660" sldId="258"/>
            <ac:spMk id="93" creationId="{29B3FACC-2284-13EB-6B4C-1A2D4353B6F9}"/>
          </ac:spMkLst>
        </pc:spChg>
        <pc:spChg chg="mod topLvl">
          <ac:chgData name="남 상현" userId="03ad4a8e8f7310f3" providerId="LiveId" clId="{7B1F26D3-2C68-4FED-926C-F28622257C94}" dt="2022-05-11T11:15:42.118" v="1248" actId="164"/>
          <ac:spMkLst>
            <pc:docMk/>
            <pc:sldMk cId="179329660" sldId="258"/>
            <ac:spMk id="94" creationId="{462DC547-9E36-8056-8D87-6EA2297D06A3}"/>
          </ac:spMkLst>
        </pc:spChg>
        <pc:spChg chg="mod ord topLvl">
          <ac:chgData name="남 상현" userId="03ad4a8e8f7310f3" providerId="LiveId" clId="{7B1F26D3-2C68-4FED-926C-F28622257C94}" dt="2022-05-11T11:15:42.118" v="1248" actId="164"/>
          <ac:spMkLst>
            <pc:docMk/>
            <pc:sldMk cId="179329660" sldId="258"/>
            <ac:spMk id="95" creationId="{03044AF6-AD7F-DD9F-37C5-409055F7B0FB}"/>
          </ac:spMkLst>
        </pc:spChg>
        <pc:spChg chg="mod ord topLvl">
          <ac:chgData name="남 상현" userId="03ad4a8e8f7310f3" providerId="LiveId" clId="{7B1F26D3-2C68-4FED-926C-F28622257C94}" dt="2022-05-11T11:16:12.155" v="1249" actId="207"/>
          <ac:spMkLst>
            <pc:docMk/>
            <pc:sldMk cId="179329660" sldId="258"/>
            <ac:spMk id="96" creationId="{923ABE11-B8C8-9C9E-9FA4-2CB1E8CD6F00}"/>
          </ac:spMkLst>
        </pc:spChg>
        <pc:spChg chg="mod topLvl">
          <ac:chgData name="남 상현" userId="03ad4a8e8f7310f3" providerId="LiveId" clId="{7B1F26D3-2C68-4FED-926C-F28622257C94}" dt="2022-05-11T11:15:42.118" v="1248" actId="164"/>
          <ac:spMkLst>
            <pc:docMk/>
            <pc:sldMk cId="179329660" sldId="258"/>
            <ac:spMk id="97" creationId="{F7E289AD-0FB5-BB01-7CC1-F2B0057EAF8C}"/>
          </ac:spMkLst>
        </pc:spChg>
        <pc:spChg chg="mod topLvl">
          <ac:chgData name="남 상현" userId="03ad4a8e8f7310f3" providerId="LiveId" clId="{7B1F26D3-2C68-4FED-926C-F28622257C94}" dt="2022-05-11T11:15:42.118" v="1248" actId="164"/>
          <ac:spMkLst>
            <pc:docMk/>
            <pc:sldMk cId="179329660" sldId="258"/>
            <ac:spMk id="98" creationId="{C6F11F5F-BEDB-1182-A7DF-0AAC6EACB303}"/>
          </ac:spMkLst>
        </pc:spChg>
        <pc:spChg chg="mod topLvl">
          <ac:chgData name="남 상현" userId="03ad4a8e8f7310f3" providerId="LiveId" clId="{7B1F26D3-2C68-4FED-926C-F28622257C94}" dt="2022-05-11T11:15:42.118" v="1248" actId="164"/>
          <ac:spMkLst>
            <pc:docMk/>
            <pc:sldMk cId="179329660" sldId="258"/>
            <ac:spMk id="99" creationId="{F3576574-2962-A3F7-BDA8-C032FF04CDBE}"/>
          </ac:spMkLst>
        </pc:spChg>
        <pc:spChg chg="mod topLvl">
          <ac:chgData name="남 상현" userId="03ad4a8e8f7310f3" providerId="LiveId" clId="{7B1F26D3-2C68-4FED-926C-F28622257C94}" dt="2022-05-11T11:15:42.118" v="1248" actId="164"/>
          <ac:spMkLst>
            <pc:docMk/>
            <pc:sldMk cId="179329660" sldId="258"/>
            <ac:spMk id="100" creationId="{4C15FD26-A49A-F7A7-15A6-891DFBF39A94}"/>
          </ac:spMkLst>
        </pc:spChg>
        <pc:spChg chg="mod ord topLvl">
          <ac:chgData name="남 상현" userId="03ad4a8e8f7310f3" providerId="LiveId" clId="{7B1F26D3-2C68-4FED-926C-F28622257C94}" dt="2022-05-11T11:15:42.118" v="1248" actId="164"/>
          <ac:spMkLst>
            <pc:docMk/>
            <pc:sldMk cId="179329660" sldId="258"/>
            <ac:spMk id="101" creationId="{6E20BDC8-BF0E-182F-572D-B0194E944031}"/>
          </ac:spMkLst>
        </pc:spChg>
        <pc:spChg chg="mod ord topLvl">
          <ac:chgData name="남 상현" userId="03ad4a8e8f7310f3" providerId="LiveId" clId="{7B1F26D3-2C68-4FED-926C-F28622257C94}" dt="2022-05-11T11:16:12.155" v="1249" actId="207"/>
          <ac:spMkLst>
            <pc:docMk/>
            <pc:sldMk cId="179329660" sldId="258"/>
            <ac:spMk id="102" creationId="{999D5333-A370-D3C6-1585-C60E95600C5C}"/>
          </ac:spMkLst>
        </pc:spChg>
        <pc:spChg chg="mod topLvl">
          <ac:chgData name="남 상현" userId="03ad4a8e8f7310f3" providerId="LiveId" clId="{7B1F26D3-2C68-4FED-926C-F28622257C94}" dt="2022-05-11T11:15:42.118" v="1248" actId="164"/>
          <ac:spMkLst>
            <pc:docMk/>
            <pc:sldMk cId="179329660" sldId="258"/>
            <ac:spMk id="103" creationId="{645B3858-98BA-F9D8-FF86-2CB374F402F6}"/>
          </ac:spMkLst>
        </pc:spChg>
        <pc:spChg chg="mod topLvl">
          <ac:chgData name="남 상현" userId="03ad4a8e8f7310f3" providerId="LiveId" clId="{7B1F26D3-2C68-4FED-926C-F28622257C94}" dt="2022-05-11T11:15:42.118" v="1248" actId="164"/>
          <ac:spMkLst>
            <pc:docMk/>
            <pc:sldMk cId="179329660" sldId="258"/>
            <ac:spMk id="104" creationId="{8CD91A15-629B-CC93-2520-7E4AD49918C1}"/>
          </ac:spMkLst>
        </pc:spChg>
        <pc:spChg chg="mod topLvl">
          <ac:chgData name="남 상현" userId="03ad4a8e8f7310f3" providerId="LiveId" clId="{7B1F26D3-2C68-4FED-926C-F28622257C94}" dt="2022-05-11T11:15:42.118" v="1248" actId="164"/>
          <ac:spMkLst>
            <pc:docMk/>
            <pc:sldMk cId="179329660" sldId="258"/>
            <ac:spMk id="105" creationId="{FD6DE688-74C4-4EAA-A980-DD3B1E52F5C2}"/>
          </ac:spMkLst>
        </pc:spChg>
        <pc:spChg chg="mod topLvl">
          <ac:chgData name="남 상현" userId="03ad4a8e8f7310f3" providerId="LiveId" clId="{7B1F26D3-2C68-4FED-926C-F28622257C94}" dt="2022-05-11T11:15:42.118" v="1248" actId="164"/>
          <ac:spMkLst>
            <pc:docMk/>
            <pc:sldMk cId="179329660" sldId="258"/>
            <ac:spMk id="106" creationId="{E504D8E2-6EAC-CC85-5EFB-961CD776A48B}"/>
          </ac:spMkLst>
        </pc:spChg>
        <pc:spChg chg="mod topLvl">
          <ac:chgData name="남 상현" userId="03ad4a8e8f7310f3" providerId="LiveId" clId="{7B1F26D3-2C68-4FED-926C-F28622257C94}" dt="2022-05-11T11:15:42.118" v="1248" actId="164"/>
          <ac:spMkLst>
            <pc:docMk/>
            <pc:sldMk cId="179329660" sldId="258"/>
            <ac:spMk id="107" creationId="{966E7406-0B62-FA2C-D8C9-32D15830BC61}"/>
          </ac:spMkLst>
        </pc:spChg>
        <pc:spChg chg="mod ord topLvl">
          <ac:chgData name="남 상현" userId="03ad4a8e8f7310f3" providerId="LiveId" clId="{7B1F26D3-2C68-4FED-926C-F28622257C94}" dt="2022-05-11T11:16:12.155" v="1249" actId="207"/>
          <ac:spMkLst>
            <pc:docMk/>
            <pc:sldMk cId="179329660" sldId="258"/>
            <ac:spMk id="108" creationId="{7B3B4DB7-C71D-3A26-04FC-2F4DDB05BD26}"/>
          </ac:spMkLst>
        </pc:spChg>
        <pc:spChg chg="mod topLvl">
          <ac:chgData name="남 상현" userId="03ad4a8e8f7310f3" providerId="LiveId" clId="{7B1F26D3-2C68-4FED-926C-F28622257C94}" dt="2022-05-11T11:15:42.118" v="1248" actId="164"/>
          <ac:spMkLst>
            <pc:docMk/>
            <pc:sldMk cId="179329660" sldId="258"/>
            <ac:spMk id="109" creationId="{4C1DAD9F-F042-6605-8A34-1E0F4A7AAB63}"/>
          </ac:spMkLst>
        </pc:spChg>
        <pc:spChg chg="mod topLvl">
          <ac:chgData name="남 상현" userId="03ad4a8e8f7310f3" providerId="LiveId" clId="{7B1F26D3-2C68-4FED-926C-F28622257C94}" dt="2022-05-11T11:15:42.118" v="1248" actId="164"/>
          <ac:spMkLst>
            <pc:docMk/>
            <pc:sldMk cId="179329660" sldId="258"/>
            <ac:spMk id="110" creationId="{B2FF8662-9A8C-24D0-8645-15D252E22615}"/>
          </ac:spMkLst>
        </pc:spChg>
        <pc:spChg chg="mod topLvl">
          <ac:chgData name="남 상현" userId="03ad4a8e8f7310f3" providerId="LiveId" clId="{7B1F26D3-2C68-4FED-926C-F28622257C94}" dt="2022-05-11T11:15:42.118" v="1248" actId="164"/>
          <ac:spMkLst>
            <pc:docMk/>
            <pc:sldMk cId="179329660" sldId="258"/>
            <ac:spMk id="111" creationId="{B864A7DE-0F76-1D2B-A770-8614AA3F4AFA}"/>
          </ac:spMkLst>
        </pc:spChg>
        <pc:spChg chg="mod topLvl">
          <ac:chgData name="남 상현" userId="03ad4a8e8f7310f3" providerId="LiveId" clId="{7B1F26D3-2C68-4FED-926C-F28622257C94}" dt="2022-05-11T11:15:42.118" v="1248" actId="164"/>
          <ac:spMkLst>
            <pc:docMk/>
            <pc:sldMk cId="179329660" sldId="258"/>
            <ac:spMk id="112" creationId="{560D49A9-1D1B-7846-DD33-5F39F7342780}"/>
          </ac:spMkLst>
        </pc:spChg>
        <pc:spChg chg="mod topLvl">
          <ac:chgData name="남 상현" userId="03ad4a8e8f7310f3" providerId="LiveId" clId="{7B1F26D3-2C68-4FED-926C-F28622257C94}" dt="2022-05-11T11:15:42.118" v="1248" actId="164"/>
          <ac:spMkLst>
            <pc:docMk/>
            <pc:sldMk cId="179329660" sldId="258"/>
            <ac:spMk id="113" creationId="{4E6F801C-19EA-F22A-12A7-9AB55E0B8B53}"/>
          </ac:spMkLst>
        </pc:spChg>
        <pc:spChg chg="mod">
          <ac:chgData name="남 상현" userId="03ad4a8e8f7310f3" providerId="LiveId" clId="{7B1F26D3-2C68-4FED-926C-F28622257C94}" dt="2022-05-11T11:13:07.005" v="1121"/>
          <ac:spMkLst>
            <pc:docMk/>
            <pc:sldMk cId="179329660" sldId="258"/>
            <ac:spMk id="116" creationId="{23AFD011-9D78-8246-4549-04272B26268D}"/>
          </ac:spMkLst>
        </pc:spChg>
        <pc:spChg chg="mod">
          <ac:chgData name="남 상현" userId="03ad4a8e8f7310f3" providerId="LiveId" clId="{7B1F26D3-2C68-4FED-926C-F28622257C94}" dt="2022-05-11T11:13:07.005" v="1121"/>
          <ac:spMkLst>
            <pc:docMk/>
            <pc:sldMk cId="179329660" sldId="258"/>
            <ac:spMk id="117" creationId="{F0769321-9928-BA95-CB3A-C005A592150A}"/>
          </ac:spMkLst>
        </pc:spChg>
        <pc:spChg chg="mod">
          <ac:chgData name="남 상현" userId="03ad4a8e8f7310f3" providerId="LiveId" clId="{7B1F26D3-2C68-4FED-926C-F28622257C94}" dt="2022-05-11T11:13:07.005" v="1121"/>
          <ac:spMkLst>
            <pc:docMk/>
            <pc:sldMk cId="179329660" sldId="258"/>
            <ac:spMk id="118" creationId="{2EA0035B-1D0E-97C4-8E39-7AB619F9A878}"/>
          </ac:spMkLst>
        </pc:spChg>
        <pc:spChg chg="mod">
          <ac:chgData name="남 상현" userId="03ad4a8e8f7310f3" providerId="LiveId" clId="{7B1F26D3-2C68-4FED-926C-F28622257C94}" dt="2022-05-11T11:13:07.005" v="1121"/>
          <ac:spMkLst>
            <pc:docMk/>
            <pc:sldMk cId="179329660" sldId="258"/>
            <ac:spMk id="119" creationId="{B5EB3956-6EEE-F930-1A70-D42DDC4308AB}"/>
          </ac:spMkLst>
        </pc:spChg>
        <pc:spChg chg="mod">
          <ac:chgData name="남 상현" userId="03ad4a8e8f7310f3" providerId="LiveId" clId="{7B1F26D3-2C68-4FED-926C-F28622257C94}" dt="2022-05-11T11:13:07.005" v="1121"/>
          <ac:spMkLst>
            <pc:docMk/>
            <pc:sldMk cId="179329660" sldId="258"/>
            <ac:spMk id="120" creationId="{05EB8514-EB95-55E9-C987-7D6607298063}"/>
          </ac:spMkLst>
        </pc:spChg>
        <pc:spChg chg="mod">
          <ac:chgData name="남 상현" userId="03ad4a8e8f7310f3" providerId="LiveId" clId="{7B1F26D3-2C68-4FED-926C-F28622257C94}" dt="2022-05-11T11:13:07.005" v="1121"/>
          <ac:spMkLst>
            <pc:docMk/>
            <pc:sldMk cId="179329660" sldId="258"/>
            <ac:spMk id="121" creationId="{10252A31-DA11-3F84-B79E-8F9506FA6DE6}"/>
          </ac:spMkLst>
        </pc:spChg>
        <pc:spChg chg="add del mod">
          <ac:chgData name="남 상현" userId="03ad4a8e8f7310f3" providerId="LiveId" clId="{7B1F26D3-2C68-4FED-926C-F28622257C94}" dt="2022-05-11T11:13:26.055" v="1141" actId="478"/>
          <ac:spMkLst>
            <pc:docMk/>
            <pc:sldMk cId="179329660" sldId="258"/>
            <ac:spMk id="122" creationId="{0709E5DB-C2FD-BA7A-B7C9-5DEE6C1D58D6}"/>
          </ac:spMkLst>
        </pc:spChg>
        <pc:spChg chg="add del mod">
          <ac:chgData name="남 상현" userId="03ad4a8e8f7310f3" providerId="LiveId" clId="{7B1F26D3-2C68-4FED-926C-F28622257C94}" dt="2022-05-11T11:13:26.055" v="1141" actId="478"/>
          <ac:spMkLst>
            <pc:docMk/>
            <pc:sldMk cId="179329660" sldId="258"/>
            <ac:spMk id="123" creationId="{27B9DBA3-EC58-3455-DC3C-D3C0EE688EBC}"/>
          </ac:spMkLst>
        </pc:spChg>
        <pc:spChg chg="add del mod">
          <ac:chgData name="남 상현" userId="03ad4a8e8f7310f3" providerId="LiveId" clId="{7B1F26D3-2C68-4FED-926C-F28622257C94}" dt="2022-05-11T11:13:26.055" v="1141" actId="478"/>
          <ac:spMkLst>
            <pc:docMk/>
            <pc:sldMk cId="179329660" sldId="258"/>
            <ac:spMk id="124" creationId="{16DC08C6-B9EF-DB59-716D-D6FEA9E824D3}"/>
          </ac:spMkLst>
        </pc:spChg>
        <pc:spChg chg="add del mod">
          <ac:chgData name="남 상현" userId="03ad4a8e8f7310f3" providerId="LiveId" clId="{7B1F26D3-2C68-4FED-926C-F28622257C94}" dt="2022-05-11T11:13:26.055" v="1141" actId="478"/>
          <ac:spMkLst>
            <pc:docMk/>
            <pc:sldMk cId="179329660" sldId="258"/>
            <ac:spMk id="125" creationId="{AF5F24F5-CD72-2D21-CB0F-8328C7C4F601}"/>
          </ac:spMkLst>
        </pc:spChg>
        <pc:spChg chg="add del mod">
          <ac:chgData name="남 상현" userId="03ad4a8e8f7310f3" providerId="LiveId" clId="{7B1F26D3-2C68-4FED-926C-F28622257C94}" dt="2022-05-11T11:13:26.055" v="1141" actId="478"/>
          <ac:spMkLst>
            <pc:docMk/>
            <pc:sldMk cId="179329660" sldId="258"/>
            <ac:spMk id="126" creationId="{3586F4CC-31E0-5D63-391E-71EBEBB6452C}"/>
          </ac:spMkLst>
        </pc:spChg>
        <pc:spChg chg="add del mod">
          <ac:chgData name="남 상현" userId="03ad4a8e8f7310f3" providerId="LiveId" clId="{7B1F26D3-2C68-4FED-926C-F28622257C94}" dt="2022-05-11T11:13:26.055" v="1141" actId="478"/>
          <ac:spMkLst>
            <pc:docMk/>
            <pc:sldMk cId="179329660" sldId="258"/>
            <ac:spMk id="127" creationId="{FB9F1EB4-B682-EBD7-1B2E-1D8942D31E13}"/>
          </ac:spMkLst>
        </pc:spChg>
        <pc:spChg chg="add mod">
          <ac:chgData name="남 상현" userId="03ad4a8e8f7310f3" providerId="LiveId" clId="{7B1F26D3-2C68-4FED-926C-F28622257C94}" dt="2022-05-11T11:18:39.647" v="1299" actId="1038"/>
          <ac:spMkLst>
            <pc:docMk/>
            <pc:sldMk cId="179329660" sldId="258"/>
            <ac:spMk id="128" creationId="{68F33838-B842-2689-C450-F17D83C8D527}"/>
          </ac:spMkLst>
        </pc:spChg>
        <pc:spChg chg="add mod ord">
          <ac:chgData name="남 상현" userId="03ad4a8e8f7310f3" providerId="LiveId" clId="{7B1F26D3-2C68-4FED-926C-F28622257C94}" dt="2022-05-11T11:16:12.155" v="1249" actId="207"/>
          <ac:spMkLst>
            <pc:docMk/>
            <pc:sldMk cId="179329660" sldId="258"/>
            <ac:spMk id="129" creationId="{E0BCF401-16B6-63BA-B71D-249B7F7E60BD}"/>
          </ac:spMkLst>
        </pc:spChg>
        <pc:spChg chg="add mod ord">
          <ac:chgData name="남 상현" userId="03ad4a8e8f7310f3" providerId="LiveId" clId="{7B1F26D3-2C68-4FED-926C-F28622257C94}" dt="2022-05-11T11:16:12.155" v="1249" actId="207"/>
          <ac:spMkLst>
            <pc:docMk/>
            <pc:sldMk cId="179329660" sldId="258"/>
            <ac:spMk id="130" creationId="{F9F0FCAF-7FA3-C7CB-17E9-F150AAA29514}"/>
          </ac:spMkLst>
        </pc:spChg>
        <pc:spChg chg="add mod ord">
          <ac:chgData name="남 상현" userId="03ad4a8e8f7310f3" providerId="LiveId" clId="{7B1F26D3-2C68-4FED-926C-F28622257C94}" dt="2022-05-11T11:16:12.155" v="1249" actId="207"/>
          <ac:spMkLst>
            <pc:docMk/>
            <pc:sldMk cId="179329660" sldId="258"/>
            <ac:spMk id="131" creationId="{4E81D189-A2A3-4208-D343-FDF75CDB2C2A}"/>
          </ac:spMkLst>
        </pc:spChg>
        <pc:spChg chg="add mod ord">
          <ac:chgData name="남 상현" userId="03ad4a8e8f7310f3" providerId="LiveId" clId="{7B1F26D3-2C68-4FED-926C-F28622257C94}" dt="2022-05-11T11:16:12.155" v="1249" actId="207"/>
          <ac:spMkLst>
            <pc:docMk/>
            <pc:sldMk cId="179329660" sldId="258"/>
            <ac:spMk id="132" creationId="{7471B9FD-127B-1566-248E-49EAF530AB30}"/>
          </ac:spMkLst>
        </pc:spChg>
        <pc:spChg chg="add mod">
          <ac:chgData name="남 상현" userId="03ad4a8e8f7310f3" providerId="LiveId" clId="{7B1F26D3-2C68-4FED-926C-F28622257C94}" dt="2022-05-11T11:16:12.155" v="1249" actId="207"/>
          <ac:spMkLst>
            <pc:docMk/>
            <pc:sldMk cId="179329660" sldId="258"/>
            <ac:spMk id="133" creationId="{F724B01E-63AA-A70C-D4DE-4A3B07DD76B6}"/>
          </ac:spMkLst>
        </pc:spChg>
        <pc:spChg chg="add mod">
          <ac:chgData name="남 상현" userId="03ad4a8e8f7310f3" providerId="LiveId" clId="{7B1F26D3-2C68-4FED-926C-F28622257C94}" dt="2022-05-11T11:16:12.155" v="1249" actId="207"/>
          <ac:spMkLst>
            <pc:docMk/>
            <pc:sldMk cId="179329660" sldId="258"/>
            <ac:spMk id="134" creationId="{73C1856B-31BC-1F51-3F09-0418FE91B904}"/>
          </ac:spMkLst>
        </pc:spChg>
        <pc:spChg chg="add mod">
          <ac:chgData name="남 상현" userId="03ad4a8e8f7310f3" providerId="LiveId" clId="{7B1F26D3-2C68-4FED-926C-F28622257C94}" dt="2022-05-11T11:16:12.155" v="1249" actId="207"/>
          <ac:spMkLst>
            <pc:docMk/>
            <pc:sldMk cId="179329660" sldId="258"/>
            <ac:spMk id="135" creationId="{439F5BE9-6ED5-736A-141C-ECC261BB7B5E}"/>
          </ac:spMkLst>
        </pc:spChg>
        <pc:spChg chg="add mod">
          <ac:chgData name="남 상현" userId="03ad4a8e8f7310f3" providerId="LiveId" clId="{7B1F26D3-2C68-4FED-926C-F28622257C94}" dt="2022-05-11T11:16:12.155" v="1249" actId="207"/>
          <ac:spMkLst>
            <pc:docMk/>
            <pc:sldMk cId="179329660" sldId="258"/>
            <ac:spMk id="136" creationId="{FAFDDD26-EFB5-1533-14A1-1C9F254C8092}"/>
          </ac:spMkLst>
        </pc:spChg>
        <pc:spChg chg="add mod">
          <ac:chgData name="남 상현" userId="03ad4a8e8f7310f3" providerId="LiveId" clId="{7B1F26D3-2C68-4FED-926C-F28622257C94}" dt="2022-05-11T11:16:12.155" v="1249" actId="207"/>
          <ac:spMkLst>
            <pc:docMk/>
            <pc:sldMk cId="179329660" sldId="258"/>
            <ac:spMk id="137" creationId="{11D8735D-134D-A453-FD38-8CD2B3C1B756}"/>
          </ac:spMkLst>
        </pc:spChg>
        <pc:spChg chg="add mod">
          <ac:chgData name="남 상현" userId="03ad4a8e8f7310f3" providerId="LiveId" clId="{7B1F26D3-2C68-4FED-926C-F28622257C94}" dt="2022-05-11T11:16:12.155" v="1249" actId="207"/>
          <ac:spMkLst>
            <pc:docMk/>
            <pc:sldMk cId="179329660" sldId="258"/>
            <ac:spMk id="138" creationId="{42B9F25C-2366-BFD4-9DC4-0E4E476630FF}"/>
          </ac:spMkLst>
        </pc:spChg>
        <pc:spChg chg="add mod">
          <ac:chgData name="남 상현" userId="03ad4a8e8f7310f3" providerId="LiveId" clId="{7B1F26D3-2C68-4FED-926C-F28622257C94}" dt="2022-05-11T11:16:12.155" v="1249" actId="207"/>
          <ac:spMkLst>
            <pc:docMk/>
            <pc:sldMk cId="179329660" sldId="258"/>
            <ac:spMk id="139" creationId="{6713D1C5-6A78-FA48-27AB-4362BD712CCC}"/>
          </ac:spMkLst>
        </pc:spChg>
        <pc:spChg chg="add mod">
          <ac:chgData name="남 상현" userId="03ad4a8e8f7310f3" providerId="LiveId" clId="{7B1F26D3-2C68-4FED-926C-F28622257C94}" dt="2022-05-11T11:16:12.155" v="1249" actId="207"/>
          <ac:spMkLst>
            <pc:docMk/>
            <pc:sldMk cId="179329660" sldId="258"/>
            <ac:spMk id="140" creationId="{6BC0E712-52EE-4773-9DDF-B3F77648EEC1}"/>
          </ac:spMkLst>
        </pc:spChg>
        <pc:spChg chg="mod">
          <ac:chgData name="남 상현" userId="03ad4a8e8f7310f3" providerId="LiveId" clId="{7B1F26D3-2C68-4FED-926C-F28622257C94}" dt="2022-05-11T11:16:17.422" v="1250"/>
          <ac:spMkLst>
            <pc:docMk/>
            <pc:sldMk cId="179329660" sldId="258"/>
            <ac:spMk id="143" creationId="{4ACEF9C2-AA1C-B890-2F17-8D6F97693ADF}"/>
          </ac:spMkLst>
        </pc:spChg>
        <pc:spChg chg="mod">
          <ac:chgData name="남 상현" userId="03ad4a8e8f7310f3" providerId="LiveId" clId="{7B1F26D3-2C68-4FED-926C-F28622257C94}" dt="2022-05-11T11:16:17.422" v="1250"/>
          <ac:spMkLst>
            <pc:docMk/>
            <pc:sldMk cId="179329660" sldId="258"/>
            <ac:spMk id="144" creationId="{7DCF49A3-7D59-CAF5-5FC5-F5AD169AC061}"/>
          </ac:spMkLst>
        </pc:spChg>
        <pc:spChg chg="mod">
          <ac:chgData name="남 상현" userId="03ad4a8e8f7310f3" providerId="LiveId" clId="{7B1F26D3-2C68-4FED-926C-F28622257C94}" dt="2022-05-11T11:16:17.422" v="1250"/>
          <ac:spMkLst>
            <pc:docMk/>
            <pc:sldMk cId="179329660" sldId="258"/>
            <ac:spMk id="145" creationId="{9EB530C9-339A-F951-3553-6E68680DD7DB}"/>
          </ac:spMkLst>
        </pc:spChg>
        <pc:spChg chg="mod">
          <ac:chgData name="남 상현" userId="03ad4a8e8f7310f3" providerId="LiveId" clId="{7B1F26D3-2C68-4FED-926C-F28622257C94}" dt="2022-05-11T11:16:17.422" v="1250"/>
          <ac:spMkLst>
            <pc:docMk/>
            <pc:sldMk cId="179329660" sldId="258"/>
            <ac:spMk id="146" creationId="{2F20E33C-3E53-A624-2662-1B0D10F24CB0}"/>
          </ac:spMkLst>
        </pc:spChg>
        <pc:spChg chg="mod">
          <ac:chgData name="남 상현" userId="03ad4a8e8f7310f3" providerId="LiveId" clId="{7B1F26D3-2C68-4FED-926C-F28622257C94}" dt="2022-05-11T11:16:17.422" v="1250"/>
          <ac:spMkLst>
            <pc:docMk/>
            <pc:sldMk cId="179329660" sldId="258"/>
            <ac:spMk id="147" creationId="{1D4C878F-8871-B6D5-C193-EF61F74B7C13}"/>
          </ac:spMkLst>
        </pc:spChg>
        <pc:spChg chg="mod">
          <ac:chgData name="남 상현" userId="03ad4a8e8f7310f3" providerId="LiveId" clId="{7B1F26D3-2C68-4FED-926C-F28622257C94}" dt="2022-05-11T11:16:17.422" v="1250"/>
          <ac:spMkLst>
            <pc:docMk/>
            <pc:sldMk cId="179329660" sldId="258"/>
            <ac:spMk id="150" creationId="{3ADF3849-AF8B-124D-EE86-E0E2CB9A93E4}"/>
          </ac:spMkLst>
        </pc:spChg>
        <pc:spChg chg="mod">
          <ac:chgData name="남 상현" userId="03ad4a8e8f7310f3" providerId="LiveId" clId="{7B1F26D3-2C68-4FED-926C-F28622257C94}" dt="2022-05-11T11:16:17.422" v="1250"/>
          <ac:spMkLst>
            <pc:docMk/>
            <pc:sldMk cId="179329660" sldId="258"/>
            <ac:spMk id="151" creationId="{0E0D8DC2-986C-E8BD-1776-D9A4C38C60FF}"/>
          </ac:spMkLst>
        </pc:spChg>
        <pc:spChg chg="mod">
          <ac:chgData name="남 상현" userId="03ad4a8e8f7310f3" providerId="LiveId" clId="{7B1F26D3-2C68-4FED-926C-F28622257C94}" dt="2022-05-11T11:16:17.422" v="1250"/>
          <ac:spMkLst>
            <pc:docMk/>
            <pc:sldMk cId="179329660" sldId="258"/>
            <ac:spMk id="152" creationId="{18403A5D-E4D9-2A95-039D-C17E188DA7B1}"/>
          </ac:spMkLst>
        </pc:spChg>
        <pc:spChg chg="mod">
          <ac:chgData name="남 상현" userId="03ad4a8e8f7310f3" providerId="LiveId" clId="{7B1F26D3-2C68-4FED-926C-F28622257C94}" dt="2022-05-11T11:16:17.422" v="1250"/>
          <ac:spMkLst>
            <pc:docMk/>
            <pc:sldMk cId="179329660" sldId="258"/>
            <ac:spMk id="153" creationId="{049E345F-6F55-83D6-477C-02817A884C31}"/>
          </ac:spMkLst>
        </pc:spChg>
        <pc:spChg chg="add mod">
          <ac:chgData name="남 상현" userId="03ad4a8e8f7310f3" providerId="LiveId" clId="{7B1F26D3-2C68-4FED-926C-F28622257C94}" dt="2022-05-11T11:17:50.164" v="1270" actId="164"/>
          <ac:spMkLst>
            <pc:docMk/>
            <pc:sldMk cId="179329660" sldId="258"/>
            <ac:spMk id="154" creationId="{A9333359-4EAC-1B7C-CABF-09CE5EBD8086}"/>
          </ac:spMkLst>
        </pc:spChg>
        <pc:spChg chg="add mod">
          <ac:chgData name="남 상현" userId="03ad4a8e8f7310f3" providerId="LiveId" clId="{7B1F26D3-2C68-4FED-926C-F28622257C94}" dt="2022-05-11T11:17:50.164" v="1270" actId="164"/>
          <ac:spMkLst>
            <pc:docMk/>
            <pc:sldMk cId="179329660" sldId="258"/>
            <ac:spMk id="155" creationId="{7E82AA50-64A2-8CE3-3C4B-051E4A7AECE5}"/>
          </ac:spMkLst>
        </pc:spChg>
        <pc:spChg chg="add mod">
          <ac:chgData name="남 상현" userId="03ad4a8e8f7310f3" providerId="LiveId" clId="{7B1F26D3-2C68-4FED-926C-F28622257C94}" dt="2022-05-11T11:18:00.171" v="1272" actId="164"/>
          <ac:spMkLst>
            <pc:docMk/>
            <pc:sldMk cId="179329660" sldId="258"/>
            <ac:spMk id="166" creationId="{CF248D30-DED3-2649-8441-688C29779432}"/>
          </ac:spMkLst>
        </pc:spChg>
        <pc:spChg chg="add mod">
          <ac:chgData name="남 상현" userId="03ad4a8e8f7310f3" providerId="LiveId" clId="{7B1F26D3-2C68-4FED-926C-F28622257C94}" dt="2022-05-11T11:18:00.171" v="1272" actId="164"/>
          <ac:spMkLst>
            <pc:docMk/>
            <pc:sldMk cId="179329660" sldId="258"/>
            <ac:spMk id="167" creationId="{056F4C36-0573-D108-FE20-924963EDAEA7}"/>
          </ac:spMkLst>
        </pc:spChg>
        <pc:spChg chg="add mod">
          <ac:chgData name="남 상현" userId="03ad4a8e8f7310f3" providerId="LiveId" clId="{7B1F26D3-2C68-4FED-926C-F28622257C94}" dt="2022-05-11T11:18:10.475" v="1275" actId="164"/>
          <ac:spMkLst>
            <pc:docMk/>
            <pc:sldMk cId="179329660" sldId="258"/>
            <ac:spMk id="169" creationId="{CF904E67-DCDD-1100-4A58-9207979A6095}"/>
          </ac:spMkLst>
        </pc:spChg>
        <pc:spChg chg="add mod">
          <ac:chgData name="남 상현" userId="03ad4a8e8f7310f3" providerId="LiveId" clId="{7B1F26D3-2C68-4FED-926C-F28622257C94}" dt="2022-05-11T11:18:10.475" v="1275" actId="164"/>
          <ac:spMkLst>
            <pc:docMk/>
            <pc:sldMk cId="179329660" sldId="258"/>
            <ac:spMk id="170" creationId="{E2CE5787-0E37-3E8C-31C6-9C9C1E184BBF}"/>
          </ac:spMkLst>
        </pc:spChg>
        <pc:spChg chg="add mod">
          <ac:chgData name="남 상현" userId="03ad4a8e8f7310f3" providerId="LiveId" clId="{7B1F26D3-2C68-4FED-926C-F28622257C94}" dt="2022-05-11T11:18:10.475" v="1275" actId="164"/>
          <ac:spMkLst>
            <pc:docMk/>
            <pc:sldMk cId="179329660" sldId="258"/>
            <ac:spMk id="171" creationId="{A443EB24-868C-4F60-F5CA-EE5AFC2A8EA5}"/>
          </ac:spMkLst>
        </pc:spChg>
        <pc:spChg chg="add mod">
          <ac:chgData name="남 상현" userId="03ad4a8e8f7310f3" providerId="LiveId" clId="{7B1F26D3-2C68-4FED-926C-F28622257C94}" dt="2022-05-11T11:18:10.475" v="1275" actId="164"/>
          <ac:spMkLst>
            <pc:docMk/>
            <pc:sldMk cId="179329660" sldId="258"/>
            <ac:spMk id="172" creationId="{4385BC19-8A73-1F14-6D75-0FF1FBBDB547}"/>
          </ac:spMkLst>
        </pc:spChg>
        <pc:spChg chg="add mod">
          <ac:chgData name="남 상현" userId="03ad4a8e8f7310f3" providerId="LiveId" clId="{7B1F26D3-2C68-4FED-926C-F28622257C94}" dt="2022-05-11T11:18:10.475" v="1275" actId="164"/>
          <ac:spMkLst>
            <pc:docMk/>
            <pc:sldMk cId="179329660" sldId="258"/>
            <ac:spMk id="173" creationId="{0DEC73F6-DB9F-DF78-4A8E-DFEE90040570}"/>
          </ac:spMkLst>
        </pc:spChg>
        <pc:spChg chg="add mod">
          <ac:chgData name="남 상현" userId="03ad4a8e8f7310f3" providerId="LiveId" clId="{7B1F26D3-2C68-4FED-926C-F28622257C94}" dt="2022-05-11T11:18:10.475" v="1275" actId="164"/>
          <ac:spMkLst>
            <pc:docMk/>
            <pc:sldMk cId="179329660" sldId="258"/>
            <ac:spMk id="174" creationId="{9C874E69-1055-3D0E-4B88-7203DCEE59EC}"/>
          </ac:spMkLst>
        </pc:spChg>
        <pc:spChg chg="add mod">
          <ac:chgData name="남 상현" userId="03ad4a8e8f7310f3" providerId="LiveId" clId="{7B1F26D3-2C68-4FED-926C-F28622257C94}" dt="2022-05-11T11:18:49.488" v="1304" actId="1036"/>
          <ac:spMkLst>
            <pc:docMk/>
            <pc:sldMk cId="179329660" sldId="258"/>
            <ac:spMk id="175" creationId="{A1E48DCE-2F03-24AD-253B-172B82D088B2}"/>
          </ac:spMkLst>
        </pc:spChg>
        <pc:spChg chg="mod">
          <ac:chgData name="남 상현" userId="03ad4a8e8f7310f3" providerId="LiveId" clId="{7B1F26D3-2C68-4FED-926C-F28622257C94}" dt="2022-05-11T11:18:51.862" v="1305"/>
          <ac:spMkLst>
            <pc:docMk/>
            <pc:sldMk cId="179329660" sldId="258"/>
            <ac:spMk id="178" creationId="{C23BE723-EBDE-4655-C264-4FA45A160621}"/>
          </ac:spMkLst>
        </pc:spChg>
        <pc:spChg chg="mod">
          <ac:chgData name="남 상현" userId="03ad4a8e8f7310f3" providerId="LiveId" clId="{7B1F26D3-2C68-4FED-926C-F28622257C94}" dt="2022-05-11T11:18:51.862" v="1305"/>
          <ac:spMkLst>
            <pc:docMk/>
            <pc:sldMk cId="179329660" sldId="258"/>
            <ac:spMk id="179" creationId="{29C3D8C7-9555-C335-A0B0-BD3B204A2EC9}"/>
          </ac:spMkLst>
        </pc:spChg>
        <pc:spChg chg="mod">
          <ac:chgData name="남 상현" userId="03ad4a8e8f7310f3" providerId="LiveId" clId="{7B1F26D3-2C68-4FED-926C-F28622257C94}" dt="2022-05-11T11:18:51.862" v="1305"/>
          <ac:spMkLst>
            <pc:docMk/>
            <pc:sldMk cId="179329660" sldId="258"/>
            <ac:spMk id="180" creationId="{024D58E6-3783-32FA-79C0-AAAFACBE5CCB}"/>
          </ac:spMkLst>
        </pc:spChg>
        <pc:spChg chg="mod">
          <ac:chgData name="남 상현" userId="03ad4a8e8f7310f3" providerId="LiveId" clId="{7B1F26D3-2C68-4FED-926C-F28622257C94}" dt="2022-05-11T11:18:51.862" v="1305"/>
          <ac:spMkLst>
            <pc:docMk/>
            <pc:sldMk cId="179329660" sldId="258"/>
            <ac:spMk id="181" creationId="{88841F85-488D-0FB8-24C2-C7C8C71FC73E}"/>
          </ac:spMkLst>
        </pc:spChg>
        <pc:spChg chg="mod">
          <ac:chgData name="남 상현" userId="03ad4a8e8f7310f3" providerId="LiveId" clId="{7B1F26D3-2C68-4FED-926C-F28622257C94}" dt="2022-05-11T11:18:51.862" v="1305"/>
          <ac:spMkLst>
            <pc:docMk/>
            <pc:sldMk cId="179329660" sldId="258"/>
            <ac:spMk id="182" creationId="{5D4C7AA0-1F7E-F421-6CA1-7B4085A0B30F}"/>
          </ac:spMkLst>
        </pc:spChg>
        <pc:spChg chg="mod">
          <ac:chgData name="남 상현" userId="03ad4a8e8f7310f3" providerId="LiveId" clId="{7B1F26D3-2C68-4FED-926C-F28622257C94}" dt="2022-05-11T11:18:51.862" v="1305"/>
          <ac:spMkLst>
            <pc:docMk/>
            <pc:sldMk cId="179329660" sldId="258"/>
            <ac:spMk id="183" creationId="{D3F7FCC9-9AC9-E1B4-84DA-B0294E0A8DE6}"/>
          </ac:spMkLst>
        </pc:spChg>
        <pc:spChg chg="mod">
          <ac:chgData name="남 상현" userId="03ad4a8e8f7310f3" providerId="LiveId" clId="{7B1F26D3-2C68-4FED-926C-F28622257C94}" dt="2022-05-11T11:18:51.862" v="1305"/>
          <ac:spMkLst>
            <pc:docMk/>
            <pc:sldMk cId="179329660" sldId="258"/>
            <ac:spMk id="184" creationId="{95607EC2-260F-3CD6-E7B7-FA3D4E20EF03}"/>
          </ac:spMkLst>
        </pc:spChg>
        <pc:spChg chg="mod">
          <ac:chgData name="남 상현" userId="03ad4a8e8f7310f3" providerId="LiveId" clId="{7B1F26D3-2C68-4FED-926C-F28622257C94}" dt="2022-05-11T11:19:04.555" v="1314"/>
          <ac:spMkLst>
            <pc:docMk/>
            <pc:sldMk cId="179329660" sldId="258"/>
            <ac:spMk id="186" creationId="{07AC9660-BFB1-E11D-4111-5CF486051572}"/>
          </ac:spMkLst>
        </pc:spChg>
        <pc:spChg chg="mod">
          <ac:chgData name="남 상현" userId="03ad4a8e8f7310f3" providerId="LiveId" clId="{7B1F26D3-2C68-4FED-926C-F28622257C94}" dt="2022-05-11T11:19:04.555" v="1314"/>
          <ac:spMkLst>
            <pc:docMk/>
            <pc:sldMk cId="179329660" sldId="258"/>
            <ac:spMk id="187" creationId="{47EDDDD0-4DA0-7C43-025A-0B18E5FA8D3C}"/>
          </ac:spMkLst>
        </pc:spChg>
        <pc:spChg chg="mod">
          <ac:chgData name="남 상현" userId="03ad4a8e8f7310f3" providerId="LiveId" clId="{7B1F26D3-2C68-4FED-926C-F28622257C94}" dt="2022-05-11T11:19:04.555" v="1314"/>
          <ac:spMkLst>
            <pc:docMk/>
            <pc:sldMk cId="179329660" sldId="258"/>
            <ac:spMk id="188" creationId="{6A35E81D-C91C-E702-D933-26BFF5898532}"/>
          </ac:spMkLst>
        </pc:spChg>
        <pc:spChg chg="mod">
          <ac:chgData name="남 상현" userId="03ad4a8e8f7310f3" providerId="LiveId" clId="{7B1F26D3-2C68-4FED-926C-F28622257C94}" dt="2022-05-11T11:19:04.555" v="1314"/>
          <ac:spMkLst>
            <pc:docMk/>
            <pc:sldMk cId="179329660" sldId="258"/>
            <ac:spMk id="189" creationId="{7CC05149-4A08-5F84-0B1E-A2C2CF9B3701}"/>
          </ac:spMkLst>
        </pc:spChg>
        <pc:spChg chg="mod">
          <ac:chgData name="남 상현" userId="03ad4a8e8f7310f3" providerId="LiveId" clId="{7B1F26D3-2C68-4FED-926C-F28622257C94}" dt="2022-05-11T11:19:04.555" v="1314"/>
          <ac:spMkLst>
            <pc:docMk/>
            <pc:sldMk cId="179329660" sldId="258"/>
            <ac:spMk id="190" creationId="{63E55188-C4B8-E20D-0599-E63F28B76309}"/>
          </ac:spMkLst>
        </pc:spChg>
        <pc:spChg chg="mod">
          <ac:chgData name="남 상현" userId="03ad4a8e8f7310f3" providerId="LiveId" clId="{7B1F26D3-2C68-4FED-926C-F28622257C94}" dt="2022-05-11T11:19:04.555" v="1314"/>
          <ac:spMkLst>
            <pc:docMk/>
            <pc:sldMk cId="179329660" sldId="258"/>
            <ac:spMk id="191" creationId="{C91E6C2D-0BBC-BFE4-C680-9C3A54F85869}"/>
          </ac:spMkLst>
        </pc:spChg>
        <pc:spChg chg="mod">
          <ac:chgData name="남 상현" userId="03ad4a8e8f7310f3" providerId="LiveId" clId="{7B1F26D3-2C68-4FED-926C-F28622257C94}" dt="2022-05-11T11:19:04.555" v="1314"/>
          <ac:spMkLst>
            <pc:docMk/>
            <pc:sldMk cId="179329660" sldId="258"/>
            <ac:spMk id="192" creationId="{0EF2881A-4896-641F-48CB-70AB94E646C0}"/>
          </ac:spMkLst>
        </pc:spChg>
        <pc:spChg chg="add del mod">
          <ac:chgData name="남 상현" userId="03ad4a8e8f7310f3" providerId="LiveId" clId="{7B1F26D3-2C68-4FED-926C-F28622257C94}" dt="2022-05-11T11:21:44.673" v="1329"/>
          <ac:spMkLst>
            <pc:docMk/>
            <pc:sldMk cId="179329660" sldId="258"/>
            <ac:spMk id="194" creationId="{85947F02-5F34-518D-6782-40171066EA66}"/>
          </ac:spMkLst>
        </pc:spChg>
        <pc:spChg chg="add del mod">
          <ac:chgData name="남 상현" userId="03ad4a8e8f7310f3" providerId="LiveId" clId="{7B1F26D3-2C68-4FED-926C-F28622257C94}" dt="2022-05-11T11:21:44.673" v="1329"/>
          <ac:spMkLst>
            <pc:docMk/>
            <pc:sldMk cId="179329660" sldId="258"/>
            <ac:spMk id="195" creationId="{3B3AF331-93F2-205E-3F57-15FD5BF63260}"/>
          </ac:spMkLst>
        </pc:spChg>
        <pc:spChg chg="add del mod">
          <ac:chgData name="남 상현" userId="03ad4a8e8f7310f3" providerId="LiveId" clId="{7B1F26D3-2C68-4FED-926C-F28622257C94}" dt="2022-05-11T11:21:44.673" v="1329"/>
          <ac:spMkLst>
            <pc:docMk/>
            <pc:sldMk cId="179329660" sldId="258"/>
            <ac:spMk id="196" creationId="{E6B50D9C-A83C-A387-E6D3-6868188626F6}"/>
          </ac:spMkLst>
        </pc:spChg>
        <pc:spChg chg="add del mod">
          <ac:chgData name="남 상현" userId="03ad4a8e8f7310f3" providerId="LiveId" clId="{7B1F26D3-2C68-4FED-926C-F28622257C94}" dt="2022-05-11T11:21:44.673" v="1329"/>
          <ac:spMkLst>
            <pc:docMk/>
            <pc:sldMk cId="179329660" sldId="258"/>
            <ac:spMk id="197" creationId="{545057AA-3D58-0C9B-7B83-99385C75C1F5}"/>
          </ac:spMkLst>
        </pc:spChg>
        <pc:spChg chg="add del mod">
          <ac:chgData name="남 상현" userId="03ad4a8e8f7310f3" providerId="LiveId" clId="{7B1F26D3-2C68-4FED-926C-F28622257C94}" dt="2022-05-11T11:21:44.673" v="1329"/>
          <ac:spMkLst>
            <pc:docMk/>
            <pc:sldMk cId="179329660" sldId="258"/>
            <ac:spMk id="198" creationId="{12AA1A58-6658-BA49-1660-A70413674B70}"/>
          </ac:spMkLst>
        </pc:spChg>
        <pc:spChg chg="add del mod">
          <ac:chgData name="남 상현" userId="03ad4a8e8f7310f3" providerId="LiveId" clId="{7B1F26D3-2C68-4FED-926C-F28622257C94}" dt="2022-05-11T11:21:44.673" v="1329"/>
          <ac:spMkLst>
            <pc:docMk/>
            <pc:sldMk cId="179329660" sldId="258"/>
            <ac:spMk id="199" creationId="{41B91961-9F38-8818-F596-5D2707840BD5}"/>
          </ac:spMkLst>
        </pc:spChg>
        <pc:spChg chg="add del mod">
          <ac:chgData name="남 상현" userId="03ad4a8e8f7310f3" providerId="LiveId" clId="{7B1F26D3-2C68-4FED-926C-F28622257C94}" dt="2022-05-11T11:21:44.673" v="1329"/>
          <ac:spMkLst>
            <pc:docMk/>
            <pc:sldMk cId="179329660" sldId="258"/>
            <ac:spMk id="200" creationId="{06682F96-E827-49FB-7828-DCACDC74D38B}"/>
          </ac:spMkLst>
        </pc:spChg>
        <pc:grpChg chg="add mod">
          <ac:chgData name="남 상현" userId="03ad4a8e8f7310f3" providerId="LiveId" clId="{7B1F26D3-2C68-4FED-926C-F28622257C94}" dt="2022-05-11T11:05:21.188" v="886" actId="164"/>
          <ac:grpSpMkLst>
            <pc:docMk/>
            <pc:sldMk cId="179329660" sldId="258"/>
            <ac:grpSpMk id="3" creationId="{5FE2CF06-5540-4FC0-84DB-5489E43DA824}"/>
          </ac:grpSpMkLst>
        </pc:grpChg>
        <pc:grpChg chg="mod">
          <ac:chgData name="남 상현" userId="03ad4a8e8f7310f3" providerId="LiveId" clId="{7B1F26D3-2C68-4FED-926C-F28622257C94}" dt="2022-05-11T11:06:09.726" v="893" actId="1076"/>
          <ac:grpSpMkLst>
            <pc:docMk/>
            <pc:sldMk cId="179329660" sldId="258"/>
            <ac:grpSpMk id="5" creationId="{C72FAB2E-827A-2250-C560-349EDEFB8CFB}"/>
          </ac:grpSpMkLst>
        </pc:grpChg>
        <pc:grpChg chg="add del mod">
          <ac:chgData name="남 상현" userId="03ad4a8e8f7310f3" providerId="LiveId" clId="{7B1F26D3-2C68-4FED-926C-F28622257C94}" dt="2022-05-11T11:05:21.674" v="887"/>
          <ac:grpSpMkLst>
            <pc:docMk/>
            <pc:sldMk cId="179329660" sldId="258"/>
            <ac:grpSpMk id="28" creationId="{4F715A68-A6BD-316E-AF1A-FBA992BAE427}"/>
          </ac:grpSpMkLst>
        </pc:grpChg>
        <pc:grpChg chg="add del mod">
          <ac:chgData name="남 상현" userId="03ad4a8e8f7310f3" providerId="LiveId" clId="{7B1F26D3-2C68-4FED-926C-F28622257C94}" dt="2022-05-11T11:05:21.674" v="887"/>
          <ac:grpSpMkLst>
            <pc:docMk/>
            <pc:sldMk cId="179329660" sldId="258"/>
            <ac:grpSpMk id="31" creationId="{A627344B-EEA3-1973-F58D-9DB12C51EA0A}"/>
          </ac:grpSpMkLst>
        </pc:grpChg>
        <pc:grpChg chg="add mod">
          <ac:chgData name="남 상현" userId="03ad4a8e8f7310f3" providerId="LiveId" clId="{7B1F26D3-2C68-4FED-926C-F28622257C94}" dt="2022-05-11T11:10:34.492" v="1068" actId="164"/>
          <ac:grpSpMkLst>
            <pc:docMk/>
            <pc:sldMk cId="179329660" sldId="258"/>
            <ac:grpSpMk id="39" creationId="{EC15EFD0-3BE8-C08E-C203-7A27168628B5}"/>
          </ac:grpSpMkLst>
        </pc:grpChg>
        <pc:grpChg chg="add mod">
          <ac:chgData name="남 상현" userId="03ad4a8e8f7310f3" providerId="LiveId" clId="{7B1F26D3-2C68-4FED-926C-F28622257C94}" dt="2022-05-11T11:10:34.492" v="1068" actId="164"/>
          <ac:grpSpMkLst>
            <pc:docMk/>
            <pc:sldMk cId="179329660" sldId="258"/>
            <ac:grpSpMk id="42" creationId="{8E7229A2-FF9D-2B30-EB0A-75C07DA956C1}"/>
          </ac:grpSpMkLst>
        </pc:grpChg>
        <pc:grpChg chg="add del mod">
          <ac:chgData name="남 상현" userId="03ad4a8e8f7310f3" providerId="LiveId" clId="{7B1F26D3-2C68-4FED-926C-F28622257C94}" dt="2022-05-11T11:16:49.416" v="1254" actId="478"/>
          <ac:grpSpMkLst>
            <pc:docMk/>
            <pc:sldMk cId="179329660" sldId="258"/>
            <ac:grpSpMk id="51" creationId="{338C2EB3-D6FC-7BE1-5181-AC5F77AC4CF9}"/>
          </ac:grpSpMkLst>
        </pc:grpChg>
        <pc:grpChg chg="add del mod ord">
          <ac:chgData name="남 상현" userId="03ad4a8e8f7310f3" providerId="LiveId" clId="{7B1F26D3-2C68-4FED-926C-F28622257C94}" dt="2022-05-11T11:16:49.416" v="1254" actId="478"/>
          <ac:grpSpMkLst>
            <pc:docMk/>
            <pc:sldMk cId="179329660" sldId="258"/>
            <ac:grpSpMk id="52" creationId="{FF69D777-CA48-8845-269E-6B6170EBDB54}"/>
          </ac:grpSpMkLst>
        </pc:grpChg>
        <pc:grpChg chg="add del mod">
          <ac:chgData name="남 상현" userId="03ad4a8e8f7310f3" providerId="LiveId" clId="{7B1F26D3-2C68-4FED-926C-F28622257C94}" dt="2022-05-11T11:16:49.416" v="1254" actId="478"/>
          <ac:grpSpMkLst>
            <pc:docMk/>
            <pc:sldMk cId="179329660" sldId="258"/>
            <ac:grpSpMk id="58" creationId="{B489C015-FD5E-0DD6-DBFD-BEFF113ED5E7}"/>
          </ac:grpSpMkLst>
        </pc:grpChg>
        <pc:grpChg chg="add del mod">
          <ac:chgData name="남 상현" userId="03ad4a8e8f7310f3" providerId="LiveId" clId="{7B1F26D3-2C68-4FED-926C-F28622257C94}" dt="2022-05-11T11:16:49.416" v="1254" actId="478"/>
          <ac:grpSpMkLst>
            <pc:docMk/>
            <pc:sldMk cId="179329660" sldId="258"/>
            <ac:grpSpMk id="65" creationId="{10507A92-3E64-7D0C-C5DD-E8542C2AD0A8}"/>
          </ac:grpSpMkLst>
        </pc:grpChg>
        <pc:grpChg chg="add del mod">
          <ac:chgData name="남 상현" userId="03ad4a8e8f7310f3" providerId="LiveId" clId="{7B1F26D3-2C68-4FED-926C-F28622257C94}" dt="2022-05-11T11:16:49.416" v="1254" actId="478"/>
          <ac:grpSpMkLst>
            <pc:docMk/>
            <pc:sldMk cId="179329660" sldId="258"/>
            <ac:grpSpMk id="74" creationId="{9F65DBFB-8019-100F-239E-79E95E3A8BCE}"/>
          </ac:grpSpMkLst>
        </pc:grpChg>
        <pc:grpChg chg="add del mod ord">
          <ac:chgData name="남 상현" userId="03ad4a8e8f7310f3" providerId="LiveId" clId="{7B1F26D3-2C68-4FED-926C-F28622257C94}" dt="2022-05-11T11:13:01.538" v="1116" actId="165"/>
          <ac:grpSpMkLst>
            <pc:docMk/>
            <pc:sldMk cId="179329660" sldId="258"/>
            <ac:grpSpMk id="77" creationId="{CC6943C4-4693-D1E6-2E2D-D15FD58154E2}"/>
          </ac:grpSpMkLst>
        </pc:grpChg>
        <pc:grpChg chg="add mod">
          <ac:chgData name="남 상현" userId="03ad4a8e8f7310f3" providerId="LiveId" clId="{7B1F26D3-2C68-4FED-926C-F28622257C94}" dt="2022-05-11T11:13:07.416" v="1122" actId="164"/>
          <ac:grpSpMkLst>
            <pc:docMk/>
            <pc:sldMk cId="179329660" sldId="258"/>
            <ac:grpSpMk id="114" creationId="{7367DABB-E283-9424-C884-A386778E03A7}"/>
          </ac:grpSpMkLst>
        </pc:grpChg>
        <pc:grpChg chg="add mod">
          <ac:chgData name="남 상현" userId="03ad4a8e8f7310f3" providerId="LiveId" clId="{7B1F26D3-2C68-4FED-926C-F28622257C94}" dt="2022-05-11T11:13:07.005" v="1121"/>
          <ac:grpSpMkLst>
            <pc:docMk/>
            <pc:sldMk cId="179329660" sldId="258"/>
            <ac:grpSpMk id="115" creationId="{E6EFFF94-1314-8B64-2F96-6CCB1ACC1944}"/>
          </ac:grpSpMkLst>
        </pc:grpChg>
        <pc:grpChg chg="add mod">
          <ac:chgData name="남 상현" userId="03ad4a8e8f7310f3" providerId="LiveId" clId="{7B1F26D3-2C68-4FED-926C-F28622257C94}" dt="2022-05-11T11:17:50.164" v="1270" actId="164"/>
          <ac:grpSpMkLst>
            <pc:docMk/>
            <pc:sldMk cId="179329660" sldId="258"/>
            <ac:grpSpMk id="141" creationId="{5624266E-209C-E0B4-8EB2-EF5CF510C221}"/>
          </ac:grpSpMkLst>
        </pc:grpChg>
        <pc:grpChg chg="add mod ord">
          <ac:chgData name="남 상현" userId="03ad4a8e8f7310f3" providerId="LiveId" clId="{7B1F26D3-2C68-4FED-926C-F28622257C94}" dt="2022-05-11T11:17:50.164" v="1270" actId="164"/>
          <ac:grpSpMkLst>
            <pc:docMk/>
            <pc:sldMk cId="179329660" sldId="258"/>
            <ac:grpSpMk id="142" creationId="{3D746CD6-59D8-5924-15D8-A2CB0E88B2A1}"/>
          </ac:grpSpMkLst>
        </pc:grpChg>
        <pc:grpChg chg="mod">
          <ac:chgData name="남 상현" userId="03ad4a8e8f7310f3" providerId="LiveId" clId="{7B1F26D3-2C68-4FED-926C-F28622257C94}" dt="2022-05-11T11:16:17.422" v="1250"/>
          <ac:grpSpMkLst>
            <pc:docMk/>
            <pc:sldMk cId="179329660" sldId="258"/>
            <ac:grpSpMk id="148" creationId="{16F6AB18-53D9-02B3-0158-5A13620480A6}"/>
          </ac:grpSpMkLst>
        </pc:grpChg>
        <pc:grpChg chg="mod">
          <ac:chgData name="남 상현" userId="03ad4a8e8f7310f3" providerId="LiveId" clId="{7B1F26D3-2C68-4FED-926C-F28622257C94}" dt="2022-05-11T11:16:17.422" v="1250"/>
          <ac:grpSpMkLst>
            <pc:docMk/>
            <pc:sldMk cId="179329660" sldId="258"/>
            <ac:grpSpMk id="149" creationId="{947AC078-4341-C5DF-6785-156854CC38F4}"/>
          </ac:grpSpMkLst>
        </pc:grpChg>
        <pc:grpChg chg="add mod">
          <ac:chgData name="남 상현" userId="03ad4a8e8f7310f3" providerId="LiveId" clId="{7B1F26D3-2C68-4FED-926C-F28622257C94}" dt="2022-05-11T11:20:19.123" v="1326" actId="164"/>
          <ac:grpSpMkLst>
            <pc:docMk/>
            <pc:sldMk cId="179329660" sldId="258"/>
            <ac:grpSpMk id="165" creationId="{A64C2B82-AAB1-C296-E418-F4ADF9B6FF6D}"/>
          </ac:grpSpMkLst>
        </pc:grpChg>
        <pc:grpChg chg="add mod ord">
          <ac:chgData name="남 상현" userId="03ad4a8e8f7310f3" providerId="LiveId" clId="{7B1F26D3-2C68-4FED-926C-F28622257C94}" dt="2022-05-11T11:20:19.123" v="1326" actId="164"/>
          <ac:grpSpMkLst>
            <pc:docMk/>
            <pc:sldMk cId="179329660" sldId="258"/>
            <ac:grpSpMk id="168" creationId="{E2EF5D38-39C0-5F0B-2412-E561E6F73A64}"/>
          </ac:grpSpMkLst>
        </pc:grpChg>
        <pc:grpChg chg="add mod ord">
          <ac:chgData name="남 상현" userId="03ad4a8e8f7310f3" providerId="LiveId" clId="{7B1F26D3-2C68-4FED-926C-F28622257C94}" dt="2022-05-11T11:20:19.123" v="1326" actId="164"/>
          <ac:grpSpMkLst>
            <pc:docMk/>
            <pc:sldMk cId="179329660" sldId="258"/>
            <ac:grpSpMk id="176" creationId="{404C8704-6437-1E19-3781-24833DD14E99}"/>
          </ac:grpSpMkLst>
        </pc:grpChg>
        <pc:grpChg chg="add mod">
          <ac:chgData name="남 상현" userId="03ad4a8e8f7310f3" providerId="LiveId" clId="{7B1F26D3-2C68-4FED-926C-F28622257C94}" dt="2022-05-11T11:20:19.123" v="1326" actId="164"/>
          <ac:grpSpMkLst>
            <pc:docMk/>
            <pc:sldMk cId="179329660" sldId="258"/>
            <ac:grpSpMk id="177" creationId="{69861FB4-2050-9946-78C5-0B20447816F4}"/>
          </ac:grpSpMkLst>
        </pc:grpChg>
        <pc:grpChg chg="add mod">
          <ac:chgData name="남 상현" userId="03ad4a8e8f7310f3" providerId="LiveId" clId="{7B1F26D3-2C68-4FED-926C-F28622257C94}" dt="2022-05-11T11:20:19.123" v="1326" actId="164"/>
          <ac:grpSpMkLst>
            <pc:docMk/>
            <pc:sldMk cId="179329660" sldId="258"/>
            <ac:grpSpMk id="185" creationId="{7753ACFD-AC9E-3E5C-BAD8-7E6E0460CDF1}"/>
          </ac:grpSpMkLst>
        </pc:grpChg>
        <pc:grpChg chg="add mod">
          <ac:chgData name="남 상현" userId="03ad4a8e8f7310f3" providerId="LiveId" clId="{7B1F26D3-2C68-4FED-926C-F28622257C94}" dt="2022-05-11T11:20:20.669" v="1327" actId="1076"/>
          <ac:grpSpMkLst>
            <pc:docMk/>
            <pc:sldMk cId="179329660" sldId="258"/>
            <ac:grpSpMk id="193" creationId="{2124DAB5-6B2E-A75B-F7CF-6FBD6C96DC2F}"/>
          </ac:grpSpMkLst>
        </pc:grpChg>
        <pc:graphicFrameChg chg="add del">
          <ac:chgData name="남 상현" userId="03ad4a8e8f7310f3" providerId="LiveId" clId="{7B1F26D3-2C68-4FED-926C-F28622257C94}" dt="2022-05-11T10:59:13.799" v="883" actId="478"/>
          <ac:graphicFrameMkLst>
            <pc:docMk/>
            <pc:sldMk cId="179329660" sldId="258"/>
            <ac:graphicFrameMk id="2" creationId="{C48DCAB1-2985-E1D4-C68A-01FBC55FD99E}"/>
          </ac:graphicFrameMkLst>
        </pc:graphicFrameChg>
        <pc:picChg chg="add mod">
          <ac:chgData name="남 상현" userId="03ad4a8e8f7310f3" providerId="LiveId" clId="{7B1F26D3-2C68-4FED-926C-F28622257C94}" dt="2022-05-11T11:17:50.164" v="1270" actId="164"/>
          <ac:picMkLst>
            <pc:docMk/>
            <pc:sldMk cId="179329660" sldId="258"/>
            <ac:picMk id="156" creationId="{A61CC5C6-5619-8074-16C0-378063E46132}"/>
          </ac:picMkLst>
        </pc:picChg>
        <pc:picChg chg="add mod">
          <ac:chgData name="남 상현" userId="03ad4a8e8f7310f3" providerId="LiveId" clId="{7B1F26D3-2C68-4FED-926C-F28622257C94}" dt="2022-05-11T11:17:50.164" v="1270" actId="164"/>
          <ac:picMkLst>
            <pc:docMk/>
            <pc:sldMk cId="179329660" sldId="258"/>
            <ac:picMk id="157" creationId="{DCCEF5AC-1ADC-B457-FC53-F56990F976C4}"/>
          </ac:picMkLst>
        </pc:picChg>
        <pc:picChg chg="add mod">
          <ac:chgData name="남 상현" userId="03ad4a8e8f7310f3" providerId="LiveId" clId="{7B1F26D3-2C68-4FED-926C-F28622257C94}" dt="2022-05-11T11:17:50.164" v="1270" actId="164"/>
          <ac:picMkLst>
            <pc:docMk/>
            <pc:sldMk cId="179329660" sldId="258"/>
            <ac:picMk id="158" creationId="{246C7BE9-AA62-87FB-28D0-2F6FE06F9B2D}"/>
          </ac:picMkLst>
        </pc:picChg>
        <pc:picChg chg="add mod">
          <ac:chgData name="남 상현" userId="03ad4a8e8f7310f3" providerId="LiveId" clId="{7B1F26D3-2C68-4FED-926C-F28622257C94}" dt="2022-05-11T11:17:50.164" v="1270" actId="164"/>
          <ac:picMkLst>
            <pc:docMk/>
            <pc:sldMk cId="179329660" sldId="258"/>
            <ac:picMk id="159" creationId="{3074F9F0-5D53-6FEF-94F8-88925DB876AF}"/>
          </ac:picMkLst>
        </pc:picChg>
        <pc:picChg chg="add mod">
          <ac:chgData name="남 상현" userId="03ad4a8e8f7310f3" providerId="LiveId" clId="{7B1F26D3-2C68-4FED-926C-F28622257C94}" dt="2022-05-11T11:17:50.164" v="1270" actId="164"/>
          <ac:picMkLst>
            <pc:docMk/>
            <pc:sldMk cId="179329660" sldId="258"/>
            <ac:picMk id="160" creationId="{199FC89C-D559-2D8D-664E-DDE54E534DF6}"/>
          </ac:picMkLst>
        </pc:picChg>
        <pc:picChg chg="add mod">
          <ac:chgData name="남 상현" userId="03ad4a8e8f7310f3" providerId="LiveId" clId="{7B1F26D3-2C68-4FED-926C-F28622257C94}" dt="2022-05-11T11:17:50.164" v="1270" actId="164"/>
          <ac:picMkLst>
            <pc:docMk/>
            <pc:sldMk cId="179329660" sldId="258"/>
            <ac:picMk id="161" creationId="{77EF32E4-BDC9-11EB-5FE5-A66A9BCD42C6}"/>
          </ac:picMkLst>
        </pc:picChg>
        <pc:picChg chg="add mod">
          <ac:chgData name="남 상현" userId="03ad4a8e8f7310f3" providerId="LiveId" clId="{7B1F26D3-2C68-4FED-926C-F28622257C94}" dt="2022-05-11T11:17:50.164" v="1270" actId="164"/>
          <ac:picMkLst>
            <pc:docMk/>
            <pc:sldMk cId="179329660" sldId="258"/>
            <ac:picMk id="162" creationId="{758F69FC-F1EF-AF78-894C-70A605DE296E}"/>
          </ac:picMkLst>
        </pc:picChg>
        <pc:picChg chg="add mod">
          <ac:chgData name="남 상현" userId="03ad4a8e8f7310f3" providerId="LiveId" clId="{7B1F26D3-2C68-4FED-926C-F28622257C94}" dt="2022-05-11T11:17:50.164" v="1270" actId="164"/>
          <ac:picMkLst>
            <pc:docMk/>
            <pc:sldMk cId="179329660" sldId="258"/>
            <ac:picMk id="163" creationId="{A048E995-C578-AD66-8938-5DFF51FBA9D7}"/>
          </ac:picMkLst>
        </pc:picChg>
        <pc:picChg chg="add mod">
          <ac:chgData name="남 상현" userId="03ad4a8e8f7310f3" providerId="LiveId" clId="{7B1F26D3-2C68-4FED-926C-F28622257C94}" dt="2022-05-11T11:17:50.164" v="1270" actId="164"/>
          <ac:picMkLst>
            <pc:docMk/>
            <pc:sldMk cId="179329660" sldId="258"/>
            <ac:picMk id="164" creationId="{703A325C-A183-623D-8F04-CA7B33863637}"/>
          </ac:picMkLst>
        </pc:picChg>
      </pc:sldChg>
      <pc:sldChg chg="addSp delSp modSp add mod">
        <pc:chgData name="남 상현" userId="03ad4a8e8f7310f3" providerId="LiveId" clId="{7B1F26D3-2C68-4FED-926C-F28622257C94}" dt="2022-05-11T11:28:20.715" v="1791" actId="20577"/>
        <pc:sldMkLst>
          <pc:docMk/>
          <pc:sldMk cId="1102214314" sldId="259"/>
        </pc:sldMkLst>
        <pc:spChg chg="mod">
          <ac:chgData name="남 상현" userId="03ad4a8e8f7310f3" providerId="LiveId" clId="{7B1F26D3-2C68-4FED-926C-F28622257C94}" dt="2022-05-11T09:11:45.741" v="50" actId="20577"/>
          <ac:spMkLst>
            <pc:docMk/>
            <pc:sldMk cId="1102214314" sldId="259"/>
            <ac:spMk id="22" creationId="{426FF49E-F560-B7A8-3D1E-55AA71B44A8D}"/>
          </ac:spMkLst>
        </pc:spChg>
        <pc:spChg chg="mod">
          <ac:chgData name="남 상현" userId="03ad4a8e8f7310f3" providerId="LiveId" clId="{7B1F26D3-2C68-4FED-926C-F28622257C94}" dt="2022-05-11T11:21:54.735" v="1330"/>
          <ac:spMkLst>
            <pc:docMk/>
            <pc:sldMk cId="1102214314" sldId="259"/>
            <ac:spMk id="24" creationId="{9DB76E20-7BF1-5722-797D-A7AEEB380B91}"/>
          </ac:spMkLst>
        </pc:spChg>
        <pc:spChg chg="mod">
          <ac:chgData name="남 상현" userId="03ad4a8e8f7310f3" providerId="LiveId" clId="{7B1F26D3-2C68-4FED-926C-F28622257C94}" dt="2022-05-11T11:21:54.735" v="1330"/>
          <ac:spMkLst>
            <pc:docMk/>
            <pc:sldMk cId="1102214314" sldId="259"/>
            <ac:spMk id="25" creationId="{5076F743-28BD-8A37-0BDE-54894EF9D34C}"/>
          </ac:spMkLst>
        </pc:spChg>
        <pc:spChg chg="mod">
          <ac:chgData name="남 상현" userId="03ad4a8e8f7310f3" providerId="LiveId" clId="{7B1F26D3-2C68-4FED-926C-F28622257C94}" dt="2022-05-11T11:21:54.735" v="1330"/>
          <ac:spMkLst>
            <pc:docMk/>
            <pc:sldMk cId="1102214314" sldId="259"/>
            <ac:spMk id="26" creationId="{FACD89E6-7351-29A7-29D0-38389C044A6F}"/>
          </ac:spMkLst>
        </pc:spChg>
        <pc:spChg chg="mod">
          <ac:chgData name="남 상현" userId="03ad4a8e8f7310f3" providerId="LiveId" clId="{7B1F26D3-2C68-4FED-926C-F28622257C94}" dt="2022-05-11T11:21:54.735" v="1330"/>
          <ac:spMkLst>
            <pc:docMk/>
            <pc:sldMk cId="1102214314" sldId="259"/>
            <ac:spMk id="27" creationId="{B11E81C8-A3B1-CFC7-E5B2-CECBB2BA26EA}"/>
          </ac:spMkLst>
        </pc:spChg>
        <pc:spChg chg="mod">
          <ac:chgData name="남 상현" userId="03ad4a8e8f7310f3" providerId="LiveId" clId="{7B1F26D3-2C68-4FED-926C-F28622257C94}" dt="2022-05-11T11:21:54.735" v="1330"/>
          <ac:spMkLst>
            <pc:docMk/>
            <pc:sldMk cId="1102214314" sldId="259"/>
            <ac:spMk id="28" creationId="{B923DFB4-348D-346C-4A00-5A0504AE370F}"/>
          </ac:spMkLst>
        </pc:spChg>
        <pc:spChg chg="mod">
          <ac:chgData name="남 상현" userId="03ad4a8e8f7310f3" providerId="LiveId" clId="{7B1F26D3-2C68-4FED-926C-F28622257C94}" dt="2022-05-11T11:21:54.735" v="1330"/>
          <ac:spMkLst>
            <pc:docMk/>
            <pc:sldMk cId="1102214314" sldId="259"/>
            <ac:spMk id="29" creationId="{78F3C99A-D478-8F6F-2FA3-2C88080A94A9}"/>
          </ac:spMkLst>
        </pc:spChg>
        <pc:spChg chg="mod">
          <ac:chgData name="남 상현" userId="03ad4a8e8f7310f3" providerId="LiveId" clId="{7B1F26D3-2C68-4FED-926C-F28622257C94}" dt="2022-05-11T11:21:54.735" v="1330"/>
          <ac:spMkLst>
            <pc:docMk/>
            <pc:sldMk cId="1102214314" sldId="259"/>
            <ac:spMk id="30" creationId="{350578AD-639F-C64B-64DF-804936D7398B}"/>
          </ac:spMkLst>
        </pc:spChg>
        <pc:spChg chg="mod">
          <ac:chgData name="남 상현" userId="03ad4a8e8f7310f3" providerId="LiveId" clId="{7B1F26D3-2C68-4FED-926C-F28622257C94}" dt="2022-05-11T11:21:54.735" v="1330"/>
          <ac:spMkLst>
            <pc:docMk/>
            <pc:sldMk cId="1102214314" sldId="259"/>
            <ac:spMk id="31" creationId="{AEF19897-6AD4-E38A-24C1-19460B2E170A}"/>
          </ac:spMkLst>
        </pc:spChg>
        <pc:spChg chg="mod">
          <ac:chgData name="남 상현" userId="03ad4a8e8f7310f3" providerId="LiveId" clId="{7B1F26D3-2C68-4FED-926C-F28622257C94}" dt="2022-05-11T11:21:54.735" v="1330"/>
          <ac:spMkLst>
            <pc:docMk/>
            <pc:sldMk cId="1102214314" sldId="259"/>
            <ac:spMk id="32" creationId="{4F449E46-68CD-D703-DB5C-F3BA5A8383FC}"/>
          </ac:spMkLst>
        </pc:spChg>
        <pc:spChg chg="mod">
          <ac:chgData name="남 상현" userId="03ad4a8e8f7310f3" providerId="LiveId" clId="{7B1F26D3-2C68-4FED-926C-F28622257C94}" dt="2022-05-11T11:21:54.735" v="1330"/>
          <ac:spMkLst>
            <pc:docMk/>
            <pc:sldMk cId="1102214314" sldId="259"/>
            <ac:spMk id="33" creationId="{3A647224-5EA9-AA9E-7F10-45367278FFD1}"/>
          </ac:spMkLst>
        </pc:spChg>
        <pc:spChg chg="mod">
          <ac:chgData name="남 상현" userId="03ad4a8e8f7310f3" providerId="LiveId" clId="{7B1F26D3-2C68-4FED-926C-F28622257C94}" dt="2022-05-11T11:21:54.735" v="1330"/>
          <ac:spMkLst>
            <pc:docMk/>
            <pc:sldMk cId="1102214314" sldId="259"/>
            <ac:spMk id="34" creationId="{0974EB3B-3CF7-8D6C-37B0-7178EF587381}"/>
          </ac:spMkLst>
        </pc:spChg>
        <pc:spChg chg="mod">
          <ac:chgData name="남 상현" userId="03ad4a8e8f7310f3" providerId="LiveId" clId="{7B1F26D3-2C68-4FED-926C-F28622257C94}" dt="2022-05-11T11:21:54.735" v="1330"/>
          <ac:spMkLst>
            <pc:docMk/>
            <pc:sldMk cId="1102214314" sldId="259"/>
            <ac:spMk id="35" creationId="{A1EF1944-7F11-B323-D745-26230550C3E1}"/>
          </ac:spMkLst>
        </pc:spChg>
        <pc:spChg chg="mod">
          <ac:chgData name="남 상현" userId="03ad4a8e8f7310f3" providerId="LiveId" clId="{7B1F26D3-2C68-4FED-926C-F28622257C94}" dt="2022-05-11T11:21:54.735" v="1330"/>
          <ac:spMkLst>
            <pc:docMk/>
            <pc:sldMk cId="1102214314" sldId="259"/>
            <ac:spMk id="36" creationId="{797360E8-8BA0-4F24-C159-15E61CD1C093}"/>
          </ac:spMkLst>
        </pc:spChg>
        <pc:spChg chg="mod">
          <ac:chgData name="남 상현" userId="03ad4a8e8f7310f3" providerId="LiveId" clId="{7B1F26D3-2C68-4FED-926C-F28622257C94}" dt="2022-05-11T11:21:54.735" v="1330"/>
          <ac:spMkLst>
            <pc:docMk/>
            <pc:sldMk cId="1102214314" sldId="259"/>
            <ac:spMk id="37" creationId="{44F15145-EAA3-9FE1-7074-79CAEE697F17}"/>
          </ac:spMkLst>
        </pc:spChg>
        <pc:spChg chg="mod">
          <ac:chgData name="남 상현" userId="03ad4a8e8f7310f3" providerId="LiveId" clId="{7B1F26D3-2C68-4FED-926C-F28622257C94}" dt="2022-05-11T11:21:54.735" v="1330"/>
          <ac:spMkLst>
            <pc:docMk/>
            <pc:sldMk cId="1102214314" sldId="259"/>
            <ac:spMk id="38" creationId="{634A82D7-8E6D-D968-E897-A740F7BF3248}"/>
          </ac:spMkLst>
        </pc:spChg>
        <pc:spChg chg="mod">
          <ac:chgData name="남 상현" userId="03ad4a8e8f7310f3" providerId="LiveId" clId="{7B1F26D3-2C68-4FED-926C-F28622257C94}" dt="2022-05-11T11:21:54.735" v="1330"/>
          <ac:spMkLst>
            <pc:docMk/>
            <pc:sldMk cId="1102214314" sldId="259"/>
            <ac:spMk id="39" creationId="{5AB48593-7513-FDF0-14E3-F0C85CE96E5D}"/>
          </ac:spMkLst>
        </pc:spChg>
        <pc:spChg chg="mod">
          <ac:chgData name="남 상현" userId="03ad4a8e8f7310f3" providerId="LiveId" clId="{7B1F26D3-2C68-4FED-926C-F28622257C94}" dt="2022-05-11T11:21:54.735" v="1330"/>
          <ac:spMkLst>
            <pc:docMk/>
            <pc:sldMk cId="1102214314" sldId="259"/>
            <ac:spMk id="40" creationId="{14AACC7A-2BA5-6036-C853-9F9F5078CD4A}"/>
          </ac:spMkLst>
        </pc:spChg>
        <pc:spChg chg="mod">
          <ac:chgData name="남 상현" userId="03ad4a8e8f7310f3" providerId="LiveId" clId="{7B1F26D3-2C68-4FED-926C-F28622257C94}" dt="2022-05-11T11:21:54.735" v="1330"/>
          <ac:spMkLst>
            <pc:docMk/>
            <pc:sldMk cId="1102214314" sldId="259"/>
            <ac:spMk id="41" creationId="{7149C00D-5F4D-6BE3-665E-BFECF0F2A143}"/>
          </ac:spMkLst>
        </pc:spChg>
        <pc:spChg chg="mod">
          <ac:chgData name="남 상현" userId="03ad4a8e8f7310f3" providerId="LiveId" clId="{7B1F26D3-2C68-4FED-926C-F28622257C94}" dt="2022-05-11T11:21:54.735" v="1330"/>
          <ac:spMkLst>
            <pc:docMk/>
            <pc:sldMk cId="1102214314" sldId="259"/>
            <ac:spMk id="42" creationId="{65579CE9-A2BF-3DA8-2A1A-A1D763A3DCE1}"/>
          </ac:spMkLst>
        </pc:spChg>
        <pc:spChg chg="mod">
          <ac:chgData name="남 상현" userId="03ad4a8e8f7310f3" providerId="LiveId" clId="{7B1F26D3-2C68-4FED-926C-F28622257C94}" dt="2022-05-11T11:21:54.735" v="1330"/>
          <ac:spMkLst>
            <pc:docMk/>
            <pc:sldMk cId="1102214314" sldId="259"/>
            <ac:spMk id="43" creationId="{6D2B76BE-2BBD-D462-FBAE-059CE50DEF38}"/>
          </ac:spMkLst>
        </pc:spChg>
        <pc:spChg chg="mod">
          <ac:chgData name="남 상현" userId="03ad4a8e8f7310f3" providerId="LiveId" clId="{7B1F26D3-2C68-4FED-926C-F28622257C94}" dt="2022-05-11T11:21:54.735" v="1330"/>
          <ac:spMkLst>
            <pc:docMk/>
            <pc:sldMk cId="1102214314" sldId="259"/>
            <ac:spMk id="44" creationId="{DF605648-6BD4-6DE2-B7D1-605CA52BE50A}"/>
          </ac:spMkLst>
        </pc:spChg>
        <pc:spChg chg="mod">
          <ac:chgData name="남 상현" userId="03ad4a8e8f7310f3" providerId="LiveId" clId="{7B1F26D3-2C68-4FED-926C-F28622257C94}" dt="2022-05-11T11:21:54.735" v="1330"/>
          <ac:spMkLst>
            <pc:docMk/>
            <pc:sldMk cId="1102214314" sldId="259"/>
            <ac:spMk id="45" creationId="{86C3E0B9-8C29-37AF-38E5-15DA8D2AAB45}"/>
          </ac:spMkLst>
        </pc:spChg>
        <pc:spChg chg="mod">
          <ac:chgData name="남 상현" userId="03ad4a8e8f7310f3" providerId="LiveId" clId="{7B1F26D3-2C68-4FED-926C-F28622257C94}" dt="2022-05-11T11:21:54.735" v="1330"/>
          <ac:spMkLst>
            <pc:docMk/>
            <pc:sldMk cId="1102214314" sldId="259"/>
            <ac:spMk id="46" creationId="{E3368945-52DE-3FD6-CD2B-E02548B532A6}"/>
          </ac:spMkLst>
        </pc:spChg>
        <pc:spChg chg="mod">
          <ac:chgData name="남 상현" userId="03ad4a8e8f7310f3" providerId="LiveId" clId="{7B1F26D3-2C68-4FED-926C-F28622257C94}" dt="2022-05-11T11:21:54.735" v="1330"/>
          <ac:spMkLst>
            <pc:docMk/>
            <pc:sldMk cId="1102214314" sldId="259"/>
            <ac:spMk id="47" creationId="{2FF6AB4F-1E5A-AE2A-B9B0-75C9F7C5A799}"/>
          </ac:spMkLst>
        </pc:spChg>
        <pc:spChg chg="mod">
          <ac:chgData name="남 상현" userId="03ad4a8e8f7310f3" providerId="LiveId" clId="{7B1F26D3-2C68-4FED-926C-F28622257C94}" dt="2022-05-11T11:21:54.735" v="1330"/>
          <ac:spMkLst>
            <pc:docMk/>
            <pc:sldMk cId="1102214314" sldId="259"/>
            <ac:spMk id="48" creationId="{AD52961F-A6FA-A978-9E50-BABBE1361B4E}"/>
          </ac:spMkLst>
        </pc:spChg>
        <pc:spChg chg="mod">
          <ac:chgData name="남 상현" userId="03ad4a8e8f7310f3" providerId="LiveId" clId="{7B1F26D3-2C68-4FED-926C-F28622257C94}" dt="2022-05-11T11:21:54.735" v="1330"/>
          <ac:spMkLst>
            <pc:docMk/>
            <pc:sldMk cId="1102214314" sldId="259"/>
            <ac:spMk id="49" creationId="{30434AC0-7A37-03DF-4F6D-BE7C2859DBC9}"/>
          </ac:spMkLst>
        </pc:spChg>
        <pc:spChg chg="mod">
          <ac:chgData name="남 상현" userId="03ad4a8e8f7310f3" providerId="LiveId" clId="{7B1F26D3-2C68-4FED-926C-F28622257C94}" dt="2022-05-11T11:21:54.735" v="1330"/>
          <ac:spMkLst>
            <pc:docMk/>
            <pc:sldMk cId="1102214314" sldId="259"/>
            <ac:spMk id="50" creationId="{8E723DF4-7B99-CB09-526D-FC14061DCF2E}"/>
          </ac:spMkLst>
        </pc:spChg>
        <pc:spChg chg="mod">
          <ac:chgData name="남 상현" userId="03ad4a8e8f7310f3" providerId="LiveId" clId="{7B1F26D3-2C68-4FED-926C-F28622257C94}" dt="2022-05-11T11:21:54.735" v="1330"/>
          <ac:spMkLst>
            <pc:docMk/>
            <pc:sldMk cId="1102214314" sldId="259"/>
            <ac:spMk id="51" creationId="{847083F4-2D13-21CC-ABD7-699F43FA97CD}"/>
          </ac:spMkLst>
        </pc:spChg>
        <pc:spChg chg="mod">
          <ac:chgData name="남 상현" userId="03ad4a8e8f7310f3" providerId="LiveId" clId="{7B1F26D3-2C68-4FED-926C-F28622257C94}" dt="2022-05-11T11:21:54.735" v="1330"/>
          <ac:spMkLst>
            <pc:docMk/>
            <pc:sldMk cId="1102214314" sldId="259"/>
            <ac:spMk id="52" creationId="{9F9210BB-B305-5C19-735D-4DC9F6DD9F06}"/>
          </ac:spMkLst>
        </pc:spChg>
        <pc:spChg chg="mod">
          <ac:chgData name="남 상현" userId="03ad4a8e8f7310f3" providerId="LiveId" clId="{7B1F26D3-2C68-4FED-926C-F28622257C94}" dt="2022-05-11T11:21:54.735" v="1330"/>
          <ac:spMkLst>
            <pc:docMk/>
            <pc:sldMk cId="1102214314" sldId="259"/>
            <ac:spMk id="53" creationId="{65F5872E-6244-C1C8-1CDE-497ECA6FE1CC}"/>
          </ac:spMkLst>
        </pc:spChg>
        <pc:spChg chg="mod">
          <ac:chgData name="남 상현" userId="03ad4a8e8f7310f3" providerId="LiveId" clId="{7B1F26D3-2C68-4FED-926C-F28622257C94}" dt="2022-05-11T11:21:54.735" v="1330"/>
          <ac:spMkLst>
            <pc:docMk/>
            <pc:sldMk cId="1102214314" sldId="259"/>
            <ac:spMk id="54" creationId="{939D9E67-0F1B-0EBD-3B39-445455EF43A1}"/>
          </ac:spMkLst>
        </pc:spChg>
        <pc:spChg chg="mod">
          <ac:chgData name="남 상현" userId="03ad4a8e8f7310f3" providerId="LiveId" clId="{7B1F26D3-2C68-4FED-926C-F28622257C94}" dt="2022-05-11T11:21:54.735" v="1330"/>
          <ac:spMkLst>
            <pc:docMk/>
            <pc:sldMk cId="1102214314" sldId="259"/>
            <ac:spMk id="55" creationId="{08FA5D9A-28F9-A2CC-7F60-27A7DAEE5113}"/>
          </ac:spMkLst>
        </pc:spChg>
        <pc:spChg chg="mod">
          <ac:chgData name="남 상현" userId="03ad4a8e8f7310f3" providerId="LiveId" clId="{7B1F26D3-2C68-4FED-926C-F28622257C94}" dt="2022-05-11T11:21:54.735" v="1330"/>
          <ac:spMkLst>
            <pc:docMk/>
            <pc:sldMk cId="1102214314" sldId="259"/>
            <ac:spMk id="56" creationId="{875BBDD0-6426-AB1E-3381-9D28A17EEB11}"/>
          </ac:spMkLst>
        </pc:spChg>
        <pc:spChg chg="mod">
          <ac:chgData name="남 상현" userId="03ad4a8e8f7310f3" providerId="LiveId" clId="{7B1F26D3-2C68-4FED-926C-F28622257C94}" dt="2022-05-11T11:21:54.735" v="1330"/>
          <ac:spMkLst>
            <pc:docMk/>
            <pc:sldMk cId="1102214314" sldId="259"/>
            <ac:spMk id="57" creationId="{54E0D9A4-2045-7893-E8AF-EC18CD02A80B}"/>
          </ac:spMkLst>
        </pc:spChg>
        <pc:spChg chg="mod">
          <ac:chgData name="남 상현" userId="03ad4a8e8f7310f3" providerId="LiveId" clId="{7B1F26D3-2C68-4FED-926C-F28622257C94}" dt="2022-05-11T11:21:54.735" v="1330"/>
          <ac:spMkLst>
            <pc:docMk/>
            <pc:sldMk cId="1102214314" sldId="259"/>
            <ac:spMk id="58" creationId="{EA913FE9-D47E-7AB4-876E-A2D360992B6E}"/>
          </ac:spMkLst>
        </pc:spChg>
        <pc:spChg chg="mod">
          <ac:chgData name="남 상현" userId="03ad4a8e8f7310f3" providerId="LiveId" clId="{7B1F26D3-2C68-4FED-926C-F28622257C94}" dt="2022-05-11T11:21:54.735" v="1330"/>
          <ac:spMkLst>
            <pc:docMk/>
            <pc:sldMk cId="1102214314" sldId="259"/>
            <ac:spMk id="59" creationId="{9F60CF0A-4425-E441-A695-95E95042C501}"/>
          </ac:spMkLst>
        </pc:spChg>
        <pc:spChg chg="mod">
          <ac:chgData name="남 상현" userId="03ad4a8e8f7310f3" providerId="LiveId" clId="{7B1F26D3-2C68-4FED-926C-F28622257C94}" dt="2022-05-11T11:21:56.341" v="1332"/>
          <ac:spMkLst>
            <pc:docMk/>
            <pc:sldMk cId="1102214314" sldId="259"/>
            <ac:spMk id="61" creationId="{B7BE4F73-D3AF-703C-D532-20A3581633A2}"/>
          </ac:spMkLst>
        </pc:spChg>
        <pc:spChg chg="mod">
          <ac:chgData name="남 상현" userId="03ad4a8e8f7310f3" providerId="LiveId" clId="{7B1F26D3-2C68-4FED-926C-F28622257C94}" dt="2022-05-11T11:21:56.341" v="1332"/>
          <ac:spMkLst>
            <pc:docMk/>
            <pc:sldMk cId="1102214314" sldId="259"/>
            <ac:spMk id="62" creationId="{23925A0A-CBFC-A435-BED7-12D6FDB5BEBC}"/>
          </ac:spMkLst>
        </pc:spChg>
        <pc:spChg chg="mod">
          <ac:chgData name="남 상현" userId="03ad4a8e8f7310f3" providerId="LiveId" clId="{7B1F26D3-2C68-4FED-926C-F28622257C94}" dt="2022-05-11T11:21:56.341" v="1332"/>
          <ac:spMkLst>
            <pc:docMk/>
            <pc:sldMk cId="1102214314" sldId="259"/>
            <ac:spMk id="63" creationId="{F86E517A-1C46-8063-075E-845B82601715}"/>
          </ac:spMkLst>
        </pc:spChg>
        <pc:spChg chg="mod">
          <ac:chgData name="남 상현" userId="03ad4a8e8f7310f3" providerId="LiveId" clId="{7B1F26D3-2C68-4FED-926C-F28622257C94}" dt="2022-05-11T11:21:56.341" v="1332"/>
          <ac:spMkLst>
            <pc:docMk/>
            <pc:sldMk cId="1102214314" sldId="259"/>
            <ac:spMk id="64" creationId="{485208A5-59E7-7384-760E-339DD30DE422}"/>
          </ac:spMkLst>
        </pc:spChg>
        <pc:spChg chg="mod">
          <ac:chgData name="남 상현" userId="03ad4a8e8f7310f3" providerId="LiveId" clId="{7B1F26D3-2C68-4FED-926C-F28622257C94}" dt="2022-05-11T11:21:56.341" v="1332"/>
          <ac:spMkLst>
            <pc:docMk/>
            <pc:sldMk cId="1102214314" sldId="259"/>
            <ac:spMk id="65" creationId="{38CECC71-5CAF-EB80-92AD-384A18759C57}"/>
          </ac:spMkLst>
        </pc:spChg>
        <pc:spChg chg="mod">
          <ac:chgData name="남 상현" userId="03ad4a8e8f7310f3" providerId="LiveId" clId="{7B1F26D3-2C68-4FED-926C-F28622257C94}" dt="2022-05-11T11:21:56.341" v="1332"/>
          <ac:spMkLst>
            <pc:docMk/>
            <pc:sldMk cId="1102214314" sldId="259"/>
            <ac:spMk id="66" creationId="{1A314BB0-F00A-D565-C57C-B299E98EF9F1}"/>
          </ac:spMkLst>
        </pc:spChg>
        <pc:spChg chg="mod">
          <ac:chgData name="남 상현" userId="03ad4a8e8f7310f3" providerId="LiveId" clId="{7B1F26D3-2C68-4FED-926C-F28622257C94}" dt="2022-05-11T11:21:56.341" v="1332"/>
          <ac:spMkLst>
            <pc:docMk/>
            <pc:sldMk cId="1102214314" sldId="259"/>
            <ac:spMk id="67" creationId="{B0C6C60F-0ED6-4DA3-06FA-3DC7A38DAC63}"/>
          </ac:spMkLst>
        </pc:spChg>
        <pc:spChg chg="mod">
          <ac:chgData name="남 상현" userId="03ad4a8e8f7310f3" providerId="LiveId" clId="{7B1F26D3-2C68-4FED-926C-F28622257C94}" dt="2022-05-11T11:21:56.341" v="1332"/>
          <ac:spMkLst>
            <pc:docMk/>
            <pc:sldMk cId="1102214314" sldId="259"/>
            <ac:spMk id="68" creationId="{E09D1CF9-E570-85C6-7AB7-22FC65997BB1}"/>
          </ac:spMkLst>
        </pc:spChg>
        <pc:spChg chg="mod">
          <ac:chgData name="남 상현" userId="03ad4a8e8f7310f3" providerId="LiveId" clId="{7B1F26D3-2C68-4FED-926C-F28622257C94}" dt="2022-05-11T11:21:56.341" v="1332"/>
          <ac:spMkLst>
            <pc:docMk/>
            <pc:sldMk cId="1102214314" sldId="259"/>
            <ac:spMk id="69" creationId="{4E4EE9E2-00D1-598C-7F0A-C168229D8F3E}"/>
          </ac:spMkLst>
        </pc:spChg>
        <pc:spChg chg="mod">
          <ac:chgData name="남 상현" userId="03ad4a8e8f7310f3" providerId="LiveId" clId="{7B1F26D3-2C68-4FED-926C-F28622257C94}" dt="2022-05-11T11:21:56.341" v="1332"/>
          <ac:spMkLst>
            <pc:docMk/>
            <pc:sldMk cId="1102214314" sldId="259"/>
            <ac:spMk id="70" creationId="{DF583461-4262-5E99-F124-D23CDAA892F6}"/>
          </ac:spMkLst>
        </pc:spChg>
        <pc:spChg chg="mod">
          <ac:chgData name="남 상현" userId="03ad4a8e8f7310f3" providerId="LiveId" clId="{7B1F26D3-2C68-4FED-926C-F28622257C94}" dt="2022-05-11T11:21:56.341" v="1332"/>
          <ac:spMkLst>
            <pc:docMk/>
            <pc:sldMk cId="1102214314" sldId="259"/>
            <ac:spMk id="71" creationId="{D07DBD67-5587-4840-FF45-D9279B383211}"/>
          </ac:spMkLst>
        </pc:spChg>
        <pc:spChg chg="mod">
          <ac:chgData name="남 상현" userId="03ad4a8e8f7310f3" providerId="LiveId" clId="{7B1F26D3-2C68-4FED-926C-F28622257C94}" dt="2022-05-11T11:21:56.341" v="1332"/>
          <ac:spMkLst>
            <pc:docMk/>
            <pc:sldMk cId="1102214314" sldId="259"/>
            <ac:spMk id="72" creationId="{4A3CE2C7-A58E-EDDC-52B6-8869CE103C59}"/>
          </ac:spMkLst>
        </pc:spChg>
        <pc:spChg chg="mod">
          <ac:chgData name="남 상현" userId="03ad4a8e8f7310f3" providerId="LiveId" clId="{7B1F26D3-2C68-4FED-926C-F28622257C94}" dt="2022-05-11T11:21:56.341" v="1332"/>
          <ac:spMkLst>
            <pc:docMk/>
            <pc:sldMk cId="1102214314" sldId="259"/>
            <ac:spMk id="73" creationId="{1CE6143D-3E11-3DCE-1B26-DEAAD8A9EA11}"/>
          </ac:spMkLst>
        </pc:spChg>
        <pc:spChg chg="mod">
          <ac:chgData name="남 상현" userId="03ad4a8e8f7310f3" providerId="LiveId" clId="{7B1F26D3-2C68-4FED-926C-F28622257C94}" dt="2022-05-11T11:21:56.341" v="1332"/>
          <ac:spMkLst>
            <pc:docMk/>
            <pc:sldMk cId="1102214314" sldId="259"/>
            <ac:spMk id="74" creationId="{1B099827-508C-C07E-594B-6EDF37B35F73}"/>
          </ac:spMkLst>
        </pc:spChg>
        <pc:spChg chg="mod">
          <ac:chgData name="남 상현" userId="03ad4a8e8f7310f3" providerId="LiveId" clId="{7B1F26D3-2C68-4FED-926C-F28622257C94}" dt="2022-05-11T11:21:56.341" v="1332"/>
          <ac:spMkLst>
            <pc:docMk/>
            <pc:sldMk cId="1102214314" sldId="259"/>
            <ac:spMk id="75" creationId="{090C9784-B7E9-57E9-DC55-862A7D36E286}"/>
          </ac:spMkLst>
        </pc:spChg>
        <pc:spChg chg="mod">
          <ac:chgData name="남 상현" userId="03ad4a8e8f7310f3" providerId="LiveId" clId="{7B1F26D3-2C68-4FED-926C-F28622257C94}" dt="2022-05-11T11:21:56.341" v="1332"/>
          <ac:spMkLst>
            <pc:docMk/>
            <pc:sldMk cId="1102214314" sldId="259"/>
            <ac:spMk id="76" creationId="{1BADB27F-1A88-AF02-F382-CFF04CC144B3}"/>
          </ac:spMkLst>
        </pc:spChg>
        <pc:spChg chg="mod">
          <ac:chgData name="남 상현" userId="03ad4a8e8f7310f3" providerId="LiveId" clId="{7B1F26D3-2C68-4FED-926C-F28622257C94}" dt="2022-05-11T11:21:56.341" v="1332"/>
          <ac:spMkLst>
            <pc:docMk/>
            <pc:sldMk cId="1102214314" sldId="259"/>
            <ac:spMk id="77" creationId="{DDF83F6C-33B3-2336-85FF-8F385EEF4502}"/>
          </ac:spMkLst>
        </pc:spChg>
        <pc:spChg chg="mod">
          <ac:chgData name="남 상현" userId="03ad4a8e8f7310f3" providerId="LiveId" clId="{7B1F26D3-2C68-4FED-926C-F28622257C94}" dt="2022-05-11T11:21:56.341" v="1332"/>
          <ac:spMkLst>
            <pc:docMk/>
            <pc:sldMk cId="1102214314" sldId="259"/>
            <ac:spMk id="78" creationId="{FDD054F8-682F-CAF2-3B23-50FC73A64199}"/>
          </ac:spMkLst>
        </pc:spChg>
        <pc:spChg chg="mod">
          <ac:chgData name="남 상현" userId="03ad4a8e8f7310f3" providerId="LiveId" clId="{7B1F26D3-2C68-4FED-926C-F28622257C94}" dt="2022-05-11T11:21:56.341" v="1332"/>
          <ac:spMkLst>
            <pc:docMk/>
            <pc:sldMk cId="1102214314" sldId="259"/>
            <ac:spMk id="79" creationId="{D5B704A1-FFE9-4BED-647C-F63EEB4E9929}"/>
          </ac:spMkLst>
        </pc:spChg>
        <pc:spChg chg="mod">
          <ac:chgData name="남 상현" userId="03ad4a8e8f7310f3" providerId="LiveId" clId="{7B1F26D3-2C68-4FED-926C-F28622257C94}" dt="2022-05-11T11:21:56.341" v="1332"/>
          <ac:spMkLst>
            <pc:docMk/>
            <pc:sldMk cId="1102214314" sldId="259"/>
            <ac:spMk id="80" creationId="{58ADF55B-4A30-6327-197E-A13504C105D9}"/>
          </ac:spMkLst>
        </pc:spChg>
        <pc:spChg chg="mod">
          <ac:chgData name="남 상현" userId="03ad4a8e8f7310f3" providerId="LiveId" clId="{7B1F26D3-2C68-4FED-926C-F28622257C94}" dt="2022-05-11T11:21:56.341" v="1332"/>
          <ac:spMkLst>
            <pc:docMk/>
            <pc:sldMk cId="1102214314" sldId="259"/>
            <ac:spMk id="81" creationId="{FA5C0422-B759-93FB-116B-7E94AEDF256C}"/>
          </ac:spMkLst>
        </pc:spChg>
        <pc:spChg chg="mod">
          <ac:chgData name="남 상현" userId="03ad4a8e8f7310f3" providerId="LiveId" clId="{7B1F26D3-2C68-4FED-926C-F28622257C94}" dt="2022-05-11T11:21:56.341" v="1332"/>
          <ac:spMkLst>
            <pc:docMk/>
            <pc:sldMk cId="1102214314" sldId="259"/>
            <ac:spMk id="82" creationId="{137673F5-28E8-71FC-9BED-E13E6161C773}"/>
          </ac:spMkLst>
        </pc:spChg>
        <pc:spChg chg="mod">
          <ac:chgData name="남 상현" userId="03ad4a8e8f7310f3" providerId="LiveId" clId="{7B1F26D3-2C68-4FED-926C-F28622257C94}" dt="2022-05-11T11:21:56.341" v="1332"/>
          <ac:spMkLst>
            <pc:docMk/>
            <pc:sldMk cId="1102214314" sldId="259"/>
            <ac:spMk id="83" creationId="{C8DA07B6-2D4D-4264-8C04-408FF0B4126E}"/>
          </ac:spMkLst>
        </pc:spChg>
        <pc:spChg chg="mod">
          <ac:chgData name="남 상현" userId="03ad4a8e8f7310f3" providerId="LiveId" clId="{7B1F26D3-2C68-4FED-926C-F28622257C94}" dt="2022-05-11T11:21:56.341" v="1332"/>
          <ac:spMkLst>
            <pc:docMk/>
            <pc:sldMk cId="1102214314" sldId="259"/>
            <ac:spMk id="84" creationId="{E0D8D78E-8AD8-3189-D050-96F14D5A3681}"/>
          </ac:spMkLst>
        </pc:spChg>
        <pc:spChg chg="mod">
          <ac:chgData name="남 상현" userId="03ad4a8e8f7310f3" providerId="LiveId" clId="{7B1F26D3-2C68-4FED-926C-F28622257C94}" dt="2022-05-11T11:21:56.341" v="1332"/>
          <ac:spMkLst>
            <pc:docMk/>
            <pc:sldMk cId="1102214314" sldId="259"/>
            <ac:spMk id="85" creationId="{50D9BF26-0A59-218A-AD94-89D5D32DD019}"/>
          </ac:spMkLst>
        </pc:spChg>
        <pc:spChg chg="mod">
          <ac:chgData name="남 상현" userId="03ad4a8e8f7310f3" providerId="LiveId" clId="{7B1F26D3-2C68-4FED-926C-F28622257C94}" dt="2022-05-11T11:21:56.341" v="1332"/>
          <ac:spMkLst>
            <pc:docMk/>
            <pc:sldMk cId="1102214314" sldId="259"/>
            <ac:spMk id="86" creationId="{FB92CB1B-AF19-F218-3DCD-826A8A55D5EB}"/>
          </ac:spMkLst>
        </pc:spChg>
        <pc:spChg chg="mod">
          <ac:chgData name="남 상현" userId="03ad4a8e8f7310f3" providerId="LiveId" clId="{7B1F26D3-2C68-4FED-926C-F28622257C94}" dt="2022-05-11T11:21:56.341" v="1332"/>
          <ac:spMkLst>
            <pc:docMk/>
            <pc:sldMk cId="1102214314" sldId="259"/>
            <ac:spMk id="87" creationId="{AC95A48E-9617-3F2D-3C4D-B51FCE2F803C}"/>
          </ac:spMkLst>
        </pc:spChg>
        <pc:spChg chg="mod">
          <ac:chgData name="남 상현" userId="03ad4a8e8f7310f3" providerId="LiveId" clId="{7B1F26D3-2C68-4FED-926C-F28622257C94}" dt="2022-05-11T11:21:56.341" v="1332"/>
          <ac:spMkLst>
            <pc:docMk/>
            <pc:sldMk cId="1102214314" sldId="259"/>
            <ac:spMk id="88" creationId="{E2C5C1F3-691E-EF41-BCA6-715228E740F9}"/>
          </ac:spMkLst>
        </pc:spChg>
        <pc:spChg chg="mod">
          <ac:chgData name="남 상현" userId="03ad4a8e8f7310f3" providerId="LiveId" clId="{7B1F26D3-2C68-4FED-926C-F28622257C94}" dt="2022-05-11T11:21:56.341" v="1332"/>
          <ac:spMkLst>
            <pc:docMk/>
            <pc:sldMk cId="1102214314" sldId="259"/>
            <ac:spMk id="89" creationId="{2A2C650D-46A3-014D-B372-DAEE8C7B4C8E}"/>
          </ac:spMkLst>
        </pc:spChg>
        <pc:spChg chg="mod">
          <ac:chgData name="남 상현" userId="03ad4a8e8f7310f3" providerId="LiveId" clId="{7B1F26D3-2C68-4FED-926C-F28622257C94}" dt="2022-05-11T11:21:56.341" v="1332"/>
          <ac:spMkLst>
            <pc:docMk/>
            <pc:sldMk cId="1102214314" sldId="259"/>
            <ac:spMk id="90" creationId="{53DFB3C4-4FD4-5DB0-0CD5-BD2DC376757C}"/>
          </ac:spMkLst>
        </pc:spChg>
        <pc:spChg chg="mod">
          <ac:chgData name="남 상현" userId="03ad4a8e8f7310f3" providerId="LiveId" clId="{7B1F26D3-2C68-4FED-926C-F28622257C94}" dt="2022-05-11T11:21:56.341" v="1332"/>
          <ac:spMkLst>
            <pc:docMk/>
            <pc:sldMk cId="1102214314" sldId="259"/>
            <ac:spMk id="91" creationId="{7B3004FD-87EA-BCD5-A55F-3FFCE073F1DB}"/>
          </ac:spMkLst>
        </pc:spChg>
        <pc:spChg chg="mod">
          <ac:chgData name="남 상현" userId="03ad4a8e8f7310f3" providerId="LiveId" clId="{7B1F26D3-2C68-4FED-926C-F28622257C94}" dt="2022-05-11T11:21:56.341" v="1332"/>
          <ac:spMkLst>
            <pc:docMk/>
            <pc:sldMk cId="1102214314" sldId="259"/>
            <ac:spMk id="92" creationId="{7F052AFC-DDBB-623F-1BF5-4019DD3B8644}"/>
          </ac:spMkLst>
        </pc:spChg>
        <pc:spChg chg="mod">
          <ac:chgData name="남 상현" userId="03ad4a8e8f7310f3" providerId="LiveId" clId="{7B1F26D3-2C68-4FED-926C-F28622257C94}" dt="2022-05-11T11:21:56.341" v="1332"/>
          <ac:spMkLst>
            <pc:docMk/>
            <pc:sldMk cId="1102214314" sldId="259"/>
            <ac:spMk id="93" creationId="{9697AF5B-CA0C-5884-515E-0A182064ACC2}"/>
          </ac:spMkLst>
        </pc:spChg>
        <pc:spChg chg="mod">
          <ac:chgData name="남 상현" userId="03ad4a8e8f7310f3" providerId="LiveId" clId="{7B1F26D3-2C68-4FED-926C-F28622257C94}" dt="2022-05-11T11:21:56.341" v="1332"/>
          <ac:spMkLst>
            <pc:docMk/>
            <pc:sldMk cId="1102214314" sldId="259"/>
            <ac:spMk id="94" creationId="{93417C66-5FFA-19B0-D78B-4399304477E8}"/>
          </ac:spMkLst>
        </pc:spChg>
        <pc:spChg chg="mod">
          <ac:chgData name="남 상현" userId="03ad4a8e8f7310f3" providerId="LiveId" clId="{7B1F26D3-2C68-4FED-926C-F28622257C94}" dt="2022-05-11T11:21:56.341" v="1332"/>
          <ac:spMkLst>
            <pc:docMk/>
            <pc:sldMk cId="1102214314" sldId="259"/>
            <ac:spMk id="95" creationId="{C125A5B8-6645-9DE1-7E50-B4FF457EDE59}"/>
          </ac:spMkLst>
        </pc:spChg>
        <pc:spChg chg="mod">
          <ac:chgData name="남 상현" userId="03ad4a8e8f7310f3" providerId="LiveId" clId="{7B1F26D3-2C68-4FED-926C-F28622257C94}" dt="2022-05-11T11:21:56.341" v="1332"/>
          <ac:spMkLst>
            <pc:docMk/>
            <pc:sldMk cId="1102214314" sldId="259"/>
            <ac:spMk id="96" creationId="{18AD9411-A24B-83D1-1F69-2CCE9C16879E}"/>
          </ac:spMkLst>
        </pc:spChg>
        <pc:spChg chg="add mod">
          <ac:chgData name="남 상현" userId="03ad4a8e8f7310f3" providerId="LiveId" clId="{7B1F26D3-2C68-4FED-926C-F28622257C94}" dt="2022-05-11T11:22:30.670" v="1343" actId="164"/>
          <ac:spMkLst>
            <pc:docMk/>
            <pc:sldMk cId="1102214314" sldId="259"/>
            <ac:spMk id="99" creationId="{4CC4ECAD-51B3-28FA-C7B5-648E46A1C88B}"/>
          </ac:spMkLst>
        </pc:spChg>
        <pc:spChg chg="add mod">
          <ac:chgData name="남 상현" userId="03ad4a8e8f7310f3" providerId="LiveId" clId="{7B1F26D3-2C68-4FED-926C-F28622257C94}" dt="2022-05-11T11:22:30.670" v="1343" actId="164"/>
          <ac:spMkLst>
            <pc:docMk/>
            <pc:sldMk cId="1102214314" sldId="259"/>
            <ac:spMk id="100" creationId="{B8E00531-B466-18BD-4224-A71D5E89FD01}"/>
          </ac:spMkLst>
        </pc:spChg>
        <pc:spChg chg="mod">
          <ac:chgData name="남 상현" userId="03ad4a8e8f7310f3" providerId="LiveId" clId="{7B1F26D3-2C68-4FED-926C-F28622257C94}" dt="2022-05-11T11:22:33.650" v="1345"/>
          <ac:spMkLst>
            <pc:docMk/>
            <pc:sldMk cId="1102214314" sldId="259"/>
            <ac:spMk id="103" creationId="{727EEEBC-9E96-241A-8EBB-E694A7115F99}"/>
          </ac:spMkLst>
        </pc:spChg>
        <pc:spChg chg="mod">
          <ac:chgData name="남 상현" userId="03ad4a8e8f7310f3" providerId="LiveId" clId="{7B1F26D3-2C68-4FED-926C-F28622257C94}" dt="2022-05-11T11:22:33.650" v="1345"/>
          <ac:spMkLst>
            <pc:docMk/>
            <pc:sldMk cId="1102214314" sldId="259"/>
            <ac:spMk id="104" creationId="{7233B930-A4E5-440C-2A47-4DFB6D3C78DE}"/>
          </ac:spMkLst>
        </pc:spChg>
        <pc:spChg chg="add mod">
          <ac:chgData name="남 상현" userId="03ad4a8e8f7310f3" providerId="LiveId" clId="{7B1F26D3-2C68-4FED-926C-F28622257C94}" dt="2022-05-11T11:23:14.942" v="1359" actId="14100"/>
          <ac:spMkLst>
            <pc:docMk/>
            <pc:sldMk cId="1102214314" sldId="259"/>
            <ac:spMk id="107" creationId="{FDBFC5E8-B88A-86ED-2129-5562380167D6}"/>
          </ac:spMkLst>
        </pc:spChg>
        <pc:spChg chg="add mod">
          <ac:chgData name="남 상현" userId="03ad4a8e8f7310f3" providerId="LiveId" clId="{7B1F26D3-2C68-4FED-926C-F28622257C94}" dt="2022-05-11T11:23:19.614" v="1361" actId="1076"/>
          <ac:spMkLst>
            <pc:docMk/>
            <pc:sldMk cId="1102214314" sldId="259"/>
            <ac:spMk id="108" creationId="{193AEA1E-5441-DDDF-7ECB-135558247DA4}"/>
          </ac:spMkLst>
        </pc:spChg>
        <pc:spChg chg="add mod">
          <ac:chgData name="남 상현" userId="03ad4a8e8f7310f3" providerId="LiveId" clId="{7B1F26D3-2C68-4FED-926C-F28622257C94}" dt="2022-05-11T11:23:28.214" v="1366" actId="1076"/>
          <ac:spMkLst>
            <pc:docMk/>
            <pc:sldMk cId="1102214314" sldId="259"/>
            <ac:spMk id="109" creationId="{993548B5-C189-0FBC-CB86-86E95DD70893}"/>
          </ac:spMkLst>
        </pc:spChg>
        <pc:spChg chg="add mod">
          <ac:chgData name="남 상현" userId="03ad4a8e8f7310f3" providerId="LiveId" clId="{7B1F26D3-2C68-4FED-926C-F28622257C94}" dt="2022-05-11T11:23:26.723" v="1365" actId="1076"/>
          <ac:spMkLst>
            <pc:docMk/>
            <pc:sldMk cId="1102214314" sldId="259"/>
            <ac:spMk id="110" creationId="{CED674DD-72D2-2C3B-3EA8-7A97BB5B1633}"/>
          </ac:spMkLst>
        </pc:spChg>
        <pc:spChg chg="add mod">
          <ac:chgData name="남 상현" userId="03ad4a8e8f7310f3" providerId="LiveId" clId="{7B1F26D3-2C68-4FED-926C-F28622257C94}" dt="2022-05-11T11:23:41.713" v="1369" actId="1582"/>
          <ac:spMkLst>
            <pc:docMk/>
            <pc:sldMk cId="1102214314" sldId="259"/>
            <ac:spMk id="111" creationId="{217CDD89-C8D5-BD6B-6F43-A041C811DEE7}"/>
          </ac:spMkLst>
        </pc:spChg>
        <pc:spChg chg="add mod">
          <ac:chgData name="남 상현" userId="03ad4a8e8f7310f3" providerId="LiveId" clId="{7B1F26D3-2C68-4FED-926C-F28622257C94}" dt="2022-05-11T11:23:45.487" v="1371" actId="1076"/>
          <ac:spMkLst>
            <pc:docMk/>
            <pc:sldMk cId="1102214314" sldId="259"/>
            <ac:spMk id="112" creationId="{1681C6B7-D122-5AB0-60A5-8C6E2843DFC9}"/>
          </ac:spMkLst>
        </pc:spChg>
        <pc:spChg chg="add mod">
          <ac:chgData name="남 상현" userId="03ad4a8e8f7310f3" providerId="LiveId" clId="{7B1F26D3-2C68-4FED-926C-F28622257C94}" dt="2022-05-11T11:28:20.715" v="1791" actId="20577"/>
          <ac:spMkLst>
            <pc:docMk/>
            <pc:sldMk cId="1102214314" sldId="259"/>
            <ac:spMk id="120" creationId="{5088904B-391A-0583-8399-306F551D140A}"/>
          </ac:spMkLst>
        </pc:spChg>
        <pc:spChg chg="add del mod">
          <ac:chgData name="남 상현" userId="03ad4a8e8f7310f3" providerId="LiveId" clId="{7B1F26D3-2C68-4FED-926C-F28622257C94}" dt="2022-05-11T11:25:27.671" v="1704" actId="21"/>
          <ac:spMkLst>
            <pc:docMk/>
            <pc:sldMk cId="1102214314" sldId="259"/>
            <ac:spMk id="121" creationId="{50818BEA-06BA-BF07-907F-CEC5CE3BAD9F}"/>
          </ac:spMkLst>
        </pc:spChg>
        <pc:spChg chg="add mod">
          <ac:chgData name="남 상현" userId="03ad4a8e8f7310f3" providerId="LiveId" clId="{7B1F26D3-2C68-4FED-926C-F28622257C94}" dt="2022-05-11T11:28:17.132" v="1789" actId="20577"/>
          <ac:spMkLst>
            <pc:docMk/>
            <pc:sldMk cId="1102214314" sldId="259"/>
            <ac:spMk id="129" creationId="{232EB61B-8D7A-2FDA-EAAF-E612C8A60FF4}"/>
          </ac:spMkLst>
        </pc:spChg>
        <pc:grpChg chg="add mod">
          <ac:chgData name="남 상현" userId="03ad4a8e8f7310f3" providerId="LiveId" clId="{7B1F26D3-2C68-4FED-926C-F28622257C94}" dt="2022-05-11T11:22:05.971" v="1337" actId="1076"/>
          <ac:grpSpMkLst>
            <pc:docMk/>
            <pc:sldMk cId="1102214314" sldId="259"/>
            <ac:grpSpMk id="2" creationId="{769A5473-F011-B226-F1F5-32654AEC9C6B}"/>
          </ac:grpSpMkLst>
        </pc:grpChg>
        <pc:grpChg chg="add mod">
          <ac:chgData name="남 상현" userId="03ad4a8e8f7310f3" providerId="LiveId" clId="{7B1F26D3-2C68-4FED-926C-F28622257C94}" dt="2022-05-11T11:22:04.844" v="1336" actId="164"/>
          <ac:grpSpMkLst>
            <pc:docMk/>
            <pc:sldMk cId="1102214314" sldId="259"/>
            <ac:grpSpMk id="23" creationId="{036F8383-B97F-11DB-9149-27AFC3B195F2}"/>
          </ac:grpSpMkLst>
        </pc:grpChg>
        <pc:grpChg chg="add mod">
          <ac:chgData name="남 상현" userId="03ad4a8e8f7310f3" providerId="LiveId" clId="{7B1F26D3-2C68-4FED-926C-F28622257C94}" dt="2022-05-11T11:22:04.844" v="1336" actId="164"/>
          <ac:grpSpMkLst>
            <pc:docMk/>
            <pc:sldMk cId="1102214314" sldId="259"/>
            <ac:grpSpMk id="60" creationId="{DD300CA0-4D05-5295-C9E7-99B132D7F350}"/>
          </ac:grpSpMkLst>
        </pc:grpChg>
        <pc:grpChg chg="add mod">
          <ac:chgData name="남 상현" userId="03ad4a8e8f7310f3" providerId="LiveId" clId="{7B1F26D3-2C68-4FED-926C-F28622257C94}" dt="2022-05-11T11:22:33.488" v="1344" actId="1076"/>
          <ac:grpSpMkLst>
            <pc:docMk/>
            <pc:sldMk cId="1102214314" sldId="259"/>
            <ac:grpSpMk id="101" creationId="{EA4A2107-3541-D62E-E017-09ED44BCB9C0}"/>
          </ac:grpSpMkLst>
        </pc:grpChg>
        <pc:grpChg chg="add mod">
          <ac:chgData name="남 상현" userId="03ad4a8e8f7310f3" providerId="LiveId" clId="{7B1F26D3-2C68-4FED-926C-F28622257C94}" dt="2022-05-11T11:22:35.948" v="1346" actId="1076"/>
          <ac:grpSpMkLst>
            <pc:docMk/>
            <pc:sldMk cId="1102214314" sldId="259"/>
            <ac:grpSpMk id="102" creationId="{409F4268-0FD5-8514-2022-74B7ACB57EC0}"/>
          </ac:grpSpMkLst>
        </pc:grpChg>
        <pc:picChg chg="add mod">
          <ac:chgData name="남 상현" userId="03ad4a8e8f7310f3" providerId="LiveId" clId="{7B1F26D3-2C68-4FED-926C-F28622257C94}" dt="2022-05-11T11:22:54.837" v="1355" actId="1076"/>
          <ac:picMkLst>
            <pc:docMk/>
            <pc:sldMk cId="1102214314" sldId="259"/>
            <ac:picMk id="106" creationId="{5375B888-3153-2B62-27C6-F9816B53A896}"/>
          </ac:picMkLst>
        </pc:picChg>
        <pc:cxnChg chg="add mod">
          <ac:chgData name="남 상현" userId="03ad4a8e8f7310f3" providerId="LiveId" clId="{7B1F26D3-2C68-4FED-926C-F28622257C94}" dt="2022-05-11T11:22:47.324" v="1353" actId="692"/>
          <ac:cxnSpMkLst>
            <pc:docMk/>
            <pc:sldMk cId="1102214314" sldId="259"/>
            <ac:cxnSpMk id="97" creationId="{C4D5F6B7-4A10-3D9F-49F8-D753BA444FDC}"/>
          </ac:cxnSpMkLst>
        </pc:cxnChg>
        <pc:cxnChg chg="add del mod">
          <ac:chgData name="남 상현" userId="03ad4a8e8f7310f3" providerId="LiveId" clId="{7B1F26D3-2C68-4FED-926C-F28622257C94}" dt="2022-05-11T11:22:40.816" v="1349" actId="478"/>
          <ac:cxnSpMkLst>
            <pc:docMk/>
            <pc:sldMk cId="1102214314" sldId="259"/>
            <ac:cxnSpMk id="105" creationId="{E5F2D6E9-6B0D-5AA0-2C49-21D9525B9D31}"/>
          </ac:cxnSpMkLst>
        </pc:cxnChg>
        <pc:cxnChg chg="add del mod">
          <ac:chgData name="남 상현" userId="03ad4a8e8f7310f3" providerId="LiveId" clId="{7B1F26D3-2C68-4FED-926C-F28622257C94}" dt="2022-05-11T11:25:27.671" v="1704" actId="21"/>
          <ac:cxnSpMkLst>
            <pc:docMk/>
            <pc:sldMk cId="1102214314" sldId="259"/>
            <ac:cxnSpMk id="113" creationId="{7D042B90-A79F-62BA-5DC9-F1B411E7A938}"/>
          </ac:cxnSpMkLst>
        </pc:cxnChg>
        <pc:cxnChg chg="add mod">
          <ac:chgData name="남 상현" userId="03ad4a8e8f7310f3" providerId="LiveId" clId="{7B1F26D3-2C68-4FED-926C-F28622257C94}" dt="2022-05-11T11:25:42.224" v="1712" actId="1076"/>
          <ac:cxnSpMkLst>
            <pc:docMk/>
            <pc:sldMk cId="1102214314" sldId="259"/>
            <ac:cxnSpMk id="116" creationId="{D4AC746F-2297-97A1-AB83-B2EC6C405C44}"/>
          </ac:cxnSpMkLst>
        </pc:cxnChg>
        <pc:cxnChg chg="add mod">
          <ac:chgData name="남 상현" userId="03ad4a8e8f7310f3" providerId="LiveId" clId="{7B1F26D3-2C68-4FED-926C-F28622257C94}" dt="2022-05-11T11:28:01.481" v="1785" actId="14100"/>
          <ac:cxnSpMkLst>
            <pc:docMk/>
            <pc:sldMk cId="1102214314" sldId="259"/>
            <ac:cxnSpMk id="128" creationId="{02DFB5D5-3618-B4F2-11DF-AAE1F4691D3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C59C2-E8C7-617A-914F-C68F3EBDA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B99777-8E88-6BB3-A8FB-9976CE105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E69D4-82D3-CFB0-A149-2238FA42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B0D7-E7A7-4BAF-AFDC-1BB2898FE2D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650F0-F537-51D3-447C-C93A4776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E438F-58E2-06F3-3DDE-CA8798BF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B9CD-C401-4A72-A384-7CBD8973B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8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654BF-E484-FAC4-2400-AABF4414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93A1FB-ED7C-5300-A1ED-6F4FF7BEC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7C1C1D-951F-853D-B7B0-DB45FE65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B0D7-E7A7-4BAF-AFDC-1BB2898FE2D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BF42D5-CF3F-2A35-CDE1-F700DB41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3CD79D-983D-86D1-B709-9BBDE77A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B9CD-C401-4A72-A384-7CBD8973B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59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42391A-050F-2710-618F-65CA25990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5A7F5B-DDD6-0A73-0063-E57C2F232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4AFEE1-9330-FBB7-7F12-27486152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B0D7-E7A7-4BAF-AFDC-1BB2898FE2D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BCCAE-B99C-748B-5C21-77DF4DE7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92D42-F0F6-2526-EE3F-0541CBD2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B9CD-C401-4A72-A384-7CBD8973B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0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0B793-94FE-928E-7937-B1CDA483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B039C-37ED-A374-B426-731EE9E6D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49B0EE-3601-024A-A3CD-466DFA5E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B0D7-E7A7-4BAF-AFDC-1BB2898FE2D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E782C8-83A4-34F2-E5B8-2E08095DF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A775E2-F01E-D402-C388-1FA82807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B9CD-C401-4A72-A384-7CBD8973B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0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43119-9565-4770-51D9-8FD4920E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1BCFDA-85E1-C48F-0318-F59C7583A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28E946-7AA5-59B1-A9BE-C124E282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B0D7-E7A7-4BAF-AFDC-1BB2898FE2D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FD97B-F0FA-A6A9-A540-0A803B7A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98E7F-98B8-AC73-22E4-D107EB7B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B9CD-C401-4A72-A384-7CBD8973B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78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57D19-FC4B-C95C-7034-EA6C4A00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434091-F5F3-1188-4AE8-EE58B0C4F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A1AABE-FB4E-09AB-D69F-7C2D267CE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69A29B-DE96-0201-566C-567104D10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B0D7-E7A7-4BAF-AFDC-1BB2898FE2D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ABD667-E913-47F6-F413-50E31A27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860EFC-19D9-FD9D-99C1-D497555D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B9CD-C401-4A72-A384-7CBD8973B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95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8571C-B830-CF81-276E-A41A5061D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52D3CA-EBE2-126F-BB40-9A4D65222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1262E4-7031-65FC-FD8D-D68869A6F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D46E47-664A-F5EC-780C-37656DFCD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9788B4-C7E6-3955-D28A-76AA68CDD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3677BC-2F48-BC3E-80FD-244264C1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B0D7-E7A7-4BAF-AFDC-1BB2898FE2D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11B238-D138-014E-006F-F3798549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F97BD6-BCEE-226B-E5FE-56F852D78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B9CD-C401-4A72-A384-7CBD8973B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77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351C3-A364-CDAF-B725-EF1C3B3B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08BDB2-8EE6-0B39-C6A7-6DE99A78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B0D7-E7A7-4BAF-AFDC-1BB2898FE2D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340763-3DE6-6929-1D2B-A17320A4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4A9B77-34F4-AD67-F507-AA179B89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B9CD-C401-4A72-A384-7CBD8973B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99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32696B-BB63-E4DE-F070-999E7585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B0D7-E7A7-4BAF-AFDC-1BB2898FE2D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3475E0-63BF-F6E4-3771-512AFC0A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89E0A7-8F75-F39F-00D5-DE1BF8E3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B9CD-C401-4A72-A384-7CBD8973B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59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153CA-2DE0-3C41-BF64-28230C6C6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E289-2D18-262B-91CB-3DC2C9407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4576C-C6FF-C44D-D6F3-B3168D9D9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44788D-F798-E264-3EE0-47DACC26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B0D7-E7A7-4BAF-AFDC-1BB2898FE2D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3E7CF6-C6D6-66EE-7B64-9DE5FFD4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75715D-F592-8571-CB53-188A3997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B9CD-C401-4A72-A384-7CBD8973B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42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0AEE8-E93E-3270-90F1-B5CCF22E5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160FEC-B92C-BC0D-01BC-D4BCB725C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2FC698-F401-6604-D192-2D6D8BBAD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4C4A8F-6D64-2B21-C857-AE4E9630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B0D7-E7A7-4BAF-AFDC-1BB2898FE2D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60C5E-1EE0-1CA4-5175-D5EC8F00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F651F6-1FE7-91C3-9E7F-9198287A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B9CD-C401-4A72-A384-7CBD8973B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6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7D6D85-5ED5-3249-F381-F72E4BF1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E45356-D356-C044-0726-3A2AC54A0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1FEA2-BC77-8C9D-B494-7839B1076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6B0D7-E7A7-4BAF-AFDC-1BB2898FE2D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B51837-4470-AD55-D2FA-08E08CD82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488DEB-FF75-7D29-614E-C68F8D6B1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5B9CD-C401-4A72-A384-7CBD8973B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01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1F931D26-A50A-CC14-52A3-EB0A90F3485B}"/>
              </a:ext>
            </a:extLst>
          </p:cNvPr>
          <p:cNvSpPr/>
          <p:nvPr/>
        </p:nvSpPr>
        <p:spPr>
          <a:xfrm>
            <a:off x="2687021" y="1103400"/>
            <a:ext cx="5231360" cy="5278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선 연결선 5">
            <a:extLst>
              <a:ext uri="{FF2B5EF4-FFF2-40B4-BE49-F238E27FC236}">
                <a16:creationId xmlns:a16="http://schemas.microsoft.com/office/drawing/2014/main" id="{7F5C3FDE-7529-78CD-6ACF-E04D7BE61122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" name="그룹 7">
            <a:extLst>
              <a:ext uri="{FF2B5EF4-FFF2-40B4-BE49-F238E27FC236}">
                <a16:creationId xmlns:a16="http://schemas.microsoft.com/office/drawing/2014/main" id="{C72FAB2E-827A-2250-C560-349EDEFB8CFB}"/>
              </a:ext>
            </a:extLst>
          </p:cNvPr>
          <p:cNvGrpSpPr/>
          <p:nvPr/>
        </p:nvGrpSpPr>
        <p:grpSpPr>
          <a:xfrm>
            <a:off x="9679320" y="1089720"/>
            <a:ext cx="2037600" cy="4233600"/>
            <a:chOff x="9679320" y="1089720"/>
            <a:chExt cx="2037600" cy="4233600"/>
          </a:xfrm>
        </p:grpSpPr>
        <p:sp>
          <p:nvSpPr>
            <p:cNvPr id="6" name="직사각형 23">
              <a:extLst>
                <a:ext uri="{FF2B5EF4-FFF2-40B4-BE49-F238E27FC236}">
                  <a16:creationId xmlns:a16="http://schemas.microsoft.com/office/drawing/2014/main" id="{D0A2024A-D5FD-F53F-DDAF-831CAFE7BFCE}"/>
                </a:ext>
              </a:extLst>
            </p:cNvPr>
            <p:cNvSpPr/>
            <p:nvPr/>
          </p:nvSpPr>
          <p:spPr>
            <a:xfrm>
              <a:off x="10569600" y="4864320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직사각형 24">
              <a:extLst>
                <a:ext uri="{FF2B5EF4-FFF2-40B4-BE49-F238E27FC236}">
                  <a16:creationId xmlns:a16="http://schemas.microsoft.com/office/drawing/2014/main" id="{E3D58285-30F9-8884-8C5F-947E679DE867}"/>
                </a:ext>
              </a:extLst>
            </p:cNvPr>
            <p:cNvSpPr/>
            <p:nvPr/>
          </p:nvSpPr>
          <p:spPr>
            <a:xfrm>
              <a:off x="10569600" y="3920760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" name="직사각형 25">
              <a:extLst>
                <a:ext uri="{FF2B5EF4-FFF2-40B4-BE49-F238E27FC236}">
                  <a16:creationId xmlns:a16="http://schemas.microsoft.com/office/drawing/2014/main" id="{2F39E93B-691E-2A84-FB24-9F4064B38592}"/>
                </a:ext>
              </a:extLst>
            </p:cNvPr>
            <p:cNvSpPr/>
            <p:nvPr/>
          </p:nvSpPr>
          <p:spPr>
            <a:xfrm>
              <a:off x="10569600" y="2976840"/>
              <a:ext cx="459000" cy="459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직사각형 26">
              <a:extLst>
                <a:ext uri="{FF2B5EF4-FFF2-40B4-BE49-F238E27FC236}">
                  <a16:creationId xmlns:a16="http://schemas.microsoft.com/office/drawing/2014/main" id="{C11DE9BD-4EA9-4035-CC45-73C5B53B77A1}"/>
                </a:ext>
              </a:extLst>
            </p:cNvPr>
            <p:cNvSpPr/>
            <p:nvPr/>
          </p:nvSpPr>
          <p:spPr>
            <a:xfrm>
              <a:off x="10569600" y="2033280"/>
              <a:ext cx="459000" cy="459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직사각형 27">
              <a:extLst>
                <a:ext uri="{FF2B5EF4-FFF2-40B4-BE49-F238E27FC236}">
                  <a16:creationId xmlns:a16="http://schemas.microsoft.com/office/drawing/2014/main" id="{326ECAEC-8A31-3F07-A22C-55C6F9B9FB5B}"/>
                </a:ext>
              </a:extLst>
            </p:cNvPr>
            <p:cNvSpPr/>
            <p:nvPr/>
          </p:nvSpPr>
          <p:spPr>
            <a:xfrm>
              <a:off x="10569600" y="1089720"/>
              <a:ext cx="459000" cy="459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TextBox 6">
              <a:extLst>
                <a:ext uri="{FF2B5EF4-FFF2-40B4-BE49-F238E27FC236}">
                  <a16:creationId xmlns:a16="http://schemas.microsoft.com/office/drawing/2014/main" id="{8164CDF4-888F-92C0-1FC3-BECD23B56D79}"/>
                </a:ext>
              </a:extLst>
            </p:cNvPr>
            <p:cNvSpPr/>
            <p:nvPr/>
          </p:nvSpPr>
          <p:spPr>
            <a:xfrm>
              <a:off x="11066040" y="48643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A1147607-7B85-65BA-266A-86E708BC50C7}"/>
                </a:ext>
              </a:extLst>
            </p:cNvPr>
            <p:cNvSpPr/>
            <p:nvPr/>
          </p:nvSpPr>
          <p:spPr>
            <a:xfrm>
              <a:off x="11066040" y="39240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3" name="TextBox 8">
              <a:extLst>
                <a:ext uri="{FF2B5EF4-FFF2-40B4-BE49-F238E27FC236}">
                  <a16:creationId xmlns:a16="http://schemas.microsoft.com/office/drawing/2014/main" id="{64431CDC-CE41-3196-EA1E-631B11E04ACE}"/>
                </a:ext>
              </a:extLst>
            </p:cNvPr>
            <p:cNvSpPr/>
            <p:nvPr/>
          </p:nvSpPr>
          <p:spPr>
            <a:xfrm>
              <a:off x="11066040" y="298368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4" name="TextBox 9">
              <a:extLst>
                <a:ext uri="{FF2B5EF4-FFF2-40B4-BE49-F238E27FC236}">
                  <a16:creationId xmlns:a16="http://schemas.microsoft.com/office/drawing/2014/main" id="{DDAEAEC0-8514-C5C3-7646-40D986F96BE6}"/>
                </a:ext>
              </a:extLst>
            </p:cNvPr>
            <p:cNvSpPr/>
            <p:nvPr/>
          </p:nvSpPr>
          <p:spPr>
            <a:xfrm>
              <a:off x="11066040" y="20437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id="{225546CE-4EE9-1BED-FFDB-0382CEFEFC9E}"/>
                </a:ext>
              </a:extLst>
            </p:cNvPr>
            <p:cNvSpPr/>
            <p:nvPr/>
          </p:nvSpPr>
          <p:spPr>
            <a:xfrm>
              <a:off x="11066040" y="11034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7m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6" name="TextBox 12">
              <a:extLst>
                <a:ext uri="{FF2B5EF4-FFF2-40B4-BE49-F238E27FC236}">
                  <a16:creationId xmlns:a16="http://schemas.microsoft.com/office/drawing/2014/main" id="{0C0272D4-FAF6-ED5E-63C1-ADF9A8ED0817}"/>
                </a:ext>
              </a:extLst>
            </p:cNvPr>
            <p:cNvSpPr/>
            <p:nvPr/>
          </p:nvSpPr>
          <p:spPr>
            <a:xfrm>
              <a:off x="9679320" y="48643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7F073165-0CB3-E11C-AD3E-3793B00D53CB}"/>
                </a:ext>
              </a:extLst>
            </p:cNvPr>
            <p:cNvSpPr/>
            <p:nvPr/>
          </p:nvSpPr>
          <p:spPr>
            <a:xfrm>
              <a:off x="9679320" y="39240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8" name="TextBox 14">
              <a:extLst>
                <a:ext uri="{FF2B5EF4-FFF2-40B4-BE49-F238E27FC236}">
                  <a16:creationId xmlns:a16="http://schemas.microsoft.com/office/drawing/2014/main" id="{5D749BC2-E9C8-FED1-1C95-20D784BF044B}"/>
                </a:ext>
              </a:extLst>
            </p:cNvPr>
            <p:cNvSpPr/>
            <p:nvPr/>
          </p:nvSpPr>
          <p:spPr>
            <a:xfrm>
              <a:off x="9679320" y="298368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9" name="TextBox 15">
              <a:extLst>
                <a:ext uri="{FF2B5EF4-FFF2-40B4-BE49-F238E27FC236}">
                  <a16:creationId xmlns:a16="http://schemas.microsoft.com/office/drawing/2014/main" id="{74619159-9A6D-1541-B146-797835D19E9C}"/>
                </a:ext>
              </a:extLst>
            </p:cNvPr>
            <p:cNvSpPr/>
            <p:nvPr/>
          </p:nvSpPr>
          <p:spPr>
            <a:xfrm>
              <a:off x="9679320" y="20437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0" name="TextBox 16">
              <a:extLst>
                <a:ext uri="{FF2B5EF4-FFF2-40B4-BE49-F238E27FC236}">
                  <a16:creationId xmlns:a16="http://schemas.microsoft.com/office/drawing/2014/main" id="{6ECE15F0-5403-EACB-C931-B6C69ED61E7D}"/>
                </a:ext>
              </a:extLst>
            </p:cNvPr>
            <p:cNvSpPr/>
            <p:nvPr/>
          </p:nvSpPr>
          <p:spPr>
            <a:xfrm>
              <a:off x="9679320" y="11034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4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21" name="TextBox 8">
            <a:extLst>
              <a:ext uri="{FF2B5EF4-FFF2-40B4-BE49-F238E27FC236}">
                <a16:creationId xmlns:a16="http://schemas.microsoft.com/office/drawing/2014/main" id="{2E83BA7C-5413-B0BD-683F-6C0971D8F93F}"/>
              </a:ext>
            </a:extLst>
          </p:cNvPr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10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</a:t>
            </a: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10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5g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26FF49E-F560-B7A8-3D1E-55AA71B44A8D}"/>
              </a:ext>
            </a:extLst>
          </p:cNvPr>
          <p:cNvSpPr/>
          <p:nvPr/>
        </p:nvSpPr>
        <p:spPr>
          <a:xfrm>
            <a:off x="170128" y="106310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연결 </a:t>
            </a:r>
            <a:r>
              <a:rPr lang="en-US" altLang="ko-KR" dirty="0"/>
              <a:t>1 </a:t>
            </a:r>
            <a:r>
              <a:rPr lang="ko-KR" altLang="en-US" dirty="0"/>
              <a:t>스테이지</a:t>
            </a: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8B7336AE-3C32-F0C5-0108-CED6EE4C0B78}"/>
              </a:ext>
            </a:extLst>
          </p:cNvPr>
          <p:cNvCxnSpPr/>
          <p:nvPr/>
        </p:nvCxnSpPr>
        <p:spPr>
          <a:xfrm>
            <a:off x="4333690" y="2377080"/>
            <a:ext cx="252152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8">
            <a:extLst>
              <a:ext uri="{FF2B5EF4-FFF2-40B4-BE49-F238E27FC236}">
                <a16:creationId xmlns:a16="http://schemas.microsoft.com/office/drawing/2014/main" id="{29B289B6-8F40-9162-5C13-903054002A15}"/>
              </a:ext>
            </a:extLst>
          </p:cNvPr>
          <p:cNvSpPr/>
          <p:nvPr/>
        </p:nvSpPr>
        <p:spPr>
          <a:xfrm>
            <a:off x="4531281" y="192870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A752C212-1903-C8F4-0A65-56E0B03B88DB}"/>
              </a:ext>
            </a:extLst>
          </p:cNvPr>
          <p:cNvGrpSpPr/>
          <p:nvPr/>
        </p:nvGrpSpPr>
        <p:grpSpPr>
          <a:xfrm>
            <a:off x="6889756" y="2889776"/>
            <a:ext cx="1625793" cy="2057779"/>
            <a:chOff x="7681287" y="2541911"/>
            <a:chExt cx="1625793" cy="2057779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20A3BC47-C265-FEE5-F3C3-A26BF2A4649F}"/>
                </a:ext>
              </a:extLst>
            </p:cNvPr>
            <p:cNvGrpSpPr/>
            <p:nvPr/>
          </p:nvGrpSpPr>
          <p:grpSpPr>
            <a:xfrm>
              <a:off x="7681287" y="2541911"/>
              <a:ext cx="1028625" cy="2057779"/>
              <a:chOff x="7291524" y="2346840"/>
              <a:chExt cx="1028625" cy="2057779"/>
            </a:xfrm>
          </p:grpSpPr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73894901-4628-60E6-CD14-108D053C435D}"/>
                  </a:ext>
                </a:extLst>
              </p:cNvPr>
              <p:cNvSpPr/>
              <p:nvPr/>
            </p:nvSpPr>
            <p:spPr>
              <a:xfrm flipV="1">
                <a:off x="7291524" y="2346840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698B5C9D-AE15-AC0B-D0BE-12D67FBCCEB5}"/>
                  </a:ext>
                </a:extLst>
              </p:cNvPr>
              <p:cNvSpPr/>
              <p:nvPr/>
            </p:nvSpPr>
            <p:spPr>
              <a:xfrm flipV="1">
                <a:off x="7804683" y="2346840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9D90C31D-D48B-0C00-E19F-DDC8E9F8438F}"/>
                  </a:ext>
                </a:extLst>
              </p:cNvPr>
              <p:cNvSpPr/>
              <p:nvPr/>
            </p:nvSpPr>
            <p:spPr>
              <a:xfrm flipV="1">
                <a:off x="7291524" y="2860995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6E631853-EC2E-2DBF-DDB8-50E484464E1F}"/>
                  </a:ext>
                </a:extLst>
              </p:cNvPr>
              <p:cNvSpPr/>
              <p:nvPr/>
            </p:nvSpPr>
            <p:spPr>
              <a:xfrm flipV="1">
                <a:off x="7804683" y="2860995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CB77E478-398E-2881-3217-75AF94B70EA4}"/>
                  </a:ext>
                </a:extLst>
              </p:cNvPr>
              <p:cNvSpPr/>
              <p:nvPr/>
            </p:nvSpPr>
            <p:spPr>
              <a:xfrm flipV="1">
                <a:off x="7291524" y="3375000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67B35F45-65EF-DC19-B86E-021FB01F628C}"/>
                  </a:ext>
                </a:extLst>
              </p:cNvPr>
              <p:cNvSpPr/>
              <p:nvPr/>
            </p:nvSpPr>
            <p:spPr>
              <a:xfrm flipV="1">
                <a:off x="7804683" y="3375000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4AB8E1DC-197C-3C10-1508-12921F9313B5}"/>
                  </a:ext>
                </a:extLst>
              </p:cNvPr>
              <p:cNvSpPr/>
              <p:nvPr/>
            </p:nvSpPr>
            <p:spPr>
              <a:xfrm flipV="1">
                <a:off x="7291524" y="3889155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9EA649B9-A957-0AA0-2329-3A0DB6A031F8}"/>
                  </a:ext>
                </a:extLst>
              </p:cNvPr>
              <p:cNvSpPr/>
              <p:nvPr/>
            </p:nvSpPr>
            <p:spPr>
              <a:xfrm flipV="1">
                <a:off x="7804683" y="3889155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7" name="직사각형 705">
              <a:extLst>
                <a:ext uri="{FF2B5EF4-FFF2-40B4-BE49-F238E27FC236}">
                  <a16:creationId xmlns:a16="http://schemas.microsoft.com/office/drawing/2014/main" id="{1CFE289E-1E73-3FA2-E460-C98384407411}"/>
                </a:ext>
              </a:extLst>
            </p:cNvPr>
            <p:cNvSpPr/>
            <p:nvPr/>
          </p:nvSpPr>
          <p:spPr>
            <a:xfrm rot="5400000">
              <a:off x="8226439" y="3530173"/>
              <a:ext cx="1036413" cy="8820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" name="직선 화살표 연결선 706">
              <a:extLst>
                <a:ext uri="{FF2B5EF4-FFF2-40B4-BE49-F238E27FC236}">
                  <a16:creationId xmlns:a16="http://schemas.microsoft.com/office/drawing/2014/main" id="{B7F528FB-FA11-0EAA-B397-A644988E612B}"/>
                </a:ext>
              </a:extLst>
            </p:cNvPr>
            <p:cNvSpPr/>
            <p:nvPr/>
          </p:nvSpPr>
          <p:spPr>
            <a:xfrm rot="5400000" flipV="1">
              <a:off x="9083700" y="3346604"/>
              <a:ext cx="360" cy="446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타원 710">
              <a:extLst>
                <a:ext uri="{FF2B5EF4-FFF2-40B4-BE49-F238E27FC236}">
                  <a16:creationId xmlns:a16="http://schemas.microsoft.com/office/drawing/2014/main" id="{4792DA33-D40B-2895-3004-3604309953D4}"/>
                </a:ext>
              </a:extLst>
            </p:cNvPr>
            <p:cNvSpPr/>
            <p:nvPr/>
          </p:nvSpPr>
          <p:spPr>
            <a:xfrm>
              <a:off x="8503268" y="2984456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D701E6D9-3584-CACB-81C6-AE0DCF6672E5}"/>
              </a:ext>
            </a:extLst>
          </p:cNvPr>
          <p:cNvGrpSpPr/>
          <p:nvPr/>
        </p:nvGrpSpPr>
        <p:grpSpPr>
          <a:xfrm>
            <a:off x="2168689" y="2378539"/>
            <a:ext cx="2059245" cy="3084555"/>
            <a:chOff x="312178" y="2293995"/>
            <a:chExt cx="2059245" cy="3084555"/>
          </a:xfrm>
        </p:grpSpPr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FAD16BDC-B818-FAE3-43A8-8BF75489934D}"/>
                </a:ext>
              </a:extLst>
            </p:cNvPr>
            <p:cNvGrpSpPr/>
            <p:nvPr/>
          </p:nvGrpSpPr>
          <p:grpSpPr>
            <a:xfrm>
              <a:off x="822515" y="2293995"/>
              <a:ext cx="515466" cy="3084480"/>
              <a:chOff x="822515" y="2293995"/>
              <a:chExt cx="515466" cy="3084480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27C57F8A-F816-82F9-2236-4DF899BCCE4E}"/>
                  </a:ext>
                </a:extLst>
              </p:cNvPr>
              <p:cNvSpPr/>
              <p:nvPr/>
            </p:nvSpPr>
            <p:spPr>
              <a:xfrm flipV="1">
                <a:off x="822515" y="2293995"/>
                <a:ext cx="515466" cy="515464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57B4BB1-1178-0347-DE74-0F8D59278078}"/>
                  </a:ext>
                </a:extLst>
              </p:cNvPr>
              <p:cNvSpPr/>
              <p:nvPr/>
            </p:nvSpPr>
            <p:spPr>
              <a:xfrm flipV="1">
                <a:off x="822515" y="2808150"/>
                <a:ext cx="515466" cy="515464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7A4731A-DED0-AF61-7221-9EC171A32D52}"/>
                  </a:ext>
                </a:extLst>
              </p:cNvPr>
              <p:cNvSpPr/>
              <p:nvPr/>
            </p:nvSpPr>
            <p:spPr>
              <a:xfrm flipV="1">
                <a:off x="822515" y="3322155"/>
                <a:ext cx="515466" cy="515464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D3A8EADE-45ED-076D-79B9-DA83D17D2712}"/>
                  </a:ext>
                </a:extLst>
              </p:cNvPr>
              <p:cNvSpPr/>
              <p:nvPr/>
            </p:nvSpPr>
            <p:spPr>
              <a:xfrm flipV="1">
                <a:off x="822515" y="3836310"/>
                <a:ext cx="515466" cy="515464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8EE266DC-4AFB-810C-CE5D-0B108AA230CF}"/>
                  </a:ext>
                </a:extLst>
              </p:cNvPr>
              <p:cNvSpPr/>
              <p:nvPr/>
            </p:nvSpPr>
            <p:spPr>
              <a:xfrm flipV="1">
                <a:off x="822515" y="4348856"/>
                <a:ext cx="515466" cy="515464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DF1B4AEC-DE3A-FD7C-4FEF-D79FFA7608CB}"/>
                  </a:ext>
                </a:extLst>
              </p:cNvPr>
              <p:cNvSpPr/>
              <p:nvPr/>
            </p:nvSpPr>
            <p:spPr>
              <a:xfrm flipV="1">
                <a:off x="822515" y="4863011"/>
                <a:ext cx="515466" cy="515464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E364905D-27E8-8C29-6D17-C89966D6BA21}"/>
                </a:ext>
              </a:extLst>
            </p:cNvPr>
            <p:cNvGrpSpPr/>
            <p:nvPr/>
          </p:nvGrpSpPr>
          <p:grpSpPr>
            <a:xfrm>
              <a:off x="1339236" y="2293995"/>
              <a:ext cx="515466" cy="3084480"/>
              <a:chOff x="822515" y="2293995"/>
              <a:chExt cx="515466" cy="3084480"/>
            </a:xfrm>
          </p:grpSpPr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99C9880B-C96B-9350-9EA7-18930BD2EFCA}"/>
                  </a:ext>
                </a:extLst>
              </p:cNvPr>
              <p:cNvSpPr/>
              <p:nvPr/>
            </p:nvSpPr>
            <p:spPr>
              <a:xfrm flipV="1">
                <a:off x="822515" y="2293995"/>
                <a:ext cx="515466" cy="515464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A4990F1D-3D1F-1B8E-EF91-81EBFF49F9C4}"/>
                  </a:ext>
                </a:extLst>
              </p:cNvPr>
              <p:cNvSpPr/>
              <p:nvPr/>
            </p:nvSpPr>
            <p:spPr>
              <a:xfrm flipV="1">
                <a:off x="822515" y="2808150"/>
                <a:ext cx="515466" cy="515464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82A8A310-420E-FC9F-23BC-7884997965D9}"/>
                  </a:ext>
                </a:extLst>
              </p:cNvPr>
              <p:cNvSpPr/>
              <p:nvPr/>
            </p:nvSpPr>
            <p:spPr>
              <a:xfrm flipV="1">
                <a:off x="822515" y="3322155"/>
                <a:ext cx="515466" cy="515464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7EFC1552-8E1E-ED9A-22C7-04FF5EFF279E}"/>
                  </a:ext>
                </a:extLst>
              </p:cNvPr>
              <p:cNvSpPr/>
              <p:nvPr/>
            </p:nvSpPr>
            <p:spPr>
              <a:xfrm flipV="1">
                <a:off x="822515" y="3836310"/>
                <a:ext cx="515466" cy="515464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1B6D1D98-143F-0579-7547-FE09D2679C16}"/>
                  </a:ext>
                </a:extLst>
              </p:cNvPr>
              <p:cNvSpPr/>
              <p:nvPr/>
            </p:nvSpPr>
            <p:spPr>
              <a:xfrm flipV="1">
                <a:off x="822515" y="4348856"/>
                <a:ext cx="515466" cy="515464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3ED3AF01-7606-6166-537E-B2D77CD54D8E}"/>
                  </a:ext>
                </a:extLst>
              </p:cNvPr>
              <p:cNvSpPr/>
              <p:nvPr/>
            </p:nvSpPr>
            <p:spPr>
              <a:xfrm flipV="1">
                <a:off x="822515" y="4863011"/>
                <a:ext cx="515466" cy="515464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4EBFB086-E18F-1835-7799-F832414F9CF3}"/>
                </a:ext>
              </a:extLst>
            </p:cNvPr>
            <p:cNvGrpSpPr/>
            <p:nvPr/>
          </p:nvGrpSpPr>
          <p:grpSpPr>
            <a:xfrm>
              <a:off x="1855957" y="2294070"/>
              <a:ext cx="515466" cy="3084480"/>
              <a:chOff x="822515" y="2293995"/>
              <a:chExt cx="515466" cy="3084480"/>
            </a:xfrm>
          </p:grpSpPr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D01BCD29-9F6E-41D2-BA3E-4A26BDF53CD4}"/>
                  </a:ext>
                </a:extLst>
              </p:cNvPr>
              <p:cNvSpPr/>
              <p:nvPr/>
            </p:nvSpPr>
            <p:spPr>
              <a:xfrm flipV="1">
                <a:off x="822515" y="2293995"/>
                <a:ext cx="515466" cy="515464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4CEDAA13-499C-F076-0B07-F5B9577B6705}"/>
                  </a:ext>
                </a:extLst>
              </p:cNvPr>
              <p:cNvSpPr/>
              <p:nvPr/>
            </p:nvSpPr>
            <p:spPr>
              <a:xfrm flipV="1">
                <a:off x="822515" y="2808150"/>
                <a:ext cx="515466" cy="515464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B5A73156-2D3A-8F7D-5884-D64C9F0979B2}"/>
                  </a:ext>
                </a:extLst>
              </p:cNvPr>
              <p:cNvSpPr/>
              <p:nvPr/>
            </p:nvSpPr>
            <p:spPr>
              <a:xfrm flipV="1">
                <a:off x="822515" y="3322155"/>
                <a:ext cx="515466" cy="515464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D7253822-6F8B-83DF-A3CB-08286A0043AC}"/>
                  </a:ext>
                </a:extLst>
              </p:cNvPr>
              <p:cNvSpPr/>
              <p:nvPr/>
            </p:nvSpPr>
            <p:spPr>
              <a:xfrm flipV="1">
                <a:off x="822515" y="3836310"/>
                <a:ext cx="515466" cy="515464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5208B789-1DCE-D2F2-DAE8-CBBE72F9C722}"/>
                  </a:ext>
                </a:extLst>
              </p:cNvPr>
              <p:cNvSpPr/>
              <p:nvPr/>
            </p:nvSpPr>
            <p:spPr>
              <a:xfrm flipV="1">
                <a:off x="822515" y="4348856"/>
                <a:ext cx="515466" cy="515464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A715BDBB-C138-8C10-EB8B-AB7341341C03}"/>
                  </a:ext>
                </a:extLst>
              </p:cNvPr>
              <p:cNvSpPr/>
              <p:nvPr/>
            </p:nvSpPr>
            <p:spPr>
              <a:xfrm flipV="1">
                <a:off x="822515" y="4863011"/>
                <a:ext cx="515466" cy="515464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488CF5A5-1C8B-5631-6556-C7C8352C1322}"/>
                </a:ext>
              </a:extLst>
            </p:cNvPr>
            <p:cNvGrpSpPr/>
            <p:nvPr/>
          </p:nvGrpSpPr>
          <p:grpSpPr>
            <a:xfrm>
              <a:off x="312178" y="3273790"/>
              <a:ext cx="593429" cy="1108025"/>
              <a:chOff x="7957956" y="3191160"/>
              <a:chExt cx="593429" cy="1108025"/>
            </a:xfrm>
          </p:grpSpPr>
          <p:sp>
            <p:nvSpPr>
              <p:cNvPr id="173" name="직사각형 705">
                <a:extLst>
                  <a:ext uri="{FF2B5EF4-FFF2-40B4-BE49-F238E27FC236}">
                    <a16:creationId xmlns:a16="http://schemas.microsoft.com/office/drawing/2014/main" id="{8F4E7CE6-92B2-35F0-0F2F-6C4E34BB4234}"/>
                  </a:ext>
                </a:extLst>
              </p:cNvPr>
              <p:cNvSpPr/>
              <p:nvPr/>
            </p:nvSpPr>
            <p:spPr>
              <a:xfrm rot="5400000">
                <a:off x="7989076" y="3736877"/>
                <a:ext cx="1036413" cy="8820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4" name="직선 화살표 연결선 706">
                <a:extLst>
                  <a:ext uri="{FF2B5EF4-FFF2-40B4-BE49-F238E27FC236}">
                    <a16:creationId xmlns:a16="http://schemas.microsoft.com/office/drawing/2014/main" id="{250F4FA4-37C3-DDC9-344E-4D9C361DD928}"/>
                  </a:ext>
                </a:extLst>
              </p:cNvPr>
              <p:cNvSpPr/>
              <p:nvPr/>
            </p:nvSpPr>
            <p:spPr>
              <a:xfrm rot="5400000" flipV="1">
                <a:off x="8180976" y="3560702"/>
                <a:ext cx="360" cy="446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5" name="타원 710">
                <a:extLst>
                  <a:ext uri="{FF2B5EF4-FFF2-40B4-BE49-F238E27FC236}">
                    <a16:creationId xmlns:a16="http://schemas.microsoft.com/office/drawing/2014/main" id="{4BFF131D-7362-9E5E-27B8-D2E4AD98FB0C}"/>
                  </a:ext>
                </a:extLst>
              </p:cNvPr>
              <p:cNvSpPr/>
              <p:nvPr/>
            </p:nvSpPr>
            <p:spPr>
              <a:xfrm>
                <a:off x="8265905" y="3191160"/>
                <a:ext cx="248040" cy="2480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340" b="0" strike="noStrike" spc="-1" dirty="0">
                    <a:solidFill>
                      <a:srgbClr val="FFFFFF"/>
                    </a:solidFill>
                    <a:latin typeface="Arial"/>
                    <a:ea typeface="DejaVu Sans"/>
                  </a:rPr>
                  <a:t>1</a:t>
                </a:r>
                <a:endParaRPr lang="en-US" sz="1340" b="0" strike="noStrike" spc="-1" dirty="0">
                  <a:latin typeface="Arial"/>
                </a:endParaRPr>
              </a:p>
            </p:txBody>
          </p:sp>
        </p:grpSp>
        <p:pic>
          <p:nvPicPr>
            <p:cNvPr id="209" name="그림 208">
              <a:extLst>
                <a:ext uri="{FF2B5EF4-FFF2-40B4-BE49-F238E27FC236}">
                  <a16:creationId xmlns:a16="http://schemas.microsoft.com/office/drawing/2014/main" id="{2700F9CE-84D4-881B-0946-6C13983F8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1599" y="2392821"/>
              <a:ext cx="395388" cy="317812"/>
            </a:xfrm>
            <a:prstGeom prst="rect">
              <a:avLst/>
            </a:prstGeom>
          </p:spPr>
        </p:pic>
        <p:pic>
          <p:nvPicPr>
            <p:cNvPr id="210" name="그림 209">
              <a:extLst>
                <a:ext uri="{FF2B5EF4-FFF2-40B4-BE49-F238E27FC236}">
                  <a16:creationId xmlns:a16="http://schemas.microsoft.com/office/drawing/2014/main" id="{8D3A81B2-C73A-3FA1-3F08-640D08DF2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5996" y="4975903"/>
              <a:ext cx="395388" cy="317812"/>
            </a:xfrm>
            <a:prstGeom prst="rect">
              <a:avLst/>
            </a:prstGeom>
          </p:spPr>
        </p:pic>
      </p:grp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6912BFC3-7AB1-099E-661B-001EB8608776}"/>
              </a:ext>
            </a:extLst>
          </p:cNvPr>
          <p:cNvCxnSpPr/>
          <p:nvPr/>
        </p:nvCxnSpPr>
        <p:spPr>
          <a:xfrm>
            <a:off x="4333690" y="5462319"/>
            <a:ext cx="252152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8">
            <a:extLst>
              <a:ext uri="{FF2B5EF4-FFF2-40B4-BE49-F238E27FC236}">
                <a16:creationId xmlns:a16="http://schemas.microsoft.com/office/drawing/2014/main" id="{A1CAA6E4-9D8C-2F56-63BF-A7F642BD95D7}"/>
              </a:ext>
            </a:extLst>
          </p:cNvPr>
          <p:cNvSpPr/>
          <p:nvPr/>
        </p:nvSpPr>
        <p:spPr>
          <a:xfrm>
            <a:off x="4531281" y="5013939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226" name="그림 225">
            <a:extLst>
              <a:ext uri="{FF2B5EF4-FFF2-40B4-BE49-F238E27FC236}">
                <a16:creationId xmlns:a16="http://schemas.microsoft.com/office/drawing/2014/main" id="{C6F51C2D-364C-66A9-E621-88C162651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398" y="3524998"/>
            <a:ext cx="395388" cy="317812"/>
          </a:xfrm>
          <a:prstGeom prst="rect">
            <a:avLst/>
          </a:prstGeom>
        </p:spPr>
      </p:pic>
      <p:pic>
        <p:nvPicPr>
          <p:cNvPr id="227" name="그림 226">
            <a:extLst>
              <a:ext uri="{FF2B5EF4-FFF2-40B4-BE49-F238E27FC236}">
                <a16:creationId xmlns:a16="http://schemas.microsoft.com/office/drawing/2014/main" id="{5A40AD89-9F2A-F635-B449-47B91AF50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260" y="4039153"/>
            <a:ext cx="395388" cy="317812"/>
          </a:xfrm>
          <a:prstGeom prst="rect">
            <a:avLst/>
          </a:prstGeom>
        </p:spPr>
      </p:pic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C99BBF9B-1FA6-8D9E-971E-6644CA9B0892}"/>
              </a:ext>
            </a:extLst>
          </p:cNvPr>
          <p:cNvCxnSpPr>
            <a:cxnSpLocks/>
          </p:cNvCxnSpPr>
          <p:nvPr/>
        </p:nvCxnSpPr>
        <p:spPr>
          <a:xfrm>
            <a:off x="2687021" y="6782228"/>
            <a:ext cx="523136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8">
            <a:extLst>
              <a:ext uri="{FF2B5EF4-FFF2-40B4-BE49-F238E27FC236}">
                <a16:creationId xmlns:a16="http://schemas.microsoft.com/office/drawing/2014/main" id="{E489D375-6E25-DC5B-92C8-6BABBC7A21BF}"/>
              </a:ext>
            </a:extLst>
          </p:cNvPr>
          <p:cNvSpPr/>
          <p:nvPr/>
        </p:nvSpPr>
        <p:spPr>
          <a:xfrm>
            <a:off x="4167895" y="6370792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10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587F983F-B95B-9F7D-72A1-8F27E92A7437}"/>
              </a:ext>
            </a:extLst>
          </p:cNvPr>
          <p:cNvCxnSpPr>
            <a:cxnSpLocks/>
          </p:cNvCxnSpPr>
          <p:nvPr/>
        </p:nvCxnSpPr>
        <p:spPr>
          <a:xfrm flipH="1">
            <a:off x="2336800" y="1103400"/>
            <a:ext cx="1328" cy="526739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8">
            <a:extLst>
              <a:ext uri="{FF2B5EF4-FFF2-40B4-BE49-F238E27FC236}">
                <a16:creationId xmlns:a16="http://schemas.microsoft.com/office/drawing/2014/main" id="{82BD6D31-D15D-3E36-A0E0-BAC315C933E6}"/>
              </a:ext>
            </a:extLst>
          </p:cNvPr>
          <p:cNvSpPr/>
          <p:nvPr/>
        </p:nvSpPr>
        <p:spPr>
          <a:xfrm>
            <a:off x="926082" y="1459719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10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519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5481B19A-BD10-FF9D-D9E1-CEAF28686005}"/>
              </a:ext>
            </a:extLst>
          </p:cNvPr>
          <p:cNvCxnSpPr>
            <a:cxnSpLocks/>
          </p:cNvCxnSpPr>
          <p:nvPr/>
        </p:nvCxnSpPr>
        <p:spPr>
          <a:xfrm>
            <a:off x="1312218" y="1110570"/>
            <a:ext cx="719974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선 연결선 5">
            <a:extLst>
              <a:ext uri="{FF2B5EF4-FFF2-40B4-BE49-F238E27FC236}">
                <a16:creationId xmlns:a16="http://schemas.microsoft.com/office/drawing/2014/main" id="{7F5C3FDE-7529-78CD-6ACF-E04D7BE61122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" name="그룹 7">
            <a:extLst>
              <a:ext uri="{FF2B5EF4-FFF2-40B4-BE49-F238E27FC236}">
                <a16:creationId xmlns:a16="http://schemas.microsoft.com/office/drawing/2014/main" id="{C72FAB2E-827A-2250-C560-349EDEFB8CFB}"/>
              </a:ext>
            </a:extLst>
          </p:cNvPr>
          <p:cNvGrpSpPr/>
          <p:nvPr/>
        </p:nvGrpSpPr>
        <p:grpSpPr>
          <a:xfrm>
            <a:off x="9679320" y="1089720"/>
            <a:ext cx="2037600" cy="4233600"/>
            <a:chOff x="9679320" y="1089720"/>
            <a:chExt cx="2037600" cy="4233600"/>
          </a:xfrm>
        </p:grpSpPr>
        <p:sp>
          <p:nvSpPr>
            <p:cNvPr id="6" name="직사각형 23">
              <a:extLst>
                <a:ext uri="{FF2B5EF4-FFF2-40B4-BE49-F238E27FC236}">
                  <a16:creationId xmlns:a16="http://schemas.microsoft.com/office/drawing/2014/main" id="{D0A2024A-D5FD-F53F-DDAF-831CAFE7BFCE}"/>
                </a:ext>
              </a:extLst>
            </p:cNvPr>
            <p:cNvSpPr/>
            <p:nvPr/>
          </p:nvSpPr>
          <p:spPr>
            <a:xfrm>
              <a:off x="10569600" y="4864320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직사각형 24">
              <a:extLst>
                <a:ext uri="{FF2B5EF4-FFF2-40B4-BE49-F238E27FC236}">
                  <a16:creationId xmlns:a16="http://schemas.microsoft.com/office/drawing/2014/main" id="{E3D58285-30F9-8884-8C5F-947E679DE867}"/>
                </a:ext>
              </a:extLst>
            </p:cNvPr>
            <p:cNvSpPr/>
            <p:nvPr/>
          </p:nvSpPr>
          <p:spPr>
            <a:xfrm>
              <a:off x="10569600" y="3920760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" name="직사각형 25">
              <a:extLst>
                <a:ext uri="{FF2B5EF4-FFF2-40B4-BE49-F238E27FC236}">
                  <a16:creationId xmlns:a16="http://schemas.microsoft.com/office/drawing/2014/main" id="{2F39E93B-691E-2A84-FB24-9F4064B38592}"/>
                </a:ext>
              </a:extLst>
            </p:cNvPr>
            <p:cNvSpPr/>
            <p:nvPr/>
          </p:nvSpPr>
          <p:spPr>
            <a:xfrm>
              <a:off x="10569600" y="2976840"/>
              <a:ext cx="459000" cy="459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직사각형 26">
              <a:extLst>
                <a:ext uri="{FF2B5EF4-FFF2-40B4-BE49-F238E27FC236}">
                  <a16:creationId xmlns:a16="http://schemas.microsoft.com/office/drawing/2014/main" id="{C11DE9BD-4EA9-4035-CC45-73C5B53B77A1}"/>
                </a:ext>
              </a:extLst>
            </p:cNvPr>
            <p:cNvSpPr/>
            <p:nvPr/>
          </p:nvSpPr>
          <p:spPr>
            <a:xfrm>
              <a:off x="10569600" y="2033280"/>
              <a:ext cx="459000" cy="459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직사각형 27">
              <a:extLst>
                <a:ext uri="{FF2B5EF4-FFF2-40B4-BE49-F238E27FC236}">
                  <a16:creationId xmlns:a16="http://schemas.microsoft.com/office/drawing/2014/main" id="{326ECAEC-8A31-3F07-A22C-55C6F9B9FB5B}"/>
                </a:ext>
              </a:extLst>
            </p:cNvPr>
            <p:cNvSpPr/>
            <p:nvPr/>
          </p:nvSpPr>
          <p:spPr>
            <a:xfrm>
              <a:off x="10569600" y="1089720"/>
              <a:ext cx="459000" cy="459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TextBox 6">
              <a:extLst>
                <a:ext uri="{FF2B5EF4-FFF2-40B4-BE49-F238E27FC236}">
                  <a16:creationId xmlns:a16="http://schemas.microsoft.com/office/drawing/2014/main" id="{8164CDF4-888F-92C0-1FC3-BECD23B56D79}"/>
                </a:ext>
              </a:extLst>
            </p:cNvPr>
            <p:cNvSpPr/>
            <p:nvPr/>
          </p:nvSpPr>
          <p:spPr>
            <a:xfrm>
              <a:off x="11066040" y="48643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A1147607-7B85-65BA-266A-86E708BC50C7}"/>
                </a:ext>
              </a:extLst>
            </p:cNvPr>
            <p:cNvSpPr/>
            <p:nvPr/>
          </p:nvSpPr>
          <p:spPr>
            <a:xfrm>
              <a:off x="11066040" y="39240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3" name="TextBox 8">
              <a:extLst>
                <a:ext uri="{FF2B5EF4-FFF2-40B4-BE49-F238E27FC236}">
                  <a16:creationId xmlns:a16="http://schemas.microsoft.com/office/drawing/2014/main" id="{64431CDC-CE41-3196-EA1E-631B11E04ACE}"/>
                </a:ext>
              </a:extLst>
            </p:cNvPr>
            <p:cNvSpPr/>
            <p:nvPr/>
          </p:nvSpPr>
          <p:spPr>
            <a:xfrm>
              <a:off x="11066040" y="298368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4" name="TextBox 9">
              <a:extLst>
                <a:ext uri="{FF2B5EF4-FFF2-40B4-BE49-F238E27FC236}">
                  <a16:creationId xmlns:a16="http://schemas.microsoft.com/office/drawing/2014/main" id="{DDAEAEC0-8514-C5C3-7646-40D986F96BE6}"/>
                </a:ext>
              </a:extLst>
            </p:cNvPr>
            <p:cNvSpPr/>
            <p:nvPr/>
          </p:nvSpPr>
          <p:spPr>
            <a:xfrm>
              <a:off x="11066040" y="20437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id="{225546CE-4EE9-1BED-FFDB-0382CEFEFC9E}"/>
                </a:ext>
              </a:extLst>
            </p:cNvPr>
            <p:cNvSpPr/>
            <p:nvPr/>
          </p:nvSpPr>
          <p:spPr>
            <a:xfrm>
              <a:off x="11066040" y="11034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7m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6" name="TextBox 12">
              <a:extLst>
                <a:ext uri="{FF2B5EF4-FFF2-40B4-BE49-F238E27FC236}">
                  <a16:creationId xmlns:a16="http://schemas.microsoft.com/office/drawing/2014/main" id="{0C0272D4-FAF6-ED5E-63C1-ADF9A8ED0817}"/>
                </a:ext>
              </a:extLst>
            </p:cNvPr>
            <p:cNvSpPr/>
            <p:nvPr/>
          </p:nvSpPr>
          <p:spPr>
            <a:xfrm>
              <a:off x="9679320" y="48643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7F073165-0CB3-E11C-AD3E-3793B00D53CB}"/>
                </a:ext>
              </a:extLst>
            </p:cNvPr>
            <p:cNvSpPr/>
            <p:nvPr/>
          </p:nvSpPr>
          <p:spPr>
            <a:xfrm>
              <a:off x="9679320" y="39240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8" name="TextBox 14">
              <a:extLst>
                <a:ext uri="{FF2B5EF4-FFF2-40B4-BE49-F238E27FC236}">
                  <a16:creationId xmlns:a16="http://schemas.microsoft.com/office/drawing/2014/main" id="{5D749BC2-E9C8-FED1-1C95-20D784BF044B}"/>
                </a:ext>
              </a:extLst>
            </p:cNvPr>
            <p:cNvSpPr/>
            <p:nvPr/>
          </p:nvSpPr>
          <p:spPr>
            <a:xfrm>
              <a:off x="9679320" y="298368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9" name="TextBox 15">
              <a:extLst>
                <a:ext uri="{FF2B5EF4-FFF2-40B4-BE49-F238E27FC236}">
                  <a16:creationId xmlns:a16="http://schemas.microsoft.com/office/drawing/2014/main" id="{74619159-9A6D-1541-B146-797835D19E9C}"/>
                </a:ext>
              </a:extLst>
            </p:cNvPr>
            <p:cNvSpPr/>
            <p:nvPr/>
          </p:nvSpPr>
          <p:spPr>
            <a:xfrm>
              <a:off x="9679320" y="20437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0" name="TextBox 16">
              <a:extLst>
                <a:ext uri="{FF2B5EF4-FFF2-40B4-BE49-F238E27FC236}">
                  <a16:creationId xmlns:a16="http://schemas.microsoft.com/office/drawing/2014/main" id="{6ECE15F0-5403-EACB-C931-B6C69ED61E7D}"/>
                </a:ext>
              </a:extLst>
            </p:cNvPr>
            <p:cNvSpPr/>
            <p:nvPr/>
          </p:nvSpPr>
          <p:spPr>
            <a:xfrm>
              <a:off x="9679320" y="11034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4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21" name="TextBox 8">
            <a:extLst>
              <a:ext uri="{FF2B5EF4-FFF2-40B4-BE49-F238E27FC236}">
                <a16:creationId xmlns:a16="http://schemas.microsoft.com/office/drawing/2014/main" id="{2E83BA7C-5413-B0BD-683F-6C0971D8F93F}"/>
              </a:ext>
            </a:extLst>
          </p:cNvPr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20g x 16g x 14g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26FF49E-F560-B7A8-3D1E-55AA71B44A8D}"/>
              </a:ext>
            </a:extLst>
          </p:cNvPr>
          <p:cNvSpPr/>
          <p:nvPr/>
        </p:nvSpPr>
        <p:spPr>
          <a:xfrm>
            <a:off x="170128" y="106310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연결 </a:t>
            </a:r>
            <a:r>
              <a:rPr lang="en-US" altLang="ko-KR" dirty="0"/>
              <a:t>2 </a:t>
            </a:r>
            <a:r>
              <a:rPr lang="ko-KR" altLang="en-US" dirty="0"/>
              <a:t>스테이지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B106F4DB-4A17-DC9F-5B97-ED5C0D50891A}"/>
              </a:ext>
            </a:extLst>
          </p:cNvPr>
          <p:cNvGrpSpPr/>
          <p:nvPr/>
        </p:nvGrpSpPr>
        <p:grpSpPr>
          <a:xfrm>
            <a:off x="6943739" y="2702845"/>
            <a:ext cx="2125992" cy="2059685"/>
            <a:chOff x="7181088" y="2540005"/>
            <a:chExt cx="2125992" cy="2059685"/>
          </a:xfrm>
        </p:grpSpPr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11418148-E287-AEFF-ED81-0658D1BEE1D5}"/>
                </a:ext>
              </a:extLst>
            </p:cNvPr>
            <p:cNvGrpSpPr/>
            <p:nvPr/>
          </p:nvGrpSpPr>
          <p:grpSpPr>
            <a:xfrm>
              <a:off x="7181088" y="2540005"/>
              <a:ext cx="1528824" cy="2059685"/>
              <a:chOff x="6791325" y="2344934"/>
              <a:chExt cx="1528824" cy="2059685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43ABA141-F6C5-5651-702C-2B2266454E66}"/>
                  </a:ext>
                </a:extLst>
              </p:cNvPr>
              <p:cNvSpPr/>
              <p:nvPr/>
            </p:nvSpPr>
            <p:spPr>
              <a:xfrm flipV="1">
                <a:off x="7291524" y="2346840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B0A4E3CD-A9E9-114D-3871-CD777C7579BB}"/>
                  </a:ext>
                </a:extLst>
              </p:cNvPr>
              <p:cNvSpPr/>
              <p:nvPr/>
            </p:nvSpPr>
            <p:spPr>
              <a:xfrm flipV="1">
                <a:off x="7804683" y="2346840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7C1A7D05-3F8E-9DCA-7572-724475D54E22}"/>
                  </a:ext>
                </a:extLst>
              </p:cNvPr>
              <p:cNvSpPr/>
              <p:nvPr/>
            </p:nvSpPr>
            <p:spPr>
              <a:xfrm flipV="1">
                <a:off x="7291524" y="2860995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808EDE96-2727-1BB9-993C-5208C3A5B7D3}"/>
                  </a:ext>
                </a:extLst>
              </p:cNvPr>
              <p:cNvSpPr/>
              <p:nvPr/>
            </p:nvSpPr>
            <p:spPr>
              <a:xfrm flipV="1">
                <a:off x="7804683" y="2860995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2FCC7D8E-3EA6-C9C7-4753-8049DA08FE38}"/>
                  </a:ext>
                </a:extLst>
              </p:cNvPr>
              <p:cNvSpPr/>
              <p:nvPr/>
            </p:nvSpPr>
            <p:spPr>
              <a:xfrm flipV="1">
                <a:off x="7291524" y="3375000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625597D3-9685-7A58-4AD2-578B1BC90756}"/>
                  </a:ext>
                </a:extLst>
              </p:cNvPr>
              <p:cNvSpPr/>
              <p:nvPr/>
            </p:nvSpPr>
            <p:spPr>
              <a:xfrm flipV="1">
                <a:off x="7804683" y="3375000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4EA2F228-2481-68F0-2A12-E41484F7A557}"/>
                  </a:ext>
                </a:extLst>
              </p:cNvPr>
              <p:cNvSpPr/>
              <p:nvPr/>
            </p:nvSpPr>
            <p:spPr>
              <a:xfrm flipV="1">
                <a:off x="7291524" y="3889155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B1FF9D5D-244D-1793-76B9-3AFE835BFFA0}"/>
                  </a:ext>
                </a:extLst>
              </p:cNvPr>
              <p:cNvSpPr/>
              <p:nvPr/>
            </p:nvSpPr>
            <p:spPr>
              <a:xfrm flipV="1">
                <a:off x="7804683" y="3889155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07A0FA26-8C84-54FF-56F0-ACBA6DE6E46D}"/>
                  </a:ext>
                </a:extLst>
              </p:cNvPr>
              <p:cNvSpPr/>
              <p:nvPr/>
            </p:nvSpPr>
            <p:spPr>
              <a:xfrm flipV="1">
                <a:off x="6791325" y="2344934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A79C0275-86C6-7DD4-2C98-137A0F76EA5E}"/>
                  </a:ext>
                </a:extLst>
              </p:cNvPr>
              <p:cNvSpPr/>
              <p:nvPr/>
            </p:nvSpPr>
            <p:spPr>
              <a:xfrm flipV="1">
                <a:off x="6791325" y="2859089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7EA2820E-946C-A4CE-F9BE-91943A174C60}"/>
                  </a:ext>
                </a:extLst>
              </p:cNvPr>
              <p:cNvSpPr/>
              <p:nvPr/>
            </p:nvSpPr>
            <p:spPr>
              <a:xfrm flipV="1">
                <a:off x="6791325" y="3373094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97C24DCC-9A07-C7BC-1560-978668247CB4}"/>
                  </a:ext>
                </a:extLst>
              </p:cNvPr>
              <p:cNvSpPr/>
              <p:nvPr/>
            </p:nvSpPr>
            <p:spPr>
              <a:xfrm flipV="1">
                <a:off x="6791325" y="3887249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1" name="직사각형 705">
              <a:extLst>
                <a:ext uri="{FF2B5EF4-FFF2-40B4-BE49-F238E27FC236}">
                  <a16:creationId xmlns:a16="http://schemas.microsoft.com/office/drawing/2014/main" id="{684FFBF3-0708-187C-078B-BD79B401877C}"/>
                </a:ext>
              </a:extLst>
            </p:cNvPr>
            <p:cNvSpPr/>
            <p:nvPr/>
          </p:nvSpPr>
          <p:spPr>
            <a:xfrm rot="5400000">
              <a:off x="8226439" y="3530173"/>
              <a:ext cx="1036413" cy="8820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직선 화살표 연결선 706">
              <a:extLst>
                <a:ext uri="{FF2B5EF4-FFF2-40B4-BE49-F238E27FC236}">
                  <a16:creationId xmlns:a16="http://schemas.microsoft.com/office/drawing/2014/main" id="{8E210DF8-2E84-5917-6C44-BC0EF9A37A7A}"/>
                </a:ext>
              </a:extLst>
            </p:cNvPr>
            <p:cNvSpPr/>
            <p:nvPr/>
          </p:nvSpPr>
          <p:spPr>
            <a:xfrm rot="5400000" flipV="1">
              <a:off x="9083700" y="3346604"/>
              <a:ext cx="360" cy="446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타원 710">
              <a:extLst>
                <a:ext uri="{FF2B5EF4-FFF2-40B4-BE49-F238E27FC236}">
                  <a16:creationId xmlns:a16="http://schemas.microsoft.com/office/drawing/2014/main" id="{DE7FCC48-34CD-28F2-DF31-DE70B062999D}"/>
                </a:ext>
              </a:extLst>
            </p:cNvPr>
            <p:cNvSpPr/>
            <p:nvPr/>
          </p:nvSpPr>
          <p:spPr>
            <a:xfrm>
              <a:off x="8503268" y="2984456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84EC49A8-8422-204F-5A3B-CE33197FD9F7}"/>
              </a:ext>
            </a:extLst>
          </p:cNvPr>
          <p:cNvGrpSpPr/>
          <p:nvPr/>
        </p:nvGrpSpPr>
        <p:grpSpPr>
          <a:xfrm>
            <a:off x="742783" y="2135241"/>
            <a:ext cx="2059245" cy="3084555"/>
            <a:chOff x="312178" y="2293995"/>
            <a:chExt cx="2059245" cy="3084555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7AC7A6D9-E99F-7BE4-A9AD-52D1AF4A2797}"/>
                </a:ext>
              </a:extLst>
            </p:cNvPr>
            <p:cNvGrpSpPr/>
            <p:nvPr/>
          </p:nvGrpSpPr>
          <p:grpSpPr>
            <a:xfrm>
              <a:off x="822515" y="2293995"/>
              <a:ext cx="515466" cy="3084480"/>
              <a:chOff x="822515" y="2293995"/>
              <a:chExt cx="515466" cy="3084480"/>
            </a:xfrm>
          </p:grpSpPr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BE1C4EF1-411A-6D47-3205-204633AE2993}"/>
                  </a:ext>
                </a:extLst>
              </p:cNvPr>
              <p:cNvSpPr/>
              <p:nvPr/>
            </p:nvSpPr>
            <p:spPr>
              <a:xfrm flipV="1">
                <a:off x="822515" y="2293995"/>
                <a:ext cx="515466" cy="515464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347B5502-7ADA-C2BE-269A-7E81DD95A8BB}"/>
                  </a:ext>
                </a:extLst>
              </p:cNvPr>
              <p:cNvSpPr/>
              <p:nvPr/>
            </p:nvSpPr>
            <p:spPr>
              <a:xfrm flipV="1">
                <a:off x="822515" y="2808150"/>
                <a:ext cx="515466" cy="515464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4C8CAA4E-D031-3162-68F1-5F371F2197CC}"/>
                  </a:ext>
                </a:extLst>
              </p:cNvPr>
              <p:cNvSpPr/>
              <p:nvPr/>
            </p:nvSpPr>
            <p:spPr>
              <a:xfrm flipV="1">
                <a:off x="822515" y="3322155"/>
                <a:ext cx="515466" cy="515464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6530D28F-105E-6639-BD04-AAE1019BDF8A}"/>
                  </a:ext>
                </a:extLst>
              </p:cNvPr>
              <p:cNvSpPr/>
              <p:nvPr/>
            </p:nvSpPr>
            <p:spPr>
              <a:xfrm flipV="1">
                <a:off x="822515" y="3836310"/>
                <a:ext cx="515466" cy="515464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568896D5-46F4-CB98-40F6-577407F0F334}"/>
                  </a:ext>
                </a:extLst>
              </p:cNvPr>
              <p:cNvSpPr/>
              <p:nvPr/>
            </p:nvSpPr>
            <p:spPr>
              <a:xfrm flipV="1">
                <a:off x="822515" y="4348856"/>
                <a:ext cx="515466" cy="515464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5733E41F-A876-38CF-3421-97B4618D6696}"/>
                  </a:ext>
                </a:extLst>
              </p:cNvPr>
              <p:cNvSpPr/>
              <p:nvPr/>
            </p:nvSpPr>
            <p:spPr>
              <a:xfrm flipV="1">
                <a:off x="822515" y="4863011"/>
                <a:ext cx="515466" cy="515464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2A39E73A-E155-104B-F685-B93164A3E52E}"/>
                </a:ext>
              </a:extLst>
            </p:cNvPr>
            <p:cNvGrpSpPr/>
            <p:nvPr/>
          </p:nvGrpSpPr>
          <p:grpSpPr>
            <a:xfrm>
              <a:off x="1339236" y="2293995"/>
              <a:ext cx="515466" cy="3084480"/>
              <a:chOff x="822515" y="2293995"/>
              <a:chExt cx="515466" cy="3084480"/>
            </a:xfrm>
          </p:grpSpPr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B3119B0D-FECA-5488-FE2A-8A80483C8C40}"/>
                  </a:ext>
                </a:extLst>
              </p:cNvPr>
              <p:cNvSpPr/>
              <p:nvPr/>
            </p:nvSpPr>
            <p:spPr>
              <a:xfrm flipV="1">
                <a:off x="822515" y="2293995"/>
                <a:ext cx="515466" cy="515464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00CA7FED-47DF-E380-DACB-E81C63EF691F}"/>
                  </a:ext>
                </a:extLst>
              </p:cNvPr>
              <p:cNvSpPr/>
              <p:nvPr/>
            </p:nvSpPr>
            <p:spPr>
              <a:xfrm flipV="1">
                <a:off x="822515" y="2808150"/>
                <a:ext cx="515466" cy="515464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EA4713E0-600E-FFAD-9C58-5A2932CD03FB}"/>
                  </a:ext>
                </a:extLst>
              </p:cNvPr>
              <p:cNvSpPr/>
              <p:nvPr/>
            </p:nvSpPr>
            <p:spPr>
              <a:xfrm flipV="1">
                <a:off x="822515" y="3322155"/>
                <a:ext cx="515466" cy="515464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9B148863-D728-57E7-80E6-2B1B55601677}"/>
                  </a:ext>
                </a:extLst>
              </p:cNvPr>
              <p:cNvSpPr/>
              <p:nvPr/>
            </p:nvSpPr>
            <p:spPr>
              <a:xfrm flipV="1">
                <a:off x="822515" y="3836310"/>
                <a:ext cx="515466" cy="515464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675149D8-A56B-38E7-DF25-850E5DF381BD}"/>
                  </a:ext>
                </a:extLst>
              </p:cNvPr>
              <p:cNvSpPr/>
              <p:nvPr/>
            </p:nvSpPr>
            <p:spPr>
              <a:xfrm flipV="1">
                <a:off x="822515" y="4348856"/>
                <a:ext cx="515466" cy="515464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038A31C9-FCED-0CE7-3A3E-147610356EEB}"/>
                  </a:ext>
                </a:extLst>
              </p:cNvPr>
              <p:cNvSpPr/>
              <p:nvPr/>
            </p:nvSpPr>
            <p:spPr>
              <a:xfrm flipV="1">
                <a:off x="822515" y="4863011"/>
                <a:ext cx="515466" cy="515464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6A854C0B-D468-8617-20FC-52A65AE6CB6A}"/>
                </a:ext>
              </a:extLst>
            </p:cNvPr>
            <p:cNvGrpSpPr/>
            <p:nvPr/>
          </p:nvGrpSpPr>
          <p:grpSpPr>
            <a:xfrm>
              <a:off x="1855957" y="2294070"/>
              <a:ext cx="515466" cy="3084480"/>
              <a:chOff x="822515" y="2293995"/>
              <a:chExt cx="515466" cy="3084480"/>
            </a:xfrm>
          </p:grpSpPr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F16ED0AF-A5F2-45B8-4094-BB52979E5159}"/>
                  </a:ext>
                </a:extLst>
              </p:cNvPr>
              <p:cNvSpPr/>
              <p:nvPr/>
            </p:nvSpPr>
            <p:spPr>
              <a:xfrm flipV="1">
                <a:off x="822515" y="2293995"/>
                <a:ext cx="515466" cy="515464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FEFAC958-A3CD-F7E5-7509-54F8DD30093B}"/>
                  </a:ext>
                </a:extLst>
              </p:cNvPr>
              <p:cNvSpPr/>
              <p:nvPr/>
            </p:nvSpPr>
            <p:spPr>
              <a:xfrm flipV="1">
                <a:off x="822515" y="2808150"/>
                <a:ext cx="515466" cy="515464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760F8E71-D07C-66B1-3741-AB55934031BE}"/>
                  </a:ext>
                </a:extLst>
              </p:cNvPr>
              <p:cNvSpPr/>
              <p:nvPr/>
            </p:nvSpPr>
            <p:spPr>
              <a:xfrm flipV="1">
                <a:off x="822515" y="3322155"/>
                <a:ext cx="515466" cy="515464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FE27739C-C6BA-FBBD-18B9-E7FAE97AF415}"/>
                  </a:ext>
                </a:extLst>
              </p:cNvPr>
              <p:cNvSpPr/>
              <p:nvPr/>
            </p:nvSpPr>
            <p:spPr>
              <a:xfrm flipV="1">
                <a:off x="822515" y="3836310"/>
                <a:ext cx="515466" cy="515464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02038986-467A-6A37-29DD-0B6866A62457}"/>
                  </a:ext>
                </a:extLst>
              </p:cNvPr>
              <p:cNvSpPr/>
              <p:nvPr/>
            </p:nvSpPr>
            <p:spPr>
              <a:xfrm flipV="1">
                <a:off x="822515" y="4348856"/>
                <a:ext cx="515466" cy="515464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2390A5C6-9814-CDA2-0EDF-2386AD9ABEAD}"/>
                  </a:ext>
                </a:extLst>
              </p:cNvPr>
              <p:cNvSpPr/>
              <p:nvPr/>
            </p:nvSpPr>
            <p:spPr>
              <a:xfrm flipV="1">
                <a:off x="822515" y="4863011"/>
                <a:ext cx="515466" cy="515464"/>
              </a:xfrm>
              <a:prstGeom prst="rect">
                <a:avLst/>
              </a:prstGeom>
              <a:solidFill>
                <a:srgbClr val="54823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883172C9-D258-E54E-DD1E-45A6EC825970}"/>
                </a:ext>
              </a:extLst>
            </p:cNvPr>
            <p:cNvGrpSpPr/>
            <p:nvPr/>
          </p:nvGrpSpPr>
          <p:grpSpPr>
            <a:xfrm>
              <a:off x="312178" y="3273790"/>
              <a:ext cx="593429" cy="1108025"/>
              <a:chOff x="7957956" y="3191160"/>
              <a:chExt cx="593429" cy="1108025"/>
            </a:xfrm>
          </p:grpSpPr>
          <p:sp>
            <p:nvSpPr>
              <p:cNvPr id="119" name="직사각형 705">
                <a:extLst>
                  <a:ext uri="{FF2B5EF4-FFF2-40B4-BE49-F238E27FC236}">
                    <a16:creationId xmlns:a16="http://schemas.microsoft.com/office/drawing/2014/main" id="{41124311-9512-284F-F060-0DB2F95ED32E}"/>
                  </a:ext>
                </a:extLst>
              </p:cNvPr>
              <p:cNvSpPr/>
              <p:nvPr/>
            </p:nvSpPr>
            <p:spPr>
              <a:xfrm rot="5400000">
                <a:off x="7989076" y="3736877"/>
                <a:ext cx="1036413" cy="8820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0" name="직선 화살표 연결선 706">
                <a:extLst>
                  <a:ext uri="{FF2B5EF4-FFF2-40B4-BE49-F238E27FC236}">
                    <a16:creationId xmlns:a16="http://schemas.microsoft.com/office/drawing/2014/main" id="{C95DF44D-980B-4FEB-8DE3-007242F502B7}"/>
                  </a:ext>
                </a:extLst>
              </p:cNvPr>
              <p:cNvSpPr/>
              <p:nvPr/>
            </p:nvSpPr>
            <p:spPr>
              <a:xfrm rot="5400000" flipV="1">
                <a:off x="8180976" y="3560702"/>
                <a:ext cx="360" cy="446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1" name="타원 710">
                <a:extLst>
                  <a:ext uri="{FF2B5EF4-FFF2-40B4-BE49-F238E27FC236}">
                    <a16:creationId xmlns:a16="http://schemas.microsoft.com/office/drawing/2014/main" id="{C5E20B66-3CFE-DFA5-78A4-E517822F582C}"/>
                  </a:ext>
                </a:extLst>
              </p:cNvPr>
              <p:cNvSpPr/>
              <p:nvPr/>
            </p:nvSpPr>
            <p:spPr>
              <a:xfrm>
                <a:off x="8265905" y="3191160"/>
                <a:ext cx="248040" cy="2480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340" b="0" strike="noStrike" spc="-1" dirty="0">
                    <a:solidFill>
                      <a:srgbClr val="FFFFFF"/>
                    </a:solidFill>
                    <a:latin typeface="Arial"/>
                    <a:ea typeface="DejaVu Sans"/>
                  </a:rPr>
                  <a:t>1</a:t>
                </a:r>
                <a:endParaRPr lang="en-US" sz="1340" b="0" strike="noStrike" spc="-1" dirty="0">
                  <a:latin typeface="Arial"/>
                </a:endParaRPr>
              </a:p>
            </p:txBody>
          </p:sp>
        </p:grpSp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A2F8C503-D531-325D-44A3-43F977A6F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1599" y="2392821"/>
              <a:ext cx="395388" cy="317812"/>
            </a:xfrm>
            <a:prstGeom prst="rect">
              <a:avLst/>
            </a:prstGeom>
          </p:spPr>
        </p:pic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D525DD35-F885-88B7-9C96-7C5D503DE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5996" y="4975903"/>
              <a:ext cx="395388" cy="317812"/>
            </a:xfrm>
            <a:prstGeom prst="rect">
              <a:avLst/>
            </a:prstGeom>
          </p:spPr>
        </p:pic>
      </p:grp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41F96A99-08EE-74AE-91D8-2C869B55B217}"/>
              </a:ext>
            </a:extLst>
          </p:cNvPr>
          <p:cNvSpPr/>
          <p:nvPr/>
        </p:nvSpPr>
        <p:spPr>
          <a:xfrm flipV="1">
            <a:off x="2804656" y="4191285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33D9CF2-BBAF-BE78-781A-2D3206E25401}"/>
              </a:ext>
            </a:extLst>
          </p:cNvPr>
          <p:cNvSpPr/>
          <p:nvPr/>
        </p:nvSpPr>
        <p:spPr>
          <a:xfrm flipV="1">
            <a:off x="2803119" y="265220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40" name="직선 연결선 2">
            <a:extLst>
              <a:ext uri="{FF2B5EF4-FFF2-40B4-BE49-F238E27FC236}">
                <a16:creationId xmlns:a16="http://schemas.microsoft.com/office/drawing/2014/main" id="{5A67280B-9D7A-3109-3584-31C335CC549C}"/>
              </a:ext>
            </a:extLst>
          </p:cNvPr>
          <p:cNvSpPr/>
          <p:nvPr/>
        </p:nvSpPr>
        <p:spPr>
          <a:xfrm>
            <a:off x="2836092" y="2963162"/>
            <a:ext cx="5627102" cy="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직선 연결선 2">
            <a:extLst>
              <a:ext uri="{FF2B5EF4-FFF2-40B4-BE49-F238E27FC236}">
                <a16:creationId xmlns:a16="http://schemas.microsoft.com/office/drawing/2014/main" id="{2EBD3889-39F0-EA6F-534B-BBF5BB040DD9}"/>
              </a:ext>
            </a:extLst>
          </p:cNvPr>
          <p:cNvSpPr/>
          <p:nvPr/>
        </p:nvSpPr>
        <p:spPr>
          <a:xfrm>
            <a:off x="2836091" y="2823291"/>
            <a:ext cx="5627102" cy="20722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직선 연결선 2">
            <a:extLst>
              <a:ext uri="{FF2B5EF4-FFF2-40B4-BE49-F238E27FC236}">
                <a16:creationId xmlns:a16="http://schemas.microsoft.com/office/drawing/2014/main" id="{835F057F-F187-1B1B-A724-CBB58B77C071}"/>
              </a:ext>
            </a:extLst>
          </p:cNvPr>
          <p:cNvSpPr/>
          <p:nvPr/>
        </p:nvSpPr>
        <p:spPr>
          <a:xfrm>
            <a:off x="2836092" y="4534434"/>
            <a:ext cx="5627100" cy="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직선 연결선 2">
            <a:extLst>
              <a:ext uri="{FF2B5EF4-FFF2-40B4-BE49-F238E27FC236}">
                <a16:creationId xmlns:a16="http://schemas.microsoft.com/office/drawing/2014/main" id="{6D919973-3FB1-98C5-CD54-87974C5EDD1B}"/>
              </a:ext>
            </a:extLst>
          </p:cNvPr>
          <p:cNvSpPr/>
          <p:nvPr/>
        </p:nvSpPr>
        <p:spPr>
          <a:xfrm>
            <a:off x="2864128" y="4379760"/>
            <a:ext cx="5627101" cy="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64BB04C1-411B-08C3-B0DB-120C5C7D6AA9}"/>
              </a:ext>
            </a:extLst>
          </p:cNvPr>
          <p:cNvGrpSpPr/>
          <p:nvPr/>
        </p:nvGrpSpPr>
        <p:grpSpPr>
          <a:xfrm>
            <a:off x="2803457" y="2724227"/>
            <a:ext cx="414278" cy="338554"/>
            <a:chOff x="2878646" y="3426619"/>
            <a:chExt cx="414278" cy="338554"/>
          </a:xfrm>
        </p:grpSpPr>
        <p:sp>
          <p:nvSpPr>
            <p:cNvPr id="142" name="타원 710">
              <a:extLst>
                <a:ext uri="{FF2B5EF4-FFF2-40B4-BE49-F238E27FC236}">
                  <a16:creationId xmlns:a16="http://schemas.microsoft.com/office/drawing/2014/main" id="{5FBE386B-3585-4983-C13A-88B1D4391FE2}"/>
                </a:ext>
              </a:extLst>
            </p:cNvPr>
            <p:cNvSpPr/>
            <p:nvPr/>
          </p:nvSpPr>
          <p:spPr>
            <a:xfrm>
              <a:off x="2961765" y="347084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0F1D788-E065-114C-9A4F-6578BC2A17E8}"/>
                </a:ext>
              </a:extLst>
            </p:cNvPr>
            <p:cNvSpPr txBox="1"/>
            <p:nvPr/>
          </p:nvSpPr>
          <p:spPr>
            <a:xfrm>
              <a:off x="2878646" y="3426619"/>
              <a:ext cx="4142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altLang="ko-KR" sz="160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25</a:t>
              </a:r>
              <a:endParaRPr lang="en-US" altLang="ko-KR" sz="1600" b="0" strike="noStrike" spc="-1" dirty="0">
                <a:latin typeface="Arial"/>
              </a:endParaRP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515C0CA0-A992-BE80-2CEE-69592E222E6E}"/>
              </a:ext>
            </a:extLst>
          </p:cNvPr>
          <p:cNvGrpSpPr/>
          <p:nvPr/>
        </p:nvGrpSpPr>
        <p:grpSpPr>
          <a:xfrm>
            <a:off x="2781009" y="4288984"/>
            <a:ext cx="414278" cy="338554"/>
            <a:chOff x="2878646" y="3426619"/>
            <a:chExt cx="414278" cy="338554"/>
          </a:xfrm>
        </p:grpSpPr>
        <p:sp>
          <p:nvSpPr>
            <p:cNvPr id="153" name="타원 710">
              <a:extLst>
                <a:ext uri="{FF2B5EF4-FFF2-40B4-BE49-F238E27FC236}">
                  <a16:creationId xmlns:a16="http://schemas.microsoft.com/office/drawing/2014/main" id="{03984B2E-6BF1-B7BC-AB63-20275E5724D3}"/>
                </a:ext>
              </a:extLst>
            </p:cNvPr>
            <p:cNvSpPr/>
            <p:nvPr/>
          </p:nvSpPr>
          <p:spPr>
            <a:xfrm>
              <a:off x="2961765" y="347084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1734F70-51BF-9017-B110-167C3B618435}"/>
                </a:ext>
              </a:extLst>
            </p:cNvPr>
            <p:cNvSpPr txBox="1"/>
            <p:nvPr/>
          </p:nvSpPr>
          <p:spPr>
            <a:xfrm>
              <a:off x="2878646" y="3426619"/>
              <a:ext cx="4142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altLang="ko-KR" sz="160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25</a:t>
              </a:r>
              <a:endParaRPr lang="en-US" altLang="ko-KR" sz="1600" b="0" strike="noStrike" spc="-1" dirty="0">
                <a:latin typeface="Arial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43441AFB-AAB9-ECF9-AC0B-D2C514D85B69}"/>
              </a:ext>
            </a:extLst>
          </p:cNvPr>
          <p:cNvGrpSpPr/>
          <p:nvPr/>
        </p:nvGrpSpPr>
        <p:grpSpPr>
          <a:xfrm>
            <a:off x="7522053" y="5767683"/>
            <a:ext cx="917768" cy="918000"/>
            <a:chOff x="7472171" y="5683784"/>
            <a:chExt cx="917768" cy="918000"/>
          </a:xfrm>
        </p:grpSpPr>
        <p:sp>
          <p:nvSpPr>
            <p:cNvPr id="158" name="직사각형 25">
              <a:extLst>
                <a:ext uri="{FF2B5EF4-FFF2-40B4-BE49-F238E27FC236}">
                  <a16:creationId xmlns:a16="http://schemas.microsoft.com/office/drawing/2014/main" id="{02701094-2465-7A0A-77D6-00831B74DA0E}"/>
                </a:ext>
              </a:extLst>
            </p:cNvPr>
            <p:cNvSpPr/>
            <p:nvPr/>
          </p:nvSpPr>
          <p:spPr>
            <a:xfrm>
              <a:off x="7472171" y="6142784"/>
              <a:ext cx="459000" cy="459000"/>
            </a:xfrm>
            <a:prstGeom prst="rect">
              <a:avLst/>
            </a:prstGeom>
            <a:solidFill>
              <a:srgbClr val="548235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" name="직사각형 25">
              <a:extLst>
                <a:ext uri="{FF2B5EF4-FFF2-40B4-BE49-F238E27FC236}">
                  <a16:creationId xmlns:a16="http://schemas.microsoft.com/office/drawing/2014/main" id="{C198067C-FCD1-4A27-F247-5D1489E9DFA9}"/>
                </a:ext>
              </a:extLst>
            </p:cNvPr>
            <p:cNvSpPr/>
            <p:nvPr/>
          </p:nvSpPr>
          <p:spPr>
            <a:xfrm>
              <a:off x="7472171" y="5683784"/>
              <a:ext cx="459000" cy="459000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" name="직사각형 25">
              <a:extLst>
                <a:ext uri="{FF2B5EF4-FFF2-40B4-BE49-F238E27FC236}">
                  <a16:creationId xmlns:a16="http://schemas.microsoft.com/office/drawing/2014/main" id="{0B4BD896-4976-E996-3093-41194F0A08BE}"/>
                </a:ext>
              </a:extLst>
            </p:cNvPr>
            <p:cNvSpPr/>
            <p:nvPr/>
          </p:nvSpPr>
          <p:spPr>
            <a:xfrm>
              <a:off x="7930939" y="5683784"/>
              <a:ext cx="459000" cy="459000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" name="직사각형 25">
              <a:extLst>
                <a:ext uri="{FF2B5EF4-FFF2-40B4-BE49-F238E27FC236}">
                  <a16:creationId xmlns:a16="http://schemas.microsoft.com/office/drawing/2014/main" id="{81AFD2B3-F72E-E703-DB10-95558C25CC51}"/>
                </a:ext>
              </a:extLst>
            </p:cNvPr>
            <p:cNvSpPr/>
            <p:nvPr/>
          </p:nvSpPr>
          <p:spPr>
            <a:xfrm>
              <a:off x="7930939" y="6142784"/>
              <a:ext cx="459000" cy="459000"/>
            </a:xfrm>
            <a:prstGeom prst="rect">
              <a:avLst/>
            </a:prstGeom>
            <a:solidFill>
              <a:srgbClr val="548235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BC9138A8-22E8-3D5E-5332-C01582A40725}"/>
              </a:ext>
            </a:extLst>
          </p:cNvPr>
          <p:cNvGrpSpPr/>
          <p:nvPr/>
        </p:nvGrpSpPr>
        <p:grpSpPr>
          <a:xfrm>
            <a:off x="7517200" y="658693"/>
            <a:ext cx="918098" cy="921003"/>
            <a:chOff x="7443938" y="1164846"/>
            <a:chExt cx="918098" cy="921003"/>
          </a:xfrm>
        </p:grpSpPr>
        <p:sp>
          <p:nvSpPr>
            <p:cNvPr id="155" name="직사각형 25">
              <a:extLst>
                <a:ext uri="{FF2B5EF4-FFF2-40B4-BE49-F238E27FC236}">
                  <a16:creationId xmlns:a16="http://schemas.microsoft.com/office/drawing/2014/main" id="{D60D1B49-5B60-11C5-6F0D-67D867E4DC75}"/>
                </a:ext>
              </a:extLst>
            </p:cNvPr>
            <p:cNvSpPr/>
            <p:nvPr/>
          </p:nvSpPr>
          <p:spPr>
            <a:xfrm>
              <a:off x="7443938" y="1164846"/>
              <a:ext cx="459000" cy="459000"/>
            </a:xfrm>
            <a:prstGeom prst="rect">
              <a:avLst/>
            </a:prstGeom>
            <a:solidFill>
              <a:srgbClr val="548235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" name="직사각형 25">
              <a:extLst>
                <a:ext uri="{FF2B5EF4-FFF2-40B4-BE49-F238E27FC236}">
                  <a16:creationId xmlns:a16="http://schemas.microsoft.com/office/drawing/2014/main" id="{9E5D49F1-6154-FDF9-89C8-87741EDBC80A}"/>
                </a:ext>
              </a:extLst>
            </p:cNvPr>
            <p:cNvSpPr/>
            <p:nvPr/>
          </p:nvSpPr>
          <p:spPr>
            <a:xfrm>
              <a:off x="7444036" y="1626348"/>
              <a:ext cx="459000" cy="459000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" name="직사각형 25">
              <a:extLst>
                <a:ext uri="{FF2B5EF4-FFF2-40B4-BE49-F238E27FC236}">
                  <a16:creationId xmlns:a16="http://schemas.microsoft.com/office/drawing/2014/main" id="{01645F98-A399-1527-ACC7-677C6B07FD2C}"/>
                </a:ext>
              </a:extLst>
            </p:cNvPr>
            <p:cNvSpPr/>
            <p:nvPr/>
          </p:nvSpPr>
          <p:spPr>
            <a:xfrm>
              <a:off x="7902938" y="1165347"/>
              <a:ext cx="459000" cy="459000"/>
            </a:xfrm>
            <a:prstGeom prst="rect">
              <a:avLst/>
            </a:prstGeom>
            <a:solidFill>
              <a:srgbClr val="548235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직사각형 25">
              <a:extLst>
                <a:ext uri="{FF2B5EF4-FFF2-40B4-BE49-F238E27FC236}">
                  <a16:creationId xmlns:a16="http://schemas.microsoft.com/office/drawing/2014/main" id="{B0C79400-B9C6-4B7D-D02D-583A84EB0461}"/>
                </a:ext>
              </a:extLst>
            </p:cNvPr>
            <p:cNvSpPr/>
            <p:nvPr/>
          </p:nvSpPr>
          <p:spPr>
            <a:xfrm>
              <a:off x="7903036" y="1626849"/>
              <a:ext cx="459000" cy="459000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0F1DCE9B-73FF-4091-43FB-A69EB7EBD75A}"/>
              </a:ext>
            </a:extLst>
          </p:cNvPr>
          <p:cNvCxnSpPr>
            <a:cxnSpLocks/>
          </p:cNvCxnSpPr>
          <p:nvPr/>
        </p:nvCxnSpPr>
        <p:spPr>
          <a:xfrm>
            <a:off x="7885323" y="1695969"/>
            <a:ext cx="0" cy="82686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8">
            <a:extLst>
              <a:ext uri="{FF2B5EF4-FFF2-40B4-BE49-F238E27FC236}">
                <a16:creationId xmlns:a16="http://schemas.microsoft.com/office/drawing/2014/main" id="{35CBBEA3-DB8F-4DC9-C0DF-29DA99E12384}"/>
              </a:ext>
            </a:extLst>
          </p:cNvPr>
          <p:cNvSpPr/>
          <p:nvPr/>
        </p:nvSpPr>
        <p:spPr>
          <a:xfrm>
            <a:off x="6610571" y="1909731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F2148505-A490-0CFC-1AC9-86C9FC423CE8}"/>
              </a:ext>
            </a:extLst>
          </p:cNvPr>
          <p:cNvCxnSpPr>
            <a:cxnSpLocks/>
          </p:cNvCxnSpPr>
          <p:nvPr/>
        </p:nvCxnSpPr>
        <p:spPr>
          <a:xfrm>
            <a:off x="7922293" y="4812311"/>
            <a:ext cx="0" cy="80915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8">
            <a:extLst>
              <a:ext uri="{FF2B5EF4-FFF2-40B4-BE49-F238E27FC236}">
                <a16:creationId xmlns:a16="http://schemas.microsoft.com/office/drawing/2014/main" id="{1069918F-D95F-E5BF-BD44-AE6719807D66}"/>
              </a:ext>
            </a:extLst>
          </p:cNvPr>
          <p:cNvSpPr/>
          <p:nvPr/>
        </p:nvSpPr>
        <p:spPr>
          <a:xfrm>
            <a:off x="6647541" y="5035309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04912C60-83E7-2B9D-EA99-B9DB2E22E4DE}"/>
              </a:ext>
            </a:extLst>
          </p:cNvPr>
          <p:cNvCxnSpPr>
            <a:cxnSpLocks/>
          </p:cNvCxnSpPr>
          <p:nvPr/>
        </p:nvCxnSpPr>
        <p:spPr>
          <a:xfrm>
            <a:off x="2836091" y="3574103"/>
            <a:ext cx="410764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8">
            <a:extLst>
              <a:ext uri="{FF2B5EF4-FFF2-40B4-BE49-F238E27FC236}">
                <a16:creationId xmlns:a16="http://schemas.microsoft.com/office/drawing/2014/main" id="{9908ECF2-C9F0-DBD4-1C89-A50F93DA24A8}"/>
              </a:ext>
            </a:extLst>
          </p:cNvPr>
          <p:cNvSpPr/>
          <p:nvPr/>
        </p:nvSpPr>
        <p:spPr>
          <a:xfrm>
            <a:off x="4027835" y="32027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14m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3" name="TextBox 8">
            <a:extLst>
              <a:ext uri="{FF2B5EF4-FFF2-40B4-BE49-F238E27FC236}">
                <a16:creationId xmlns:a16="http://schemas.microsoft.com/office/drawing/2014/main" id="{0F2E0F0B-9EDA-4220-2F95-91587E49E7F9}"/>
              </a:ext>
            </a:extLst>
          </p:cNvPr>
          <p:cNvSpPr/>
          <p:nvPr/>
        </p:nvSpPr>
        <p:spPr>
          <a:xfrm>
            <a:off x="4083240" y="743638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20m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4889DDAD-46B5-4A79-33F2-29F061BDFB96}"/>
              </a:ext>
            </a:extLst>
          </p:cNvPr>
          <p:cNvCxnSpPr>
            <a:cxnSpLocks/>
          </p:cNvCxnSpPr>
          <p:nvPr/>
        </p:nvCxnSpPr>
        <p:spPr>
          <a:xfrm flipH="1">
            <a:off x="1054776" y="701443"/>
            <a:ext cx="20437" cy="595639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8">
            <a:extLst>
              <a:ext uri="{FF2B5EF4-FFF2-40B4-BE49-F238E27FC236}">
                <a16:creationId xmlns:a16="http://schemas.microsoft.com/office/drawing/2014/main" id="{9E51B589-1D7C-EBF8-9602-F8277B032212}"/>
              </a:ext>
            </a:extLst>
          </p:cNvPr>
          <p:cNvSpPr/>
          <p:nvPr/>
        </p:nvSpPr>
        <p:spPr>
          <a:xfrm>
            <a:off x="-356238" y="1704016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14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E5378495-EC49-37F9-47C4-D61EFFCF380E}"/>
              </a:ext>
            </a:extLst>
          </p:cNvPr>
          <p:cNvCxnSpPr>
            <a:cxnSpLocks/>
          </p:cNvCxnSpPr>
          <p:nvPr/>
        </p:nvCxnSpPr>
        <p:spPr>
          <a:xfrm flipH="1">
            <a:off x="6943739" y="3731005"/>
            <a:ext cx="51546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A1BD4F52-771B-5986-3922-AE71A30D7787}"/>
              </a:ext>
            </a:extLst>
          </p:cNvPr>
          <p:cNvCxnSpPr>
            <a:cxnSpLocks/>
            <a:endCxn id="233" idx="2"/>
          </p:cNvCxnSpPr>
          <p:nvPr/>
        </p:nvCxnSpPr>
        <p:spPr>
          <a:xfrm flipH="1" flipV="1">
            <a:off x="7201472" y="3731005"/>
            <a:ext cx="2995375" cy="222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직사각형 25">
            <a:extLst>
              <a:ext uri="{FF2B5EF4-FFF2-40B4-BE49-F238E27FC236}">
                <a16:creationId xmlns:a16="http://schemas.microsoft.com/office/drawing/2014/main" id="{B909908B-A759-1D84-6B6F-785026E7A06D}"/>
              </a:ext>
            </a:extLst>
          </p:cNvPr>
          <p:cNvSpPr/>
          <p:nvPr/>
        </p:nvSpPr>
        <p:spPr>
          <a:xfrm>
            <a:off x="10110600" y="5869552"/>
            <a:ext cx="1737000" cy="88187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ko-KR" altLang="en-US" dirty="0"/>
              <a:t>이 벽의  높이는 맵의 높이와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62945F47-9AA4-B1B3-6C7D-42029E11A8BA}"/>
              </a:ext>
            </a:extLst>
          </p:cNvPr>
          <p:cNvGrpSpPr/>
          <p:nvPr/>
        </p:nvGrpSpPr>
        <p:grpSpPr>
          <a:xfrm>
            <a:off x="7065624" y="658892"/>
            <a:ext cx="459098" cy="920502"/>
            <a:chOff x="7902938" y="1165347"/>
            <a:chExt cx="459098" cy="920502"/>
          </a:xfrm>
        </p:grpSpPr>
        <p:sp>
          <p:nvSpPr>
            <p:cNvPr id="220" name="직사각형 25">
              <a:extLst>
                <a:ext uri="{FF2B5EF4-FFF2-40B4-BE49-F238E27FC236}">
                  <a16:creationId xmlns:a16="http://schemas.microsoft.com/office/drawing/2014/main" id="{B3B33D64-9D1E-8DEF-0ECC-797B73928F61}"/>
                </a:ext>
              </a:extLst>
            </p:cNvPr>
            <p:cNvSpPr/>
            <p:nvPr/>
          </p:nvSpPr>
          <p:spPr>
            <a:xfrm>
              <a:off x="7902938" y="1165347"/>
              <a:ext cx="459000" cy="459000"/>
            </a:xfrm>
            <a:prstGeom prst="rect">
              <a:avLst/>
            </a:prstGeom>
            <a:solidFill>
              <a:srgbClr val="548235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" name="직사각형 25">
              <a:extLst>
                <a:ext uri="{FF2B5EF4-FFF2-40B4-BE49-F238E27FC236}">
                  <a16:creationId xmlns:a16="http://schemas.microsoft.com/office/drawing/2014/main" id="{C9CE3102-743E-A3B7-A482-BBD787F86F5A}"/>
                </a:ext>
              </a:extLst>
            </p:cNvPr>
            <p:cNvSpPr/>
            <p:nvPr/>
          </p:nvSpPr>
          <p:spPr>
            <a:xfrm>
              <a:off x="7903036" y="1626849"/>
              <a:ext cx="459000" cy="459000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1D87A5ED-CC96-A2DC-8AE3-B084ED2CE83C}"/>
              </a:ext>
            </a:extLst>
          </p:cNvPr>
          <p:cNvGrpSpPr/>
          <p:nvPr/>
        </p:nvGrpSpPr>
        <p:grpSpPr>
          <a:xfrm>
            <a:off x="7065825" y="5767683"/>
            <a:ext cx="459000" cy="918000"/>
            <a:chOff x="7930939" y="5683784"/>
            <a:chExt cx="459000" cy="918000"/>
          </a:xfrm>
        </p:grpSpPr>
        <p:sp>
          <p:nvSpPr>
            <p:cNvPr id="227" name="직사각형 25">
              <a:extLst>
                <a:ext uri="{FF2B5EF4-FFF2-40B4-BE49-F238E27FC236}">
                  <a16:creationId xmlns:a16="http://schemas.microsoft.com/office/drawing/2014/main" id="{0A11141C-29D3-98A3-D9E3-D7EA2BE2553A}"/>
                </a:ext>
              </a:extLst>
            </p:cNvPr>
            <p:cNvSpPr/>
            <p:nvPr/>
          </p:nvSpPr>
          <p:spPr>
            <a:xfrm>
              <a:off x="7930939" y="5683784"/>
              <a:ext cx="459000" cy="459000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직사각형 25">
              <a:extLst>
                <a:ext uri="{FF2B5EF4-FFF2-40B4-BE49-F238E27FC236}">
                  <a16:creationId xmlns:a16="http://schemas.microsoft.com/office/drawing/2014/main" id="{9690B7CF-5D83-AA66-F999-AD8288216F93}"/>
                </a:ext>
              </a:extLst>
            </p:cNvPr>
            <p:cNvSpPr/>
            <p:nvPr/>
          </p:nvSpPr>
          <p:spPr>
            <a:xfrm>
              <a:off x="7930939" y="6142784"/>
              <a:ext cx="459000" cy="459000"/>
            </a:xfrm>
            <a:prstGeom prst="rect">
              <a:avLst/>
            </a:prstGeom>
            <a:solidFill>
              <a:srgbClr val="548235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2BADB699-870C-2B74-49F1-168B9AFA4568}"/>
              </a:ext>
            </a:extLst>
          </p:cNvPr>
          <p:cNvSpPr/>
          <p:nvPr/>
        </p:nvSpPr>
        <p:spPr>
          <a:xfrm>
            <a:off x="1226622" y="658693"/>
            <a:ext cx="7245941" cy="60269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9" name="그림 238">
            <a:extLst>
              <a:ext uri="{FF2B5EF4-FFF2-40B4-BE49-F238E27FC236}">
                <a16:creationId xmlns:a16="http://schemas.microsoft.com/office/drawing/2014/main" id="{84A333DC-C026-1692-9CDE-FA6C6956F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146" y="766333"/>
            <a:ext cx="395388" cy="317812"/>
          </a:xfrm>
          <a:prstGeom prst="rect">
            <a:avLst/>
          </a:prstGeom>
        </p:spPr>
      </p:pic>
      <p:pic>
        <p:nvPicPr>
          <p:cNvPr id="240" name="그림 239">
            <a:extLst>
              <a:ext uri="{FF2B5EF4-FFF2-40B4-BE49-F238E27FC236}">
                <a16:creationId xmlns:a16="http://schemas.microsoft.com/office/drawing/2014/main" id="{08884668-BBA9-E641-9C53-BE0B6610C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146" y="1198859"/>
            <a:ext cx="395388" cy="317812"/>
          </a:xfrm>
          <a:prstGeom prst="rect">
            <a:avLst/>
          </a:prstGeom>
        </p:spPr>
      </p:pic>
      <p:pic>
        <p:nvPicPr>
          <p:cNvPr id="241" name="그림 240">
            <a:extLst>
              <a:ext uri="{FF2B5EF4-FFF2-40B4-BE49-F238E27FC236}">
                <a16:creationId xmlns:a16="http://schemas.microsoft.com/office/drawing/2014/main" id="{BC352079-6D0C-20BF-C381-27EF882D6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824" y="6277145"/>
            <a:ext cx="395388" cy="317812"/>
          </a:xfrm>
          <a:prstGeom prst="rect">
            <a:avLst/>
          </a:prstGeom>
        </p:spPr>
      </p:pic>
      <p:pic>
        <p:nvPicPr>
          <p:cNvPr id="242" name="그림 241">
            <a:extLst>
              <a:ext uri="{FF2B5EF4-FFF2-40B4-BE49-F238E27FC236}">
                <a16:creationId xmlns:a16="http://schemas.microsoft.com/office/drawing/2014/main" id="{D184C179-4206-042B-2A81-AF941187C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824" y="5841855"/>
            <a:ext cx="395388" cy="31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6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5">
            <a:extLst>
              <a:ext uri="{FF2B5EF4-FFF2-40B4-BE49-F238E27FC236}">
                <a16:creationId xmlns:a16="http://schemas.microsoft.com/office/drawing/2014/main" id="{7F5C3FDE-7529-78CD-6ACF-E04D7BE61122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" name="그룹 7">
            <a:extLst>
              <a:ext uri="{FF2B5EF4-FFF2-40B4-BE49-F238E27FC236}">
                <a16:creationId xmlns:a16="http://schemas.microsoft.com/office/drawing/2014/main" id="{C72FAB2E-827A-2250-C560-349EDEFB8CFB}"/>
              </a:ext>
            </a:extLst>
          </p:cNvPr>
          <p:cNvGrpSpPr/>
          <p:nvPr/>
        </p:nvGrpSpPr>
        <p:grpSpPr>
          <a:xfrm>
            <a:off x="9684360" y="1090080"/>
            <a:ext cx="2037600" cy="4233600"/>
            <a:chOff x="9679320" y="1089720"/>
            <a:chExt cx="2037600" cy="4233600"/>
          </a:xfrm>
        </p:grpSpPr>
        <p:sp>
          <p:nvSpPr>
            <p:cNvPr id="6" name="직사각형 23">
              <a:extLst>
                <a:ext uri="{FF2B5EF4-FFF2-40B4-BE49-F238E27FC236}">
                  <a16:creationId xmlns:a16="http://schemas.microsoft.com/office/drawing/2014/main" id="{D0A2024A-D5FD-F53F-DDAF-831CAFE7BFCE}"/>
                </a:ext>
              </a:extLst>
            </p:cNvPr>
            <p:cNvSpPr/>
            <p:nvPr/>
          </p:nvSpPr>
          <p:spPr>
            <a:xfrm>
              <a:off x="10569600" y="4864320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직사각형 24">
              <a:extLst>
                <a:ext uri="{FF2B5EF4-FFF2-40B4-BE49-F238E27FC236}">
                  <a16:creationId xmlns:a16="http://schemas.microsoft.com/office/drawing/2014/main" id="{E3D58285-30F9-8884-8C5F-947E679DE867}"/>
                </a:ext>
              </a:extLst>
            </p:cNvPr>
            <p:cNvSpPr/>
            <p:nvPr/>
          </p:nvSpPr>
          <p:spPr>
            <a:xfrm>
              <a:off x="10569600" y="3920760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" name="직사각형 25">
              <a:extLst>
                <a:ext uri="{FF2B5EF4-FFF2-40B4-BE49-F238E27FC236}">
                  <a16:creationId xmlns:a16="http://schemas.microsoft.com/office/drawing/2014/main" id="{2F39E93B-691E-2A84-FB24-9F4064B38592}"/>
                </a:ext>
              </a:extLst>
            </p:cNvPr>
            <p:cNvSpPr/>
            <p:nvPr/>
          </p:nvSpPr>
          <p:spPr>
            <a:xfrm>
              <a:off x="10569600" y="2976840"/>
              <a:ext cx="459000" cy="459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직사각형 26">
              <a:extLst>
                <a:ext uri="{FF2B5EF4-FFF2-40B4-BE49-F238E27FC236}">
                  <a16:creationId xmlns:a16="http://schemas.microsoft.com/office/drawing/2014/main" id="{C11DE9BD-4EA9-4035-CC45-73C5B53B77A1}"/>
                </a:ext>
              </a:extLst>
            </p:cNvPr>
            <p:cNvSpPr/>
            <p:nvPr/>
          </p:nvSpPr>
          <p:spPr>
            <a:xfrm>
              <a:off x="10569600" y="2033280"/>
              <a:ext cx="459000" cy="459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직사각형 27">
              <a:extLst>
                <a:ext uri="{FF2B5EF4-FFF2-40B4-BE49-F238E27FC236}">
                  <a16:creationId xmlns:a16="http://schemas.microsoft.com/office/drawing/2014/main" id="{326ECAEC-8A31-3F07-A22C-55C6F9B9FB5B}"/>
                </a:ext>
              </a:extLst>
            </p:cNvPr>
            <p:cNvSpPr/>
            <p:nvPr/>
          </p:nvSpPr>
          <p:spPr>
            <a:xfrm>
              <a:off x="10569600" y="1089720"/>
              <a:ext cx="459000" cy="459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TextBox 6">
              <a:extLst>
                <a:ext uri="{FF2B5EF4-FFF2-40B4-BE49-F238E27FC236}">
                  <a16:creationId xmlns:a16="http://schemas.microsoft.com/office/drawing/2014/main" id="{8164CDF4-888F-92C0-1FC3-BECD23B56D79}"/>
                </a:ext>
              </a:extLst>
            </p:cNvPr>
            <p:cNvSpPr/>
            <p:nvPr/>
          </p:nvSpPr>
          <p:spPr>
            <a:xfrm>
              <a:off x="11066040" y="48643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A1147607-7B85-65BA-266A-86E708BC50C7}"/>
                </a:ext>
              </a:extLst>
            </p:cNvPr>
            <p:cNvSpPr/>
            <p:nvPr/>
          </p:nvSpPr>
          <p:spPr>
            <a:xfrm>
              <a:off x="11066040" y="39240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3" name="TextBox 8">
              <a:extLst>
                <a:ext uri="{FF2B5EF4-FFF2-40B4-BE49-F238E27FC236}">
                  <a16:creationId xmlns:a16="http://schemas.microsoft.com/office/drawing/2014/main" id="{64431CDC-CE41-3196-EA1E-631B11E04ACE}"/>
                </a:ext>
              </a:extLst>
            </p:cNvPr>
            <p:cNvSpPr/>
            <p:nvPr/>
          </p:nvSpPr>
          <p:spPr>
            <a:xfrm>
              <a:off x="11066040" y="298368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4" name="TextBox 9">
              <a:extLst>
                <a:ext uri="{FF2B5EF4-FFF2-40B4-BE49-F238E27FC236}">
                  <a16:creationId xmlns:a16="http://schemas.microsoft.com/office/drawing/2014/main" id="{DDAEAEC0-8514-C5C3-7646-40D986F96BE6}"/>
                </a:ext>
              </a:extLst>
            </p:cNvPr>
            <p:cNvSpPr/>
            <p:nvPr/>
          </p:nvSpPr>
          <p:spPr>
            <a:xfrm>
              <a:off x="11066040" y="20437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id="{225546CE-4EE9-1BED-FFDB-0382CEFEFC9E}"/>
                </a:ext>
              </a:extLst>
            </p:cNvPr>
            <p:cNvSpPr/>
            <p:nvPr/>
          </p:nvSpPr>
          <p:spPr>
            <a:xfrm>
              <a:off x="11066040" y="11034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7m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6" name="TextBox 12">
              <a:extLst>
                <a:ext uri="{FF2B5EF4-FFF2-40B4-BE49-F238E27FC236}">
                  <a16:creationId xmlns:a16="http://schemas.microsoft.com/office/drawing/2014/main" id="{0C0272D4-FAF6-ED5E-63C1-ADF9A8ED0817}"/>
                </a:ext>
              </a:extLst>
            </p:cNvPr>
            <p:cNvSpPr/>
            <p:nvPr/>
          </p:nvSpPr>
          <p:spPr>
            <a:xfrm>
              <a:off x="9679320" y="48643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7F073165-0CB3-E11C-AD3E-3793B00D53CB}"/>
                </a:ext>
              </a:extLst>
            </p:cNvPr>
            <p:cNvSpPr/>
            <p:nvPr/>
          </p:nvSpPr>
          <p:spPr>
            <a:xfrm>
              <a:off x="9679320" y="39240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8" name="TextBox 14">
              <a:extLst>
                <a:ext uri="{FF2B5EF4-FFF2-40B4-BE49-F238E27FC236}">
                  <a16:creationId xmlns:a16="http://schemas.microsoft.com/office/drawing/2014/main" id="{5D749BC2-E9C8-FED1-1C95-20D784BF044B}"/>
                </a:ext>
              </a:extLst>
            </p:cNvPr>
            <p:cNvSpPr/>
            <p:nvPr/>
          </p:nvSpPr>
          <p:spPr>
            <a:xfrm>
              <a:off x="9679320" y="298368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9" name="TextBox 15">
              <a:extLst>
                <a:ext uri="{FF2B5EF4-FFF2-40B4-BE49-F238E27FC236}">
                  <a16:creationId xmlns:a16="http://schemas.microsoft.com/office/drawing/2014/main" id="{74619159-9A6D-1541-B146-797835D19E9C}"/>
                </a:ext>
              </a:extLst>
            </p:cNvPr>
            <p:cNvSpPr/>
            <p:nvPr/>
          </p:nvSpPr>
          <p:spPr>
            <a:xfrm>
              <a:off x="9679320" y="20437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0" name="TextBox 16">
              <a:extLst>
                <a:ext uri="{FF2B5EF4-FFF2-40B4-BE49-F238E27FC236}">
                  <a16:creationId xmlns:a16="http://schemas.microsoft.com/office/drawing/2014/main" id="{6ECE15F0-5403-EACB-C931-B6C69ED61E7D}"/>
                </a:ext>
              </a:extLst>
            </p:cNvPr>
            <p:cNvSpPr/>
            <p:nvPr/>
          </p:nvSpPr>
          <p:spPr>
            <a:xfrm>
              <a:off x="9679320" y="11034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4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21" name="TextBox 8">
            <a:extLst>
              <a:ext uri="{FF2B5EF4-FFF2-40B4-BE49-F238E27FC236}">
                <a16:creationId xmlns:a16="http://schemas.microsoft.com/office/drawing/2014/main" id="{2E83BA7C-5413-B0BD-683F-6C0971D8F93F}"/>
              </a:ext>
            </a:extLst>
          </p:cNvPr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10g x 14g x 7g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26FF49E-F560-B7A8-3D1E-55AA71B44A8D}"/>
              </a:ext>
            </a:extLst>
          </p:cNvPr>
          <p:cNvSpPr/>
          <p:nvPr/>
        </p:nvSpPr>
        <p:spPr>
          <a:xfrm>
            <a:off x="170128" y="106310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정지 </a:t>
            </a:r>
            <a:r>
              <a:rPr lang="en-US" altLang="ko-KR" dirty="0"/>
              <a:t>1 </a:t>
            </a:r>
            <a:r>
              <a:rPr lang="ko-KR" altLang="en-US" dirty="0"/>
              <a:t>스테이지</a:t>
            </a:r>
          </a:p>
        </p:txBody>
      </p: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2124DAB5-6B2E-A75B-F7CF-6FBD6C96DC2F}"/>
              </a:ext>
            </a:extLst>
          </p:cNvPr>
          <p:cNvGrpSpPr/>
          <p:nvPr/>
        </p:nvGrpSpPr>
        <p:grpSpPr>
          <a:xfrm>
            <a:off x="3047276" y="2082189"/>
            <a:ext cx="4794330" cy="3318796"/>
            <a:chOff x="2326840" y="2032599"/>
            <a:chExt cx="4794330" cy="3318796"/>
          </a:xfrm>
        </p:grpSpPr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A64C2B82-AAB1-C296-E418-F4ADF9B6FF6D}"/>
                </a:ext>
              </a:extLst>
            </p:cNvPr>
            <p:cNvGrpSpPr/>
            <p:nvPr/>
          </p:nvGrpSpPr>
          <p:grpSpPr>
            <a:xfrm>
              <a:off x="3741621" y="2033640"/>
              <a:ext cx="3379549" cy="3317755"/>
              <a:chOff x="3741621" y="2033640"/>
              <a:chExt cx="3379549" cy="3317755"/>
            </a:xfrm>
          </p:grpSpPr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5624266E-209C-E0B4-8EB2-EF5CF510C221}"/>
                  </a:ext>
                </a:extLst>
              </p:cNvPr>
              <p:cNvGrpSpPr/>
              <p:nvPr/>
            </p:nvGrpSpPr>
            <p:grpSpPr>
              <a:xfrm>
                <a:off x="3741621" y="2033640"/>
                <a:ext cx="3302186" cy="3317755"/>
                <a:chOff x="1293696" y="2014590"/>
                <a:chExt cx="3302186" cy="3317755"/>
              </a:xfrm>
            </p:grpSpPr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03044AF6-AD7F-DD9F-37C5-409055F7B0FB}"/>
                    </a:ext>
                  </a:extLst>
                </p:cNvPr>
                <p:cNvSpPr/>
                <p:nvPr/>
              </p:nvSpPr>
              <p:spPr>
                <a:xfrm flipV="1">
                  <a:off x="3655636" y="2961960"/>
                  <a:ext cx="474844" cy="54323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6E20BDC8-BF0E-182F-572D-B0194E944031}"/>
                    </a:ext>
                  </a:extLst>
                </p:cNvPr>
                <p:cNvSpPr/>
                <p:nvPr/>
              </p:nvSpPr>
              <p:spPr>
                <a:xfrm flipV="1">
                  <a:off x="3655636" y="3438050"/>
                  <a:ext cx="474844" cy="47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직사각형 131">
                  <a:extLst>
                    <a:ext uri="{FF2B5EF4-FFF2-40B4-BE49-F238E27FC236}">
                      <a16:creationId xmlns:a16="http://schemas.microsoft.com/office/drawing/2014/main" id="{7471B9FD-127B-1566-248E-49EAF530AB30}"/>
                    </a:ext>
                  </a:extLst>
                </p:cNvPr>
                <p:cNvSpPr/>
                <p:nvPr/>
              </p:nvSpPr>
              <p:spPr>
                <a:xfrm flipV="1">
                  <a:off x="3179509" y="4857503"/>
                  <a:ext cx="474844" cy="474842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4E81D189-A2A3-4208-D343-FDF75CDB2C2A}"/>
                    </a:ext>
                  </a:extLst>
                </p:cNvPr>
                <p:cNvSpPr/>
                <p:nvPr/>
              </p:nvSpPr>
              <p:spPr>
                <a:xfrm flipV="1">
                  <a:off x="2706741" y="4855535"/>
                  <a:ext cx="474577" cy="474842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F9F0FCAF-7FA3-C7CB-17E9-F150AAA29514}"/>
                    </a:ext>
                  </a:extLst>
                </p:cNvPr>
                <p:cNvSpPr/>
                <p:nvPr/>
              </p:nvSpPr>
              <p:spPr>
                <a:xfrm flipV="1">
                  <a:off x="2233973" y="4856742"/>
                  <a:ext cx="474844" cy="474842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E0BCF401-16B6-63BA-B71D-249B7F7E60BD}"/>
                    </a:ext>
                  </a:extLst>
                </p:cNvPr>
                <p:cNvSpPr/>
                <p:nvPr/>
              </p:nvSpPr>
              <p:spPr>
                <a:xfrm flipV="1">
                  <a:off x="1765363" y="4855155"/>
                  <a:ext cx="474844" cy="474842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99FCA873-3AFF-F30E-F2A0-9B20D94D8639}"/>
                    </a:ext>
                  </a:extLst>
                </p:cNvPr>
                <p:cNvSpPr/>
                <p:nvPr/>
              </p:nvSpPr>
              <p:spPr>
                <a:xfrm flipV="1">
                  <a:off x="1767819" y="2016170"/>
                  <a:ext cx="474844" cy="474842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2B779290-BDAB-C111-8904-AB5D727F6EB7}"/>
                    </a:ext>
                  </a:extLst>
                </p:cNvPr>
                <p:cNvSpPr/>
                <p:nvPr/>
              </p:nvSpPr>
              <p:spPr>
                <a:xfrm flipV="1">
                  <a:off x="2241918" y="2016170"/>
                  <a:ext cx="474844" cy="474842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DF177C77-E7C0-A997-BD89-704367B01396}"/>
                    </a:ext>
                  </a:extLst>
                </p:cNvPr>
                <p:cNvSpPr/>
                <p:nvPr/>
              </p:nvSpPr>
              <p:spPr>
                <a:xfrm flipV="1">
                  <a:off x="2708073" y="2016170"/>
                  <a:ext cx="474844" cy="474842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3F045A60-B00A-9895-530C-61BA5022F12C}"/>
                    </a:ext>
                  </a:extLst>
                </p:cNvPr>
                <p:cNvSpPr/>
                <p:nvPr/>
              </p:nvSpPr>
              <p:spPr>
                <a:xfrm flipV="1">
                  <a:off x="3180792" y="2016170"/>
                  <a:ext cx="474844" cy="474842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3B146BF8-9050-772F-8F21-39294E58A442}"/>
                    </a:ext>
                  </a:extLst>
                </p:cNvPr>
                <p:cNvSpPr/>
                <p:nvPr/>
              </p:nvSpPr>
              <p:spPr>
                <a:xfrm flipV="1">
                  <a:off x="3655636" y="2014826"/>
                  <a:ext cx="474844" cy="474842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3E04FCA1-BC28-45F3-7FBE-D61290C68CDF}"/>
                    </a:ext>
                  </a:extLst>
                </p:cNvPr>
                <p:cNvSpPr/>
                <p:nvPr/>
              </p:nvSpPr>
              <p:spPr>
                <a:xfrm flipV="1">
                  <a:off x="1767819" y="2489806"/>
                  <a:ext cx="474844" cy="4748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671C39FA-1863-FDCD-96A2-24667A6CDB1A}"/>
                    </a:ext>
                  </a:extLst>
                </p:cNvPr>
                <p:cNvSpPr/>
                <p:nvPr/>
              </p:nvSpPr>
              <p:spPr>
                <a:xfrm flipV="1">
                  <a:off x="2241918" y="2489806"/>
                  <a:ext cx="474844" cy="4748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AFCD8D96-678A-4828-593D-756AD7C004CE}"/>
                    </a:ext>
                  </a:extLst>
                </p:cNvPr>
                <p:cNvSpPr/>
                <p:nvPr/>
              </p:nvSpPr>
              <p:spPr>
                <a:xfrm flipV="1">
                  <a:off x="2708073" y="2489806"/>
                  <a:ext cx="474844" cy="4748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3473A252-0CE1-A59C-2C79-2423ACD6B606}"/>
                    </a:ext>
                  </a:extLst>
                </p:cNvPr>
                <p:cNvSpPr/>
                <p:nvPr/>
              </p:nvSpPr>
              <p:spPr>
                <a:xfrm flipV="1">
                  <a:off x="3180792" y="2489806"/>
                  <a:ext cx="474844" cy="4748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98329AE4-489A-F968-6958-48D75F3F8BD8}"/>
                    </a:ext>
                  </a:extLst>
                </p:cNvPr>
                <p:cNvSpPr/>
                <p:nvPr/>
              </p:nvSpPr>
              <p:spPr>
                <a:xfrm flipV="1">
                  <a:off x="3655636" y="2488462"/>
                  <a:ext cx="474844" cy="4748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8918484C-2199-E377-FBAF-811B11635D80}"/>
                    </a:ext>
                  </a:extLst>
                </p:cNvPr>
                <p:cNvSpPr/>
                <p:nvPr/>
              </p:nvSpPr>
              <p:spPr>
                <a:xfrm flipV="1">
                  <a:off x="1767819" y="2963305"/>
                  <a:ext cx="474844" cy="4748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DEB0D269-3228-466E-5BCC-9FD7C6C71971}"/>
                    </a:ext>
                  </a:extLst>
                </p:cNvPr>
                <p:cNvSpPr/>
                <p:nvPr/>
              </p:nvSpPr>
              <p:spPr>
                <a:xfrm flipV="1">
                  <a:off x="2241918" y="2963305"/>
                  <a:ext cx="474844" cy="4748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29B3FACC-2284-13EB-6B4C-1A2D4353B6F9}"/>
                    </a:ext>
                  </a:extLst>
                </p:cNvPr>
                <p:cNvSpPr/>
                <p:nvPr/>
              </p:nvSpPr>
              <p:spPr>
                <a:xfrm flipV="1">
                  <a:off x="2708073" y="2963305"/>
                  <a:ext cx="474844" cy="4748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462DC547-9E36-8056-8D87-6EA2297D06A3}"/>
                    </a:ext>
                  </a:extLst>
                </p:cNvPr>
                <p:cNvSpPr/>
                <p:nvPr/>
              </p:nvSpPr>
              <p:spPr>
                <a:xfrm flipV="1">
                  <a:off x="3180792" y="2963305"/>
                  <a:ext cx="474844" cy="4748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F7E289AD-0FB5-BB01-7CC1-F2B0057EAF8C}"/>
                    </a:ext>
                  </a:extLst>
                </p:cNvPr>
                <p:cNvSpPr/>
                <p:nvPr/>
              </p:nvSpPr>
              <p:spPr>
                <a:xfrm flipV="1">
                  <a:off x="1767819" y="3436941"/>
                  <a:ext cx="474844" cy="4748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C6F11F5F-BEDB-1182-A7DF-0AAC6EACB303}"/>
                    </a:ext>
                  </a:extLst>
                </p:cNvPr>
                <p:cNvSpPr/>
                <p:nvPr/>
              </p:nvSpPr>
              <p:spPr>
                <a:xfrm flipV="1">
                  <a:off x="2241918" y="3436941"/>
                  <a:ext cx="474844" cy="4748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F3576574-2962-A3F7-BDA8-C032FF04CDBE}"/>
                    </a:ext>
                  </a:extLst>
                </p:cNvPr>
                <p:cNvSpPr/>
                <p:nvPr/>
              </p:nvSpPr>
              <p:spPr>
                <a:xfrm flipV="1">
                  <a:off x="2708073" y="3436941"/>
                  <a:ext cx="474844" cy="4748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4C15FD26-A49A-F7A7-15A6-891DFBF39A94}"/>
                    </a:ext>
                  </a:extLst>
                </p:cNvPr>
                <p:cNvSpPr/>
                <p:nvPr/>
              </p:nvSpPr>
              <p:spPr>
                <a:xfrm flipV="1">
                  <a:off x="3180792" y="3436941"/>
                  <a:ext cx="474844" cy="4748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645B3858-98BA-F9D8-FF86-2CB374F402F6}"/>
                    </a:ext>
                  </a:extLst>
                </p:cNvPr>
                <p:cNvSpPr/>
                <p:nvPr/>
              </p:nvSpPr>
              <p:spPr>
                <a:xfrm flipV="1">
                  <a:off x="1767819" y="3909095"/>
                  <a:ext cx="474844" cy="4748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8CD91A15-629B-CC93-2520-7E4AD49918C1}"/>
                    </a:ext>
                  </a:extLst>
                </p:cNvPr>
                <p:cNvSpPr/>
                <p:nvPr/>
              </p:nvSpPr>
              <p:spPr>
                <a:xfrm flipV="1">
                  <a:off x="2241918" y="3909095"/>
                  <a:ext cx="474844" cy="4748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FD6DE688-74C4-4EAA-A980-DD3B1E52F5C2}"/>
                    </a:ext>
                  </a:extLst>
                </p:cNvPr>
                <p:cNvSpPr/>
                <p:nvPr/>
              </p:nvSpPr>
              <p:spPr>
                <a:xfrm flipV="1">
                  <a:off x="2708073" y="3909095"/>
                  <a:ext cx="474844" cy="4748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E504D8E2-6EAC-CC85-5EFB-961CD776A48B}"/>
                    </a:ext>
                  </a:extLst>
                </p:cNvPr>
                <p:cNvSpPr/>
                <p:nvPr/>
              </p:nvSpPr>
              <p:spPr>
                <a:xfrm flipV="1">
                  <a:off x="3180792" y="3909095"/>
                  <a:ext cx="474844" cy="4748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966E7406-0B62-FA2C-D8C9-32D15830BC61}"/>
                    </a:ext>
                  </a:extLst>
                </p:cNvPr>
                <p:cNvSpPr/>
                <p:nvPr/>
              </p:nvSpPr>
              <p:spPr>
                <a:xfrm flipV="1">
                  <a:off x="3655636" y="3907749"/>
                  <a:ext cx="474844" cy="4748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4C1DAD9F-F042-6605-8A34-1E0F4A7AAB63}"/>
                    </a:ext>
                  </a:extLst>
                </p:cNvPr>
                <p:cNvSpPr/>
                <p:nvPr/>
              </p:nvSpPr>
              <p:spPr>
                <a:xfrm flipV="1">
                  <a:off x="1767819" y="4382730"/>
                  <a:ext cx="474844" cy="4748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B2FF8662-9A8C-24D0-8645-15D252E22615}"/>
                    </a:ext>
                  </a:extLst>
                </p:cNvPr>
                <p:cNvSpPr/>
                <p:nvPr/>
              </p:nvSpPr>
              <p:spPr>
                <a:xfrm flipV="1">
                  <a:off x="2241917" y="4382730"/>
                  <a:ext cx="474844" cy="4748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B864A7DE-0F76-1D2B-A770-8614AA3F4AFA}"/>
                    </a:ext>
                  </a:extLst>
                </p:cNvPr>
                <p:cNvSpPr/>
                <p:nvPr/>
              </p:nvSpPr>
              <p:spPr>
                <a:xfrm flipV="1">
                  <a:off x="2708073" y="4382730"/>
                  <a:ext cx="474844" cy="4748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id="{560D49A9-1D1B-7846-DD33-5F39F7342780}"/>
                    </a:ext>
                  </a:extLst>
                </p:cNvPr>
                <p:cNvSpPr/>
                <p:nvPr/>
              </p:nvSpPr>
              <p:spPr>
                <a:xfrm flipV="1">
                  <a:off x="3180791" y="4382732"/>
                  <a:ext cx="474844" cy="4748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4E6F801C-19EA-F22A-12A7-9AB55E0B8B53}"/>
                    </a:ext>
                  </a:extLst>
                </p:cNvPr>
                <p:cNvSpPr/>
                <p:nvPr/>
              </p:nvSpPr>
              <p:spPr>
                <a:xfrm flipV="1">
                  <a:off x="3655633" y="4381385"/>
                  <a:ext cx="474844" cy="4748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19A3B3A7-C06A-34E8-58E8-D3E9A85CCF65}"/>
                    </a:ext>
                  </a:extLst>
                </p:cNvPr>
                <p:cNvSpPr/>
                <p:nvPr/>
              </p:nvSpPr>
              <p:spPr>
                <a:xfrm flipV="1">
                  <a:off x="1301665" y="2016170"/>
                  <a:ext cx="474844" cy="474842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5705A0A9-7A27-1DB2-98E7-78F616CA4C49}"/>
                    </a:ext>
                  </a:extLst>
                </p:cNvPr>
                <p:cNvSpPr/>
                <p:nvPr/>
              </p:nvSpPr>
              <p:spPr>
                <a:xfrm flipV="1">
                  <a:off x="1301665" y="2489806"/>
                  <a:ext cx="474844" cy="474842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B5E1C6D-010F-0DFE-8553-B70BDC30CD7D}"/>
                    </a:ext>
                  </a:extLst>
                </p:cNvPr>
                <p:cNvSpPr/>
                <p:nvPr/>
              </p:nvSpPr>
              <p:spPr>
                <a:xfrm flipV="1">
                  <a:off x="1301665" y="2963305"/>
                  <a:ext cx="474844" cy="474842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923ABE11-B8C8-9C9E-9FA4-2CB1E8CD6F00}"/>
                    </a:ext>
                  </a:extLst>
                </p:cNvPr>
                <p:cNvSpPr/>
                <p:nvPr/>
              </p:nvSpPr>
              <p:spPr>
                <a:xfrm flipV="1">
                  <a:off x="1301665" y="3436941"/>
                  <a:ext cx="474844" cy="474842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999D5333-A370-D3C6-1585-C60E95600C5C}"/>
                    </a:ext>
                  </a:extLst>
                </p:cNvPr>
                <p:cNvSpPr/>
                <p:nvPr/>
              </p:nvSpPr>
              <p:spPr>
                <a:xfrm flipV="1">
                  <a:off x="1301665" y="3909095"/>
                  <a:ext cx="474844" cy="474842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7B3B4DB7-C71D-3A26-04FC-2F4DDB05BD26}"/>
                    </a:ext>
                  </a:extLst>
                </p:cNvPr>
                <p:cNvSpPr/>
                <p:nvPr/>
              </p:nvSpPr>
              <p:spPr>
                <a:xfrm flipV="1">
                  <a:off x="1301664" y="4382730"/>
                  <a:ext cx="474844" cy="474842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68F33838-B842-2689-C450-F17D83C8D527}"/>
                    </a:ext>
                  </a:extLst>
                </p:cNvPr>
                <p:cNvSpPr/>
                <p:nvPr/>
              </p:nvSpPr>
              <p:spPr>
                <a:xfrm flipV="1">
                  <a:off x="1293696" y="4856742"/>
                  <a:ext cx="487542" cy="474842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F724B01E-63AA-A70C-D4DE-4A3B07DD76B6}"/>
                    </a:ext>
                  </a:extLst>
                </p:cNvPr>
                <p:cNvSpPr/>
                <p:nvPr/>
              </p:nvSpPr>
              <p:spPr>
                <a:xfrm flipV="1">
                  <a:off x="3655452" y="4856296"/>
                  <a:ext cx="474844" cy="474842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직사각형 133">
                  <a:extLst>
                    <a:ext uri="{FF2B5EF4-FFF2-40B4-BE49-F238E27FC236}">
                      <a16:creationId xmlns:a16="http://schemas.microsoft.com/office/drawing/2014/main" id="{73C1856B-31BC-1F51-3F09-0418FE91B904}"/>
                    </a:ext>
                  </a:extLst>
                </p:cNvPr>
                <p:cNvSpPr/>
                <p:nvPr/>
              </p:nvSpPr>
              <p:spPr>
                <a:xfrm flipV="1">
                  <a:off x="4121038" y="2014590"/>
                  <a:ext cx="474844" cy="474842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직사각형 134">
                  <a:extLst>
                    <a:ext uri="{FF2B5EF4-FFF2-40B4-BE49-F238E27FC236}">
                      <a16:creationId xmlns:a16="http://schemas.microsoft.com/office/drawing/2014/main" id="{439F5BE9-6ED5-736A-141C-ECC261BB7B5E}"/>
                    </a:ext>
                  </a:extLst>
                </p:cNvPr>
                <p:cNvSpPr/>
                <p:nvPr/>
              </p:nvSpPr>
              <p:spPr>
                <a:xfrm flipV="1">
                  <a:off x="4121038" y="2488226"/>
                  <a:ext cx="474844" cy="474842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FAFDDD26-EFB5-1533-14A1-1C9F254C8092}"/>
                    </a:ext>
                  </a:extLst>
                </p:cNvPr>
                <p:cNvSpPr/>
                <p:nvPr/>
              </p:nvSpPr>
              <p:spPr>
                <a:xfrm flipV="1">
                  <a:off x="4121038" y="2961725"/>
                  <a:ext cx="474844" cy="474842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11D8735D-134D-A453-FD38-8CD2B3C1B756}"/>
                    </a:ext>
                  </a:extLst>
                </p:cNvPr>
                <p:cNvSpPr/>
                <p:nvPr/>
              </p:nvSpPr>
              <p:spPr>
                <a:xfrm flipV="1">
                  <a:off x="4121038" y="3435361"/>
                  <a:ext cx="474844" cy="474842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42B9F25C-2366-BFD4-9DC4-0E4E476630FF}"/>
                    </a:ext>
                  </a:extLst>
                </p:cNvPr>
                <p:cNvSpPr/>
                <p:nvPr/>
              </p:nvSpPr>
              <p:spPr>
                <a:xfrm flipV="1">
                  <a:off x="4121038" y="3907513"/>
                  <a:ext cx="474844" cy="474842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6713D1C5-6A78-FA48-27AB-4362BD712CCC}"/>
                    </a:ext>
                  </a:extLst>
                </p:cNvPr>
                <p:cNvSpPr/>
                <p:nvPr/>
              </p:nvSpPr>
              <p:spPr>
                <a:xfrm flipV="1">
                  <a:off x="4121035" y="4381149"/>
                  <a:ext cx="474844" cy="474842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직사각형 139">
                  <a:extLst>
                    <a:ext uri="{FF2B5EF4-FFF2-40B4-BE49-F238E27FC236}">
                      <a16:creationId xmlns:a16="http://schemas.microsoft.com/office/drawing/2014/main" id="{6BC0E712-52EE-4773-9DDF-B3F77648EEC1}"/>
                    </a:ext>
                  </a:extLst>
                </p:cNvPr>
                <p:cNvSpPr/>
                <p:nvPr/>
              </p:nvSpPr>
              <p:spPr>
                <a:xfrm flipV="1">
                  <a:off x="4120854" y="4856060"/>
                  <a:ext cx="474844" cy="474842"/>
                </a:xfrm>
                <a:prstGeom prst="rect">
                  <a:avLst/>
                </a:prstGeom>
                <a:solidFill>
                  <a:srgbClr val="385723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4" name="직사각형 705">
                <a:extLst>
                  <a:ext uri="{FF2B5EF4-FFF2-40B4-BE49-F238E27FC236}">
                    <a16:creationId xmlns:a16="http://schemas.microsoft.com/office/drawing/2014/main" id="{A9333359-4EAC-1B7C-CABF-09CE5EBD8086}"/>
                  </a:ext>
                </a:extLst>
              </p:cNvPr>
              <p:cNvSpPr/>
              <p:nvPr/>
            </p:nvSpPr>
            <p:spPr>
              <a:xfrm rot="5400000">
                <a:off x="6040529" y="3669727"/>
                <a:ext cx="1036413" cy="8820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5" name="직선 화살표 연결선 706">
                <a:extLst>
                  <a:ext uri="{FF2B5EF4-FFF2-40B4-BE49-F238E27FC236}">
                    <a16:creationId xmlns:a16="http://schemas.microsoft.com/office/drawing/2014/main" id="{7E82AA50-64A2-8CE3-3C4B-051E4A7AECE5}"/>
                  </a:ext>
                </a:extLst>
              </p:cNvPr>
              <p:cNvSpPr/>
              <p:nvPr/>
            </p:nvSpPr>
            <p:spPr>
              <a:xfrm rot="5400000" flipV="1">
                <a:off x="6897790" y="3486158"/>
                <a:ext cx="360" cy="446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pic>
            <p:nvPicPr>
              <p:cNvPr id="156" name="그림 155">
                <a:extLst>
                  <a:ext uri="{FF2B5EF4-FFF2-40B4-BE49-F238E27FC236}">
                    <a16:creationId xmlns:a16="http://schemas.microsoft.com/office/drawing/2014/main" id="{A61CC5C6-5619-8074-16C0-378063E461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41890" y="3034563"/>
                <a:ext cx="395388" cy="317812"/>
              </a:xfrm>
              <a:prstGeom prst="rect">
                <a:avLst/>
              </a:prstGeom>
            </p:spPr>
          </p:pic>
          <p:pic>
            <p:nvPicPr>
              <p:cNvPr id="157" name="그림 156">
                <a:extLst>
                  <a:ext uri="{FF2B5EF4-FFF2-40B4-BE49-F238E27FC236}">
                    <a16:creationId xmlns:a16="http://schemas.microsoft.com/office/drawing/2014/main" id="{DCCEF5AC-1ADC-B457-FC53-F56990F97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198318" y="3049085"/>
                <a:ext cx="395388" cy="317812"/>
              </a:xfrm>
              <a:prstGeom prst="rect">
                <a:avLst/>
              </a:prstGeom>
            </p:spPr>
          </p:pic>
          <p:pic>
            <p:nvPicPr>
              <p:cNvPr id="158" name="그림 157">
                <a:extLst>
                  <a:ext uri="{FF2B5EF4-FFF2-40B4-BE49-F238E27FC236}">
                    <a16:creationId xmlns:a16="http://schemas.microsoft.com/office/drawing/2014/main" id="{246C7BE9-AA62-87FB-28D0-2F6FE06F9B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78276" y="3049085"/>
                <a:ext cx="395388" cy="317812"/>
              </a:xfrm>
              <a:prstGeom prst="rect">
                <a:avLst/>
              </a:prstGeom>
            </p:spPr>
          </p:pic>
          <p:pic>
            <p:nvPicPr>
              <p:cNvPr id="159" name="그림 158">
                <a:extLst>
                  <a:ext uri="{FF2B5EF4-FFF2-40B4-BE49-F238E27FC236}">
                    <a16:creationId xmlns:a16="http://schemas.microsoft.com/office/drawing/2014/main" id="{3074F9F0-5D53-6FEF-94F8-88925DB876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38822" y="3544087"/>
                <a:ext cx="395388" cy="317812"/>
              </a:xfrm>
              <a:prstGeom prst="rect">
                <a:avLst/>
              </a:prstGeom>
            </p:spPr>
          </p:pic>
          <p:pic>
            <p:nvPicPr>
              <p:cNvPr id="160" name="그림 159">
                <a:extLst>
                  <a:ext uri="{FF2B5EF4-FFF2-40B4-BE49-F238E27FC236}">
                    <a16:creationId xmlns:a16="http://schemas.microsoft.com/office/drawing/2014/main" id="{199FC89C-D559-2D8D-664E-DDE54E534D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195250" y="3558609"/>
                <a:ext cx="395388" cy="317812"/>
              </a:xfrm>
              <a:prstGeom prst="rect">
                <a:avLst/>
              </a:prstGeom>
            </p:spPr>
          </p:pic>
          <p:pic>
            <p:nvPicPr>
              <p:cNvPr id="161" name="그림 160">
                <a:extLst>
                  <a:ext uri="{FF2B5EF4-FFF2-40B4-BE49-F238E27FC236}">
                    <a16:creationId xmlns:a16="http://schemas.microsoft.com/office/drawing/2014/main" id="{77EF32E4-BDC9-11EB-5FE5-A66A9BCD4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75208" y="3558609"/>
                <a:ext cx="395388" cy="317812"/>
              </a:xfrm>
              <a:prstGeom prst="rect">
                <a:avLst/>
              </a:prstGeom>
            </p:spPr>
          </p:pic>
          <p:pic>
            <p:nvPicPr>
              <p:cNvPr id="162" name="그림 161">
                <a:extLst>
                  <a:ext uri="{FF2B5EF4-FFF2-40B4-BE49-F238E27FC236}">
                    <a16:creationId xmlns:a16="http://schemas.microsoft.com/office/drawing/2014/main" id="{758F69FC-F1EF-AF78-894C-70A605DE29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41890" y="3999463"/>
                <a:ext cx="395388" cy="317812"/>
              </a:xfrm>
              <a:prstGeom prst="rect">
                <a:avLst/>
              </a:prstGeom>
            </p:spPr>
          </p:pic>
          <p:pic>
            <p:nvPicPr>
              <p:cNvPr id="163" name="그림 162">
                <a:extLst>
                  <a:ext uri="{FF2B5EF4-FFF2-40B4-BE49-F238E27FC236}">
                    <a16:creationId xmlns:a16="http://schemas.microsoft.com/office/drawing/2014/main" id="{A048E995-C578-AD66-8938-5DFF51FBA9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198318" y="4013985"/>
                <a:ext cx="395388" cy="317812"/>
              </a:xfrm>
              <a:prstGeom prst="rect">
                <a:avLst/>
              </a:prstGeom>
            </p:spPr>
          </p:pic>
          <p:pic>
            <p:nvPicPr>
              <p:cNvPr id="164" name="그림 163">
                <a:extLst>
                  <a:ext uri="{FF2B5EF4-FFF2-40B4-BE49-F238E27FC236}">
                    <a16:creationId xmlns:a16="http://schemas.microsoft.com/office/drawing/2014/main" id="{703A325C-A183-623D-8F04-CA7B338636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78276" y="4013985"/>
                <a:ext cx="395388" cy="317812"/>
              </a:xfrm>
              <a:prstGeom prst="rect">
                <a:avLst/>
              </a:prstGeom>
            </p:spPr>
          </p:pic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3D746CD6-59D8-5924-15D8-A2CB0E88B2A1}"/>
                  </a:ext>
                </a:extLst>
              </p:cNvPr>
              <p:cNvGrpSpPr/>
              <p:nvPr/>
            </p:nvGrpSpPr>
            <p:grpSpPr>
              <a:xfrm>
                <a:off x="4351954" y="2590322"/>
                <a:ext cx="2141220" cy="2225040"/>
                <a:chOff x="5681124" y="2537460"/>
                <a:chExt cx="2141220" cy="2225040"/>
              </a:xfrm>
            </p:grpSpPr>
            <p:sp>
              <p:nvSpPr>
                <p:cNvPr id="143" name="직선 연결선 105">
                  <a:extLst>
                    <a:ext uri="{FF2B5EF4-FFF2-40B4-BE49-F238E27FC236}">
                      <a16:creationId xmlns:a16="http://schemas.microsoft.com/office/drawing/2014/main" id="{4ACEF9C2-AA1C-B890-2F17-8D6F97693ADF}"/>
                    </a:ext>
                  </a:extLst>
                </p:cNvPr>
                <p:cNvSpPr/>
                <p:nvPr/>
              </p:nvSpPr>
              <p:spPr>
                <a:xfrm>
                  <a:off x="5681124" y="3601355"/>
                  <a:ext cx="2141220" cy="29761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  <a:headEnd type="arrow" w="med" len="med"/>
                  <a:tailEnd type="arrow" w="med" len="med"/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44" name="직선 연결선 181">
                  <a:extLst>
                    <a:ext uri="{FF2B5EF4-FFF2-40B4-BE49-F238E27FC236}">
                      <a16:creationId xmlns:a16="http://schemas.microsoft.com/office/drawing/2014/main" id="{7DCF49A3-7D59-CAF5-5FC5-F5AD169AC061}"/>
                    </a:ext>
                  </a:extLst>
                </p:cNvPr>
                <p:cNvSpPr/>
                <p:nvPr/>
              </p:nvSpPr>
              <p:spPr>
                <a:xfrm flipH="1">
                  <a:off x="6726054" y="2537460"/>
                  <a:ext cx="0" cy="222504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  <a:headEnd type="arrow" w="med" len="med"/>
                  <a:tailEnd type="arrow" w="med" len="med"/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45" name="직사각형 177">
                  <a:extLst>
                    <a:ext uri="{FF2B5EF4-FFF2-40B4-BE49-F238E27FC236}">
                      <a16:creationId xmlns:a16="http://schemas.microsoft.com/office/drawing/2014/main" id="{9EB530C9-339A-F951-3553-6E68680DD7DB}"/>
                    </a:ext>
                  </a:extLst>
                </p:cNvPr>
                <p:cNvSpPr/>
                <p:nvPr/>
              </p:nvSpPr>
              <p:spPr>
                <a:xfrm>
                  <a:off x="6549840" y="3482640"/>
                  <a:ext cx="351360" cy="351360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46" name="화살표: 위로 구부러짐 10">
                  <a:extLst>
                    <a:ext uri="{FF2B5EF4-FFF2-40B4-BE49-F238E27FC236}">
                      <a16:creationId xmlns:a16="http://schemas.microsoft.com/office/drawing/2014/main" id="{2F20E33C-3E53-A624-2662-1B0D10F24CB0}"/>
                    </a:ext>
                  </a:extLst>
                </p:cNvPr>
                <p:cNvSpPr/>
                <p:nvPr/>
              </p:nvSpPr>
              <p:spPr>
                <a:xfrm rot="1577400" flipH="1" flipV="1">
                  <a:off x="6648840" y="3259800"/>
                  <a:ext cx="488880" cy="210600"/>
                </a:xfrm>
                <a:prstGeom prst="curvedUpArrow">
                  <a:avLst>
                    <a:gd name="adj1" fmla="val 25000"/>
                    <a:gd name="adj2" fmla="val 48749"/>
                    <a:gd name="adj3" fmla="val 48836"/>
                  </a:avLst>
                </a:prstGeom>
                <a:solidFill>
                  <a:srgbClr val="002060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47" name="화살표: 위로 구부러짐 182">
                  <a:extLst>
                    <a:ext uri="{FF2B5EF4-FFF2-40B4-BE49-F238E27FC236}">
                      <a16:creationId xmlns:a16="http://schemas.microsoft.com/office/drawing/2014/main" id="{1D4C878F-8871-B6D5-C193-EF61F74B7C13}"/>
                    </a:ext>
                  </a:extLst>
                </p:cNvPr>
                <p:cNvSpPr/>
                <p:nvPr/>
              </p:nvSpPr>
              <p:spPr>
                <a:xfrm rot="1577400">
                  <a:off x="6291720" y="3806585"/>
                  <a:ext cx="488880" cy="210240"/>
                </a:xfrm>
                <a:prstGeom prst="curvedUpArrow">
                  <a:avLst>
                    <a:gd name="adj1" fmla="val 25000"/>
                    <a:gd name="adj2" fmla="val 48749"/>
                    <a:gd name="adj3" fmla="val 48836"/>
                  </a:avLst>
                </a:prstGeom>
                <a:solidFill>
                  <a:srgbClr val="002060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grpSp>
              <p:nvGrpSpPr>
                <p:cNvPr id="148" name="그룹 1">
                  <a:extLst>
                    <a:ext uri="{FF2B5EF4-FFF2-40B4-BE49-F238E27FC236}">
                      <a16:creationId xmlns:a16="http://schemas.microsoft.com/office/drawing/2014/main" id="{16F6AB18-53D9-02B3-0158-5A13620480A6}"/>
                    </a:ext>
                  </a:extLst>
                </p:cNvPr>
                <p:cNvGrpSpPr/>
                <p:nvPr/>
              </p:nvGrpSpPr>
              <p:grpSpPr>
                <a:xfrm>
                  <a:off x="6419520" y="2766960"/>
                  <a:ext cx="326880" cy="249840"/>
                  <a:chOff x="4362120" y="3634560"/>
                  <a:chExt cx="326880" cy="249840"/>
                </a:xfrm>
              </p:grpSpPr>
              <p:sp>
                <p:nvSpPr>
                  <p:cNvPr id="152" name="타원 106">
                    <a:extLst>
                      <a:ext uri="{FF2B5EF4-FFF2-40B4-BE49-F238E27FC236}">
                        <a16:creationId xmlns:a16="http://schemas.microsoft.com/office/drawing/2014/main" id="{18403A5D-E4D9-2A95-039D-C17E188DA7B1}"/>
                      </a:ext>
                    </a:extLst>
                  </p:cNvPr>
                  <p:cNvSpPr/>
                  <p:nvPr/>
                </p:nvSpPr>
                <p:spPr>
                  <a:xfrm>
                    <a:off x="4415400" y="3655080"/>
                    <a:ext cx="219960" cy="22032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53" name="TextBox 107">
                    <a:extLst>
                      <a:ext uri="{FF2B5EF4-FFF2-40B4-BE49-F238E27FC236}">
                        <a16:creationId xmlns:a16="http://schemas.microsoft.com/office/drawing/2014/main" id="{049E345F-6F55-83D6-477C-02817A884C31}"/>
                      </a:ext>
                    </a:extLst>
                  </p:cNvPr>
                  <p:cNvSpPr/>
                  <p:nvPr/>
                </p:nvSpPr>
                <p:spPr>
                  <a:xfrm>
                    <a:off x="4362120" y="3634560"/>
                    <a:ext cx="326880" cy="24984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wrap="none" lIns="90000" tIns="45000" rIns="90000" bIns="45000" anchor="t">
                    <a:spAutoFit/>
                  </a:bodyPr>
                  <a:lstStyle/>
                  <a:p>
                    <a:pPr>
                      <a:lnSpc>
                        <a:spcPct val="100000"/>
                      </a:lnSpc>
                      <a:buNone/>
                    </a:pPr>
                    <a:r>
                      <a:rPr lang="en-US" sz="1050" b="0" strike="noStrike" spc="-1" dirty="0">
                        <a:solidFill>
                          <a:srgbClr val="FFFFFF"/>
                        </a:solidFill>
                        <a:latin typeface="맑은 고딕"/>
                        <a:ea typeface="DejaVu Sans"/>
                      </a:rPr>
                      <a:t>25</a:t>
                    </a:r>
                    <a:endParaRPr lang="en-US" sz="1050" b="0" strike="noStrike" spc="-1" dirty="0">
                      <a:latin typeface="Arial"/>
                    </a:endParaRPr>
                  </a:p>
                </p:txBody>
              </p:sp>
            </p:grpSp>
            <p:grpSp>
              <p:nvGrpSpPr>
                <p:cNvPr id="149" name="그룹 237">
                  <a:extLst>
                    <a:ext uri="{FF2B5EF4-FFF2-40B4-BE49-F238E27FC236}">
                      <a16:creationId xmlns:a16="http://schemas.microsoft.com/office/drawing/2014/main" id="{947AC078-4341-C5DF-6785-156854CC38F4}"/>
                    </a:ext>
                  </a:extLst>
                </p:cNvPr>
                <p:cNvGrpSpPr/>
                <p:nvPr/>
              </p:nvGrpSpPr>
              <p:grpSpPr>
                <a:xfrm>
                  <a:off x="6316560" y="3355560"/>
                  <a:ext cx="326880" cy="249840"/>
                  <a:chOff x="4259160" y="4223160"/>
                  <a:chExt cx="326880" cy="249840"/>
                </a:xfrm>
              </p:grpSpPr>
              <p:sp>
                <p:nvSpPr>
                  <p:cNvPr id="150" name="타원 238">
                    <a:extLst>
                      <a:ext uri="{FF2B5EF4-FFF2-40B4-BE49-F238E27FC236}">
                        <a16:creationId xmlns:a16="http://schemas.microsoft.com/office/drawing/2014/main" id="{3ADF3849-AF8B-124D-EE86-E0E2CB9A93E4}"/>
                      </a:ext>
                    </a:extLst>
                  </p:cNvPr>
                  <p:cNvSpPr/>
                  <p:nvPr/>
                </p:nvSpPr>
                <p:spPr>
                  <a:xfrm>
                    <a:off x="4312800" y="4243680"/>
                    <a:ext cx="219960" cy="22032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51" name="TextBox 239">
                    <a:extLst>
                      <a:ext uri="{FF2B5EF4-FFF2-40B4-BE49-F238E27FC236}">
                        <a16:creationId xmlns:a16="http://schemas.microsoft.com/office/drawing/2014/main" id="{0E0D8DC2-986C-E8BD-1776-D9A4C38C60FF}"/>
                      </a:ext>
                    </a:extLst>
                  </p:cNvPr>
                  <p:cNvSpPr/>
                  <p:nvPr/>
                </p:nvSpPr>
                <p:spPr>
                  <a:xfrm>
                    <a:off x="4259160" y="4223160"/>
                    <a:ext cx="326880" cy="24984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wrap="none" lIns="90000" tIns="45000" rIns="90000" bIns="45000" anchor="t">
                    <a:spAutoFit/>
                  </a:bodyPr>
                  <a:lstStyle/>
                  <a:p>
                    <a:pPr>
                      <a:lnSpc>
                        <a:spcPct val="100000"/>
                      </a:lnSpc>
                      <a:buNone/>
                    </a:pPr>
                    <a:r>
                      <a:rPr lang="en-US" sz="1050" b="0" strike="noStrike" spc="-1" dirty="0">
                        <a:solidFill>
                          <a:srgbClr val="FFFFFF"/>
                        </a:solidFill>
                        <a:latin typeface="맑은 고딕"/>
                        <a:ea typeface="DejaVu Sans"/>
                      </a:rPr>
                      <a:t>26</a:t>
                    </a:r>
                    <a:endParaRPr lang="en-US" sz="1050" b="0" strike="noStrike" spc="-1" dirty="0">
                      <a:latin typeface="Arial"/>
                    </a:endParaRPr>
                  </a:p>
                </p:txBody>
              </p:sp>
            </p:grpSp>
          </p:grpSp>
        </p:grpSp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404C8704-6437-1E19-3781-24833DD14E99}"/>
                </a:ext>
              </a:extLst>
            </p:cNvPr>
            <p:cNvGrpSpPr/>
            <p:nvPr/>
          </p:nvGrpSpPr>
          <p:grpSpPr>
            <a:xfrm>
              <a:off x="3273846" y="2034600"/>
              <a:ext cx="476399" cy="3315414"/>
              <a:chOff x="3901989" y="2187620"/>
              <a:chExt cx="476399" cy="3315414"/>
            </a:xfrm>
          </p:grpSpPr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CF904E67-DCDD-1100-4A58-9207979A6095}"/>
                  </a:ext>
                </a:extLst>
              </p:cNvPr>
              <p:cNvSpPr/>
              <p:nvPr/>
            </p:nvSpPr>
            <p:spPr>
              <a:xfrm flipV="1">
                <a:off x="3901990" y="2187620"/>
                <a:ext cx="474844" cy="474842"/>
              </a:xfrm>
              <a:prstGeom prst="rect">
                <a:avLst/>
              </a:prstGeom>
              <a:solidFill>
                <a:srgbClr val="385723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E2CE5787-0E37-3E8C-31C6-9C9C1E184BBF}"/>
                  </a:ext>
                </a:extLst>
              </p:cNvPr>
              <p:cNvSpPr/>
              <p:nvPr/>
            </p:nvSpPr>
            <p:spPr>
              <a:xfrm flipV="1">
                <a:off x="3901990" y="2661256"/>
                <a:ext cx="474844" cy="474842"/>
              </a:xfrm>
              <a:prstGeom prst="rect">
                <a:avLst/>
              </a:prstGeom>
              <a:solidFill>
                <a:srgbClr val="385723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A443EB24-868C-4F60-F5CA-EE5AFC2A8EA5}"/>
                  </a:ext>
                </a:extLst>
              </p:cNvPr>
              <p:cNvSpPr/>
              <p:nvPr/>
            </p:nvSpPr>
            <p:spPr>
              <a:xfrm flipV="1">
                <a:off x="3901990" y="3134755"/>
                <a:ext cx="474844" cy="474842"/>
              </a:xfrm>
              <a:prstGeom prst="rect">
                <a:avLst/>
              </a:prstGeom>
              <a:solidFill>
                <a:srgbClr val="385723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4385BC19-8A73-1F14-6D75-0FF1FBBDB547}"/>
                  </a:ext>
                </a:extLst>
              </p:cNvPr>
              <p:cNvSpPr/>
              <p:nvPr/>
            </p:nvSpPr>
            <p:spPr>
              <a:xfrm flipV="1">
                <a:off x="3901990" y="3608391"/>
                <a:ext cx="474844" cy="474842"/>
              </a:xfrm>
              <a:prstGeom prst="rect">
                <a:avLst/>
              </a:prstGeom>
              <a:solidFill>
                <a:srgbClr val="385723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0DEC73F6-DB9F-DF78-4A8E-DFEE90040570}"/>
                  </a:ext>
                </a:extLst>
              </p:cNvPr>
              <p:cNvSpPr/>
              <p:nvPr/>
            </p:nvSpPr>
            <p:spPr>
              <a:xfrm flipV="1">
                <a:off x="3901990" y="4080545"/>
                <a:ext cx="474844" cy="474842"/>
              </a:xfrm>
              <a:prstGeom prst="rect">
                <a:avLst/>
              </a:prstGeom>
              <a:solidFill>
                <a:srgbClr val="385723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9C874E69-1055-3D0E-4B88-7203DCEE59EC}"/>
                  </a:ext>
                </a:extLst>
              </p:cNvPr>
              <p:cNvSpPr/>
              <p:nvPr/>
            </p:nvSpPr>
            <p:spPr>
              <a:xfrm flipV="1">
                <a:off x="3901989" y="4554180"/>
                <a:ext cx="474844" cy="474842"/>
              </a:xfrm>
              <a:prstGeom prst="rect">
                <a:avLst/>
              </a:prstGeom>
              <a:solidFill>
                <a:srgbClr val="385723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A1E48DCE-2F03-24AD-253B-172B82D088B2}"/>
                  </a:ext>
                </a:extLst>
              </p:cNvPr>
              <p:cNvSpPr/>
              <p:nvPr/>
            </p:nvSpPr>
            <p:spPr>
              <a:xfrm flipV="1">
                <a:off x="3903544" y="5028192"/>
                <a:ext cx="474844" cy="474842"/>
              </a:xfrm>
              <a:prstGeom prst="rect">
                <a:avLst/>
              </a:prstGeom>
              <a:solidFill>
                <a:srgbClr val="385723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69861FB4-2050-9946-78C5-0B20447816F4}"/>
                </a:ext>
              </a:extLst>
            </p:cNvPr>
            <p:cNvGrpSpPr/>
            <p:nvPr/>
          </p:nvGrpSpPr>
          <p:grpSpPr>
            <a:xfrm>
              <a:off x="2798149" y="2032599"/>
              <a:ext cx="476399" cy="3315414"/>
              <a:chOff x="3901989" y="2187620"/>
              <a:chExt cx="476399" cy="3315414"/>
            </a:xfrm>
          </p:grpSpPr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C23BE723-EBDE-4655-C264-4FA45A160621}"/>
                  </a:ext>
                </a:extLst>
              </p:cNvPr>
              <p:cNvSpPr/>
              <p:nvPr/>
            </p:nvSpPr>
            <p:spPr>
              <a:xfrm flipV="1">
                <a:off x="3901990" y="2187620"/>
                <a:ext cx="474844" cy="474842"/>
              </a:xfrm>
              <a:prstGeom prst="rect">
                <a:avLst/>
              </a:prstGeom>
              <a:solidFill>
                <a:srgbClr val="385723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29C3D8C7-9555-C335-A0B0-BD3B204A2EC9}"/>
                  </a:ext>
                </a:extLst>
              </p:cNvPr>
              <p:cNvSpPr/>
              <p:nvPr/>
            </p:nvSpPr>
            <p:spPr>
              <a:xfrm flipV="1">
                <a:off x="3901990" y="2661256"/>
                <a:ext cx="474844" cy="474842"/>
              </a:xfrm>
              <a:prstGeom prst="rect">
                <a:avLst/>
              </a:prstGeom>
              <a:solidFill>
                <a:srgbClr val="385723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024D58E6-3783-32FA-79C0-AAAFACBE5CCB}"/>
                  </a:ext>
                </a:extLst>
              </p:cNvPr>
              <p:cNvSpPr/>
              <p:nvPr/>
            </p:nvSpPr>
            <p:spPr>
              <a:xfrm flipV="1">
                <a:off x="3901990" y="3134755"/>
                <a:ext cx="474844" cy="474842"/>
              </a:xfrm>
              <a:prstGeom prst="rect">
                <a:avLst/>
              </a:prstGeom>
              <a:solidFill>
                <a:srgbClr val="385723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88841F85-488D-0FB8-24C2-C7C8C71FC73E}"/>
                  </a:ext>
                </a:extLst>
              </p:cNvPr>
              <p:cNvSpPr/>
              <p:nvPr/>
            </p:nvSpPr>
            <p:spPr>
              <a:xfrm flipV="1">
                <a:off x="3901990" y="3608391"/>
                <a:ext cx="474844" cy="474842"/>
              </a:xfrm>
              <a:prstGeom prst="rect">
                <a:avLst/>
              </a:prstGeom>
              <a:solidFill>
                <a:srgbClr val="385723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5D4C7AA0-1F7E-F421-6CA1-7B4085A0B30F}"/>
                  </a:ext>
                </a:extLst>
              </p:cNvPr>
              <p:cNvSpPr/>
              <p:nvPr/>
            </p:nvSpPr>
            <p:spPr>
              <a:xfrm flipV="1">
                <a:off x="3901990" y="4080545"/>
                <a:ext cx="474844" cy="474842"/>
              </a:xfrm>
              <a:prstGeom prst="rect">
                <a:avLst/>
              </a:prstGeom>
              <a:solidFill>
                <a:srgbClr val="385723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D3F7FCC9-9AC9-E1B4-84DA-B0294E0A8DE6}"/>
                  </a:ext>
                </a:extLst>
              </p:cNvPr>
              <p:cNvSpPr/>
              <p:nvPr/>
            </p:nvSpPr>
            <p:spPr>
              <a:xfrm flipV="1">
                <a:off x="3901989" y="4554180"/>
                <a:ext cx="474844" cy="474842"/>
              </a:xfrm>
              <a:prstGeom prst="rect">
                <a:avLst/>
              </a:prstGeom>
              <a:solidFill>
                <a:srgbClr val="385723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95607EC2-260F-3CD6-E7B7-FA3D4E20EF03}"/>
                  </a:ext>
                </a:extLst>
              </p:cNvPr>
              <p:cNvSpPr/>
              <p:nvPr/>
            </p:nvSpPr>
            <p:spPr>
              <a:xfrm flipV="1">
                <a:off x="3903544" y="5028192"/>
                <a:ext cx="474844" cy="474842"/>
              </a:xfrm>
              <a:prstGeom prst="rect">
                <a:avLst/>
              </a:prstGeom>
              <a:solidFill>
                <a:srgbClr val="385723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7753ACFD-AC9E-3E5C-BAD8-7E6E0460CDF1}"/>
                </a:ext>
              </a:extLst>
            </p:cNvPr>
            <p:cNvGrpSpPr/>
            <p:nvPr/>
          </p:nvGrpSpPr>
          <p:grpSpPr>
            <a:xfrm>
              <a:off x="2326840" y="2035113"/>
              <a:ext cx="476399" cy="3315414"/>
              <a:chOff x="3901989" y="2187620"/>
              <a:chExt cx="476399" cy="3315414"/>
            </a:xfrm>
          </p:grpSpPr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07AC9660-BFB1-E11D-4111-5CF486051572}"/>
                  </a:ext>
                </a:extLst>
              </p:cNvPr>
              <p:cNvSpPr/>
              <p:nvPr/>
            </p:nvSpPr>
            <p:spPr>
              <a:xfrm flipV="1">
                <a:off x="3901990" y="2187620"/>
                <a:ext cx="474844" cy="474842"/>
              </a:xfrm>
              <a:prstGeom prst="rect">
                <a:avLst/>
              </a:prstGeom>
              <a:solidFill>
                <a:srgbClr val="385723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47EDDDD0-4DA0-7C43-025A-0B18E5FA8D3C}"/>
                  </a:ext>
                </a:extLst>
              </p:cNvPr>
              <p:cNvSpPr/>
              <p:nvPr/>
            </p:nvSpPr>
            <p:spPr>
              <a:xfrm flipV="1">
                <a:off x="3901990" y="2661256"/>
                <a:ext cx="474844" cy="474842"/>
              </a:xfrm>
              <a:prstGeom prst="rect">
                <a:avLst/>
              </a:prstGeom>
              <a:solidFill>
                <a:srgbClr val="385723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6A35E81D-C91C-E702-D933-26BFF5898532}"/>
                  </a:ext>
                </a:extLst>
              </p:cNvPr>
              <p:cNvSpPr/>
              <p:nvPr/>
            </p:nvSpPr>
            <p:spPr>
              <a:xfrm flipV="1">
                <a:off x="3901990" y="3134755"/>
                <a:ext cx="474844" cy="474842"/>
              </a:xfrm>
              <a:prstGeom prst="rect">
                <a:avLst/>
              </a:prstGeom>
              <a:solidFill>
                <a:srgbClr val="385723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7CC05149-4A08-5F84-0B1E-A2C2CF9B3701}"/>
                  </a:ext>
                </a:extLst>
              </p:cNvPr>
              <p:cNvSpPr/>
              <p:nvPr/>
            </p:nvSpPr>
            <p:spPr>
              <a:xfrm flipV="1">
                <a:off x="3901990" y="3608391"/>
                <a:ext cx="474844" cy="474842"/>
              </a:xfrm>
              <a:prstGeom prst="rect">
                <a:avLst/>
              </a:prstGeom>
              <a:solidFill>
                <a:srgbClr val="385723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63E55188-C4B8-E20D-0599-E63F28B76309}"/>
                  </a:ext>
                </a:extLst>
              </p:cNvPr>
              <p:cNvSpPr/>
              <p:nvPr/>
            </p:nvSpPr>
            <p:spPr>
              <a:xfrm flipV="1">
                <a:off x="3901990" y="4080545"/>
                <a:ext cx="474844" cy="474842"/>
              </a:xfrm>
              <a:prstGeom prst="rect">
                <a:avLst/>
              </a:prstGeom>
              <a:solidFill>
                <a:srgbClr val="385723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C91E6C2D-0BBC-BFE4-C680-9C3A54F85869}"/>
                  </a:ext>
                </a:extLst>
              </p:cNvPr>
              <p:cNvSpPr/>
              <p:nvPr/>
            </p:nvSpPr>
            <p:spPr>
              <a:xfrm flipV="1">
                <a:off x="3901989" y="4554180"/>
                <a:ext cx="474844" cy="474842"/>
              </a:xfrm>
              <a:prstGeom prst="rect">
                <a:avLst/>
              </a:prstGeom>
              <a:solidFill>
                <a:srgbClr val="385723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0EF2881A-4896-641F-48CB-70AB94E646C0}"/>
                  </a:ext>
                </a:extLst>
              </p:cNvPr>
              <p:cNvSpPr/>
              <p:nvPr/>
            </p:nvSpPr>
            <p:spPr>
              <a:xfrm flipV="1">
                <a:off x="3903544" y="5028192"/>
                <a:ext cx="474844" cy="474842"/>
              </a:xfrm>
              <a:prstGeom prst="rect">
                <a:avLst/>
              </a:prstGeom>
              <a:solidFill>
                <a:srgbClr val="385723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E2EF5D38-39C0-5F0B-2412-E561E6F73A64}"/>
                </a:ext>
              </a:extLst>
            </p:cNvPr>
            <p:cNvGrpSpPr/>
            <p:nvPr/>
          </p:nvGrpSpPr>
          <p:grpSpPr>
            <a:xfrm>
              <a:off x="2326840" y="3172584"/>
              <a:ext cx="606536" cy="1036413"/>
              <a:chOff x="6667034" y="3348022"/>
              <a:chExt cx="606536" cy="1036413"/>
            </a:xfrm>
          </p:grpSpPr>
          <p:sp>
            <p:nvSpPr>
              <p:cNvPr id="166" name="직사각형 705">
                <a:extLst>
                  <a:ext uri="{FF2B5EF4-FFF2-40B4-BE49-F238E27FC236}">
                    <a16:creationId xmlns:a16="http://schemas.microsoft.com/office/drawing/2014/main" id="{CF248D30-DED3-2649-8441-688C29779432}"/>
                  </a:ext>
                </a:extLst>
              </p:cNvPr>
              <p:cNvSpPr/>
              <p:nvPr/>
            </p:nvSpPr>
            <p:spPr>
              <a:xfrm rot="5400000">
                <a:off x="6192929" y="3822127"/>
                <a:ext cx="1036413" cy="8820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7" name="직선 화살표 연결선 706">
                <a:extLst>
                  <a:ext uri="{FF2B5EF4-FFF2-40B4-BE49-F238E27FC236}">
                    <a16:creationId xmlns:a16="http://schemas.microsoft.com/office/drawing/2014/main" id="{056F4C36-0573-D108-FE20-924963EDAEA7}"/>
                  </a:ext>
                </a:extLst>
              </p:cNvPr>
              <p:cNvSpPr/>
              <p:nvPr/>
            </p:nvSpPr>
            <p:spPr>
              <a:xfrm rot="5400000" flipV="1">
                <a:off x="7050190" y="3638558"/>
                <a:ext cx="360" cy="446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</p:spTree>
    <p:extLst>
      <p:ext uri="{BB962C8B-B14F-4D97-AF65-F5344CB8AC3E}">
        <p14:creationId xmlns:p14="http://schemas.microsoft.com/office/powerpoint/2010/main" val="17932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5">
            <a:extLst>
              <a:ext uri="{FF2B5EF4-FFF2-40B4-BE49-F238E27FC236}">
                <a16:creationId xmlns:a16="http://schemas.microsoft.com/office/drawing/2014/main" id="{7F5C3FDE-7529-78CD-6ACF-E04D7BE61122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" name="그룹 7">
            <a:extLst>
              <a:ext uri="{FF2B5EF4-FFF2-40B4-BE49-F238E27FC236}">
                <a16:creationId xmlns:a16="http://schemas.microsoft.com/office/drawing/2014/main" id="{C72FAB2E-827A-2250-C560-349EDEFB8CFB}"/>
              </a:ext>
            </a:extLst>
          </p:cNvPr>
          <p:cNvGrpSpPr/>
          <p:nvPr/>
        </p:nvGrpSpPr>
        <p:grpSpPr>
          <a:xfrm>
            <a:off x="9679320" y="1089720"/>
            <a:ext cx="2037600" cy="4233600"/>
            <a:chOff x="9679320" y="1089720"/>
            <a:chExt cx="2037600" cy="4233600"/>
          </a:xfrm>
        </p:grpSpPr>
        <p:sp>
          <p:nvSpPr>
            <p:cNvPr id="6" name="직사각형 23">
              <a:extLst>
                <a:ext uri="{FF2B5EF4-FFF2-40B4-BE49-F238E27FC236}">
                  <a16:creationId xmlns:a16="http://schemas.microsoft.com/office/drawing/2014/main" id="{D0A2024A-D5FD-F53F-DDAF-831CAFE7BFCE}"/>
                </a:ext>
              </a:extLst>
            </p:cNvPr>
            <p:cNvSpPr/>
            <p:nvPr/>
          </p:nvSpPr>
          <p:spPr>
            <a:xfrm>
              <a:off x="10569600" y="4864320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직사각형 24">
              <a:extLst>
                <a:ext uri="{FF2B5EF4-FFF2-40B4-BE49-F238E27FC236}">
                  <a16:creationId xmlns:a16="http://schemas.microsoft.com/office/drawing/2014/main" id="{E3D58285-30F9-8884-8C5F-947E679DE867}"/>
                </a:ext>
              </a:extLst>
            </p:cNvPr>
            <p:cNvSpPr/>
            <p:nvPr/>
          </p:nvSpPr>
          <p:spPr>
            <a:xfrm>
              <a:off x="10569600" y="3920760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" name="직사각형 25">
              <a:extLst>
                <a:ext uri="{FF2B5EF4-FFF2-40B4-BE49-F238E27FC236}">
                  <a16:creationId xmlns:a16="http://schemas.microsoft.com/office/drawing/2014/main" id="{2F39E93B-691E-2A84-FB24-9F4064B38592}"/>
                </a:ext>
              </a:extLst>
            </p:cNvPr>
            <p:cNvSpPr/>
            <p:nvPr/>
          </p:nvSpPr>
          <p:spPr>
            <a:xfrm>
              <a:off x="10569600" y="2976840"/>
              <a:ext cx="459000" cy="459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직사각형 26">
              <a:extLst>
                <a:ext uri="{FF2B5EF4-FFF2-40B4-BE49-F238E27FC236}">
                  <a16:creationId xmlns:a16="http://schemas.microsoft.com/office/drawing/2014/main" id="{C11DE9BD-4EA9-4035-CC45-73C5B53B77A1}"/>
                </a:ext>
              </a:extLst>
            </p:cNvPr>
            <p:cNvSpPr/>
            <p:nvPr/>
          </p:nvSpPr>
          <p:spPr>
            <a:xfrm>
              <a:off x="10569600" y="2033280"/>
              <a:ext cx="459000" cy="459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직사각형 27">
              <a:extLst>
                <a:ext uri="{FF2B5EF4-FFF2-40B4-BE49-F238E27FC236}">
                  <a16:creationId xmlns:a16="http://schemas.microsoft.com/office/drawing/2014/main" id="{326ECAEC-8A31-3F07-A22C-55C6F9B9FB5B}"/>
                </a:ext>
              </a:extLst>
            </p:cNvPr>
            <p:cNvSpPr/>
            <p:nvPr/>
          </p:nvSpPr>
          <p:spPr>
            <a:xfrm>
              <a:off x="10569600" y="1089720"/>
              <a:ext cx="459000" cy="459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TextBox 6">
              <a:extLst>
                <a:ext uri="{FF2B5EF4-FFF2-40B4-BE49-F238E27FC236}">
                  <a16:creationId xmlns:a16="http://schemas.microsoft.com/office/drawing/2014/main" id="{8164CDF4-888F-92C0-1FC3-BECD23B56D79}"/>
                </a:ext>
              </a:extLst>
            </p:cNvPr>
            <p:cNvSpPr/>
            <p:nvPr/>
          </p:nvSpPr>
          <p:spPr>
            <a:xfrm>
              <a:off x="11066040" y="48643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A1147607-7B85-65BA-266A-86E708BC50C7}"/>
                </a:ext>
              </a:extLst>
            </p:cNvPr>
            <p:cNvSpPr/>
            <p:nvPr/>
          </p:nvSpPr>
          <p:spPr>
            <a:xfrm>
              <a:off x="11066040" y="39240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3" name="TextBox 8">
              <a:extLst>
                <a:ext uri="{FF2B5EF4-FFF2-40B4-BE49-F238E27FC236}">
                  <a16:creationId xmlns:a16="http://schemas.microsoft.com/office/drawing/2014/main" id="{64431CDC-CE41-3196-EA1E-631B11E04ACE}"/>
                </a:ext>
              </a:extLst>
            </p:cNvPr>
            <p:cNvSpPr/>
            <p:nvPr/>
          </p:nvSpPr>
          <p:spPr>
            <a:xfrm>
              <a:off x="11066040" y="298368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4" name="TextBox 9">
              <a:extLst>
                <a:ext uri="{FF2B5EF4-FFF2-40B4-BE49-F238E27FC236}">
                  <a16:creationId xmlns:a16="http://schemas.microsoft.com/office/drawing/2014/main" id="{DDAEAEC0-8514-C5C3-7646-40D986F96BE6}"/>
                </a:ext>
              </a:extLst>
            </p:cNvPr>
            <p:cNvSpPr/>
            <p:nvPr/>
          </p:nvSpPr>
          <p:spPr>
            <a:xfrm>
              <a:off x="11066040" y="20437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id="{225546CE-4EE9-1BED-FFDB-0382CEFEFC9E}"/>
                </a:ext>
              </a:extLst>
            </p:cNvPr>
            <p:cNvSpPr/>
            <p:nvPr/>
          </p:nvSpPr>
          <p:spPr>
            <a:xfrm>
              <a:off x="11066040" y="11034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7m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6" name="TextBox 12">
              <a:extLst>
                <a:ext uri="{FF2B5EF4-FFF2-40B4-BE49-F238E27FC236}">
                  <a16:creationId xmlns:a16="http://schemas.microsoft.com/office/drawing/2014/main" id="{0C0272D4-FAF6-ED5E-63C1-ADF9A8ED0817}"/>
                </a:ext>
              </a:extLst>
            </p:cNvPr>
            <p:cNvSpPr/>
            <p:nvPr/>
          </p:nvSpPr>
          <p:spPr>
            <a:xfrm>
              <a:off x="9679320" y="48643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7F073165-0CB3-E11C-AD3E-3793B00D53CB}"/>
                </a:ext>
              </a:extLst>
            </p:cNvPr>
            <p:cNvSpPr/>
            <p:nvPr/>
          </p:nvSpPr>
          <p:spPr>
            <a:xfrm>
              <a:off x="9679320" y="39240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8" name="TextBox 14">
              <a:extLst>
                <a:ext uri="{FF2B5EF4-FFF2-40B4-BE49-F238E27FC236}">
                  <a16:creationId xmlns:a16="http://schemas.microsoft.com/office/drawing/2014/main" id="{5D749BC2-E9C8-FED1-1C95-20D784BF044B}"/>
                </a:ext>
              </a:extLst>
            </p:cNvPr>
            <p:cNvSpPr/>
            <p:nvPr/>
          </p:nvSpPr>
          <p:spPr>
            <a:xfrm>
              <a:off x="9679320" y="298368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9" name="TextBox 15">
              <a:extLst>
                <a:ext uri="{FF2B5EF4-FFF2-40B4-BE49-F238E27FC236}">
                  <a16:creationId xmlns:a16="http://schemas.microsoft.com/office/drawing/2014/main" id="{74619159-9A6D-1541-B146-797835D19E9C}"/>
                </a:ext>
              </a:extLst>
            </p:cNvPr>
            <p:cNvSpPr/>
            <p:nvPr/>
          </p:nvSpPr>
          <p:spPr>
            <a:xfrm>
              <a:off x="9679320" y="20437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0" name="TextBox 16">
              <a:extLst>
                <a:ext uri="{FF2B5EF4-FFF2-40B4-BE49-F238E27FC236}">
                  <a16:creationId xmlns:a16="http://schemas.microsoft.com/office/drawing/2014/main" id="{6ECE15F0-5403-EACB-C931-B6C69ED61E7D}"/>
                </a:ext>
              </a:extLst>
            </p:cNvPr>
            <p:cNvSpPr/>
            <p:nvPr/>
          </p:nvSpPr>
          <p:spPr>
            <a:xfrm>
              <a:off x="9679320" y="11034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4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21" name="TextBox 8">
            <a:extLst>
              <a:ext uri="{FF2B5EF4-FFF2-40B4-BE49-F238E27FC236}">
                <a16:creationId xmlns:a16="http://schemas.microsoft.com/office/drawing/2014/main" id="{2E83BA7C-5413-B0BD-683F-6C0971D8F93F}"/>
              </a:ext>
            </a:extLst>
          </p:cNvPr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20g x 16g x 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26FF49E-F560-B7A8-3D1E-55AA71B44A8D}"/>
              </a:ext>
            </a:extLst>
          </p:cNvPr>
          <p:cNvSpPr/>
          <p:nvPr/>
        </p:nvSpPr>
        <p:spPr>
          <a:xfrm>
            <a:off x="170128" y="106310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정지 </a:t>
            </a:r>
            <a:r>
              <a:rPr lang="en-US" altLang="ko-KR" dirty="0"/>
              <a:t>2 </a:t>
            </a:r>
            <a:r>
              <a:rPr lang="ko-KR" altLang="en-US" dirty="0"/>
              <a:t>스테이지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69A5473-F011-B226-F1F5-32654AEC9C6B}"/>
              </a:ext>
            </a:extLst>
          </p:cNvPr>
          <p:cNvGrpSpPr/>
          <p:nvPr/>
        </p:nvGrpSpPr>
        <p:grpSpPr>
          <a:xfrm>
            <a:off x="1742520" y="2237381"/>
            <a:ext cx="6139321" cy="3085939"/>
            <a:chOff x="1163400" y="2210400"/>
            <a:chExt cx="6139321" cy="3085939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36F8383-B97F-11DB-9149-27AFC3B195F2}"/>
                </a:ext>
              </a:extLst>
            </p:cNvPr>
            <p:cNvGrpSpPr/>
            <p:nvPr/>
          </p:nvGrpSpPr>
          <p:grpSpPr>
            <a:xfrm>
              <a:off x="1163400" y="2210400"/>
              <a:ext cx="3070814" cy="3085939"/>
              <a:chOff x="3812038" y="2195212"/>
              <a:chExt cx="3070814" cy="3085939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DB76E20-7BF1-5722-797D-A7AEEB380B91}"/>
                  </a:ext>
                </a:extLst>
              </p:cNvPr>
              <p:cNvSpPr/>
              <p:nvPr/>
            </p:nvSpPr>
            <p:spPr>
              <a:xfrm flipV="1">
                <a:off x="3812038" y="2196671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076F743-28BD-8A37-0BDE-54894EF9D34C}"/>
                  </a:ext>
                </a:extLst>
              </p:cNvPr>
              <p:cNvSpPr/>
              <p:nvPr/>
            </p:nvSpPr>
            <p:spPr>
              <a:xfrm flipV="1">
                <a:off x="4318071" y="2196671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ACD89E6-7351-29A7-29D0-38389C044A6F}"/>
                  </a:ext>
                </a:extLst>
              </p:cNvPr>
              <p:cNvSpPr/>
              <p:nvPr/>
            </p:nvSpPr>
            <p:spPr>
              <a:xfrm flipV="1">
                <a:off x="4832728" y="2196671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11E81C8-A3B1-CFC7-E5B2-CECBB2BA26EA}"/>
                  </a:ext>
                </a:extLst>
              </p:cNvPr>
              <p:cNvSpPr/>
              <p:nvPr/>
            </p:nvSpPr>
            <p:spPr>
              <a:xfrm flipV="1">
                <a:off x="5338761" y="2196671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B923DFB4-348D-346C-4A00-5A0504AE370F}"/>
                  </a:ext>
                </a:extLst>
              </p:cNvPr>
              <p:cNvSpPr/>
              <p:nvPr/>
            </p:nvSpPr>
            <p:spPr>
              <a:xfrm flipV="1">
                <a:off x="5851920" y="2196671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8F3C99A-D478-8F6F-2FA3-2C88080A94A9}"/>
                  </a:ext>
                </a:extLst>
              </p:cNvPr>
              <p:cNvSpPr/>
              <p:nvPr/>
            </p:nvSpPr>
            <p:spPr>
              <a:xfrm flipV="1">
                <a:off x="6367386" y="2195212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50578AD-639F-C64B-64DF-804936D7398B}"/>
                  </a:ext>
                </a:extLst>
              </p:cNvPr>
              <p:cNvSpPr/>
              <p:nvPr/>
            </p:nvSpPr>
            <p:spPr>
              <a:xfrm flipV="1">
                <a:off x="3812038" y="2710826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AEF19897-6AD4-E38A-24C1-19460B2E170A}"/>
                  </a:ext>
                </a:extLst>
              </p:cNvPr>
              <p:cNvSpPr/>
              <p:nvPr/>
            </p:nvSpPr>
            <p:spPr>
              <a:xfrm flipV="1">
                <a:off x="4318071" y="2710826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F449E46-68CD-D703-DB5C-F3BA5A8383FC}"/>
                  </a:ext>
                </a:extLst>
              </p:cNvPr>
              <p:cNvSpPr/>
              <p:nvPr/>
            </p:nvSpPr>
            <p:spPr>
              <a:xfrm flipV="1">
                <a:off x="4832728" y="2710826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3A647224-5EA9-AA9E-7F10-45367278FFD1}"/>
                  </a:ext>
                </a:extLst>
              </p:cNvPr>
              <p:cNvSpPr/>
              <p:nvPr/>
            </p:nvSpPr>
            <p:spPr>
              <a:xfrm flipV="1">
                <a:off x="5338761" y="2710826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974EB3B-3CF7-8D6C-37B0-7178EF587381}"/>
                  </a:ext>
                </a:extLst>
              </p:cNvPr>
              <p:cNvSpPr/>
              <p:nvPr/>
            </p:nvSpPr>
            <p:spPr>
              <a:xfrm flipV="1">
                <a:off x="5851920" y="2710826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1EF1944-7F11-B323-D745-26230550C3E1}"/>
                  </a:ext>
                </a:extLst>
              </p:cNvPr>
              <p:cNvSpPr/>
              <p:nvPr/>
            </p:nvSpPr>
            <p:spPr>
              <a:xfrm flipV="1">
                <a:off x="6367386" y="2709367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97360E8-8BA0-4F24-C159-15E61CD1C093}"/>
                  </a:ext>
                </a:extLst>
              </p:cNvPr>
              <p:cNvSpPr/>
              <p:nvPr/>
            </p:nvSpPr>
            <p:spPr>
              <a:xfrm flipV="1">
                <a:off x="3812038" y="3224831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4F15145-EAA3-9FE1-7074-79CAEE697F17}"/>
                  </a:ext>
                </a:extLst>
              </p:cNvPr>
              <p:cNvSpPr/>
              <p:nvPr/>
            </p:nvSpPr>
            <p:spPr>
              <a:xfrm flipV="1">
                <a:off x="4318071" y="3224831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34A82D7-8E6D-D968-E897-A740F7BF3248}"/>
                  </a:ext>
                </a:extLst>
              </p:cNvPr>
              <p:cNvSpPr/>
              <p:nvPr/>
            </p:nvSpPr>
            <p:spPr>
              <a:xfrm flipV="1">
                <a:off x="4832728" y="3224831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AB48593-7513-FDF0-14E3-F0C85CE96E5D}"/>
                  </a:ext>
                </a:extLst>
              </p:cNvPr>
              <p:cNvSpPr/>
              <p:nvPr/>
            </p:nvSpPr>
            <p:spPr>
              <a:xfrm flipV="1">
                <a:off x="5338761" y="3224831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4AACC7A-2BA5-6036-C853-9F9F5078CD4A}"/>
                  </a:ext>
                </a:extLst>
              </p:cNvPr>
              <p:cNvSpPr/>
              <p:nvPr/>
            </p:nvSpPr>
            <p:spPr>
              <a:xfrm flipV="1">
                <a:off x="5851920" y="3224831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7149C00D-5F4D-6BE3-665E-BFECF0F2A143}"/>
                  </a:ext>
                </a:extLst>
              </p:cNvPr>
              <p:cNvSpPr/>
              <p:nvPr/>
            </p:nvSpPr>
            <p:spPr>
              <a:xfrm flipV="1">
                <a:off x="6367386" y="3223372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65579CE9-A2BF-3DA8-2A1A-A1D763A3DCE1}"/>
                  </a:ext>
                </a:extLst>
              </p:cNvPr>
              <p:cNvSpPr/>
              <p:nvPr/>
            </p:nvSpPr>
            <p:spPr>
              <a:xfrm flipV="1">
                <a:off x="3812038" y="3738986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6D2B76BE-2BBD-D462-FBAE-059CE50DEF38}"/>
                  </a:ext>
                </a:extLst>
              </p:cNvPr>
              <p:cNvSpPr/>
              <p:nvPr/>
            </p:nvSpPr>
            <p:spPr>
              <a:xfrm flipV="1">
                <a:off x="4318071" y="3738986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F605648-6BD4-6DE2-B7D1-605CA52BE50A}"/>
                  </a:ext>
                </a:extLst>
              </p:cNvPr>
              <p:cNvSpPr/>
              <p:nvPr/>
            </p:nvSpPr>
            <p:spPr>
              <a:xfrm flipV="1">
                <a:off x="4832728" y="3738986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86C3E0B9-8C29-37AF-38E5-15DA8D2AAB45}"/>
                  </a:ext>
                </a:extLst>
              </p:cNvPr>
              <p:cNvSpPr/>
              <p:nvPr/>
            </p:nvSpPr>
            <p:spPr>
              <a:xfrm flipV="1">
                <a:off x="5338761" y="3738986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E3368945-52DE-3FD6-CD2B-E02548B532A6}"/>
                  </a:ext>
                </a:extLst>
              </p:cNvPr>
              <p:cNvSpPr/>
              <p:nvPr/>
            </p:nvSpPr>
            <p:spPr>
              <a:xfrm flipV="1">
                <a:off x="5851920" y="3738986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2FF6AB4F-1E5A-AE2A-B9B0-75C9F7C5A799}"/>
                  </a:ext>
                </a:extLst>
              </p:cNvPr>
              <p:cNvSpPr/>
              <p:nvPr/>
            </p:nvSpPr>
            <p:spPr>
              <a:xfrm flipV="1">
                <a:off x="6367386" y="3737527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AD52961F-A6FA-A978-9E50-BABBE1361B4E}"/>
                  </a:ext>
                </a:extLst>
              </p:cNvPr>
              <p:cNvSpPr/>
              <p:nvPr/>
            </p:nvSpPr>
            <p:spPr>
              <a:xfrm flipV="1">
                <a:off x="3812038" y="4251532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0434AC0-7A37-03DF-4F6D-BE7C2859DBC9}"/>
                  </a:ext>
                </a:extLst>
              </p:cNvPr>
              <p:cNvSpPr/>
              <p:nvPr/>
            </p:nvSpPr>
            <p:spPr>
              <a:xfrm flipV="1">
                <a:off x="4318071" y="4251532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8E723DF4-7B99-CB09-526D-FC14061DCF2E}"/>
                  </a:ext>
                </a:extLst>
              </p:cNvPr>
              <p:cNvSpPr/>
              <p:nvPr/>
            </p:nvSpPr>
            <p:spPr>
              <a:xfrm flipV="1">
                <a:off x="4832728" y="4251532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47083F4-2D13-21CC-ABD7-699F43FA97CD}"/>
                  </a:ext>
                </a:extLst>
              </p:cNvPr>
              <p:cNvSpPr/>
              <p:nvPr/>
            </p:nvSpPr>
            <p:spPr>
              <a:xfrm flipV="1">
                <a:off x="5338761" y="4251532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9F9210BB-B305-5C19-735D-4DC9F6DD9F06}"/>
                  </a:ext>
                </a:extLst>
              </p:cNvPr>
              <p:cNvSpPr/>
              <p:nvPr/>
            </p:nvSpPr>
            <p:spPr>
              <a:xfrm flipV="1">
                <a:off x="5851920" y="4251532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65F5872E-6244-C1C8-1CDE-497ECA6FE1CC}"/>
                  </a:ext>
                </a:extLst>
              </p:cNvPr>
              <p:cNvSpPr/>
              <p:nvPr/>
            </p:nvSpPr>
            <p:spPr>
              <a:xfrm flipV="1">
                <a:off x="6367386" y="4250073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939D9E67-0F1B-0EBD-3B39-445455EF43A1}"/>
                  </a:ext>
                </a:extLst>
              </p:cNvPr>
              <p:cNvSpPr/>
              <p:nvPr/>
            </p:nvSpPr>
            <p:spPr>
              <a:xfrm flipV="1">
                <a:off x="3812038" y="4765687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08FA5D9A-28F9-A2CC-7F60-27A7DAEE5113}"/>
                  </a:ext>
                </a:extLst>
              </p:cNvPr>
              <p:cNvSpPr/>
              <p:nvPr/>
            </p:nvSpPr>
            <p:spPr>
              <a:xfrm flipV="1">
                <a:off x="4318071" y="4765687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875BBDD0-6426-AB1E-3381-9D28A17EEB11}"/>
                  </a:ext>
                </a:extLst>
              </p:cNvPr>
              <p:cNvSpPr/>
              <p:nvPr/>
            </p:nvSpPr>
            <p:spPr>
              <a:xfrm flipV="1">
                <a:off x="4832728" y="4765687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54E0D9A4-2045-7893-E8AF-EC18CD02A80B}"/>
                  </a:ext>
                </a:extLst>
              </p:cNvPr>
              <p:cNvSpPr/>
              <p:nvPr/>
            </p:nvSpPr>
            <p:spPr>
              <a:xfrm flipV="1">
                <a:off x="5338761" y="4765687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EA913FE9-D47E-7AB4-876E-A2D360992B6E}"/>
                  </a:ext>
                </a:extLst>
              </p:cNvPr>
              <p:cNvSpPr/>
              <p:nvPr/>
            </p:nvSpPr>
            <p:spPr>
              <a:xfrm flipV="1">
                <a:off x="5851920" y="4765687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9F60CF0A-4425-E441-A695-95E95042C501}"/>
                  </a:ext>
                </a:extLst>
              </p:cNvPr>
              <p:cNvSpPr/>
              <p:nvPr/>
            </p:nvSpPr>
            <p:spPr>
              <a:xfrm flipV="1">
                <a:off x="6367386" y="4764228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DD300CA0-4D05-5295-C9E7-99B132D7F350}"/>
                </a:ext>
              </a:extLst>
            </p:cNvPr>
            <p:cNvGrpSpPr/>
            <p:nvPr/>
          </p:nvGrpSpPr>
          <p:grpSpPr>
            <a:xfrm>
              <a:off x="4231907" y="2210400"/>
              <a:ext cx="3070814" cy="3085939"/>
              <a:chOff x="3812038" y="2195212"/>
              <a:chExt cx="3070814" cy="3085939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7BE4F73-D3AF-703C-D532-20A3581633A2}"/>
                  </a:ext>
                </a:extLst>
              </p:cNvPr>
              <p:cNvSpPr/>
              <p:nvPr/>
            </p:nvSpPr>
            <p:spPr>
              <a:xfrm flipV="1">
                <a:off x="3812038" y="2196671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23925A0A-CBFC-A435-BED7-12D6FDB5BEBC}"/>
                  </a:ext>
                </a:extLst>
              </p:cNvPr>
              <p:cNvSpPr/>
              <p:nvPr/>
            </p:nvSpPr>
            <p:spPr>
              <a:xfrm flipV="1">
                <a:off x="4318071" y="2196671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F86E517A-1C46-8063-075E-845B82601715}"/>
                  </a:ext>
                </a:extLst>
              </p:cNvPr>
              <p:cNvSpPr/>
              <p:nvPr/>
            </p:nvSpPr>
            <p:spPr>
              <a:xfrm flipV="1">
                <a:off x="4832728" y="2196671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85208A5-59E7-7384-760E-339DD30DE422}"/>
                  </a:ext>
                </a:extLst>
              </p:cNvPr>
              <p:cNvSpPr/>
              <p:nvPr/>
            </p:nvSpPr>
            <p:spPr>
              <a:xfrm flipV="1">
                <a:off x="5338761" y="2196671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38CECC71-5CAF-EB80-92AD-384A18759C57}"/>
                  </a:ext>
                </a:extLst>
              </p:cNvPr>
              <p:cNvSpPr/>
              <p:nvPr/>
            </p:nvSpPr>
            <p:spPr>
              <a:xfrm flipV="1">
                <a:off x="5851920" y="2196671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1A314BB0-F00A-D565-C57C-B299E98EF9F1}"/>
                  </a:ext>
                </a:extLst>
              </p:cNvPr>
              <p:cNvSpPr/>
              <p:nvPr/>
            </p:nvSpPr>
            <p:spPr>
              <a:xfrm flipV="1">
                <a:off x="6367386" y="2195212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B0C6C60F-0ED6-4DA3-06FA-3DC7A38DAC63}"/>
                  </a:ext>
                </a:extLst>
              </p:cNvPr>
              <p:cNvSpPr/>
              <p:nvPr/>
            </p:nvSpPr>
            <p:spPr>
              <a:xfrm flipV="1">
                <a:off x="3812038" y="2710826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09D1CF9-E570-85C6-7AB7-22FC65997BB1}"/>
                  </a:ext>
                </a:extLst>
              </p:cNvPr>
              <p:cNvSpPr/>
              <p:nvPr/>
            </p:nvSpPr>
            <p:spPr>
              <a:xfrm flipV="1">
                <a:off x="4318071" y="2710826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4E4EE9E2-00D1-598C-7F0A-C168229D8F3E}"/>
                  </a:ext>
                </a:extLst>
              </p:cNvPr>
              <p:cNvSpPr/>
              <p:nvPr/>
            </p:nvSpPr>
            <p:spPr>
              <a:xfrm flipV="1">
                <a:off x="4832728" y="2710826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DF583461-4262-5E99-F124-D23CDAA892F6}"/>
                  </a:ext>
                </a:extLst>
              </p:cNvPr>
              <p:cNvSpPr/>
              <p:nvPr/>
            </p:nvSpPr>
            <p:spPr>
              <a:xfrm flipV="1">
                <a:off x="5338761" y="2710826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D07DBD67-5587-4840-FF45-D9279B383211}"/>
                  </a:ext>
                </a:extLst>
              </p:cNvPr>
              <p:cNvSpPr/>
              <p:nvPr/>
            </p:nvSpPr>
            <p:spPr>
              <a:xfrm flipV="1">
                <a:off x="5851920" y="2710826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A3CE2C7-A58E-EDDC-52B6-8869CE103C59}"/>
                  </a:ext>
                </a:extLst>
              </p:cNvPr>
              <p:cNvSpPr/>
              <p:nvPr/>
            </p:nvSpPr>
            <p:spPr>
              <a:xfrm flipV="1">
                <a:off x="6367386" y="2709367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1CE6143D-3E11-3DCE-1B26-DEAAD8A9EA11}"/>
                  </a:ext>
                </a:extLst>
              </p:cNvPr>
              <p:cNvSpPr/>
              <p:nvPr/>
            </p:nvSpPr>
            <p:spPr>
              <a:xfrm flipV="1">
                <a:off x="3812038" y="3224831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1B099827-508C-C07E-594B-6EDF37B35F73}"/>
                  </a:ext>
                </a:extLst>
              </p:cNvPr>
              <p:cNvSpPr/>
              <p:nvPr/>
            </p:nvSpPr>
            <p:spPr>
              <a:xfrm flipV="1">
                <a:off x="4318071" y="3224831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090C9784-B7E9-57E9-DC55-862A7D36E286}"/>
                  </a:ext>
                </a:extLst>
              </p:cNvPr>
              <p:cNvSpPr/>
              <p:nvPr/>
            </p:nvSpPr>
            <p:spPr>
              <a:xfrm flipV="1">
                <a:off x="4832728" y="3224831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1BADB27F-1A88-AF02-F382-CFF04CC144B3}"/>
                  </a:ext>
                </a:extLst>
              </p:cNvPr>
              <p:cNvSpPr/>
              <p:nvPr/>
            </p:nvSpPr>
            <p:spPr>
              <a:xfrm flipV="1">
                <a:off x="5338761" y="3224831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DDF83F6C-33B3-2336-85FF-8F385EEF4502}"/>
                  </a:ext>
                </a:extLst>
              </p:cNvPr>
              <p:cNvSpPr/>
              <p:nvPr/>
            </p:nvSpPr>
            <p:spPr>
              <a:xfrm flipV="1">
                <a:off x="5851920" y="3224831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FDD054F8-682F-CAF2-3B23-50FC73A64199}"/>
                  </a:ext>
                </a:extLst>
              </p:cNvPr>
              <p:cNvSpPr/>
              <p:nvPr/>
            </p:nvSpPr>
            <p:spPr>
              <a:xfrm flipV="1">
                <a:off x="6367386" y="3223372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5B704A1-FFE9-4BED-647C-F63EEB4E9929}"/>
                  </a:ext>
                </a:extLst>
              </p:cNvPr>
              <p:cNvSpPr/>
              <p:nvPr/>
            </p:nvSpPr>
            <p:spPr>
              <a:xfrm flipV="1">
                <a:off x="3812038" y="3738986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58ADF55B-4A30-6327-197E-A13504C105D9}"/>
                  </a:ext>
                </a:extLst>
              </p:cNvPr>
              <p:cNvSpPr/>
              <p:nvPr/>
            </p:nvSpPr>
            <p:spPr>
              <a:xfrm flipV="1">
                <a:off x="4318071" y="3738986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FA5C0422-B759-93FB-116B-7E94AEDF256C}"/>
                  </a:ext>
                </a:extLst>
              </p:cNvPr>
              <p:cNvSpPr/>
              <p:nvPr/>
            </p:nvSpPr>
            <p:spPr>
              <a:xfrm flipV="1">
                <a:off x="4832728" y="3738986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137673F5-28E8-71FC-9BED-E13E6161C773}"/>
                  </a:ext>
                </a:extLst>
              </p:cNvPr>
              <p:cNvSpPr/>
              <p:nvPr/>
            </p:nvSpPr>
            <p:spPr>
              <a:xfrm flipV="1">
                <a:off x="5338761" y="3738986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C8DA07B6-2D4D-4264-8C04-408FF0B4126E}"/>
                  </a:ext>
                </a:extLst>
              </p:cNvPr>
              <p:cNvSpPr/>
              <p:nvPr/>
            </p:nvSpPr>
            <p:spPr>
              <a:xfrm flipV="1">
                <a:off x="5851920" y="3738986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0D8D78E-8AD8-3189-D050-96F14D5A3681}"/>
                  </a:ext>
                </a:extLst>
              </p:cNvPr>
              <p:cNvSpPr/>
              <p:nvPr/>
            </p:nvSpPr>
            <p:spPr>
              <a:xfrm flipV="1">
                <a:off x="6367386" y="3737527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50D9BF26-0A59-218A-AD94-89D5D32DD019}"/>
                  </a:ext>
                </a:extLst>
              </p:cNvPr>
              <p:cNvSpPr/>
              <p:nvPr/>
            </p:nvSpPr>
            <p:spPr>
              <a:xfrm flipV="1">
                <a:off x="3812038" y="4251532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B92CB1B-AF19-F218-3DCD-826A8A55D5EB}"/>
                  </a:ext>
                </a:extLst>
              </p:cNvPr>
              <p:cNvSpPr/>
              <p:nvPr/>
            </p:nvSpPr>
            <p:spPr>
              <a:xfrm flipV="1">
                <a:off x="4318071" y="4251532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AC95A48E-9617-3F2D-3C4D-B51FCE2F803C}"/>
                  </a:ext>
                </a:extLst>
              </p:cNvPr>
              <p:cNvSpPr/>
              <p:nvPr/>
            </p:nvSpPr>
            <p:spPr>
              <a:xfrm flipV="1">
                <a:off x="4832728" y="4251532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E2C5C1F3-691E-EF41-BCA6-715228E740F9}"/>
                  </a:ext>
                </a:extLst>
              </p:cNvPr>
              <p:cNvSpPr/>
              <p:nvPr/>
            </p:nvSpPr>
            <p:spPr>
              <a:xfrm flipV="1">
                <a:off x="5338761" y="4251532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2A2C650D-46A3-014D-B372-DAEE8C7B4C8E}"/>
                  </a:ext>
                </a:extLst>
              </p:cNvPr>
              <p:cNvSpPr/>
              <p:nvPr/>
            </p:nvSpPr>
            <p:spPr>
              <a:xfrm flipV="1">
                <a:off x="5851920" y="4251532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53DFB3C4-4FD4-5DB0-0CD5-BD2DC376757C}"/>
                  </a:ext>
                </a:extLst>
              </p:cNvPr>
              <p:cNvSpPr/>
              <p:nvPr/>
            </p:nvSpPr>
            <p:spPr>
              <a:xfrm flipV="1">
                <a:off x="6367386" y="4250073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B3004FD-87EA-BCD5-A55F-3FFCE073F1DB}"/>
                  </a:ext>
                </a:extLst>
              </p:cNvPr>
              <p:cNvSpPr/>
              <p:nvPr/>
            </p:nvSpPr>
            <p:spPr>
              <a:xfrm flipV="1">
                <a:off x="3812038" y="4765687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F052AFC-DDBB-623F-1BF5-4019DD3B8644}"/>
                  </a:ext>
                </a:extLst>
              </p:cNvPr>
              <p:cNvSpPr/>
              <p:nvPr/>
            </p:nvSpPr>
            <p:spPr>
              <a:xfrm flipV="1">
                <a:off x="4318071" y="4765687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9697AF5B-CA0C-5884-515E-0A182064ACC2}"/>
                  </a:ext>
                </a:extLst>
              </p:cNvPr>
              <p:cNvSpPr/>
              <p:nvPr/>
            </p:nvSpPr>
            <p:spPr>
              <a:xfrm flipV="1">
                <a:off x="4832728" y="4765687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93417C66-5FFA-19B0-D78B-4399304477E8}"/>
                  </a:ext>
                </a:extLst>
              </p:cNvPr>
              <p:cNvSpPr/>
              <p:nvPr/>
            </p:nvSpPr>
            <p:spPr>
              <a:xfrm flipV="1">
                <a:off x="5338761" y="4765687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C125A5B8-6645-9DE1-7E50-B4FF457EDE59}"/>
                  </a:ext>
                </a:extLst>
              </p:cNvPr>
              <p:cNvSpPr/>
              <p:nvPr/>
            </p:nvSpPr>
            <p:spPr>
              <a:xfrm flipV="1">
                <a:off x="5851920" y="4765687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18AD9411-A24B-83D1-1F69-2CCE9C16879E}"/>
                  </a:ext>
                </a:extLst>
              </p:cNvPr>
              <p:cNvSpPr/>
              <p:nvPr/>
            </p:nvSpPr>
            <p:spPr>
              <a:xfrm flipV="1">
                <a:off x="6367386" y="4764228"/>
                <a:ext cx="515466" cy="515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C4D5F6B7-4A10-3D9F-49F8-D753BA444FDC}"/>
              </a:ext>
            </a:extLst>
          </p:cNvPr>
          <p:cNvCxnSpPr>
            <a:cxnSpLocks/>
          </p:cNvCxnSpPr>
          <p:nvPr/>
        </p:nvCxnSpPr>
        <p:spPr>
          <a:xfrm flipV="1">
            <a:off x="6337750" y="3265541"/>
            <a:ext cx="0" cy="1026701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EA4A2107-3541-D62E-E017-09ED44BCB9C0}"/>
              </a:ext>
            </a:extLst>
          </p:cNvPr>
          <p:cNvGrpSpPr/>
          <p:nvPr/>
        </p:nvGrpSpPr>
        <p:grpSpPr>
          <a:xfrm>
            <a:off x="7870101" y="3220947"/>
            <a:ext cx="606536" cy="1036413"/>
            <a:chOff x="3047276" y="3222174"/>
            <a:chExt cx="606536" cy="1036413"/>
          </a:xfrm>
        </p:grpSpPr>
        <p:sp>
          <p:nvSpPr>
            <p:cNvPr id="99" name="직사각형 705">
              <a:extLst>
                <a:ext uri="{FF2B5EF4-FFF2-40B4-BE49-F238E27FC236}">
                  <a16:creationId xmlns:a16="http://schemas.microsoft.com/office/drawing/2014/main" id="{4CC4ECAD-51B3-28FA-C7B5-648E46A1C88B}"/>
                </a:ext>
              </a:extLst>
            </p:cNvPr>
            <p:cNvSpPr/>
            <p:nvPr/>
          </p:nvSpPr>
          <p:spPr>
            <a:xfrm rot="5400000">
              <a:off x="2573171" y="3696279"/>
              <a:ext cx="1036413" cy="8820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직선 화살표 연결선 706">
              <a:extLst>
                <a:ext uri="{FF2B5EF4-FFF2-40B4-BE49-F238E27FC236}">
                  <a16:creationId xmlns:a16="http://schemas.microsoft.com/office/drawing/2014/main" id="{B8E00531-B466-18BD-4224-A71D5E89FD01}"/>
                </a:ext>
              </a:extLst>
            </p:cNvPr>
            <p:cNvSpPr/>
            <p:nvPr/>
          </p:nvSpPr>
          <p:spPr>
            <a:xfrm rot="5400000" flipV="1">
              <a:off x="3430432" y="3512710"/>
              <a:ext cx="360" cy="446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409F4268-0FD5-8514-2022-74B7ACB57EC0}"/>
              </a:ext>
            </a:extLst>
          </p:cNvPr>
          <p:cNvGrpSpPr/>
          <p:nvPr/>
        </p:nvGrpSpPr>
        <p:grpSpPr>
          <a:xfrm>
            <a:off x="1722000" y="3260684"/>
            <a:ext cx="606536" cy="1036413"/>
            <a:chOff x="3047276" y="3222174"/>
            <a:chExt cx="606536" cy="1036413"/>
          </a:xfrm>
        </p:grpSpPr>
        <p:sp>
          <p:nvSpPr>
            <p:cNvPr id="103" name="직사각형 705">
              <a:extLst>
                <a:ext uri="{FF2B5EF4-FFF2-40B4-BE49-F238E27FC236}">
                  <a16:creationId xmlns:a16="http://schemas.microsoft.com/office/drawing/2014/main" id="{727EEEBC-9E96-241A-8EBB-E694A7115F99}"/>
                </a:ext>
              </a:extLst>
            </p:cNvPr>
            <p:cNvSpPr/>
            <p:nvPr/>
          </p:nvSpPr>
          <p:spPr>
            <a:xfrm rot="5400000">
              <a:off x="2573171" y="3696279"/>
              <a:ext cx="1036413" cy="8820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직선 화살표 연결선 706">
              <a:extLst>
                <a:ext uri="{FF2B5EF4-FFF2-40B4-BE49-F238E27FC236}">
                  <a16:creationId xmlns:a16="http://schemas.microsoft.com/office/drawing/2014/main" id="{7233B930-A4E5-440C-2A47-4DFB6D3C78DE}"/>
                </a:ext>
              </a:extLst>
            </p:cNvPr>
            <p:cNvSpPr/>
            <p:nvPr/>
          </p:nvSpPr>
          <p:spPr>
            <a:xfrm rot="5400000" flipV="1">
              <a:off x="3430432" y="3512710"/>
              <a:ext cx="360" cy="446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06" name="그림 105">
            <a:extLst>
              <a:ext uri="{FF2B5EF4-FFF2-40B4-BE49-F238E27FC236}">
                <a16:creationId xmlns:a16="http://schemas.microsoft.com/office/drawing/2014/main" id="{5375B888-3153-2B62-27C6-F9816B53A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833" y="3624288"/>
            <a:ext cx="395388" cy="317812"/>
          </a:xfrm>
          <a:prstGeom prst="rect">
            <a:avLst/>
          </a:prstGeom>
        </p:spPr>
      </p:pic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DBFC5E8-B88A-86ED-2129-5562380167D6}"/>
              </a:ext>
            </a:extLst>
          </p:cNvPr>
          <p:cNvSpPr/>
          <p:nvPr/>
        </p:nvSpPr>
        <p:spPr>
          <a:xfrm>
            <a:off x="5249445" y="1548721"/>
            <a:ext cx="140374" cy="1718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93AEA1E-5441-DDDF-7ECB-135558247DA4}"/>
              </a:ext>
            </a:extLst>
          </p:cNvPr>
          <p:cNvSpPr/>
          <p:nvPr/>
        </p:nvSpPr>
        <p:spPr>
          <a:xfrm>
            <a:off x="5256306" y="4308004"/>
            <a:ext cx="140374" cy="1718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93548B5-C189-0FBC-CB86-86E95DD70893}"/>
              </a:ext>
            </a:extLst>
          </p:cNvPr>
          <p:cNvSpPr/>
          <p:nvPr/>
        </p:nvSpPr>
        <p:spPr>
          <a:xfrm>
            <a:off x="3693495" y="4292242"/>
            <a:ext cx="140374" cy="1718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ED674DD-72D2-2C3B-3EA8-7A97BB5B1633}"/>
              </a:ext>
            </a:extLst>
          </p:cNvPr>
          <p:cNvSpPr/>
          <p:nvPr/>
        </p:nvSpPr>
        <p:spPr>
          <a:xfrm>
            <a:off x="3709712" y="1567928"/>
            <a:ext cx="140374" cy="1718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17CDD89-C8D5-BD6B-6F43-A041C811DEE7}"/>
              </a:ext>
            </a:extLst>
          </p:cNvPr>
          <p:cNvSpPr txBox="1"/>
          <p:nvPr/>
        </p:nvSpPr>
        <p:spPr>
          <a:xfrm>
            <a:off x="3278676" y="1406520"/>
            <a:ext cx="970032" cy="476337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681C6B7-D122-5AB0-60A5-8C6E2843DFC9}"/>
              </a:ext>
            </a:extLst>
          </p:cNvPr>
          <p:cNvSpPr txBox="1"/>
          <p:nvPr/>
        </p:nvSpPr>
        <p:spPr>
          <a:xfrm>
            <a:off x="4872909" y="1436760"/>
            <a:ext cx="970032" cy="476337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D4AC746F-2297-97A1-AB83-B2EC6C405C44}"/>
              </a:ext>
            </a:extLst>
          </p:cNvPr>
          <p:cNvCxnSpPr>
            <a:cxnSpLocks/>
            <a:stCxn id="111" idx="0"/>
            <a:endCxn id="120" idx="2"/>
          </p:cNvCxnSpPr>
          <p:nvPr/>
        </p:nvCxnSpPr>
        <p:spPr>
          <a:xfrm flipV="1">
            <a:off x="3763692" y="1069431"/>
            <a:ext cx="2408967" cy="337089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5088904B-391A-0583-8399-306F551D140A}"/>
              </a:ext>
            </a:extLst>
          </p:cNvPr>
          <p:cNvSpPr txBox="1"/>
          <p:nvPr/>
        </p:nvSpPr>
        <p:spPr>
          <a:xfrm>
            <a:off x="2852481" y="146101"/>
            <a:ext cx="66403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초</a:t>
            </a:r>
            <a:r>
              <a:rPr lang="ko-KR" altLang="en-US" dirty="0"/>
              <a:t>에 한 번 맵의 중앙 쪽으로 움직여 </a:t>
            </a:r>
            <a:r>
              <a:rPr lang="en-US" altLang="ko-KR" b="1" dirty="0"/>
              <a:t>3</a:t>
            </a:r>
            <a:r>
              <a:rPr lang="ko-KR" altLang="en-US" b="1" dirty="0"/>
              <a:t>초</a:t>
            </a:r>
            <a:r>
              <a:rPr lang="ko-KR" altLang="en-US" dirty="0"/>
              <a:t> 동안 닫혀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맵 바깥으로 움직여 카운트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오브젝트가 움직이기 시작한 순간부터 카운트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02DFB5D5-3618-B4F2-11DF-AAE1F4691D31}"/>
              </a:ext>
            </a:extLst>
          </p:cNvPr>
          <p:cNvCxnSpPr>
            <a:cxnSpLocks/>
            <a:stCxn id="112" idx="2"/>
            <a:endCxn id="129" idx="1"/>
          </p:cNvCxnSpPr>
          <p:nvPr/>
        </p:nvCxnSpPr>
        <p:spPr>
          <a:xfrm>
            <a:off x="5357925" y="6200131"/>
            <a:ext cx="665930" cy="14179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232EB61B-8D7A-2FDA-EAAF-E612C8A60FF4}"/>
              </a:ext>
            </a:extLst>
          </p:cNvPr>
          <p:cNvSpPr txBox="1"/>
          <p:nvPr/>
        </p:nvSpPr>
        <p:spPr>
          <a:xfrm>
            <a:off x="6023855" y="5880256"/>
            <a:ext cx="578198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초</a:t>
            </a:r>
            <a:r>
              <a:rPr lang="ko-KR" altLang="en-US" dirty="0"/>
              <a:t>에 한 번 맵의 중앙 쪽으로 움직여 </a:t>
            </a:r>
            <a:r>
              <a:rPr lang="en-US" altLang="ko-KR" b="1" dirty="0"/>
              <a:t>5</a:t>
            </a:r>
            <a:r>
              <a:rPr lang="ko-KR" altLang="en-US" b="1" dirty="0"/>
              <a:t>초</a:t>
            </a:r>
            <a:r>
              <a:rPr lang="ko-KR" altLang="en-US" dirty="0"/>
              <a:t> 동안 닫혀 </a:t>
            </a:r>
            <a:endParaRPr lang="en-US" altLang="ko-KR" dirty="0"/>
          </a:p>
          <a:p>
            <a:r>
              <a:rPr lang="ko-KR" altLang="en-US" dirty="0"/>
              <a:t>있습니다</a:t>
            </a:r>
            <a:r>
              <a:rPr lang="en-US" altLang="ko-KR" dirty="0"/>
              <a:t>. </a:t>
            </a:r>
            <a:r>
              <a:rPr lang="ko-KR" altLang="en-US" dirty="0"/>
              <a:t>이후 맵 바깥으로 움직여 카운트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오브젝트가 움직이기 시작한 순간부터 카운트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214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192</Words>
  <Application>Microsoft Office PowerPoint</Application>
  <PresentationFormat>와이드스크린</PresentationFormat>
  <Paragraphs>72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남 상현</cp:lastModifiedBy>
  <cp:revision>1</cp:revision>
  <dcterms:created xsi:type="dcterms:W3CDTF">2022-05-11T09:00:36Z</dcterms:created>
  <dcterms:modified xsi:type="dcterms:W3CDTF">2022-05-11T11:28:21Z</dcterms:modified>
</cp:coreProperties>
</file>