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7" r:id="rId10"/>
    <p:sldId id="263" r:id="rId11"/>
    <p:sldId id="264" r:id="rId12"/>
    <p:sldId id="265" r:id="rId13"/>
    <p:sldId id="266" r:id="rId14"/>
    <p:sldId id="268" r:id="rId15"/>
    <p:sldId id="270" r:id="rId16"/>
    <p:sldId id="275" r:id="rId17"/>
    <p:sldId id="272" r:id="rId18"/>
    <p:sldId id="274" r:id="rId19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33CCCC"/>
    <a:srgbClr val="0022B0"/>
    <a:srgbClr val="335AFF"/>
    <a:srgbClr val="E6E6E6"/>
    <a:srgbClr val="6986FF"/>
    <a:srgbClr val="CC66FF"/>
    <a:srgbClr val="28A3A0"/>
    <a:srgbClr val="FF99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3" autoAdjust="0"/>
    <p:restoredTop sz="95244" autoAdjust="0"/>
  </p:normalViewPr>
  <p:slideViewPr>
    <p:cSldViewPr snapToGrid="0">
      <p:cViewPr>
        <p:scale>
          <a:sx n="100" d="100"/>
          <a:sy n="100" d="100"/>
        </p:scale>
        <p:origin x="82" y="-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남 상현" userId="03ad4a8e8f7310f3" providerId="LiveId" clId="{C3F1EE74-D186-40AA-812A-E4E105CEDF4D}"/>
    <pc:docChg chg="modSld">
      <pc:chgData name="남 상현" userId="03ad4a8e8f7310f3" providerId="LiveId" clId="{C3F1EE74-D186-40AA-812A-E4E105CEDF4D}" dt="2022-05-11T09:56:03.198" v="0" actId="1076"/>
      <pc:docMkLst>
        <pc:docMk/>
      </pc:docMkLst>
      <pc:sldChg chg="modSp mod">
        <pc:chgData name="남 상현" userId="03ad4a8e8f7310f3" providerId="LiveId" clId="{C3F1EE74-D186-40AA-812A-E4E105CEDF4D}" dt="2022-05-11T09:56:03.198" v="0" actId="1076"/>
        <pc:sldMkLst>
          <pc:docMk/>
          <pc:sldMk cId="0" sldId="264"/>
        </pc:sldMkLst>
        <pc:spChg chg="mod">
          <ac:chgData name="남 상현" userId="03ad4a8e8f7310f3" providerId="LiveId" clId="{C3F1EE74-D186-40AA-812A-E4E105CEDF4D}" dt="2022-05-11T09:56:03.198" v="0" actId="1076"/>
          <ac:spMkLst>
            <pc:docMk/>
            <pc:sldMk cId="0" sldId="264"/>
            <ac:spMk id="108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280" cy="11064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53"/>
          <p:cNvSpPr/>
          <p:nvPr/>
        </p:nvSpPr>
        <p:spPr>
          <a:xfrm>
            <a:off x="1882080" y="2072520"/>
            <a:ext cx="5861520" cy="3397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직사각형 23"/>
          <p:cNvSpPr/>
          <p:nvPr/>
        </p:nvSpPr>
        <p:spPr>
          <a:xfrm>
            <a:off x="10569600" y="129168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TextBox 6"/>
          <p:cNvSpPr/>
          <p:nvPr/>
        </p:nvSpPr>
        <p:spPr>
          <a:xfrm>
            <a:off x="11066040" y="12916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TextBox 12"/>
          <p:cNvSpPr/>
          <p:nvPr/>
        </p:nvSpPr>
        <p:spPr>
          <a:xfrm>
            <a:off x="9679320" y="12916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45" name="직사각형 166"/>
          <p:cNvSpPr/>
          <p:nvPr/>
        </p:nvSpPr>
        <p:spPr>
          <a:xfrm>
            <a:off x="2334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직사각형 167"/>
          <p:cNvSpPr/>
          <p:nvPr/>
        </p:nvSpPr>
        <p:spPr>
          <a:xfrm>
            <a:off x="274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직사각형 168"/>
          <p:cNvSpPr/>
          <p:nvPr/>
        </p:nvSpPr>
        <p:spPr>
          <a:xfrm>
            <a:off x="3153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직사각형 169"/>
          <p:cNvSpPr/>
          <p:nvPr/>
        </p:nvSpPr>
        <p:spPr>
          <a:xfrm>
            <a:off x="356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70"/>
          <p:cNvSpPr/>
          <p:nvPr/>
        </p:nvSpPr>
        <p:spPr>
          <a:xfrm>
            <a:off x="2334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직사각형 171"/>
          <p:cNvSpPr/>
          <p:nvPr/>
        </p:nvSpPr>
        <p:spPr>
          <a:xfrm>
            <a:off x="274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직사각형 172"/>
          <p:cNvSpPr/>
          <p:nvPr/>
        </p:nvSpPr>
        <p:spPr>
          <a:xfrm>
            <a:off x="3153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직사각형 173"/>
          <p:cNvSpPr/>
          <p:nvPr/>
        </p:nvSpPr>
        <p:spPr>
          <a:xfrm>
            <a:off x="356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직사각형 174"/>
          <p:cNvSpPr/>
          <p:nvPr/>
        </p:nvSpPr>
        <p:spPr>
          <a:xfrm>
            <a:off x="2334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직사각형 175"/>
          <p:cNvSpPr/>
          <p:nvPr/>
        </p:nvSpPr>
        <p:spPr>
          <a:xfrm>
            <a:off x="274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직사각형 176"/>
          <p:cNvSpPr/>
          <p:nvPr/>
        </p:nvSpPr>
        <p:spPr>
          <a:xfrm>
            <a:off x="3153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직사각형 177"/>
          <p:cNvSpPr/>
          <p:nvPr/>
        </p:nvSpPr>
        <p:spPr>
          <a:xfrm>
            <a:off x="356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직사각형 178"/>
          <p:cNvSpPr/>
          <p:nvPr/>
        </p:nvSpPr>
        <p:spPr>
          <a:xfrm>
            <a:off x="2334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직사각형 179"/>
          <p:cNvSpPr/>
          <p:nvPr/>
        </p:nvSpPr>
        <p:spPr>
          <a:xfrm>
            <a:off x="274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직사각형 180"/>
          <p:cNvSpPr/>
          <p:nvPr/>
        </p:nvSpPr>
        <p:spPr>
          <a:xfrm>
            <a:off x="3153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직사각형 181"/>
          <p:cNvSpPr/>
          <p:nvPr/>
        </p:nvSpPr>
        <p:spPr>
          <a:xfrm>
            <a:off x="356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직사각형 183"/>
          <p:cNvSpPr/>
          <p:nvPr/>
        </p:nvSpPr>
        <p:spPr>
          <a:xfrm>
            <a:off x="398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직사각형 184"/>
          <p:cNvSpPr/>
          <p:nvPr/>
        </p:nvSpPr>
        <p:spPr>
          <a:xfrm>
            <a:off x="4395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직사각형 185"/>
          <p:cNvSpPr/>
          <p:nvPr/>
        </p:nvSpPr>
        <p:spPr>
          <a:xfrm>
            <a:off x="4800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직사각형 186"/>
          <p:cNvSpPr/>
          <p:nvPr/>
        </p:nvSpPr>
        <p:spPr>
          <a:xfrm>
            <a:off x="521460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직사각형 187"/>
          <p:cNvSpPr/>
          <p:nvPr/>
        </p:nvSpPr>
        <p:spPr>
          <a:xfrm>
            <a:off x="398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직사각형 188"/>
          <p:cNvSpPr/>
          <p:nvPr/>
        </p:nvSpPr>
        <p:spPr>
          <a:xfrm>
            <a:off x="4395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직사각형 189"/>
          <p:cNvSpPr/>
          <p:nvPr/>
        </p:nvSpPr>
        <p:spPr>
          <a:xfrm>
            <a:off x="4800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직사각형 190"/>
          <p:cNvSpPr/>
          <p:nvPr/>
        </p:nvSpPr>
        <p:spPr>
          <a:xfrm>
            <a:off x="521460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직사각형 191"/>
          <p:cNvSpPr/>
          <p:nvPr/>
        </p:nvSpPr>
        <p:spPr>
          <a:xfrm>
            <a:off x="398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직사각형 192"/>
          <p:cNvSpPr/>
          <p:nvPr/>
        </p:nvSpPr>
        <p:spPr>
          <a:xfrm>
            <a:off x="4395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직사각형 193"/>
          <p:cNvSpPr/>
          <p:nvPr/>
        </p:nvSpPr>
        <p:spPr>
          <a:xfrm>
            <a:off x="4800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직사각형 194"/>
          <p:cNvSpPr/>
          <p:nvPr/>
        </p:nvSpPr>
        <p:spPr>
          <a:xfrm>
            <a:off x="521460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직사각형 195"/>
          <p:cNvSpPr/>
          <p:nvPr/>
        </p:nvSpPr>
        <p:spPr>
          <a:xfrm>
            <a:off x="398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직사각형 196"/>
          <p:cNvSpPr/>
          <p:nvPr/>
        </p:nvSpPr>
        <p:spPr>
          <a:xfrm>
            <a:off x="4395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직사각형 197"/>
          <p:cNvSpPr/>
          <p:nvPr/>
        </p:nvSpPr>
        <p:spPr>
          <a:xfrm>
            <a:off x="4800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" name="직사각형 198"/>
          <p:cNvSpPr/>
          <p:nvPr/>
        </p:nvSpPr>
        <p:spPr>
          <a:xfrm>
            <a:off x="521460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직사각형 199"/>
          <p:cNvSpPr/>
          <p:nvPr/>
        </p:nvSpPr>
        <p:spPr>
          <a:xfrm>
            <a:off x="2334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직사각형 200"/>
          <p:cNvSpPr/>
          <p:nvPr/>
        </p:nvSpPr>
        <p:spPr>
          <a:xfrm>
            <a:off x="274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직사각형 201"/>
          <p:cNvSpPr/>
          <p:nvPr/>
        </p:nvSpPr>
        <p:spPr>
          <a:xfrm>
            <a:off x="3153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202"/>
          <p:cNvSpPr/>
          <p:nvPr/>
        </p:nvSpPr>
        <p:spPr>
          <a:xfrm>
            <a:off x="356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203"/>
          <p:cNvSpPr/>
          <p:nvPr/>
        </p:nvSpPr>
        <p:spPr>
          <a:xfrm>
            <a:off x="2334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직사각형 204"/>
          <p:cNvSpPr/>
          <p:nvPr/>
        </p:nvSpPr>
        <p:spPr>
          <a:xfrm>
            <a:off x="274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직사각형 205"/>
          <p:cNvSpPr/>
          <p:nvPr/>
        </p:nvSpPr>
        <p:spPr>
          <a:xfrm>
            <a:off x="3153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206"/>
          <p:cNvSpPr/>
          <p:nvPr/>
        </p:nvSpPr>
        <p:spPr>
          <a:xfrm>
            <a:off x="356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207"/>
          <p:cNvSpPr/>
          <p:nvPr/>
        </p:nvSpPr>
        <p:spPr>
          <a:xfrm>
            <a:off x="2334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직사각형 208"/>
          <p:cNvSpPr/>
          <p:nvPr/>
        </p:nvSpPr>
        <p:spPr>
          <a:xfrm>
            <a:off x="274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209"/>
          <p:cNvSpPr/>
          <p:nvPr/>
        </p:nvSpPr>
        <p:spPr>
          <a:xfrm>
            <a:off x="3153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직사각형 210"/>
          <p:cNvSpPr/>
          <p:nvPr/>
        </p:nvSpPr>
        <p:spPr>
          <a:xfrm>
            <a:off x="356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직사각형 211"/>
          <p:cNvSpPr/>
          <p:nvPr/>
        </p:nvSpPr>
        <p:spPr>
          <a:xfrm>
            <a:off x="2334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직사각형 212"/>
          <p:cNvSpPr/>
          <p:nvPr/>
        </p:nvSpPr>
        <p:spPr>
          <a:xfrm>
            <a:off x="274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213"/>
          <p:cNvSpPr/>
          <p:nvPr/>
        </p:nvSpPr>
        <p:spPr>
          <a:xfrm>
            <a:off x="3153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214"/>
          <p:cNvSpPr/>
          <p:nvPr/>
        </p:nvSpPr>
        <p:spPr>
          <a:xfrm>
            <a:off x="356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215"/>
          <p:cNvSpPr/>
          <p:nvPr/>
        </p:nvSpPr>
        <p:spPr>
          <a:xfrm>
            <a:off x="398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직사각형 216"/>
          <p:cNvSpPr/>
          <p:nvPr/>
        </p:nvSpPr>
        <p:spPr>
          <a:xfrm>
            <a:off x="4395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직사각형 217"/>
          <p:cNvSpPr/>
          <p:nvPr/>
        </p:nvSpPr>
        <p:spPr>
          <a:xfrm>
            <a:off x="4800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직사각형 218"/>
          <p:cNvSpPr/>
          <p:nvPr/>
        </p:nvSpPr>
        <p:spPr>
          <a:xfrm>
            <a:off x="521460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직사각형 219"/>
          <p:cNvSpPr/>
          <p:nvPr/>
        </p:nvSpPr>
        <p:spPr>
          <a:xfrm>
            <a:off x="398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220"/>
          <p:cNvSpPr/>
          <p:nvPr/>
        </p:nvSpPr>
        <p:spPr>
          <a:xfrm>
            <a:off x="4395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221"/>
          <p:cNvSpPr/>
          <p:nvPr/>
        </p:nvSpPr>
        <p:spPr>
          <a:xfrm>
            <a:off x="4800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직사각형 222"/>
          <p:cNvSpPr/>
          <p:nvPr/>
        </p:nvSpPr>
        <p:spPr>
          <a:xfrm>
            <a:off x="521460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23"/>
          <p:cNvSpPr/>
          <p:nvPr/>
        </p:nvSpPr>
        <p:spPr>
          <a:xfrm>
            <a:off x="398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224"/>
          <p:cNvSpPr/>
          <p:nvPr/>
        </p:nvSpPr>
        <p:spPr>
          <a:xfrm>
            <a:off x="4395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225"/>
          <p:cNvSpPr/>
          <p:nvPr/>
        </p:nvSpPr>
        <p:spPr>
          <a:xfrm>
            <a:off x="4800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직사각형 226"/>
          <p:cNvSpPr/>
          <p:nvPr/>
        </p:nvSpPr>
        <p:spPr>
          <a:xfrm>
            <a:off x="521460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직사각형 227"/>
          <p:cNvSpPr/>
          <p:nvPr/>
        </p:nvSpPr>
        <p:spPr>
          <a:xfrm>
            <a:off x="398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직사각형 228"/>
          <p:cNvSpPr/>
          <p:nvPr/>
        </p:nvSpPr>
        <p:spPr>
          <a:xfrm>
            <a:off x="4395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직사각형 229"/>
          <p:cNvSpPr/>
          <p:nvPr/>
        </p:nvSpPr>
        <p:spPr>
          <a:xfrm>
            <a:off x="4800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직사각형 230"/>
          <p:cNvSpPr/>
          <p:nvPr/>
        </p:nvSpPr>
        <p:spPr>
          <a:xfrm>
            <a:off x="521460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직사각형 231"/>
          <p:cNvSpPr/>
          <p:nvPr/>
        </p:nvSpPr>
        <p:spPr>
          <a:xfrm>
            <a:off x="5628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직사각형 232"/>
          <p:cNvSpPr/>
          <p:nvPr/>
        </p:nvSpPr>
        <p:spPr>
          <a:xfrm>
            <a:off x="6042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233"/>
          <p:cNvSpPr/>
          <p:nvPr/>
        </p:nvSpPr>
        <p:spPr>
          <a:xfrm>
            <a:off x="5628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234"/>
          <p:cNvSpPr/>
          <p:nvPr/>
        </p:nvSpPr>
        <p:spPr>
          <a:xfrm>
            <a:off x="6042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235"/>
          <p:cNvSpPr/>
          <p:nvPr/>
        </p:nvSpPr>
        <p:spPr>
          <a:xfrm>
            <a:off x="5628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236"/>
          <p:cNvSpPr/>
          <p:nvPr/>
        </p:nvSpPr>
        <p:spPr>
          <a:xfrm>
            <a:off x="6042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237"/>
          <p:cNvSpPr/>
          <p:nvPr/>
        </p:nvSpPr>
        <p:spPr>
          <a:xfrm>
            <a:off x="5628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238"/>
          <p:cNvSpPr/>
          <p:nvPr/>
        </p:nvSpPr>
        <p:spPr>
          <a:xfrm>
            <a:off x="6042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239"/>
          <p:cNvSpPr/>
          <p:nvPr/>
        </p:nvSpPr>
        <p:spPr>
          <a:xfrm>
            <a:off x="5628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241"/>
          <p:cNvSpPr/>
          <p:nvPr/>
        </p:nvSpPr>
        <p:spPr>
          <a:xfrm>
            <a:off x="6042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246"/>
          <p:cNvSpPr/>
          <p:nvPr/>
        </p:nvSpPr>
        <p:spPr>
          <a:xfrm>
            <a:off x="5628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247"/>
          <p:cNvSpPr/>
          <p:nvPr/>
        </p:nvSpPr>
        <p:spPr>
          <a:xfrm>
            <a:off x="6042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8"/>
          <p:cNvSpPr/>
          <p:nvPr/>
        </p:nvSpPr>
        <p:spPr>
          <a:xfrm>
            <a:off x="5628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252"/>
          <p:cNvSpPr/>
          <p:nvPr/>
        </p:nvSpPr>
        <p:spPr>
          <a:xfrm>
            <a:off x="6042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253"/>
          <p:cNvSpPr/>
          <p:nvPr/>
        </p:nvSpPr>
        <p:spPr>
          <a:xfrm>
            <a:off x="5628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254"/>
          <p:cNvSpPr/>
          <p:nvPr/>
        </p:nvSpPr>
        <p:spPr>
          <a:xfrm>
            <a:off x="6042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329"/>
          <p:cNvSpPr/>
          <p:nvPr/>
        </p:nvSpPr>
        <p:spPr>
          <a:xfrm>
            <a:off x="6447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333"/>
          <p:cNvSpPr/>
          <p:nvPr/>
        </p:nvSpPr>
        <p:spPr>
          <a:xfrm>
            <a:off x="6447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347"/>
          <p:cNvSpPr/>
          <p:nvPr/>
        </p:nvSpPr>
        <p:spPr>
          <a:xfrm>
            <a:off x="6447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348"/>
          <p:cNvSpPr/>
          <p:nvPr/>
        </p:nvSpPr>
        <p:spPr>
          <a:xfrm>
            <a:off x="6447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349"/>
          <p:cNvSpPr/>
          <p:nvPr/>
        </p:nvSpPr>
        <p:spPr>
          <a:xfrm>
            <a:off x="6447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350"/>
          <p:cNvSpPr/>
          <p:nvPr/>
        </p:nvSpPr>
        <p:spPr>
          <a:xfrm>
            <a:off x="6447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351"/>
          <p:cNvSpPr/>
          <p:nvPr/>
        </p:nvSpPr>
        <p:spPr>
          <a:xfrm>
            <a:off x="6447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352"/>
          <p:cNvSpPr/>
          <p:nvPr/>
        </p:nvSpPr>
        <p:spPr>
          <a:xfrm>
            <a:off x="6447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357"/>
          <p:cNvSpPr/>
          <p:nvPr/>
        </p:nvSpPr>
        <p:spPr>
          <a:xfrm>
            <a:off x="1929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358"/>
          <p:cNvSpPr/>
          <p:nvPr/>
        </p:nvSpPr>
        <p:spPr>
          <a:xfrm>
            <a:off x="1929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359"/>
          <p:cNvSpPr/>
          <p:nvPr/>
        </p:nvSpPr>
        <p:spPr>
          <a:xfrm>
            <a:off x="1929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360"/>
          <p:cNvSpPr/>
          <p:nvPr/>
        </p:nvSpPr>
        <p:spPr>
          <a:xfrm>
            <a:off x="1929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361"/>
          <p:cNvSpPr/>
          <p:nvPr/>
        </p:nvSpPr>
        <p:spPr>
          <a:xfrm>
            <a:off x="1929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362"/>
          <p:cNvSpPr/>
          <p:nvPr/>
        </p:nvSpPr>
        <p:spPr>
          <a:xfrm>
            <a:off x="1929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363"/>
          <p:cNvSpPr/>
          <p:nvPr/>
        </p:nvSpPr>
        <p:spPr>
          <a:xfrm>
            <a:off x="1929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364"/>
          <p:cNvSpPr/>
          <p:nvPr/>
        </p:nvSpPr>
        <p:spPr>
          <a:xfrm>
            <a:off x="1929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직사각형 365"/>
          <p:cNvSpPr/>
          <p:nvPr/>
        </p:nvSpPr>
        <p:spPr>
          <a:xfrm>
            <a:off x="2351880" y="5363280"/>
            <a:ext cx="809280" cy="109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타원 366"/>
          <p:cNvSpPr/>
          <p:nvPr/>
        </p:nvSpPr>
        <p:spPr>
          <a:xfrm>
            <a:off x="2221920" y="51728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43" name="직선 화살표 연결선 367"/>
          <p:cNvSpPr/>
          <p:nvPr/>
        </p:nvSpPr>
        <p:spPr>
          <a:xfrm flipV="1">
            <a:off x="2747160" y="55479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직사각형 368"/>
          <p:cNvSpPr/>
          <p:nvPr/>
        </p:nvSpPr>
        <p:spPr>
          <a:xfrm>
            <a:off x="6861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직사각형 369"/>
          <p:cNvSpPr/>
          <p:nvPr/>
        </p:nvSpPr>
        <p:spPr>
          <a:xfrm>
            <a:off x="6861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370"/>
          <p:cNvSpPr/>
          <p:nvPr/>
        </p:nvSpPr>
        <p:spPr>
          <a:xfrm>
            <a:off x="6861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371"/>
          <p:cNvSpPr/>
          <p:nvPr/>
        </p:nvSpPr>
        <p:spPr>
          <a:xfrm>
            <a:off x="6861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직사각형 372"/>
          <p:cNvSpPr/>
          <p:nvPr/>
        </p:nvSpPr>
        <p:spPr>
          <a:xfrm>
            <a:off x="6861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직사각형 373"/>
          <p:cNvSpPr/>
          <p:nvPr/>
        </p:nvSpPr>
        <p:spPr>
          <a:xfrm>
            <a:off x="6861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직사각형 374"/>
          <p:cNvSpPr/>
          <p:nvPr/>
        </p:nvSpPr>
        <p:spPr>
          <a:xfrm>
            <a:off x="6861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직사각형 375"/>
          <p:cNvSpPr/>
          <p:nvPr/>
        </p:nvSpPr>
        <p:spPr>
          <a:xfrm>
            <a:off x="6861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직사각형 376"/>
          <p:cNvSpPr/>
          <p:nvPr/>
        </p:nvSpPr>
        <p:spPr>
          <a:xfrm>
            <a:off x="7266240" y="5009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직사각형 377"/>
          <p:cNvSpPr/>
          <p:nvPr/>
        </p:nvSpPr>
        <p:spPr>
          <a:xfrm>
            <a:off x="7266240" y="4595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378"/>
          <p:cNvSpPr/>
          <p:nvPr/>
        </p:nvSpPr>
        <p:spPr>
          <a:xfrm>
            <a:off x="7266240" y="41810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379"/>
          <p:cNvSpPr/>
          <p:nvPr/>
        </p:nvSpPr>
        <p:spPr>
          <a:xfrm>
            <a:off x="7266240" y="37688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직사각형 380"/>
          <p:cNvSpPr/>
          <p:nvPr/>
        </p:nvSpPr>
        <p:spPr>
          <a:xfrm>
            <a:off x="7266240" y="3356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직사각형 381"/>
          <p:cNvSpPr/>
          <p:nvPr/>
        </p:nvSpPr>
        <p:spPr>
          <a:xfrm>
            <a:off x="7266240" y="2942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직사각형 382"/>
          <p:cNvSpPr/>
          <p:nvPr/>
        </p:nvSpPr>
        <p:spPr>
          <a:xfrm>
            <a:off x="7266240" y="252864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직사각형 383"/>
          <p:cNvSpPr/>
          <p:nvPr/>
        </p:nvSpPr>
        <p:spPr>
          <a:xfrm>
            <a:off x="7266240" y="2116080"/>
            <a:ext cx="413280" cy="4132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384"/>
          <p:cNvSpPr/>
          <p:nvPr/>
        </p:nvSpPr>
        <p:spPr>
          <a:xfrm>
            <a:off x="6450480" y="2066040"/>
            <a:ext cx="809280" cy="10944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선 화살표 연결선 386"/>
          <p:cNvSpPr/>
          <p:nvPr/>
        </p:nvSpPr>
        <p:spPr>
          <a:xfrm flipV="1">
            <a:off x="6845760" y="1521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직사각형 387"/>
          <p:cNvSpPr/>
          <p:nvPr/>
        </p:nvSpPr>
        <p:spPr>
          <a:xfrm>
            <a:off x="2541240" y="358560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TextBox 3"/>
          <p:cNvSpPr/>
          <p:nvPr/>
        </p:nvSpPr>
        <p:spPr>
          <a:xfrm>
            <a:off x="1063800" y="5811120"/>
            <a:ext cx="81468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7030A0"/>
                </a:solidFill>
                <a:latin typeface="맑은 고딕"/>
                <a:ea typeface="DejaVu Sans"/>
              </a:rPr>
              <a:t>Grand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64" name="직사각형 389"/>
          <p:cNvSpPr/>
          <p:nvPr/>
        </p:nvSpPr>
        <p:spPr>
          <a:xfrm>
            <a:off x="682920" y="5777280"/>
            <a:ext cx="413280" cy="41328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390"/>
          <p:cNvSpPr/>
          <p:nvPr/>
        </p:nvSpPr>
        <p:spPr>
          <a:xfrm>
            <a:off x="7951680" y="3050280"/>
            <a:ext cx="3454200" cy="241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좌클릭으로 무기 발사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우클릭으로 발동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x 2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한번 더 눌러 기본 크기로 변경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우클릭을 길게 눌러 크기 한번에 키우기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 열림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R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키로 회수하고 문으로 나가기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66" name="그림 4"/>
          <p:cNvPicPr/>
          <p:nvPr/>
        </p:nvPicPr>
        <p:blipFill>
          <a:blip r:embed="rId2"/>
          <a:stretch/>
        </p:blipFill>
        <p:spPr>
          <a:xfrm>
            <a:off x="8244000" y="4805640"/>
            <a:ext cx="286200" cy="281880"/>
          </a:xfrm>
          <a:prstGeom prst="rect">
            <a:avLst/>
          </a:prstGeom>
          <a:ln w="0">
            <a:noFill/>
          </a:ln>
        </p:spPr>
      </p:pic>
      <p:grpSp>
        <p:nvGrpSpPr>
          <p:cNvPr id="167" name="그룹 141"/>
          <p:cNvGrpSpPr/>
          <p:nvPr/>
        </p:nvGrpSpPr>
        <p:grpSpPr>
          <a:xfrm>
            <a:off x="6328440" y="1919880"/>
            <a:ext cx="317880" cy="252360"/>
            <a:chOff x="6328440" y="1919880"/>
            <a:chExt cx="317880" cy="252360"/>
          </a:xfrm>
        </p:grpSpPr>
        <p:sp>
          <p:nvSpPr>
            <p:cNvPr id="168" name="타원 142"/>
            <p:cNvSpPr/>
            <p:nvPr/>
          </p:nvSpPr>
          <p:spPr>
            <a:xfrm>
              <a:off x="6350040" y="1919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69" name="TextBox 143"/>
            <p:cNvSpPr/>
            <p:nvPr/>
          </p:nvSpPr>
          <p:spPr>
            <a:xfrm>
              <a:off x="6328440" y="19224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0" name="직사각형 23"/>
          <p:cNvSpPr/>
          <p:nvPr/>
        </p:nvSpPr>
        <p:spPr>
          <a:xfrm>
            <a:off x="10569600" y="13219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1" name="TextBox 6"/>
          <p:cNvSpPr/>
          <p:nvPr/>
        </p:nvSpPr>
        <p:spPr>
          <a:xfrm>
            <a:off x="11066040" y="1321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942" name="TextBox 12"/>
          <p:cNvSpPr/>
          <p:nvPr/>
        </p:nvSpPr>
        <p:spPr>
          <a:xfrm>
            <a:off x="9679320" y="1321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94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4g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45" name="직사각형 123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6" name="직사각형 124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7" name="직사각형 125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8" name="직사각형 126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9" name="직사각형 127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0" name="직사각형 128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1" name="직사각형 129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2" name="직사각형 130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3" name="직사각형 131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4" name="직사각형 132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5" name="직사각형 133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6" name="직사각형 134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7" name="직사각형 135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8" name="직사각형 136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9" name="직사각형 137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0" name="직사각형 138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1" name="직사각형 139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2" name="직사각형 140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3" name="직사각형 14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4" name="직사각형 14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5" name="직사각형 14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6" name="직사각형 15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7" name="직사각형 15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8" name="직사각형 15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9" name="직사각형 15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0" name="직사각형 15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1" name="직사각형 15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2" name="직사각형 15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3" name="직사각형 15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4" name="직사각형 15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5" name="직사각형 15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6" name="직사각형 16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7" name="직사각형 16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8" name="직사각형 16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9" name="직사각형 16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0" name="직사각형 16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1" name="직사각형 16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2" name="직사각형 16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3" name="직사각형 16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4" name="직사각형 16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5" name="직사각형 16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6" name="직사각형 17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7" name="직사각형 17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8" name="직사각형 17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9" name="직사각형 17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0" name="직사각형 17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1" name="직사각형 17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2" name="직사각형 17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3" name="직사각형 17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4" name="직사각형 17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5" name="직사각형 17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6" name="직사각형 18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7" name="직사각형 18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8" name="직사각형 18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9" name="직사각형 18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0" name="직사각형 18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1" name="직사각형 18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2" name="직사각형 18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3" name="직사각형 18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4" name="직사각형 18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5" name="직사각형 18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6" name="직사각형 190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7" name="타원 191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08" name="직선 화살표 연결선 192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9" name="직사각형 193"/>
          <p:cNvSpPr/>
          <p:nvPr/>
        </p:nvSpPr>
        <p:spPr>
          <a:xfrm rot="5400000">
            <a:off x="6041160" y="1974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0" name="직선 화살표 연결선 195"/>
          <p:cNvSpPr/>
          <p:nvPr/>
        </p:nvSpPr>
        <p:spPr>
          <a:xfrm>
            <a:off x="6756120" y="2006280"/>
            <a:ext cx="47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11" name="그룹 202"/>
          <p:cNvGrpSpPr/>
          <p:nvPr/>
        </p:nvGrpSpPr>
        <p:grpSpPr>
          <a:xfrm>
            <a:off x="3970080" y="2801160"/>
            <a:ext cx="326880" cy="252360"/>
            <a:chOff x="3970080" y="2801160"/>
            <a:chExt cx="326880" cy="252360"/>
          </a:xfrm>
        </p:grpSpPr>
        <p:sp>
          <p:nvSpPr>
            <p:cNvPr id="1012" name="타원 203"/>
            <p:cNvSpPr/>
            <p:nvPr/>
          </p:nvSpPr>
          <p:spPr>
            <a:xfrm>
              <a:off x="3996720" y="28011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3" name="TextBox 204"/>
            <p:cNvSpPr/>
            <p:nvPr/>
          </p:nvSpPr>
          <p:spPr>
            <a:xfrm>
              <a:off x="3970080" y="28036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4" name="그룹 205"/>
          <p:cNvGrpSpPr/>
          <p:nvPr/>
        </p:nvGrpSpPr>
        <p:grpSpPr>
          <a:xfrm>
            <a:off x="5378400" y="2786040"/>
            <a:ext cx="326880" cy="252360"/>
            <a:chOff x="5378400" y="2786040"/>
            <a:chExt cx="326880" cy="252360"/>
          </a:xfrm>
        </p:grpSpPr>
        <p:sp>
          <p:nvSpPr>
            <p:cNvPr id="1015" name="타원 206"/>
            <p:cNvSpPr/>
            <p:nvPr/>
          </p:nvSpPr>
          <p:spPr>
            <a:xfrm>
              <a:off x="5404680" y="278604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6" name="TextBox 207"/>
            <p:cNvSpPr/>
            <p:nvPr/>
          </p:nvSpPr>
          <p:spPr>
            <a:xfrm>
              <a:off x="5378400" y="2788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17" name="그룹 208"/>
          <p:cNvGrpSpPr/>
          <p:nvPr/>
        </p:nvGrpSpPr>
        <p:grpSpPr>
          <a:xfrm>
            <a:off x="3948480" y="4228920"/>
            <a:ext cx="326880" cy="252360"/>
            <a:chOff x="3948480" y="4228920"/>
            <a:chExt cx="326880" cy="252360"/>
          </a:xfrm>
        </p:grpSpPr>
        <p:sp>
          <p:nvSpPr>
            <p:cNvPr id="1018" name="타원 209"/>
            <p:cNvSpPr/>
            <p:nvPr/>
          </p:nvSpPr>
          <p:spPr>
            <a:xfrm>
              <a:off x="3974760" y="4228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19" name="TextBox 210"/>
            <p:cNvSpPr/>
            <p:nvPr/>
          </p:nvSpPr>
          <p:spPr>
            <a:xfrm>
              <a:off x="3948480" y="4231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0" name="그룹 211"/>
          <p:cNvGrpSpPr/>
          <p:nvPr/>
        </p:nvGrpSpPr>
        <p:grpSpPr>
          <a:xfrm>
            <a:off x="5364360" y="4219920"/>
            <a:ext cx="326880" cy="252360"/>
            <a:chOff x="5364360" y="4219920"/>
            <a:chExt cx="326880" cy="252360"/>
          </a:xfrm>
        </p:grpSpPr>
        <p:sp>
          <p:nvSpPr>
            <p:cNvPr id="1021" name="타원 212"/>
            <p:cNvSpPr/>
            <p:nvPr/>
          </p:nvSpPr>
          <p:spPr>
            <a:xfrm>
              <a:off x="5391000" y="42199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2" name="TextBox 213"/>
            <p:cNvSpPr/>
            <p:nvPr/>
          </p:nvSpPr>
          <p:spPr>
            <a:xfrm>
              <a:off x="5364360" y="42224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023" name="그룹 86"/>
          <p:cNvGrpSpPr/>
          <p:nvPr/>
        </p:nvGrpSpPr>
        <p:grpSpPr>
          <a:xfrm>
            <a:off x="6283080" y="1347480"/>
            <a:ext cx="317880" cy="252360"/>
            <a:chOff x="6283080" y="1347480"/>
            <a:chExt cx="317880" cy="252360"/>
          </a:xfrm>
        </p:grpSpPr>
        <p:sp>
          <p:nvSpPr>
            <p:cNvPr id="1024" name="타원 87"/>
            <p:cNvSpPr/>
            <p:nvPr/>
          </p:nvSpPr>
          <p:spPr>
            <a:xfrm>
              <a:off x="6305040" y="13474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25" name="TextBox 88"/>
            <p:cNvSpPr/>
            <p:nvPr/>
          </p:nvSpPr>
          <p:spPr>
            <a:xfrm>
              <a:off x="6283080" y="135000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7" name="직사각형 23"/>
          <p:cNvSpPr/>
          <p:nvPr/>
        </p:nvSpPr>
        <p:spPr>
          <a:xfrm>
            <a:off x="10569600" y="1277640"/>
            <a:ext cx="463680" cy="4636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8" name="TextBox 6"/>
          <p:cNvSpPr/>
          <p:nvPr/>
        </p:nvSpPr>
        <p:spPr>
          <a:xfrm>
            <a:off x="11066040" y="1277640"/>
            <a:ext cx="65736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29" name="TextBox 12"/>
          <p:cNvSpPr/>
          <p:nvPr/>
        </p:nvSpPr>
        <p:spPr>
          <a:xfrm>
            <a:off x="9679320" y="1277640"/>
            <a:ext cx="98676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8g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Grand_S6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2" name="직사각형 147"/>
          <p:cNvSpPr/>
          <p:nvPr/>
        </p:nvSpPr>
        <p:spPr>
          <a:xfrm>
            <a:off x="3580560" y="1584360"/>
            <a:ext cx="2977200" cy="39488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3" name="직사각형 148"/>
          <p:cNvSpPr/>
          <p:nvPr/>
        </p:nvSpPr>
        <p:spPr>
          <a:xfrm>
            <a:off x="36612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4" name="직사각형 149"/>
          <p:cNvSpPr/>
          <p:nvPr/>
        </p:nvSpPr>
        <p:spPr>
          <a:xfrm>
            <a:off x="413424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5" name="직사각형 150"/>
          <p:cNvSpPr/>
          <p:nvPr/>
        </p:nvSpPr>
        <p:spPr>
          <a:xfrm>
            <a:off x="459648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6" name="직사각형 151"/>
          <p:cNvSpPr/>
          <p:nvPr/>
        </p:nvSpPr>
        <p:spPr>
          <a:xfrm>
            <a:off x="50695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7" name="직사각형 152"/>
          <p:cNvSpPr/>
          <p:nvPr/>
        </p:nvSpPr>
        <p:spPr>
          <a:xfrm>
            <a:off x="36612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8" name="직사각형 153"/>
          <p:cNvSpPr/>
          <p:nvPr/>
        </p:nvSpPr>
        <p:spPr>
          <a:xfrm>
            <a:off x="413424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9" name="직사각형 154"/>
          <p:cNvSpPr/>
          <p:nvPr/>
        </p:nvSpPr>
        <p:spPr>
          <a:xfrm>
            <a:off x="459648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0" name="직사각형 155"/>
          <p:cNvSpPr/>
          <p:nvPr/>
        </p:nvSpPr>
        <p:spPr>
          <a:xfrm>
            <a:off x="50695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1" name="직사각형 156"/>
          <p:cNvSpPr/>
          <p:nvPr/>
        </p:nvSpPr>
        <p:spPr>
          <a:xfrm>
            <a:off x="553212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2" name="직사각형 157"/>
          <p:cNvSpPr/>
          <p:nvPr/>
        </p:nvSpPr>
        <p:spPr>
          <a:xfrm>
            <a:off x="6004800" y="4505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3" name="직사각형 158"/>
          <p:cNvSpPr/>
          <p:nvPr/>
        </p:nvSpPr>
        <p:spPr>
          <a:xfrm>
            <a:off x="553212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4" name="직사각형 159"/>
          <p:cNvSpPr/>
          <p:nvPr/>
        </p:nvSpPr>
        <p:spPr>
          <a:xfrm>
            <a:off x="6004800" y="40323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5" name="직사각형 160"/>
          <p:cNvSpPr/>
          <p:nvPr/>
        </p:nvSpPr>
        <p:spPr>
          <a:xfrm>
            <a:off x="36612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6" name="직사각형 161"/>
          <p:cNvSpPr/>
          <p:nvPr/>
        </p:nvSpPr>
        <p:spPr>
          <a:xfrm>
            <a:off x="413424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7" name="직사각형 162"/>
          <p:cNvSpPr/>
          <p:nvPr/>
        </p:nvSpPr>
        <p:spPr>
          <a:xfrm>
            <a:off x="459648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8" name="직사각형 163"/>
          <p:cNvSpPr/>
          <p:nvPr/>
        </p:nvSpPr>
        <p:spPr>
          <a:xfrm>
            <a:off x="50695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9" name="직사각형 164"/>
          <p:cNvSpPr/>
          <p:nvPr/>
        </p:nvSpPr>
        <p:spPr>
          <a:xfrm>
            <a:off x="36612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0" name="직사각형 165"/>
          <p:cNvSpPr/>
          <p:nvPr/>
        </p:nvSpPr>
        <p:spPr>
          <a:xfrm>
            <a:off x="413424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1" name="직사각형 166"/>
          <p:cNvSpPr/>
          <p:nvPr/>
        </p:nvSpPr>
        <p:spPr>
          <a:xfrm>
            <a:off x="459648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2" name="직사각형 167"/>
          <p:cNvSpPr/>
          <p:nvPr/>
        </p:nvSpPr>
        <p:spPr>
          <a:xfrm>
            <a:off x="50695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3" name="직사각형 168"/>
          <p:cNvSpPr/>
          <p:nvPr/>
        </p:nvSpPr>
        <p:spPr>
          <a:xfrm>
            <a:off x="553212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4" name="직사각형 169"/>
          <p:cNvSpPr/>
          <p:nvPr/>
        </p:nvSpPr>
        <p:spPr>
          <a:xfrm>
            <a:off x="6004800" y="35596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5" name="직사각형 170"/>
          <p:cNvSpPr/>
          <p:nvPr/>
        </p:nvSpPr>
        <p:spPr>
          <a:xfrm>
            <a:off x="553212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6" name="직사각형 171"/>
          <p:cNvSpPr/>
          <p:nvPr/>
        </p:nvSpPr>
        <p:spPr>
          <a:xfrm>
            <a:off x="6004800" y="3086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7" name="직사각형 172"/>
          <p:cNvSpPr/>
          <p:nvPr/>
        </p:nvSpPr>
        <p:spPr>
          <a:xfrm>
            <a:off x="36612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8" name="직사각형 173"/>
          <p:cNvSpPr/>
          <p:nvPr/>
        </p:nvSpPr>
        <p:spPr>
          <a:xfrm>
            <a:off x="413424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9" name="직사각형 174"/>
          <p:cNvSpPr/>
          <p:nvPr/>
        </p:nvSpPr>
        <p:spPr>
          <a:xfrm>
            <a:off x="459648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0" name="직사각형 175"/>
          <p:cNvSpPr/>
          <p:nvPr/>
        </p:nvSpPr>
        <p:spPr>
          <a:xfrm>
            <a:off x="50695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1" name="직사각형 176"/>
          <p:cNvSpPr/>
          <p:nvPr/>
        </p:nvSpPr>
        <p:spPr>
          <a:xfrm>
            <a:off x="553212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2" name="직사각형 177"/>
          <p:cNvSpPr/>
          <p:nvPr/>
        </p:nvSpPr>
        <p:spPr>
          <a:xfrm>
            <a:off x="6004800" y="261396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3" name="직사각형 178"/>
          <p:cNvSpPr/>
          <p:nvPr/>
        </p:nvSpPr>
        <p:spPr>
          <a:xfrm>
            <a:off x="36612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4" name="직사각형 179"/>
          <p:cNvSpPr/>
          <p:nvPr/>
        </p:nvSpPr>
        <p:spPr>
          <a:xfrm>
            <a:off x="413424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5" name="직사각형 180"/>
          <p:cNvSpPr/>
          <p:nvPr/>
        </p:nvSpPr>
        <p:spPr>
          <a:xfrm>
            <a:off x="459648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6" name="직사각형 181"/>
          <p:cNvSpPr/>
          <p:nvPr/>
        </p:nvSpPr>
        <p:spPr>
          <a:xfrm>
            <a:off x="50695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7" name="직사각형 182"/>
          <p:cNvSpPr/>
          <p:nvPr/>
        </p:nvSpPr>
        <p:spPr>
          <a:xfrm>
            <a:off x="36612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8" name="직사각형 183"/>
          <p:cNvSpPr/>
          <p:nvPr/>
        </p:nvSpPr>
        <p:spPr>
          <a:xfrm>
            <a:off x="413424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9" name="직사각형 184"/>
          <p:cNvSpPr/>
          <p:nvPr/>
        </p:nvSpPr>
        <p:spPr>
          <a:xfrm>
            <a:off x="459648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0" name="직사각형 185"/>
          <p:cNvSpPr/>
          <p:nvPr/>
        </p:nvSpPr>
        <p:spPr>
          <a:xfrm>
            <a:off x="50695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1" name="직사각형 186"/>
          <p:cNvSpPr/>
          <p:nvPr/>
        </p:nvSpPr>
        <p:spPr>
          <a:xfrm>
            <a:off x="553212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2" name="직사각형 187"/>
          <p:cNvSpPr/>
          <p:nvPr/>
        </p:nvSpPr>
        <p:spPr>
          <a:xfrm>
            <a:off x="6004800" y="21412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3" name="직사각형 188"/>
          <p:cNvSpPr/>
          <p:nvPr/>
        </p:nvSpPr>
        <p:spPr>
          <a:xfrm>
            <a:off x="553212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4" name="직사각형 189"/>
          <p:cNvSpPr/>
          <p:nvPr/>
        </p:nvSpPr>
        <p:spPr>
          <a:xfrm>
            <a:off x="6004800" y="16682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5" name="직사각형 202"/>
          <p:cNvSpPr/>
          <p:nvPr/>
        </p:nvSpPr>
        <p:spPr>
          <a:xfrm>
            <a:off x="36612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6" name="직사각형 203"/>
          <p:cNvSpPr/>
          <p:nvPr/>
        </p:nvSpPr>
        <p:spPr>
          <a:xfrm>
            <a:off x="413424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7" name="직사각형 204"/>
          <p:cNvSpPr/>
          <p:nvPr/>
        </p:nvSpPr>
        <p:spPr>
          <a:xfrm>
            <a:off x="459648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8" name="직사각형 205"/>
          <p:cNvSpPr/>
          <p:nvPr/>
        </p:nvSpPr>
        <p:spPr>
          <a:xfrm>
            <a:off x="50695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9" name="직사각형 206"/>
          <p:cNvSpPr/>
          <p:nvPr/>
        </p:nvSpPr>
        <p:spPr>
          <a:xfrm>
            <a:off x="553212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0" name="직사각형 207"/>
          <p:cNvSpPr/>
          <p:nvPr/>
        </p:nvSpPr>
        <p:spPr>
          <a:xfrm>
            <a:off x="6004800" y="497808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1" name="직사각형 208"/>
          <p:cNvSpPr/>
          <p:nvPr/>
        </p:nvSpPr>
        <p:spPr>
          <a:xfrm>
            <a:off x="4596480" y="546156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2" name="타원 209"/>
          <p:cNvSpPr/>
          <p:nvPr/>
        </p:nvSpPr>
        <p:spPr>
          <a:xfrm>
            <a:off x="4496400" y="52531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3" name="직선 화살표 연결선 210"/>
          <p:cNvSpPr/>
          <p:nvPr/>
        </p:nvSpPr>
        <p:spPr>
          <a:xfrm flipV="1">
            <a:off x="5069520" y="56163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4" name="직사각형 226"/>
          <p:cNvSpPr/>
          <p:nvPr/>
        </p:nvSpPr>
        <p:spPr>
          <a:xfrm>
            <a:off x="4596480" y="159408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5" name="타원 227"/>
          <p:cNvSpPr/>
          <p:nvPr/>
        </p:nvSpPr>
        <p:spPr>
          <a:xfrm>
            <a:off x="4496400" y="138564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086" name="직선 화살표 연결선 228"/>
          <p:cNvSpPr/>
          <p:nvPr/>
        </p:nvSpPr>
        <p:spPr>
          <a:xfrm flipV="1">
            <a:off x="5069520" y="10929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7" name="직선 연결선 2"/>
          <p:cNvSpPr/>
          <p:nvPr/>
        </p:nvSpPr>
        <p:spPr>
          <a:xfrm>
            <a:off x="3668400" y="3306420"/>
            <a:ext cx="281628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8" name="타원 229"/>
          <p:cNvSpPr/>
          <p:nvPr/>
        </p:nvSpPr>
        <p:spPr>
          <a:xfrm>
            <a:off x="3433320" y="3143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9" name="TextBox 230"/>
          <p:cNvSpPr/>
          <p:nvPr/>
        </p:nvSpPr>
        <p:spPr>
          <a:xfrm>
            <a:off x="3380040" y="3123360"/>
            <a:ext cx="326880" cy="2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050" b="0" strike="noStrike" spc="-1" dirty="0">
                <a:solidFill>
                  <a:srgbClr val="FFFFFF"/>
                </a:solidFill>
                <a:latin typeface="맑은 고딕"/>
                <a:ea typeface="DejaVu Sans"/>
              </a:rPr>
              <a:t>25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090" name="직사각형 231"/>
          <p:cNvSpPr/>
          <p:nvPr/>
        </p:nvSpPr>
        <p:spPr>
          <a:xfrm>
            <a:off x="6484680" y="3123360"/>
            <a:ext cx="2815560" cy="416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레이저가 천장까지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0.5m 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위치부터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1m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간격으로 하나씩 존재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2" name="직사각형 23"/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3" name="직사각형 24"/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4" name="직사각형 25"/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5" name="TextBox 6"/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6" name="TextBox 7"/>
          <p:cNvSpPr/>
          <p:nvPr/>
        </p:nvSpPr>
        <p:spPr>
          <a:xfrm>
            <a:off x="11066040" y="21132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7" name="TextBox 8"/>
          <p:cNvSpPr/>
          <p:nvPr/>
        </p:nvSpPr>
        <p:spPr>
          <a:xfrm>
            <a:off x="11066040" y="1173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98" name="TextBox 12"/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9" name="TextBox 13"/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0" name="TextBox 14"/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01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10g x 15g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2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103" name="직사각형 44"/>
          <p:cNvSpPr/>
          <p:nvPr/>
        </p:nvSpPr>
        <p:spPr>
          <a:xfrm>
            <a:off x="2865240" y="999000"/>
            <a:ext cx="3616200" cy="5365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4" name="직사각형 45"/>
          <p:cNvSpPr/>
          <p:nvPr/>
        </p:nvSpPr>
        <p:spPr>
          <a:xfrm>
            <a:off x="29253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5" name="직사각형 46"/>
          <p:cNvSpPr/>
          <p:nvPr/>
        </p:nvSpPr>
        <p:spPr>
          <a:xfrm>
            <a:off x="32774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6" name="직사각형 47"/>
          <p:cNvSpPr/>
          <p:nvPr/>
        </p:nvSpPr>
        <p:spPr>
          <a:xfrm>
            <a:off x="362160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7" name="직사각형 50"/>
          <p:cNvSpPr/>
          <p:nvPr/>
        </p:nvSpPr>
        <p:spPr>
          <a:xfrm>
            <a:off x="39736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8" name="직사각형 51"/>
          <p:cNvSpPr/>
          <p:nvPr/>
        </p:nvSpPr>
        <p:spPr>
          <a:xfrm>
            <a:off x="29253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9" name="직사각형 52"/>
          <p:cNvSpPr/>
          <p:nvPr/>
        </p:nvSpPr>
        <p:spPr>
          <a:xfrm>
            <a:off x="32774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0" name="직사각형 53"/>
          <p:cNvSpPr/>
          <p:nvPr/>
        </p:nvSpPr>
        <p:spPr>
          <a:xfrm>
            <a:off x="362160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1" name="직사각형 54"/>
          <p:cNvSpPr/>
          <p:nvPr/>
        </p:nvSpPr>
        <p:spPr>
          <a:xfrm>
            <a:off x="39736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2" name="직사각형 55"/>
          <p:cNvSpPr/>
          <p:nvPr/>
        </p:nvSpPr>
        <p:spPr>
          <a:xfrm>
            <a:off x="4317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3" name="직사각형 60"/>
          <p:cNvSpPr/>
          <p:nvPr/>
        </p:nvSpPr>
        <p:spPr>
          <a:xfrm>
            <a:off x="466992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4" name="직사각형 61"/>
          <p:cNvSpPr/>
          <p:nvPr/>
        </p:nvSpPr>
        <p:spPr>
          <a:xfrm>
            <a:off x="4317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5" name="직사각형 62"/>
          <p:cNvSpPr/>
          <p:nvPr/>
        </p:nvSpPr>
        <p:spPr>
          <a:xfrm>
            <a:off x="466992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6" name="직사각형 63"/>
          <p:cNvSpPr/>
          <p:nvPr/>
        </p:nvSpPr>
        <p:spPr>
          <a:xfrm>
            <a:off x="29253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7" name="직사각형 64"/>
          <p:cNvSpPr/>
          <p:nvPr/>
        </p:nvSpPr>
        <p:spPr>
          <a:xfrm>
            <a:off x="32774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8" name="직사각형 65"/>
          <p:cNvSpPr/>
          <p:nvPr/>
        </p:nvSpPr>
        <p:spPr>
          <a:xfrm>
            <a:off x="362160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9" name="직사각형 66"/>
          <p:cNvSpPr/>
          <p:nvPr/>
        </p:nvSpPr>
        <p:spPr>
          <a:xfrm>
            <a:off x="39736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0" name="직사각형 67"/>
          <p:cNvSpPr/>
          <p:nvPr/>
        </p:nvSpPr>
        <p:spPr>
          <a:xfrm>
            <a:off x="29253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1" name="직사각형 68"/>
          <p:cNvSpPr/>
          <p:nvPr/>
        </p:nvSpPr>
        <p:spPr>
          <a:xfrm>
            <a:off x="32774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2" name="직사각형 69"/>
          <p:cNvSpPr/>
          <p:nvPr/>
        </p:nvSpPr>
        <p:spPr>
          <a:xfrm>
            <a:off x="362160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3" name="직사각형 70"/>
          <p:cNvSpPr/>
          <p:nvPr/>
        </p:nvSpPr>
        <p:spPr>
          <a:xfrm>
            <a:off x="39736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4" name="직사각형 71"/>
          <p:cNvSpPr/>
          <p:nvPr/>
        </p:nvSpPr>
        <p:spPr>
          <a:xfrm>
            <a:off x="4317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5" name="직사각형 72"/>
          <p:cNvSpPr/>
          <p:nvPr/>
        </p:nvSpPr>
        <p:spPr>
          <a:xfrm>
            <a:off x="466992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6" name="직사각형 73"/>
          <p:cNvSpPr/>
          <p:nvPr/>
        </p:nvSpPr>
        <p:spPr>
          <a:xfrm>
            <a:off x="4317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7" name="직사각형 74"/>
          <p:cNvSpPr/>
          <p:nvPr/>
        </p:nvSpPr>
        <p:spPr>
          <a:xfrm>
            <a:off x="466992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8" name="직사각형 75"/>
          <p:cNvSpPr/>
          <p:nvPr/>
        </p:nvSpPr>
        <p:spPr>
          <a:xfrm>
            <a:off x="29253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9" name="직사각형 76"/>
          <p:cNvSpPr/>
          <p:nvPr/>
        </p:nvSpPr>
        <p:spPr>
          <a:xfrm>
            <a:off x="32774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0" name="직사각형 77"/>
          <p:cNvSpPr/>
          <p:nvPr/>
        </p:nvSpPr>
        <p:spPr>
          <a:xfrm>
            <a:off x="362160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1" name="직사각형 78"/>
          <p:cNvSpPr/>
          <p:nvPr/>
        </p:nvSpPr>
        <p:spPr>
          <a:xfrm>
            <a:off x="39736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2" name="직사각형 79"/>
          <p:cNvSpPr/>
          <p:nvPr/>
        </p:nvSpPr>
        <p:spPr>
          <a:xfrm>
            <a:off x="4317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3" name="직사각형 80"/>
          <p:cNvSpPr/>
          <p:nvPr/>
        </p:nvSpPr>
        <p:spPr>
          <a:xfrm>
            <a:off x="466992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4" name="직사각형 81"/>
          <p:cNvSpPr/>
          <p:nvPr/>
        </p:nvSpPr>
        <p:spPr>
          <a:xfrm>
            <a:off x="29253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5" name="직사각형 82"/>
          <p:cNvSpPr/>
          <p:nvPr/>
        </p:nvSpPr>
        <p:spPr>
          <a:xfrm>
            <a:off x="32774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6" name="직사각형 83"/>
          <p:cNvSpPr/>
          <p:nvPr/>
        </p:nvSpPr>
        <p:spPr>
          <a:xfrm>
            <a:off x="362160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7" name="직사각형 84"/>
          <p:cNvSpPr/>
          <p:nvPr/>
        </p:nvSpPr>
        <p:spPr>
          <a:xfrm>
            <a:off x="39736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8" name="직사각형 85"/>
          <p:cNvSpPr/>
          <p:nvPr/>
        </p:nvSpPr>
        <p:spPr>
          <a:xfrm>
            <a:off x="29253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9" name="직사각형 86"/>
          <p:cNvSpPr/>
          <p:nvPr/>
        </p:nvSpPr>
        <p:spPr>
          <a:xfrm>
            <a:off x="32774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0" name="직사각형 87"/>
          <p:cNvSpPr/>
          <p:nvPr/>
        </p:nvSpPr>
        <p:spPr>
          <a:xfrm>
            <a:off x="362160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1" name="직사각형 88"/>
          <p:cNvSpPr/>
          <p:nvPr/>
        </p:nvSpPr>
        <p:spPr>
          <a:xfrm>
            <a:off x="39736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2" name="직사각형 89"/>
          <p:cNvSpPr/>
          <p:nvPr/>
        </p:nvSpPr>
        <p:spPr>
          <a:xfrm>
            <a:off x="4317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3" name="직사각형 90"/>
          <p:cNvSpPr/>
          <p:nvPr/>
        </p:nvSpPr>
        <p:spPr>
          <a:xfrm>
            <a:off x="466992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4" name="직사각형 91"/>
          <p:cNvSpPr/>
          <p:nvPr/>
        </p:nvSpPr>
        <p:spPr>
          <a:xfrm>
            <a:off x="4317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5" name="직사각형 92"/>
          <p:cNvSpPr/>
          <p:nvPr/>
        </p:nvSpPr>
        <p:spPr>
          <a:xfrm>
            <a:off x="466992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6" name="직사각형 93"/>
          <p:cNvSpPr/>
          <p:nvPr/>
        </p:nvSpPr>
        <p:spPr>
          <a:xfrm>
            <a:off x="29253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7" name="직사각형 94"/>
          <p:cNvSpPr/>
          <p:nvPr/>
        </p:nvSpPr>
        <p:spPr>
          <a:xfrm>
            <a:off x="32774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8" name="직사각형 95"/>
          <p:cNvSpPr/>
          <p:nvPr/>
        </p:nvSpPr>
        <p:spPr>
          <a:xfrm>
            <a:off x="362160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9" name="직사각형 96"/>
          <p:cNvSpPr/>
          <p:nvPr/>
        </p:nvSpPr>
        <p:spPr>
          <a:xfrm>
            <a:off x="39736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0" name="직사각형 97"/>
          <p:cNvSpPr/>
          <p:nvPr/>
        </p:nvSpPr>
        <p:spPr>
          <a:xfrm>
            <a:off x="4317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1" name="직사각형 98"/>
          <p:cNvSpPr/>
          <p:nvPr/>
        </p:nvSpPr>
        <p:spPr>
          <a:xfrm>
            <a:off x="466992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2" name="직사각형 109"/>
          <p:cNvSpPr/>
          <p:nvPr/>
        </p:nvSpPr>
        <p:spPr>
          <a:xfrm>
            <a:off x="501408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3" name="직사각형 110"/>
          <p:cNvSpPr/>
          <p:nvPr/>
        </p:nvSpPr>
        <p:spPr>
          <a:xfrm>
            <a:off x="53661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4" name="직사각형 111"/>
          <p:cNvSpPr/>
          <p:nvPr/>
        </p:nvSpPr>
        <p:spPr>
          <a:xfrm>
            <a:off x="501408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5" name="직사각형 112"/>
          <p:cNvSpPr/>
          <p:nvPr/>
        </p:nvSpPr>
        <p:spPr>
          <a:xfrm>
            <a:off x="53661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6" name="직사각형 113"/>
          <p:cNvSpPr/>
          <p:nvPr/>
        </p:nvSpPr>
        <p:spPr>
          <a:xfrm>
            <a:off x="501408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7" name="직사각형 114"/>
          <p:cNvSpPr/>
          <p:nvPr/>
        </p:nvSpPr>
        <p:spPr>
          <a:xfrm>
            <a:off x="53661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8" name="직사각형 115"/>
          <p:cNvSpPr/>
          <p:nvPr/>
        </p:nvSpPr>
        <p:spPr>
          <a:xfrm>
            <a:off x="501408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9" name="직사각형 116"/>
          <p:cNvSpPr/>
          <p:nvPr/>
        </p:nvSpPr>
        <p:spPr>
          <a:xfrm>
            <a:off x="53661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0" name="직사각형 117"/>
          <p:cNvSpPr/>
          <p:nvPr/>
        </p:nvSpPr>
        <p:spPr>
          <a:xfrm>
            <a:off x="501408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1" name="직사각형 118"/>
          <p:cNvSpPr/>
          <p:nvPr/>
        </p:nvSpPr>
        <p:spPr>
          <a:xfrm>
            <a:off x="53661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2" name="직사각형 119"/>
          <p:cNvSpPr/>
          <p:nvPr/>
        </p:nvSpPr>
        <p:spPr>
          <a:xfrm>
            <a:off x="501408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3" name="직사각형 120"/>
          <p:cNvSpPr/>
          <p:nvPr/>
        </p:nvSpPr>
        <p:spPr>
          <a:xfrm>
            <a:off x="53661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4" name="직사각형 121"/>
          <p:cNvSpPr/>
          <p:nvPr/>
        </p:nvSpPr>
        <p:spPr>
          <a:xfrm>
            <a:off x="501408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5" name="직사각형 122"/>
          <p:cNvSpPr/>
          <p:nvPr/>
        </p:nvSpPr>
        <p:spPr>
          <a:xfrm>
            <a:off x="53661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6" name="직사각형 123"/>
          <p:cNvSpPr/>
          <p:nvPr/>
        </p:nvSpPr>
        <p:spPr>
          <a:xfrm>
            <a:off x="501408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7" name="직사각형 124"/>
          <p:cNvSpPr/>
          <p:nvPr/>
        </p:nvSpPr>
        <p:spPr>
          <a:xfrm>
            <a:off x="53661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8" name="직사각형 141"/>
          <p:cNvSpPr/>
          <p:nvPr/>
        </p:nvSpPr>
        <p:spPr>
          <a:xfrm>
            <a:off x="571176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9" name="직사각형 142"/>
          <p:cNvSpPr/>
          <p:nvPr/>
        </p:nvSpPr>
        <p:spPr>
          <a:xfrm>
            <a:off x="6063840" y="558786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0" name="직사각형 143"/>
          <p:cNvSpPr/>
          <p:nvPr/>
        </p:nvSpPr>
        <p:spPr>
          <a:xfrm>
            <a:off x="571176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1" name="직사각형 144"/>
          <p:cNvSpPr/>
          <p:nvPr/>
        </p:nvSpPr>
        <p:spPr>
          <a:xfrm>
            <a:off x="6063840" y="5235785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2" name="직사각형 145"/>
          <p:cNvSpPr/>
          <p:nvPr/>
        </p:nvSpPr>
        <p:spPr>
          <a:xfrm>
            <a:off x="571176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3" name="직사각형 146"/>
          <p:cNvSpPr/>
          <p:nvPr/>
        </p:nvSpPr>
        <p:spPr>
          <a:xfrm>
            <a:off x="6063840" y="488370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4" name="직사각형 147"/>
          <p:cNvSpPr/>
          <p:nvPr/>
        </p:nvSpPr>
        <p:spPr>
          <a:xfrm>
            <a:off x="571176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5" name="직사각형 148"/>
          <p:cNvSpPr/>
          <p:nvPr/>
        </p:nvSpPr>
        <p:spPr>
          <a:xfrm>
            <a:off x="6063840" y="453198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6" name="직사각형 149"/>
          <p:cNvSpPr/>
          <p:nvPr/>
        </p:nvSpPr>
        <p:spPr>
          <a:xfrm>
            <a:off x="571176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7" name="직사각형 150"/>
          <p:cNvSpPr/>
          <p:nvPr/>
        </p:nvSpPr>
        <p:spPr>
          <a:xfrm>
            <a:off x="6063840" y="419148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8" name="직사각형 151"/>
          <p:cNvSpPr/>
          <p:nvPr/>
        </p:nvSpPr>
        <p:spPr>
          <a:xfrm>
            <a:off x="571176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9" name="직사각형 152"/>
          <p:cNvSpPr/>
          <p:nvPr/>
        </p:nvSpPr>
        <p:spPr>
          <a:xfrm>
            <a:off x="6063840" y="38394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0" name="직사각형 153"/>
          <p:cNvSpPr/>
          <p:nvPr/>
        </p:nvSpPr>
        <p:spPr>
          <a:xfrm>
            <a:off x="571176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1" name="직사각형 154"/>
          <p:cNvSpPr/>
          <p:nvPr/>
        </p:nvSpPr>
        <p:spPr>
          <a:xfrm>
            <a:off x="6063840" y="3487680"/>
            <a:ext cx="351360" cy="3513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2" name="직사각형 155"/>
          <p:cNvSpPr/>
          <p:nvPr/>
        </p:nvSpPr>
        <p:spPr>
          <a:xfrm>
            <a:off x="571176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3" name="직사각형 156"/>
          <p:cNvSpPr/>
          <p:nvPr/>
        </p:nvSpPr>
        <p:spPr>
          <a:xfrm>
            <a:off x="6063840" y="5939945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4" name="직사각형 157"/>
          <p:cNvSpPr/>
          <p:nvPr/>
        </p:nvSpPr>
        <p:spPr>
          <a:xfrm>
            <a:off x="29253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5" name="직사각형 158"/>
          <p:cNvSpPr/>
          <p:nvPr/>
        </p:nvSpPr>
        <p:spPr>
          <a:xfrm>
            <a:off x="32774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6" name="직사각형 159"/>
          <p:cNvSpPr/>
          <p:nvPr/>
        </p:nvSpPr>
        <p:spPr>
          <a:xfrm>
            <a:off x="362160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7" name="직사각형 160"/>
          <p:cNvSpPr/>
          <p:nvPr/>
        </p:nvSpPr>
        <p:spPr>
          <a:xfrm>
            <a:off x="39736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8" name="직사각형 161"/>
          <p:cNvSpPr/>
          <p:nvPr/>
        </p:nvSpPr>
        <p:spPr>
          <a:xfrm>
            <a:off x="4317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9" name="직사각형 162"/>
          <p:cNvSpPr/>
          <p:nvPr/>
        </p:nvSpPr>
        <p:spPr>
          <a:xfrm>
            <a:off x="466992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0" name="직사각형 163"/>
          <p:cNvSpPr/>
          <p:nvPr/>
        </p:nvSpPr>
        <p:spPr>
          <a:xfrm>
            <a:off x="29253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1" name="직사각형 164"/>
          <p:cNvSpPr/>
          <p:nvPr/>
        </p:nvSpPr>
        <p:spPr>
          <a:xfrm>
            <a:off x="32774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2" name="직사각형 165"/>
          <p:cNvSpPr/>
          <p:nvPr/>
        </p:nvSpPr>
        <p:spPr>
          <a:xfrm>
            <a:off x="362160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3" name="직사각형 166"/>
          <p:cNvSpPr/>
          <p:nvPr/>
        </p:nvSpPr>
        <p:spPr>
          <a:xfrm>
            <a:off x="39736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4" name="직사각형 167"/>
          <p:cNvSpPr/>
          <p:nvPr/>
        </p:nvSpPr>
        <p:spPr>
          <a:xfrm>
            <a:off x="4317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5" name="직사각형 168"/>
          <p:cNvSpPr/>
          <p:nvPr/>
        </p:nvSpPr>
        <p:spPr>
          <a:xfrm>
            <a:off x="466992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6" name="직사각형 169"/>
          <p:cNvSpPr/>
          <p:nvPr/>
        </p:nvSpPr>
        <p:spPr>
          <a:xfrm>
            <a:off x="501408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7" name="직사각형 170"/>
          <p:cNvSpPr/>
          <p:nvPr/>
        </p:nvSpPr>
        <p:spPr>
          <a:xfrm>
            <a:off x="53661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8" name="직사각형 171"/>
          <p:cNvSpPr/>
          <p:nvPr/>
        </p:nvSpPr>
        <p:spPr>
          <a:xfrm>
            <a:off x="501408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9" name="직사각형 172"/>
          <p:cNvSpPr/>
          <p:nvPr/>
        </p:nvSpPr>
        <p:spPr>
          <a:xfrm>
            <a:off x="53661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0" name="직사각형 173"/>
          <p:cNvSpPr/>
          <p:nvPr/>
        </p:nvSpPr>
        <p:spPr>
          <a:xfrm>
            <a:off x="571176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1" name="직사각형 174"/>
          <p:cNvSpPr/>
          <p:nvPr/>
        </p:nvSpPr>
        <p:spPr>
          <a:xfrm>
            <a:off x="6063840" y="313560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2" name="직사각형 175"/>
          <p:cNvSpPr/>
          <p:nvPr/>
        </p:nvSpPr>
        <p:spPr>
          <a:xfrm>
            <a:off x="571176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3" name="직사각형 176"/>
          <p:cNvSpPr/>
          <p:nvPr/>
        </p:nvSpPr>
        <p:spPr>
          <a:xfrm>
            <a:off x="6063840" y="278352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4" name="직선 연결선 105"/>
          <p:cNvSpPr/>
          <p:nvPr/>
        </p:nvSpPr>
        <p:spPr>
          <a:xfrm>
            <a:off x="2925000" y="4531625"/>
            <a:ext cx="3490560" cy="3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5" name="직선 연결선 181"/>
          <p:cNvSpPr/>
          <p:nvPr/>
        </p:nvSpPr>
        <p:spPr>
          <a:xfrm flipH="1">
            <a:off x="4668480" y="3839400"/>
            <a:ext cx="5040" cy="1407960"/>
          </a:xfrm>
          <a:prstGeom prst="line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6" name="직사각형 177"/>
          <p:cNvSpPr/>
          <p:nvPr/>
        </p:nvSpPr>
        <p:spPr>
          <a:xfrm>
            <a:off x="4492440" y="4350240"/>
            <a:ext cx="351360" cy="351360"/>
          </a:xfrm>
          <a:prstGeom prst="rect">
            <a:avLst/>
          </a:prstGeom>
          <a:solidFill>
            <a:srgbClr val="00206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7" name="화살표: 위로 구부러짐 10"/>
          <p:cNvSpPr/>
          <p:nvPr/>
        </p:nvSpPr>
        <p:spPr>
          <a:xfrm rot="1577400" flipH="1" flipV="1">
            <a:off x="4591440" y="4127400"/>
            <a:ext cx="488880" cy="21060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8" name="화살표: 위로 구부러짐 182"/>
          <p:cNvSpPr/>
          <p:nvPr/>
        </p:nvSpPr>
        <p:spPr>
          <a:xfrm rot="1577400">
            <a:off x="4234320" y="4674185"/>
            <a:ext cx="488880" cy="210240"/>
          </a:xfrm>
          <a:prstGeom prst="curvedUpArrow">
            <a:avLst>
              <a:gd name="adj1" fmla="val 25000"/>
              <a:gd name="adj2" fmla="val 48749"/>
              <a:gd name="adj3" fmla="val 48836"/>
            </a:avLst>
          </a:prstGeom>
          <a:solidFill>
            <a:srgbClr val="00206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9" name="직사각형 184"/>
          <p:cNvSpPr/>
          <p:nvPr/>
        </p:nvSpPr>
        <p:spPr>
          <a:xfrm>
            <a:off x="29253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0" name="직사각형 185"/>
          <p:cNvSpPr/>
          <p:nvPr/>
        </p:nvSpPr>
        <p:spPr>
          <a:xfrm>
            <a:off x="32774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1" name="직사각형 186"/>
          <p:cNvSpPr/>
          <p:nvPr/>
        </p:nvSpPr>
        <p:spPr>
          <a:xfrm>
            <a:off x="362160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2" name="직사각형 187"/>
          <p:cNvSpPr/>
          <p:nvPr/>
        </p:nvSpPr>
        <p:spPr>
          <a:xfrm>
            <a:off x="39736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3" name="직사각형 188"/>
          <p:cNvSpPr/>
          <p:nvPr/>
        </p:nvSpPr>
        <p:spPr>
          <a:xfrm>
            <a:off x="4317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4" name="직사각형 189"/>
          <p:cNvSpPr/>
          <p:nvPr/>
        </p:nvSpPr>
        <p:spPr>
          <a:xfrm>
            <a:off x="466992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5" name="직사각형 190"/>
          <p:cNvSpPr/>
          <p:nvPr/>
        </p:nvSpPr>
        <p:spPr>
          <a:xfrm>
            <a:off x="29253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6" name="직사각형 191"/>
          <p:cNvSpPr/>
          <p:nvPr/>
        </p:nvSpPr>
        <p:spPr>
          <a:xfrm>
            <a:off x="32774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7" name="직사각형 192"/>
          <p:cNvSpPr/>
          <p:nvPr/>
        </p:nvSpPr>
        <p:spPr>
          <a:xfrm>
            <a:off x="362160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8" name="직사각형 193"/>
          <p:cNvSpPr/>
          <p:nvPr/>
        </p:nvSpPr>
        <p:spPr>
          <a:xfrm>
            <a:off x="39736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9" name="직사각형 194"/>
          <p:cNvSpPr/>
          <p:nvPr/>
        </p:nvSpPr>
        <p:spPr>
          <a:xfrm>
            <a:off x="4317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0" name="직사각형 195"/>
          <p:cNvSpPr/>
          <p:nvPr/>
        </p:nvSpPr>
        <p:spPr>
          <a:xfrm>
            <a:off x="466992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1" name="직사각형 196"/>
          <p:cNvSpPr/>
          <p:nvPr/>
        </p:nvSpPr>
        <p:spPr>
          <a:xfrm>
            <a:off x="501408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2" name="직사각형 197"/>
          <p:cNvSpPr/>
          <p:nvPr/>
        </p:nvSpPr>
        <p:spPr>
          <a:xfrm>
            <a:off x="53661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3" name="직사각형 198"/>
          <p:cNvSpPr/>
          <p:nvPr/>
        </p:nvSpPr>
        <p:spPr>
          <a:xfrm>
            <a:off x="501408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4" name="직사각형 199"/>
          <p:cNvSpPr/>
          <p:nvPr/>
        </p:nvSpPr>
        <p:spPr>
          <a:xfrm>
            <a:off x="53661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5" name="직사각형 200"/>
          <p:cNvSpPr/>
          <p:nvPr/>
        </p:nvSpPr>
        <p:spPr>
          <a:xfrm>
            <a:off x="571176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6" name="직사각형 201"/>
          <p:cNvSpPr/>
          <p:nvPr/>
        </p:nvSpPr>
        <p:spPr>
          <a:xfrm>
            <a:off x="6063840" y="24440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7" name="직사각형 202"/>
          <p:cNvSpPr/>
          <p:nvPr/>
        </p:nvSpPr>
        <p:spPr>
          <a:xfrm>
            <a:off x="571176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8" name="직사각형 203"/>
          <p:cNvSpPr/>
          <p:nvPr/>
        </p:nvSpPr>
        <p:spPr>
          <a:xfrm>
            <a:off x="6063840" y="209196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9" name="직사각형 204"/>
          <p:cNvSpPr/>
          <p:nvPr/>
        </p:nvSpPr>
        <p:spPr>
          <a:xfrm>
            <a:off x="29253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0" name="직사각형 205"/>
          <p:cNvSpPr/>
          <p:nvPr/>
        </p:nvSpPr>
        <p:spPr>
          <a:xfrm>
            <a:off x="32774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1" name="직사각형 206"/>
          <p:cNvSpPr/>
          <p:nvPr/>
        </p:nvSpPr>
        <p:spPr>
          <a:xfrm>
            <a:off x="362160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2" name="직사각형 207"/>
          <p:cNvSpPr/>
          <p:nvPr/>
        </p:nvSpPr>
        <p:spPr>
          <a:xfrm>
            <a:off x="39736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3" name="직사각형 208"/>
          <p:cNvSpPr/>
          <p:nvPr/>
        </p:nvSpPr>
        <p:spPr>
          <a:xfrm>
            <a:off x="4317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4" name="직사각형 209"/>
          <p:cNvSpPr/>
          <p:nvPr/>
        </p:nvSpPr>
        <p:spPr>
          <a:xfrm>
            <a:off x="466992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5" name="직사각형 210"/>
          <p:cNvSpPr/>
          <p:nvPr/>
        </p:nvSpPr>
        <p:spPr>
          <a:xfrm>
            <a:off x="501408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6" name="직사각형 211"/>
          <p:cNvSpPr/>
          <p:nvPr/>
        </p:nvSpPr>
        <p:spPr>
          <a:xfrm>
            <a:off x="53661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7" name="직사각형 212"/>
          <p:cNvSpPr/>
          <p:nvPr/>
        </p:nvSpPr>
        <p:spPr>
          <a:xfrm>
            <a:off x="571176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8" name="직사각형 213"/>
          <p:cNvSpPr/>
          <p:nvPr/>
        </p:nvSpPr>
        <p:spPr>
          <a:xfrm>
            <a:off x="6063840" y="1745640"/>
            <a:ext cx="351360" cy="3513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9" name="직사각형 214"/>
          <p:cNvSpPr/>
          <p:nvPr/>
        </p:nvSpPr>
        <p:spPr>
          <a:xfrm>
            <a:off x="29253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0" name="직사각형 215"/>
          <p:cNvSpPr/>
          <p:nvPr/>
        </p:nvSpPr>
        <p:spPr>
          <a:xfrm>
            <a:off x="32774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1" name="직사각형 216"/>
          <p:cNvSpPr/>
          <p:nvPr/>
        </p:nvSpPr>
        <p:spPr>
          <a:xfrm>
            <a:off x="362160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2" name="직사각형 217"/>
          <p:cNvSpPr/>
          <p:nvPr/>
        </p:nvSpPr>
        <p:spPr>
          <a:xfrm>
            <a:off x="39736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3" name="직사각형 218"/>
          <p:cNvSpPr/>
          <p:nvPr/>
        </p:nvSpPr>
        <p:spPr>
          <a:xfrm>
            <a:off x="4317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4" name="직사각형 219"/>
          <p:cNvSpPr/>
          <p:nvPr/>
        </p:nvSpPr>
        <p:spPr>
          <a:xfrm>
            <a:off x="466992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5" name="직사각형 220"/>
          <p:cNvSpPr/>
          <p:nvPr/>
        </p:nvSpPr>
        <p:spPr>
          <a:xfrm>
            <a:off x="501408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6" name="직사각형 221"/>
          <p:cNvSpPr/>
          <p:nvPr/>
        </p:nvSpPr>
        <p:spPr>
          <a:xfrm>
            <a:off x="53661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7" name="직사각형 222"/>
          <p:cNvSpPr/>
          <p:nvPr/>
        </p:nvSpPr>
        <p:spPr>
          <a:xfrm>
            <a:off x="571176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8" name="직사각형 223"/>
          <p:cNvSpPr/>
          <p:nvPr/>
        </p:nvSpPr>
        <p:spPr>
          <a:xfrm>
            <a:off x="6063840" y="139104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9" name="직사각형 224"/>
          <p:cNvSpPr/>
          <p:nvPr/>
        </p:nvSpPr>
        <p:spPr>
          <a:xfrm>
            <a:off x="29253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0" name="직사각형 225"/>
          <p:cNvSpPr/>
          <p:nvPr/>
        </p:nvSpPr>
        <p:spPr>
          <a:xfrm>
            <a:off x="32774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1" name="직사각형 226"/>
          <p:cNvSpPr/>
          <p:nvPr/>
        </p:nvSpPr>
        <p:spPr>
          <a:xfrm>
            <a:off x="362160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2" name="직사각형 227"/>
          <p:cNvSpPr/>
          <p:nvPr/>
        </p:nvSpPr>
        <p:spPr>
          <a:xfrm>
            <a:off x="39736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3" name="직사각형 228"/>
          <p:cNvSpPr/>
          <p:nvPr/>
        </p:nvSpPr>
        <p:spPr>
          <a:xfrm>
            <a:off x="4317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4" name="직사각형 229"/>
          <p:cNvSpPr/>
          <p:nvPr/>
        </p:nvSpPr>
        <p:spPr>
          <a:xfrm>
            <a:off x="466992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5" name="직사각형 230"/>
          <p:cNvSpPr/>
          <p:nvPr/>
        </p:nvSpPr>
        <p:spPr>
          <a:xfrm>
            <a:off x="501408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6" name="직사각형 231"/>
          <p:cNvSpPr/>
          <p:nvPr/>
        </p:nvSpPr>
        <p:spPr>
          <a:xfrm>
            <a:off x="53661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7" name="직사각형 232"/>
          <p:cNvSpPr/>
          <p:nvPr/>
        </p:nvSpPr>
        <p:spPr>
          <a:xfrm>
            <a:off x="571176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8" name="직사각형 233"/>
          <p:cNvSpPr/>
          <p:nvPr/>
        </p:nvSpPr>
        <p:spPr>
          <a:xfrm>
            <a:off x="6063840" y="1044360"/>
            <a:ext cx="351360" cy="35136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59" name="그룹 1"/>
          <p:cNvGrpSpPr/>
          <p:nvPr/>
        </p:nvGrpSpPr>
        <p:grpSpPr>
          <a:xfrm>
            <a:off x="4362120" y="3634560"/>
            <a:ext cx="326880" cy="249840"/>
            <a:chOff x="4362120" y="3634560"/>
            <a:chExt cx="326880" cy="249840"/>
          </a:xfrm>
        </p:grpSpPr>
        <p:sp>
          <p:nvSpPr>
            <p:cNvPr id="1260" name="타원 106"/>
            <p:cNvSpPr/>
            <p:nvPr/>
          </p:nvSpPr>
          <p:spPr>
            <a:xfrm>
              <a:off x="4415400" y="3655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1" name="TextBox 107"/>
            <p:cNvSpPr/>
            <p:nvPr/>
          </p:nvSpPr>
          <p:spPr>
            <a:xfrm>
              <a:off x="4362120" y="3634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262" name="그룹 178"/>
          <p:cNvGrpSpPr/>
          <p:nvPr/>
        </p:nvGrpSpPr>
        <p:grpSpPr>
          <a:xfrm>
            <a:off x="2681640" y="4365000"/>
            <a:ext cx="326880" cy="249840"/>
            <a:chOff x="2681640" y="4365000"/>
            <a:chExt cx="326880" cy="249840"/>
          </a:xfrm>
        </p:grpSpPr>
        <p:sp>
          <p:nvSpPr>
            <p:cNvPr id="1263" name="타원 179"/>
            <p:cNvSpPr/>
            <p:nvPr/>
          </p:nvSpPr>
          <p:spPr>
            <a:xfrm>
              <a:off x="2735280" y="43855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64" name="TextBox 180"/>
            <p:cNvSpPr/>
            <p:nvPr/>
          </p:nvSpPr>
          <p:spPr>
            <a:xfrm>
              <a:off x="2681640" y="43650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65" name="직사각형 99"/>
          <p:cNvSpPr/>
          <p:nvPr/>
        </p:nvSpPr>
        <p:spPr>
          <a:xfrm>
            <a:off x="4325400" y="999000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6" name="직선 화살표 연결선 101"/>
          <p:cNvSpPr/>
          <p:nvPr/>
        </p:nvSpPr>
        <p:spPr>
          <a:xfrm flipV="1">
            <a:off x="4677480" y="581400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7" name="타원 100"/>
          <p:cNvSpPr/>
          <p:nvPr/>
        </p:nvSpPr>
        <p:spPr>
          <a:xfrm>
            <a:off x="4219560" y="7999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1268" name="직사각형 234"/>
          <p:cNvSpPr/>
          <p:nvPr/>
        </p:nvSpPr>
        <p:spPr>
          <a:xfrm>
            <a:off x="4325400" y="6280505"/>
            <a:ext cx="695520" cy="59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9" name="직선 화살표 연결선 235"/>
          <p:cNvSpPr/>
          <p:nvPr/>
        </p:nvSpPr>
        <p:spPr>
          <a:xfrm flipV="1">
            <a:off x="4677480" y="6379145"/>
            <a:ext cx="360" cy="294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0" name="타원 236"/>
          <p:cNvSpPr/>
          <p:nvPr/>
        </p:nvSpPr>
        <p:spPr>
          <a:xfrm>
            <a:off x="4219560" y="6081425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271" name="그룹 237"/>
          <p:cNvGrpSpPr/>
          <p:nvPr/>
        </p:nvGrpSpPr>
        <p:grpSpPr>
          <a:xfrm>
            <a:off x="4259160" y="4223160"/>
            <a:ext cx="326880" cy="249840"/>
            <a:chOff x="4259160" y="4223160"/>
            <a:chExt cx="326880" cy="249840"/>
          </a:xfrm>
        </p:grpSpPr>
        <p:sp>
          <p:nvSpPr>
            <p:cNvPr id="1272" name="타원 238"/>
            <p:cNvSpPr/>
            <p:nvPr/>
          </p:nvSpPr>
          <p:spPr>
            <a:xfrm>
              <a:off x="4312800" y="42436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3" name="TextBox 239"/>
            <p:cNvSpPr/>
            <p:nvPr/>
          </p:nvSpPr>
          <p:spPr>
            <a:xfrm>
              <a:off x="4259160" y="42231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274" name="직사각형 240"/>
          <p:cNvSpPr/>
          <p:nvPr/>
        </p:nvSpPr>
        <p:spPr>
          <a:xfrm>
            <a:off x="6649200" y="4230163"/>
            <a:ext cx="3337560" cy="657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회전 큐브 </a:t>
            </a:r>
            <a:r>
              <a:rPr lang="en-US" alt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초에 </a:t>
            </a:r>
            <a:r>
              <a:rPr lang="en-US" altLang="ko-KR" sz="1200" spc="-1" dirty="0">
                <a:solidFill>
                  <a:srgbClr val="808080"/>
                </a:solidFill>
                <a:latin typeface="맑은 고딕"/>
                <a:ea typeface="DejaVu Sans"/>
              </a:rPr>
              <a:t>3/4</a:t>
            </a:r>
            <a:r>
              <a:rPr lang="ko-KR" alt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바퀴 회전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6EBF9C4-696B-4188-9057-7D061397D7E2}"/>
              </a:ext>
            </a:extLst>
          </p:cNvPr>
          <p:cNvGrpSpPr/>
          <p:nvPr/>
        </p:nvGrpSpPr>
        <p:grpSpPr>
          <a:xfrm>
            <a:off x="-13266" y="0"/>
            <a:ext cx="12205266" cy="6858000"/>
            <a:chOff x="-13266" y="0"/>
            <a:chExt cx="12205266" cy="6858000"/>
          </a:xfrm>
        </p:grpSpPr>
        <p:sp>
          <p:nvSpPr>
            <p:cNvPr id="1275" name="직사각형 244"/>
            <p:cNvSpPr/>
            <p:nvPr/>
          </p:nvSpPr>
          <p:spPr>
            <a:xfrm>
              <a:off x="2815920" y="1109880"/>
              <a:ext cx="4667040" cy="4678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6" name="직선 연결선 5"/>
            <p:cNvSpPr/>
            <p:nvPr/>
          </p:nvSpPr>
          <p:spPr>
            <a:xfrm>
              <a:off x="9560160" y="877320"/>
              <a:ext cx="2287440" cy="360"/>
            </a:xfrm>
            <a:prstGeom prst="line">
              <a:avLst/>
            </a:prstGeom>
            <a:ln w="12700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7" name="직사각형 23"/>
            <p:cNvSpPr/>
            <p:nvPr/>
          </p:nvSpPr>
          <p:spPr>
            <a:xfrm>
              <a:off x="10569600" y="213228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8" name="직사각형 24"/>
            <p:cNvSpPr/>
            <p:nvPr/>
          </p:nvSpPr>
          <p:spPr>
            <a:xfrm>
              <a:off x="10569600" y="118872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79" name="TextBox 6"/>
            <p:cNvSpPr/>
            <p:nvPr/>
          </p:nvSpPr>
          <p:spPr>
            <a:xfrm>
              <a:off x="11066040" y="21322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0" name="TextBox 7"/>
            <p:cNvSpPr/>
            <p:nvPr/>
          </p:nvSpPr>
          <p:spPr>
            <a:xfrm>
              <a:off x="11066040" y="119196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1281" name="TextBox 12"/>
            <p:cNvSpPr/>
            <p:nvPr/>
          </p:nvSpPr>
          <p:spPr>
            <a:xfrm>
              <a:off x="9679320" y="21322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2" name="TextBox 13"/>
            <p:cNvSpPr/>
            <p:nvPr/>
          </p:nvSpPr>
          <p:spPr>
            <a:xfrm>
              <a:off x="9679320" y="119196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1283" name="TextBox 8"/>
            <p:cNvSpPr/>
            <p:nvPr/>
          </p:nvSpPr>
          <p:spPr>
            <a:xfrm>
              <a:off x="9793080" y="491040"/>
              <a:ext cx="201276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15g x 15g x 8g  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4" name="직사각형 29"/>
            <p:cNvSpPr/>
            <p:nvPr/>
          </p:nvSpPr>
          <p:spPr>
            <a:xfrm>
              <a:off x="0" y="318600"/>
              <a:ext cx="1504080" cy="41652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800" b="0" strike="noStrike" spc="-1" dirty="0">
                  <a:solidFill>
                    <a:srgbClr val="F2F2F2"/>
                  </a:solidFill>
                  <a:latin typeface="맑은 고딕"/>
                  <a:ea typeface="DejaVu Sans"/>
                </a:rPr>
                <a:t>Grand_S8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285" name="직사각형 259"/>
            <p:cNvSpPr/>
            <p:nvPr/>
          </p:nvSpPr>
          <p:spPr>
            <a:xfrm>
              <a:off x="28944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6" name="직사각형 260"/>
            <p:cNvSpPr/>
            <p:nvPr/>
          </p:nvSpPr>
          <p:spPr>
            <a:xfrm>
              <a:off x="3197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7" name="직사각형 261"/>
            <p:cNvSpPr/>
            <p:nvPr/>
          </p:nvSpPr>
          <p:spPr>
            <a:xfrm>
              <a:off x="34948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8" name="직사각형 262"/>
            <p:cNvSpPr/>
            <p:nvPr/>
          </p:nvSpPr>
          <p:spPr>
            <a:xfrm>
              <a:off x="3798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89" name="직사각형 263"/>
            <p:cNvSpPr/>
            <p:nvPr/>
          </p:nvSpPr>
          <p:spPr>
            <a:xfrm>
              <a:off x="28944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0" name="직사각형 264"/>
            <p:cNvSpPr/>
            <p:nvPr/>
          </p:nvSpPr>
          <p:spPr>
            <a:xfrm>
              <a:off x="3197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1" name="직사각형 265"/>
            <p:cNvSpPr/>
            <p:nvPr/>
          </p:nvSpPr>
          <p:spPr>
            <a:xfrm>
              <a:off x="34948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2" name="직사각형 266"/>
            <p:cNvSpPr/>
            <p:nvPr/>
          </p:nvSpPr>
          <p:spPr>
            <a:xfrm>
              <a:off x="3798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3" name="직사각형 267"/>
            <p:cNvSpPr/>
            <p:nvPr/>
          </p:nvSpPr>
          <p:spPr>
            <a:xfrm>
              <a:off x="40953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4" name="직사각형 269"/>
            <p:cNvSpPr/>
            <p:nvPr/>
          </p:nvSpPr>
          <p:spPr>
            <a:xfrm>
              <a:off x="40953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5" name="직사각형 271"/>
            <p:cNvSpPr/>
            <p:nvPr/>
          </p:nvSpPr>
          <p:spPr>
            <a:xfrm>
              <a:off x="28944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6" name="직사각형 272"/>
            <p:cNvSpPr/>
            <p:nvPr/>
          </p:nvSpPr>
          <p:spPr>
            <a:xfrm>
              <a:off x="3197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7" name="직사각형 273"/>
            <p:cNvSpPr/>
            <p:nvPr/>
          </p:nvSpPr>
          <p:spPr>
            <a:xfrm>
              <a:off x="34948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8" name="직사각형 274"/>
            <p:cNvSpPr/>
            <p:nvPr/>
          </p:nvSpPr>
          <p:spPr>
            <a:xfrm>
              <a:off x="3798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299" name="직사각형 276"/>
            <p:cNvSpPr/>
            <p:nvPr/>
          </p:nvSpPr>
          <p:spPr>
            <a:xfrm>
              <a:off x="40953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0" name="직사각형 167"/>
            <p:cNvSpPr/>
            <p:nvPr/>
          </p:nvSpPr>
          <p:spPr>
            <a:xfrm>
              <a:off x="43941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1" name="직사각형 168"/>
            <p:cNvSpPr/>
            <p:nvPr/>
          </p:nvSpPr>
          <p:spPr>
            <a:xfrm>
              <a:off x="4698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2" name="직사각형 169"/>
            <p:cNvSpPr/>
            <p:nvPr/>
          </p:nvSpPr>
          <p:spPr>
            <a:xfrm>
              <a:off x="43941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3" name="직사각형 170"/>
            <p:cNvSpPr/>
            <p:nvPr/>
          </p:nvSpPr>
          <p:spPr>
            <a:xfrm>
              <a:off x="4698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4" name="직사각형 171"/>
            <p:cNvSpPr/>
            <p:nvPr/>
          </p:nvSpPr>
          <p:spPr>
            <a:xfrm>
              <a:off x="499500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5" name="직사각형 172"/>
            <p:cNvSpPr/>
            <p:nvPr/>
          </p:nvSpPr>
          <p:spPr>
            <a:xfrm>
              <a:off x="499500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6" name="직사각형 173"/>
            <p:cNvSpPr/>
            <p:nvPr/>
          </p:nvSpPr>
          <p:spPr>
            <a:xfrm>
              <a:off x="43941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7" name="직사각형 174"/>
            <p:cNvSpPr/>
            <p:nvPr/>
          </p:nvSpPr>
          <p:spPr>
            <a:xfrm>
              <a:off x="4698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8" name="직사각형 175"/>
            <p:cNvSpPr/>
            <p:nvPr/>
          </p:nvSpPr>
          <p:spPr>
            <a:xfrm>
              <a:off x="499500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09" name="직사각형 176"/>
            <p:cNvSpPr/>
            <p:nvPr/>
          </p:nvSpPr>
          <p:spPr>
            <a:xfrm>
              <a:off x="529848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0" name="직사각형 177"/>
            <p:cNvSpPr/>
            <p:nvPr/>
          </p:nvSpPr>
          <p:spPr>
            <a:xfrm>
              <a:off x="5601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1" name="직사각형 178"/>
            <p:cNvSpPr/>
            <p:nvPr/>
          </p:nvSpPr>
          <p:spPr>
            <a:xfrm>
              <a:off x="589896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2" name="직사각형 179"/>
            <p:cNvSpPr/>
            <p:nvPr/>
          </p:nvSpPr>
          <p:spPr>
            <a:xfrm>
              <a:off x="6202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3" name="직사각형 180"/>
            <p:cNvSpPr/>
            <p:nvPr/>
          </p:nvSpPr>
          <p:spPr>
            <a:xfrm>
              <a:off x="529848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4" name="직사각형 181"/>
            <p:cNvSpPr/>
            <p:nvPr/>
          </p:nvSpPr>
          <p:spPr>
            <a:xfrm>
              <a:off x="5601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5" name="직사각형 182"/>
            <p:cNvSpPr/>
            <p:nvPr/>
          </p:nvSpPr>
          <p:spPr>
            <a:xfrm>
              <a:off x="589896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6" name="직사각형 183"/>
            <p:cNvSpPr/>
            <p:nvPr/>
          </p:nvSpPr>
          <p:spPr>
            <a:xfrm>
              <a:off x="6202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7" name="직사각형 184"/>
            <p:cNvSpPr/>
            <p:nvPr/>
          </p:nvSpPr>
          <p:spPr>
            <a:xfrm>
              <a:off x="64994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8" name="직사각형 185"/>
            <p:cNvSpPr/>
            <p:nvPr/>
          </p:nvSpPr>
          <p:spPr>
            <a:xfrm>
              <a:off x="64994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19" name="직사각형 186"/>
            <p:cNvSpPr/>
            <p:nvPr/>
          </p:nvSpPr>
          <p:spPr>
            <a:xfrm>
              <a:off x="529848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0" name="직사각형 187"/>
            <p:cNvSpPr/>
            <p:nvPr/>
          </p:nvSpPr>
          <p:spPr>
            <a:xfrm>
              <a:off x="5601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1" name="직사각형 188"/>
            <p:cNvSpPr/>
            <p:nvPr/>
          </p:nvSpPr>
          <p:spPr>
            <a:xfrm>
              <a:off x="589896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2" name="직사각형 189"/>
            <p:cNvSpPr/>
            <p:nvPr/>
          </p:nvSpPr>
          <p:spPr>
            <a:xfrm>
              <a:off x="6202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3" name="직사각형 190"/>
            <p:cNvSpPr/>
            <p:nvPr/>
          </p:nvSpPr>
          <p:spPr>
            <a:xfrm>
              <a:off x="64994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4" name="직사각형 191"/>
            <p:cNvSpPr/>
            <p:nvPr/>
          </p:nvSpPr>
          <p:spPr>
            <a:xfrm>
              <a:off x="679824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5" name="직사각형 192"/>
            <p:cNvSpPr/>
            <p:nvPr/>
          </p:nvSpPr>
          <p:spPr>
            <a:xfrm>
              <a:off x="7101720" y="54158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6" name="직사각형 193"/>
            <p:cNvSpPr/>
            <p:nvPr/>
          </p:nvSpPr>
          <p:spPr>
            <a:xfrm>
              <a:off x="679824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7" name="직사각형 194"/>
            <p:cNvSpPr/>
            <p:nvPr/>
          </p:nvSpPr>
          <p:spPr>
            <a:xfrm>
              <a:off x="7101720" y="51123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8" name="직사각형 197"/>
            <p:cNvSpPr/>
            <p:nvPr/>
          </p:nvSpPr>
          <p:spPr>
            <a:xfrm>
              <a:off x="679824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29" name="직사각형 198"/>
            <p:cNvSpPr/>
            <p:nvPr/>
          </p:nvSpPr>
          <p:spPr>
            <a:xfrm>
              <a:off x="7101720" y="48085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0" name="직사각형 200"/>
            <p:cNvSpPr/>
            <p:nvPr/>
          </p:nvSpPr>
          <p:spPr>
            <a:xfrm>
              <a:off x="28944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1" name="직사각형 201"/>
            <p:cNvSpPr/>
            <p:nvPr/>
          </p:nvSpPr>
          <p:spPr>
            <a:xfrm>
              <a:off x="3197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2" name="직사각형 202"/>
            <p:cNvSpPr/>
            <p:nvPr/>
          </p:nvSpPr>
          <p:spPr>
            <a:xfrm>
              <a:off x="34948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3" name="직사각형 203"/>
            <p:cNvSpPr/>
            <p:nvPr/>
          </p:nvSpPr>
          <p:spPr>
            <a:xfrm>
              <a:off x="3798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4" name="직사각형 204"/>
            <p:cNvSpPr/>
            <p:nvPr/>
          </p:nvSpPr>
          <p:spPr>
            <a:xfrm>
              <a:off x="28944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5" name="직사각형 205"/>
            <p:cNvSpPr/>
            <p:nvPr/>
          </p:nvSpPr>
          <p:spPr>
            <a:xfrm>
              <a:off x="3197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6" name="직사각형 206"/>
            <p:cNvSpPr/>
            <p:nvPr/>
          </p:nvSpPr>
          <p:spPr>
            <a:xfrm>
              <a:off x="34948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7" name="직사각형 207"/>
            <p:cNvSpPr/>
            <p:nvPr/>
          </p:nvSpPr>
          <p:spPr>
            <a:xfrm>
              <a:off x="3798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8" name="직사각형 208"/>
            <p:cNvSpPr/>
            <p:nvPr/>
          </p:nvSpPr>
          <p:spPr>
            <a:xfrm>
              <a:off x="40953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39" name="직사각형 209"/>
            <p:cNvSpPr/>
            <p:nvPr/>
          </p:nvSpPr>
          <p:spPr>
            <a:xfrm>
              <a:off x="40953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0" name="직사각형 210"/>
            <p:cNvSpPr/>
            <p:nvPr/>
          </p:nvSpPr>
          <p:spPr>
            <a:xfrm>
              <a:off x="28944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1" name="직사각형 211"/>
            <p:cNvSpPr/>
            <p:nvPr/>
          </p:nvSpPr>
          <p:spPr>
            <a:xfrm>
              <a:off x="3197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2" name="직사각형 212"/>
            <p:cNvSpPr/>
            <p:nvPr/>
          </p:nvSpPr>
          <p:spPr>
            <a:xfrm>
              <a:off x="34948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3" name="직사각형 213"/>
            <p:cNvSpPr/>
            <p:nvPr/>
          </p:nvSpPr>
          <p:spPr>
            <a:xfrm>
              <a:off x="3798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4" name="직사각형 214"/>
            <p:cNvSpPr/>
            <p:nvPr/>
          </p:nvSpPr>
          <p:spPr>
            <a:xfrm>
              <a:off x="40953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5" name="직사각형 215"/>
            <p:cNvSpPr/>
            <p:nvPr/>
          </p:nvSpPr>
          <p:spPr>
            <a:xfrm>
              <a:off x="43941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6" name="직사각형 216"/>
            <p:cNvSpPr/>
            <p:nvPr/>
          </p:nvSpPr>
          <p:spPr>
            <a:xfrm>
              <a:off x="4698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7" name="직사각형 217"/>
            <p:cNvSpPr/>
            <p:nvPr/>
          </p:nvSpPr>
          <p:spPr>
            <a:xfrm>
              <a:off x="43941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8" name="직사각형 218"/>
            <p:cNvSpPr/>
            <p:nvPr/>
          </p:nvSpPr>
          <p:spPr>
            <a:xfrm>
              <a:off x="4698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49" name="직사각형 219"/>
            <p:cNvSpPr/>
            <p:nvPr/>
          </p:nvSpPr>
          <p:spPr>
            <a:xfrm>
              <a:off x="499500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0" name="직사각형 220"/>
            <p:cNvSpPr/>
            <p:nvPr/>
          </p:nvSpPr>
          <p:spPr>
            <a:xfrm>
              <a:off x="499500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1" name="직사각형 221"/>
            <p:cNvSpPr/>
            <p:nvPr/>
          </p:nvSpPr>
          <p:spPr>
            <a:xfrm>
              <a:off x="43941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2" name="직사각형 222"/>
            <p:cNvSpPr/>
            <p:nvPr/>
          </p:nvSpPr>
          <p:spPr>
            <a:xfrm>
              <a:off x="4698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3" name="직사각형 223"/>
            <p:cNvSpPr/>
            <p:nvPr/>
          </p:nvSpPr>
          <p:spPr>
            <a:xfrm>
              <a:off x="499500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4" name="직사각형 224"/>
            <p:cNvSpPr/>
            <p:nvPr/>
          </p:nvSpPr>
          <p:spPr>
            <a:xfrm>
              <a:off x="529848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5" name="직사각형 225"/>
            <p:cNvSpPr/>
            <p:nvPr/>
          </p:nvSpPr>
          <p:spPr>
            <a:xfrm>
              <a:off x="5601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6" name="직사각형 226"/>
            <p:cNvSpPr/>
            <p:nvPr/>
          </p:nvSpPr>
          <p:spPr>
            <a:xfrm>
              <a:off x="589896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7" name="직사각형 227"/>
            <p:cNvSpPr/>
            <p:nvPr/>
          </p:nvSpPr>
          <p:spPr>
            <a:xfrm>
              <a:off x="6202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8" name="직사각형 228"/>
            <p:cNvSpPr/>
            <p:nvPr/>
          </p:nvSpPr>
          <p:spPr>
            <a:xfrm>
              <a:off x="529848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59" name="직사각형 229"/>
            <p:cNvSpPr/>
            <p:nvPr/>
          </p:nvSpPr>
          <p:spPr>
            <a:xfrm>
              <a:off x="5601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0" name="직사각형 230"/>
            <p:cNvSpPr/>
            <p:nvPr/>
          </p:nvSpPr>
          <p:spPr>
            <a:xfrm>
              <a:off x="589896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1" name="직사각형 231"/>
            <p:cNvSpPr/>
            <p:nvPr/>
          </p:nvSpPr>
          <p:spPr>
            <a:xfrm>
              <a:off x="6202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2" name="직사각형 232"/>
            <p:cNvSpPr/>
            <p:nvPr/>
          </p:nvSpPr>
          <p:spPr>
            <a:xfrm>
              <a:off x="64994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3" name="직사각형 233"/>
            <p:cNvSpPr/>
            <p:nvPr/>
          </p:nvSpPr>
          <p:spPr>
            <a:xfrm>
              <a:off x="64994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4" name="직사각형 234"/>
            <p:cNvSpPr/>
            <p:nvPr/>
          </p:nvSpPr>
          <p:spPr>
            <a:xfrm>
              <a:off x="529848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5" name="직사각형 235"/>
            <p:cNvSpPr/>
            <p:nvPr/>
          </p:nvSpPr>
          <p:spPr>
            <a:xfrm>
              <a:off x="5601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6" name="직사각형 236"/>
            <p:cNvSpPr/>
            <p:nvPr/>
          </p:nvSpPr>
          <p:spPr>
            <a:xfrm>
              <a:off x="589896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7" name="직사각형 237"/>
            <p:cNvSpPr/>
            <p:nvPr/>
          </p:nvSpPr>
          <p:spPr>
            <a:xfrm>
              <a:off x="6202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8" name="직사각형 238"/>
            <p:cNvSpPr/>
            <p:nvPr/>
          </p:nvSpPr>
          <p:spPr>
            <a:xfrm>
              <a:off x="64994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9" name="직사각형 239"/>
            <p:cNvSpPr/>
            <p:nvPr/>
          </p:nvSpPr>
          <p:spPr>
            <a:xfrm>
              <a:off x="679824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0" name="직사각형 241"/>
            <p:cNvSpPr/>
            <p:nvPr/>
          </p:nvSpPr>
          <p:spPr>
            <a:xfrm>
              <a:off x="7101720" y="4506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1" name="직사각형 246"/>
            <p:cNvSpPr/>
            <p:nvPr/>
          </p:nvSpPr>
          <p:spPr>
            <a:xfrm>
              <a:off x="679824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2" name="직사각형 247"/>
            <p:cNvSpPr/>
            <p:nvPr/>
          </p:nvSpPr>
          <p:spPr>
            <a:xfrm>
              <a:off x="7101720" y="420264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3" name="직사각형 253"/>
            <p:cNvSpPr/>
            <p:nvPr/>
          </p:nvSpPr>
          <p:spPr>
            <a:xfrm>
              <a:off x="679824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4" name="직사각형 254"/>
            <p:cNvSpPr/>
            <p:nvPr/>
          </p:nvSpPr>
          <p:spPr>
            <a:xfrm>
              <a:off x="7101720" y="38991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5" name="직사각형 333"/>
            <p:cNvSpPr/>
            <p:nvPr/>
          </p:nvSpPr>
          <p:spPr>
            <a:xfrm>
              <a:off x="28944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6" name="직사각형 347"/>
            <p:cNvSpPr/>
            <p:nvPr/>
          </p:nvSpPr>
          <p:spPr>
            <a:xfrm>
              <a:off x="3197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7" name="직사각형 348"/>
            <p:cNvSpPr/>
            <p:nvPr/>
          </p:nvSpPr>
          <p:spPr>
            <a:xfrm>
              <a:off x="34948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8" name="직사각형 349"/>
            <p:cNvSpPr/>
            <p:nvPr/>
          </p:nvSpPr>
          <p:spPr>
            <a:xfrm>
              <a:off x="3798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79" name="직사각형 350"/>
            <p:cNvSpPr/>
            <p:nvPr/>
          </p:nvSpPr>
          <p:spPr>
            <a:xfrm>
              <a:off x="40953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0" name="직사각형 351"/>
            <p:cNvSpPr/>
            <p:nvPr/>
          </p:nvSpPr>
          <p:spPr>
            <a:xfrm>
              <a:off x="28944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1" name="직사각형 352"/>
            <p:cNvSpPr/>
            <p:nvPr/>
          </p:nvSpPr>
          <p:spPr>
            <a:xfrm>
              <a:off x="3197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2" name="직사각형 353"/>
            <p:cNvSpPr/>
            <p:nvPr/>
          </p:nvSpPr>
          <p:spPr>
            <a:xfrm>
              <a:off x="34948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3" name="직사각형 354"/>
            <p:cNvSpPr/>
            <p:nvPr/>
          </p:nvSpPr>
          <p:spPr>
            <a:xfrm>
              <a:off x="3798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4" name="직사각형 355"/>
            <p:cNvSpPr/>
            <p:nvPr/>
          </p:nvSpPr>
          <p:spPr>
            <a:xfrm>
              <a:off x="40953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5" name="직사각형 356"/>
            <p:cNvSpPr/>
            <p:nvPr/>
          </p:nvSpPr>
          <p:spPr>
            <a:xfrm>
              <a:off x="43941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6" name="직사각형 357"/>
            <p:cNvSpPr/>
            <p:nvPr/>
          </p:nvSpPr>
          <p:spPr>
            <a:xfrm>
              <a:off x="4698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7" name="직사각형 358"/>
            <p:cNvSpPr/>
            <p:nvPr/>
          </p:nvSpPr>
          <p:spPr>
            <a:xfrm>
              <a:off x="499500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8" name="직사각형 359"/>
            <p:cNvSpPr/>
            <p:nvPr/>
          </p:nvSpPr>
          <p:spPr>
            <a:xfrm>
              <a:off x="43941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89" name="직사각형 360"/>
            <p:cNvSpPr/>
            <p:nvPr/>
          </p:nvSpPr>
          <p:spPr>
            <a:xfrm>
              <a:off x="4698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0" name="직사각형 361"/>
            <p:cNvSpPr/>
            <p:nvPr/>
          </p:nvSpPr>
          <p:spPr>
            <a:xfrm>
              <a:off x="499500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1" name="직사각형 362"/>
            <p:cNvSpPr/>
            <p:nvPr/>
          </p:nvSpPr>
          <p:spPr>
            <a:xfrm>
              <a:off x="529848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2" name="직사각형 363"/>
            <p:cNvSpPr/>
            <p:nvPr/>
          </p:nvSpPr>
          <p:spPr>
            <a:xfrm>
              <a:off x="5601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3" name="직사각형 364"/>
            <p:cNvSpPr/>
            <p:nvPr/>
          </p:nvSpPr>
          <p:spPr>
            <a:xfrm>
              <a:off x="589896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4" name="직사각형 365"/>
            <p:cNvSpPr/>
            <p:nvPr/>
          </p:nvSpPr>
          <p:spPr>
            <a:xfrm>
              <a:off x="6202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5" name="직사각형 366"/>
            <p:cNvSpPr/>
            <p:nvPr/>
          </p:nvSpPr>
          <p:spPr>
            <a:xfrm>
              <a:off x="64994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6" name="직사각형 367"/>
            <p:cNvSpPr/>
            <p:nvPr/>
          </p:nvSpPr>
          <p:spPr>
            <a:xfrm>
              <a:off x="529848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7" name="직사각형 368"/>
            <p:cNvSpPr/>
            <p:nvPr/>
          </p:nvSpPr>
          <p:spPr>
            <a:xfrm>
              <a:off x="5601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8" name="직사각형 369"/>
            <p:cNvSpPr/>
            <p:nvPr/>
          </p:nvSpPr>
          <p:spPr>
            <a:xfrm>
              <a:off x="589896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9" name="직사각형 370"/>
            <p:cNvSpPr/>
            <p:nvPr/>
          </p:nvSpPr>
          <p:spPr>
            <a:xfrm>
              <a:off x="6202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0" name="직사각형 371"/>
            <p:cNvSpPr/>
            <p:nvPr/>
          </p:nvSpPr>
          <p:spPr>
            <a:xfrm>
              <a:off x="64994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1" name="직사각형 372"/>
            <p:cNvSpPr/>
            <p:nvPr/>
          </p:nvSpPr>
          <p:spPr>
            <a:xfrm>
              <a:off x="679824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2" name="직사각형 373"/>
            <p:cNvSpPr/>
            <p:nvPr/>
          </p:nvSpPr>
          <p:spPr>
            <a:xfrm>
              <a:off x="7101720" y="35949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3" name="직사각형 375"/>
            <p:cNvSpPr/>
            <p:nvPr/>
          </p:nvSpPr>
          <p:spPr>
            <a:xfrm>
              <a:off x="679824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4" name="직사각형 376"/>
            <p:cNvSpPr/>
            <p:nvPr/>
          </p:nvSpPr>
          <p:spPr>
            <a:xfrm>
              <a:off x="7101720" y="32914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5" name="직사각형 378"/>
            <p:cNvSpPr/>
            <p:nvPr/>
          </p:nvSpPr>
          <p:spPr>
            <a:xfrm>
              <a:off x="28944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6" name="직사각형 379"/>
            <p:cNvSpPr/>
            <p:nvPr/>
          </p:nvSpPr>
          <p:spPr>
            <a:xfrm>
              <a:off x="3197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7" name="직사각형 380"/>
            <p:cNvSpPr/>
            <p:nvPr/>
          </p:nvSpPr>
          <p:spPr>
            <a:xfrm>
              <a:off x="34948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8" name="직사각형 381"/>
            <p:cNvSpPr/>
            <p:nvPr/>
          </p:nvSpPr>
          <p:spPr>
            <a:xfrm>
              <a:off x="3798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09" name="직사각형 382"/>
            <p:cNvSpPr/>
            <p:nvPr/>
          </p:nvSpPr>
          <p:spPr>
            <a:xfrm>
              <a:off x="40953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0" name="직사각형 383"/>
            <p:cNvSpPr/>
            <p:nvPr/>
          </p:nvSpPr>
          <p:spPr>
            <a:xfrm>
              <a:off x="28944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1" name="직사각형 384"/>
            <p:cNvSpPr/>
            <p:nvPr/>
          </p:nvSpPr>
          <p:spPr>
            <a:xfrm>
              <a:off x="3197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2" name="직사각형 385"/>
            <p:cNvSpPr/>
            <p:nvPr/>
          </p:nvSpPr>
          <p:spPr>
            <a:xfrm>
              <a:off x="34948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3" name="직사각형 386"/>
            <p:cNvSpPr/>
            <p:nvPr/>
          </p:nvSpPr>
          <p:spPr>
            <a:xfrm>
              <a:off x="3798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4" name="직사각형 387"/>
            <p:cNvSpPr/>
            <p:nvPr/>
          </p:nvSpPr>
          <p:spPr>
            <a:xfrm>
              <a:off x="40953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5" name="직사각형 388"/>
            <p:cNvSpPr/>
            <p:nvPr/>
          </p:nvSpPr>
          <p:spPr>
            <a:xfrm>
              <a:off x="43941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6" name="직사각형 389"/>
            <p:cNvSpPr/>
            <p:nvPr/>
          </p:nvSpPr>
          <p:spPr>
            <a:xfrm>
              <a:off x="4698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7" name="직사각형 390"/>
            <p:cNvSpPr/>
            <p:nvPr/>
          </p:nvSpPr>
          <p:spPr>
            <a:xfrm>
              <a:off x="499500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8" name="직사각형 391"/>
            <p:cNvSpPr/>
            <p:nvPr/>
          </p:nvSpPr>
          <p:spPr>
            <a:xfrm>
              <a:off x="43941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19" name="직사각형 392"/>
            <p:cNvSpPr/>
            <p:nvPr/>
          </p:nvSpPr>
          <p:spPr>
            <a:xfrm>
              <a:off x="4698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0" name="직사각형 393"/>
            <p:cNvSpPr/>
            <p:nvPr/>
          </p:nvSpPr>
          <p:spPr>
            <a:xfrm>
              <a:off x="499500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1" name="직사각형 394"/>
            <p:cNvSpPr/>
            <p:nvPr/>
          </p:nvSpPr>
          <p:spPr>
            <a:xfrm>
              <a:off x="529848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2" name="직사각형 395"/>
            <p:cNvSpPr/>
            <p:nvPr/>
          </p:nvSpPr>
          <p:spPr>
            <a:xfrm>
              <a:off x="5601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3" name="직사각형 396"/>
            <p:cNvSpPr/>
            <p:nvPr/>
          </p:nvSpPr>
          <p:spPr>
            <a:xfrm>
              <a:off x="589896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4" name="직사각형 397"/>
            <p:cNvSpPr/>
            <p:nvPr/>
          </p:nvSpPr>
          <p:spPr>
            <a:xfrm>
              <a:off x="6202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5" name="직사각형 398"/>
            <p:cNvSpPr/>
            <p:nvPr/>
          </p:nvSpPr>
          <p:spPr>
            <a:xfrm>
              <a:off x="64994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6" name="직사각형 399"/>
            <p:cNvSpPr/>
            <p:nvPr/>
          </p:nvSpPr>
          <p:spPr>
            <a:xfrm>
              <a:off x="529848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7" name="직사각형 400"/>
            <p:cNvSpPr/>
            <p:nvPr/>
          </p:nvSpPr>
          <p:spPr>
            <a:xfrm>
              <a:off x="5601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8" name="직사각형 401"/>
            <p:cNvSpPr/>
            <p:nvPr/>
          </p:nvSpPr>
          <p:spPr>
            <a:xfrm>
              <a:off x="589896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29" name="직사각형 402"/>
            <p:cNvSpPr/>
            <p:nvPr/>
          </p:nvSpPr>
          <p:spPr>
            <a:xfrm>
              <a:off x="6202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0" name="직사각형 403"/>
            <p:cNvSpPr/>
            <p:nvPr/>
          </p:nvSpPr>
          <p:spPr>
            <a:xfrm>
              <a:off x="64994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1" name="직사각형 404"/>
            <p:cNvSpPr/>
            <p:nvPr/>
          </p:nvSpPr>
          <p:spPr>
            <a:xfrm>
              <a:off x="679824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2" name="직사각형 405"/>
            <p:cNvSpPr/>
            <p:nvPr/>
          </p:nvSpPr>
          <p:spPr>
            <a:xfrm>
              <a:off x="7101720" y="30096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3" name="직사각형 406"/>
            <p:cNvSpPr/>
            <p:nvPr/>
          </p:nvSpPr>
          <p:spPr>
            <a:xfrm>
              <a:off x="679824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4" name="직사각형 407"/>
            <p:cNvSpPr/>
            <p:nvPr/>
          </p:nvSpPr>
          <p:spPr>
            <a:xfrm>
              <a:off x="7101720" y="270576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5" name="직사각형 408"/>
            <p:cNvSpPr/>
            <p:nvPr/>
          </p:nvSpPr>
          <p:spPr>
            <a:xfrm>
              <a:off x="28944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6" name="직사각형 409"/>
            <p:cNvSpPr/>
            <p:nvPr/>
          </p:nvSpPr>
          <p:spPr>
            <a:xfrm>
              <a:off x="3197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7" name="직사각형 410"/>
            <p:cNvSpPr/>
            <p:nvPr/>
          </p:nvSpPr>
          <p:spPr>
            <a:xfrm>
              <a:off x="34948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8" name="직사각형 411"/>
            <p:cNvSpPr/>
            <p:nvPr/>
          </p:nvSpPr>
          <p:spPr>
            <a:xfrm>
              <a:off x="3798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39" name="직사각형 412"/>
            <p:cNvSpPr/>
            <p:nvPr/>
          </p:nvSpPr>
          <p:spPr>
            <a:xfrm>
              <a:off x="28944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0" name="직사각형 413"/>
            <p:cNvSpPr/>
            <p:nvPr/>
          </p:nvSpPr>
          <p:spPr>
            <a:xfrm>
              <a:off x="3197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1" name="직사각형 414"/>
            <p:cNvSpPr/>
            <p:nvPr/>
          </p:nvSpPr>
          <p:spPr>
            <a:xfrm>
              <a:off x="34948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2" name="직사각형 415"/>
            <p:cNvSpPr/>
            <p:nvPr/>
          </p:nvSpPr>
          <p:spPr>
            <a:xfrm>
              <a:off x="37983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3" name="직사각형 416"/>
            <p:cNvSpPr/>
            <p:nvPr/>
          </p:nvSpPr>
          <p:spPr>
            <a:xfrm>
              <a:off x="40953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4" name="직사각형 417"/>
            <p:cNvSpPr/>
            <p:nvPr/>
          </p:nvSpPr>
          <p:spPr>
            <a:xfrm>
              <a:off x="40953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5" name="직사각형 418"/>
            <p:cNvSpPr/>
            <p:nvPr/>
          </p:nvSpPr>
          <p:spPr>
            <a:xfrm>
              <a:off x="28944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6" name="직사각형 419"/>
            <p:cNvSpPr/>
            <p:nvPr/>
          </p:nvSpPr>
          <p:spPr>
            <a:xfrm>
              <a:off x="3197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7" name="직사각형 420"/>
            <p:cNvSpPr/>
            <p:nvPr/>
          </p:nvSpPr>
          <p:spPr>
            <a:xfrm>
              <a:off x="34948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8" name="직사각형 421"/>
            <p:cNvSpPr/>
            <p:nvPr/>
          </p:nvSpPr>
          <p:spPr>
            <a:xfrm>
              <a:off x="37983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49" name="직사각형 422"/>
            <p:cNvSpPr/>
            <p:nvPr/>
          </p:nvSpPr>
          <p:spPr>
            <a:xfrm>
              <a:off x="40953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0" name="직사각형 423"/>
            <p:cNvSpPr/>
            <p:nvPr/>
          </p:nvSpPr>
          <p:spPr>
            <a:xfrm>
              <a:off x="43941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1" name="직사각형 424"/>
            <p:cNvSpPr/>
            <p:nvPr/>
          </p:nvSpPr>
          <p:spPr>
            <a:xfrm>
              <a:off x="4698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2" name="직사각형 425"/>
            <p:cNvSpPr/>
            <p:nvPr/>
          </p:nvSpPr>
          <p:spPr>
            <a:xfrm>
              <a:off x="439416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3" name="직사각형 426"/>
            <p:cNvSpPr/>
            <p:nvPr/>
          </p:nvSpPr>
          <p:spPr>
            <a:xfrm>
              <a:off x="4698000" y="209988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4" name="직사각형 427"/>
            <p:cNvSpPr/>
            <p:nvPr/>
          </p:nvSpPr>
          <p:spPr>
            <a:xfrm>
              <a:off x="499500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5" name="직사각형 428"/>
            <p:cNvSpPr/>
            <p:nvPr/>
          </p:nvSpPr>
          <p:spPr>
            <a:xfrm>
              <a:off x="499500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6" name="직사각형 429"/>
            <p:cNvSpPr/>
            <p:nvPr/>
          </p:nvSpPr>
          <p:spPr>
            <a:xfrm>
              <a:off x="439416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7" name="직사각형 430"/>
            <p:cNvSpPr/>
            <p:nvPr/>
          </p:nvSpPr>
          <p:spPr>
            <a:xfrm>
              <a:off x="4698000" y="17964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8" name="직사각형 431"/>
            <p:cNvSpPr/>
            <p:nvPr/>
          </p:nvSpPr>
          <p:spPr>
            <a:xfrm>
              <a:off x="499500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59" name="직사각형 432"/>
            <p:cNvSpPr/>
            <p:nvPr/>
          </p:nvSpPr>
          <p:spPr>
            <a:xfrm>
              <a:off x="529848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0" name="직사각형 433"/>
            <p:cNvSpPr/>
            <p:nvPr/>
          </p:nvSpPr>
          <p:spPr>
            <a:xfrm>
              <a:off x="5601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1" name="직사각형 434"/>
            <p:cNvSpPr/>
            <p:nvPr/>
          </p:nvSpPr>
          <p:spPr>
            <a:xfrm>
              <a:off x="589896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2" name="직사각형 435"/>
            <p:cNvSpPr/>
            <p:nvPr/>
          </p:nvSpPr>
          <p:spPr>
            <a:xfrm>
              <a:off x="6202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3" name="직사각형 436"/>
            <p:cNvSpPr/>
            <p:nvPr/>
          </p:nvSpPr>
          <p:spPr>
            <a:xfrm>
              <a:off x="529848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4" name="직사각형 437"/>
            <p:cNvSpPr/>
            <p:nvPr/>
          </p:nvSpPr>
          <p:spPr>
            <a:xfrm>
              <a:off x="5601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5" name="직사각형 438"/>
            <p:cNvSpPr/>
            <p:nvPr/>
          </p:nvSpPr>
          <p:spPr>
            <a:xfrm>
              <a:off x="589896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6" name="직사각형 439"/>
            <p:cNvSpPr/>
            <p:nvPr/>
          </p:nvSpPr>
          <p:spPr>
            <a:xfrm>
              <a:off x="6202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7" name="직사각형 440"/>
            <p:cNvSpPr/>
            <p:nvPr/>
          </p:nvSpPr>
          <p:spPr>
            <a:xfrm>
              <a:off x="64994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8" name="직사각형 441"/>
            <p:cNvSpPr/>
            <p:nvPr/>
          </p:nvSpPr>
          <p:spPr>
            <a:xfrm>
              <a:off x="64994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69" name="직사각형 442"/>
            <p:cNvSpPr/>
            <p:nvPr/>
          </p:nvSpPr>
          <p:spPr>
            <a:xfrm>
              <a:off x="529848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0" name="직사각형 443"/>
            <p:cNvSpPr/>
            <p:nvPr/>
          </p:nvSpPr>
          <p:spPr>
            <a:xfrm>
              <a:off x="5601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1" name="직사각형 444"/>
            <p:cNvSpPr/>
            <p:nvPr/>
          </p:nvSpPr>
          <p:spPr>
            <a:xfrm>
              <a:off x="589896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2" name="직사각형 445"/>
            <p:cNvSpPr/>
            <p:nvPr/>
          </p:nvSpPr>
          <p:spPr>
            <a:xfrm>
              <a:off x="6202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3" name="직사각형 446"/>
            <p:cNvSpPr/>
            <p:nvPr/>
          </p:nvSpPr>
          <p:spPr>
            <a:xfrm>
              <a:off x="64994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4" name="직사각형 447"/>
            <p:cNvSpPr/>
            <p:nvPr/>
          </p:nvSpPr>
          <p:spPr>
            <a:xfrm>
              <a:off x="679824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5" name="직사각형 448"/>
            <p:cNvSpPr/>
            <p:nvPr/>
          </p:nvSpPr>
          <p:spPr>
            <a:xfrm>
              <a:off x="7101720" y="2403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6" name="직사각형 449"/>
            <p:cNvSpPr/>
            <p:nvPr/>
          </p:nvSpPr>
          <p:spPr>
            <a:xfrm>
              <a:off x="679824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7" name="직사각형 450"/>
            <p:cNvSpPr/>
            <p:nvPr/>
          </p:nvSpPr>
          <p:spPr>
            <a:xfrm>
              <a:off x="7101720" y="209988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8" name="직사각형 451"/>
            <p:cNvSpPr/>
            <p:nvPr/>
          </p:nvSpPr>
          <p:spPr>
            <a:xfrm>
              <a:off x="679824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79" name="직사각형 452"/>
            <p:cNvSpPr/>
            <p:nvPr/>
          </p:nvSpPr>
          <p:spPr>
            <a:xfrm>
              <a:off x="7101720" y="17964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0" name="직사각형 453"/>
            <p:cNvSpPr/>
            <p:nvPr/>
          </p:nvSpPr>
          <p:spPr>
            <a:xfrm>
              <a:off x="28944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1" name="직사각형 454"/>
            <p:cNvSpPr/>
            <p:nvPr/>
          </p:nvSpPr>
          <p:spPr>
            <a:xfrm>
              <a:off x="3197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2" name="직사각형 455"/>
            <p:cNvSpPr/>
            <p:nvPr/>
          </p:nvSpPr>
          <p:spPr>
            <a:xfrm>
              <a:off x="34948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3" name="직사각형 456"/>
            <p:cNvSpPr/>
            <p:nvPr/>
          </p:nvSpPr>
          <p:spPr>
            <a:xfrm>
              <a:off x="37983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4" name="직사각형 457"/>
            <p:cNvSpPr/>
            <p:nvPr/>
          </p:nvSpPr>
          <p:spPr>
            <a:xfrm>
              <a:off x="40953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5" name="직사각형 458"/>
            <p:cNvSpPr/>
            <p:nvPr/>
          </p:nvSpPr>
          <p:spPr>
            <a:xfrm>
              <a:off x="28944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6" name="직사각형 459"/>
            <p:cNvSpPr/>
            <p:nvPr/>
          </p:nvSpPr>
          <p:spPr>
            <a:xfrm>
              <a:off x="3197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7" name="직사각형 460"/>
            <p:cNvSpPr/>
            <p:nvPr/>
          </p:nvSpPr>
          <p:spPr>
            <a:xfrm>
              <a:off x="34948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8" name="직사각형 461"/>
            <p:cNvSpPr/>
            <p:nvPr/>
          </p:nvSpPr>
          <p:spPr>
            <a:xfrm>
              <a:off x="37983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89" name="직사각형 462"/>
            <p:cNvSpPr/>
            <p:nvPr/>
          </p:nvSpPr>
          <p:spPr>
            <a:xfrm>
              <a:off x="40953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0" name="직사각형 463"/>
            <p:cNvSpPr/>
            <p:nvPr/>
          </p:nvSpPr>
          <p:spPr>
            <a:xfrm>
              <a:off x="439416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1" name="직사각형 464"/>
            <p:cNvSpPr/>
            <p:nvPr/>
          </p:nvSpPr>
          <p:spPr>
            <a:xfrm>
              <a:off x="4698000" y="149220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2" name="직사각형 465"/>
            <p:cNvSpPr/>
            <p:nvPr/>
          </p:nvSpPr>
          <p:spPr>
            <a:xfrm>
              <a:off x="499500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3" name="직사각형 466"/>
            <p:cNvSpPr/>
            <p:nvPr/>
          </p:nvSpPr>
          <p:spPr>
            <a:xfrm>
              <a:off x="439416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4" name="직사각형 467"/>
            <p:cNvSpPr/>
            <p:nvPr/>
          </p:nvSpPr>
          <p:spPr>
            <a:xfrm>
              <a:off x="4698000" y="1188720"/>
              <a:ext cx="302760" cy="3027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5" name="직사각형 468"/>
            <p:cNvSpPr/>
            <p:nvPr/>
          </p:nvSpPr>
          <p:spPr>
            <a:xfrm>
              <a:off x="499500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6" name="직사각형 469"/>
            <p:cNvSpPr/>
            <p:nvPr/>
          </p:nvSpPr>
          <p:spPr>
            <a:xfrm>
              <a:off x="529848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7" name="직사각형 470"/>
            <p:cNvSpPr/>
            <p:nvPr/>
          </p:nvSpPr>
          <p:spPr>
            <a:xfrm>
              <a:off x="5601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8" name="직사각형 471"/>
            <p:cNvSpPr/>
            <p:nvPr/>
          </p:nvSpPr>
          <p:spPr>
            <a:xfrm>
              <a:off x="589896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499" name="직사각형 472"/>
            <p:cNvSpPr/>
            <p:nvPr/>
          </p:nvSpPr>
          <p:spPr>
            <a:xfrm>
              <a:off x="6202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0" name="직사각형 473"/>
            <p:cNvSpPr/>
            <p:nvPr/>
          </p:nvSpPr>
          <p:spPr>
            <a:xfrm>
              <a:off x="64994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1" name="직사각형 474"/>
            <p:cNvSpPr/>
            <p:nvPr/>
          </p:nvSpPr>
          <p:spPr>
            <a:xfrm>
              <a:off x="529848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2" name="직사각형 475"/>
            <p:cNvSpPr/>
            <p:nvPr/>
          </p:nvSpPr>
          <p:spPr>
            <a:xfrm>
              <a:off x="5601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3" name="직사각형 476"/>
            <p:cNvSpPr/>
            <p:nvPr/>
          </p:nvSpPr>
          <p:spPr>
            <a:xfrm>
              <a:off x="589896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4" name="직사각형 477"/>
            <p:cNvSpPr/>
            <p:nvPr/>
          </p:nvSpPr>
          <p:spPr>
            <a:xfrm>
              <a:off x="6202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5" name="직사각형 478"/>
            <p:cNvSpPr/>
            <p:nvPr/>
          </p:nvSpPr>
          <p:spPr>
            <a:xfrm>
              <a:off x="64994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6" name="직사각형 479"/>
            <p:cNvSpPr/>
            <p:nvPr/>
          </p:nvSpPr>
          <p:spPr>
            <a:xfrm>
              <a:off x="679824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7" name="직사각형 480"/>
            <p:cNvSpPr/>
            <p:nvPr/>
          </p:nvSpPr>
          <p:spPr>
            <a:xfrm>
              <a:off x="7101720" y="149220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8" name="직사각형 481"/>
            <p:cNvSpPr/>
            <p:nvPr/>
          </p:nvSpPr>
          <p:spPr>
            <a:xfrm>
              <a:off x="679824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09" name="직사각형 482"/>
            <p:cNvSpPr/>
            <p:nvPr/>
          </p:nvSpPr>
          <p:spPr>
            <a:xfrm>
              <a:off x="7101720" y="1188720"/>
              <a:ext cx="302760" cy="3027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0" name="직사각형 2"/>
            <p:cNvSpPr/>
            <p:nvPr/>
          </p:nvSpPr>
          <p:spPr>
            <a:xfrm>
              <a:off x="4049640" y="1188720"/>
              <a:ext cx="45000" cy="1215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11" name="그룹 7"/>
            <p:cNvGrpSpPr/>
            <p:nvPr/>
          </p:nvGrpSpPr>
          <p:grpSpPr>
            <a:xfrm>
              <a:off x="4411440" y="704160"/>
              <a:ext cx="582840" cy="477000"/>
              <a:chOff x="4411440" y="704160"/>
              <a:chExt cx="582840" cy="477000"/>
            </a:xfrm>
          </p:grpSpPr>
          <p:sp>
            <p:nvSpPr>
              <p:cNvPr id="1512" name="직사각형 484"/>
              <p:cNvSpPr/>
              <p:nvPr/>
            </p:nvSpPr>
            <p:spPr>
              <a:xfrm>
                <a:off x="4411440" y="1121400"/>
                <a:ext cx="582840" cy="5976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3" name="직선 화살표 연결선 485"/>
              <p:cNvSpPr/>
              <p:nvPr/>
            </p:nvSpPr>
            <p:spPr>
              <a:xfrm flipV="1">
                <a:off x="4706280" y="703800"/>
                <a:ext cx="360" cy="29484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14" name="직사각형 487"/>
            <p:cNvSpPr/>
            <p:nvPr/>
          </p:nvSpPr>
          <p:spPr>
            <a:xfrm>
              <a:off x="3191400" y="1120320"/>
              <a:ext cx="599760" cy="68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5" name="직선 화살표 연결선 488"/>
            <p:cNvSpPr/>
            <p:nvPr/>
          </p:nvSpPr>
          <p:spPr>
            <a:xfrm flipV="1">
              <a:off x="3494880" y="672480"/>
              <a:ext cx="360" cy="33444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FFC000"/>
              </a:solidFill>
              <a:head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6" name="직사각형 258"/>
            <p:cNvSpPr/>
            <p:nvPr/>
          </p:nvSpPr>
          <p:spPr>
            <a:xfrm>
              <a:off x="4067640" y="317916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7" name="직사각형 268"/>
            <p:cNvSpPr/>
            <p:nvPr/>
          </p:nvSpPr>
          <p:spPr>
            <a:xfrm rot="18900000">
              <a:off x="4387680" y="4402080"/>
              <a:ext cx="45000" cy="844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8" name="직사각형 277"/>
            <p:cNvSpPr/>
            <p:nvPr/>
          </p:nvSpPr>
          <p:spPr>
            <a:xfrm rot="2700000">
              <a:off x="3952440" y="4963680"/>
              <a:ext cx="302760" cy="302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19" name="직사각형 279"/>
            <p:cNvSpPr/>
            <p:nvPr/>
          </p:nvSpPr>
          <p:spPr>
            <a:xfrm>
              <a:off x="5310000" y="3594240"/>
              <a:ext cx="45000" cy="151704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0" name="직사각형 281"/>
            <p:cNvSpPr/>
            <p:nvPr/>
          </p:nvSpPr>
          <p:spPr>
            <a:xfrm rot="5400000">
              <a:off x="5028840" y="5388480"/>
              <a:ext cx="582840" cy="597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1" name="직사각형 283"/>
            <p:cNvSpPr/>
            <p:nvPr/>
          </p:nvSpPr>
          <p:spPr>
            <a:xfrm rot="5400000" flipH="1">
              <a:off x="6051600" y="4361760"/>
              <a:ext cx="45000" cy="146808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2" name="직사각형 287"/>
            <p:cNvSpPr/>
            <p:nvPr/>
          </p:nvSpPr>
          <p:spPr>
            <a:xfrm rot="18900000">
              <a:off x="6625440" y="2063520"/>
              <a:ext cx="45000" cy="4377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3" name="직각 삼각형 3"/>
            <p:cNvSpPr/>
            <p:nvPr/>
          </p:nvSpPr>
          <p:spPr>
            <a:xfrm flipH="1" flipV="1">
              <a:off x="4083840" y="2405160"/>
              <a:ext cx="908640" cy="908640"/>
            </a:xfrm>
            <a:prstGeom prst="rtTriangle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24" name="타원 290"/>
            <p:cNvSpPr/>
            <p:nvPr/>
          </p:nvSpPr>
          <p:spPr>
            <a:xfrm>
              <a:off x="4293000" y="938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1525" name="타원 486"/>
            <p:cNvSpPr/>
            <p:nvPr/>
          </p:nvSpPr>
          <p:spPr>
            <a:xfrm>
              <a:off x="3068640" y="92916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526" name="그룹 291"/>
            <p:cNvGrpSpPr/>
            <p:nvPr/>
          </p:nvGrpSpPr>
          <p:grpSpPr>
            <a:xfrm>
              <a:off x="3759480" y="4808160"/>
              <a:ext cx="326880" cy="249840"/>
              <a:chOff x="3759480" y="4808160"/>
              <a:chExt cx="326880" cy="249840"/>
            </a:xfrm>
          </p:grpSpPr>
          <p:sp>
            <p:nvSpPr>
              <p:cNvPr id="1527" name="타원 292"/>
              <p:cNvSpPr/>
              <p:nvPr/>
            </p:nvSpPr>
            <p:spPr>
              <a:xfrm>
                <a:off x="3813120" y="482868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8" name="TextBox 293"/>
              <p:cNvSpPr/>
              <p:nvPr/>
            </p:nvSpPr>
            <p:spPr>
              <a:xfrm>
                <a:off x="3759480" y="48081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29" name="직선 연결선 297"/>
            <p:cNvSpPr/>
            <p:nvPr/>
          </p:nvSpPr>
          <p:spPr>
            <a:xfrm>
              <a:off x="4101840" y="3446640"/>
              <a:ext cx="3303360" cy="1404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0" name="직선 연결선 298"/>
            <p:cNvSpPr/>
            <p:nvPr/>
          </p:nvSpPr>
          <p:spPr>
            <a:xfrm flipH="1">
              <a:off x="5146560" y="1221120"/>
              <a:ext cx="1080" cy="4498200"/>
            </a:xfrm>
            <a:prstGeom prst="line">
              <a:avLst/>
            </a:prstGeom>
            <a:ln w="12700">
              <a:solidFill>
                <a:srgbClr val="FFFFFF"/>
              </a:solidFill>
              <a:headEnd type="arrow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1" name="직사각형 257"/>
            <p:cNvSpPr/>
            <p:nvPr/>
          </p:nvSpPr>
          <p:spPr>
            <a:xfrm>
              <a:off x="4996440" y="3301920"/>
              <a:ext cx="302760" cy="302760"/>
            </a:xfrm>
            <a:prstGeom prst="rect">
              <a:avLst/>
            </a:prstGeom>
            <a:solidFill>
              <a:srgbClr val="00206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2" name="직선 연결선 300"/>
            <p:cNvSpPr/>
            <p:nvPr/>
          </p:nvSpPr>
          <p:spPr>
            <a:xfrm>
              <a:off x="2894040" y="3443040"/>
              <a:ext cx="1163520" cy="360"/>
            </a:xfrm>
            <a:prstGeom prst="line">
              <a:avLst/>
            </a:prstGeom>
            <a:ln w="12700">
              <a:solidFill>
                <a:srgbClr val="FFFFFF"/>
              </a:solidFill>
              <a:prstDash val="lgDash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3" name="화살표: 위로 구부러짐 301"/>
            <p:cNvSpPr/>
            <p:nvPr/>
          </p:nvSpPr>
          <p:spPr>
            <a:xfrm rot="1577400" flipH="1" flipV="1">
              <a:off x="5183640" y="31316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34" name="화살표: 위로 구부러짐 302"/>
            <p:cNvSpPr/>
            <p:nvPr/>
          </p:nvSpPr>
          <p:spPr>
            <a:xfrm rot="1577400">
              <a:off x="4851720" y="3597840"/>
              <a:ext cx="298800" cy="128520"/>
            </a:xfrm>
            <a:prstGeom prst="curvedUpArrow">
              <a:avLst>
                <a:gd name="adj1" fmla="val 25000"/>
                <a:gd name="adj2" fmla="val 48749"/>
                <a:gd name="adj3" fmla="val 48836"/>
              </a:avLst>
            </a:prstGeom>
            <a:solidFill>
              <a:srgbClr val="002060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1535" name="그룹 303"/>
            <p:cNvGrpSpPr/>
            <p:nvPr/>
          </p:nvGrpSpPr>
          <p:grpSpPr>
            <a:xfrm>
              <a:off x="4820040" y="3148560"/>
              <a:ext cx="326880" cy="249840"/>
              <a:chOff x="4820040" y="3148560"/>
              <a:chExt cx="326880" cy="249840"/>
            </a:xfrm>
          </p:grpSpPr>
          <p:sp>
            <p:nvSpPr>
              <p:cNvPr id="1536" name="타원 304"/>
              <p:cNvSpPr/>
              <p:nvPr/>
            </p:nvSpPr>
            <p:spPr>
              <a:xfrm>
                <a:off x="4873320" y="31687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7" name="TextBox 305"/>
              <p:cNvSpPr/>
              <p:nvPr/>
            </p:nvSpPr>
            <p:spPr>
              <a:xfrm>
                <a:off x="4820040" y="314856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26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38" name="그룹 306"/>
            <p:cNvGrpSpPr/>
            <p:nvPr/>
          </p:nvGrpSpPr>
          <p:grpSpPr>
            <a:xfrm>
              <a:off x="4893480" y="1044000"/>
              <a:ext cx="326880" cy="249840"/>
              <a:chOff x="4893480" y="1044000"/>
              <a:chExt cx="326880" cy="249840"/>
            </a:xfrm>
          </p:grpSpPr>
          <p:sp>
            <p:nvSpPr>
              <p:cNvPr id="1539" name="타원 307"/>
              <p:cNvSpPr/>
              <p:nvPr/>
            </p:nvSpPr>
            <p:spPr>
              <a:xfrm>
                <a:off x="4947120" y="106452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0" name="TextBox 308"/>
              <p:cNvSpPr/>
              <p:nvPr/>
            </p:nvSpPr>
            <p:spPr>
              <a:xfrm>
                <a:off x="4893480" y="1044000"/>
                <a:ext cx="326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541" name="그룹 294"/>
            <p:cNvGrpSpPr/>
            <p:nvPr/>
          </p:nvGrpSpPr>
          <p:grpSpPr>
            <a:xfrm>
              <a:off x="5089320" y="5010120"/>
              <a:ext cx="317880" cy="249840"/>
              <a:chOff x="5089320" y="5010120"/>
              <a:chExt cx="317880" cy="249840"/>
            </a:xfrm>
          </p:grpSpPr>
          <p:sp>
            <p:nvSpPr>
              <p:cNvPr id="1542" name="타원 295"/>
              <p:cNvSpPr/>
              <p:nvPr/>
            </p:nvSpPr>
            <p:spPr>
              <a:xfrm>
                <a:off x="5138280" y="5030640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3" name="TextBox 296"/>
              <p:cNvSpPr/>
              <p:nvPr/>
            </p:nvSpPr>
            <p:spPr>
              <a:xfrm>
                <a:off x="5089320" y="5010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544" name="직사각형 310"/>
            <p:cNvSpPr/>
            <p:nvPr/>
          </p:nvSpPr>
          <p:spPr>
            <a:xfrm>
              <a:off x="7492320" y="3291480"/>
              <a:ext cx="3357720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회전 큐브는 일단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 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1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초에 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2/3 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바퀴를 회전하는 속도로 설정</a:t>
              </a:r>
              <a:endParaRPr lang="en-US" sz="1200" b="0" strike="noStrike" spc="-1" dirty="0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(</a:t>
              </a:r>
              <a:r>
                <a:rPr lang="ko-KR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직접 보면서 변경 할 수도 있음</a:t>
              </a:r>
              <a:r>
                <a:rPr lang="en-US" sz="1200" b="0" strike="noStrike" spc="-1" dirty="0">
                  <a:solidFill>
                    <a:srgbClr val="808080"/>
                  </a:solidFill>
                  <a:latin typeface="맑은 고딕"/>
                  <a:ea typeface="DejaVu Sans"/>
                </a:rPr>
                <a:t>)</a:t>
              </a:r>
              <a:endParaRPr lang="en-US" sz="1200" b="0" strike="noStrike" spc="-1" dirty="0">
                <a:latin typeface="Arial"/>
              </a:endParaRPr>
            </a:p>
          </p:txBody>
        </p:sp>
        <p:sp>
          <p:nvSpPr>
            <p:cNvPr id="1545" name="직사각형 275"/>
            <p:cNvSpPr/>
            <p:nvPr/>
          </p:nvSpPr>
          <p:spPr>
            <a:xfrm>
              <a:off x="471960" y="5710680"/>
              <a:ext cx="51480" cy="58716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546" name="직사각형 278"/>
            <p:cNvSpPr/>
            <p:nvPr/>
          </p:nvSpPr>
          <p:spPr>
            <a:xfrm>
              <a:off x="524520" y="6088320"/>
              <a:ext cx="1504080" cy="2095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600" b="0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유리 벽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4507A69-FF1D-4A66-B1C0-E03BF6F04E84}"/>
                </a:ext>
              </a:extLst>
            </p:cNvPr>
            <p:cNvSpPr/>
            <p:nvPr/>
          </p:nvSpPr>
          <p:spPr>
            <a:xfrm>
              <a:off x="-13266" y="0"/>
              <a:ext cx="12205266" cy="6858000"/>
            </a:xfrm>
            <a:prstGeom prst="rect">
              <a:avLst/>
            </a:prstGeom>
            <a:solidFill>
              <a:schemeClr val="tx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74" name="직사각형 310">
              <a:extLst>
                <a:ext uri="{FF2B5EF4-FFF2-40B4-BE49-F238E27FC236}">
                  <a16:creationId xmlns:a16="http://schemas.microsoft.com/office/drawing/2014/main" id="{7FFDC10B-289D-412D-809C-C920EC2B5001}"/>
                </a:ext>
              </a:extLst>
            </p:cNvPr>
            <p:cNvSpPr/>
            <p:nvPr/>
          </p:nvSpPr>
          <p:spPr>
            <a:xfrm>
              <a:off x="3654592" y="3047400"/>
              <a:ext cx="5211616" cy="6066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ko-KR" altLang="en-US" b="1" spc="-1" dirty="0">
                  <a:solidFill>
                    <a:schemeClr val="bg1">
                      <a:lumMod val="95000"/>
                    </a:schemeClr>
                  </a:solidFill>
                  <a:latin typeface="맑은 고딕"/>
                </a:rPr>
                <a:t>문제점이 많아 갈아엎을 예정</a:t>
              </a:r>
              <a:endParaRPr lang="en-US" b="1" strike="noStrike" spc="-1" dirty="0">
                <a:solidFill>
                  <a:schemeClr val="bg1">
                    <a:lumMod val="95000"/>
                  </a:schemeClr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6" name="직선 연결선 5">
            <a:extLst>
              <a:ext uri="{FF2B5EF4-FFF2-40B4-BE49-F238E27FC236}">
                <a16:creationId xmlns:a16="http://schemas.microsoft.com/office/drawing/2014/main" id="{88673343-1B41-480C-A283-410B9E846A39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23">
            <a:extLst>
              <a:ext uri="{FF2B5EF4-FFF2-40B4-BE49-F238E27FC236}">
                <a16:creationId xmlns:a16="http://schemas.microsoft.com/office/drawing/2014/main" id="{6B8D12DE-B9B4-4287-A014-B7C5753DAE8C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24">
            <a:extLst>
              <a:ext uri="{FF2B5EF4-FFF2-40B4-BE49-F238E27FC236}">
                <a16:creationId xmlns:a16="http://schemas.microsoft.com/office/drawing/2014/main" id="{C515E6EC-43C0-491E-9AFA-77A75D3863A8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25">
            <a:extLst>
              <a:ext uri="{FF2B5EF4-FFF2-40B4-BE49-F238E27FC236}">
                <a16:creationId xmlns:a16="http://schemas.microsoft.com/office/drawing/2014/main" id="{2FBD5C49-AF38-46B7-95D1-19CD632F21B2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TextBox 6">
            <a:extLst>
              <a:ext uri="{FF2B5EF4-FFF2-40B4-BE49-F238E27FC236}">
                <a16:creationId xmlns:a16="http://schemas.microsoft.com/office/drawing/2014/main" id="{2A6061EB-0D46-4DC6-B744-D3B13EA9FED2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1" name="TextBox 7">
            <a:extLst>
              <a:ext uri="{FF2B5EF4-FFF2-40B4-BE49-F238E27FC236}">
                <a16:creationId xmlns:a16="http://schemas.microsoft.com/office/drawing/2014/main" id="{95FDCAD1-CD50-4BE4-9E7B-C44B8A2F9F8E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2" name="TextBox 8">
            <a:extLst>
              <a:ext uri="{FF2B5EF4-FFF2-40B4-BE49-F238E27FC236}">
                <a16:creationId xmlns:a16="http://schemas.microsoft.com/office/drawing/2014/main" id="{00D386B8-011B-4DB8-A942-2100BD8B5AA4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83" name="TextBox 12">
            <a:extLst>
              <a:ext uri="{FF2B5EF4-FFF2-40B4-BE49-F238E27FC236}">
                <a16:creationId xmlns:a16="http://schemas.microsoft.com/office/drawing/2014/main" id="{ED68CFCC-518C-4C9A-BF20-9BC799FCD8FD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4" name="TextBox 13">
            <a:extLst>
              <a:ext uri="{FF2B5EF4-FFF2-40B4-BE49-F238E27FC236}">
                <a16:creationId xmlns:a16="http://schemas.microsoft.com/office/drawing/2014/main" id="{83347937-F7E9-47B2-88A2-851367E21341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85" name="TextBox 14">
            <a:extLst>
              <a:ext uri="{FF2B5EF4-FFF2-40B4-BE49-F238E27FC236}">
                <a16:creationId xmlns:a16="http://schemas.microsoft.com/office/drawing/2014/main" id="{DCA64032-ECDA-47A2-AFAB-91F95F7B2DB3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0F2054A-16FF-42A3-AFFC-12949A737EF9}"/>
              </a:ext>
            </a:extLst>
          </p:cNvPr>
          <p:cNvGrpSpPr/>
          <p:nvPr/>
        </p:nvGrpSpPr>
        <p:grpSpPr>
          <a:xfrm>
            <a:off x="132856" y="908518"/>
            <a:ext cx="4816632" cy="1615100"/>
            <a:chOff x="132856" y="908518"/>
            <a:chExt cx="4816632" cy="1615100"/>
          </a:xfrm>
        </p:grpSpPr>
        <p:cxnSp>
          <p:nvCxnSpPr>
            <p:cNvPr id="346" name="직선 화살표 연결선 345">
              <a:extLst>
                <a:ext uri="{FF2B5EF4-FFF2-40B4-BE49-F238E27FC236}">
                  <a16:creationId xmlns:a16="http://schemas.microsoft.com/office/drawing/2014/main" id="{3C014479-3D9F-45C7-B678-58A6D3242C5A}"/>
                </a:ext>
              </a:extLst>
            </p:cNvPr>
            <p:cNvCxnSpPr/>
            <p:nvPr/>
          </p:nvCxnSpPr>
          <p:spPr>
            <a:xfrm flipH="1">
              <a:off x="372871" y="90851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729" name="직사각형 728">
              <a:extLst>
                <a:ext uri="{FF2B5EF4-FFF2-40B4-BE49-F238E27FC236}">
                  <a16:creationId xmlns:a16="http://schemas.microsoft.com/office/drawing/2014/main" id="{1EE42739-782B-4E02-A993-D8F539997B5D}"/>
                </a:ext>
              </a:extLst>
            </p:cNvPr>
            <p:cNvSpPr/>
            <p:nvPr/>
          </p:nvSpPr>
          <p:spPr>
            <a:xfrm>
              <a:off x="298427" y="1406181"/>
              <a:ext cx="459000" cy="443566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13" name="그룹 712">
              <a:extLst>
                <a:ext uri="{FF2B5EF4-FFF2-40B4-BE49-F238E27FC236}">
                  <a16:creationId xmlns:a16="http://schemas.microsoft.com/office/drawing/2014/main" id="{81AC9B3D-70AB-478E-9D25-1D67FD240D91}"/>
                </a:ext>
              </a:extLst>
            </p:cNvPr>
            <p:cNvGrpSpPr/>
            <p:nvPr/>
          </p:nvGrpSpPr>
          <p:grpSpPr>
            <a:xfrm>
              <a:off x="132856" y="1320436"/>
              <a:ext cx="328978" cy="256426"/>
              <a:chOff x="9136332" y="4752869"/>
              <a:chExt cx="328978" cy="256426"/>
            </a:xfrm>
          </p:grpSpPr>
          <p:sp>
            <p:nvSpPr>
              <p:cNvPr id="714" name="타원 179">
                <a:extLst>
                  <a:ext uri="{FF2B5EF4-FFF2-40B4-BE49-F238E27FC236}">
                    <a16:creationId xmlns:a16="http://schemas.microsoft.com/office/drawing/2014/main" id="{7CC04F9F-2984-4210-B715-607324E4127C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5" name="TextBox 180">
                <a:extLst>
                  <a:ext uri="{FF2B5EF4-FFF2-40B4-BE49-F238E27FC236}">
                    <a16:creationId xmlns:a16="http://schemas.microsoft.com/office/drawing/2014/main" id="{5B994FBF-DCA6-469D-A649-DBCCDB495C8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728" name="TextBox 727">
              <a:extLst>
                <a:ext uri="{FF2B5EF4-FFF2-40B4-BE49-F238E27FC236}">
                  <a16:creationId xmlns:a16="http://schemas.microsoft.com/office/drawing/2014/main" id="{58DF29B7-8876-4288-9828-0788EB4A8B19}"/>
                </a:ext>
              </a:extLst>
            </p:cNvPr>
            <p:cNvSpPr txBox="1"/>
            <p:nvPr/>
          </p:nvSpPr>
          <p:spPr>
            <a:xfrm>
              <a:off x="857855" y="973221"/>
              <a:ext cx="24689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천장에서 바닥으로 향하는 레이저</a:t>
              </a:r>
            </a:p>
          </p:txBody>
        </p:sp>
        <p:sp>
          <p:nvSpPr>
            <p:cNvPr id="734" name="TextBox 733">
              <a:extLst>
                <a:ext uri="{FF2B5EF4-FFF2-40B4-BE49-F238E27FC236}">
                  <a16:creationId xmlns:a16="http://schemas.microsoft.com/office/drawing/2014/main" id="{36A9BE68-5922-4416-9787-D7DC7C5CB00C}"/>
                </a:ext>
              </a:extLst>
            </p:cNvPr>
            <p:cNvSpPr txBox="1"/>
            <p:nvPr/>
          </p:nvSpPr>
          <p:spPr>
            <a:xfrm>
              <a:off x="857855" y="1576050"/>
              <a:ext cx="3538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움직이는 발판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0m, 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10m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로 이동</a:t>
              </a: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D01A4F57-76F1-4C5E-B56F-4D7B6E8DEDBF}"/>
                </a:ext>
              </a:extLst>
            </p:cNvPr>
            <p:cNvGrpSpPr/>
            <p:nvPr/>
          </p:nvGrpSpPr>
          <p:grpSpPr>
            <a:xfrm>
              <a:off x="283968" y="1983228"/>
              <a:ext cx="343337" cy="540390"/>
              <a:chOff x="339038" y="2481749"/>
              <a:chExt cx="343337" cy="540390"/>
            </a:xfrm>
          </p:grpSpPr>
          <p:sp>
            <p:nvSpPr>
              <p:cNvPr id="735" name="직사각형 734">
                <a:extLst>
                  <a:ext uri="{FF2B5EF4-FFF2-40B4-BE49-F238E27FC236}">
                    <a16:creationId xmlns:a16="http://schemas.microsoft.com/office/drawing/2014/main" id="{B69506B8-18AC-483C-89D8-90E9D1E4C53F}"/>
                  </a:ext>
                </a:extLst>
              </p:cNvPr>
              <p:cNvSpPr/>
              <p:nvPr/>
            </p:nvSpPr>
            <p:spPr>
              <a:xfrm>
                <a:off x="579501" y="2699309"/>
                <a:ext cx="102874" cy="322830"/>
              </a:xfrm>
              <a:prstGeom prst="rect">
                <a:avLst/>
              </a:prstGeom>
              <a:solidFill>
                <a:srgbClr val="33CCC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736" name="그룹 735">
                <a:extLst>
                  <a:ext uri="{FF2B5EF4-FFF2-40B4-BE49-F238E27FC236}">
                    <a16:creationId xmlns:a16="http://schemas.microsoft.com/office/drawing/2014/main" id="{3D788AC7-ADDE-42A2-80F8-83C3263D080A}"/>
                  </a:ext>
                </a:extLst>
              </p:cNvPr>
              <p:cNvGrpSpPr/>
              <p:nvPr/>
            </p:nvGrpSpPr>
            <p:grpSpPr>
              <a:xfrm>
                <a:off x="339038" y="2481749"/>
                <a:ext cx="328978" cy="256426"/>
                <a:chOff x="9136332" y="4752869"/>
                <a:chExt cx="328978" cy="256426"/>
              </a:xfrm>
            </p:grpSpPr>
            <p:sp>
              <p:nvSpPr>
                <p:cNvPr id="737" name="타원 179">
                  <a:extLst>
                    <a:ext uri="{FF2B5EF4-FFF2-40B4-BE49-F238E27FC236}">
                      <a16:creationId xmlns:a16="http://schemas.microsoft.com/office/drawing/2014/main" id="{0FF11ECD-6B20-48B8-A8B3-F93E8A00777A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38" name="TextBox 180">
                  <a:extLst>
                    <a:ext uri="{FF2B5EF4-FFF2-40B4-BE49-F238E27FC236}">
                      <a16:creationId xmlns:a16="http://schemas.microsoft.com/office/drawing/2014/main" id="{3B33C31C-3FF7-46E2-A10C-1FBDA3846B33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740" name="TextBox 739">
              <a:extLst>
                <a:ext uri="{FF2B5EF4-FFF2-40B4-BE49-F238E27FC236}">
                  <a16:creationId xmlns:a16="http://schemas.microsoft.com/office/drawing/2014/main" id="{89FFA97F-87E6-40E6-B830-0DCF1F00993E}"/>
                </a:ext>
              </a:extLst>
            </p:cNvPr>
            <p:cNvSpPr txBox="1"/>
            <p:nvPr/>
          </p:nvSpPr>
          <p:spPr>
            <a:xfrm>
              <a:off x="857855" y="2180794"/>
              <a:ext cx="40916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        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모양의 움직이는 발판과 연계</a:t>
              </a:r>
            </a:p>
          </p:txBody>
        </p:sp>
        <p:sp>
          <p:nvSpPr>
            <p:cNvPr id="752" name="직사각형 751">
              <a:extLst>
                <a:ext uri="{FF2B5EF4-FFF2-40B4-BE49-F238E27FC236}">
                  <a16:creationId xmlns:a16="http://schemas.microsoft.com/office/drawing/2014/main" id="{16665058-0571-4C37-840B-89FCBF9B8657}"/>
                </a:ext>
              </a:extLst>
            </p:cNvPr>
            <p:cNvSpPr/>
            <p:nvPr/>
          </p:nvSpPr>
          <p:spPr>
            <a:xfrm>
              <a:off x="2522302" y="2199814"/>
              <a:ext cx="247273" cy="238958"/>
            </a:xfrm>
            <a:prstGeom prst="rect">
              <a:avLst/>
            </a:prstGeom>
            <a:noFill/>
            <a:ln w="3810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58" name="TextBox 757">
            <a:extLst>
              <a:ext uri="{FF2B5EF4-FFF2-40B4-BE49-F238E27FC236}">
                <a16:creationId xmlns:a16="http://schemas.microsoft.com/office/drawing/2014/main" id="{8F8D3EE3-6843-447B-9B75-EBF16BFA00C2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E021A63-B063-472B-AE11-35B651CF1C41}"/>
              </a:ext>
            </a:extLst>
          </p:cNvPr>
          <p:cNvGrpSpPr/>
          <p:nvPr/>
        </p:nvGrpSpPr>
        <p:grpSpPr>
          <a:xfrm>
            <a:off x="222862" y="2663976"/>
            <a:ext cx="11262928" cy="4090687"/>
            <a:chOff x="-591003" y="2368382"/>
            <a:chExt cx="12076793" cy="4386283"/>
          </a:xfrm>
        </p:grpSpPr>
        <p:grpSp>
          <p:nvGrpSpPr>
            <p:cNvPr id="408" name="그룹 407">
              <a:extLst>
                <a:ext uri="{FF2B5EF4-FFF2-40B4-BE49-F238E27FC236}">
                  <a16:creationId xmlns:a16="http://schemas.microsoft.com/office/drawing/2014/main" id="{704488C5-86CD-4F08-8909-CFDB9E44CF58}"/>
                </a:ext>
              </a:extLst>
            </p:cNvPr>
            <p:cNvGrpSpPr/>
            <p:nvPr/>
          </p:nvGrpSpPr>
          <p:grpSpPr>
            <a:xfrm>
              <a:off x="-219572" y="3037374"/>
              <a:ext cx="1933816" cy="3192999"/>
              <a:chOff x="752040" y="1444320"/>
              <a:chExt cx="2483107" cy="4099953"/>
            </a:xfrm>
          </p:grpSpPr>
          <p:sp>
            <p:nvSpPr>
              <p:cNvPr id="409" name="직사각형 148">
                <a:extLst>
                  <a:ext uri="{FF2B5EF4-FFF2-40B4-BE49-F238E27FC236}">
                    <a16:creationId xmlns:a16="http://schemas.microsoft.com/office/drawing/2014/main" id="{0A4D3872-7635-49D8-B443-5C1DF3D22649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0" name="직사각형 149">
                <a:extLst>
                  <a:ext uri="{FF2B5EF4-FFF2-40B4-BE49-F238E27FC236}">
                    <a16:creationId xmlns:a16="http://schemas.microsoft.com/office/drawing/2014/main" id="{0FFF53B7-6BA3-4F0F-A8CD-CFC71C8821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1" name="직사각형 150">
                <a:extLst>
                  <a:ext uri="{FF2B5EF4-FFF2-40B4-BE49-F238E27FC236}">
                    <a16:creationId xmlns:a16="http://schemas.microsoft.com/office/drawing/2014/main" id="{21ECF2D7-7531-40A4-B309-E02934159EC6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2" name="직사각형 151">
                <a:extLst>
                  <a:ext uri="{FF2B5EF4-FFF2-40B4-BE49-F238E27FC236}">
                    <a16:creationId xmlns:a16="http://schemas.microsoft.com/office/drawing/2014/main" id="{466E348D-D57E-443B-885D-B73B2AD29565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3" name="직사각형 156">
                <a:extLst>
                  <a:ext uri="{FF2B5EF4-FFF2-40B4-BE49-F238E27FC236}">
                    <a16:creationId xmlns:a16="http://schemas.microsoft.com/office/drawing/2014/main" id="{9B6521D6-03F2-4F8D-9733-E8F4BCF5CA37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4" name="직사각형 157">
                <a:extLst>
                  <a:ext uri="{FF2B5EF4-FFF2-40B4-BE49-F238E27FC236}">
                    <a16:creationId xmlns:a16="http://schemas.microsoft.com/office/drawing/2014/main" id="{18B9E3D8-FB7E-4B6F-8E5F-EE57CD1F731D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5" name="직사각형 202">
                <a:extLst>
                  <a:ext uri="{FF2B5EF4-FFF2-40B4-BE49-F238E27FC236}">
                    <a16:creationId xmlns:a16="http://schemas.microsoft.com/office/drawing/2014/main" id="{FEB7C591-EDE5-4E82-A175-F13144249FE4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6" name="직사각형 203">
                <a:extLst>
                  <a:ext uri="{FF2B5EF4-FFF2-40B4-BE49-F238E27FC236}">
                    <a16:creationId xmlns:a16="http://schemas.microsoft.com/office/drawing/2014/main" id="{A25930A2-6355-42F2-945B-28AB21CDC28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7" name="직사각형 204">
                <a:extLst>
                  <a:ext uri="{FF2B5EF4-FFF2-40B4-BE49-F238E27FC236}">
                    <a16:creationId xmlns:a16="http://schemas.microsoft.com/office/drawing/2014/main" id="{FEFDA500-4C92-448B-8953-194EB3C79AF9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8" name="직사각형 205">
                <a:extLst>
                  <a:ext uri="{FF2B5EF4-FFF2-40B4-BE49-F238E27FC236}">
                    <a16:creationId xmlns:a16="http://schemas.microsoft.com/office/drawing/2014/main" id="{FF78A41B-B931-46F9-8F82-A1F6F02147BD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19" name="직사각형 206">
                <a:extLst>
                  <a:ext uri="{FF2B5EF4-FFF2-40B4-BE49-F238E27FC236}">
                    <a16:creationId xmlns:a16="http://schemas.microsoft.com/office/drawing/2014/main" id="{26CE10B4-7DF3-4728-B85F-2DB014975608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0" name="직사각형 207">
                <a:extLst>
                  <a:ext uri="{FF2B5EF4-FFF2-40B4-BE49-F238E27FC236}">
                    <a16:creationId xmlns:a16="http://schemas.microsoft.com/office/drawing/2014/main" id="{89F6A4DD-6C9D-4449-B997-947F1D1C25B6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1" name="직사각형 148">
                <a:extLst>
                  <a:ext uri="{FF2B5EF4-FFF2-40B4-BE49-F238E27FC236}">
                    <a16:creationId xmlns:a16="http://schemas.microsoft.com/office/drawing/2014/main" id="{D38E97DA-532A-4B31-8C53-75BB4DB7D455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2" name="직사각형 149">
                <a:extLst>
                  <a:ext uri="{FF2B5EF4-FFF2-40B4-BE49-F238E27FC236}">
                    <a16:creationId xmlns:a16="http://schemas.microsoft.com/office/drawing/2014/main" id="{2505C1C4-8153-4BD7-BB73-BCC10C7028E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3" name="직사각형 150">
                <a:extLst>
                  <a:ext uri="{FF2B5EF4-FFF2-40B4-BE49-F238E27FC236}">
                    <a16:creationId xmlns:a16="http://schemas.microsoft.com/office/drawing/2014/main" id="{198879AC-20FD-413A-B382-3B5A9BFC4788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4" name="직사각형 151">
                <a:extLst>
                  <a:ext uri="{FF2B5EF4-FFF2-40B4-BE49-F238E27FC236}">
                    <a16:creationId xmlns:a16="http://schemas.microsoft.com/office/drawing/2014/main" id="{23373F10-77F4-460C-BCDC-CDCE45F7234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5" name="직사각형 156">
                <a:extLst>
                  <a:ext uri="{FF2B5EF4-FFF2-40B4-BE49-F238E27FC236}">
                    <a16:creationId xmlns:a16="http://schemas.microsoft.com/office/drawing/2014/main" id="{549157F9-2488-4809-A08F-1E32D400A41E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6" name="직사각형 157">
                <a:extLst>
                  <a:ext uri="{FF2B5EF4-FFF2-40B4-BE49-F238E27FC236}">
                    <a16:creationId xmlns:a16="http://schemas.microsoft.com/office/drawing/2014/main" id="{8A4E0A2B-E92D-4F99-A785-F918C501474C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7" name="직사각형 202">
                <a:extLst>
                  <a:ext uri="{FF2B5EF4-FFF2-40B4-BE49-F238E27FC236}">
                    <a16:creationId xmlns:a16="http://schemas.microsoft.com/office/drawing/2014/main" id="{8E6CAA48-75D4-4DCB-94BC-F3C11A15BC71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8" name="직사각형 203">
                <a:extLst>
                  <a:ext uri="{FF2B5EF4-FFF2-40B4-BE49-F238E27FC236}">
                    <a16:creationId xmlns:a16="http://schemas.microsoft.com/office/drawing/2014/main" id="{25D88990-3FEF-4ACB-9022-7B36B262D4D6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29" name="직사각형 204">
                <a:extLst>
                  <a:ext uri="{FF2B5EF4-FFF2-40B4-BE49-F238E27FC236}">
                    <a16:creationId xmlns:a16="http://schemas.microsoft.com/office/drawing/2014/main" id="{28D396CF-8B65-41A2-A238-0E1548200005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0" name="직사각형 205">
                <a:extLst>
                  <a:ext uri="{FF2B5EF4-FFF2-40B4-BE49-F238E27FC236}">
                    <a16:creationId xmlns:a16="http://schemas.microsoft.com/office/drawing/2014/main" id="{A083F09A-5CBB-40E0-B1C3-6C16A64697B8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1" name="직사각형 206">
                <a:extLst>
                  <a:ext uri="{FF2B5EF4-FFF2-40B4-BE49-F238E27FC236}">
                    <a16:creationId xmlns:a16="http://schemas.microsoft.com/office/drawing/2014/main" id="{59D0E5BF-084E-49A9-B3F4-625B1C56A1C3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2" name="직사각형 207">
                <a:extLst>
                  <a:ext uri="{FF2B5EF4-FFF2-40B4-BE49-F238E27FC236}">
                    <a16:creationId xmlns:a16="http://schemas.microsoft.com/office/drawing/2014/main" id="{CEC61186-FDC3-4AD0-A68E-5BA1AF088B4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3" name="직사각형 148">
                <a:extLst>
                  <a:ext uri="{FF2B5EF4-FFF2-40B4-BE49-F238E27FC236}">
                    <a16:creationId xmlns:a16="http://schemas.microsoft.com/office/drawing/2014/main" id="{3907474C-D258-486A-8276-1FD042CD136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4" name="직사각형 149">
                <a:extLst>
                  <a:ext uri="{FF2B5EF4-FFF2-40B4-BE49-F238E27FC236}">
                    <a16:creationId xmlns:a16="http://schemas.microsoft.com/office/drawing/2014/main" id="{80B6F744-FA8A-49C2-9958-923E2E8C8097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5" name="직사각형 150">
                <a:extLst>
                  <a:ext uri="{FF2B5EF4-FFF2-40B4-BE49-F238E27FC236}">
                    <a16:creationId xmlns:a16="http://schemas.microsoft.com/office/drawing/2014/main" id="{96A17F4F-5A51-4FA4-A0A7-0A1CE4C94822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6" name="직사각형 151">
                <a:extLst>
                  <a:ext uri="{FF2B5EF4-FFF2-40B4-BE49-F238E27FC236}">
                    <a16:creationId xmlns:a16="http://schemas.microsoft.com/office/drawing/2014/main" id="{72B118E0-0E5D-47C4-8485-283F0B120C6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7" name="직사각형 156">
                <a:extLst>
                  <a:ext uri="{FF2B5EF4-FFF2-40B4-BE49-F238E27FC236}">
                    <a16:creationId xmlns:a16="http://schemas.microsoft.com/office/drawing/2014/main" id="{BB6BA9AB-6052-4FF9-BCBC-7BA067BFA548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8" name="직사각형 157">
                <a:extLst>
                  <a:ext uri="{FF2B5EF4-FFF2-40B4-BE49-F238E27FC236}">
                    <a16:creationId xmlns:a16="http://schemas.microsoft.com/office/drawing/2014/main" id="{3F9640BA-083C-461B-A578-E3CB62BEF6DC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39" name="직사각형 202">
                <a:extLst>
                  <a:ext uri="{FF2B5EF4-FFF2-40B4-BE49-F238E27FC236}">
                    <a16:creationId xmlns:a16="http://schemas.microsoft.com/office/drawing/2014/main" id="{E1933660-084B-4778-A196-1F2DEA92FB77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0" name="직사각형 203">
                <a:extLst>
                  <a:ext uri="{FF2B5EF4-FFF2-40B4-BE49-F238E27FC236}">
                    <a16:creationId xmlns:a16="http://schemas.microsoft.com/office/drawing/2014/main" id="{645CB625-EB72-4551-BABB-DF40998D8B18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1" name="직사각형 204">
                <a:extLst>
                  <a:ext uri="{FF2B5EF4-FFF2-40B4-BE49-F238E27FC236}">
                    <a16:creationId xmlns:a16="http://schemas.microsoft.com/office/drawing/2014/main" id="{83247E16-815A-4101-8C51-A9760B5BFDC8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2" name="직사각형 205">
                <a:extLst>
                  <a:ext uri="{FF2B5EF4-FFF2-40B4-BE49-F238E27FC236}">
                    <a16:creationId xmlns:a16="http://schemas.microsoft.com/office/drawing/2014/main" id="{9F19A314-C0F5-4A41-B1E6-C96E73B2A095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3" name="직사각형 206">
                <a:extLst>
                  <a:ext uri="{FF2B5EF4-FFF2-40B4-BE49-F238E27FC236}">
                    <a16:creationId xmlns:a16="http://schemas.microsoft.com/office/drawing/2014/main" id="{19DD7437-C53A-4C63-8956-DAE0C14B7AAB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4" name="직사각형 207">
                <a:extLst>
                  <a:ext uri="{FF2B5EF4-FFF2-40B4-BE49-F238E27FC236}">
                    <a16:creationId xmlns:a16="http://schemas.microsoft.com/office/drawing/2014/main" id="{CAA76DCC-EF0B-4976-8AEF-F4933F6FFBD1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5" name="직사각형 148">
                <a:extLst>
                  <a:ext uri="{FF2B5EF4-FFF2-40B4-BE49-F238E27FC236}">
                    <a16:creationId xmlns:a16="http://schemas.microsoft.com/office/drawing/2014/main" id="{74FB3CA8-24F3-48D3-91E8-B2C6469AFAA8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6" name="직사각형 149">
                <a:extLst>
                  <a:ext uri="{FF2B5EF4-FFF2-40B4-BE49-F238E27FC236}">
                    <a16:creationId xmlns:a16="http://schemas.microsoft.com/office/drawing/2014/main" id="{F3E73D5E-0D31-458F-81C0-D02571AF188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직사각형 150">
                <a:extLst>
                  <a:ext uri="{FF2B5EF4-FFF2-40B4-BE49-F238E27FC236}">
                    <a16:creationId xmlns:a16="http://schemas.microsoft.com/office/drawing/2014/main" id="{DE52941B-1DD9-4E74-A13A-15DD599C5616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8" name="직사각형 151">
                <a:extLst>
                  <a:ext uri="{FF2B5EF4-FFF2-40B4-BE49-F238E27FC236}">
                    <a16:creationId xmlns:a16="http://schemas.microsoft.com/office/drawing/2014/main" id="{B0D653EA-8433-40DD-B968-0AB4C291BB1B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9" name="직사각형 156">
                <a:extLst>
                  <a:ext uri="{FF2B5EF4-FFF2-40B4-BE49-F238E27FC236}">
                    <a16:creationId xmlns:a16="http://schemas.microsoft.com/office/drawing/2014/main" id="{8404B2E3-6D09-453A-AE20-88468CC5F237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0" name="직사각형 157">
                <a:extLst>
                  <a:ext uri="{FF2B5EF4-FFF2-40B4-BE49-F238E27FC236}">
                    <a16:creationId xmlns:a16="http://schemas.microsoft.com/office/drawing/2014/main" id="{9A7F0FAF-05E3-4CFC-90AD-41A8F7384ECF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1" name="직사각형 202">
                <a:extLst>
                  <a:ext uri="{FF2B5EF4-FFF2-40B4-BE49-F238E27FC236}">
                    <a16:creationId xmlns:a16="http://schemas.microsoft.com/office/drawing/2014/main" id="{E372218C-619E-4C46-8157-DC187C7AFBE4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2" name="직사각형 203">
                <a:extLst>
                  <a:ext uri="{FF2B5EF4-FFF2-40B4-BE49-F238E27FC236}">
                    <a16:creationId xmlns:a16="http://schemas.microsoft.com/office/drawing/2014/main" id="{1DBB9EA1-2D5C-4B67-932F-9ED3C2E21083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3" name="직사각형 204">
                <a:extLst>
                  <a:ext uri="{FF2B5EF4-FFF2-40B4-BE49-F238E27FC236}">
                    <a16:creationId xmlns:a16="http://schemas.microsoft.com/office/drawing/2014/main" id="{18C71A6C-71FB-4877-92BF-DF93F9D0CE0C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4" name="직사각형 205">
                <a:extLst>
                  <a:ext uri="{FF2B5EF4-FFF2-40B4-BE49-F238E27FC236}">
                    <a16:creationId xmlns:a16="http://schemas.microsoft.com/office/drawing/2014/main" id="{6E7CD0F8-7C4E-4B6D-A29B-9A49FB5184D6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5" name="직사각형 206">
                <a:extLst>
                  <a:ext uri="{FF2B5EF4-FFF2-40B4-BE49-F238E27FC236}">
                    <a16:creationId xmlns:a16="http://schemas.microsoft.com/office/drawing/2014/main" id="{61D082C6-ED48-4003-A9F8-B74B31A0D81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6" name="직사각형 207">
                <a:extLst>
                  <a:ext uri="{FF2B5EF4-FFF2-40B4-BE49-F238E27FC236}">
                    <a16:creationId xmlns:a16="http://schemas.microsoft.com/office/drawing/2014/main" id="{224F63B6-912D-46A4-AF32-D8A50D4EB4C3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7" name="직사각형 148">
                <a:extLst>
                  <a:ext uri="{FF2B5EF4-FFF2-40B4-BE49-F238E27FC236}">
                    <a16:creationId xmlns:a16="http://schemas.microsoft.com/office/drawing/2014/main" id="{86A38837-B5C9-483E-AF6C-98C8E0EE8CB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8" name="직사각형 149">
                <a:extLst>
                  <a:ext uri="{FF2B5EF4-FFF2-40B4-BE49-F238E27FC236}">
                    <a16:creationId xmlns:a16="http://schemas.microsoft.com/office/drawing/2014/main" id="{ED5D2196-82FB-482C-AF60-CD5B7BB2201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59" name="직사각형 150">
                <a:extLst>
                  <a:ext uri="{FF2B5EF4-FFF2-40B4-BE49-F238E27FC236}">
                    <a16:creationId xmlns:a16="http://schemas.microsoft.com/office/drawing/2014/main" id="{A6F154B2-3281-4703-8D48-4250BF7C4E0B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0" name="직사각형 151">
                <a:extLst>
                  <a:ext uri="{FF2B5EF4-FFF2-40B4-BE49-F238E27FC236}">
                    <a16:creationId xmlns:a16="http://schemas.microsoft.com/office/drawing/2014/main" id="{81DC6FA6-3AD9-4157-8D2A-E61384A1B4E3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1" name="직사각형 156">
                <a:extLst>
                  <a:ext uri="{FF2B5EF4-FFF2-40B4-BE49-F238E27FC236}">
                    <a16:creationId xmlns:a16="http://schemas.microsoft.com/office/drawing/2014/main" id="{87ACA31A-7983-419B-9B60-31D075A28121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2" name="직사각형 157">
                <a:extLst>
                  <a:ext uri="{FF2B5EF4-FFF2-40B4-BE49-F238E27FC236}">
                    <a16:creationId xmlns:a16="http://schemas.microsoft.com/office/drawing/2014/main" id="{AD94C293-02FB-4745-A8FD-EA3FFEA9FEB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3" name="직사각형 202">
                <a:extLst>
                  <a:ext uri="{FF2B5EF4-FFF2-40B4-BE49-F238E27FC236}">
                    <a16:creationId xmlns:a16="http://schemas.microsoft.com/office/drawing/2014/main" id="{F9DA62AB-6B5B-4FB9-8CB3-372994C3F2E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4" name="직사각형 203">
                <a:extLst>
                  <a:ext uri="{FF2B5EF4-FFF2-40B4-BE49-F238E27FC236}">
                    <a16:creationId xmlns:a16="http://schemas.microsoft.com/office/drawing/2014/main" id="{7B98D88A-78CE-4329-A70F-A4E14B851700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5" name="직사각형 204">
                <a:extLst>
                  <a:ext uri="{FF2B5EF4-FFF2-40B4-BE49-F238E27FC236}">
                    <a16:creationId xmlns:a16="http://schemas.microsoft.com/office/drawing/2014/main" id="{81AF15A6-E01F-4904-AAD7-3B40A6BB0C5F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6" name="직사각형 205">
                <a:extLst>
                  <a:ext uri="{FF2B5EF4-FFF2-40B4-BE49-F238E27FC236}">
                    <a16:creationId xmlns:a16="http://schemas.microsoft.com/office/drawing/2014/main" id="{1200078A-DA4F-441A-8098-0D53A990D75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7" name="직사각형 206">
                <a:extLst>
                  <a:ext uri="{FF2B5EF4-FFF2-40B4-BE49-F238E27FC236}">
                    <a16:creationId xmlns:a16="http://schemas.microsoft.com/office/drawing/2014/main" id="{F976B8B3-1866-4418-9CAD-746551C2DC9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68" name="직사각형 207">
                <a:extLst>
                  <a:ext uri="{FF2B5EF4-FFF2-40B4-BE49-F238E27FC236}">
                    <a16:creationId xmlns:a16="http://schemas.microsoft.com/office/drawing/2014/main" id="{5CAB3AB5-48CB-4FDD-AC25-83FE85118E3E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D2FB4FE-D4DB-4E8A-A9B9-A4EEE05B9B80}"/>
                </a:ext>
              </a:extLst>
            </p:cNvPr>
            <p:cNvGrpSpPr/>
            <p:nvPr/>
          </p:nvGrpSpPr>
          <p:grpSpPr>
            <a:xfrm>
              <a:off x="427942" y="3037374"/>
              <a:ext cx="1933816" cy="3192999"/>
              <a:chOff x="752040" y="1444320"/>
              <a:chExt cx="2483107" cy="4099953"/>
            </a:xfrm>
          </p:grpSpPr>
          <p:sp>
            <p:nvSpPr>
              <p:cNvPr id="1033" name="직사각형 148"/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4" name="직사각형 149"/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5" name="직사각형 150"/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36" name="직사각형 151"/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1" name="직사각형 156"/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2" name="직사각형 157"/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5" name="직사각형 202"/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6" name="직사각형 203"/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7" name="직사각형 204"/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8" name="직사각형 205"/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9" name="직사각형 206"/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0" name="직사각형 207"/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" name="직사각형 148">
                <a:extLst>
                  <a:ext uri="{FF2B5EF4-FFF2-40B4-BE49-F238E27FC236}">
                    <a16:creationId xmlns:a16="http://schemas.microsoft.com/office/drawing/2014/main" id="{998D7814-576E-452A-BAF9-F0981BBDE60C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" name="직사각형 149">
                <a:extLst>
                  <a:ext uri="{FF2B5EF4-FFF2-40B4-BE49-F238E27FC236}">
                    <a16:creationId xmlns:a16="http://schemas.microsoft.com/office/drawing/2014/main" id="{60E6267F-AA45-4800-BA09-74571B6DC99F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0" name="직사각형 150">
                <a:extLst>
                  <a:ext uri="{FF2B5EF4-FFF2-40B4-BE49-F238E27FC236}">
                    <a16:creationId xmlns:a16="http://schemas.microsoft.com/office/drawing/2014/main" id="{E86D5896-DEED-44A6-B143-1706B49C46D0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" name="직사각형 151">
                <a:extLst>
                  <a:ext uri="{FF2B5EF4-FFF2-40B4-BE49-F238E27FC236}">
                    <a16:creationId xmlns:a16="http://schemas.microsoft.com/office/drawing/2014/main" id="{7863E88A-16CE-473A-934F-33643F07A11A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2" name="직사각형 156">
                <a:extLst>
                  <a:ext uri="{FF2B5EF4-FFF2-40B4-BE49-F238E27FC236}">
                    <a16:creationId xmlns:a16="http://schemas.microsoft.com/office/drawing/2014/main" id="{0C6528BD-5E56-4DAC-B33C-53E8AEE98E1A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EDE191D6-0844-4283-B438-F9493E17B47D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4" name="직사각형 202">
                <a:extLst>
                  <a:ext uri="{FF2B5EF4-FFF2-40B4-BE49-F238E27FC236}">
                    <a16:creationId xmlns:a16="http://schemas.microsoft.com/office/drawing/2014/main" id="{BBCC030A-E180-4E2C-BAC5-841E3EF27AC4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5" name="직사각형 203">
                <a:extLst>
                  <a:ext uri="{FF2B5EF4-FFF2-40B4-BE49-F238E27FC236}">
                    <a16:creationId xmlns:a16="http://schemas.microsoft.com/office/drawing/2014/main" id="{D641DF80-CFA8-48A7-94FE-DC71641DB1C8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6" name="직사각형 204">
                <a:extLst>
                  <a:ext uri="{FF2B5EF4-FFF2-40B4-BE49-F238E27FC236}">
                    <a16:creationId xmlns:a16="http://schemas.microsoft.com/office/drawing/2014/main" id="{AB710016-DD6D-4D95-B0B0-E50A7FA60000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7" name="직사각형 205">
                <a:extLst>
                  <a:ext uri="{FF2B5EF4-FFF2-40B4-BE49-F238E27FC236}">
                    <a16:creationId xmlns:a16="http://schemas.microsoft.com/office/drawing/2014/main" id="{ED7D258F-566C-489B-9C52-1006BA5500F3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8" name="직사각형 206">
                <a:extLst>
                  <a:ext uri="{FF2B5EF4-FFF2-40B4-BE49-F238E27FC236}">
                    <a16:creationId xmlns:a16="http://schemas.microsoft.com/office/drawing/2014/main" id="{A6C9464B-C818-44B0-81A3-A52116BE7BFF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9" name="직사각형 207">
                <a:extLst>
                  <a:ext uri="{FF2B5EF4-FFF2-40B4-BE49-F238E27FC236}">
                    <a16:creationId xmlns:a16="http://schemas.microsoft.com/office/drawing/2014/main" id="{89DF3933-14AC-41A2-8C65-1673E6E09484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4" name="직사각형 148">
                <a:extLst>
                  <a:ext uri="{FF2B5EF4-FFF2-40B4-BE49-F238E27FC236}">
                    <a16:creationId xmlns:a16="http://schemas.microsoft.com/office/drawing/2014/main" id="{5205B4FE-E254-4AF0-B816-40B61E453450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5" name="직사각형 149">
                <a:extLst>
                  <a:ext uri="{FF2B5EF4-FFF2-40B4-BE49-F238E27FC236}">
                    <a16:creationId xmlns:a16="http://schemas.microsoft.com/office/drawing/2014/main" id="{545714B9-A5AC-4524-8851-A9A1C02A0E38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6" name="직사각형 150">
                <a:extLst>
                  <a:ext uri="{FF2B5EF4-FFF2-40B4-BE49-F238E27FC236}">
                    <a16:creationId xmlns:a16="http://schemas.microsoft.com/office/drawing/2014/main" id="{04A96A95-D5BF-4CF2-A4EB-290B029B3859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7" name="직사각형 151">
                <a:extLst>
                  <a:ext uri="{FF2B5EF4-FFF2-40B4-BE49-F238E27FC236}">
                    <a16:creationId xmlns:a16="http://schemas.microsoft.com/office/drawing/2014/main" id="{097C5BB4-207F-4F88-A1DB-5F09C15874E2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8" name="직사각형 156">
                <a:extLst>
                  <a:ext uri="{FF2B5EF4-FFF2-40B4-BE49-F238E27FC236}">
                    <a16:creationId xmlns:a16="http://schemas.microsoft.com/office/drawing/2014/main" id="{E07C74F5-EB29-4E09-90B4-DFB112CC8DFB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9" name="직사각형 157">
                <a:extLst>
                  <a:ext uri="{FF2B5EF4-FFF2-40B4-BE49-F238E27FC236}">
                    <a16:creationId xmlns:a16="http://schemas.microsoft.com/office/drawing/2014/main" id="{22605B04-CFAA-4380-9D8B-A5E9E7A6A269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0" name="직사각형 202">
                <a:extLst>
                  <a:ext uri="{FF2B5EF4-FFF2-40B4-BE49-F238E27FC236}">
                    <a16:creationId xmlns:a16="http://schemas.microsoft.com/office/drawing/2014/main" id="{09AD783B-7F61-4EE6-A538-9986509AD4F5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1" name="직사각형 203">
                <a:extLst>
                  <a:ext uri="{FF2B5EF4-FFF2-40B4-BE49-F238E27FC236}">
                    <a16:creationId xmlns:a16="http://schemas.microsoft.com/office/drawing/2014/main" id="{FF10081B-4925-4CC6-BD74-B72B8535420D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2" name="직사각형 204">
                <a:extLst>
                  <a:ext uri="{FF2B5EF4-FFF2-40B4-BE49-F238E27FC236}">
                    <a16:creationId xmlns:a16="http://schemas.microsoft.com/office/drawing/2014/main" id="{534ADA40-35BE-4E8E-9173-0ECCF8B44845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3" name="직사각형 205">
                <a:extLst>
                  <a:ext uri="{FF2B5EF4-FFF2-40B4-BE49-F238E27FC236}">
                    <a16:creationId xmlns:a16="http://schemas.microsoft.com/office/drawing/2014/main" id="{2CF49E02-90F8-4F9B-AD3F-F10129B2F343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4" name="직사각형 206">
                <a:extLst>
                  <a:ext uri="{FF2B5EF4-FFF2-40B4-BE49-F238E27FC236}">
                    <a16:creationId xmlns:a16="http://schemas.microsoft.com/office/drawing/2014/main" id="{810115A9-F5D1-4D54-B42D-AE4DB990162C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5" name="직사각형 207">
                <a:extLst>
                  <a:ext uri="{FF2B5EF4-FFF2-40B4-BE49-F238E27FC236}">
                    <a16:creationId xmlns:a16="http://schemas.microsoft.com/office/drawing/2014/main" id="{68E78DA9-58C9-4FB4-8A58-57CCD55BF095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6" name="직사각형 148">
                <a:extLst>
                  <a:ext uri="{FF2B5EF4-FFF2-40B4-BE49-F238E27FC236}">
                    <a16:creationId xmlns:a16="http://schemas.microsoft.com/office/drawing/2014/main" id="{D2327B64-4589-4985-AF66-05E5B02E6356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7" name="직사각형 149">
                <a:extLst>
                  <a:ext uri="{FF2B5EF4-FFF2-40B4-BE49-F238E27FC236}">
                    <a16:creationId xmlns:a16="http://schemas.microsoft.com/office/drawing/2014/main" id="{84CD842B-0B64-44CF-81D7-C169BA95BFA5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8" name="직사각형 150">
                <a:extLst>
                  <a:ext uri="{FF2B5EF4-FFF2-40B4-BE49-F238E27FC236}">
                    <a16:creationId xmlns:a16="http://schemas.microsoft.com/office/drawing/2014/main" id="{2DE3C805-1B4D-4168-901B-F82E7A751549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19" name="직사각형 151">
                <a:extLst>
                  <a:ext uri="{FF2B5EF4-FFF2-40B4-BE49-F238E27FC236}">
                    <a16:creationId xmlns:a16="http://schemas.microsoft.com/office/drawing/2014/main" id="{03790A20-8E56-46A8-8063-4FDF5860CDD2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0" name="직사각형 156">
                <a:extLst>
                  <a:ext uri="{FF2B5EF4-FFF2-40B4-BE49-F238E27FC236}">
                    <a16:creationId xmlns:a16="http://schemas.microsoft.com/office/drawing/2014/main" id="{985727FC-9A24-4767-9877-9F7B58DD04ED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1" name="직사각형 157">
                <a:extLst>
                  <a:ext uri="{FF2B5EF4-FFF2-40B4-BE49-F238E27FC236}">
                    <a16:creationId xmlns:a16="http://schemas.microsoft.com/office/drawing/2014/main" id="{4FB932B6-64AB-4A65-9F3A-855F1A5BD82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2" name="직사각형 202">
                <a:extLst>
                  <a:ext uri="{FF2B5EF4-FFF2-40B4-BE49-F238E27FC236}">
                    <a16:creationId xmlns:a16="http://schemas.microsoft.com/office/drawing/2014/main" id="{8165F386-3018-408F-AF11-E99107D8459D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3" name="직사각형 203">
                <a:extLst>
                  <a:ext uri="{FF2B5EF4-FFF2-40B4-BE49-F238E27FC236}">
                    <a16:creationId xmlns:a16="http://schemas.microsoft.com/office/drawing/2014/main" id="{6CA3429A-C2A7-458E-AE38-D8F4E73D8806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4" name="직사각형 204">
                <a:extLst>
                  <a:ext uri="{FF2B5EF4-FFF2-40B4-BE49-F238E27FC236}">
                    <a16:creationId xmlns:a16="http://schemas.microsoft.com/office/drawing/2014/main" id="{B44CBEC2-7DF4-4C82-80A4-548BAA70A024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5" name="직사각형 205">
                <a:extLst>
                  <a:ext uri="{FF2B5EF4-FFF2-40B4-BE49-F238E27FC236}">
                    <a16:creationId xmlns:a16="http://schemas.microsoft.com/office/drawing/2014/main" id="{8E10803F-8EF9-4DDC-8634-6CC9F0D8F564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6" name="직사각형 206">
                <a:extLst>
                  <a:ext uri="{FF2B5EF4-FFF2-40B4-BE49-F238E27FC236}">
                    <a16:creationId xmlns:a16="http://schemas.microsoft.com/office/drawing/2014/main" id="{82A9D6FC-23EE-40EB-AD29-9DA8CA8BB9C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7" name="직사각형 207">
                <a:extLst>
                  <a:ext uri="{FF2B5EF4-FFF2-40B4-BE49-F238E27FC236}">
                    <a16:creationId xmlns:a16="http://schemas.microsoft.com/office/drawing/2014/main" id="{B7C8AD0C-8D4D-4E46-98F5-BC16A160DF6B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8" name="직사각형 148">
                <a:extLst>
                  <a:ext uri="{FF2B5EF4-FFF2-40B4-BE49-F238E27FC236}">
                    <a16:creationId xmlns:a16="http://schemas.microsoft.com/office/drawing/2014/main" id="{DE010790-78B5-424D-925C-DDC26110D712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29" name="직사각형 149">
                <a:extLst>
                  <a:ext uri="{FF2B5EF4-FFF2-40B4-BE49-F238E27FC236}">
                    <a16:creationId xmlns:a16="http://schemas.microsoft.com/office/drawing/2014/main" id="{BA96A6C3-3E92-4E3B-86A3-31B807BEFD4E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0" name="직사각형 150">
                <a:extLst>
                  <a:ext uri="{FF2B5EF4-FFF2-40B4-BE49-F238E27FC236}">
                    <a16:creationId xmlns:a16="http://schemas.microsoft.com/office/drawing/2014/main" id="{DCCE21D9-B0C3-4654-AFA0-954BC735804D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1" name="직사각형 151">
                <a:extLst>
                  <a:ext uri="{FF2B5EF4-FFF2-40B4-BE49-F238E27FC236}">
                    <a16:creationId xmlns:a16="http://schemas.microsoft.com/office/drawing/2014/main" id="{853E755C-5DAE-43BC-9739-5201C2BCDAAF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2" name="직사각형 156">
                <a:extLst>
                  <a:ext uri="{FF2B5EF4-FFF2-40B4-BE49-F238E27FC236}">
                    <a16:creationId xmlns:a16="http://schemas.microsoft.com/office/drawing/2014/main" id="{4B4B774C-4C4A-4BEF-BC7C-A6CCF67E5F05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3" name="직사각형 157">
                <a:extLst>
                  <a:ext uri="{FF2B5EF4-FFF2-40B4-BE49-F238E27FC236}">
                    <a16:creationId xmlns:a16="http://schemas.microsoft.com/office/drawing/2014/main" id="{4A28C1C7-68F6-4880-B5E5-A080E9C4F8D3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4" name="직사각형 202">
                <a:extLst>
                  <a:ext uri="{FF2B5EF4-FFF2-40B4-BE49-F238E27FC236}">
                    <a16:creationId xmlns:a16="http://schemas.microsoft.com/office/drawing/2014/main" id="{0A514D32-CD6F-4C3C-A65F-E9FDAF8FDDB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5" name="직사각형 203">
                <a:extLst>
                  <a:ext uri="{FF2B5EF4-FFF2-40B4-BE49-F238E27FC236}">
                    <a16:creationId xmlns:a16="http://schemas.microsoft.com/office/drawing/2014/main" id="{6BD295E6-3742-47C7-BA4D-17682EAE9DE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6" name="직사각형 204">
                <a:extLst>
                  <a:ext uri="{FF2B5EF4-FFF2-40B4-BE49-F238E27FC236}">
                    <a16:creationId xmlns:a16="http://schemas.microsoft.com/office/drawing/2014/main" id="{374281B9-357B-4BAA-96F6-CB51FAA0F848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7" name="직사각형 205">
                <a:extLst>
                  <a:ext uri="{FF2B5EF4-FFF2-40B4-BE49-F238E27FC236}">
                    <a16:creationId xmlns:a16="http://schemas.microsoft.com/office/drawing/2014/main" id="{C4F6626F-8E01-4603-917E-36C10FB29491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8" name="직사각형 206">
                <a:extLst>
                  <a:ext uri="{FF2B5EF4-FFF2-40B4-BE49-F238E27FC236}">
                    <a16:creationId xmlns:a16="http://schemas.microsoft.com/office/drawing/2014/main" id="{AC2B6361-9E94-484D-9FA9-B5E291E7FC7D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39" name="직사각형 207">
                <a:extLst>
                  <a:ext uri="{FF2B5EF4-FFF2-40B4-BE49-F238E27FC236}">
                    <a16:creationId xmlns:a16="http://schemas.microsoft.com/office/drawing/2014/main" id="{4838E513-533D-4207-BEAC-6DA4BAA1B857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8D776629-F1E5-4D50-B206-57168AB8FF69}"/>
                </a:ext>
              </a:extLst>
            </p:cNvPr>
            <p:cNvGrpSpPr/>
            <p:nvPr/>
          </p:nvGrpSpPr>
          <p:grpSpPr>
            <a:xfrm>
              <a:off x="2366002" y="3037374"/>
              <a:ext cx="1933816" cy="3192999"/>
              <a:chOff x="752040" y="1444320"/>
              <a:chExt cx="2483107" cy="4099953"/>
            </a:xfrm>
          </p:grpSpPr>
          <p:sp>
            <p:nvSpPr>
              <p:cNvPr id="143" name="직사각형 148">
                <a:extLst>
                  <a:ext uri="{FF2B5EF4-FFF2-40B4-BE49-F238E27FC236}">
                    <a16:creationId xmlns:a16="http://schemas.microsoft.com/office/drawing/2014/main" id="{A3D446D3-B2F7-49F5-8316-4CF0A40361ED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4" name="직사각형 149">
                <a:extLst>
                  <a:ext uri="{FF2B5EF4-FFF2-40B4-BE49-F238E27FC236}">
                    <a16:creationId xmlns:a16="http://schemas.microsoft.com/office/drawing/2014/main" id="{2566A47B-B40B-4102-9CBC-08EA7FA586D7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5" name="직사각형 150">
                <a:extLst>
                  <a:ext uri="{FF2B5EF4-FFF2-40B4-BE49-F238E27FC236}">
                    <a16:creationId xmlns:a16="http://schemas.microsoft.com/office/drawing/2014/main" id="{F4AF7D02-10FC-41A7-A82A-3621CDF32E37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직사각형 151">
                <a:extLst>
                  <a:ext uri="{FF2B5EF4-FFF2-40B4-BE49-F238E27FC236}">
                    <a16:creationId xmlns:a16="http://schemas.microsoft.com/office/drawing/2014/main" id="{32437CD2-6A73-49EC-8CFC-1AD7B474E150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직사각형 156">
                <a:extLst>
                  <a:ext uri="{FF2B5EF4-FFF2-40B4-BE49-F238E27FC236}">
                    <a16:creationId xmlns:a16="http://schemas.microsoft.com/office/drawing/2014/main" id="{40A85F14-4CFA-4060-A360-FC94D7D05A71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직사각형 157">
                <a:extLst>
                  <a:ext uri="{FF2B5EF4-FFF2-40B4-BE49-F238E27FC236}">
                    <a16:creationId xmlns:a16="http://schemas.microsoft.com/office/drawing/2014/main" id="{BBAAB1F6-9821-400F-BF0C-CA423B50DA10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직사각형 202">
                <a:extLst>
                  <a:ext uri="{FF2B5EF4-FFF2-40B4-BE49-F238E27FC236}">
                    <a16:creationId xmlns:a16="http://schemas.microsoft.com/office/drawing/2014/main" id="{F88DF964-F310-4314-80AE-A63DA0816E52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직사각형 203">
                <a:extLst>
                  <a:ext uri="{FF2B5EF4-FFF2-40B4-BE49-F238E27FC236}">
                    <a16:creationId xmlns:a16="http://schemas.microsoft.com/office/drawing/2014/main" id="{814AA599-6A6D-4BE5-B4FB-09055B26FF9F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직사각형 204">
                <a:extLst>
                  <a:ext uri="{FF2B5EF4-FFF2-40B4-BE49-F238E27FC236}">
                    <a16:creationId xmlns:a16="http://schemas.microsoft.com/office/drawing/2014/main" id="{38CFA45C-E527-4ED4-8937-B7595B31CBDA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직사각형 205">
                <a:extLst>
                  <a:ext uri="{FF2B5EF4-FFF2-40B4-BE49-F238E27FC236}">
                    <a16:creationId xmlns:a16="http://schemas.microsoft.com/office/drawing/2014/main" id="{9B274D94-5159-4C7A-A290-ED85A8BF1570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직사각형 206">
                <a:extLst>
                  <a:ext uri="{FF2B5EF4-FFF2-40B4-BE49-F238E27FC236}">
                    <a16:creationId xmlns:a16="http://schemas.microsoft.com/office/drawing/2014/main" id="{1A2B9781-9148-4B96-95B3-160B465F21ED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4" name="직사각형 207">
                <a:extLst>
                  <a:ext uri="{FF2B5EF4-FFF2-40B4-BE49-F238E27FC236}">
                    <a16:creationId xmlns:a16="http://schemas.microsoft.com/office/drawing/2014/main" id="{55BB9714-AC4C-4F6C-BBE7-F016B3C19BD4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5" name="직사각형 148">
                <a:extLst>
                  <a:ext uri="{FF2B5EF4-FFF2-40B4-BE49-F238E27FC236}">
                    <a16:creationId xmlns:a16="http://schemas.microsoft.com/office/drawing/2014/main" id="{EE8A39BF-D766-4811-926E-DBA2EE13D606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6" name="직사각형 149">
                <a:extLst>
                  <a:ext uri="{FF2B5EF4-FFF2-40B4-BE49-F238E27FC236}">
                    <a16:creationId xmlns:a16="http://schemas.microsoft.com/office/drawing/2014/main" id="{B930FE18-607E-450F-B74E-A6CB32B79CE6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7" name="직사각형 150">
                <a:extLst>
                  <a:ext uri="{FF2B5EF4-FFF2-40B4-BE49-F238E27FC236}">
                    <a16:creationId xmlns:a16="http://schemas.microsoft.com/office/drawing/2014/main" id="{7C1A40FF-6DF0-4968-8EA7-D99EE78FDB8A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8" name="직사각형 151">
                <a:extLst>
                  <a:ext uri="{FF2B5EF4-FFF2-40B4-BE49-F238E27FC236}">
                    <a16:creationId xmlns:a16="http://schemas.microsoft.com/office/drawing/2014/main" id="{D8398C98-7925-4470-8D37-1E4D912A8BB6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9" name="직사각형 156">
                <a:extLst>
                  <a:ext uri="{FF2B5EF4-FFF2-40B4-BE49-F238E27FC236}">
                    <a16:creationId xmlns:a16="http://schemas.microsoft.com/office/drawing/2014/main" id="{C119424A-86F7-4839-9257-045CEDD36BD4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0" name="직사각형 157">
                <a:extLst>
                  <a:ext uri="{FF2B5EF4-FFF2-40B4-BE49-F238E27FC236}">
                    <a16:creationId xmlns:a16="http://schemas.microsoft.com/office/drawing/2014/main" id="{29BE7FD1-C9B1-45CA-8583-B10EB6D34D8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1" name="직사각형 202">
                <a:extLst>
                  <a:ext uri="{FF2B5EF4-FFF2-40B4-BE49-F238E27FC236}">
                    <a16:creationId xmlns:a16="http://schemas.microsoft.com/office/drawing/2014/main" id="{5BF5CF1A-4B65-4316-A704-8EFC314A2D66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2" name="직사각형 203">
                <a:extLst>
                  <a:ext uri="{FF2B5EF4-FFF2-40B4-BE49-F238E27FC236}">
                    <a16:creationId xmlns:a16="http://schemas.microsoft.com/office/drawing/2014/main" id="{CDFF4188-7FE6-40BB-938D-E9A35D675F34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3" name="직사각형 204">
                <a:extLst>
                  <a:ext uri="{FF2B5EF4-FFF2-40B4-BE49-F238E27FC236}">
                    <a16:creationId xmlns:a16="http://schemas.microsoft.com/office/drawing/2014/main" id="{38A12FD5-462F-4621-8970-E292A13D5801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4" name="직사각형 205">
                <a:extLst>
                  <a:ext uri="{FF2B5EF4-FFF2-40B4-BE49-F238E27FC236}">
                    <a16:creationId xmlns:a16="http://schemas.microsoft.com/office/drawing/2014/main" id="{146006D7-CD65-4301-A471-722EA1FE7E47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5" name="직사각형 206">
                <a:extLst>
                  <a:ext uri="{FF2B5EF4-FFF2-40B4-BE49-F238E27FC236}">
                    <a16:creationId xmlns:a16="http://schemas.microsoft.com/office/drawing/2014/main" id="{EFEA7EB0-B069-4729-9C46-673C3A1DAE87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6" name="직사각형 207">
                <a:extLst>
                  <a:ext uri="{FF2B5EF4-FFF2-40B4-BE49-F238E27FC236}">
                    <a16:creationId xmlns:a16="http://schemas.microsoft.com/office/drawing/2014/main" id="{2B16F0F8-20CA-4B4C-93DE-E44B6B7460B6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7" name="직사각형 148">
                <a:extLst>
                  <a:ext uri="{FF2B5EF4-FFF2-40B4-BE49-F238E27FC236}">
                    <a16:creationId xmlns:a16="http://schemas.microsoft.com/office/drawing/2014/main" id="{7F8270FC-C216-448E-ADB4-CA402FF373C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8" name="직사각형 149">
                <a:extLst>
                  <a:ext uri="{FF2B5EF4-FFF2-40B4-BE49-F238E27FC236}">
                    <a16:creationId xmlns:a16="http://schemas.microsoft.com/office/drawing/2014/main" id="{D0F12A64-FFA9-414B-A762-41D9268CF85D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69" name="직사각형 150">
                <a:extLst>
                  <a:ext uri="{FF2B5EF4-FFF2-40B4-BE49-F238E27FC236}">
                    <a16:creationId xmlns:a16="http://schemas.microsoft.com/office/drawing/2014/main" id="{DDC5E4B8-72D9-4090-9170-6732557619F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0" name="직사각형 151">
                <a:extLst>
                  <a:ext uri="{FF2B5EF4-FFF2-40B4-BE49-F238E27FC236}">
                    <a16:creationId xmlns:a16="http://schemas.microsoft.com/office/drawing/2014/main" id="{85F87691-A525-4580-97F3-54109F32958B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1" name="직사각형 156">
                <a:extLst>
                  <a:ext uri="{FF2B5EF4-FFF2-40B4-BE49-F238E27FC236}">
                    <a16:creationId xmlns:a16="http://schemas.microsoft.com/office/drawing/2014/main" id="{20B12796-90BB-4674-BC0B-1919251DC39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2" name="직사각형 157">
                <a:extLst>
                  <a:ext uri="{FF2B5EF4-FFF2-40B4-BE49-F238E27FC236}">
                    <a16:creationId xmlns:a16="http://schemas.microsoft.com/office/drawing/2014/main" id="{16EBBFAB-D6E4-4FAE-A692-AB50931610E1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3" name="직사각형 202">
                <a:extLst>
                  <a:ext uri="{FF2B5EF4-FFF2-40B4-BE49-F238E27FC236}">
                    <a16:creationId xmlns:a16="http://schemas.microsoft.com/office/drawing/2014/main" id="{326C13CA-C03D-463E-887D-5E012B89737B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4" name="직사각형 203">
                <a:extLst>
                  <a:ext uri="{FF2B5EF4-FFF2-40B4-BE49-F238E27FC236}">
                    <a16:creationId xmlns:a16="http://schemas.microsoft.com/office/drawing/2014/main" id="{4730DD32-FE40-4BBF-A449-BB6D80EE0791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5" name="직사각형 204">
                <a:extLst>
                  <a:ext uri="{FF2B5EF4-FFF2-40B4-BE49-F238E27FC236}">
                    <a16:creationId xmlns:a16="http://schemas.microsoft.com/office/drawing/2014/main" id="{0712A071-D298-4578-84AA-F3766F098F71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6" name="직사각형 205">
                <a:extLst>
                  <a:ext uri="{FF2B5EF4-FFF2-40B4-BE49-F238E27FC236}">
                    <a16:creationId xmlns:a16="http://schemas.microsoft.com/office/drawing/2014/main" id="{848B2FDB-9F53-4F88-9165-B0DB3C87DB39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7" name="직사각형 206">
                <a:extLst>
                  <a:ext uri="{FF2B5EF4-FFF2-40B4-BE49-F238E27FC236}">
                    <a16:creationId xmlns:a16="http://schemas.microsoft.com/office/drawing/2014/main" id="{9D3FBE49-71E3-45DF-AB4D-5BDEBCA183B0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8" name="직사각형 207">
                <a:extLst>
                  <a:ext uri="{FF2B5EF4-FFF2-40B4-BE49-F238E27FC236}">
                    <a16:creationId xmlns:a16="http://schemas.microsoft.com/office/drawing/2014/main" id="{7196868D-972B-4A12-98C7-AD44481E67E8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79" name="직사각형 148">
                <a:extLst>
                  <a:ext uri="{FF2B5EF4-FFF2-40B4-BE49-F238E27FC236}">
                    <a16:creationId xmlns:a16="http://schemas.microsoft.com/office/drawing/2014/main" id="{B77D6F61-CBE5-456E-A426-9705548A5F5A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0" name="직사각형 149">
                <a:extLst>
                  <a:ext uri="{FF2B5EF4-FFF2-40B4-BE49-F238E27FC236}">
                    <a16:creationId xmlns:a16="http://schemas.microsoft.com/office/drawing/2014/main" id="{E91C860C-71B4-4169-8794-DAB1F7F90EFA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1" name="직사각형 150">
                <a:extLst>
                  <a:ext uri="{FF2B5EF4-FFF2-40B4-BE49-F238E27FC236}">
                    <a16:creationId xmlns:a16="http://schemas.microsoft.com/office/drawing/2014/main" id="{EABD4BAD-C581-4905-93A6-52036D653DB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2" name="직사각형 151">
                <a:extLst>
                  <a:ext uri="{FF2B5EF4-FFF2-40B4-BE49-F238E27FC236}">
                    <a16:creationId xmlns:a16="http://schemas.microsoft.com/office/drawing/2014/main" id="{B69D5B7B-AB0E-4B23-91BB-CD32296D42FC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3" name="직사각형 156">
                <a:extLst>
                  <a:ext uri="{FF2B5EF4-FFF2-40B4-BE49-F238E27FC236}">
                    <a16:creationId xmlns:a16="http://schemas.microsoft.com/office/drawing/2014/main" id="{12CD39A4-F57E-418A-B6C8-99C622450AC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4" name="직사각형 157">
                <a:extLst>
                  <a:ext uri="{FF2B5EF4-FFF2-40B4-BE49-F238E27FC236}">
                    <a16:creationId xmlns:a16="http://schemas.microsoft.com/office/drawing/2014/main" id="{4AA8F4D7-06E6-4DB4-AA58-D499C634D998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5" name="직사각형 202">
                <a:extLst>
                  <a:ext uri="{FF2B5EF4-FFF2-40B4-BE49-F238E27FC236}">
                    <a16:creationId xmlns:a16="http://schemas.microsoft.com/office/drawing/2014/main" id="{6252F598-2677-45AB-B36D-882C55475A67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6" name="직사각형 203">
                <a:extLst>
                  <a:ext uri="{FF2B5EF4-FFF2-40B4-BE49-F238E27FC236}">
                    <a16:creationId xmlns:a16="http://schemas.microsoft.com/office/drawing/2014/main" id="{B08666D3-ADEB-4038-9922-C59F833A27A7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7" name="직사각형 204">
                <a:extLst>
                  <a:ext uri="{FF2B5EF4-FFF2-40B4-BE49-F238E27FC236}">
                    <a16:creationId xmlns:a16="http://schemas.microsoft.com/office/drawing/2014/main" id="{C9F73AF2-75DE-45EF-B5D7-AE9EB7097D00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8" name="직사각형 205">
                <a:extLst>
                  <a:ext uri="{FF2B5EF4-FFF2-40B4-BE49-F238E27FC236}">
                    <a16:creationId xmlns:a16="http://schemas.microsoft.com/office/drawing/2014/main" id="{455E92EA-6725-44F9-B7D3-9C268BDBE39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89" name="직사각형 206">
                <a:extLst>
                  <a:ext uri="{FF2B5EF4-FFF2-40B4-BE49-F238E27FC236}">
                    <a16:creationId xmlns:a16="http://schemas.microsoft.com/office/drawing/2014/main" id="{44662920-787F-4DA6-B924-3A2064A66B28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0" name="직사각형 207">
                <a:extLst>
                  <a:ext uri="{FF2B5EF4-FFF2-40B4-BE49-F238E27FC236}">
                    <a16:creationId xmlns:a16="http://schemas.microsoft.com/office/drawing/2014/main" id="{9D12D74D-CF7B-40E9-AC47-58990153B0C2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1" name="직사각형 148">
                <a:extLst>
                  <a:ext uri="{FF2B5EF4-FFF2-40B4-BE49-F238E27FC236}">
                    <a16:creationId xmlns:a16="http://schemas.microsoft.com/office/drawing/2014/main" id="{7BF1423F-9CC6-45E6-97AD-A84E38C567BD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2" name="직사각형 149">
                <a:extLst>
                  <a:ext uri="{FF2B5EF4-FFF2-40B4-BE49-F238E27FC236}">
                    <a16:creationId xmlns:a16="http://schemas.microsoft.com/office/drawing/2014/main" id="{0DD74919-EF2F-4CD7-AA8F-8C1B5AAF96CC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3" name="직사각형 150">
                <a:extLst>
                  <a:ext uri="{FF2B5EF4-FFF2-40B4-BE49-F238E27FC236}">
                    <a16:creationId xmlns:a16="http://schemas.microsoft.com/office/drawing/2014/main" id="{C61F683A-47CE-4B2D-AD0E-71E218E34AA1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4" name="직사각형 151">
                <a:extLst>
                  <a:ext uri="{FF2B5EF4-FFF2-40B4-BE49-F238E27FC236}">
                    <a16:creationId xmlns:a16="http://schemas.microsoft.com/office/drawing/2014/main" id="{2BB75078-F600-4F63-87B2-D39754A925CE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5" name="직사각형 156">
                <a:extLst>
                  <a:ext uri="{FF2B5EF4-FFF2-40B4-BE49-F238E27FC236}">
                    <a16:creationId xmlns:a16="http://schemas.microsoft.com/office/drawing/2014/main" id="{A3581F82-F11B-4109-A1BC-4032343B138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6" name="직사각형 157">
                <a:extLst>
                  <a:ext uri="{FF2B5EF4-FFF2-40B4-BE49-F238E27FC236}">
                    <a16:creationId xmlns:a16="http://schemas.microsoft.com/office/drawing/2014/main" id="{5011E04E-C5DE-4FB7-9E02-4DA64F99D055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7" name="직사각형 202">
                <a:extLst>
                  <a:ext uri="{FF2B5EF4-FFF2-40B4-BE49-F238E27FC236}">
                    <a16:creationId xmlns:a16="http://schemas.microsoft.com/office/drawing/2014/main" id="{8CCDC1F9-7931-44C8-B5C0-B59592BD2048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8" name="직사각형 203">
                <a:extLst>
                  <a:ext uri="{FF2B5EF4-FFF2-40B4-BE49-F238E27FC236}">
                    <a16:creationId xmlns:a16="http://schemas.microsoft.com/office/drawing/2014/main" id="{DC437835-26E8-4840-9AE3-CDB1349F3DD9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99" name="직사각형 204">
                <a:extLst>
                  <a:ext uri="{FF2B5EF4-FFF2-40B4-BE49-F238E27FC236}">
                    <a16:creationId xmlns:a16="http://schemas.microsoft.com/office/drawing/2014/main" id="{C196997B-1140-4769-A332-552205782AD6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0" name="직사각형 205">
                <a:extLst>
                  <a:ext uri="{FF2B5EF4-FFF2-40B4-BE49-F238E27FC236}">
                    <a16:creationId xmlns:a16="http://schemas.microsoft.com/office/drawing/2014/main" id="{0AE3F545-F23F-4D75-B790-92A479F1DEC5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1" name="직사각형 206">
                <a:extLst>
                  <a:ext uri="{FF2B5EF4-FFF2-40B4-BE49-F238E27FC236}">
                    <a16:creationId xmlns:a16="http://schemas.microsoft.com/office/drawing/2014/main" id="{E84D1BC7-8837-4739-AD17-65EB72D79F2A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2" name="직사각형 207">
                <a:extLst>
                  <a:ext uri="{FF2B5EF4-FFF2-40B4-BE49-F238E27FC236}">
                    <a16:creationId xmlns:a16="http://schemas.microsoft.com/office/drawing/2014/main" id="{F2EDFD7C-2C4D-4A7D-8029-53E0678C1F41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A61DB82C-D276-40CD-A9E8-D3012B89C66E}"/>
                </a:ext>
              </a:extLst>
            </p:cNvPr>
            <p:cNvGrpSpPr/>
            <p:nvPr/>
          </p:nvGrpSpPr>
          <p:grpSpPr>
            <a:xfrm>
              <a:off x="4293355" y="3037374"/>
              <a:ext cx="1933816" cy="3192999"/>
              <a:chOff x="752040" y="1444320"/>
              <a:chExt cx="2483107" cy="4099953"/>
            </a:xfrm>
          </p:grpSpPr>
          <p:sp>
            <p:nvSpPr>
              <p:cNvPr id="204" name="직사각형 148">
                <a:extLst>
                  <a:ext uri="{FF2B5EF4-FFF2-40B4-BE49-F238E27FC236}">
                    <a16:creationId xmlns:a16="http://schemas.microsoft.com/office/drawing/2014/main" id="{44806876-4BE8-4275-AC17-9D5B23183D6E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5" name="직사각형 149">
                <a:extLst>
                  <a:ext uri="{FF2B5EF4-FFF2-40B4-BE49-F238E27FC236}">
                    <a16:creationId xmlns:a16="http://schemas.microsoft.com/office/drawing/2014/main" id="{2214101B-4246-40C8-AC0B-4D5C555B0580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6" name="직사각형 150">
                <a:extLst>
                  <a:ext uri="{FF2B5EF4-FFF2-40B4-BE49-F238E27FC236}">
                    <a16:creationId xmlns:a16="http://schemas.microsoft.com/office/drawing/2014/main" id="{4B5C53AB-A8DD-49F5-B972-7F6ACC493DD5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7" name="직사각형 151">
                <a:extLst>
                  <a:ext uri="{FF2B5EF4-FFF2-40B4-BE49-F238E27FC236}">
                    <a16:creationId xmlns:a16="http://schemas.microsoft.com/office/drawing/2014/main" id="{96C24751-9B55-4545-AA2F-E3E882412CCC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8" name="직사각형 156">
                <a:extLst>
                  <a:ext uri="{FF2B5EF4-FFF2-40B4-BE49-F238E27FC236}">
                    <a16:creationId xmlns:a16="http://schemas.microsoft.com/office/drawing/2014/main" id="{77B634CD-2AE6-487A-B382-17A167CCD03E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09" name="직사각형 157">
                <a:extLst>
                  <a:ext uri="{FF2B5EF4-FFF2-40B4-BE49-F238E27FC236}">
                    <a16:creationId xmlns:a16="http://schemas.microsoft.com/office/drawing/2014/main" id="{28F6F9F3-6565-436C-8901-83D0CE414C8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0" name="직사각형 202">
                <a:extLst>
                  <a:ext uri="{FF2B5EF4-FFF2-40B4-BE49-F238E27FC236}">
                    <a16:creationId xmlns:a16="http://schemas.microsoft.com/office/drawing/2014/main" id="{B4F68DD9-3716-4BFD-966E-625BB25F0E60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1" name="직사각형 203">
                <a:extLst>
                  <a:ext uri="{FF2B5EF4-FFF2-40B4-BE49-F238E27FC236}">
                    <a16:creationId xmlns:a16="http://schemas.microsoft.com/office/drawing/2014/main" id="{70FD021B-C791-42D1-B541-E70597C936D3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2" name="직사각형 204">
                <a:extLst>
                  <a:ext uri="{FF2B5EF4-FFF2-40B4-BE49-F238E27FC236}">
                    <a16:creationId xmlns:a16="http://schemas.microsoft.com/office/drawing/2014/main" id="{D3BC12AC-3696-461F-B013-605B0951CDE4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3" name="직사각형 205">
                <a:extLst>
                  <a:ext uri="{FF2B5EF4-FFF2-40B4-BE49-F238E27FC236}">
                    <a16:creationId xmlns:a16="http://schemas.microsoft.com/office/drawing/2014/main" id="{D5581D27-C2C1-4775-9361-4EA1D96CEFC6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4" name="직사각형 206">
                <a:extLst>
                  <a:ext uri="{FF2B5EF4-FFF2-40B4-BE49-F238E27FC236}">
                    <a16:creationId xmlns:a16="http://schemas.microsoft.com/office/drawing/2014/main" id="{68DC654C-73E8-4C06-94B4-50B8F8726AEF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5" name="직사각형 207">
                <a:extLst>
                  <a:ext uri="{FF2B5EF4-FFF2-40B4-BE49-F238E27FC236}">
                    <a16:creationId xmlns:a16="http://schemas.microsoft.com/office/drawing/2014/main" id="{850D5F51-DA51-468F-8CDC-DC809D6F8D4E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6" name="직사각형 148">
                <a:extLst>
                  <a:ext uri="{FF2B5EF4-FFF2-40B4-BE49-F238E27FC236}">
                    <a16:creationId xmlns:a16="http://schemas.microsoft.com/office/drawing/2014/main" id="{20E7FCC7-3587-425F-A6D6-847BE3F027F9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7" name="직사각형 149">
                <a:extLst>
                  <a:ext uri="{FF2B5EF4-FFF2-40B4-BE49-F238E27FC236}">
                    <a16:creationId xmlns:a16="http://schemas.microsoft.com/office/drawing/2014/main" id="{6E8D1CE5-F3DD-460C-A4BF-ED6995ACAE69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8" name="직사각형 150">
                <a:extLst>
                  <a:ext uri="{FF2B5EF4-FFF2-40B4-BE49-F238E27FC236}">
                    <a16:creationId xmlns:a16="http://schemas.microsoft.com/office/drawing/2014/main" id="{3C6D27B2-4150-499D-8F4D-780997F82B6B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19" name="직사각형 151">
                <a:extLst>
                  <a:ext uri="{FF2B5EF4-FFF2-40B4-BE49-F238E27FC236}">
                    <a16:creationId xmlns:a16="http://schemas.microsoft.com/office/drawing/2014/main" id="{66ADD229-9027-46B7-8175-65BC8EBE1B4F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0" name="직사각형 156">
                <a:extLst>
                  <a:ext uri="{FF2B5EF4-FFF2-40B4-BE49-F238E27FC236}">
                    <a16:creationId xmlns:a16="http://schemas.microsoft.com/office/drawing/2014/main" id="{02A3EDDF-EE80-4216-BCF3-4F93E77A3C4F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1" name="직사각형 157">
                <a:extLst>
                  <a:ext uri="{FF2B5EF4-FFF2-40B4-BE49-F238E27FC236}">
                    <a16:creationId xmlns:a16="http://schemas.microsoft.com/office/drawing/2014/main" id="{AD7E2522-9934-4826-87AA-244A21CCCF68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2" name="직사각형 202">
                <a:extLst>
                  <a:ext uri="{FF2B5EF4-FFF2-40B4-BE49-F238E27FC236}">
                    <a16:creationId xmlns:a16="http://schemas.microsoft.com/office/drawing/2014/main" id="{ADAA0862-CD3A-4FE3-87FF-6C0ADCF2F03E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3" name="직사각형 203">
                <a:extLst>
                  <a:ext uri="{FF2B5EF4-FFF2-40B4-BE49-F238E27FC236}">
                    <a16:creationId xmlns:a16="http://schemas.microsoft.com/office/drawing/2014/main" id="{DBBA4941-C2E9-48E7-AB49-96AC61A6136A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4" name="직사각형 204">
                <a:extLst>
                  <a:ext uri="{FF2B5EF4-FFF2-40B4-BE49-F238E27FC236}">
                    <a16:creationId xmlns:a16="http://schemas.microsoft.com/office/drawing/2014/main" id="{20CE2A8E-7B82-42A9-8265-0E89B213CF1A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5" name="직사각형 205">
                <a:extLst>
                  <a:ext uri="{FF2B5EF4-FFF2-40B4-BE49-F238E27FC236}">
                    <a16:creationId xmlns:a16="http://schemas.microsoft.com/office/drawing/2014/main" id="{FBC28C7B-F35A-4395-A5B8-210E281A612D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6" name="직사각형 206">
                <a:extLst>
                  <a:ext uri="{FF2B5EF4-FFF2-40B4-BE49-F238E27FC236}">
                    <a16:creationId xmlns:a16="http://schemas.microsoft.com/office/drawing/2014/main" id="{AC846556-2A5E-4875-BEEC-2AF6568D721A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7" name="직사각형 207">
                <a:extLst>
                  <a:ext uri="{FF2B5EF4-FFF2-40B4-BE49-F238E27FC236}">
                    <a16:creationId xmlns:a16="http://schemas.microsoft.com/office/drawing/2014/main" id="{6F224E0E-5EBF-461D-B4DC-A3688D06FD8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8" name="직사각형 148">
                <a:extLst>
                  <a:ext uri="{FF2B5EF4-FFF2-40B4-BE49-F238E27FC236}">
                    <a16:creationId xmlns:a16="http://schemas.microsoft.com/office/drawing/2014/main" id="{5F4417EB-E875-48F4-8929-5B3DB94E73A7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29" name="직사각형 149">
                <a:extLst>
                  <a:ext uri="{FF2B5EF4-FFF2-40B4-BE49-F238E27FC236}">
                    <a16:creationId xmlns:a16="http://schemas.microsoft.com/office/drawing/2014/main" id="{6264401C-02B2-4091-9863-5ECF9EB42645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0" name="직사각형 150">
                <a:extLst>
                  <a:ext uri="{FF2B5EF4-FFF2-40B4-BE49-F238E27FC236}">
                    <a16:creationId xmlns:a16="http://schemas.microsoft.com/office/drawing/2014/main" id="{C06AC235-D832-4CDE-93B9-D2A50ADD3B6D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1" name="직사각형 151">
                <a:extLst>
                  <a:ext uri="{FF2B5EF4-FFF2-40B4-BE49-F238E27FC236}">
                    <a16:creationId xmlns:a16="http://schemas.microsoft.com/office/drawing/2014/main" id="{1B6FC30C-28C1-4773-A070-1FD5BA2988C1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2" name="직사각형 156">
                <a:extLst>
                  <a:ext uri="{FF2B5EF4-FFF2-40B4-BE49-F238E27FC236}">
                    <a16:creationId xmlns:a16="http://schemas.microsoft.com/office/drawing/2014/main" id="{A898A257-C505-4C6E-8E18-DA9EFBB59A40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3" name="직사각형 157">
                <a:extLst>
                  <a:ext uri="{FF2B5EF4-FFF2-40B4-BE49-F238E27FC236}">
                    <a16:creationId xmlns:a16="http://schemas.microsoft.com/office/drawing/2014/main" id="{EE673B97-BDC3-4418-BBAE-897DA2E1DFE0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4" name="직사각형 202">
                <a:extLst>
                  <a:ext uri="{FF2B5EF4-FFF2-40B4-BE49-F238E27FC236}">
                    <a16:creationId xmlns:a16="http://schemas.microsoft.com/office/drawing/2014/main" id="{284A0EBB-EC0B-4350-BE60-6DA8FDB5FEA0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5" name="직사각형 203">
                <a:extLst>
                  <a:ext uri="{FF2B5EF4-FFF2-40B4-BE49-F238E27FC236}">
                    <a16:creationId xmlns:a16="http://schemas.microsoft.com/office/drawing/2014/main" id="{93D5C542-E312-47D0-931D-FAD337C9C559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6" name="직사각형 204">
                <a:extLst>
                  <a:ext uri="{FF2B5EF4-FFF2-40B4-BE49-F238E27FC236}">
                    <a16:creationId xmlns:a16="http://schemas.microsoft.com/office/drawing/2014/main" id="{194D174C-FA41-4521-8A59-8E4677AE7662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7" name="직사각형 205">
                <a:extLst>
                  <a:ext uri="{FF2B5EF4-FFF2-40B4-BE49-F238E27FC236}">
                    <a16:creationId xmlns:a16="http://schemas.microsoft.com/office/drawing/2014/main" id="{7E8A7CAD-A61B-408A-A9C4-1536BCAFA862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8" name="직사각형 206">
                <a:extLst>
                  <a:ext uri="{FF2B5EF4-FFF2-40B4-BE49-F238E27FC236}">
                    <a16:creationId xmlns:a16="http://schemas.microsoft.com/office/drawing/2014/main" id="{20AC0D95-DFC3-41B1-9F5A-604D7F577ECA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39" name="직사각형 207">
                <a:extLst>
                  <a:ext uri="{FF2B5EF4-FFF2-40B4-BE49-F238E27FC236}">
                    <a16:creationId xmlns:a16="http://schemas.microsoft.com/office/drawing/2014/main" id="{B4508839-3AB0-4F21-A637-D0CF60246276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0" name="직사각형 148">
                <a:extLst>
                  <a:ext uri="{FF2B5EF4-FFF2-40B4-BE49-F238E27FC236}">
                    <a16:creationId xmlns:a16="http://schemas.microsoft.com/office/drawing/2014/main" id="{DBEE6437-4C3B-4408-8C6D-4B15F4C6A4B2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1" name="직사각형 149">
                <a:extLst>
                  <a:ext uri="{FF2B5EF4-FFF2-40B4-BE49-F238E27FC236}">
                    <a16:creationId xmlns:a16="http://schemas.microsoft.com/office/drawing/2014/main" id="{E64FE43E-6877-4066-B310-994164A3DC6D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2" name="직사각형 150">
                <a:extLst>
                  <a:ext uri="{FF2B5EF4-FFF2-40B4-BE49-F238E27FC236}">
                    <a16:creationId xmlns:a16="http://schemas.microsoft.com/office/drawing/2014/main" id="{598435EE-1680-45B5-BA88-229DA799E001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3" name="직사각형 151">
                <a:extLst>
                  <a:ext uri="{FF2B5EF4-FFF2-40B4-BE49-F238E27FC236}">
                    <a16:creationId xmlns:a16="http://schemas.microsoft.com/office/drawing/2014/main" id="{7F973C4A-9280-499C-ABC5-768A2FD872A7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4" name="직사각형 156">
                <a:extLst>
                  <a:ext uri="{FF2B5EF4-FFF2-40B4-BE49-F238E27FC236}">
                    <a16:creationId xmlns:a16="http://schemas.microsoft.com/office/drawing/2014/main" id="{00D07A97-3B91-4CC2-AB97-545396381E79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5" name="직사각형 157">
                <a:extLst>
                  <a:ext uri="{FF2B5EF4-FFF2-40B4-BE49-F238E27FC236}">
                    <a16:creationId xmlns:a16="http://schemas.microsoft.com/office/drawing/2014/main" id="{0E34C919-33E9-42CF-B854-DD478456ED06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6" name="직사각형 202">
                <a:extLst>
                  <a:ext uri="{FF2B5EF4-FFF2-40B4-BE49-F238E27FC236}">
                    <a16:creationId xmlns:a16="http://schemas.microsoft.com/office/drawing/2014/main" id="{E49A7C55-97C4-4E41-8EF0-ECDCF51660C8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7" name="직사각형 203">
                <a:extLst>
                  <a:ext uri="{FF2B5EF4-FFF2-40B4-BE49-F238E27FC236}">
                    <a16:creationId xmlns:a16="http://schemas.microsoft.com/office/drawing/2014/main" id="{8CD16309-DB62-431C-BD05-F451B614C5F2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8" name="직사각형 204">
                <a:extLst>
                  <a:ext uri="{FF2B5EF4-FFF2-40B4-BE49-F238E27FC236}">
                    <a16:creationId xmlns:a16="http://schemas.microsoft.com/office/drawing/2014/main" id="{D8B4F504-A1F3-44A8-9D71-6B6A0310D865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49" name="직사각형 205">
                <a:extLst>
                  <a:ext uri="{FF2B5EF4-FFF2-40B4-BE49-F238E27FC236}">
                    <a16:creationId xmlns:a16="http://schemas.microsoft.com/office/drawing/2014/main" id="{604A5EE0-22E0-4C44-91AF-BAB423F943A2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0" name="직사각형 206">
                <a:extLst>
                  <a:ext uri="{FF2B5EF4-FFF2-40B4-BE49-F238E27FC236}">
                    <a16:creationId xmlns:a16="http://schemas.microsoft.com/office/drawing/2014/main" id="{5245F7F5-C324-4A12-9AE8-12A5A19EFF4E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1" name="직사각형 207">
                <a:extLst>
                  <a:ext uri="{FF2B5EF4-FFF2-40B4-BE49-F238E27FC236}">
                    <a16:creationId xmlns:a16="http://schemas.microsoft.com/office/drawing/2014/main" id="{C88AE5D7-F294-4FC2-A339-9FB6AD3E3CA8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2" name="직사각형 148">
                <a:extLst>
                  <a:ext uri="{FF2B5EF4-FFF2-40B4-BE49-F238E27FC236}">
                    <a16:creationId xmlns:a16="http://schemas.microsoft.com/office/drawing/2014/main" id="{97F4135B-67BC-440E-8331-4075477C981E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3" name="직사각형 149">
                <a:extLst>
                  <a:ext uri="{FF2B5EF4-FFF2-40B4-BE49-F238E27FC236}">
                    <a16:creationId xmlns:a16="http://schemas.microsoft.com/office/drawing/2014/main" id="{717F2BA9-3B5E-4E7E-B6AD-950C576B4533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4" name="직사각형 150">
                <a:extLst>
                  <a:ext uri="{FF2B5EF4-FFF2-40B4-BE49-F238E27FC236}">
                    <a16:creationId xmlns:a16="http://schemas.microsoft.com/office/drawing/2014/main" id="{2A53B069-AB8A-49AE-9CFE-D3A81E16EC99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5" name="직사각형 151">
                <a:extLst>
                  <a:ext uri="{FF2B5EF4-FFF2-40B4-BE49-F238E27FC236}">
                    <a16:creationId xmlns:a16="http://schemas.microsoft.com/office/drawing/2014/main" id="{A18ACFEC-8F66-422F-A343-D76B16BBF3EC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6" name="직사각형 156">
                <a:extLst>
                  <a:ext uri="{FF2B5EF4-FFF2-40B4-BE49-F238E27FC236}">
                    <a16:creationId xmlns:a16="http://schemas.microsoft.com/office/drawing/2014/main" id="{90135F85-11A5-4D27-88A6-B2BCE4990806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7" name="직사각형 157">
                <a:extLst>
                  <a:ext uri="{FF2B5EF4-FFF2-40B4-BE49-F238E27FC236}">
                    <a16:creationId xmlns:a16="http://schemas.microsoft.com/office/drawing/2014/main" id="{9BF4873A-044D-4786-8657-72FB000C7616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8" name="직사각형 202">
                <a:extLst>
                  <a:ext uri="{FF2B5EF4-FFF2-40B4-BE49-F238E27FC236}">
                    <a16:creationId xmlns:a16="http://schemas.microsoft.com/office/drawing/2014/main" id="{FEC56F23-0610-47A5-90F8-F9BB4AF0D6D0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59" name="직사각형 203">
                <a:extLst>
                  <a:ext uri="{FF2B5EF4-FFF2-40B4-BE49-F238E27FC236}">
                    <a16:creationId xmlns:a16="http://schemas.microsoft.com/office/drawing/2014/main" id="{B06E4937-9946-42CE-8A8E-3CBFB2465842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0" name="직사각형 204">
                <a:extLst>
                  <a:ext uri="{FF2B5EF4-FFF2-40B4-BE49-F238E27FC236}">
                    <a16:creationId xmlns:a16="http://schemas.microsoft.com/office/drawing/2014/main" id="{F5CE08BD-C338-4F0A-91B8-FA372CF00E3A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1" name="직사각형 205">
                <a:extLst>
                  <a:ext uri="{FF2B5EF4-FFF2-40B4-BE49-F238E27FC236}">
                    <a16:creationId xmlns:a16="http://schemas.microsoft.com/office/drawing/2014/main" id="{63119EA5-BE75-4483-85C6-5775F06C8E93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2" name="직사각형 206">
                <a:extLst>
                  <a:ext uri="{FF2B5EF4-FFF2-40B4-BE49-F238E27FC236}">
                    <a16:creationId xmlns:a16="http://schemas.microsoft.com/office/drawing/2014/main" id="{4621CC2E-3D11-4A5D-98AB-405D94B9CD74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63" name="직사각형 207">
                <a:extLst>
                  <a:ext uri="{FF2B5EF4-FFF2-40B4-BE49-F238E27FC236}">
                    <a16:creationId xmlns:a16="http://schemas.microsoft.com/office/drawing/2014/main" id="{92112955-BA1B-4936-BA20-7589C28AA9CF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D77376FF-C21E-4D0A-8D9D-905BCD7F8BAA}"/>
                </a:ext>
              </a:extLst>
            </p:cNvPr>
            <p:cNvCxnSpPr>
              <a:stCxn id="1041" idx="0"/>
              <a:endCxn id="138" idx="2"/>
            </p:cNvCxnSpPr>
            <p:nvPr/>
          </p:nvCxnSpPr>
          <p:spPr>
            <a:xfrm>
              <a:off x="187702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D2FD0ABE-D6E3-40FA-B350-2855858940B8}"/>
                </a:ext>
              </a:extLst>
            </p:cNvPr>
            <p:cNvCxnSpPr/>
            <p:nvPr/>
          </p:nvCxnSpPr>
          <p:spPr>
            <a:xfrm>
              <a:off x="317507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96E210A4-06B9-44F1-A084-ECE0D2249635}"/>
                </a:ext>
              </a:extLst>
            </p:cNvPr>
            <p:cNvCxnSpPr/>
            <p:nvPr/>
          </p:nvCxnSpPr>
          <p:spPr>
            <a:xfrm>
              <a:off x="348895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68" name="직선 화살표 연결선 267">
              <a:extLst>
                <a:ext uri="{FF2B5EF4-FFF2-40B4-BE49-F238E27FC236}">
                  <a16:creationId xmlns:a16="http://schemas.microsoft.com/office/drawing/2014/main" id="{2D61200B-C80C-407D-9D44-4621178BE568}"/>
                </a:ext>
              </a:extLst>
            </p:cNvPr>
            <p:cNvCxnSpPr/>
            <p:nvPr/>
          </p:nvCxnSpPr>
          <p:spPr>
            <a:xfrm>
              <a:off x="3813464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12B777C5-6175-483A-A702-63EA13D56371}"/>
                </a:ext>
              </a:extLst>
            </p:cNvPr>
            <p:cNvCxnSpPr/>
            <p:nvPr/>
          </p:nvCxnSpPr>
          <p:spPr>
            <a:xfrm>
              <a:off x="5426071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272" name="그룹 271">
              <a:extLst>
                <a:ext uri="{FF2B5EF4-FFF2-40B4-BE49-F238E27FC236}">
                  <a16:creationId xmlns:a16="http://schemas.microsoft.com/office/drawing/2014/main" id="{53BF62B2-1ACB-44B7-8172-C47B1BB09B1D}"/>
                </a:ext>
              </a:extLst>
            </p:cNvPr>
            <p:cNvGrpSpPr/>
            <p:nvPr/>
          </p:nvGrpSpPr>
          <p:grpSpPr>
            <a:xfrm>
              <a:off x="6226328" y="3037374"/>
              <a:ext cx="1933816" cy="3192999"/>
              <a:chOff x="752040" y="1444320"/>
              <a:chExt cx="2483107" cy="4099953"/>
            </a:xfrm>
          </p:grpSpPr>
          <p:sp>
            <p:nvSpPr>
              <p:cNvPr id="273" name="직사각형 148">
                <a:extLst>
                  <a:ext uri="{FF2B5EF4-FFF2-40B4-BE49-F238E27FC236}">
                    <a16:creationId xmlns:a16="http://schemas.microsoft.com/office/drawing/2014/main" id="{06F53D01-59BE-4436-8629-7BA36338117B}"/>
                  </a:ext>
                </a:extLst>
              </p:cNvPr>
              <p:cNvSpPr/>
              <p:nvPr/>
            </p:nvSpPr>
            <p:spPr>
              <a:xfrm>
                <a:off x="752040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4" name="직사각형 149">
                <a:extLst>
                  <a:ext uri="{FF2B5EF4-FFF2-40B4-BE49-F238E27FC236}">
                    <a16:creationId xmlns:a16="http://schemas.microsoft.com/office/drawing/2014/main" id="{6CA500A5-3EBB-4DDE-B0F6-428EB8C072B4}"/>
                  </a:ext>
                </a:extLst>
              </p:cNvPr>
              <p:cNvSpPr/>
              <p:nvPr/>
            </p:nvSpPr>
            <p:spPr>
              <a:xfrm>
                <a:off x="1167517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5" name="직사각형 150">
                <a:extLst>
                  <a:ext uri="{FF2B5EF4-FFF2-40B4-BE49-F238E27FC236}">
                    <a16:creationId xmlns:a16="http://schemas.microsoft.com/office/drawing/2014/main" id="{5C101CC7-730C-4C22-8B64-86DC5714D753}"/>
                  </a:ext>
                </a:extLst>
              </p:cNvPr>
              <p:cNvSpPr/>
              <p:nvPr/>
            </p:nvSpPr>
            <p:spPr>
              <a:xfrm>
                <a:off x="1583674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6" name="직사각형 151">
                <a:extLst>
                  <a:ext uri="{FF2B5EF4-FFF2-40B4-BE49-F238E27FC236}">
                    <a16:creationId xmlns:a16="http://schemas.microsoft.com/office/drawing/2014/main" id="{4A73E30D-CA15-4CD3-9C23-B21EBB725A6D}"/>
                  </a:ext>
                </a:extLst>
              </p:cNvPr>
              <p:cNvSpPr/>
              <p:nvPr/>
            </p:nvSpPr>
            <p:spPr>
              <a:xfrm>
                <a:off x="1999151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7" name="직사각형 156">
                <a:extLst>
                  <a:ext uri="{FF2B5EF4-FFF2-40B4-BE49-F238E27FC236}">
                    <a16:creationId xmlns:a16="http://schemas.microsoft.com/office/drawing/2014/main" id="{3438A799-1B1F-4454-9DAE-391444FFC890}"/>
                  </a:ext>
                </a:extLst>
              </p:cNvPr>
              <p:cNvSpPr/>
              <p:nvPr/>
            </p:nvSpPr>
            <p:spPr>
              <a:xfrm>
                <a:off x="2405458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8" name="직사각형 157">
                <a:extLst>
                  <a:ext uri="{FF2B5EF4-FFF2-40B4-BE49-F238E27FC236}">
                    <a16:creationId xmlns:a16="http://schemas.microsoft.com/office/drawing/2014/main" id="{B12B1352-A3BD-47B4-A0E0-F3E4183A983A}"/>
                  </a:ext>
                </a:extLst>
              </p:cNvPr>
              <p:cNvSpPr/>
              <p:nvPr/>
            </p:nvSpPr>
            <p:spPr>
              <a:xfrm>
                <a:off x="2820619" y="1444320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79" name="직사각형 202">
                <a:extLst>
                  <a:ext uri="{FF2B5EF4-FFF2-40B4-BE49-F238E27FC236}">
                    <a16:creationId xmlns:a16="http://schemas.microsoft.com/office/drawing/2014/main" id="{FF01BE71-54C0-420E-8FED-8C4D9ACC49B6}"/>
                  </a:ext>
                </a:extLst>
              </p:cNvPr>
              <p:cNvSpPr/>
              <p:nvPr/>
            </p:nvSpPr>
            <p:spPr>
              <a:xfrm>
                <a:off x="752040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0" name="직사각형 203">
                <a:extLst>
                  <a:ext uri="{FF2B5EF4-FFF2-40B4-BE49-F238E27FC236}">
                    <a16:creationId xmlns:a16="http://schemas.microsoft.com/office/drawing/2014/main" id="{F5157360-2839-415E-9835-6E64E6E0671B}"/>
                  </a:ext>
                </a:extLst>
              </p:cNvPr>
              <p:cNvSpPr/>
              <p:nvPr/>
            </p:nvSpPr>
            <p:spPr>
              <a:xfrm>
                <a:off x="1167517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1" name="직사각형 204">
                <a:extLst>
                  <a:ext uri="{FF2B5EF4-FFF2-40B4-BE49-F238E27FC236}">
                    <a16:creationId xmlns:a16="http://schemas.microsoft.com/office/drawing/2014/main" id="{5B65BF48-1209-4B79-B99B-C02DE6596FBD}"/>
                  </a:ext>
                </a:extLst>
              </p:cNvPr>
              <p:cNvSpPr/>
              <p:nvPr/>
            </p:nvSpPr>
            <p:spPr>
              <a:xfrm>
                <a:off x="1583674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2" name="직사각형 205">
                <a:extLst>
                  <a:ext uri="{FF2B5EF4-FFF2-40B4-BE49-F238E27FC236}">
                    <a16:creationId xmlns:a16="http://schemas.microsoft.com/office/drawing/2014/main" id="{274A6E5D-A5E4-4574-A046-D0354D7BA5CF}"/>
                  </a:ext>
                </a:extLst>
              </p:cNvPr>
              <p:cNvSpPr/>
              <p:nvPr/>
            </p:nvSpPr>
            <p:spPr>
              <a:xfrm>
                <a:off x="1999151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3" name="직사각형 206">
                <a:extLst>
                  <a:ext uri="{FF2B5EF4-FFF2-40B4-BE49-F238E27FC236}">
                    <a16:creationId xmlns:a16="http://schemas.microsoft.com/office/drawing/2014/main" id="{870E7E26-DA6C-4D99-BE01-5CC489E7505E}"/>
                  </a:ext>
                </a:extLst>
              </p:cNvPr>
              <p:cNvSpPr/>
              <p:nvPr/>
            </p:nvSpPr>
            <p:spPr>
              <a:xfrm>
                <a:off x="2405458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4" name="직사각형 207">
                <a:extLst>
                  <a:ext uri="{FF2B5EF4-FFF2-40B4-BE49-F238E27FC236}">
                    <a16:creationId xmlns:a16="http://schemas.microsoft.com/office/drawing/2014/main" id="{9C55268B-5610-4845-9D9E-9D037B70040A}"/>
                  </a:ext>
                </a:extLst>
              </p:cNvPr>
              <p:cNvSpPr/>
              <p:nvPr/>
            </p:nvSpPr>
            <p:spPr>
              <a:xfrm>
                <a:off x="2820619" y="1859797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5" name="직사각형 148">
                <a:extLst>
                  <a:ext uri="{FF2B5EF4-FFF2-40B4-BE49-F238E27FC236}">
                    <a16:creationId xmlns:a16="http://schemas.microsoft.com/office/drawing/2014/main" id="{631AB323-37C1-43E2-A7F5-837208DCCD9D}"/>
                  </a:ext>
                </a:extLst>
              </p:cNvPr>
              <p:cNvSpPr/>
              <p:nvPr/>
            </p:nvSpPr>
            <p:spPr>
              <a:xfrm>
                <a:off x="752040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6" name="직사각형 149">
                <a:extLst>
                  <a:ext uri="{FF2B5EF4-FFF2-40B4-BE49-F238E27FC236}">
                    <a16:creationId xmlns:a16="http://schemas.microsoft.com/office/drawing/2014/main" id="{32B9386B-364D-4794-ACC3-21EE50002890}"/>
                  </a:ext>
                </a:extLst>
              </p:cNvPr>
              <p:cNvSpPr/>
              <p:nvPr/>
            </p:nvSpPr>
            <p:spPr>
              <a:xfrm>
                <a:off x="1167517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7" name="직사각형 150">
                <a:extLst>
                  <a:ext uri="{FF2B5EF4-FFF2-40B4-BE49-F238E27FC236}">
                    <a16:creationId xmlns:a16="http://schemas.microsoft.com/office/drawing/2014/main" id="{53C04DF5-8255-41DA-B2D5-8BF541E4E2A5}"/>
                  </a:ext>
                </a:extLst>
              </p:cNvPr>
              <p:cNvSpPr/>
              <p:nvPr/>
            </p:nvSpPr>
            <p:spPr>
              <a:xfrm>
                <a:off x="1583674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8" name="직사각형 151">
                <a:extLst>
                  <a:ext uri="{FF2B5EF4-FFF2-40B4-BE49-F238E27FC236}">
                    <a16:creationId xmlns:a16="http://schemas.microsoft.com/office/drawing/2014/main" id="{E074B32C-9E85-41A9-AC01-A24019D96F1E}"/>
                  </a:ext>
                </a:extLst>
              </p:cNvPr>
              <p:cNvSpPr/>
              <p:nvPr/>
            </p:nvSpPr>
            <p:spPr>
              <a:xfrm>
                <a:off x="1999151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89" name="직사각형 156">
                <a:extLst>
                  <a:ext uri="{FF2B5EF4-FFF2-40B4-BE49-F238E27FC236}">
                    <a16:creationId xmlns:a16="http://schemas.microsoft.com/office/drawing/2014/main" id="{FBF1C2F0-A026-46FF-A10D-37397D1F049C}"/>
                  </a:ext>
                </a:extLst>
              </p:cNvPr>
              <p:cNvSpPr/>
              <p:nvPr/>
            </p:nvSpPr>
            <p:spPr>
              <a:xfrm>
                <a:off x="2405458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0" name="직사각형 157">
                <a:extLst>
                  <a:ext uri="{FF2B5EF4-FFF2-40B4-BE49-F238E27FC236}">
                    <a16:creationId xmlns:a16="http://schemas.microsoft.com/office/drawing/2014/main" id="{55ED7593-3A14-498D-8FBE-6CA9F7E9822A}"/>
                  </a:ext>
                </a:extLst>
              </p:cNvPr>
              <p:cNvSpPr/>
              <p:nvPr/>
            </p:nvSpPr>
            <p:spPr>
              <a:xfrm>
                <a:off x="2820619" y="2266899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1" name="직사각형 202">
                <a:extLst>
                  <a:ext uri="{FF2B5EF4-FFF2-40B4-BE49-F238E27FC236}">
                    <a16:creationId xmlns:a16="http://schemas.microsoft.com/office/drawing/2014/main" id="{9BC92AB3-3678-47C3-B0AA-B219B4BB636A}"/>
                  </a:ext>
                </a:extLst>
              </p:cNvPr>
              <p:cNvSpPr/>
              <p:nvPr/>
            </p:nvSpPr>
            <p:spPr>
              <a:xfrm>
                <a:off x="752040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2" name="직사각형 203">
                <a:extLst>
                  <a:ext uri="{FF2B5EF4-FFF2-40B4-BE49-F238E27FC236}">
                    <a16:creationId xmlns:a16="http://schemas.microsoft.com/office/drawing/2014/main" id="{768CD326-1FE7-4115-8985-C96AE291FADB}"/>
                  </a:ext>
                </a:extLst>
              </p:cNvPr>
              <p:cNvSpPr/>
              <p:nvPr/>
            </p:nvSpPr>
            <p:spPr>
              <a:xfrm>
                <a:off x="1167517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3" name="직사각형 204">
                <a:extLst>
                  <a:ext uri="{FF2B5EF4-FFF2-40B4-BE49-F238E27FC236}">
                    <a16:creationId xmlns:a16="http://schemas.microsoft.com/office/drawing/2014/main" id="{8C05ACD5-BFC0-4D97-AD40-CD1D3C541DB7}"/>
                  </a:ext>
                </a:extLst>
              </p:cNvPr>
              <p:cNvSpPr/>
              <p:nvPr/>
            </p:nvSpPr>
            <p:spPr>
              <a:xfrm>
                <a:off x="1583674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4" name="직사각형 205">
                <a:extLst>
                  <a:ext uri="{FF2B5EF4-FFF2-40B4-BE49-F238E27FC236}">
                    <a16:creationId xmlns:a16="http://schemas.microsoft.com/office/drawing/2014/main" id="{C88648EF-80EB-4921-B794-804F7CD07F0E}"/>
                  </a:ext>
                </a:extLst>
              </p:cNvPr>
              <p:cNvSpPr/>
              <p:nvPr/>
            </p:nvSpPr>
            <p:spPr>
              <a:xfrm>
                <a:off x="1999151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5" name="직사각형 206">
                <a:extLst>
                  <a:ext uri="{FF2B5EF4-FFF2-40B4-BE49-F238E27FC236}">
                    <a16:creationId xmlns:a16="http://schemas.microsoft.com/office/drawing/2014/main" id="{FEB91820-05C1-459F-AF84-EEDC72D86859}"/>
                  </a:ext>
                </a:extLst>
              </p:cNvPr>
              <p:cNvSpPr/>
              <p:nvPr/>
            </p:nvSpPr>
            <p:spPr>
              <a:xfrm>
                <a:off x="2405458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6" name="직사각형 207">
                <a:extLst>
                  <a:ext uri="{FF2B5EF4-FFF2-40B4-BE49-F238E27FC236}">
                    <a16:creationId xmlns:a16="http://schemas.microsoft.com/office/drawing/2014/main" id="{F793A19C-91F5-4685-910B-1563A3F9B529}"/>
                  </a:ext>
                </a:extLst>
              </p:cNvPr>
              <p:cNvSpPr/>
              <p:nvPr/>
            </p:nvSpPr>
            <p:spPr>
              <a:xfrm>
                <a:off x="2820619" y="2682376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7" name="직사각형 148">
                <a:extLst>
                  <a:ext uri="{FF2B5EF4-FFF2-40B4-BE49-F238E27FC236}">
                    <a16:creationId xmlns:a16="http://schemas.microsoft.com/office/drawing/2014/main" id="{D02CE069-C9C3-4D67-8814-4872609ADD29}"/>
                  </a:ext>
                </a:extLst>
              </p:cNvPr>
              <p:cNvSpPr/>
              <p:nvPr/>
            </p:nvSpPr>
            <p:spPr>
              <a:xfrm>
                <a:off x="752040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8" name="직사각형 149">
                <a:extLst>
                  <a:ext uri="{FF2B5EF4-FFF2-40B4-BE49-F238E27FC236}">
                    <a16:creationId xmlns:a16="http://schemas.microsoft.com/office/drawing/2014/main" id="{3D83E47A-2EB9-44BA-94A5-2AF16EF311CA}"/>
                  </a:ext>
                </a:extLst>
              </p:cNvPr>
              <p:cNvSpPr/>
              <p:nvPr/>
            </p:nvSpPr>
            <p:spPr>
              <a:xfrm>
                <a:off x="1167517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299" name="직사각형 150">
                <a:extLst>
                  <a:ext uri="{FF2B5EF4-FFF2-40B4-BE49-F238E27FC236}">
                    <a16:creationId xmlns:a16="http://schemas.microsoft.com/office/drawing/2014/main" id="{28ED99A0-654F-42BB-9A50-56BE6A4D9A48}"/>
                  </a:ext>
                </a:extLst>
              </p:cNvPr>
              <p:cNvSpPr/>
              <p:nvPr/>
            </p:nvSpPr>
            <p:spPr>
              <a:xfrm>
                <a:off x="1583674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0" name="직사각형 151">
                <a:extLst>
                  <a:ext uri="{FF2B5EF4-FFF2-40B4-BE49-F238E27FC236}">
                    <a16:creationId xmlns:a16="http://schemas.microsoft.com/office/drawing/2014/main" id="{E9785BD6-9BE6-4E7E-A6A3-15F0EEDEDE5E}"/>
                  </a:ext>
                </a:extLst>
              </p:cNvPr>
              <p:cNvSpPr/>
              <p:nvPr/>
            </p:nvSpPr>
            <p:spPr>
              <a:xfrm>
                <a:off x="1999151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1" name="직사각형 156">
                <a:extLst>
                  <a:ext uri="{FF2B5EF4-FFF2-40B4-BE49-F238E27FC236}">
                    <a16:creationId xmlns:a16="http://schemas.microsoft.com/office/drawing/2014/main" id="{F13D3EA3-2DF4-40C8-80F5-ACC1E1261A05}"/>
                  </a:ext>
                </a:extLst>
              </p:cNvPr>
              <p:cNvSpPr/>
              <p:nvPr/>
            </p:nvSpPr>
            <p:spPr>
              <a:xfrm>
                <a:off x="2405458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2" name="직사각형 157">
                <a:extLst>
                  <a:ext uri="{FF2B5EF4-FFF2-40B4-BE49-F238E27FC236}">
                    <a16:creationId xmlns:a16="http://schemas.microsoft.com/office/drawing/2014/main" id="{9EF7BB6D-41C5-40C3-A155-1BBBD23A1BFE}"/>
                  </a:ext>
                </a:extLst>
              </p:cNvPr>
              <p:cNvSpPr/>
              <p:nvPr/>
            </p:nvSpPr>
            <p:spPr>
              <a:xfrm>
                <a:off x="2820619" y="309690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3" name="직사각형 202">
                <a:extLst>
                  <a:ext uri="{FF2B5EF4-FFF2-40B4-BE49-F238E27FC236}">
                    <a16:creationId xmlns:a16="http://schemas.microsoft.com/office/drawing/2014/main" id="{F8AAF40C-BAE6-4109-8FD7-A27F4CBB8C3C}"/>
                  </a:ext>
                </a:extLst>
              </p:cNvPr>
              <p:cNvSpPr/>
              <p:nvPr/>
            </p:nvSpPr>
            <p:spPr>
              <a:xfrm>
                <a:off x="752040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4" name="직사각형 203">
                <a:extLst>
                  <a:ext uri="{FF2B5EF4-FFF2-40B4-BE49-F238E27FC236}">
                    <a16:creationId xmlns:a16="http://schemas.microsoft.com/office/drawing/2014/main" id="{34B43DC1-837C-40DB-9128-02C610B9752B}"/>
                  </a:ext>
                </a:extLst>
              </p:cNvPr>
              <p:cNvSpPr/>
              <p:nvPr/>
            </p:nvSpPr>
            <p:spPr>
              <a:xfrm>
                <a:off x="1167517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5" name="직사각형 204">
                <a:extLst>
                  <a:ext uri="{FF2B5EF4-FFF2-40B4-BE49-F238E27FC236}">
                    <a16:creationId xmlns:a16="http://schemas.microsoft.com/office/drawing/2014/main" id="{0AD4EA36-C293-4D99-9AD6-673CBC2464C9}"/>
                  </a:ext>
                </a:extLst>
              </p:cNvPr>
              <p:cNvSpPr/>
              <p:nvPr/>
            </p:nvSpPr>
            <p:spPr>
              <a:xfrm>
                <a:off x="1583674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6" name="직사각형 205">
                <a:extLst>
                  <a:ext uri="{FF2B5EF4-FFF2-40B4-BE49-F238E27FC236}">
                    <a16:creationId xmlns:a16="http://schemas.microsoft.com/office/drawing/2014/main" id="{3068F6AB-F295-40CE-BE33-34DA5322BC91}"/>
                  </a:ext>
                </a:extLst>
              </p:cNvPr>
              <p:cNvSpPr/>
              <p:nvPr/>
            </p:nvSpPr>
            <p:spPr>
              <a:xfrm>
                <a:off x="1999151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7" name="직사각형 206">
                <a:extLst>
                  <a:ext uri="{FF2B5EF4-FFF2-40B4-BE49-F238E27FC236}">
                    <a16:creationId xmlns:a16="http://schemas.microsoft.com/office/drawing/2014/main" id="{B9B8385E-6612-4C3C-B5A3-74493692CD1E}"/>
                  </a:ext>
                </a:extLst>
              </p:cNvPr>
              <p:cNvSpPr/>
              <p:nvPr/>
            </p:nvSpPr>
            <p:spPr>
              <a:xfrm>
                <a:off x="2405458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8" name="직사각형 207">
                <a:extLst>
                  <a:ext uri="{FF2B5EF4-FFF2-40B4-BE49-F238E27FC236}">
                    <a16:creationId xmlns:a16="http://schemas.microsoft.com/office/drawing/2014/main" id="{66A8F6C3-FAFC-48D9-9E72-0E4E4CC7719A}"/>
                  </a:ext>
                </a:extLst>
              </p:cNvPr>
              <p:cNvSpPr/>
              <p:nvPr/>
            </p:nvSpPr>
            <p:spPr>
              <a:xfrm>
                <a:off x="2820619" y="3502214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09" name="직사각형 148">
                <a:extLst>
                  <a:ext uri="{FF2B5EF4-FFF2-40B4-BE49-F238E27FC236}">
                    <a16:creationId xmlns:a16="http://schemas.microsoft.com/office/drawing/2014/main" id="{7BEC0278-6402-441B-AFEE-F85E6E9E0EF9}"/>
                  </a:ext>
                </a:extLst>
              </p:cNvPr>
              <p:cNvSpPr/>
              <p:nvPr/>
            </p:nvSpPr>
            <p:spPr>
              <a:xfrm>
                <a:off x="752040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0" name="직사각형 149">
                <a:extLst>
                  <a:ext uri="{FF2B5EF4-FFF2-40B4-BE49-F238E27FC236}">
                    <a16:creationId xmlns:a16="http://schemas.microsoft.com/office/drawing/2014/main" id="{42564D47-E138-4760-8C32-A565D30CC558}"/>
                  </a:ext>
                </a:extLst>
              </p:cNvPr>
              <p:cNvSpPr/>
              <p:nvPr/>
            </p:nvSpPr>
            <p:spPr>
              <a:xfrm>
                <a:off x="1167517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1" name="직사각형 150">
                <a:extLst>
                  <a:ext uri="{FF2B5EF4-FFF2-40B4-BE49-F238E27FC236}">
                    <a16:creationId xmlns:a16="http://schemas.microsoft.com/office/drawing/2014/main" id="{D7711818-C442-4225-BE39-DECCA3E5C6A2}"/>
                  </a:ext>
                </a:extLst>
              </p:cNvPr>
              <p:cNvSpPr/>
              <p:nvPr/>
            </p:nvSpPr>
            <p:spPr>
              <a:xfrm>
                <a:off x="1583674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2" name="직사각형 151">
                <a:extLst>
                  <a:ext uri="{FF2B5EF4-FFF2-40B4-BE49-F238E27FC236}">
                    <a16:creationId xmlns:a16="http://schemas.microsoft.com/office/drawing/2014/main" id="{6548E058-ED99-4392-993D-427FD0EB2FA6}"/>
                  </a:ext>
                </a:extLst>
              </p:cNvPr>
              <p:cNvSpPr/>
              <p:nvPr/>
            </p:nvSpPr>
            <p:spPr>
              <a:xfrm>
                <a:off x="1999151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3" name="직사각형 156">
                <a:extLst>
                  <a:ext uri="{FF2B5EF4-FFF2-40B4-BE49-F238E27FC236}">
                    <a16:creationId xmlns:a16="http://schemas.microsoft.com/office/drawing/2014/main" id="{B64709BA-8916-4A9B-9657-C979920AA9AC}"/>
                  </a:ext>
                </a:extLst>
              </p:cNvPr>
              <p:cNvSpPr/>
              <p:nvPr/>
            </p:nvSpPr>
            <p:spPr>
              <a:xfrm>
                <a:off x="2405458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4" name="직사각형 157">
                <a:extLst>
                  <a:ext uri="{FF2B5EF4-FFF2-40B4-BE49-F238E27FC236}">
                    <a16:creationId xmlns:a16="http://schemas.microsoft.com/office/drawing/2014/main" id="{C1CBF2FC-4C75-453F-BC64-2B1D259622FA}"/>
                  </a:ext>
                </a:extLst>
              </p:cNvPr>
              <p:cNvSpPr/>
              <p:nvPr/>
            </p:nvSpPr>
            <p:spPr>
              <a:xfrm>
                <a:off x="2820619" y="391072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5" name="직사각형 202">
                <a:extLst>
                  <a:ext uri="{FF2B5EF4-FFF2-40B4-BE49-F238E27FC236}">
                    <a16:creationId xmlns:a16="http://schemas.microsoft.com/office/drawing/2014/main" id="{5CD06235-800D-46AA-B9F2-071632D28602}"/>
                  </a:ext>
                </a:extLst>
              </p:cNvPr>
              <p:cNvSpPr/>
              <p:nvPr/>
            </p:nvSpPr>
            <p:spPr>
              <a:xfrm>
                <a:off x="752040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6" name="직사각형 203">
                <a:extLst>
                  <a:ext uri="{FF2B5EF4-FFF2-40B4-BE49-F238E27FC236}">
                    <a16:creationId xmlns:a16="http://schemas.microsoft.com/office/drawing/2014/main" id="{D7C23E18-8861-43E0-B2FD-C34FFCD7089E}"/>
                  </a:ext>
                </a:extLst>
              </p:cNvPr>
              <p:cNvSpPr/>
              <p:nvPr/>
            </p:nvSpPr>
            <p:spPr>
              <a:xfrm>
                <a:off x="1167517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7" name="직사각형 204">
                <a:extLst>
                  <a:ext uri="{FF2B5EF4-FFF2-40B4-BE49-F238E27FC236}">
                    <a16:creationId xmlns:a16="http://schemas.microsoft.com/office/drawing/2014/main" id="{2CF35BE4-454F-4B7E-AD66-DAD5840E1A7A}"/>
                  </a:ext>
                </a:extLst>
              </p:cNvPr>
              <p:cNvSpPr/>
              <p:nvPr/>
            </p:nvSpPr>
            <p:spPr>
              <a:xfrm>
                <a:off x="1583674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8" name="직사각형 205">
                <a:extLst>
                  <a:ext uri="{FF2B5EF4-FFF2-40B4-BE49-F238E27FC236}">
                    <a16:creationId xmlns:a16="http://schemas.microsoft.com/office/drawing/2014/main" id="{1F9EB7C8-64B5-4B26-A7C4-0E7C97027AEA}"/>
                  </a:ext>
                </a:extLst>
              </p:cNvPr>
              <p:cNvSpPr/>
              <p:nvPr/>
            </p:nvSpPr>
            <p:spPr>
              <a:xfrm>
                <a:off x="1999151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19" name="직사각형 206">
                <a:extLst>
                  <a:ext uri="{FF2B5EF4-FFF2-40B4-BE49-F238E27FC236}">
                    <a16:creationId xmlns:a16="http://schemas.microsoft.com/office/drawing/2014/main" id="{F7FA4DA5-D22F-4B21-B4AE-121177E6B37A}"/>
                  </a:ext>
                </a:extLst>
              </p:cNvPr>
              <p:cNvSpPr/>
              <p:nvPr/>
            </p:nvSpPr>
            <p:spPr>
              <a:xfrm>
                <a:off x="2405458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0" name="직사각형 207">
                <a:extLst>
                  <a:ext uri="{FF2B5EF4-FFF2-40B4-BE49-F238E27FC236}">
                    <a16:creationId xmlns:a16="http://schemas.microsoft.com/office/drawing/2014/main" id="{46C953F0-E248-4EE0-A3FC-641FF6A18024}"/>
                  </a:ext>
                </a:extLst>
              </p:cNvPr>
              <p:cNvSpPr/>
              <p:nvPr/>
            </p:nvSpPr>
            <p:spPr>
              <a:xfrm>
                <a:off x="2820619" y="43160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1" name="직사각형 148">
                <a:extLst>
                  <a:ext uri="{FF2B5EF4-FFF2-40B4-BE49-F238E27FC236}">
                    <a16:creationId xmlns:a16="http://schemas.microsoft.com/office/drawing/2014/main" id="{FEBA0D0B-4B4E-4DE9-948F-D7F7B16524D5}"/>
                  </a:ext>
                </a:extLst>
              </p:cNvPr>
              <p:cNvSpPr/>
              <p:nvPr/>
            </p:nvSpPr>
            <p:spPr>
              <a:xfrm>
                <a:off x="752040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2" name="직사각형 149">
                <a:extLst>
                  <a:ext uri="{FF2B5EF4-FFF2-40B4-BE49-F238E27FC236}">
                    <a16:creationId xmlns:a16="http://schemas.microsoft.com/office/drawing/2014/main" id="{9E04398C-EC19-4844-8045-AD4AEA954767}"/>
                  </a:ext>
                </a:extLst>
              </p:cNvPr>
              <p:cNvSpPr/>
              <p:nvPr/>
            </p:nvSpPr>
            <p:spPr>
              <a:xfrm>
                <a:off x="1167517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3" name="직사각형 150">
                <a:extLst>
                  <a:ext uri="{FF2B5EF4-FFF2-40B4-BE49-F238E27FC236}">
                    <a16:creationId xmlns:a16="http://schemas.microsoft.com/office/drawing/2014/main" id="{16A69EDE-64DA-4643-A1CF-152D10D24245}"/>
                  </a:ext>
                </a:extLst>
              </p:cNvPr>
              <p:cNvSpPr/>
              <p:nvPr/>
            </p:nvSpPr>
            <p:spPr>
              <a:xfrm>
                <a:off x="1583674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4" name="직사각형 151">
                <a:extLst>
                  <a:ext uri="{FF2B5EF4-FFF2-40B4-BE49-F238E27FC236}">
                    <a16:creationId xmlns:a16="http://schemas.microsoft.com/office/drawing/2014/main" id="{B7883476-36B7-4BCA-998A-D4EC659AB0D2}"/>
                  </a:ext>
                </a:extLst>
              </p:cNvPr>
              <p:cNvSpPr/>
              <p:nvPr/>
            </p:nvSpPr>
            <p:spPr>
              <a:xfrm>
                <a:off x="1999151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5" name="직사각형 156">
                <a:extLst>
                  <a:ext uri="{FF2B5EF4-FFF2-40B4-BE49-F238E27FC236}">
                    <a16:creationId xmlns:a16="http://schemas.microsoft.com/office/drawing/2014/main" id="{C027F94F-3894-4607-8FC5-97C129F46F5B}"/>
                  </a:ext>
                </a:extLst>
              </p:cNvPr>
              <p:cNvSpPr/>
              <p:nvPr/>
            </p:nvSpPr>
            <p:spPr>
              <a:xfrm>
                <a:off x="2405458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6" name="직사각형 157">
                <a:extLst>
                  <a:ext uri="{FF2B5EF4-FFF2-40B4-BE49-F238E27FC236}">
                    <a16:creationId xmlns:a16="http://schemas.microsoft.com/office/drawing/2014/main" id="{E44E15BF-83BF-4226-8482-D4AA11D2EE3A}"/>
                  </a:ext>
                </a:extLst>
              </p:cNvPr>
              <p:cNvSpPr/>
              <p:nvPr/>
            </p:nvSpPr>
            <p:spPr>
              <a:xfrm>
                <a:off x="2820619" y="472443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7" name="직사각형 202">
                <a:extLst>
                  <a:ext uri="{FF2B5EF4-FFF2-40B4-BE49-F238E27FC236}">
                    <a16:creationId xmlns:a16="http://schemas.microsoft.com/office/drawing/2014/main" id="{68011064-4556-4FC9-A071-F4AB7A8D3A1F}"/>
                  </a:ext>
                </a:extLst>
              </p:cNvPr>
              <p:cNvSpPr/>
              <p:nvPr/>
            </p:nvSpPr>
            <p:spPr>
              <a:xfrm>
                <a:off x="752040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8" name="직사각형 203">
                <a:extLst>
                  <a:ext uri="{FF2B5EF4-FFF2-40B4-BE49-F238E27FC236}">
                    <a16:creationId xmlns:a16="http://schemas.microsoft.com/office/drawing/2014/main" id="{CC1CD4FA-416C-4821-8C31-40D0F4ADD578}"/>
                  </a:ext>
                </a:extLst>
              </p:cNvPr>
              <p:cNvSpPr/>
              <p:nvPr/>
            </p:nvSpPr>
            <p:spPr>
              <a:xfrm>
                <a:off x="1167517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29" name="직사각형 204">
                <a:extLst>
                  <a:ext uri="{FF2B5EF4-FFF2-40B4-BE49-F238E27FC236}">
                    <a16:creationId xmlns:a16="http://schemas.microsoft.com/office/drawing/2014/main" id="{FC032F0E-1237-4283-91C2-CBD4C22AA235}"/>
                  </a:ext>
                </a:extLst>
              </p:cNvPr>
              <p:cNvSpPr/>
              <p:nvPr/>
            </p:nvSpPr>
            <p:spPr>
              <a:xfrm>
                <a:off x="1583674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0" name="직사각형 205">
                <a:extLst>
                  <a:ext uri="{FF2B5EF4-FFF2-40B4-BE49-F238E27FC236}">
                    <a16:creationId xmlns:a16="http://schemas.microsoft.com/office/drawing/2014/main" id="{A578126A-578F-4BB0-84BB-4B7182027A5A}"/>
                  </a:ext>
                </a:extLst>
              </p:cNvPr>
              <p:cNvSpPr/>
              <p:nvPr/>
            </p:nvSpPr>
            <p:spPr>
              <a:xfrm>
                <a:off x="1999151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1" name="직사각형 206">
                <a:extLst>
                  <a:ext uri="{FF2B5EF4-FFF2-40B4-BE49-F238E27FC236}">
                    <a16:creationId xmlns:a16="http://schemas.microsoft.com/office/drawing/2014/main" id="{02CF4F94-3DDC-42DE-A5FA-A73F3F69C97E}"/>
                  </a:ext>
                </a:extLst>
              </p:cNvPr>
              <p:cNvSpPr/>
              <p:nvPr/>
            </p:nvSpPr>
            <p:spPr>
              <a:xfrm>
                <a:off x="2405458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332" name="직사각형 207">
                <a:extLst>
                  <a:ext uri="{FF2B5EF4-FFF2-40B4-BE49-F238E27FC236}">
                    <a16:creationId xmlns:a16="http://schemas.microsoft.com/office/drawing/2014/main" id="{59EF6158-F848-4B3F-90F1-0433E7AF482A}"/>
                  </a:ext>
                </a:extLst>
              </p:cNvPr>
              <p:cNvSpPr/>
              <p:nvPr/>
            </p:nvSpPr>
            <p:spPr>
              <a:xfrm>
                <a:off x="2820619" y="5129745"/>
                <a:ext cx="414528" cy="4145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95051746-19E1-4876-8E06-55C69E840FD7}"/>
                </a:ext>
              </a:extLst>
            </p:cNvPr>
            <p:cNvCxnSpPr/>
            <p:nvPr/>
          </p:nvCxnSpPr>
          <p:spPr>
            <a:xfrm>
              <a:off x="7035410" y="3037374"/>
              <a:ext cx="0" cy="3192999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04F81DA-A7C6-421D-B34D-4E5BA2812F83}"/>
                </a:ext>
              </a:extLst>
            </p:cNvPr>
            <p:cNvCxnSpPr/>
            <p:nvPr/>
          </p:nvCxnSpPr>
          <p:spPr>
            <a:xfrm flipH="1">
              <a:off x="6872726" y="367799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E1BF83E2-2552-4246-AD05-0100E198754B}"/>
                </a:ext>
              </a:extLst>
            </p:cNvPr>
            <p:cNvCxnSpPr/>
            <p:nvPr/>
          </p:nvCxnSpPr>
          <p:spPr>
            <a:xfrm flipH="1">
              <a:off x="6872726" y="4030684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87DBD6F7-7109-49F6-9CD1-ED204099FBE1}"/>
                </a:ext>
              </a:extLst>
            </p:cNvPr>
            <p:cNvCxnSpPr/>
            <p:nvPr/>
          </p:nvCxnSpPr>
          <p:spPr>
            <a:xfrm flipH="1">
              <a:off x="6872726" y="431953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5A2E5987-754B-4FA1-8FA2-FC32AB67A3D0}"/>
                </a:ext>
              </a:extLst>
            </p:cNvPr>
            <p:cNvCxnSpPr/>
            <p:nvPr/>
          </p:nvCxnSpPr>
          <p:spPr>
            <a:xfrm flipH="1">
              <a:off x="6872726" y="462052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B4751507-56E4-4201-998D-1497174F157C}"/>
                </a:ext>
              </a:extLst>
            </p:cNvPr>
            <p:cNvCxnSpPr/>
            <p:nvPr/>
          </p:nvCxnSpPr>
          <p:spPr>
            <a:xfrm flipH="1">
              <a:off x="6872726" y="4933793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19EC5522-A974-40C6-8ABB-A0D717635AA8}"/>
                </a:ext>
              </a:extLst>
            </p:cNvPr>
            <p:cNvCxnSpPr/>
            <p:nvPr/>
          </p:nvCxnSpPr>
          <p:spPr>
            <a:xfrm flipH="1">
              <a:off x="6872726" y="5258721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4" name="직선 화살표 연결선 343">
              <a:extLst>
                <a:ext uri="{FF2B5EF4-FFF2-40B4-BE49-F238E27FC236}">
                  <a16:creationId xmlns:a16="http://schemas.microsoft.com/office/drawing/2014/main" id="{93E4A24E-9C44-4286-9024-C579E645AA4D}"/>
                </a:ext>
              </a:extLst>
            </p:cNvPr>
            <p:cNvCxnSpPr/>
            <p:nvPr/>
          </p:nvCxnSpPr>
          <p:spPr>
            <a:xfrm flipH="1">
              <a:off x="6872726" y="5593532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cxnSp>
          <p:nvCxnSpPr>
            <p:cNvPr id="345" name="직선 화살표 연결선 344">
              <a:extLst>
                <a:ext uri="{FF2B5EF4-FFF2-40B4-BE49-F238E27FC236}">
                  <a16:creationId xmlns:a16="http://schemas.microsoft.com/office/drawing/2014/main" id="{EBD35E34-E5BE-4207-8C51-A8C2590B2628}"/>
                </a:ext>
              </a:extLst>
            </p:cNvPr>
            <p:cNvCxnSpPr/>
            <p:nvPr/>
          </p:nvCxnSpPr>
          <p:spPr>
            <a:xfrm flipH="1">
              <a:off x="6872726" y="5894968"/>
              <a:ext cx="324099" cy="322830"/>
            </a:xfrm>
            <a:prstGeom prst="straightConnector1">
              <a:avLst/>
            </a:prstGeom>
            <a:ln w="12700">
              <a:solidFill>
                <a:srgbClr val="FFFFFF"/>
              </a:solidFill>
              <a:headEnd type="none" w="med" len="med"/>
              <a:tailEnd type="arrow" w="med" len="med"/>
            </a:ln>
            <a:effectLst>
              <a:glow rad="101600">
                <a:schemeClr val="accent5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sp>
          <p:nvSpPr>
            <p:cNvPr id="606" name="직사각형 148">
              <a:extLst>
                <a:ext uri="{FF2B5EF4-FFF2-40B4-BE49-F238E27FC236}">
                  <a16:creationId xmlns:a16="http://schemas.microsoft.com/office/drawing/2014/main" id="{65276CA9-3C51-473B-B164-1D2FE6B0512F}"/>
                </a:ext>
              </a:extLst>
            </p:cNvPr>
            <p:cNvSpPr/>
            <p:nvPr/>
          </p:nvSpPr>
          <p:spPr>
            <a:xfrm>
              <a:off x="8165094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7" name="타원 209">
              <a:extLst>
                <a:ext uri="{FF2B5EF4-FFF2-40B4-BE49-F238E27FC236}">
                  <a16:creationId xmlns:a16="http://schemas.microsoft.com/office/drawing/2014/main" id="{EBD44AD2-782D-415B-8861-DE8AD5DFA569}"/>
                </a:ext>
              </a:extLst>
            </p:cNvPr>
            <p:cNvSpPr/>
            <p:nvPr/>
          </p:nvSpPr>
          <p:spPr>
            <a:xfrm>
              <a:off x="-472515" y="4154134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08740B4-870E-49F6-B382-989E353E9B7F}"/>
                </a:ext>
              </a:extLst>
            </p:cNvPr>
            <p:cNvGrpSpPr/>
            <p:nvPr/>
          </p:nvGrpSpPr>
          <p:grpSpPr>
            <a:xfrm rot="5400000">
              <a:off x="-721395" y="4455286"/>
              <a:ext cx="635677" cy="374893"/>
              <a:chOff x="1714349" y="3021492"/>
              <a:chExt cx="934560" cy="551160"/>
            </a:xfrm>
          </p:grpSpPr>
          <p:sp>
            <p:nvSpPr>
              <p:cNvPr id="686" name="직사각형 208">
                <a:extLst>
                  <a:ext uri="{FF2B5EF4-FFF2-40B4-BE49-F238E27FC236}">
                    <a16:creationId xmlns:a16="http://schemas.microsoft.com/office/drawing/2014/main" id="{2164C6DD-ADF2-45D7-9038-D501778A2DE2}"/>
                  </a:ext>
                </a:extLst>
              </p:cNvPr>
              <p:cNvSpPr/>
              <p:nvPr/>
            </p:nvSpPr>
            <p:spPr>
              <a:xfrm>
                <a:off x="1714349" y="3021492"/>
                <a:ext cx="934560" cy="8064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88" name="직선 화살표 연결선 210">
                <a:extLst>
                  <a:ext uri="{FF2B5EF4-FFF2-40B4-BE49-F238E27FC236}">
                    <a16:creationId xmlns:a16="http://schemas.microsoft.com/office/drawing/2014/main" id="{4A7960F4-EEAF-4146-8619-F25F135BDE3F}"/>
                  </a:ext>
                </a:extLst>
              </p:cNvPr>
              <p:cNvSpPr/>
              <p:nvPr/>
            </p:nvSpPr>
            <p:spPr>
              <a:xfrm flipV="1">
                <a:off x="2187389" y="3176292"/>
                <a:ext cx="360" cy="396360"/>
              </a:xfrm>
              <a:custGeom>
                <a:avLst/>
                <a:gdLst/>
                <a:ahLst/>
                <a:cxn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 w="28575">
                <a:solidFill>
                  <a:srgbClr val="FFC000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704" name="직사각형 148">
              <a:extLst>
                <a:ext uri="{FF2B5EF4-FFF2-40B4-BE49-F238E27FC236}">
                  <a16:creationId xmlns:a16="http://schemas.microsoft.com/office/drawing/2014/main" id="{FBFA80A5-4E79-4BD6-B0C8-37C02E59A6A8}"/>
                </a:ext>
              </a:extLst>
            </p:cNvPr>
            <p:cNvSpPr/>
            <p:nvPr/>
          </p:nvSpPr>
          <p:spPr>
            <a:xfrm>
              <a:off x="8801507" y="3037373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5" name="직사각형 148">
              <a:extLst>
                <a:ext uri="{FF2B5EF4-FFF2-40B4-BE49-F238E27FC236}">
                  <a16:creationId xmlns:a16="http://schemas.microsoft.com/office/drawing/2014/main" id="{472AFBB9-C4AC-4605-85EC-42111CEDA7BA}"/>
                </a:ext>
              </a:extLst>
            </p:cNvPr>
            <p:cNvSpPr/>
            <p:nvPr/>
          </p:nvSpPr>
          <p:spPr>
            <a:xfrm>
              <a:off x="8165094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6" name="직사각형 148">
              <a:extLst>
                <a:ext uri="{FF2B5EF4-FFF2-40B4-BE49-F238E27FC236}">
                  <a16:creationId xmlns:a16="http://schemas.microsoft.com/office/drawing/2014/main" id="{D65CB0DA-70D9-4694-842E-5DA9B597B073}"/>
                </a:ext>
              </a:extLst>
            </p:cNvPr>
            <p:cNvSpPr/>
            <p:nvPr/>
          </p:nvSpPr>
          <p:spPr>
            <a:xfrm>
              <a:off x="8801507" y="3662960"/>
              <a:ext cx="633709" cy="690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7" name="직사각형 148">
              <a:extLst>
                <a:ext uri="{FF2B5EF4-FFF2-40B4-BE49-F238E27FC236}">
                  <a16:creationId xmlns:a16="http://schemas.microsoft.com/office/drawing/2014/main" id="{3F4B8680-DFEF-4BC1-9CC5-C55743298BE8}"/>
                </a:ext>
              </a:extLst>
            </p:cNvPr>
            <p:cNvSpPr/>
            <p:nvPr/>
          </p:nvSpPr>
          <p:spPr>
            <a:xfrm>
              <a:off x="8165094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9" name="직사각형 148">
              <a:extLst>
                <a:ext uri="{FF2B5EF4-FFF2-40B4-BE49-F238E27FC236}">
                  <a16:creationId xmlns:a16="http://schemas.microsoft.com/office/drawing/2014/main" id="{1B15370C-F6D6-479A-8D2E-4A9FC4EDC405}"/>
                </a:ext>
              </a:extLst>
            </p:cNvPr>
            <p:cNvSpPr/>
            <p:nvPr/>
          </p:nvSpPr>
          <p:spPr>
            <a:xfrm>
              <a:off x="8165094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0" name="직사각형 148">
              <a:extLst>
                <a:ext uri="{FF2B5EF4-FFF2-40B4-BE49-F238E27FC236}">
                  <a16:creationId xmlns:a16="http://schemas.microsoft.com/office/drawing/2014/main" id="{F412A6ED-BD84-4509-9FC6-409B26D220F6}"/>
                </a:ext>
              </a:extLst>
            </p:cNvPr>
            <p:cNvSpPr/>
            <p:nvPr/>
          </p:nvSpPr>
          <p:spPr>
            <a:xfrm>
              <a:off x="8801507" y="4959897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1" name="직사각형 148">
              <a:extLst>
                <a:ext uri="{FF2B5EF4-FFF2-40B4-BE49-F238E27FC236}">
                  <a16:creationId xmlns:a16="http://schemas.microsoft.com/office/drawing/2014/main" id="{3DEA5988-EE8F-4158-9289-94471539CDEF}"/>
                </a:ext>
              </a:extLst>
            </p:cNvPr>
            <p:cNvSpPr/>
            <p:nvPr/>
          </p:nvSpPr>
          <p:spPr>
            <a:xfrm>
              <a:off x="8165095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12" name="직사각형 148">
              <a:extLst>
                <a:ext uri="{FF2B5EF4-FFF2-40B4-BE49-F238E27FC236}">
                  <a16:creationId xmlns:a16="http://schemas.microsoft.com/office/drawing/2014/main" id="{32A3E233-5766-497F-B11E-D004EB596BF3}"/>
                </a:ext>
              </a:extLst>
            </p:cNvPr>
            <p:cNvSpPr/>
            <p:nvPr/>
          </p:nvSpPr>
          <p:spPr>
            <a:xfrm>
              <a:off x="8801508" y="5574400"/>
              <a:ext cx="631860" cy="66377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08" name="직사각형 148">
              <a:extLst>
                <a:ext uri="{FF2B5EF4-FFF2-40B4-BE49-F238E27FC236}">
                  <a16:creationId xmlns:a16="http://schemas.microsoft.com/office/drawing/2014/main" id="{B3958367-0492-441C-99E0-988524A95AE3}"/>
                </a:ext>
              </a:extLst>
            </p:cNvPr>
            <p:cNvSpPr/>
            <p:nvPr/>
          </p:nvSpPr>
          <p:spPr>
            <a:xfrm>
              <a:off x="8801507" y="4334846"/>
              <a:ext cx="633709" cy="63370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B675AAF-4D7B-4DD1-A106-3C5B0E38569E}"/>
                </a:ext>
              </a:extLst>
            </p:cNvPr>
            <p:cNvSpPr/>
            <p:nvPr/>
          </p:nvSpPr>
          <p:spPr>
            <a:xfrm>
              <a:off x="8166679" y="3037374"/>
              <a:ext cx="1289829" cy="3209350"/>
            </a:xfrm>
            <a:prstGeom prst="rect">
              <a:avLst/>
            </a:prstGeom>
            <a:noFill/>
            <a:ln w="57150">
              <a:solidFill>
                <a:srgbClr val="33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BBDA352-DB33-45B7-8F1B-6D9C752E7FC7}"/>
                </a:ext>
              </a:extLst>
            </p:cNvPr>
            <p:cNvSpPr/>
            <p:nvPr/>
          </p:nvSpPr>
          <p:spPr>
            <a:xfrm>
              <a:off x="9357901" y="4481585"/>
              <a:ext cx="102874" cy="32283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122494B-0F5E-4F52-9CFE-AB9062D1649B}"/>
                </a:ext>
              </a:extLst>
            </p:cNvPr>
            <p:cNvGrpSpPr/>
            <p:nvPr/>
          </p:nvGrpSpPr>
          <p:grpSpPr>
            <a:xfrm>
              <a:off x="9117438" y="4264024"/>
              <a:ext cx="328978" cy="256426"/>
              <a:chOff x="9136332" y="4752869"/>
              <a:chExt cx="328978" cy="256426"/>
            </a:xfrm>
          </p:grpSpPr>
          <p:sp>
            <p:nvSpPr>
              <p:cNvPr id="692" name="타원 179">
                <a:extLst>
                  <a:ext uri="{FF2B5EF4-FFF2-40B4-BE49-F238E27FC236}">
                    <a16:creationId xmlns:a16="http://schemas.microsoft.com/office/drawing/2014/main" id="{A4941685-F60E-44A6-AA20-65EBEDE2E7A6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93" name="TextBox 180">
                <a:extLst>
                  <a:ext uri="{FF2B5EF4-FFF2-40B4-BE49-F238E27FC236}">
                    <a16:creationId xmlns:a16="http://schemas.microsoft.com/office/drawing/2014/main" id="{CFE6CB6C-E544-46F1-AED4-1CD5B1AF40DB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27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716" name="그룹 715">
              <a:extLst>
                <a:ext uri="{FF2B5EF4-FFF2-40B4-BE49-F238E27FC236}">
                  <a16:creationId xmlns:a16="http://schemas.microsoft.com/office/drawing/2014/main" id="{B98C690D-CAF4-4F40-B9A6-40D251F097D5}"/>
                </a:ext>
              </a:extLst>
            </p:cNvPr>
            <p:cNvGrpSpPr/>
            <p:nvPr/>
          </p:nvGrpSpPr>
          <p:grpSpPr>
            <a:xfrm>
              <a:off x="1626007" y="2838738"/>
              <a:ext cx="328978" cy="256426"/>
              <a:chOff x="9136332" y="4752869"/>
              <a:chExt cx="328978" cy="256426"/>
            </a:xfrm>
          </p:grpSpPr>
          <p:sp>
            <p:nvSpPr>
              <p:cNvPr id="717" name="타원 179">
                <a:extLst>
                  <a:ext uri="{FF2B5EF4-FFF2-40B4-BE49-F238E27FC236}">
                    <a16:creationId xmlns:a16="http://schemas.microsoft.com/office/drawing/2014/main" id="{7C0EB6AE-F7C9-4A54-9851-4342953246DA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18" name="TextBox 180">
                <a:extLst>
                  <a:ext uri="{FF2B5EF4-FFF2-40B4-BE49-F238E27FC236}">
                    <a16:creationId xmlns:a16="http://schemas.microsoft.com/office/drawing/2014/main" id="{D37652E9-E5B9-45B6-A236-673ED423F798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22EE7CEC-ACE3-490D-BA72-D29008625F66}"/>
                </a:ext>
              </a:extLst>
            </p:cNvPr>
            <p:cNvCxnSpPr/>
            <p:nvPr/>
          </p:nvCxnSpPr>
          <p:spPr>
            <a:xfrm>
              <a:off x="9679319" y="4620528"/>
              <a:ext cx="13431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30B1BE23-47BD-48D9-ACF5-08E6C99E7E71}"/>
                </a:ext>
              </a:extLst>
            </p:cNvPr>
            <p:cNvCxnSpPr>
              <a:cxnSpLocks/>
            </p:cNvCxnSpPr>
            <p:nvPr/>
          </p:nvCxnSpPr>
          <p:spPr>
            <a:xfrm>
              <a:off x="9679319" y="3671082"/>
              <a:ext cx="0" cy="192081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FE21AD-E137-4B46-B447-9491B15DC14D}"/>
                </a:ext>
              </a:extLst>
            </p:cNvPr>
            <p:cNvSpPr txBox="1"/>
            <p:nvPr/>
          </p:nvSpPr>
          <p:spPr>
            <a:xfrm>
              <a:off x="9675679" y="4215014"/>
              <a:ext cx="18101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다음 슬라이드에 이어짐</a:t>
              </a:r>
            </a:p>
          </p:txBody>
        </p:sp>
        <p:grpSp>
          <p:nvGrpSpPr>
            <p:cNvPr id="730" name="그룹 729">
              <a:extLst>
                <a:ext uri="{FF2B5EF4-FFF2-40B4-BE49-F238E27FC236}">
                  <a16:creationId xmlns:a16="http://schemas.microsoft.com/office/drawing/2014/main" id="{21F16181-0E6D-4341-9751-FB7ADB07860B}"/>
                </a:ext>
              </a:extLst>
            </p:cNvPr>
            <p:cNvGrpSpPr/>
            <p:nvPr/>
          </p:nvGrpSpPr>
          <p:grpSpPr>
            <a:xfrm>
              <a:off x="7988960" y="2845524"/>
              <a:ext cx="328978" cy="256426"/>
              <a:chOff x="9136332" y="4752869"/>
              <a:chExt cx="328978" cy="256426"/>
            </a:xfrm>
          </p:grpSpPr>
          <p:sp>
            <p:nvSpPr>
              <p:cNvPr id="731" name="타원 179">
                <a:extLst>
                  <a:ext uri="{FF2B5EF4-FFF2-40B4-BE49-F238E27FC236}">
                    <a16:creationId xmlns:a16="http://schemas.microsoft.com/office/drawing/2014/main" id="{1F78B7FE-42DE-4E1E-A4F5-09650DE271FD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2" name="TextBox 180">
                <a:extLst>
                  <a:ext uri="{FF2B5EF4-FFF2-40B4-BE49-F238E27FC236}">
                    <a16:creationId xmlns:a16="http://schemas.microsoft.com/office/drawing/2014/main" id="{87764BAE-7C5A-497A-B94C-F23A4DC22509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01279D1E-C160-4BD2-908C-D3A132231A05}"/>
                </a:ext>
              </a:extLst>
            </p:cNvPr>
            <p:cNvGrpSpPr/>
            <p:nvPr/>
          </p:nvGrpSpPr>
          <p:grpSpPr>
            <a:xfrm>
              <a:off x="-219572" y="6457869"/>
              <a:ext cx="9730970" cy="296796"/>
              <a:chOff x="-219572" y="6501554"/>
              <a:chExt cx="9730970" cy="296796"/>
            </a:xfrm>
          </p:grpSpPr>
          <p:cxnSp>
            <p:nvCxnSpPr>
              <p:cNvPr id="67" name="직선 화살표 연결선 66">
                <a:extLst>
                  <a:ext uri="{FF2B5EF4-FFF2-40B4-BE49-F238E27FC236}">
                    <a16:creationId xmlns:a16="http://schemas.microsoft.com/office/drawing/2014/main" id="{4EA15339-5A37-4D24-AB5F-90CA9BDFA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219572" y="6501554"/>
                <a:ext cx="839379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6" name="TextBox 745">
                <a:extLst>
                  <a:ext uri="{FF2B5EF4-FFF2-40B4-BE49-F238E27FC236}">
                    <a16:creationId xmlns:a16="http://schemas.microsoft.com/office/drawing/2014/main" id="{61EA050E-9634-4B14-973B-B1CE4C54A227}"/>
                  </a:ext>
                </a:extLst>
              </p:cNvPr>
              <p:cNvSpPr txBox="1"/>
              <p:nvPr/>
            </p:nvSpPr>
            <p:spPr>
              <a:xfrm>
                <a:off x="2875811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10m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747" name="직선 화살표 연결선 746">
                <a:extLst>
                  <a:ext uri="{FF2B5EF4-FFF2-40B4-BE49-F238E27FC236}">
                    <a16:creationId xmlns:a16="http://schemas.microsoft.com/office/drawing/2014/main" id="{E9DB8AE8-6FB0-4A42-9580-3931D324D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4218" y="6501554"/>
                <a:ext cx="133718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9" name="TextBox 748">
                <a:extLst>
                  <a:ext uri="{FF2B5EF4-FFF2-40B4-BE49-F238E27FC236}">
                    <a16:creationId xmlns:a16="http://schemas.microsoft.com/office/drawing/2014/main" id="{3B101C95-3FD3-4FA1-9F0B-23D39E61C47C}"/>
                  </a:ext>
                </a:extLst>
              </p:cNvPr>
              <p:cNvSpPr txBox="1"/>
              <p:nvPr/>
            </p:nvSpPr>
            <p:spPr>
              <a:xfrm>
                <a:off x="8291030" y="6521351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9D9C87CE-3346-4700-9D8A-0FDBBCE07128}"/>
                </a:ext>
              </a:extLst>
            </p:cNvPr>
            <p:cNvSpPr txBox="1"/>
            <p:nvPr/>
          </p:nvSpPr>
          <p:spPr>
            <a:xfrm>
              <a:off x="1867715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E6D61DCE-0B90-4C79-AF66-9FADC6B4B703}"/>
                </a:ext>
              </a:extLst>
            </p:cNvPr>
            <p:cNvSpPr txBox="1"/>
            <p:nvPr/>
          </p:nvSpPr>
          <p:spPr>
            <a:xfrm>
              <a:off x="3098431" y="2714649"/>
              <a:ext cx="8771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</a:t>
              </a:r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98628738-BE46-4C7A-B5F2-39D2E06660FD}"/>
                </a:ext>
              </a:extLst>
            </p:cNvPr>
            <p:cNvSpPr txBox="1"/>
            <p:nvPr/>
          </p:nvSpPr>
          <p:spPr>
            <a:xfrm>
              <a:off x="4865926" y="2368383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C1D694D4-B061-41F1-8A9B-2F3F0F44DD85}"/>
                </a:ext>
              </a:extLst>
            </p:cNvPr>
            <p:cNvSpPr txBox="1"/>
            <p:nvPr/>
          </p:nvSpPr>
          <p:spPr>
            <a:xfrm>
              <a:off x="6434019" y="2368382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0.5m </a:t>
              </a:r>
              <a:r>
                <a:rPr lang="ko-KR" altLang="en-US" sz="1200" dirty="0">
                  <a:solidFill>
                    <a:srgbClr val="00B0F0"/>
                  </a:solidFill>
                </a:rPr>
                <a:t>높이부터</a:t>
              </a:r>
              <a:endParaRPr lang="en-US" altLang="ko-KR" sz="1200" dirty="0">
                <a:solidFill>
                  <a:srgbClr val="00B0F0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6.5m</a:t>
              </a:r>
              <a:r>
                <a:rPr lang="ko-KR" altLang="en-US" sz="1200" dirty="0">
                  <a:solidFill>
                    <a:srgbClr val="00B0F0"/>
                  </a:solidFill>
                </a:rPr>
                <a:t>까지</a:t>
              </a:r>
            </a:p>
            <a:p>
              <a:pPr algn="ctr"/>
              <a:r>
                <a:rPr lang="en-US" altLang="ko-KR" sz="1200" dirty="0">
                  <a:solidFill>
                    <a:srgbClr val="00B0F0"/>
                  </a:solidFill>
                </a:rPr>
                <a:t>1m</a:t>
              </a:r>
              <a:r>
                <a:rPr lang="ko-KR" altLang="en-US" sz="1200" dirty="0">
                  <a:solidFill>
                    <a:srgbClr val="00B0F0"/>
                  </a:solidFill>
                </a:rPr>
                <a:t> 마다</a:t>
              </a:r>
              <a:endParaRPr lang="en-US" altLang="ko-KR" sz="12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17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Grand_S9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23" name="직사각형 23">
            <a:extLst>
              <a:ext uri="{FF2B5EF4-FFF2-40B4-BE49-F238E27FC236}">
                <a16:creationId xmlns:a16="http://schemas.microsoft.com/office/drawing/2014/main" id="{D8994EA8-A024-4D41-9028-C8CBE3CFBFC5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24">
            <a:extLst>
              <a:ext uri="{FF2B5EF4-FFF2-40B4-BE49-F238E27FC236}">
                <a16:creationId xmlns:a16="http://schemas.microsoft.com/office/drawing/2014/main" id="{809D5AF8-52AD-4C66-9C4C-C724BEDE3D31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25">
            <a:extLst>
              <a:ext uri="{FF2B5EF4-FFF2-40B4-BE49-F238E27FC236}">
                <a16:creationId xmlns:a16="http://schemas.microsoft.com/office/drawing/2014/main" id="{034DF6D6-906C-468A-ADBB-D234B47ED52D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TextBox 6">
            <a:extLst>
              <a:ext uri="{FF2B5EF4-FFF2-40B4-BE49-F238E27FC236}">
                <a16:creationId xmlns:a16="http://schemas.microsoft.com/office/drawing/2014/main" id="{771E7F43-AE66-41D5-A6B5-9C3294C1B444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7" name="TextBox 7">
            <a:extLst>
              <a:ext uri="{FF2B5EF4-FFF2-40B4-BE49-F238E27FC236}">
                <a16:creationId xmlns:a16="http://schemas.microsoft.com/office/drawing/2014/main" id="{6BBA1939-48F1-4B0D-A28E-6E97143C92DA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8" name="TextBox 8">
            <a:extLst>
              <a:ext uri="{FF2B5EF4-FFF2-40B4-BE49-F238E27FC236}">
                <a16:creationId xmlns:a16="http://schemas.microsoft.com/office/drawing/2014/main" id="{533B0A41-2400-4BD8-9929-EA3FE3A7E2FF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10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529" name="TextBox 12">
            <a:extLst>
              <a:ext uri="{FF2B5EF4-FFF2-40B4-BE49-F238E27FC236}">
                <a16:creationId xmlns:a16="http://schemas.microsoft.com/office/drawing/2014/main" id="{7B261796-BB2D-4448-9FFA-F3D682165545}"/>
              </a:ext>
            </a:extLst>
          </p:cNvPr>
          <p:cNvSpPr/>
          <p:nvPr/>
        </p:nvSpPr>
        <p:spPr>
          <a:xfrm>
            <a:off x="9679320" y="3053520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0" name="TextBox 13">
            <a:extLst>
              <a:ext uri="{FF2B5EF4-FFF2-40B4-BE49-F238E27FC236}">
                <a16:creationId xmlns:a16="http://schemas.microsoft.com/office/drawing/2014/main" id="{D87AC862-F461-48B2-883D-8B4147041BBB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531" name="TextBox 14">
            <a:extLst>
              <a:ext uri="{FF2B5EF4-FFF2-40B4-BE49-F238E27FC236}">
                <a16:creationId xmlns:a16="http://schemas.microsoft.com/office/drawing/2014/main" id="{7A78F28D-DCCD-4524-9608-784B33D8F875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2D783128-3EA8-47F6-B3EA-7216881B2A5F}"/>
              </a:ext>
            </a:extLst>
          </p:cNvPr>
          <p:cNvGrpSpPr/>
          <p:nvPr/>
        </p:nvGrpSpPr>
        <p:grpSpPr>
          <a:xfrm>
            <a:off x="128675" y="943569"/>
            <a:ext cx="4473902" cy="1995059"/>
            <a:chOff x="163825" y="1049211"/>
            <a:chExt cx="4473902" cy="1995059"/>
          </a:xfrm>
        </p:grpSpPr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745CBF39-06AC-4F8D-AE85-C0D1FFCA252F}"/>
                </a:ext>
              </a:extLst>
            </p:cNvPr>
            <p:cNvSpPr txBox="1"/>
            <p:nvPr/>
          </p:nvSpPr>
          <p:spPr>
            <a:xfrm>
              <a:off x="715604" y="1170912"/>
              <a:ext cx="27366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스위치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기본 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On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레이저와 연결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</a:p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Off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상태가 되면 연결된 레이저를 끔</a:t>
              </a: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2AEDA990-E7AA-41CD-9875-2444C3BF8843}"/>
                </a:ext>
              </a:extLst>
            </p:cNvPr>
            <p:cNvGrpSpPr/>
            <p:nvPr/>
          </p:nvGrpSpPr>
          <p:grpSpPr>
            <a:xfrm>
              <a:off x="361309" y="1049211"/>
              <a:ext cx="335575" cy="509000"/>
              <a:chOff x="1427626" y="2805902"/>
              <a:chExt cx="335575" cy="509000"/>
            </a:xfrm>
          </p:grpSpPr>
          <p:sp>
            <p:nvSpPr>
              <p:cNvPr id="544" name="직사각형 543">
                <a:extLst>
                  <a:ext uri="{FF2B5EF4-FFF2-40B4-BE49-F238E27FC236}">
                    <a16:creationId xmlns:a16="http://schemas.microsoft.com/office/drawing/2014/main" id="{C224D422-6004-45E0-AAB1-1F89D951E8A2}"/>
                  </a:ext>
                </a:extLst>
              </p:cNvPr>
              <p:cNvSpPr/>
              <p:nvPr/>
            </p:nvSpPr>
            <p:spPr>
              <a:xfrm>
                <a:off x="1427626" y="2992072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45" name="그룹 544">
                <a:extLst>
                  <a:ext uri="{FF2B5EF4-FFF2-40B4-BE49-F238E27FC236}">
                    <a16:creationId xmlns:a16="http://schemas.microsoft.com/office/drawing/2014/main" id="{7F9B3935-1FD6-4410-BE8B-CB1E5F581F8F}"/>
                  </a:ext>
                </a:extLst>
              </p:cNvPr>
              <p:cNvGrpSpPr/>
              <p:nvPr/>
            </p:nvGrpSpPr>
            <p:grpSpPr>
              <a:xfrm>
                <a:off x="1434223" y="2805902"/>
                <a:ext cx="328978" cy="256426"/>
                <a:chOff x="9136332" y="4752869"/>
                <a:chExt cx="328978" cy="256426"/>
              </a:xfrm>
            </p:grpSpPr>
            <p:sp>
              <p:nvSpPr>
                <p:cNvPr id="546" name="타원 179">
                  <a:extLst>
                    <a:ext uri="{FF2B5EF4-FFF2-40B4-BE49-F238E27FC236}">
                      <a16:creationId xmlns:a16="http://schemas.microsoft.com/office/drawing/2014/main" id="{C9410A8B-E7DA-4DE5-AFEE-9F540681204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7" name="TextBox 180">
                  <a:extLst>
                    <a:ext uri="{FF2B5EF4-FFF2-40B4-BE49-F238E27FC236}">
                      <a16:creationId xmlns:a16="http://schemas.microsoft.com/office/drawing/2014/main" id="{BE82A1FC-3E89-4123-AF59-C27FB4A9157F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555" name="TextBox 554">
              <a:extLst>
                <a:ext uri="{FF2B5EF4-FFF2-40B4-BE49-F238E27FC236}">
                  <a16:creationId xmlns:a16="http://schemas.microsoft.com/office/drawing/2014/main" id="{FE01E5D0-24C4-4C2A-9BFF-55E4C4B958AA}"/>
                </a:ext>
              </a:extLst>
            </p:cNvPr>
            <p:cNvSpPr txBox="1"/>
            <p:nvPr/>
          </p:nvSpPr>
          <p:spPr>
            <a:xfrm>
              <a:off x="1758413" y="2767271"/>
              <a:ext cx="28793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9m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위치에서부터 천장까지 벽으로 연결</a:t>
              </a:r>
            </a:p>
          </p:txBody>
        </p:sp>
        <p:sp>
          <p:nvSpPr>
            <p:cNvPr id="556" name="직사각형 555">
              <a:extLst>
                <a:ext uri="{FF2B5EF4-FFF2-40B4-BE49-F238E27FC236}">
                  <a16:creationId xmlns:a16="http://schemas.microsoft.com/office/drawing/2014/main" id="{6E136BF3-6C55-4FC4-A688-A5F9987BD11D}"/>
                </a:ext>
              </a:extLst>
            </p:cNvPr>
            <p:cNvSpPr/>
            <p:nvPr/>
          </p:nvSpPr>
          <p:spPr>
            <a:xfrm>
              <a:off x="334253" y="2864083"/>
              <a:ext cx="1264460" cy="83376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9" name="TextBox 558">
              <a:extLst>
                <a:ext uri="{FF2B5EF4-FFF2-40B4-BE49-F238E27FC236}">
                  <a16:creationId xmlns:a16="http://schemas.microsoft.com/office/drawing/2014/main" id="{B74CB74F-F13F-471A-82C6-B01399664F99}"/>
                </a:ext>
              </a:extLst>
            </p:cNvPr>
            <p:cNvSpPr txBox="1"/>
            <p:nvPr/>
          </p:nvSpPr>
          <p:spPr>
            <a:xfrm>
              <a:off x="752040" y="2065008"/>
              <a:ext cx="38827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레이저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 9.5m 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높이에 위치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.</a:t>
              </a:r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 스위치에 의해 꺼질 수 있음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1567441E-FC80-4880-BA03-1B757FBF3167}"/>
                </a:ext>
              </a:extLst>
            </p:cNvPr>
            <p:cNvGrpSpPr/>
            <p:nvPr/>
          </p:nvGrpSpPr>
          <p:grpSpPr>
            <a:xfrm>
              <a:off x="163825" y="1728930"/>
              <a:ext cx="368570" cy="942528"/>
              <a:chOff x="32331" y="1971982"/>
              <a:chExt cx="368570" cy="942528"/>
            </a:xfrm>
          </p:grpSpPr>
          <p:cxnSp>
            <p:nvCxnSpPr>
              <p:cNvPr id="557" name="직선 화살표 연결선 556">
                <a:extLst>
                  <a:ext uri="{FF2B5EF4-FFF2-40B4-BE49-F238E27FC236}">
                    <a16:creationId xmlns:a16="http://schemas.microsoft.com/office/drawing/2014/main" id="{EC05A0F1-B89C-403C-B53E-F944EC68AD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0901" y="2109960"/>
                <a:ext cx="0" cy="804550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grpSp>
            <p:nvGrpSpPr>
              <p:cNvPr id="560" name="그룹 559">
                <a:extLst>
                  <a:ext uri="{FF2B5EF4-FFF2-40B4-BE49-F238E27FC236}">
                    <a16:creationId xmlns:a16="http://schemas.microsoft.com/office/drawing/2014/main" id="{3737E228-EABE-4B21-BFE2-EAEBE8530D6C}"/>
                  </a:ext>
                </a:extLst>
              </p:cNvPr>
              <p:cNvGrpSpPr/>
              <p:nvPr/>
            </p:nvGrpSpPr>
            <p:grpSpPr>
              <a:xfrm>
                <a:off x="32331" y="1971982"/>
                <a:ext cx="328978" cy="256426"/>
                <a:chOff x="9136332" y="4752869"/>
                <a:chExt cx="328978" cy="256426"/>
              </a:xfrm>
            </p:grpSpPr>
            <p:sp>
              <p:nvSpPr>
                <p:cNvPr id="561" name="타원 179">
                  <a:extLst>
                    <a:ext uri="{FF2B5EF4-FFF2-40B4-BE49-F238E27FC236}">
                      <a16:creationId xmlns:a16="http://schemas.microsoft.com/office/drawing/2014/main" id="{E2B06DEA-490A-4795-9850-2A1F608AE75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62" name="TextBox 180">
                  <a:extLst>
                    <a:ext uri="{FF2B5EF4-FFF2-40B4-BE49-F238E27FC236}">
                      <a16:creationId xmlns:a16="http://schemas.microsoft.com/office/drawing/2014/main" id="{67325F90-198A-41F8-9C6D-A9B979512D2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19F183DC-18FA-4E31-9DAB-E0BED842B0D9}"/>
              </a:ext>
            </a:extLst>
          </p:cNvPr>
          <p:cNvGrpSpPr/>
          <p:nvPr/>
        </p:nvGrpSpPr>
        <p:grpSpPr>
          <a:xfrm>
            <a:off x="808933" y="1142669"/>
            <a:ext cx="8773945" cy="5535746"/>
            <a:chOff x="606435" y="1142669"/>
            <a:chExt cx="8773945" cy="5535746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D2E93815-359D-4A8C-8FE0-CAE53754B44D}"/>
                </a:ext>
              </a:extLst>
            </p:cNvPr>
            <p:cNvGrpSpPr/>
            <p:nvPr/>
          </p:nvGrpSpPr>
          <p:grpSpPr>
            <a:xfrm>
              <a:off x="606435" y="1142669"/>
              <a:ext cx="7396452" cy="5535746"/>
              <a:chOff x="1205887" y="1150261"/>
              <a:chExt cx="7396452" cy="5535746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C0FD502-70F9-4D87-9112-DC558B85A856}"/>
                  </a:ext>
                </a:extLst>
              </p:cNvPr>
              <p:cNvGrpSpPr/>
              <p:nvPr/>
            </p:nvGrpSpPr>
            <p:grpSpPr>
              <a:xfrm>
                <a:off x="3442298" y="3512520"/>
                <a:ext cx="1933817" cy="1905984"/>
                <a:chOff x="219605" y="3081759"/>
                <a:chExt cx="1933817" cy="1905984"/>
              </a:xfrm>
              <a:solidFill>
                <a:schemeClr val="accent6"/>
              </a:solidFill>
            </p:grpSpPr>
            <p:sp>
              <p:nvSpPr>
                <p:cNvPr id="104" name="직사각형 148">
                  <a:extLst>
                    <a:ext uri="{FF2B5EF4-FFF2-40B4-BE49-F238E27FC236}">
                      <a16:creationId xmlns:a16="http://schemas.microsoft.com/office/drawing/2014/main" id="{5205B4FE-E254-4AF0-B816-40B61E453450}"/>
                    </a:ext>
                  </a:extLst>
                </p:cNvPr>
                <p:cNvSpPr/>
                <p:nvPr/>
              </p:nvSpPr>
              <p:spPr>
                <a:xfrm>
                  <a:off x="21960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5" name="직사각형 149">
                  <a:extLst>
                    <a:ext uri="{FF2B5EF4-FFF2-40B4-BE49-F238E27FC236}">
                      <a16:creationId xmlns:a16="http://schemas.microsoft.com/office/drawing/2014/main" id="{545714B9-A5AC-4524-8851-A9A1C02A0E38}"/>
                    </a:ext>
                  </a:extLst>
                </p:cNvPr>
                <p:cNvSpPr/>
                <p:nvPr/>
              </p:nvSpPr>
              <p:spPr>
                <a:xfrm>
                  <a:off x="54317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6" name="직사각형 150">
                  <a:extLst>
                    <a:ext uri="{FF2B5EF4-FFF2-40B4-BE49-F238E27FC236}">
                      <a16:creationId xmlns:a16="http://schemas.microsoft.com/office/drawing/2014/main" id="{04A96A95-D5BF-4CF2-A4EB-290B029B3859}"/>
                    </a:ext>
                  </a:extLst>
                </p:cNvPr>
                <p:cNvSpPr/>
                <p:nvPr/>
              </p:nvSpPr>
              <p:spPr>
                <a:xfrm>
                  <a:off x="867273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7" name="직사각형 151">
                  <a:extLst>
                    <a:ext uri="{FF2B5EF4-FFF2-40B4-BE49-F238E27FC236}">
                      <a16:creationId xmlns:a16="http://schemas.microsoft.com/office/drawing/2014/main" id="{097C5BB4-207F-4F88-A1DB-5F09C15874E2}"/>
                    </a:ext>
                  </a:extLst>
                </p:cNvPr>
                <p:cNvSpPr/>
                <p:nvPr/>
              </p:nvSpPr>
              <p:spPr>
                <a:xfrm>
                  <a:off x="119084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8" name="직사각형 156">
                  <a:extLst>
                    <a:ext uri="{FF2B5EF4-FFF2-40B4-BE49-F238E27FC236}">
                      <a16:creationId xmlns:a16="http://schemas.microsoft.com/office/drawing/2014/main" id="{E07C74F5-EB29-4E09-90B4-DFB112CC8DFB}"/>
                    </a:ext>
                  </a:extLst>
                </p:cNvPr>
                <p:cNvSpPr/>
                <p:nvPr/>
              </p:nvSpPr>
              <p:spPr>
                <a:xfrm>
                  <a:off x="150726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직사각형 157">
                  <a:extLst>
                    <a:ext uri="{FF2B5EF4-FFF2-40B4-BE49-F238E27FC236}">
                      <a16:creationId xmlns:a16="http://schemas.microsoft.com/office/drawing/2014/main" id="{22605B04-CFAA-4380-9D8B-A5E9E7A6A269}"/>
                    </a:ext>
                  </a:extLst>
                </p:cNvPr>
                <p:cNvSpPr/>
                <p:nvPr/>
              </p:nvSpPr>
              <p:spPr>
                <a:xfrm>
                  <a:off x="1830592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0" name="직사각형 202">
                  <a:extLst>
                    <a:ext uri="{FF2B5EF4-FFF2-40B4-BE49-F238E27FC236}">
                      <a16:creationId xmlns:a16="http://schemas.microsoft.com/office/drawing/2014/main" id="{09AD783B-7F61-4EE6-A538-9986509AD4F5}"/>
                    </a:ext>
                  </a:extLst>
                </p:cNvPr>
                <p:cNvSpPr/>
                <p:nvPr/>
              </p:nvSpPr>
              <p:spPr>
                <a:xfrm>
                  <a:off x="21960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1" name="직사각형 203">
                  <a:extLst>
                    <a:ext uri="{FF2B5EF4-FFF2-40B4-BE49-F238E27FC236}">
                      <a16:creationId xmlns:a16="http://schemas.microsoft.com/office/drawing/2014/main" id="{FF10081B-4925-4CC6-BD74-B72B8535420D}"/>
                    </a:ext>
                  </a:extLst>
                </p:cNvPr>
                <p:cNvSpPr/>
                <p:nvPr/>
              </p:nvSpPr>
              <p:spPr>
                <a:xfrm>
                  <a:off x="54317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2" name="직사각형 204">
                  <a:extLst>
                    <a:ext uri="{FF2B5EF4-FFF2-40B4-BE49-F238E27FC236}">
                      <a16:creationId xmlns:a16="http://schemas.microsoft.com/office/drawing/2014/main" id="{534ADA40-35BE-4E8E-9173-0ECCF8B44845}"/>
                    </a:ext>
                  </a:extLst>
                </p:cNvPr>
                <p:cNvSpPr/>
                <p:nvPr/>
              </p:nvSpPr>
              <p:spPr>
                <a:xfrm>
                  <a:off x="867273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3" name="직사각형 205">
                  <a:extLst>
                    <a:ext uri="{FF2B5EF4-FFF2-40B4-BE49-F238E27FC236}">
                      <a16:creationId xmlns:a16="http://schemas.microsoft.com/office/drawing/2014/main" id="{2CF49E02-90F8-4F9B-AD3F-F10129B2F343}"/>
                    </a:ext>
                  </a:extLst>
                </p:cNvPr>
                <p:cNvSpPr/>
                <p:nvPr/>
              </p:nvSpPr>
              <p:spPr>
                <a:xfrm>
                  <a:off x="119084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4" name="직사각형 206">
                  <a:extLst>
                    <a:ext uri="{FF2B5EF4-FFF2-40B4-BE49-F238E27FC236}">
                      <a16:creationId xmlns:a16="http://schemas.microsoft.com/office/drawing/2014/main" id="{810115A9-F5D1-4D54-B42D-AE4DB990162C}"/>
                    </a:ext>
                  </a:extLst>
                </p:cNvPr>
                <p:cNvSpPr/>
                <p:nvPr/>
              </p:nvSpPr>
              <p:spPr>
                <a:xfrm>
                  <a:off x="150726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5" name="직사각형 207">
                  <a:extLst>
                    <a:ext uri="{FF2B5EF4-FFF2-40B4-BE49-F238E27FC236}">
                      <a16:creationId xmlns:a16="http://schemas.microsoft.com/office/drawing/2014/main" id="{68E78DA9-58C9-4FB4-8A58-57CCD55BF095}"/>
                    </a:ext>
                  </a:extLst>
                </p:cNvPr>
                <p:cNvSpPr/>
                <p:nvPr/>
              </p:nvSpPr>
              <p:spPr>
                <a:xfrm>
                  <a:off x="1830592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6" name="직사각형 148">
                  <a:extLst>
                    <a:ext uri="{FF2B5EF4-FFF2-40B4-BE49-F238E27FC236}">
                      <a16:creationId xmlns:a16="http://schemas.microsoft.com/office/drawing/2014/main" id="{D2327B64-4589-4985-AF66-05E5B02E6356}"/>
                    </a:ext>
                  </a:extLst>
                </p:cNvPr>
                <p:cNvSpPr/>
                <p:nvPr/>
              </p:nvSpPr>
              <p:spPr>
                <a:xfrm>
                  <a:off x="21960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7" name="직사각형 149">
                  <a:extLst>
                    <a:ext uri="{FF2B5EF4-FFF2-40B4-BE49-F238E27FC236}">
                      <a16:creationId xmlns:a16="http://schemas.microsoft.com/office/drawing/2014/main" id="{84CD842B-0B64-44CF-81D7-C169BA95BFA5}"/>
                    </a:ext>
                  </a:extLst>
                </p:cNvPr>
                <p:cNvSpPr/>
                <p:nvPr/>
              </p:nvSpPr>
              <p:spPr>
                <a:xfrm>
                  <a:off x="54317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8" name="직사각형 150">
                  <a:extLst>
                    <a:ext uri="{FF2B5EF4-FFF2-40B4-BE49-F238E27FC236}">
                      <a16:creationId xmlns:a16="http://schemas.microsoft.com/office/drawing/2014/main" id="{2DE3C805-1B4D-4168-901B-F82E7A751549}"/>
                    </a:ext>
                  </a:extLst>
                </p:cNvPr>
                <p:cNvSpPr/>
                <p:nvPr/>
              </p:nvSpPr>
              <p:spPr>
                <a:xfrm>
                  <a:off x="867273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19" name="직사각형 151">
                  <a:extLst>
                    <a:ext uri="{FF2B5EF4-FFF2-40B4-BE49-F238E27FC236}">
                      <a16:creationId xmlns:a16="http://schemas.microsoft.com/office/drawing/2014/main" id="{03790A20-8E56-46A8-8063-4FDF5860CDD2}"/>
                    </a:ext>
                  </a:extLst>
                </p:cNvPr>
                <p:cNvSpPr/>
                <p:nvPr/>
              </p:nvSpPr>
              <p:spPr>
                <a:xfrm>
                  <a:off x="119084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0" name="직사각형 156">
                  <a:extLst>
                    <a:ext uri="{FF2B5EF4-FFF2-40B4-BE49-F238E27FC236}">
                      <a16:creationId xmlns:a16="http://schemas.microsoft.com/office/drawing/2014/main" id="{985727FC-9A24-4767-9877-9F7B58DD04ED}"/>
                    </a:ext>
                  </a:extLst>
                </p:cNvPr>
                <p:cNvSpPr/>
                <p:nvPr/>
              </p:nvSpPr>
              <p:spPr>
                <a:xfrm>
                  <a:off x="150726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1" name="직사각형 157">
                  <a:extLst>
                    <a:ext uri="{FF2B5EF4-FFF2-40B4-BE49-F238E27FC236}">
                      <a16:creationId xmlns:a16="http://schemas.microsoft.com/office/drawing/2014/main" id="{4FB932B6-64AB-4A65-9F3A-855F1A5BD826}"/>
                    </a:ext>
                  </a:extLst>
                </p:cNvPr>
                <p:cNvSpPr/>
                <p:nvPr/>
              </p:nvSpPr>
              <p:spPr>
                <a:xfrm>
                  <a:off x="1830592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2" name="직사각형 202">
                  <a:extLst>
                    <a:ext uri="{FF2B5EF4-FFF2-40B4-BE49-F238E27FC236}">
                      <a16:creationId xmlns:a16="http://schemas.microsoft.com/office/drawing/2014/main" id="{8165F386-3018-408F-AF11-E99107D8459D}"/>
                    </a:ext>
                  </a:extLst>
                </p:cNvPr>
                <p:cNvSpPr/>
                <p:nvPr/>
              </p:nvSpPr>
              <p:spPr>
                <a:xfrm>
                  <a:off x="21960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3" name="직사각형 203">
                  <a:extLst>
                    <a:ext uri="{FF2B5EF4-FFF2-40B4-BE49-F238E27FC236}">
                      <a16:creationId xmlns:a16="http://schemas.microsoft.com/office/drawing/2014/main" id="{6CA3429A-C2A7-458E-AE38-D8F4E73D8806}"/>
                    </a:ext>
                  </a:extLst>
                </p:cNvPr>
                <p:cNvSpPr/>
                <p:nvPr/>
              </p:nvSpPr>
              <p:spPr>
                <a:xfrm>
                  <a:off x="54317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4" name="직사각형 204">
                  <a:extLst>
                    <a:ext uri="{FF2B5EF4-FFF2-40B4-BE49-F238E27FC236}">
                      <a16:creationId xmlns:a16="http://schemas.microsoft.com/office/drawing/2014/main" id="{B44CBEC2-7DF4-4C82-80A4-548BAA70A024}"/>
                    </a:ext>
                  </a:extLst>
                </p:cNvPr>
                <p:cNvSpPr/>
                <p:nvPr/>
              </p:nvSpPr>
              <p:spPr>
                <a:xfrm>
                  <a:off x="867273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5" name="직사각형 205">
                  <a:extLst>
                    <a:ext uri="{FF2B5EF4-FFF2-40B4-BE49-F238E27FC236}">
                      <a16:creationId xmlns:a16="http://schemas.microsoft.com/office/drawing/2014/main" id="{8E10803F-8EF9-4DDC-8634-6CC9F0D8F564}"/>
                    </a:ext>
                  </a:extLst>
                </p:cNvPr>
                <p:cNvSpPr/>
                <p:nvPr/>
              </p:nvSpPr>
              <p:spPr>
                <a:xfrm>
                  <a:off x="119084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6" name="직사각형 206">
                  <a:extLst>
                    <a:ext uri="{FF2B5EF4-FFF2-40B4-BE49-F238E27FC236}">
                      <a16:creationId xmlns:a16="http://schemas.microsoft.com/office/drawing/2014/main" id="{82A9D6FC-23EE-40EB-AD29-9DA8CA8BB9CA}"/>
                    </a:ext>
                  </a:extLst>
                </p:cNvPr>
                <p:cNvSpPr/>
                <p:nvPr/>
              </p:nvSpPr>
              <p:spPr>
                <a:xfrm>
                  <a:off x="150726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7" name="직사각형 207">
                  <a:extLst>
                    <a:ext uri="{FF2B5EF4-FFF2-40B4-BE49-F238E27FC236}">
                      <a16:creationId xmlns:a16="http://schemas.microsoft.com/office/drawing/2014/main" id="{B7C8AD0C-8D4D-4E46-98F5-BC16A160DF6B}"/>
                    </a:ext>
                  </a:extLst>
                </p:cNvPr>
                <p:cNvSpPr/>
                <p:nvPr/>
              </p:nvSpPr>
              <p:spPr>
                <a:xfrm>
                  <a:off x="1830592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8" name="직사각형 148">
                  <a:extLst>
                    <a:ext uri="{FF2B5EF4-FFF2-40B4-BE49-F238E27FC236}">
                      <a16:creationId xmlns:a16="http://schemas.microsoft.com/office/drawing/2014/main" id="{DE010790-78B5-424D-925C-DDC26110D712}"/>
                    </a:ext>
                  </a:extLst>
                </p:cNvPr>
                <p:cNvSpPr/>
                <p:nvPr/>
              </p:nvSpPr>
              <p:spPr>
                <a:xfrm>
                  <a:off x="21960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29" name="직사각형 149">
                  <a:extLst>
                    <a:ext uri="{FF2B5EF4-FFF2-40B4-BE49-F238E27FC236}">
                      <a16:creationId xmlns:a16="http://schemas.microsoft.com/office/drawing/2014/main" id="{BA96A6C3-3E92-4E3B-86A3-31B807BEFD4E}"/>
                    </a:ext>
                  </a:extLst>
                </p:cNvPr>
                <p:cNvSpPr/>
                <p:nvPr/>
              </p:nvSpPr>
              <p:spPr>
                <a:xfrm>
                  <a:off x="54317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0" name="직사각형 150">
                  <a:extLst>
                    <a:ext uri="{FF2B5EF4-FFF2-40B4-BE49-F238E27FC236}">
                      <a16:creationId xmlns:a16="http://schemas.microsoft.com/office/drawing/2014/main" id="{DCCE21D9-B0C3-4654-AFA0-954BC735804D}"/>
                    </a:ext>
                  </a:extLst>
                </p:cNvPr>
                <p:cNvSpPr/>
                <p:nvPr/>
              </p:nvSpPr>
              <p:spPr>
                <a:xfrm>
                  <a:off x="867273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1" name="직사각형 151">
                  <a:extLst>
                    <a:ext uri="{FF2B5EF4-FFF2-40B4-BE49-F238E27FC236}">
                      <a16:creationId xmlns:a16="http://schemas.microsoft.com/office/drawing/2014/main" id="{853E755C-5DAE-43BC-9739-5201C2BCDAAF}"/>
                    </a:ext>
                  </a:extLst>
                </p:cNvPr>
                <p:cNvSpPr/>
                <p:nvPr/>
              </p:nvSpPr>
              <p:spPr>
                <a:xfrm>
                  <a:off x="119084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2" name="직사각형 156">
                  <a:extLst>
                    <a:ext uri="{FF2B5EF4-FFF2-40B4-BE49-F238E27FC236}">
                      <a16:creationId xmlns:a16="http://schemas.microsoft.com/office/drawing/2014/main" id="{4B4B774C-4C4A-4BEF-BC7C-A6CCF67E5F05}"/>
                    </a:ext>
                  </a:extLst>
                </p:cNvPr>
                <p:cNvSpPr/>
                <p:nvPr/>
              </p:nvSpPr>
              <p:spPr>
                <a:xfrm>
                  <a:off x="150726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3" name="직사각형 157">
                  <a:extLst>
                    <a:ext uri="{FF2B5EF4-FFF2-40B4-BE49-F238E27FC236}">
                      <a16:creationId xmlns:a16="http://schemas.microsoft.com/office/drawing/2014/main" id="{4A28C1C7-68F6-4880-B5E5-A080E9C4F8D3}"/>
                    </a:ext>
                  </a:extLst>
                </p:cNvPr>
                <p:cNvSpPr/>
                <p:nvPr/>
              </p:nvSpPr>
              <p:spPr>
                <a:xfrm>
                  <a:off x="1830592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4" name="직사각형 202">
                  <a:extLst>
                    <a:ext uri="{FF2B5EF4-FFF2-40B4-BE49-F238E27FC236}">
                      <a16:creationId xmlns:a16="http://schemas.microsoft.com/office/drawing/2014/main" id="{0A514D32-CD6F-4C3C-A65F-E9FDAF8FDDBF}"/>
                    </a:ext>
                  </a:extLst>
                </p:cNvPr>
                <p:cNvSpPr/>
                <p:nvPr/>
              </p:nvSpPr>
              <p:spPr>
                <a:xfrm>
                  <a:off x="21960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5" name="직사각형 203">
                  <a:extLst>
                    <a:ext uri="{FF2B5EF4-FFF2-40B4-BE49-F238E27FC236}">
                      <a16:creationId xmlns:a16="http://schemas.microsoft.com/office/drawing/2014/main" id="{6BD295E6-3742-47C7-BA4D-17682EAE9DE9}"/>
                    </a:ext>
                  </a:extLst>
                </p:cNvPr>
                <p:cNvSpPr/>
                <p:nvPr/>
              </p:nvSpPr>
              <p:spPr>
                <a:xfrm>
                  <a:off x="54317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6" name="직사각형 204">
                  <a:extLst>
                    <a:ext uri="{FF2B5EF4-FFF2-40B4-BE49-F238E27FC236}">
                      <a16:creationId xmlns:a16="http://schemas.microsoft.com/office/drawing/2014/main" id="{374281B9-357B-4BAA-96F6-CB51FAA0F848}"/>
                    </a:ext>
                  </a:extLst>
                </p:cNvPr>
                <p:cNvSpPr/>
                <p:nvPr/>
              </p:nvSpPr>
              <p:spPr>
                <a:xfrm>
                  <a:off x="867273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7" name="직사각형 205">
                  <a:extLst>
                    <a:ext uri="{FF2B5EF4-FFF2-40B4-BE49-F238E27FC236}">
                      <a16:creationId xmlns:a16="http://schemas.microsoft.com/office/drawing/2014/main" id="{C4F6626F-8E01-4603-917E-36C10FB29491}"/>
                    </a:ext>
                  </a:extLst>
                </p:cNvPr>
                <p:cNvSpPr/>
                <p:nvPr/>
              </p:nvSpPr>
              <p:spPr>
                <a:xfrm>
                  <a:off x="119084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8" name="직사각형 206">
                  <a:extLst>
                    <a:ext uri="{FF2B5EF4-FFF2-40B4-BE49-F238E27FC236}">
                      <a16:creationId xmlns:a16="http://schemas.microsoft.com/office/drawing/2014/main" id="{AC2B6361-9E94-484D-9FA9-B5E291E7FC7D}"/>
                    </a:ext>
                  </a:extLst>
                </p:cNvPr>
                <p:cNvSpPr/>
                <p:nvPr/>
              </p:nvSpPr>
              <p:spPr>
                <a:xfrm>
                  <a:off x="150726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39" name="직사각형 207">
                  <a:extLst>
                    <a:ext uri="{FF2B5EF4-FFF2-40B4-BE49-F238E27FC236}">
                      <a16:creationId xmlns:a16="http://schemas.microsoft.com/office/drawing/2014/main" id="{4838E513-533D-4207-BEAC-6DA4BAA1B857}"/>
                    </a:ext>
                  </a:extLst>
                </p:cNvPr>
                <p:cNvSpPr/>
                <p:nvPr/>
              </p:nvSpPr>
              <p:spPr>
                <a:xfrm>
                  <a:off x="1830592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66F2064E-C928-4B52-9C3F-C2C25786D82F}"/>
                  </a:ext>
                </a:extLst>
              </p:cNvPr>
              <p:cNvGrpSpPr/>
              <p:nvPr/>
            </p:nvGrpSpPr>
            <p:grpSpPr>
              <a:xfrm>
                <a:off x="5375270" y="3512520"/>
                <a:ext cx="1933817" cy="1905984"/>
                <a:chOff x="2152577" y="3081759"/>
                <a:chExt cx="1933817" cy="190598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367" name="직사각형 148">
                  <a:extLst>
                    <a:ext uri="{FF2B5EF4-FFF2-40B4-BE49-F238E27FC236}">
                      <a16:creationId xmlns:a16="http://schemas.microsoft.com/office/drawing/2014/main" id="{CC902E4F-F929-405D-8393-702A3784673C}"/>
                    </a:ext>
                  </a:extLst>
                </p:cNvPr>
                <p:cNvSpPr/>
                <p:nvPr/>
              </p:nvSpPr>
              <p:spPr>
                <a:xfrm>
                  <a:off x="215257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8" name="직사각형 149">
                  <a:extLst>
                    <a:ext uri="{FF2B5EF4-FFF2-40B4-BE49-F238E27FC236}">
                      <a16:creationId xmlns:a16="http://schemas.microsoft.com/office/drawing/2014/main" id="{2694B4F4-4F8D-414B-AA92-B5BE55E19762}"/>
                    </a:ext>
                  </a:extLst>
                </p:cNvPr>
                <p:cNvSpPr/>
                <p:nvPr/>
              </p:nvSpPr>
              <p:spPr>
                <a:xfrm>
                  <a:off x="247614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69" name="직사각형 150">
                  <a:extLst>
                    <a:ext uri="{FF2B5EF4-FFF2-40B4-BE49-F238E27FC236}">
                      <a16:creationId xmlns:a16="http://schemas.microsoft.com/office/drawing/2014/main" id="{C1F2F611-6D79-45C4-834D-F5EFADC2E786}"/>
                    </a:ext>
                  </a:extLst>
                </p:cNvPr>
                <p:cNvSpPr/>
                <p:nvPr/>
              </p:nvSpPr>
              <p:spPr>
                <a:xfrm>
                  <a:off x="2800245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0" name="직사각형 151">
                  <a:extLst>
                    <a:ext uri="{FF2B5EF4-FFF2-40B4-BE49-F238E27FC236}">
                      <a16:creationId xmlns:a16="http://schemas.microsoft.com/office/drawing/2014/main" id="{146D82DE-FD95-4364-8FE4-615170F3859D}"/>
                    </a:ext>
                  </a:extLst>
                </p:cNvPr>
                <p:cNvSpPr/>
                <p:nvPr/>
              </p:nvSpPr>
              <p:spPr>
                <a:xfrm>
                  <a:off x="312381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1" name="직사각형 156">
                  <a:extLst>
                    <a:ext uri="{FF2B5EF4-FFF2-40B4-BE49-F238E27FC236}">
                      <a16:creationId xmlns:a16="http://schemas.microsoft.com/office/drawing/2014/main" id="{2F1DCBA7-4F0C-4F6B-8796-3983CA85D00E}"/>
                    </a:ext>
                  </a:extLst>
                </p:cNvPr>
                <p:cNvSpPr/>
                <p:nvPr/>
              </p:nvSpPr>
              <p:spPr>
                <a:xfrm>
                  <a:off x="3440241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2" name="직사각형 157">
                  <a:extLst>
                    <a:ext uri="{FF2B5EF4-FFF2-40B4-BE49-F238E27FC236}">
                      <a16:creationId xmlns:a16="http://schemas.microsoft.com/office/drawing/2014/main" id="{69630134-518E-4C4D-8B3D-E88051D4F00B}"/>
                    </a:ext>
                  </a:extLst>
                </p:cNvPr>
                <p:cNvSpPr/>
                <p:nvPr/>
              </p:nvSpPr>
              <p:spPr>
                <a:xfrm>
                  <a:off x="3763564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3" name="직사각형 202">
                  <a:extLst>
                    <a:ext uri="{FF2B5EF4-FFF2-40B4-BE49-F238E27FC236}">
                      <a16:creationId xmlns:a16="http://schemas.microsoft.com/office/drawing/2014/main" id="{8C096F68-5BD9-47B0-ABA1-54BBBFBF33AF}"/>
                    </a:ext>
                  </a:extLst>
                </p:cNvPr>
                <p:cNvSpPr/>
                <p:nvPr/>
              </p:nvSpPr>
              <p:spPr>
                <a:xfrm>
                  <a:off x="215257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4" name="직사각형 203">
                  <a:extLst>
                    <a:ext uri="{FF2B5EF4-FFF2-40B4-BE49-F238E27FC236}">
                      <a16:creationId xmlns:a16="http://schemas.microsoft.com/office/drawing/2014/main" id="{5F08F635-CB43-4766-A7D2-6DE265EA94EF}"/>
                    </a:ext>
                  </a:extLst>
                </p:cNvPr>
                <p:cNvSpPr/>
                <p:nvPr/>
              </p:nvSpPr>
              <p:spPr>
                <a:xfrm>
                  <a:off x="247614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5" name="직사각형 204">
                  <a:extLst>
                    <a:ext uri="{FF2B5EF4-FFF2-40B4-BE49-F238E27FC236}">
                      <a16:creationId xmlns:a16="http://schemas.microsoft.com/office/drawing/2014/main" id="{9A4B9C56-6939-41C2-BD15-94F4EAAE4806}"/>
                    </a:ext>
                  </a:extLst>
                </p:cNvPr>
                <p:cNvSpPr/>
                <p:nvPr/>
              </p:nvSpPr>
              <p:spPr>
                <a:xfrm>
                  <a:off x="2800245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6" name="직사각형 205">
                  <a:extLst>
                    <a:ext uri="{FF2B5EF4-FFF2-40B4-BE49-F238E27FC236}">
                      <a16:creationId xmlns:a16="http://schemas.microsoft.com/office/drawing/2014/main" id="{21C18E89-1F73-4EFD-93BD-5DD28966696F}"/>
                    </a:ext>
                  </a:extLst>
                </p:cNvPr>
                <p:cNvSpPr/>
                <p:nvPr/>
              </p:nvSpPr>
              <p:spPr>
                <a:xfrm>
                  <a:off x="312381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7" name="직사각형 206">
                  <a:extLst>
                    <a:ext uri="{FF2B5EF4-FFF2-40B4-BE49-F238E27FC236}">
                      <a16:creationId xmlns:a16="http://schemas.microsoft.com/office/drawing/2014/main" id="{E676EF81-2E3D-4769-808A-265027ECE6C7}"/>
                    </a:ext>
                  </a:extLst>
                </p:cNvPr>
                <p:cNvSpPr/>
                <p:nvPr/>
              </p:nvSpPr>
              <p:spPr>
                <a:xfrm>
                  <a:off x="3440241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8" name="직사각형 207">
                  <a:extLst>
                    <a:ext uri="{FF2B5EF4-FFF2-40B4-BE49-F238E27FC236}">
                      <a16:creationId xmlns:a16="http://schemas.microsoft.com/office/drawing/2014/main" id="{EFD1D945-F9B6-4C91-8E1D-E9DAA8C184FA}"/>
                    </a:ext>
                  </a:extLst>
                </p:cNvPr>
                <p:cNvSpPr/>
                <p:nvPr/>
              </p:nvSpPr>
              <p:spPr>
                <a:xfrm>
                  <a:off x="3763564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79" name="직사각형 148">
                  <a:extLst>
                    <a:ext uri="{FF2B5EF4-FFF2-40B4-BE49-F238E27FC236}">
                      <a16:creationId xmlns:a16="http://schemas.microsoft.com/office/drawing/2014/main" id="{EAC1E288-1B5A-4187-AE2C-29874FC75660}"/>
                    </a:ext>
                  </a:extLst>
                </p:cNvPr>
                <p:cNvSpPr/>
                <p:nvPr/>
              </p:nvSpPr>
              <p:spPr>
                <a:xfrm>
                  <a:off x="215257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0" name="직사각형 149">
                  <a:extLst>
                    <a:ext uri="{FF2B5EF4-FFF2-40B4-BE49-F238E27FC236}">
                      <a16:creationId xmlns:a16="http://schemas.microsoft.com/office/drawing/2014/main" id="{62E1BBCA-0B3D-41BD-A5B3-970DD2DC5A1C}"/>
                    </a:ext>
                  </a:extLst>
                </p:cNvPr>
                <p:cNvSpPr/>
                <p:nvPr/>
              </p:nvSpPr>
              <p:spPr>
                <a:xfrm>
                  <a:off x="247614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1" name="직사각형 150">
                  <a:extLst>
                    <a:ext uri="{FF2B5EF4-FFF2-40B4-BE49-F238E27FC236}">
                      <a16:creationId xmlns:a16="http://schemas.microsoft.com/office/drawing/2014/main" id="{B8554C13-1376-440F-BE4A-F098FC81B35C}"/>
                    </a:ext>
                  </a:extLst>
                </p:cNvPr>
                <p:cNvSpPr/>
                <p:nvPr/>
              </p:nvSpPr>
              <p:spPr>
                <a:xfrm>
                  <a:off x="2800245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2" name="직사각형 151">
                  <a:extLst>
                    <a:ext uri="{FF2B5EF4-FFF2-40B4-BE49-F238E27FC236}">
                      <a16:creationId xmlns:a16="http://schemas.microsoft.com/office/drawing/2014/main" id="{735BB35F-C736-4C2E-B4A8-20D4650EEFDA}"/>
                    </a:ext>
                  </a:extLst>
                </p:cNvPr>
                <p:cNvSpPr/>
                <p:nvPr/>
              </p:nvSpPr>
              <p:spPr>
                <a:xfrm>
                  <a:off x="312381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3" name="직사각형 156">
                  <a:extLst>
                    <a:ext uri="{FF2B5EF4-FFF2-40B4-BE49-F238E27FC236}">
                      <a16:creationId xmlns:a16="http://schemas.microsoft.com/office/drawing/2014/main" id="{A847AA33-7D2C-4A43-AE75-6A9DAFAB2DDC}"/>
                    </a:ext>
                  </a:extLst>
                </p:cNvPr>
                <p:cNvSpPr/>
                <p:nvPr/>
              </p:nvSpPr>
              <p:spPr>
                <a:xfrm>
                  <a:off x="3440241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4" name="직사각형 157">
                  <a:extLst>
                    <a:ext uri="{FF2B5EF4-FFF2-40B4-BE49-F238E27FC236}">
                      <a16:creationId xmlns:a16="http://schemas.microsoft.com/office/drawing/2014/main" id="{1E1929CC-464F-47AE-B613-1A9213DCCF06}"/>
                    </a:ext>
                  </a:extLst>
                </p:cNvPr>
                <p:cNvSpPr/>
                <p:nvPr/>
              </p:nvSpPr>
              <p:spPr>
                <a:xfrm>
                  <a:off x="3763564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5" name="직사각형 202">
                  <a:extLst>
                    <a:ext uri="{FF2B5EF4-FFF2-40B4-BE49-F238E27FC236}">
                      <a16:creationId xmlns:a16="http://schemas.microsoft.com/office/drawing/2014/main" id="{0A76F6D1-35F5-424A-A0A6-3ADCFB465F95}"/>
                    </a:ext>
                  </a:extLst>
                </p:cNvPr>
                <p:cNvSpPr/>
                <p:nvPr/>
              </p:nvSpPr>
              <p:spPr>
                <a:xfrm>
                  <a:off x="215257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6" name="직사각형 203">
                  <a:extLst>
                    <a:ext uri="{FF2B5EF4-FFF2-40B4-BE49-F238E27FC236}">
                      <a16:creationId xmlns:a16="http://schemas.microsoft.com/office/drawing/2014/main" id="{003FDC0A-06D5-4C42-80BF-7B4EB6D968B0}"/>
                    </a:ext>
                  </a:extLst>
                </p:cNvPr>
                <p:cNvSpPr/>
                <p:nvPr/>
              </p:nvSpPr>
              <p:spPr>
                <a:xfrm>
                  <a:off x="247614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7" name="직사각형 204">
                  <a:extLst>
                    <a:ext uri="{FF2B5EF4-FFF2-40B4-BE49-F238E27FC236}">
                      <a16:creationId xmlns:a16="http://schemas.microsoft.com/office/drawing/2014/main" id="{F959406D-F01E-4831-9605-38CEA5EC3B97}"/>
                    </a:ext>
                  </a:extLst>
                </p:cNvPr>
                <p:cNvSpPr/>
                <p:nvPr/>
              </p:nvSpPr>
              <p:spPr>
                <a:xfrm>
                  <a:off x="2800245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8" name="직사각형 205">
                  <a:extLst>
                    <a:ext uri="{FF2B5EF4-FFF2-40B4-BE49-F238E27FC236}">
                      <a16:creationId xmlns:a16="http://schemas.microsoft.com/office/drawing/2014/main" id="{3514A954-1E0B-4B52-BDAA-D34F8300D70C}"/>
                    </a:ext>
                  </a:extLst>
                </p:cNvPr>
                <p:cNvSpPr/>
                <p:nvPr/>
              </p:nvSpPr>
              <p:spPr>
                <a:xfrm>
                  <a:off x="312381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89" name="직사각형 206">
                  <a:extLst>
                    <a:ext uri="{FF2B5EF4-FFF2-40B4-BE49-F238E27FC236}">
                      <a16:creationId xmlns:a16="http://schemas.microsoft.com/office/drawing/2014/main" id="{F14E9331-2647-4E95-9A97-98B77ABB15B8}"/>
                    </a:ext>
                  </a:extLst>
                </p:cNvPr>
                <p:cNvSpPr/>
                <p:nvPr/>
              </p:nvSpPr>
              <p:spPr>
                <a:xfrm>
                  <a:off x="3440241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0" name="직사각형 207">
                  <a:extLst>
                    <a:ext uri="{FF2B5EF4-FFF2-40B4-BE49-F238E27FC236}">
                      <a16:creationId xmlns:a16="http://schemas.microsoft.com/office/drawing/2014/main" id="{518113FC-AFFA-40C6-928B-D00058D8ED43}"/>
                    </a:ext>
                  </a:extLst>
                </p:cNvPr>
                <p:cNvSpPr/>
                <p:nvPr/>
              </p:nvSpPr>
              <p:spPr>
                <a:xfrm>
                  <a:off x="3763564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1" name="직사각형 148">
                  <a:extLst>
                    <a:ext uri="{FF2B5EF4-FFF2-40B4-BE49-F238E27FC236}">
                      <a16:creationId xmlns:a16="http://schemas.microsoft.com/office/drawing/2014/main" id="{9F39F9E7-37BB-47A0-80EC-1D45E357BBAF}"/>
                    </a:ext>
                  </a:extLst>
                </p:cNvPr>
                <p:cNvSpPr/>
                <p:nvPr/>
              </p:nvSpPr>
              <p:spPr>
                <a:xfrm>
                  <a:off x="215257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2" name="직사각형 149">
                  <a:extLst>
                    <a:ext uri="{FF2B5EF4-FFF2-40B4-BE49-F238E27FC236}">
                      <a16:creationId xmlns:a16="http://schemas.microsoft.com/office/drawing/2014/main" id="{171A7AA3-3DAD-4C78-B0E0-48CB0DB3D7E7}"/>
                    </a:ext>
                  </a:extLst>
                </p:cNvPr>
                <p:cNvSpPr/>
                <p:nvPr/>
              </p:nvSpPr>
              <p:spPr>
                <a:xfrm>
                  <a:off x="247614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3" name="직사각형 150">
                  <a:extLst>
                    <a:ext uri="{FF2B5EF4-FFF2-40B4-BE49-F238E27FC236}">
                      <a16:creationId xmlns:a16="http://schemas.microsoft.com/office/drawing/2014/main" id="{465A381F-9746-4441-A08B-CBD0D8514405}"/>
                    </a:ext>
                  </a:extLst>
                </p:cNvPr>
                <p:cNvSpPr/>
                <p:nvPr/>
              </p:nvSpPr>
              <p:spPr>
                <a:xfrm>
                  <a:off x="2800245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4" name="직사각형 151">
                  <a:extLst>
                    <a:ext uri="{FF2B5EF4-FFF2-40B4-BE49-F238E27FC236}">
                      <a16:creationId xmlns:a16="http://schemas.microsoft.com/office/drawing/2014/main" id="{7ABD9708-366D-4A83-A5D4-8E4EB95E0F99}"/>
                    </a:ext>
                  </a:extLst>
                </p:cNvPr>
                <p:cNvSpPr/>
                <p:nvPr/>
              </p:nvSpPr>
              <p:spPr>
                <a:xfrm>
                  <a:off x="312381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5" name="직사각형 156">
                  <a:extLst>
                    <a:ext uri="{FF2B5EF4-FFF2-40B4-BE49-F238E27FC236}">
                      <a16:creationId xmlns:a16="http://schemas.microsoft.com/office/drawing/2014/main" id="{DDF0DABF-8988-401A-A735-9A20EB06AC30}"/>
                    </a:ext>
                  </a:extLst>
                </p:cNvPr>
                <p:cNvSpPr/>
                <p:nvPr/>
              </p:nvSpPr>
              <p:spPr>
                <a:xfrm>
                  <a:off x="3440241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6" name="직사각형 157">
                  <a:extLst>
                    <a:ext uri="{FF2B5EF4-FFF2-40B4-BE49-F238E27FC236}">
                      <a16:creationId xmlns:a16="http://schemas.microsoft.com/office/drawing/2014/main" id="{AC7F2F7E-DB15-4BB0-A706-21C59334839E}"/>
                    </a:ext>
                  </a:extLst>
                </p:cNvPr>
                <p:cNvSpPr/>
                <p:nvPr/>
              </p:nvSpPr>
              <p:spPr>
                <a:xfrm>
                  <a:off x="3763564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7" name="직사각형 202">
                  <a:extLst>
                    <a:ext uri="{FF2B5EF4-FFF2-40B4-BE49-F238E27FC236}">
                      <a16:creationId xmlns:a16="http://schemas.microsoft.com/office/drawing/2014/main" id="{54334371-AE30-48AC-B140-E1E61BFCCDEE}"/>
                    </a:ext>
                  </a:extLst>
                </p:cNvPr>
                <p:cNvSpPr/>
                <p:nvPr/>
              </p:nvSpPr>
              <p:spPr>
                <a:xfrm>
                  <a:off x="215257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8" name="직사각형 203">
                  <a:extLst>
                    <a:ext uri="{FF2B5EF4-FFF2-40B4-BE49-F238E27FC236}">
                      <a16:creationId xmlns:a16="http://schemas.microsoft.com/office/drawing/2014/main" id="{1B936318-E3E8-4A53-8E76-B05158E30BA2}"/>
                    </a:ext>
                  </a:extLst>
                </p:cNvPr>
                <p:cNvSpPr/>
                <p:nvPr/>
              </p:nvSpPr>
              <p:spPr>
                <a:xfrm>
                  <a:off x="247614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399" name="직사각형 204">
                  <a:extLst>
                    <a:ext uri="{FF2B5EF4-FFF2-40B4-BE49-F238E27FC236}">
                      <a16:creationId xmlns:a16="http://schemas.microsoft.com/office/drawing/2014/main" id="{0ADDDDE4-74D1-4C86-A09F-D921BF834F4F}"/>
                    </a:ext>
                  </a:extLst>
                </p:cNvPr>
                <p:cNvSpPr/>
                <p:nvPr/>
              </p:nvSpPr>
              <p:spPr>
                <a:xfrm>
                  <a:off x="2800245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0" name="직사각형 205">
                  <a:extLst>
                    <a:ext uri="{FF2B5EF4-FFF2-40B4-BE49-F238E27FC236}">
                      <a16:creationId xmlns:a16="http://schemas.microsoft.com/office/drawing/2014/main" id="{21864A4D-352C-4577-A0F9-837596903C7E}"/>
                    </a:ext>
                  </a:extLst>
                </p:cNvPr>
                <p:cNvSpPr/>
                <p:nvPr/>
              </p:nvSpPr>
              <p:spPr>
                <a:xfrm>
                  <a:off x="312381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1" name="직사각형 206">
                  <a:extLst>
                    <a:ext uri="{FF2B5EF4-FFF2-40B4-BE49-F238E27FC236}">
                      <a16:creationId xmlns:a16="http://schemas.microsoft.com/office/drawing/2014/main" id="{BBB1C9E6-2BA2-42D0-863F-47F0093CB9D4}"/>
                    </a:ext>
                  </a:extLst>
                </p:cNvPr>
                <p:cNvSpPr/>
                <p:nvPr/>
              </p:nvSpPr>
              <p:spPr>
                <a:xfrm>
                  <a:off x="3440241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02" name="직사각형 207">
                  <a:extLst>
                    <a:ext uri="{FF2B5EF4-FFF2-40B4-BE49-F238E27FC236}">
                      <a16:creationId xmlns:a16="http://schemas.microsoft.com/office/drawing/2014/main" id="{9D973131-6A4D-43FD-B79B-3B8F64B9E1FC}"/>
                    </a:ext>
                  </a:extLst>
                </p:cNvPr>
                <p:cNvSpPr/>
                <p:nvPr/>
              </p:nvSpPr>
              <p:spPr>
                <a:xfrm>
                  <a:off x="3763564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CC99DF-148E-4633-93CC-2D52FAD25BDA}"/>
                  </a:ext>
                </a:extLst>
              </p:cNvPr>
              <p:cNvGrpSpPr/>
              <p:nvPr/>
            </p:nvGrpSpPr>
            <p:grpSpPr>
              <a:xfrm>
                <a:off x="7308272" y="3512520"/>
                <a:ext cx="1294067" cy="3173487"/>
                <a:chOff x="4085579" y="3081759"/>
                <a:chExt cx="1294067" cy="3173487"/>
              </a:xfrm>
              <a:solidFill>
                <a:schemeClr val="accent6"/>
              </a:solidFill>
            </p:grpSpPr>
            <p:sp>
              <p:nvSpPr>
                <p:cNvPr id="428" name="직사각형 148">
                  <a:extLst>
                    <a:ext uri="{FF2B5EF4-FFF2-40B4-BE49-F238E27FC236}">
                      <a16:creationId xmlns:a16="http://schemas.microsoft.com/office/drawing/2014/main" id="{4A9B0FF6-60AE-4538-9A0A-AE048942FA38}"/>
                    </a:ext>
                  </a:extLst>
                </p:cNvPr>
                <p:cNvSpPr/>
                <p:nvPr/>
              </p:nvSpPr>
              <p:spPr>
                <a:xfrm>
                  <a:off x="4085579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29" name="직사각형 149">
                  <a:extLst>
                    <a:ext uri="{FF2B5EF4-FFF2-40B4-BE49-F238E27FC236}">
                      <a16:creationId xmlns:a16="http://schemas.microsoft.com/office/drawing/2014/main" id="{7E8312B9-BB39-4EA8-BA82-9E465BD1F8D0}"/>
                    </a:ext>
                  </a:extLst>
                </p:cNvPr>
                <p:cNvSpPr/>
                <p:nvPr/>
              </p:nvSpPr>
              <p:spPr>
                <a:xfrm>
                  <a:off x="4409148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0" name="직사각형 150">
                  <a:extLst>
                    <a:ext uri="{FF2B5EF4-FFF2-40B4-BE49-F238E27FC236}">
                      <a16:creationId xmlns:a16="http://schemas.microsoft.com/office/drawing/2014/main" id="{1F142411-D89F-41A5-952A-9DC1D10B0E46}"/>
                    </a:ext>
                  </a:extLst>
                </p:cNvPr>
                <p:cNvSpPr/>
                <p:nvPr/>
              </p:nvSpPr>
              <p:spPr>
                <a:xfrm>
                  <a:off x="4733247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1" name="직사각형 151">
                  <a:extLst>
                    <a:ext uri="{FF2B5EF4-FFF2-40B4-BE49-F238E27FC236}">
                      <a16:creationId xmlns:a16="http://schemas.microsoft.com/office/drawing/2014/main" id="{EE8A6552-C16D-4D54-90F1-79B899173E2D}"/>
                    </a:ext>
                  </a:extLst>
                </p:cNvPr>
                <p:cNvSpPr/>
                <p:nvPr/>
              </p:nvSpPr>
              <p:spPr>
                <a:xfrm>
                  <a:off x="5056816" y="308175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4" name="직사각형 202">
                  <a:extLst>
                    <a:ext uri="{FF2B5EF4-FFF2-40B4-BE49-F238E27FC236}">
                      <a16:creationId xmlns:a16="http://schemas.microsoft.com/office/drawing/2014/main" id="{2F70EE0F-3D02-4B0F-A292-6B133B1ABEAF}"/>
                    </a:ext>
                  </a:extLst>
                </p:cNvPr>
                <p:cNvSpPr/>
                <p:nvPr/>
              </p:nvSpPr>
              <p:spPr>
                <a:xfrm>
                  <a:off x="4085579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5" name="직사각형 203">
                  <a:extLst>
                    <a:ext uri="{FF2B5EF4-FFF2-40B4-BE49-F238E27FC236}">
                      <a16:creationId xmlns:a16="http://schemas.microsoft.com/office/drawing/2014/main" id="{7F455A58-B9DC-4C80-8046-8DDB61E9EB5B}"/>
                    </a:ext>
                  </a:extLst>
                </p:cNvPr>
                <p:cNvSpPr/>
                <p:nvPr/>
              </p:nvSpPr>
              <p:spPr>
                <a:xfrm>
                  <a:off x="4409148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6" name="직사각형 204">
                  <a:extLst>
                    <a:ext uri="{FF2B5EF4-FFF2-40B4-BE49-F238E27FC236}">
                      <a16:creationId xmlns:a16="http://schemas.microsoft.com/office/drawing/2014/main" id="{3C985D18-7D23-4303-98BC-4383C6CD8171}"/>
                    </a:ext>
                  </a:extLst>
                </p:cNvPr>
                <p:cNvSpPr/>
                <p:nvPr/>
              </p:nvSpPr>
              <p:spPr>
                <a:xfrm>
                  <a:off x="4733247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37" name="직사각형 205">
                  <a:extLst>
                    <a:ext uri="{FF2B5EF4-FFF2-40B4-BE49-F238E27FC236}">
                      <a16:creationId xmlns:a16="http://schemas.microsoft.com/office/drawing/2014/main" id="{2F4C0B13-B704-4947-9610-35C68FC29C08}"/>
                    </a:ext>
                  </a:extLst>
                </p:cNvPr>
                <p:cNvSpPr/>
                <p:nvPr/>
              </p:nvSpPr>
              <p:spPr>
                <a:xfrm>
                  <a:off x="5056816" y="339741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0" name="직사각형 148">
                  <a:extLst>
                    <a:ext uri="{FF2B5EF4-FFF2-40B4-BE49-F238E27FC236}">
                      <a16:creationId xmlns:a16="http://schemas.microsoft.com/office/drawing/2014/main" id="{5532E6ED-9706-44B4-A99D-B3DEE0F6E286}"/>
                    </a:ext>
                  </a:extLst>
                </p:cNvPr>
                <p:cNvSpPr/>
                <p:nvPr/>
              </p:nvSpPr>
              <p:spPr>
                <a:xfrm>
                  <a:off x="4085579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1" name="직사각형 149">
                  <a:extLst>
                    <a:ext uri="{FF2B5EF4-FFF2-40B4-BE49-F238E27FC236}">
                      <a16:creationId xmlns:a16="http://schemas.microsoft.com/office/drawing/2014/main" id="{3F12D06A-13E2-46A7-BC32-B403F48CCF65}"/>
                    </a:ext>
                  </a:extLst>
                </p:cNvPr>
                <p:cNvSpPr/>
                <p:nvPr/>
              </p:nvSpPr>
              <p:spPr>
                <a:xfrm>
                  <a:off x="4409148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2" name="직사각형 150">
                  <a:extLst>
                    <a:ext uri="{FF2B5EF4-FFF2-40B4-BE49-F238E27FC236}">
                      <a16:creationId xmlns:a16="http://schemas.microsoft.com/office/drawing/2014/main" id="{5399B6B9-F4D5-4286-8320-486A6B8452CB}"/>
                    </a:ext>
                  </a:extLst>
                </p:cNvPr>
                <p:cNvSpPr/>
                <p:nvPr/>
              </p:nvSpPr>
              <p:spPr>
                <a:xfrm>
                  <a:off x="4733247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3" name="직사각형 151">
                  <a:extLst>
                    <a:ext uri="{FF2B5EF4-FFF2-40B4-BE49-F238E27FC236}">
                      <a16:creationId xmlns:a16="http://schemas.microsoft.com/office/drawing/2014/main" id="{CD693343-27F8-4A02-9EFA-AC1DAC0038C4}"/>
                    </a:ext>
                  </a:extLst>
                </p:cNvPr>
                <p:cNvSpPr/>
                <p:nvPr/>
              </p:nvSpPr>
              <p:spPr>
                <a:xfrm>
                  <a:off x="5056816" y="371555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6" name="직사각형 202">
                  <a:extLst>
                    <a:ext uri="{FF2B5EF4-FFF2-40B4-BE49-F238E27FC236}">
                      <a16:creationId xmlns:a16="http://schemas.microsoft.com/office/drawing/2014/main" id="{2378E6DD-5590-4407-AFFE-035684C53B90}"/>
                    </a:ext>
                  </a:extLst>
                </p:cNvPr>
                <p:cNvSpPr/>
                <p:nvPr/>
              </p:nvSpPr>
              <p:spPr>
                <a:xfrm>
                  <a:off x="4085579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7" name="직사각형 203">
                  <a:extLst>
                    <a:ext uri="{FF2B5EF4-FFF2-40B4-BE49-F238E27FC236}">
                      <a16:creationId xmlns:a16="http://schemas.microsoft.com/office/drawing/2014/main" id="{C88B3AB6-BE22-4682-B4E5-896106B9C617}"/>
                    </a:ext>
                  </a:extLst>
                </p:cNvPr>
                <p:cNvSpPr/>
                <p:nvPr/>
              </p:nvSpPr>
              <p:spPr>
                <a:xfrm>
                  <a:off x="4409148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8" name="직사각형 204">
                  <a:extLst>
                    <a:ext uri="{FF2B5EF4-FFF2-40B4-BE49-F238E27FC236}">
                      <a16:creationId xmlns:a16="http://schemas.microsoft.com/office/drawing/2014/main" id="{AE26FD12-6633-4BFF-BC0B-BD7D64CBCBB4}"/>
                    </a:ext>
                  </a:extLst>
                </p:cNvPr>
                <p:cNvSpPr/>
                <p:nvPr/>
              </p:nvSpPr>
              <p:spPr>
                <a:xfrm>
                  <a:off x="4733247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49" name="직사각형 205">
                  <a:extLst>
                    <a:ext uri="{FF2B5EF4-FFF2-40B4-BE49-F238E27FC236}">
                      <a16:creationId xmlns:a16="http://schemas.microsoft.com/office/drawing/2014/main" id="{FFE98B0F-B124-43B2-B081-C384727C9F35}"/>
                    </a:ext>
                  </a:extLst>
                </p:cNvPr>
                <p:cNvSpPr/>
                <p:nvPr/>
              </p:nvSpPr>
              <p:spPr>
                <a:xfrm>
                  <a:off x="5056816" y="403120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2" name="직사각형 148">
                  <a:extLst>
                    <a:ext uri="{FF2B5EF4-FFF2-40B4-BE49-F238E27FC236}">
                      <a16:creationId xmlns:a16="http://schemas.microsoft.com/office/drawing/2014/main" id="{72A92C9A-0697-44CF-ACB2-9F20EACB7E1A}"/>
                    </a:ext>
                  </a:extLst>
                </p:cNvPr>
                <p:cNvSpPr/>
                <p:nvPr/>
              </p:nvSpPr>
              <p:spPr>
                <a:xfrm>
                  <a:off x="4085579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3" name="직사각형 149">
                  <a:extLst>
                    <a:ext uri="{FF2B5EF4-FFF2-40B4-BE49-F238E27FC236}">
                      <a16:creationId xmlns:a16="http://schemas.microsoft.com/office/drawing/2014/main" id="{615B3B9B-BFF1-49D0-B767-54B8879271A6}"/>
                    </a:ext>
                  </a:extLst>
                </p:cNvPr>
                <p:cNvSpPr/>
                <p:nvPr/>
              </p:nvSpPr>
              <p:spPr>
                <a:xfrm>
                  <a:off x="4409148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4" name="직사각형 150">
                  <a:extLst>
                    <a:ext uri="{FF2B5EF4-FFF2-40B4-BE49-F238E27FC236}">
                      <a16:creationId xmlns:a16="http://schemas.microsoft.com/office/drawing/2014/main" id="{D4EA9FB8-729C-4228-8AD2-67FFEBE5486E}"/>
                    </a:ext>
                  </a:extLst>
                </p:cNvPr>
                <p:cNvSpPr/>
                <p:nvPr/>
              </p:nvSpPr>
              <p:spPr>
                <a:xfrm>
                  <a:off x="4733247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5" name="직사각형 151">
                  <a:extLst>
                    <a:ext uri="{FF2B5EF4-FFF2-40B4-BE49-F238E27FC236}">
                      <a16:creationId xmlns:a16="http://schemas.microsoft.com/office/drawing/2014/main" id="{1535E80A-5B3B-4599-944C-AF5C531373CC}"/>
                    </a:ext>
                  </a:extLst>
                </p:cNvPr>
                <p:cNvSpPr/>
                <p:nvPr/>
              </p:nvSpPr>
              <p:spPr>
                <a:xfrm>
                  <a:off x="5056816" y="43492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8" name="직사각형 202">
                  <a:extLst>
                    <a:ext uri="{FF2B5EF4-FFF2-40B4-BE49-F238E27FC236}">
                      <a16:creationId xmlns:a16="http://schemas.microsoft.com/office/drawing/2014/main" id="{FC254C03-128F-46C3-B9DF-85098D414391}"/>
                    </a:ext>
                  </a:extLst>
                </p:cNvPr>
                <p:cNvSpPr/>
                <p:nvPr/>
              </p:nvSpPr>
              <p:spPr>
                <a:xfrm>
                  <a:off x="4085579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59" name="직사각형 203">
                  <a:extLst>
                    <a:ext uri="{FF2B5EF4-FFF2-40B4-BE49-F238E27FC236}">
                      <a16:creationId xmlns:a16="http://schemas.microsoft.com/office/drawing/2014/main" id="{65E86241-26BD-4868-9E00-9A01DBD8D818}"/>
                    </a:ext>
                  </a:extLst>
                </p:cNvPr>
                <p:cNvSpPr/>
                <p:nvPr/>
              </p:nvSpPr>
              <p:spPr>
                <a:xfrm>
                  <a:off x="4409148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0" name="직사각형 204">
                  <a:extLst>
                    <a:ext uri="{FF2B5EF4-FFF2-40B4-BE49-F238E27FC236}">
                      <a16:creationId xmlns:a16="http://schemas.microsoft.com/office/drawing/2014/main" id="{3E3F95C8-5179-4CA0-8D96-8A35A7F041F6}"/>
                    </a:ext>
                  </a:extLst>
                </p:cNvPr>
                <p:cNvSpPr/>
                <p:nvPr/>
              </p:nvSpPr>
              <p:spPr>
                <a:xfrm>
                  <a:off x="4733247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1" name="직사각형 205">
                  <a:extLst>
                    <a:ext uri="{FF2B5EF4-FFF2-40B4-BE49-F238E27FC236}">
                      <a16:creationId xmlns:a16="http://schemas.microsoft.com/office/drawing/2014/main" id="{DAE0EB92-CB43-4FB4-A0DA-6E1C98A2AF9A}"/>
                    </a:ext>
                  </a:extLst>
                </p:cNvPr>
                <p:cNvSpPr/>
                <p:nvPr/>
              </p:nvSpPr>
              <p:spPr>
                <a:xfrm>
                  <a:off x="5056816" y="46649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4" name="직사각형 148">
                  <a:extLst>
                    <a:ext uri="{FF2B5EF4-FFF2-40B4-BE49-F238E27FC236}">
                      <a16:creationId xmlns:a16="http://schemas.microsoft.com/office/drawing/2014/main" id="{00EC815A-FECA-45D5-8131-2DC64629B2D9}"/>
                    </a:ext>
                  </a:extLst>
                </p:cNvPr>
                <p:cNvSpPr/>
                <p:nvPr/>
              </p:nvSpPr>
              <p:spPr>
                <a:xfrm>
                  <a:off x="4085579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5" name="직사각형 149">
                  <a:extLst>
                    <a:ext uri="{FF2B5EF4-FFF2-40B4-BE49-F238E27FC236}">
                      <a16:creationId xmlns:a16="http://schemas.microsoft.com/office/drawing/2014/main" id="{AC5C5810-6552-447C-BB85-4D1202938231}"/>
                    </a:ext>
                  </a:extLst>
                </p:cNvPr>
                <p:cNvSpPr/>
                <p:nvPr/>
              </p:nvSpPr>
              <p:spPr>
                <a:xfrm>
                  <a:off x="4409148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6" name="직사각형 150">
                  <a:extLst>
                    <a:ext uri="{FF2B5EF4-FFF2-40B4-BE49-F238E27FC236}">
                      <a16:creationId xmlns:a16="http://schemas.microsoft.com/office/drawing/2014/main" id="{66A67B29-B923-4397-BC06-830A77A13D79}"/>
                    </a:ext>
                  </a:extLst>
                </p:cNvPr>
                <p:cNvSpPr/>
                <p:nvPr/>
              </p:nvSpPr>
              <p:spPr>
                <a:xfrm>
                  <a:off x="4733247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7" name="직사각형 151">
                  <a:extLst>
                    <a:ext uri="{FF2B5EF4-FFF2-40B4-BE49-F238E27FC236}">
                      <a16:creationId xmlns:a16="http://schemas.microsoft.com/office/drawing/2014/main" id="{7C6B6565-8278-494F-99BF-D837CB917431}"/>
                    </a:ext>
                  </a:extLst>
                </p:cNvPr>
                <p:cNvSpPr/>
                <p:nvPr/>
              </p:nvSpPr>
              <p:spPr>
                <a:xfrm>
                  <a:off x="5056816" y="4982970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8" name="직사각형 202">
                  <a:extLst>
                    <a:ext uri="{FF2B5EF4-FFF2-40B4-BE49-F238E27FC236}">
                      <a16:creationId xmlns:a16="http://schemas.microsoft.com/office/drawing/2014/main" id="{0D8496E8-1052-422E-816D-59BBDEBBDB7C}"/>
                    </a:ext>
                  </a:extLst>
                </p:cNvPr>
                <p:cNvSpPr/>
                <p:nvPr/>
              </p:nvSpPr>
              <p:spPr>
                <a:xfrm>
                  <a:off x="4085579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69" name="직사각형 203">
                  <a:extLst>
                    <a:ext uri="{FF2B5EF4-FFF2-40B4-BE49-F238E27FC236}">
                      <a16:creationId xmlns:a16="http://schemas.microsoft.com/office/drawing/2014/main" id="{2E3A65F2-06CF-424A-98C6-7FE1B8E263DB}"/>
                    </a:ext>
                  </a:extLst>
                </p:cNvPr>
                <p:cNvSpPr/>
                <p:nvPr/>
              </p:nvSpPr>
              <p:spPr>
                <a:xfrm>
                  <a:off x="4409148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0" name="직사각형 204">
                  <a:extLst>
                    <a:ext uri="{FF2B5EF4-FFF2-40B4-BE49-F238E27FC236}">
                      <a16:creationId xmlns:a16="http://schemas.microsoft.com/office/drawing/2014/main" id="{5ACCCFBE-974E-4911-989A-9A6F92E532D5}"/>
                    </a:ext>
                  </a:extLst>
                </p:cNvPr>
                <p:cNvSpPr/>
                <p:nvPr/>
              </p:nvSpPr>
              <p:spPr>
                <a:xfrm>
                  <a:off x="4733247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1" name="직사각형 205">
                  <a:extLst>
                    <a:ext uri="{FF2B5EF4-FFF2-40B4-BE49-F238E27FC236}">
                      <a16:creationId xmlns:a16="http://schemas.microsoft.com/office/drawing/2014/main" id="{AD5733A0-B6EB-4EF6-B725-AF4E83A3545F}"/>
                    </a:ext>
                  </a:extLst>
                </p:cNvPr>
                <p:cNvSpPr/>
                <p:nvPr/>
              </p:nvSpPr>
              <p:spPr>
                <a:xfrm>
                  <a:off x="5056816" y="5298621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2" name="직사각형 148">
                  <a:extLst>
                    <a:ext uri="{FF2B5EF4-FFF2-40B4-BE49-F238E27FC236}">
                      <a16:creationId xmlns:a16="http://schemas.microsoft.com/office/drawing/2014/main" id="{CC7ED089-5004-45B4-A384-885FDB3E0984}"/>
                    </a:ext>
                  </a:extLst>
                </p:cNvPr>
                <p:cNvSpPr/>
                <p:nvPr/>
              </p:nvSpPr>
              <p:spPr>
                <a:xfrm>
                  <a:off x="4085579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3" name="직사각형 149">
                  <a:extLst>
                    <a:ext uri="{FF2B5EF4-FFF2-40B4-BE49-F238E27FC236}">
                      <a16:creationId xmlns:a16="http://schemas.microsoft.com/office/drawing/2014/main" id="{7708486D-CDF2-442C-9F26-05200C0B257E}"/>
                    </a:ext>
                  </a:extLst>
                </p:cNvPr>
                <p:cNvSpPr/>
                <p:nvPr/>
              </p:nvSpPr>
              <p:spPr>
                <a:xfrm>
                  <a:off x="4409148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4" name="직사각형 150">
                  <a:extLst>
                    <a:ext uri="{FF2B5EF4-FFF2-40B4-BE49-F238E27FC236}">
                      <a16:creationId xmlns:a16="http://schemas.microsoft.com/office/drawing/2014/main" id="{BE5425D0-5CCB-4469-A8F1-28ABDA8740A5}"/>
                    </a:ext>
                  </a:extLst>
                </p:cNvPr>
                <p:cNvSpPr/>
                <p:nvPr/>
              </p:nvSpPr>
              <p:spPr>
                <a:xfrm>
                  <a:off x="4733247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5" name="직사각형 151">
                  <a:extLst>
                    <a:ext uri="{FF2B5EF4-FFF2-40B4-BE49-F238E27FC236}">
                      <a16:creationId xmlns:a16="http://schemas.microsoft.com/office/drawing/2014/main" id="{62E707A3-741C-4FCE-BD84-7E260F065D69}"/>
                    </a:ext>
                  </a:extLst>
                </p:cNvPr>
                <p:cNvSpPr/>
                <p:nvPr/>
              </p:nvSpPr>
              <p:spPr>
                <a:xfrm>
                  <a:off x="5056816" y="5616765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6" name="직사각형 202">
                  <a:extLst>
                    <a:ext uri="{FF2B5EF4-FFF2-40B4-BE49-F238E27FC236}">
                      <a16:creationId xmlns:a16="http://schemas.microsoft.com/office/drawing/2014/main" id="{0391A767-285E-4DD5-A5AC-592E8C19C4F0}"/>
                    </a:ext>
                  </a:extLst>
                </p:cNvPr>
                <p:cNvSpPr/>
                <p:nvPr/>
              </p:nvSpPr>
              <p:spPr>
                <a:xfrm>
                  <a:off x="4085579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7" name="직사각형 203">
                  <a:extLst>
                    <a:ext uri="{FF2B5EF4-FFF2-40B4-BE49-F238E27FC236}">
                      <a16:creationId xmlns:a16="http://schemas.microsoft.com/office/drawing/2014/main" id="{D8FF90CA-21A1-4291-8F58-C4C49A44AD8C}"/>
                    </a:ext>
                  </a:extLst>
                </p:cNvPr>
                <p:cNvSpPr/>
                <p:nvPr/>
              </p:nvSpPr>
              <p:spPr>
                <a:xfrm>
                  <a:off x="4409148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8" name="직사각형 204">
                  <a:extLst>
                    <a:ext uri="{FF2B5EF4-FFF2-40B4-BE49-F238E27FC236}">
                      <a16:creationId xmlns:a16="http://schemas.microsoft.com/office/drawing/2014/main" id="{68787E60-5548-4B53-92E6-DDB68B16810E}"/>
                    </a:ext>
                  </a:extLst>
                </p:cNvPr>
                <p:cNvSpPr/>
                <p:nvPr/>
              </p:nvSpPr>
              <p:spPr>
                <a:xfrm>
                  <a:off x="4733247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79" name="직사각형 205">
                  <a:extLst>
                    <a:ext uri="{FF2B5EF4-FFF2-40B4-BE49-F238E27FC236}">
                      <a16:creationId xmlns:a16="http://schemas.microsoft.com/office/drawing/2014/main" id="{41571AC1-ADCC-4147-8C36-D8615501E7BC}"/>
                    </a:ext>
                  </a:extLst>
                </p:cNvPr>
                <p:cNvSpPr/>
                <p:nvPr/>
              </p:nvSpPr>
              <p:spPr>
                <a:xfrm>
                  <a:off x="5056816" y="5932416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5D3FCFD-EDF0-416D-B72A-DCA55B9F3F8E}"/>
                  </a:ext>
                </a:extLst>
              </p:cNvPr>
              <p:cNvGrpSpPr/>
              <p:nvPr/>
            </p:nvGrpSpPr>
            <p:grpSpPr>
              <a:xfrm>
                <a:off x="5375270" y="1592423"/>
                <a:ext cx="1933817" cy="1920097"/>
                <a:chOff x="2152577" y="1161662"/>
                <a:chExt cx="1933817" cy="1920097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480" name="직사각형 148">
                  <a:extLst>
                    <a:ext uri="{FF2B5EF4-FFF2-40B4-BE49-F238E27FC236}">
                      <a16:creationId xmlns:a16="http://schemas.microsoft.com/office/drawing/2014/main" id="{D0C2C056-D338-4A8F-B9E3-C49DC02AA68C}"/>
                    </a:ext>
                  </a:extLst>
                </p:cNvPr>
                <p:cNvSpPr/>
                <p:nvPr/>
              </p:nvSpPr>
              <p:spPr>
                <a:xfrm>
                  <a:off x="2152577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1" name="직사각형 149">
                  <a:extLst>
                    <a:ext uri="{FF2B5EF4-FFF2-40B4-BE49-F238E27FC236}">
                      <a16:creationId xmlns:a16="http://schemas.microsoft.com/office/drawing/2014/main" id="{E894A20A-84F7-41CE-B912-D7045826548A}"/>
                    </a:ext>
                  </a:extLst>
                </p:cNvPr>
                <p:cNvSpPr/>
                <p:nvPr/>
              </p:nvSpPr>
              <p:spPr>
                <a:xfrm>
                  <a:off x="2476146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2" name="직사각형 150">
                  <a:extLst>
                    <a:ext uri="{FF2B5EF4-FFF2-40B4-BE49-F238E27FC236}">
                      <a16:creationId xmlns:a16="http://schemas.microsoft.com/office/drawing/2014/main" id="{9CA4ECAF-9B23-40FE-97E3-D3318CEC8C59}"/>
                    </a:ext>
                  </a:extLst>
                </p:cNvPr>
                <p:cNvSpPr/>
                <p:nvPr/>
              </p:nvSpPr>
              <p:spPr>
                <a:xfrm>
                  <a:off x="2800245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3" name="직사각형 151">
                  <a:extLst>
                    <a:ext uri="{FF2B5EF4-FFF2-40B4-BE49-F238E27FC236}">
                      <a16:creationId xmlns:a16="http://schemas.microsoft.com/office/drawing/2014/main" id="{D5BC1426-36CA-4BC5-A867-68053DC91E4C}"/>
                    </a:ext>
                  </a:extLst>
                </p:cNvPr>
                <p:cNvSpPr/>
                <p:nvPr/>
              </p:nvSpPr>
              <p:spPr>
                <a:xfrm>
                  <a:off x="312381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4" name="직사각형 156">
                  <a:extLst>
                    <a:ext uri="{FF2B5EF4-FFF2-40B4-BE49-F238E27FC236}">
                      <a16:creationId xmlns:a16="http://schemas.microsoft.com/office/drawing/2014/main" id="{7E12F95C-6C53-4598-BE59-902DA501DB68}"/>
                    </a:ext>
                  </a:extLst>
                </p:cNvPr>
                <p:cNvSpPr/>
                <p:nvPr/>
              </p:nvSpPr>
              <p:spPr>
                <a:xfrm>
                  <a:off x="3440241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5" name="직사각형 157">
                  <a:extLst>
                    <a:ext uri="{FF2B5EF4-FFF2-40B4-BE49-F238E27FC236}">
                      <a16:creationId xmlns:a16="http://schemas.microsoft.com/office/drawing/2014/main" id="{4F2920C7-E890-49CA-9CC6-35AF8D3FFAA4}"/>
                    </a:ext>
                  </a:extLst>
                </p:cNvPr>
                <p:cNvSpPr/>
                <p:nvPr/>
              </p:nvSpPr>
              <p:spPr>
                <a:xfrm>
                  <a:off x="3763564" y="180948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6" name="직사각형 202">
                  <a:extLst>
                    <a:ext uri="{FF2B5EF4-FFF2-40B4-BE49-F238E27FC236}">
                      <a16:creationId xmlns:a16="http://schemas.microsoft.com/office/drawing/2014/main" id="{3093ACAA-6238-450D-A1A1-4B13E6A24E23}"/>
                    </a:ext>
                  </a:extLst>
                </p:cNvPr>
                <p:cNvSpPr/>
                <p:nvPr/>
              </p:nvSpPr>
              <p:spPr>
                <a:xfrm>
                  <a:off x="2152577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7" name="직사각형 203">
                  <a:extLst>
                    <a:ext uri="{FF2B5EF4-FFF2-40B4-BE49-F238E27FC236}">
                      <a16:creationId xmlns:a16="http://schemas.microsoft.com/office/drawing/2014/main" id="{D8FFDAE6-D204-441C-A9D7-050E25F7BA49}"/>
                    </a:ext>
                  </a:extLst>
                </p:cNvPr>
                <p:cNvSpPr/>
                <p:nvPr/>
              </p:nvSpPr>
              <p:spPr>
                <a:xfrm>
                  <a:off x="2476146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8" name="직사각형 204">
                  <a:extLst>
                    <a:ext uri="{FF2B5EF4-FFF2-40B4-BE49-F238E27FC236}">
                      <a16:creationId xmlns:a16="http://schemas.microsoft.com/office/drawing/2014/main" id="{C663F697-5539-46DF-9ECE-A933BB4174C7}"/>
                    </a:ext>
                  </a:extLst>
                </p:cNvPr>
                <p:cNvSpPr/>
                <p:nvPr/>
              </p:nvSpPr>
              <p:spPr>
                <a:xfrm>
                  <a:off x="2800245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89" name="직사각형 205">
                  <a:extLst>
                    <a:ext uri="{FF2B5EF4-FFF2-40B4-BE49-F238E27FC236}">
                      <a16:creationId xmlns:a16="http://schemas.microsoft.com/office/drawing/2014/main" id="{E9F7E0FD-6D1C-40E7-B6DA-A084E7C0B5CD}"/>
                    </a:ext>
                  </a:extLst>
                </p:cNvPr>
                <p:cNvSpPr/>
                <p:nvPr/>
              </p:nvSpPr>
              <p:spPr>
                <a:xfrm>
                  <a:off x="312381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0" name="직사각형 206">
                  <a:extLst>
                    <a:ext uri="{FF2B5EF4-FFF2-40B4-BE49-F238E27FC236}">
                      <a16:creationId xmlns:a16="http://schemas.microsoft.com/office/drawing/2014/main" id="{DA360247-6188-4720-BA9D-5B712115BEE6}"/>
                    </a:ext>
                  </a:extLst>
                </p:cNvPr>
                <p:cNvSpPr/>
                <p:nvPr/>
              </p:nvSpPr>
              <p:spPr>
                <a:xfrm>
                  <a:off x="3440241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1" name="직사각형 207">
                  <a:extLst>
                    <a:ext uri="{FF2B5EF4-FFF2-40B4-BE49-F238E27FC236}">
                      <a16:creationId xmlns:a16="http://schemas.microsoft.com/office/drawing/2014/main" id="{889629D5-F233-44B0-96D1-FB2A17B8183E}"/>
                    </a:ext>
                  </a:extLst>
                </p:cNvPr>
                <p:cNvSpPr/>
                <p:nvPr/>
              </p:nvSpPr>
              <p:spPr>
                <a:xfrm>
                  <a:off x="3763564" y="2125134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2" name="직사각형 148">
                  <a:extLst>
                    <a:ext uri="{FF2B5EF4-FFF2-40B4-BE49-F238E27FC236}">
                      <a16:creationId xmlns:a16="http://schemas.microsoft.com/office/drawing/2014/main" id="{62A25579-4F4F-4C00-B5E8-BA64B76A09B1}"/>
                    </a:ext>
                  </a:extLst>
                </p:cNvPr>
                <p:cNvSpPr/>
                <p:nvPr/>
              </p:nvSpPr>
              <p:spPr>
                <a:xfrm>
                  <a:off x="2152577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3" name="직사각형 149">
                  <a:extLst>
                    <a:ext uri="{FF2B5EF4-FFF2-40B4-BE49-F238E27FC236}">
                      <a16:creationId xmlns:a16="http://schemas.microsoft.com/office/drawing/2014/main" id="{DCFF0C9B-09DA-4A28-8B29-1423CE76BEB4}"/>
                    </a:ext>
                  </a:extLst>
                </p:cNvPr>
                <p:cNvSpPr/>
                <p:nvPr/>
              </p:nvSpPr>
              <p:spPr>
                <a:xfrm>
                  <a:off x="2476146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4" name="직사각형 150">
                  <a:extLst>
                    <a:ext uri="{FF2B5EF4-FFF2-40B4-BE49-F238E27FC236}">
                      <a16:creationId xmlns:a16="http://schemas.microsoft.com/office/drawing/2014/main" id="{48DC28E3-0ACF-47A0-9226-900851F08937}"/>
                    </a:ext>
                  </a:extLst>
                </p:cNvPr>
                <p:cNvSpPr/>
                <p:nvPr/>
              </p:nvSpPr>
              <p:spPr>
                <a:xfrm>
                  <a:off x="2800245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5" name="직사각형 151">
                  <a:extLst>
                    <a:ext uri="{FF2B5EF4-FFF2-40B4-BE49-F238E27FC236}">
                      <a16:creationId xmlns:a16="http://schemas.microsoft.com/office/drawing/2014/main" id="{95403FDF-B07F-40C5-8F72-9E328ED63DF7}"/>
                    </a:ext>
                  </a:extLst>
                </p:cNvPr>
                <p:cNvSpPr/>
                <p:nvPr/>
              </p:nvSpPr>
              <p:spPr>
                <a:xfrm>
                  <a:off x="312381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6" name="직사각형 156">
                  <a:extLst>
                    <a:ext uri="{FF2B5EF4-FFF2-40B4-BE49-F238E27FC236}">
                      <a16:creationId xmlns:a16="http://schemas.microsoft.com/office/drawing/2014/main" id="{55BA8BF6-6646-4412-879A-4A919162C64A}"/>
                    </a:ext>
                  </a:extLst>
                </p:cNvPr>
                <p:cNvSpPr/>
                <p:nvPr/>
              </p:nvSpPr>
              <p:spPr>
                <a:xfrm>
                  <a:off x="3440241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7" name="직사각형 157">
                  <a:extLst>
                    <a:ext uri="{FF2B5EF4-FFF2-40B4-BE49-F238E27FC236}">
                      <a16:creationId xmlns:a16="http://schemas.microsoft.com/office/drawing/2014/main" id="{4D428EC4-8D98-4846-AED3-9506C3FA538D}"/>
                    </a:ext>
                  </a:extLst>
                </p:cNvPr>
                <p:cNvSpPr/>
                <p:nvPr/>
              </p:nvSpPr>
              <p:spPr>
                <a:xfrm>
                  <a:off x="3763564" y="2443278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8" name="직사각형 202">
                  <a:extLst>
                    <a:ext uri="{FF2B5EF4-FFF2-40B4-BE49-F238E27FC236}">
                      <a16:creationId xmlns:a16="http://schemas.microsoft.com/office/drawing/2014/main" id="{9199950C-7BB2-4656-8B27-C725D97F6255}"/>
                    </a:ext>
                  </a:extLst>
                </p:cNvPr>
                <p:cNvSpPr/>
                <p:nvPr/>
              </p:nvSpPr>
              <p:spPr>
                <a:xfrm>
                  <a:off x="2152577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499" name="직사각형 203">
                  <a:extLst>
                    <a:ext uri="{FF2B5EF4-FFF2-40B4-BE49-F238E27FC236}">
                      <a16:creationId xmlns:a16="http://schemas.microsoft.com/office/drawing/2014/main" id="{69EA3624-2049-4D4A-9C42-C3C4328A8C68}"/>
                    </a:ext>
                  </a:extLst>
                </p:cNvPr>
                <p:cNvSpPr/>
                <p:nvPr/>
              </p:nvSpPr>
              <p:spPr>
                <a:xfrm>
                  <a:off x="2476146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0" name="직사각형 204">
                  <a:extLst>
                    <a:ext uri="{FF2B5EF4-FFF2-40B4-BE49-F238E27FC236}">
                      <a16:creationId xmlns:a16="http://schemas.microsoft.com/office/drawing/2014/main" id="{6A7FC4E6-8106-4DE9-8D64-41F5020A1118}"/>
                    </a:ext>
                  </a:extLst>
                </p:cNvPr>
                <p:cNvSpPr/>
                <p:nvPr/>
              </p:nvSpPr>
              <p:spPr>
                <a:xfrm>
                  <a:off x="2800245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1" name="직사각형 205">
                  <a:extLst>
                    <a:ext uri="{FF2B5EF4-FFF2-40B4-BE49-F238E27FC236}">
                      <a16:creationId xmlns:a16="http://schemas.microsoft.com/office/drawing/2014/main" id="{D38314EF-A2CA-4A3A-BE53-7BA913755AD8}"/>
                    </a:ext>
                  </a:extLst>
                </p:cNvPr>
                <p:cNvSpPr/>
                <p:nvPr/>
              </p:nvSpPr>
              <p:spPr>
                <a:xfrm>
                  <a:off x="312381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2" name="직사각형 206">
                  <a:extLst>
                    <a:ext uri="{FF2B5EF4-FFF2-40B4-BE49-F238E27FC236}">
                      <a16:creationId xmlns:a16="http://schemas.microsoft.com/office/drawing/2014/main" id="{85E815D8-E235-4775-AD48-6FFD5FA77571}"/>
                    </a:ext>
                  </a:extLst>
                </p:cNvPr>
                <p:cNvSpPr/>
                <p:nvPr/>
              </p:nvSpPr>
              <p:spPr>
                <a:xfrm>
                  <a:off x="3440241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3" name="직사각형 207">
                  <a:extLst>
                    <a:ext uri="{FF2B5EF4-FFF2-40B4-BE49-F238E27FC236}">
                      <a16:creationId xmlns:a16="http://schemas.microsoft.com/office/drawing/2014/main" id="{48B66510-EEB7-4E99-A6B7-8F68EECE800D}"/>
                    </a:ext>
                  </a:extLst>
                </p:cNvPr>
                <p:cNvSpPr/>
                <p:nvPr/>
              </p:nvSpPr>
              <p:spPr>
                <a:xfrm>
                  <a:off x="3763564" y="2758929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4" name="직사각형 148">
                  <a:extLst>
                    <a:ext uri="{FF2B5EF4-FFF2-40B4-BE49-F238E27FC236}">
                      <a16:creationId xmlns:a16="http://schemas.microsoft.com/office/drawing/2014/main" id="{0E3F8EFD-2091-4EC4-A8D0-1C11CBD4409E}"/>
                    </a:ext>
                  </a:extLst>
                </p:cNvPr>
                <p:cNvSpPr/>
                <p:nvPr/>
              </p:nvSpPr>
              <p:spPr>
                <a:xfrm>
                  <a:off x="2152577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5" name="직사각형 149">
                  <a:extLst>
                    <a:ext uri="{FF2B5EF4-FFF2-40B4-BE49-F238E27FC236}">
                      <a16:creationId xmlns:a16="http://schemas.microsoft.com/office/drawing/2014/main" id="{8C97A470-3233-4D79-B3EC-16FDFC9F2AA2}"/>
                    </a:ext>
                  </a:extLst>
                </p:cNvPr>
                <p:cNvSpPr/>
                <p:nvPr/>
              </p:nvSpPr>
              <p:spPr>
                <a:xfrm>
                  <a:off x="2476146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6" name="직사각형 150">
                  <a:extLst>
                    <a:ext uri="{FF2B5EF4-FFF2-40B4-BE49-F238E27FC236}">
                      <a16:creationId xmlns:a16="http://schemas.microsoft.com/office/drawing/2014/main" id="{D5B22298-C526-4EB0-85F6-E3C25FC103D1}"/>
                    </a:ext>
                  </a:extLst>
                </p:cNvPr>
                <p:cNvSpPr/>
                <p:nvPr/>
              </p:nvSpPr>
              <p:spPr>
                <a:xfrm>
                  <a:off x="2800245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7" name="직사각형 151">
                  <a:extLst>
                    <a:ext uri="{FF2B5EF4-FFF2-40B4-BE49-F238E27FC236}">
                      <a16:creationId xmlns:a16="http://schemas.microsoft.com/office/drawing/2014/main" id="{360F94EE-A725-4182-998B-5881A0A7CBC0}"/>
                    </a:ext>
                  </a:extLst>
                </p:cNvPr>
                <p:cNvSpPr/>
                <p:nvPr/>
              </p:nvSpPr>
              <p:spPr>
                <a:xfrm>
                  <a:off x="312381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8" name="직사각형 156">
                  <a:extLst>
                    <a:ext uri="{FF2B5EF4-FFF2-40B4-BE49-F238E27FC236}">
                      <a16:creationId xmlns:a16="http://schemas.microsoft.com/office/drawing/2014/main" id="{9C9E013F-00CB-4546-92DE-5CE9D396C198}"/>
                    </a:ext>
                  </a:extLst>
                </p:cNvPr>
                <p:cNvSpPr/>
                <p:nvPr/>
              </p:nvSpPr>
              <p:spPr>
                <a:xfrm>
                  <a:off x="3440241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09" name="직사각형 157">
                  <a:extLst>
                    <a:ext uri="{FF2B5EF4-FFF2-40B4-BE49-F238E27FC236}">
                      <a16:creationId xmlns:a16="http://schemas.microsoft.com/office/drawing/2014/main" id="{62BB32D0-AAAB-4BCF-8C6B-7F1D94315B66}"/>
                    </a:ext>
                  </a:extLst>
                </p:cNvPr>
                <p:cNvSpPr/>
                <p:nvPr/>
              </p:nvSpPr>
              <p:spPr>
                <a:xfrm>
                  <a:off x="3763564" y="1161662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0" name="직사각형 202">
                  <a:extLst>
                    <a:ext uri="{FF2B5EF4-FFF2-40B4-BE49-F238E27FC236}">
                      <a16:creationId xmlns:a16="http://schemas.microsoft.com/office/drawing/2014/main" id="{AD5A5443-1A7A-4812-8041-2AF53CFC3035}"/>
                    </a:ext>
                  </a:extLst>
                </p:cNvPr>
                <p:cNvSpPr/>
                <p:nvPr/>
              </p:nvSpPr>
              <p:spPr>
                <a:xfrm>
                  <a:off x="2152577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1" name="직사각형 203">
                  <a:extLst>
                    <a:ext uri="{FF2B5EF4-FFF2-40B4-BE49-F238E27FC236}">
                      <a16:creationId xmlns:a16="http://schemas.microsoft.com/office/drawing/2014/main" id="{981B886E-933F-44C2-BD17-F9325F0D2FD5}"/>
                    </a:ext>
                  </a:extLst>
                </p:cNvPr>
                <p:cNvSpPr/>
                <p:nvPr/>
              </p:nvSpPr>
              <p:spPr>
                <a:xfrm>
                  <a:off x="2476146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2" name="직사각형 204">
                  <a:extLst>
                    <a:ext uri="{FF2B5EF4-FFF2-40B4-BE49-F238E27FC236}">
                      <a16:creationId xmlns:a16="http://schemas.microsoft.com/office/drawing/2014/main" id="{22FCF38D-4E20-48FB-AE1A-2B9B9269E55D}"/>
                    </a:ext>
                  </a:extLst>
                </p:cNvPr>
                <p:cNvSpPr/>
                <p:nvPr/>
              </p:nvSpPr>
              <p:spPr>
                <a:xfrm>
                  <a:off x="2800245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3" name="직사각형 205">
                  <a:extLst>
                    <a:ext uri="{FF2B5EF4-FFF2-40B4-BE49-F238E27FC236}">
                      <a16:creationId xmlns:a16="http://schemas.microsoft.com/office/drawing/2014/main" id="{7A1A12C6-A100-405E-8565-AECF723B795E}"/>
                    </a:ext>
                  </a:extLst>
                </p:cNvPr>
                <p:cNvSpPr/>
                <p:nvPr/>
              </p:nvSpPr>
              <p:spPr>
                <a:xfrm>
                  <a:off x="312381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4" name="직사각형 206">
                  <a:extLst>
                    <a:ext uri="{FF2B5EF4-FFF2-40B4-BE49-F238E27FC236}">
                      <a16:creationId xmlns:a16="http://schemas.microsoft.com/office/drawing/2014/main" id="{81450E64-007E-4D1E-9B07-6A7DCD8A0CB4}"/>
                    </a:ext>
                  </a:extLst>
                </p:cNvPr>
                <p:cNvSpPr/>
                <p:nvPr/>
              </p:nvSpPr>
              <p:spPr>
                <a:xfrm>
                  <a:off x="3440241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15" name="직사각형 207">
                  <a:extLst>
                    <a:ext uri="{FF2B5EF4-FFF2-40B4-BE49-F238E27FC236}">
                      <a16:creationId xmlns:a16="http://schemas.microsoft.com/office/drawing/2014/main" id="{D0B17A98-6BC3-40D5-BEEA-248AD8EB0F4F}"/>
                    </a:ext>
                  </a:extLst>
                </p:cNvPr>
                <p:cNvSpPr/>
                <p:nvPr/>
              </p:nvSpPr>
              <p:spPr>
                <a:xfrm>
                  <a:off x="3763564" y="1477313"/>
                  <a:ext cx="322830" cy="322830"/>
                </a:xfrm>
                <a:prstGeom prst="rect">
                  <a:avLst/>
                </a:prstGeom>
                <a:grpFill/>
                <a:ln w="12700"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</p:grp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FAD4D3E5-1A4D-4F1B-8E11-FF15DD7DD510}"/>
                  </a:ext>
                </a:extLst>
              </p:cNvPr>
              <p:cNvCxnSpPr>
                <a:stCxn id="367" idx="0"/>
                <a:endCxn id="397" idx="2"/>
              </p:cNvCxnSpPr>
              <p:nvPr/>
            </p:nvCxnSpPr>
            <p:spPr>
              <a:xfrm>
                <a:off x="553668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6" name="직선 화살표 연결선 515">
                <a:extLst>
                  <a:ext uri="{FF2B5EF4-FFF2-40B4-BE49-F238E27FC236}">
                    <a16:creationId xmlns:a16="http://schemas.microsoft.com/office/drawing/2014/main" id="{F33AFC3B-82D3-4889-8F98-A26A036CC001}"/>
                  </a:ext>
                </a:extLst>
              </p:cNvPr>
              <p:cNvCxnSpPr/>
              <p:nvPr/>
            </p:nvCxnSpPr>
            <p:spPr>
              <a:xfrm>
                <a:off x="5860776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7" name="직선 화살표 연결선 516">
                <a:extLst>
                  <a:ext uri="{FF2B5EF4-FFF2-40B4-BE49-F238E27FC236}">
                    <a16:creationId xmlns:a16="http://schemas.microsoft.com/office/drawing/2014/main" id="{ACD6D06E-00A0-4F1E-BB68-4AB8C405E33B}"/>
                  </a:ext>
                </a:extLst>
              </p:cNvPr>
              <p:cNvCxnSpPr/>
              <p:nvPr/>
            </p:nvCxnSpPr>
            <p:spPr>
              <a:xfrm>
                <a:off x="6173293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8" name="직선 화살표 연결선 517">
                <a:extLst>
                  <a:ext uri="{FF2B5EF4-FFF2-40B4-BE49-F238E27FC236}">
                    <a16:creationId xmlns:a16="http://schemas.microsoft.com/office/drawing/2014/main" id="{ACD20BE9-4161-4542-B5A1-9D0F5A4BB4AC}"/>
                  </a:ext>
                </a:extLst>
              </p:cNvPr>
              <p:cNvCxnSpPr/>
              <p:nvPr/>
            </p:nvCxnSpPr>
            <p:spPr>
              <a:xfrm>
                <a:off x="6508958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19" name="직선 화살표 연결선 518">
                <a:extLst>
                  <a:ext uri="{FF2B5EF4-FFF2-40B4-BE49-F238E27FC236}">
                    <a16:creationId xmlns:a16="http://schemas.microsoft.com/office/drawing/2014/main" id="{4E8E1E11-ACC0-4F57-BF17-B688CA877643}"/>
                  </a:ext>
                </a:extLst>
              </p:cNvPr>
              <p:cNvCxnSpPr/>
              <p:nvPr/>
            </p:nvCxnSpPr>
            <p:spPr>
              <a:xfrm>
                <a:off x="6795714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cxnSp>
            <p:nvCxnSpPr>
              <p:cNvPr id="520" name="직선 화살표 연결선 519">
                <a:extLst>
                  <a:ext uri="{FF2B5EF4-FFF2-40B4-BE49-F238E27FC236}">
                    <a16:creationId xmlns:a16="http://schemas.microsoft.com/office/drawing/2014/main" id="{FB72F241-C352-44B5-AC02-41B6EA108896}"/>
                  </a:ext>
                </a:extLst>
              </p:cNvPr>
              <p:cNvCxnSpPr/>
              <p:nvPr/>
            </p:nvCxnSpPr>
            <p:spPr>
              <a:xfrm>
                <a:off x="7142955" y="3512520"/>
                <a:ext cx="0" cy="1905984"/>
              </a:xfrm>
              <a:prstGeom prst="straightConnector1">
                <a:avLst/>
              </a:prstGeom>
              <a:ln w="12700">
                <a:solidFill>
                  <a:srgbClr val="FFFFFF"/>
                </a:solidFill>
                <a:headEnd type="arrow" w="med" len="med"/>
                <a:tailEnd type="arrow" w="med" len="med"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cxn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E54945B-C855-4737-AC4C-024BBABB0DB4}"/>
                  </a:ext>
                </a:extLst>
              </p:cNvPr>
              <p:cNvSpPr/>
              <p:nvPr/>
            </p:nvSpPr>
            <p:spPr>
              <a:xfrm>
                <a:off x="5375270" y="3426406"/>
                <a:ext cx="1931733" cy="88926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32" name="타원 209">
                <a:extLst>
                  <a:ext uri="{FF2B5EF4-FFF2-40B4-BE49-F238E27FC236}">
                    <a16:creationId xmlns:a16="http://schemas.microsoft.com/office/drawing/2014/main" id="{9851EFCF-CECD-4E63-9829-5497CB7DF940}"/>
                  </a:ext>
                </a:extLst>
              </p:cNvPr>
              <p:cNvSpPr/>
              <p:nvPr/>
            </p:nvSpPr>
            <p:spPr>
              <a:xfrm>
                <a:off x="5882007" y="1356837"/>
                <a:ext cx="219960" cy="22032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>
                  <a:lnSpc>
                    <a:spcPct val="100000"/>
                  </a:lnSpc>
                  <a:buNone/>
                </a:pPr>
                <a:r>
                  <a:rPr lang="en-US" sz="1340" b="0" strike="noStrike" spc="-1" dirty="0">
                    <a:solidFill>
                      <a:srgbClr val="FFFFFF"/>
                    </a:solidFill>
                    <a:latin typeface="Arial"/>
                    <a:ea typeface="DejaVu Sans"/>
                  </a:rPr>
                  <a:t>1</a:t>
                </a:r>
                <a:endParaRPr lang="en-US" sz="1340" b="0" strike="noStrike" spc="-1" dirty="0">
                  <a:latin typeface="Arial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81678A60-1122-4E13-AC9A-5FFF76660654}"/>
                  </a:ext>
                </a:extLst>
              </p:cNvPr>
              <p:cNvGrpSpPr/>
              <p:nvPr/>
            </p:nvGrpSpPr>
            <p:grpSpPr>
              <a:xfrm>
                <a:off x="6044583" y="1150261"/>
                <a:ext cx="635677" cy="466480"/>
                <a:chOff x="3632118" y="719500"/>
                <a:chExt cx="635677" cy="466480"/>
              </a:xfrm>
            </p:grpSpPr>
            <p:sp>
              <p:nvSpPr>
                <p:cNvPr id="534" name="직사각형 208">
                  <a:extLst>
                    <a:ext uri="{FF2B5EF4-FFF2-40B4-BE49-F238E27FC236}">
                      <a16:creationId xmlns:a16="http://schemas.microsoft.com/office/drawing/2014/main" id="{8E17BE6A-D550-46D1-85F4-68A518F251D3}"/>
                    </a:ext>
                  </a:extLst>
                </p:cNvPr>
                <p:cNvSpPr/>
                <p:nvPr/>
              </p:nvSpPr>
              <p:spPr>
                <a:xfrm>
                  <a:off x="3632118" y="1131130"/>
                  <a:ext cx="635677" cy="54850"/>
                </a:xfrm>
                <a:prstGeom prst="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cxnSp>
              <p:nvCxnSpPr>
                <p:cNvPr id="15" name="직선 화살표 연결선 14">
                  <a:extLst>
                    <a:ext uri="{FF2B5EF4-FFF2-40B4-BE49-F238E27FC236}">
                      <a16:creationId xmlns:a16="http://schemas.microsoft.com/office/drawing/2014/main" id="{B99B4C6B-1645-430A-87A6-240E53EB627C}"/>
                    </a:ext>
                  </a:extLst>
                </p:cNvPr>
                <p:cNvCxnSpPr/>
                <p:nvPr/>
              </p:nvCxnSpPr>
              <p:spPr>
                <a:xfrm flipV="1">
                  <a:off x="3940246" y="719500"/>
                  <a:ext cx="0" cy="295070"/>
                </a:xfrm>
                <a:prstGeom prst="straightConnector1">
                  <a:avLst/>
                </a:prstGeom>
                <a:noFill/>
                <a:ln w="28575">
                  <a:solidFill>
                    <a:srgbClr val="FFC000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/>
              </p:style>
            </p:cxnSp>
          </p:grpSp>
          <p:sp>
            <p:nvSpPr>
              <p:cNvPr id="536" name="직사각형 535">
                <a:extLst>
                  <a:ext uri="{FF2B5EF4-FFF2-40B4-BE49-F238E27FC236}">
                    <a16:creationId xmlns:a16="http://schemas.microsoft.com/office/drawing/2014/main" id="{63E0FD7C-D8BD-48AC-BAD3-845DA54ECF5F}"/>
                  </a:ext>
                </a:extLst>
              </p:cNvPr>
              <p:cNvSpPr/>
              <p:nvPr/>
            </p:nvSpPr>
            <p:spPr>
              <a:xfrm>
                <a:off x="7319867" y="5721107"/>
                <a:ext cx="102874" cy="322830"/>
              </a:xfrm>
              <a:prstGeom prst="rect">
                <a:avLst/>
              </a:prstGeom>
              <a:solidFill>
                <a:srgbClr val="6986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44F89B33-AE12-4B1A-8214-392A9E1381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87159" y="5575146"/>
                <a:ext cx="1842020" cy="0"/>
              </a:xfrm>
              <a:prstGeom prst="line">
                <a:avLst/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연결선: 꺾임 22">
                <a:extLst>
                  <a:ext uri="{FF2B5EF4-FFF2-40B4-BE49-F238E27FC236}">
                    <a16:creationId xmlns:a16="http://schemas.microsoft.com/office/drawing/2014/main" id="{43320CCB-6894-4104-A27A-245E37DB0B0D}"/>
                  </a:ext>
                </a:extLst>
              </p:cNvPr>
              <p:cNvCxnSpPr>
                <a:endCxn id="536" idx="1"/>
              </p:cNvCxnSpPr>
              <p:nvPr/>
            </p:nvCxnSpPr>
            <p:spPr>
              <a:xfrm>
                <a:off x="6308169" y="5575146"/>
                <a:ext cx="1011698" cy="307376"/>
              </a:xfrm>
              <a:prstGeom prst="bentConnector3">
                <a:avLst>
                  <a:gd name="adj1" fmla="val 1949"/>
                </a:avLst>
              </a:prstGeom>
              <a:ln w="38100">
                <a:solidFill>
                  <a:srgbClr val="6986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직선 화살표 연결선 536">
                <a:extLst>
                  <a:ext uri="{FF2B5EF4-FFF2-40B4-BE49-F238E27FC236}">
                    <a16:creationId xmlns:a16="http://schemas.microsoft.com/office/drawing/2014/main" id="{527CF3AD-C923-449F-9EB3-7F77C682BF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8712" y="4358259"/>
                <a:ext cx="163603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8" name="직선 연결선 537">
                <a:extLst>
                  <a:ext uri="{FF2B5EF4-FFF2-40B4-BE49-F238E27FC236}">
                    <a16:creationId xmlns:a16="http://schemas.microsoft.com/office/drawing/2014/main" id="{A696CB13-A6C2-4D83-AF7E-99400A01C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4749" y="3493007"/>
                <a:ext cx="0" cy="19207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9" name="그룹 538">
                <a:extLst>
                  <a:ext uri="{FF2B5EF4-FFF2-40B4-BE49-F238E27FC236}">
                    <a16:creationId xmlns:a16="http://schemas.microsoft.com/office/drawing/2014/main" id="{32023138-BE89-403A-9268-F5FAE3A57D66}"/>
                  </a:ext>
                </a:extLst>
              </p:cNvPr>
              <p:cNvGrpSpPr/>
              <p:nvPr/>
            </p:nvGrpSpPr>
            <p:grpSpPr>
              <a:xfrm>
                <a:off x="7326464" y="5534937"/>
                <a:ext cx="328978" cy="256426"/>
                <a:chOff x="9136332" y="4752869"/>
                <a:chExt cx="328978" cy="256426"/>
              </a:xfrm>
            </p:grpSpPr>
            <p:sp>
              <p:nvSpPr>
                <p:cNvPr id="540" name="타원 179">
                  <a:extLst>
                    <a:ext uri="{FF2B5EF4-FFF2-40B4-BE49-F238E27FC236}">
                      <a16:creationId xmlns:a16="http://schemas.microsoft.com/office/drawing/2014/main" id="{9BC20B33-16B2-446E-8F2E-062DD29F3033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41" name="TextBox 180">
                  <a:extLst>
                    <a:ext uri="{FF2B5EF4-FFF2-40B4-BE49-F238E27FC236}">
                      <a16:creationId xmlns:a16="http://schemas.microsoft.com/office/drawing/2014/main" id="{FDDE160C-7B3A-4803-8AEA-3DE5FE8D1744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27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  <p:sp>
            <p:nvSpPr>
              <p:cNvPr id="543" name="TextBox 542">
                <a:extLst>
                  <a:ext uri="{FF2B5EF4-FFF2-40B4-BE49-F238E27FC236}">
                    <a16:creationId xmlns:a16="http://schemas.microsoft.com/office/drawing/2014/main" id="{44884F20-4296-410F-9A68-83656668A81F}"/>
                  </a:ext>
                </a:extLst>
              </p:cNvPr>
              <p:cNvSpPr txBox="1"/>
              <p:nvPr/>
            </p:nvSpPr>
            <p:spPr>
              <a:xfrm>
                <a:off x="1205887" y="3989586"/>
                <a:ext cx="196399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이전 슬라이드에서 이어짐</a:t>
                </a:r>
              </a:p>
            </p:txBody>
          </p:sp>
          <p:grpSp>
            <p:nvGrpSpPr>
              <p:cNvPr id="552" name="그룹 551">
                <a:extLst>
                  <a:ext uri="{FF2B5EF4-FFF2-40B4-BE49-F238E27FC236}">
                    <a16:creationId xmlns:a16="http://schemas.microsoft.com/office/drawing/2014/main" id="{E9825AE9-0DAF-43E4-899E-E754849AA606}"/>
                  </a:ext>
                </a:extLst>
              </p:cNvPr>
              <p:cNvGrpSpPr/>
              <p:nvPr/>
            </p:nvGrpSpPr>
            <p:grpSpPr>
              <a:xfrm>
                <a:off x="5130853" y="5259495"/>
                <a:ext cx="328978" cy="256426"/>
                <a:chOff x="9136332" y="4752869"/>
                <a:chExt cx="328978" cy="256426"/>
              </a:xfrm>
            </p:grpSpPr>
            <p:sp>
              <p:nvSpPr>
                <p:cNvPr id="553" name="타원 179">
                  <a:extLst>
                    <a:ext uri="{FF2B5EF4-FFF2-40B4-BE49-F238E27FC236}">
                      <a16:creationId xmlns:a16="http://schemas.microsoft.com/office/drawing/2014/main" id="{69278569-32AA-4105-9CFD-9DCD8A92AC65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554" name="TextBox 180">
                  <a:extLst>
                    <a:ext uri="{FF2B5EF4-FFF2-40B4-BE49-F238E27FC236}">
                      <a16:creationId xmlns:a16="http://schemas.microsoft.com/office/drawing/2014/main" id="{8A69CE98-2CC1-4876-BC83-DB60D608D9E0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  <a:ea typeface="DejaVu Sans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grpSp>
          <p:nvGrpSpPr>
            <p:cNvPr id="94" name="그룹 93">
              <a:extLst>
                <a:ext uri="{FF2B5EF4-FFF2-40B4-BE49-F238E27FC236}">
                  <a16:creationId xmlns:a16="http://schemas.microsoft.com/office/drawing/2014/main" id="{F300A54F-80ED-42AB-AB71-759B237E7DDF}"/>
                </a:ext>
              </a:extLst>
            </p:cNvPr>
            <p:cNvGrpSpPr/>
            <p:nvPr/>
          </p:nvGrpSpPr>
          <p:grpSpPr>
            <a:xfrm>
              <a:off x="8195440" y="1566299"/>
              <a:ext cx="1184940" cy="5112116"/>
              <a:chOff x="8564325" y="1566299"/>
              <a:chExt cx="1184940" cy="5112116"/>
            </a:xfrm>
          </p:grpSpPr>
          <p:cxnSp>
            <p:nvCxnSpPr>
              <p:cNvPr id="565" name="직선 화살표 연결선 564">
                <a:extLst>
                  <a:ext uri="{FF2B5EF4-FFF2-40B4-BE49-F238E27FC236}">
                    <a16:creationId xmlns:a16="http://schemas.microsoft.com/office/drawing/2014/main" id="{A56EC3FC-DFC0-4FCA-B831-D8E2E0C82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1566299"/>
                <a:ext cx="0" cy="195167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213D5D3A-F010-4BD6-AE41-CA8C4E73D750}"/>
                  </a:ext>
                </a:extLst>
              </p:cNvPr>
              <p:cNvSpPr txBox="1"/>
              <p:nvPr/>
            </p:nvSpPr>
            <p:spPr>
              <a:xfrm>
                <a:off x="8564325" y="4811083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16m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5B6C3218-2567-4626-9087-BCA26D99A434}"/>
                  </a:ext>
                </a:extLst>
              </p:cNvPr>
              <p:cNvSpPr txBox="1"/>
              <p:nvPr/>
            </p:nvSpPr>
            <p:spPr>
              <a:xfrm>
                <a:off x="8564325" y="2518279"/>
                <a:ext cx="11849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>
                        <a:lumMod val="50000"/>
                      </a:schemeClr>
                    </a:solidFill>
                  </a:rPr>
                  <a:t>천장 높이 </a:t>
                </a:r>
                <a:r>
                  <a:rPr lang="en-US" altLang="ko-KR" sz="1200" dirty="0">
                    <a:solidFill>
                      <a:schemeClr val="bg1">
                        <a:lumMod val="50000"/>
                      </a:schemeClr>
                    </a:solidFill>
                  </a:rPr>
                  <a:t>12m</a:t>
                </a:r>
                <a:endParaRPr lang="ko-KR" altLang="en-US" sz="12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581" name="직선 화살표 연결선 580">
                <a:extLst>
                  <a:ext uri="{FF2B5EF4-FFF2-40B4-BE49-F238E27FC236}">
                    <a16:creationId xmlns:a16="http://schemas.microsoft.com/office/drawing/2014/main" id="{D81DC316-3FC0-47E2-9D7F-05F4EDCCE1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90786" y="3526081"/>
                <a:ext cx="0" cy="3152334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4" name="직선 연결선 5">
            <a:extLst>
              <a:ext uri="{FF2B5EF4-FFF2-40B4-BE49-F238E27FC236}">
                <a16:creationId xmlns:a16="http://schemas.microsoft.com/office/drawing/2014/main" id="{61E2FF70-3F40-43CB-B9DB-AB401D05003F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TextBox 8">
            <a:extLst>
              <a:ext uri="{FF2B5EF4-FFF2-40B4-BE49-F238E27FC236}">
                <a16:creationId xmlns:a16="http://schemas.microsoft.com/office/drawing/2014/main" id="{05E95A3C-A223-4134-A3FC-C20AB22FF8D2}"/>
              </a:ext>
            </a:extLst>
          </p:cNvPr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42g x 16g x 16g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86" name="직선 연결선 5">
            <a:extLst>
              <a:ext uri="{FF2B5EF4-FFF2-40B4-BE49-F238E27FC236}">
                <a16:creationId xmlns:a16="http://schemas.microsoft.com/office/drawing/2014/main" id="{F0082E14-691F-4815-B813-658623681F07}"/>
              </a:ext>
            </a:extLst>
          </p:cNvPr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55A56FA6-BD73-4D5A-9307-3913E72589EF}"/>
              </a:ext>
            </a:extLst>
          </p:cNvPr>
          <p:cNvSpPr txBox="1"/>
          <p:nvPr/>
        </p:nvSpPr>
        <p:spPr>
          <a:xfrm>
            <a:off x="10350916" y="341561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맵 총 크기</a:t>
            </a:r>
          </a:p>
        </p:txBody>
      </p:sp>
    </p:spTree>
    <p:extLst>
      <p:ext uri="{BB962C8B-B14F-4D97-AF65-F5344CB8AC3E}">
        <p14:creationId xmlns:p14="http://schemas.microsoft.com/office/powerpoint/2010/main" val="39207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91C0770-35B8-42FE-B03A-E58046A0D4E8}"/>
              </a:ext>
            </a:extLst>
          </p:cNvPr>
          <p:cNvSpPr txBox="1"/>
          <p:nvPr/>
        </p:nvSpPr>
        <p:spPr>
          <a:xfrm>
            <a:off x="1453094" y="993746"/>
            <a:ext cx="22347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화살표 방향으로 전진함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누르기 전 까지 정지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 속도는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초에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0.5m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직접 속도 보면서 수정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-0.1m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B176618-1F43-47F7-A751-F100FCE936C9}"/>
              </a:ext>
            </a:extLst>
          </p:cNvPr>
          <p:cNvGrpSpPr/>
          <p:nvPr/>
        </p:nvGrpSpPr>
        <p:grpSpPr>
          <a:xfrm>
            <a:off x="279031" y="896963"/>
            <a:ext cx="1174063" cy="1537428"/>
            <a:chOff x="279031" y="896963"/>
            <a:chExt cx="1174063" cy="1537428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55FCD49-387C-46CB-85CB-DDEBA847CFA5}"/>
                </a:ext>
              </a:extLst>
            </p:cNvPr>
            <p:cNvSpPr/>
            <p:nvPr/>
          </p:nvSpPr>
          <p:spPr>
            <a:xfrm>
              <a:off x="443520" y="1048733"/>
              <a:ext cx="720000" cy="1080000"/>
            </a:xfrm>
            <a:prstGeom prst="rect">
              <a:avLst/>
            </a:prstGeom>
            <a:solidFill>
              <a:srgbClr val="33CCCC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40944C32-67F4-473F-BF80-0F63245D903C}"/>
                </a:ext>
              </a:extLst>
            </p:cNvPr>
            <p:cNvCxnSpPr/>
            <p:nvPr/>
          </p:nvCxnSpPr>
          <p:spPr>
            <a:xfrm flipV="1">
              <a:off x="1163520" y="1571658"/>
              <a:ext cx="289574" cy="4114"/>
            </a:xfrm>
            <a:prstGeom prst="straightConnector1">
              <a:avLst/>
            </a:prstGeom>
            <a:ln w="19050">
              <a:solidFill>
                <a:srgbClr val="33CC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000E2B37-645E-498D-A563-9258F61E00C8}"/>
                </a:ext>
              </a:extLst>
            </p:cNvPr>
            <p:cNvGrpSpPr/>
            <p:nvPr/>
          </p:nvGrpSpPr>
          <p:grpSpPr>
            <a:xfrm>
              <a:off x="279031" y="896963"/>
              <a:ext cx="328978" cy="256426"/>
              <a:chOff x="9136332" y="4752869"/>
              <a:chExt cx="328978" cy="256426"/>
            </a:xfrm>
          </p:grpSpPr>
          <p:sp>
            <p:nvSpPr>
              <p:cNvPr id="57" name="타원 179">
                <a:extLst>
                  <a:ext uri="{FF2B5EF4-FFF2-40B4-BE49-F238E27FC236}">
                    <a16:creationId xmlns:a16="http://schemas.microsoft.com/office/drawing/2014/main" id="{1E70DC42-B437-4217-BD31-35F9E9B0AB77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58" name="TextBox 180">
                <a:extLst>
                  <a:ext uri="{FF2B5EF4-FFF2-40B4-BE49-F238E27FC236}">
                    <a16:creationId xmlns:a16="http://schemas.microsoft.com/office/drawing/2014/main" id="{9B0167E3-F5EE-48AC-AAF4-2DA7E82924F2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5F67-4555-46F9-A1E3-2CCF82FE778B}"/>
                </a:ext>
              </a:extLst>
            </p:cNvPr>
            <p:cNvSpPr txBox="1"/>
            <p:nvPr/>
          </p:nvSpPr>
          <p:spPr>
            <a:xfrm>
              <a:off x="443520" y="2126614"/>
              <a:ext cx="9179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rgbClr val="28A3A0"/>
                  </a:solidFill>
                </a:rPr>
                <a:t>4x6x0.1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DC490D1-D8BE-4673-BBD3-00D0908B83C0}"/>
              </a:ext>
            </a:extLst>
          </p:cNvPr>
          <p:cNvGrpSpPr/>
          <p:nvPr/>
        </p:nvGrpSpPr>
        <p:grpSpPr>
          <a:xfrm>
            <a:off x="324543" y="2706645"/>
            <a:ext cx="1013166" cy="2509021"/>
            <a:chOff x="324543" y="2706645"/>
            <a:chExt cx="1013166" cy="2509021"/>
          </a:xfrm>
        </p:grpSpPr>
        <p:sp>
          <p:nvSpPr>
            <p:cNvPr id="61" name="직사각형 157">
              <a:extLst>
                <a:ext uri="{FF2B5EF4-FFF2-40B4-BE49-F238E27FC236}">
                  <a16:creationId xmlns:a16="http://schemas.microsoft.com/office/drawing/2014/main" id="{4862990C-D386-4D35-A07D-B06E7CD7FE20}"/>
                </a:ext>
              </a:extLst>
            </p:cNvPr>
            <p:cNvSpPr/>
            <p:nvPr/>
          </p:nvSpPr>
          <p:spPr>
            <a:xfrm flipH="1">
              <a:off x="748888" y="3692531"/>
              <a:ext cx="50986" cy="18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2" name="직사각형 157">
              <a:extLst>
                <a:ext uri="{FF2B5EF4-FFF2-40B4-BE49-F238E27FC236}">
                  <a16:creationId xmlns:a16="http://schemas.microsoft.com/office/drawing/2014/main" id="{88CEA326-AA97-4434-BDAC-870946B2E623}"/>
                </a:ext>
              </a:extLst>
            </p:cNvPr>
            <p:cNvSpPr/>
            <p:nvPr/>
          </p:nvSpPr>
          <p:spPr>
            <a:xfrm flipH="1">
              <a:off x="799874" y="2706645"/>
              <a:ext cx="50986" cy="2160000"/>
            </a:xfrm>
            <a:prstGeom prst="rect">
              <a:avLst/>
            </a:prstGeom>
            <a:solidFill>
              <a:srgbClr val="FF99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1116FA-E289-40BF-871F-76EFD898B4C2}"/>
                </a:ext>
              </a:extLst>
            </p:cNvPr>
            <p:cNvSpPr txBox="1"/>
            <p:nvPr/>
          </p:nvSpPr>
          <p:spPr>
            <a:xfrm>
              <a:off x="324543" y="4907889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2"/>
                  </a:solidFill>
                </a:rPr>
                <a:t>0.1x12x8</a:t>
              </a:r>
              <a:endParaRPr lang="ko-KR" altLang="en-US" sz="1400" dirty="0">
                <a:solidFill>
                  <a:schemeClr val="accent2"/>
                </a:solidFill>
              </a:endParaRPr>
            </a:p>
          </p:txBody>
        </p: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394162E0-DF6F-496D-A4D3-95E453E1001B}"/>
                </a:ext>
              </a:extLst>
            </p:cNvPr>
            <p:cNvGrpSpPr/>
            <p:nvPr/>
          </p:nvGrpSpPr>
          <p:grpSpPr>
            <a:xfrm>
              <a:off x="436449" y="3516938"/>
              <a:ext cx="328978" cy="256426"/>
              <a:chOff x="9136332" y="4752869"/>
              <a:chExt cx="328978" cy="256426"/>
            </a:xfrm>
          </p:grpSpPr>
          <p:sp>
            <p:nvSpPr>
              <p:cNvPr id="65" name="타원 179">
                <a:extLst>
                  <a:ext uri="{FF2B5EF4-FFF2-40B4-BE49-F238E27FC236}">
                    <a16:creationId xmlns:a16="http://schemas.microsoft.com/office/drawing/2014/main" id="{1B44E861-AD99-4CC7-8C64-58B139DF176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66" name="TextBox 180">
                <a:extLst>
                  <a:ext uri="{FF2B5EF4-FFF2-40B4-BE49-F238E27FC236}">
                    <a16:creationId xmlns:a16="http://schemas.microsoft.com/office/drawing/2014/main" id="{2703C5FA-FFEA-408F-9FD2-38E2533588BC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2</a:t>
                </a: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7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E715343-F686-455D-AB59-30E7C751B925}"/>
              </a:ext>
            </a:extLst>
          </p:cNvPr>
          <p:cNvSpPr txBox="1"/>
          <p:nvPr/>
        </p:nvSpPr>
        <p:spPr>
          <a:xfrm>
            <a:off x="1453094" y="3274699"/>
            <a:ext cx="33225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벽과 스위치가 붙어있는 형태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스위치를 활성화하면 벽과 스위치가 추락하여 사라지며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움직이는 발판이 이동하기 시작함 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B80689B-5D1D-47B8-8606-922EFD4BE5BD}"/>
              </a:ext>
            </a:extLst>
          </p:cNvPr>
          <p:cNvGrpSpPr/>
          <p:nvPr/>
        </p:nvGrpSpPr>
        <p:grpSpPr>
          <a:xfrm>
            <a:off x="324543" y="5330272"/>
            <a:ext cx="1013166" cy="1357904"/>
            <a:chOff x="3676043" y="3327818"/>
            <a:chExt cx="1013166" cy="1357904"/>
          </a:xfrm>
        </p:grpSpPr>
        <p:sp>
          <p:nvSpPr>
            <p:cNvPr id="69" name="직사각형 157">
              <a:extLst>
                <a:ext uri="{FF2B5EF4-FFF2-40B4-BE49-F238E27FC236}">
                  <a16:creationId xmlns:a16="http://schemas.microsoft.com/office/drawing/2014/main" id="{3B9B8979-0E87-482B-9160-1D17DBA2DFD1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BC9A4B7-2A10-4484-9AA9-D8388A3BA096}"/>
                </a:ext>
              </a:extLst>
            </p:cNvPr>
            <p:cNvSpPr txBox="1"/>
            <p:nvPr/>
          </p:nvSpPr>
          <p:spPr>
            <a:xfrm>
              <a:off x="3676043" y="4377945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F0FBE81-81BB-49E6-B67B-D997203BFDB0}"/>
              </a:ext>
            </a:extLst>
          </p:cNvPr>
          <p:cNvSpPr txBox="1"/>
          <p:nvPr/>
        </p:nvSpPr>
        <p:spPr>
          <a:xfrm>
            <a:off x="1453094" y="5541088"/>
            <a:ext cx="3322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벽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0m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높이에 있음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8CCA6D4-C917-499D-8012-685A39A74F2B}"/>
              </a:ext>
            </a:extLst>
          </p:cNvPr>
          <p:cNvCxnSpPr>
            <a:cxnSpLocks/>
          </p:cNvCxnSpPr>
          <p:nvPr/>
        </p:nvCxnSpPr>
        <p:spPr>
          <a:xfrm>
            <a:off x="5092860" y="219919"/>
            <a:ext cx="0" cy="6468257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1B7144B-B51A-4017-95A3-A04801B38130}"/>
              </a:ext>
            </a:extLst>
          </p:cNvPr>
          <p:cNvGrpSpPr/>
          <p:nvPr/>
        </p:nvGrpSpPr>
        <p:grpSpPr>
          <a:xfrm>
            <a:off x="5215650" y="513806"/>
            <a:ext cx="6845170" cy="1390859"/>
            <a:chOff x="5215650" y="806147"/>
            <a:chExt cx="6845170" cy="139085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DA48F17-D5E7-427B-A764-F19C0D41CB05}"/>
                </a:ext>
              </a:extLst>
            </p:cNvPr>
            <p:cNvGrpSpPr/>
            <p:nvPr/>
          </p:nvGrpSpPr>
          <p:grpSpPr>
            <a:xfrm>
              <a:off x="5502663" y="1180506"/>
              <a:ext cx="789113" cy="382785"/>
              <a:chOff x="6474026" y="1188873"/>
              <a:chExt cx="789113" cy="382785"/>
            </a:xfrm>
          </p:grpSpPr>
          <p:sp>
            <p:nvSpPr>
              <p:cNvPr id="72" name="직사각형 157">
                <a:extLst>
                  <a:ext uri="{FF2B5EF4-FFF2-40B4-BE49-F238E27FC236}">
                    <a16:creationId xmlns:a16="http://schemas.microsoft.com/office/drawing/2014/main" id="{493069A4-201E-420F-BA93-975B76947513}"/>
                  </a:ext>
                </a:extLst>
              </p:cNvPr>
              <p:cNvSpPr/>
              <p:nvPr/>
            </p:nvSpPr>
            <p:spPr>
              <a:xfrm flipH="1">
                <a:off x="6730420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73" name="직사각형 157">
                <a:extLst>
                  <a:ext uri="{FF2B5EF4-FFF2-40B4-BE49-F238E27FC236}">
                    <a16:creationId xmlns:a16="http://schemas.microsoft.com/office/drawing/2014/main" id="{240378B2-257B-4DD4-98FF-75513422DBA8}"/>
                  </a:ext>
                </a:extLst>
              </p:cNvPr>
              <p:cNvSpPr/>
              <p:nvPr/>
            </p:nvSpPr>
            <p:spPr>
              <a:xfrm flipH="1">
                <a:off x="7083139" y="1391658"/>
                <a:ext cx="180000" cy="180000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86126299-3CCC-4FF6-85A2-3AC5F1C16075}"/>
                  </a:ext>
                </a:extLst>
              </p:cNvPr>
              <p:cNvGrpSpPr/>
              <p:nvPr/>
            </p:nvGrpSpPr>
            <p:grpSpPr>
              <a:xfrm>
                <a:off x="6474026" y="1188873"/>
                <a:ext cx="328978" cy="256426"/>
                <a:chOff x="9136332" y="4752869"/>
                <a:chExt cx="328978" cy="256426"/>
              </a:xfrm>
            </p:grpSpPr>
            <p:sp>
              <p:nvSpPr>
                <p:cNvPr id="75" name="타원 179">
                  <a:extLst>
                    <a:ext uri="{FF2B5EF4-FFF2-40B4-BE49-F238E27FC236}">
                      <a16:creationId xmlns:a16="http://schemas.microsoft.com/office/drawing/2014/main" id="{BA5CC879-1935-4B92-BA4C-4BF89D8C1732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76" name="TextBox 180">
                  <a:extLst>
                    <a:ext uri="{FF2B5EF4-FFF2-40B4-BE49-F238E27FC236}">
                      <a16:creationId xmlns:a16="http://schemas.microsoft.com/office/drawing/2014/main" id="{99CE91CB-ABF6-4FB5-9AA3-4A33F926BB77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spc="-1" dirty="0">
                      <a:solidFill>
                        <a:srgbClr val="FFFFFF"/>
                      </a:solidFill>
                      <a:latin typeface="맑은 고딕"/>
                    </a:rPr>
                    <a:t>1</a:t>
                  </a: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7551B50-880C-4F73-8076-888D1DC85EF9}"/>
                </a:ext>
              </a:extLst>
            </p:cNvPr>
            <p:cNvSpPr txBox="1"/>
            <p:nvPr/>
          </p:nvSpPr>
          <p:spPr>
            <a:xfrm>
              <a:off x="6539478" y="993746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두 버튼이 동시에 눌린 상태이면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3BC88CA8-E5F0-4B00-B085-C3BB2A8F13E8}"/>
                </a:ext>
              </a:extLst>
            </p:cNvPr>
            <p:cNvGrpSpPr/>
            <p:nvPr/>
          </p:nvGrpSpPr>
          <p:grpSpPr>
            <a:xfrm>
              <a:off x="9404599" y="806147"/>
              <a:ext cx="68578" cy="1390859"/>
              <a:chOff x="6738916" y="1196806"/>
              <a:chExt cx="45719" cy="5388085"/>
            </a:xfrm>
          </p:grpSpPr>
          <p:sp>
            <p:nvSpPr>
              <p:cNvPr id="84" name="직사각형 157">
                <a:extLst>
                  <a:ext uri="{FF2B5EF4-FFF2-40B4-BE49-F238E27FC236}">
                    <a16:creationId xmlns:a16="http://schemas.microsoft.com/office/drawing/2014/main" id="{BC90D673-D017-4114-BFF7-06E6E665928F}"/>
                  </a:ext>
                </a:extLst>
              </p:cNvPr>
              <p:cNvSpPr/>
              <p:nvPr/>
            </p:nvSpPr>
            <p:spPr>
              <a:xfrm flipH="1">
                <a:off x="6738916" y="386781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85" name="직사각형 157">
                <a:extLst>
                  <a:ext uri="{FF2B5EF4-FFF2-40B4-BE49-F238E27FC236}">
                    <a16:creationId xmlns:a16="http://schemas.microsoft.com/office/drawing/2014/main" id="{AB4654E8-825A-434D-B9A0-509CC5094DF9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90F5E47-B6FC-4406-AF06-6F5F11F7FFEE}"/>
                </a:ext>
              </a:extLst>
            </p:cNvPr>
            <p:cNvSpPr txBox="1"/>
            <p:nvPr/>
          </p:nvSpPr>
          <p:spPr>
            <a:xfrm>
              <a:off x="9541030" y="993746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FD54B34-A597-42E4-B614-928B4ED745B5}"/>
                </a:ext>
              </a:extLst>
            </p:cNvPr>
            <p:cNvSpPr txBox="1"/>
            <p:nvPr/>
          </p:nvSpPr>
          <p:spPr>
            <a:xfrm>
              <a:off x="5215650" y="1588733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741A76F-D0C5-4FD1-B147-87C40B813B93}"/>
              </a:ext>
            </a:extLst>
          </p:cNvPr>
          <p:cNvGrpSpPr/>
          <p:nvPr/>
        </p:nvGrpSpPr>
        <p:grpSpPr>
          <a:xfrm>
            <a:off x="5176475" y="2175601"/>
            <a:ext cx="6884345" cy="1490611"/>
            <a:chOff x="5176475" y="3111869"/>
            <a:chExt cx="6884345" cy="1490611"/>
          </a:xfrm>
        </p:grpSpPr>
        <p:sp>
          <p:nvSpPr>
            <p:cNvPr id="87" name="직사각형 157">
              <a:extLst>
                <a:ext uri="{FF2B5EF4-FFF2-40B4-BE49-F238E27FC236}">
                  <a16:creationId xmlns:a16="http://schemas.microsoft.com/office/drawing/2014/main" id="{80EE20A8-E6C1-419A-AF75-A016BE6F426C}"/>
                </a:ext>
              </a:extLst>
            </p:cNvPr>
            <p:cNvSpPr/>
            <p:nvPr/>
          </p:nvSpPr>
          <p:spPr>
            <a:xfrm flipH="1">
              <a:off x="5719882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8" name="직사각형 157">
              <a:extLst>
                <a:ext uri="{FF2B5EF4-FFF2-40B4-BE49-F238E27FC236}">
                  <a16:creationId xmlns:a16="http://schemas.microsoft.com/office/drawing/2014/main" id="{350F6F7C-C8F6-4B2A-8941-232B87230D61}"/>
                </a:ext>
              </a:extLst>
            </p:cNvPr>
            <p:cNvSpPr/>
            <p:nvPr/>
          </p:nvSpPr>
          <p:spPr>
            <a:xfrm flipH="1">
              <a:off x="6072600" y="3524460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직사각형 157">
              <a:extLst>
                <a:ext uri="{FF2B5EF4-FFF2-40B4-BE49-F238E27FC236}">
                  <a16:creationId xmlns:a16="http://schemas.microsoft.com/office/drawing/2014/main" id="{9940EEA8-27FC-4610-8F71-79847506F97A}"/>
                </a:ext>
              </a:extLst>
            </p:cNvPr>
            <p:cNvSpPr/>
            <p:nvPr/>
          </p:nvSpPr>
          <p:spPr>
            <a:xfrm flipH="1">
              <a:off x="5719882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" name="직사각형 157">
              <a:extLst>
                <a:ext uri="{FF2B5EF4-FFF2-40B4-BE49-F238E27FC236}">
                  <a16:creationId xmlns:a16="http://schemas.microsoft.com/office/drawing/2014/main" id="{490CA34D-9D09-482E-A88F-C04371312FC5}"/>
                </a:ext>
              </a:extLst>
            </p:cNvPr>
            <p:cNvSpPr/>
            <p:nvPr/>
          </p:nvSpPr>
          <p:spPr>
            <a:xfrm flipH="1">
              <a:off x="6072600" y="3872531"/>
              <a:ext cx="180000" cy="180000"/>
            </a:xfrm>
            <a:prstGeom prst="rect">
              <a:avLst/>
            </a:prstGeom>
            <a:solidFill>
              <a:srgbClr val="9966FF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E883B5EF-FCF1-478C-A8DA-FCF9EAB2E84B}"/>
                </a:ext>
              </a:extLst>
            </p:cNvPr>
            <p:cNvGrpSpPr/>
            <p:nvPr/>
          </p:nvGrpSpPr>
          <p:grpSpPr>
            <a:xfrm>
              <a:off x="9427458" y="3111869"/>
              <a:ext cx="45719" cy="1490611"/>
              <a:chOff x="6738916" y="1196806"/>
              <a:chExt cx="45719" cy="5388086"/>
            </a:xfrm>
            <a:solidFill>
              <a:srgbClr val="9966FF"/>
            </a:solidFill>
          </p:grpSpPr>
          <p:sp>
            <p:nvSpPr>
              <p:cNvPr id="95" name="직사각형 157">
                <a:extLst>
                  <a:ext uri="{FF2B5EF4-FFF2-40B4-BE49-F238E27FC236}">
                    <a16:creationId xmlns:a16="http://schemas.microsoft.com/office/drawing/2014/main" id="{CA8E7474-5201-4514-AA1F-304DD4E2F02C}"/>
                  </a:ext>
                </a:extLst>
              </p:cNvPr>
              <p:cNvSpPr/>
              <p:nvPr/>
            </p:nvSpPr>
            <p:spPr>
              <a:xfrm flipH="1">
                <a:off x="6738916" y="3867818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98" name="직사각형 157">
                <a:extLst>
                  <a:ext uri="{FF2B5EF4-FFF2-40B4-BE49-F238E27FC236}">
                    <a16:creationId xmlns:a16="http://schemas.microsoft.com/office/drawing/2014/main" id="{31C8380B-74F1-4DA5-8187-B5BBDCE57B91}"/>
                  </a:ext>
                </a:extLst>
              </p:cNvPr>
              <p:cNvSpPr/>
              <p:nvPr/>
            </p:nvSpPr>
            <p:spPr>
              <a:xfrm flipH="1">
                <a:off x="6738916" y="1196806"/>
                <a:ext cx="45719" cy="2717074"/>
              </a:xfrm>
              <a:prstGeom prst="rect">
                <a:avLst/>
              </a:prstGeom>
              <a:grpFill/>
              <a:ln w="127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049FC0BD-03F6-4001-8816-857B589BF6EA}"/>
                </a:ext>
              </a:extLst>
            </p:cNvPr>
            <p:cNvGrpSpPr/>
            <p:nvPr/>
          </p:nvGrpSpPr>
          <p:grpSpPr>
            <a:xfrm>
              <a:off x="5502663" y="3343013"/>
              <a:ext cx="328978" cy="256426"/>
              <a:chOff x="9136332" y="4752869"/>
              <a:chExt cx="328978" cy="256426"/>
            </a:xfrm>
          </p:grpSpPr>
          <p:sp>
            <p:nvSpPr>
              <p:cNvPr id="100" name="타원 179">
                <a:extLst>
                  <a:ext uri="{FF2B5EF4-FFF2-40B4-BE49-F238E27FC236}">
                    <a16:creationId xmlns:a16="http://schemas.microsoft.com/office/drawing/2014/main" id="{4D9D56C8-0AB6-41E6-BCE8-B7B3440574D0}"/>
                  </a:ext>
                </a:extLst>
              </p:cNvPr>
              <p:cNvSpPr/>
              <p:nvPr/>
            </p:nvSpPr>
            <p:spPr>
              <a:xfrm>
                <a:off x="9181630" y="4759655"/>
                <a:ext cx="249233" cy="2496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01" name="TextBox 180">
                <a:extLst>
                  <a:ext uri="{FF2B5EF4-FFF2-40B4-BE49-F238E27FC236}">
                    <a16:creationId xmlns:a16="http://schemas.microsoft.com/office/drawing/2014/main" id="{D001BC33-9A39-4D4C-8DBA-83BA03C06B61}"/>
                  </a:ext>
                </a:extLst>
              </p:cNvPr>
              <p:cNvSpPr/>
              <p:nvPr/>
            </p:nvSpPr>
            <p:spPr>
              <a:xfrm>
                <a:off x="9136332" y="4752869"/>
                <a:ext cx="328978" cy="252462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spc="-1" dirty="0">
                    <a:solidFill>
                      <a:srgbClr val="FFFFFF"/>
                    </a:solidFill>
                    <a:latin typeface="맑은 고딕"/>
                  </a:rPr>
                  <a:t>1</a:t>
                </a: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</a:rPr>
                  <a:t>5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6A706688-67B4-4471-BD34-04DC85A32C98}"/>
                </a:ext>
              </a:extLst>
            </p:cNvPr>
            <p:cNvSpPr txBox="1"/>
            <p:nvPr/>
          </p:nvSpPr>
          <p:spPr>
            <a:xfrm>
              <a:off x="6539478" y="3261568"/>
              <a:ext cx="240113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네 버튼이 동시에 눌린 상태이면 연계된 벽이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524CBE2-A875-4D73-8B95-969FFB95C1B9}"/>
                </a:ext>
              </a:extLst>
            </p:cNvPr>
            <p:cNvSpPr txBox="1"/>
            <p:nvPr/>
          </p:nvSpPr>
          <p:spPr>
            <a:xfrm>
              <a:off x="9541030" y="3274699"/>
              <a:ext cx="251979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버튼과 연계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열릴 때 가운데에서 갈라지며 열림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5D8F83F-9426-407F-B4B0-C2FCFD2995A7}"/>
                </a:ext>
              </a:extLst>
            </p:cNvPr>
            <p:cNvSpPr txBox="1"/>
            <p:nvPr/>
          </p:nvSpPr>
          <p:spPr>
            <a:xfrm>
              <a:off x="5176475" y="4076268"/>
              <a:ext cx="1446814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당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1x1x0.1 </a:t>
              </a:r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크기</a:t>
              </a:r>
              <a:endPara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r>
                <a:rPr lang="ko-KR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버튼 사이 간격 </a:t>
              </a:r>
              <a:r>
                <a:rPr lang="en-US" altLang="ko-KR" sz="105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1m</a:t>
              </a:r>
              <a:endPara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DBBC510-3704-4BE0-B5D3-185C5A22725C}"/>
              </a:ext>
            </a:extLst>
          </p:cNvPr>
          <p:cNvGrpSpPr/>
          <p:nvPr/>
        </p:nvGrpSpPr>
        <p:grpSpPr>
          <a:xfrm>
            <a:off x="5696732" y="4112015"/>
            <a:ext cx="3563775" cy="516365"/>
            <a:chOff x="5696732" y="5111947"/>
            <a:chExt cx="3563775" cy="51636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907F0A1-F7F8-42D2-8AB4-49E34791137E}"/>
                </a:ext>
              </a:extLst>
            </p:cNvPr>
            <p:cNvGrpSpPr/>
            <p:nvPr/>
          </p:nvGrpSpPr>
          <p:grpSpPr>
            <a:xfrm>
              <a:off x="5696732" y="5111947"/>
              <a:ext cx="406300" cy="362762"/>
              <a:chOff x="5493582" y="5141054"/>
              <a:chExt cx="406300" cy="362762"/>
            </a:xfrm>
          </p:grpSpPr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AC2F5728-D89D-48A0-9B53-2A1A29E772DE}"/>
                  </a:ext>
                </a:extLst>
              </p:cNvPr>
              <p:cNvSpPr/>
              <p:nvPr/>
            </p:nvSpPr>
            <p:spPr>
              <a:xfrm>
                <a:off x="5813770" y="5417704"/>
                <a:ext cx="86112" cy="8611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1AD1C879-7670-4F7C-9F92-35E8FF46E32F}"/>
                  </a:ext>
                </a:extLst>
              </p:cNvPr>
              <p:cNvGrpSpPr/>
              <p:nvPr/>
            </p:nvGrpSpPr>
            <p:grpSpPr>
              <a:xfrm>
                <a:off x="5493582" y="5141054"/>
                <a:ext cx="328978" cy="256426"/>
                <a:chOff x="9136332" y="4752869"/>
                <a:chExt cx="328978" cy="256426"/>
              </a:xfrm>
            </p:grpSpPr>
            <p:sp>
              <p:nvSpPr>
                <p:cNvPr id="108" name="타원 179">
                  <a:extLst>
                    <a:ext uri="{FF2B5EF4-FFF2-40B4-BE49-F238E27FC236}">
                      <a16:creationId xmlns:a16="http://schemas.microsoft.com/office/drawing/2014/main" id="{B2A5B1A9-5512-44B7-B47A-705FEE87585E}"/>
                    </a:ext>
                  </a:extLst>
                </p:cNvPr>
                <p:cNvSpPr/>
                <p:nvPr/>
              </p:nvSpPr>
              <p:spPr>
                <a:xfrm>
                  <a:off x="9181630" y="4759655"/>
                  <a:ext cx="249233" cy="24964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solidFill>
                    <a:srgbClr val="0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</p:sp>
            <p:sp>
              <p:nvSpPr>
                <p:cNvPr id="109" name="TextBox 180">
                  <a:extLst>
                    <a:ext uri="{FF2B5EF4-FFF2-40B4-BE49-F238E27FC236}">
                      <a16:creationId xmlns:a16="http://schemas.microsoft.com/office/drawing/2014/main" id="{1EC562F7-F344-445B-BA15-D9F699885EB1}"/>
                    </a:ext>
                  </a:extLst>
                </p:cNvPr>
                <p:cNvSpPr/>
                <p:nvPr/>
              </p:nvSpPr>
              <p:spPr>
                <a:xfrm>
                  <a:off x="9136332" y="4752869"/>
                  <a:ext cx="328978" cy="252462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wrap="none" lIns="90000" tIns="45000" rIns="90000" bIns="45000" anchor="t">
                  <a:spAutoFit/>
                </a:bodyPr>
                <a:lstStyle/>
                <a:p>
                  <a:pPr>
                    <a:lnSpc>
                      <a:spcPct val="100000"/>
                    </a:lnSpc>
                    <a:buNone/>
                  </a:pPr>
                  <a:r>
                    <a:rPr lang="en-US" sz="1050" b="0" strike="noStrike" spc="-1" dirty="0">
                      <a:solidFill>
                        <a:srgbClr val="FFFFFF"/>
                      </a:solidFill>
                      <a:latin typeface="맑은 고딕"/>
                    </a:rPr>
                    <a:t>25</a:t>
                  </a:r>
                  <a:endParaRPr lang="en-US" sz="1050" b="0" strike="noStrike" spc="-1" dirty="0">
                    <a:latin typeface="Arial"/>
                  </a:endParaRPr>
                </a:p>
              </p:txBody>
            </p:sp>
          </p:grp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1545D3FD-10F0-43F8-97FA-7CC1E6EED49A}"/>
                </a:ext>
              </a:extLst>
            </p:cNvPr>
            <p:cNvSpPr txBox="1"/>
            <p:nvPr/>
          </p:nvSpPr>
          <p:spPr>
            <a:xfrm>
              <a:off x="6539478" y="5166647"/>
              <a:ext cx="27210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천장에서 바닥으로 향하는 레이저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2535BAE6-E37F-4961-A5BE-3275FFA50880}"/>
              </a:ext>
            </a:extLst>
          </p:cNvPr>
          <p:cNvGrpSpPr/>
          <p:nvPr/>
        </p:nvGrpSpPr>
        <p:grpSpPr>
          <a:xfrm>
            <a:off x="5579709" y="5119862"/>
            <a:ext cx="3680798" cy="1568314"/>
            <a:chOff x="5579709" y="4959359"/>
            <a:chExt cx="3680798" cy="1568314"/>
          </a:xfrm>
        </p:grpSpPr>
        <p:sp>
          <p:nvSpPr>
            <p:cNvPr id="111" name="직사각형 157">
              <a:extLst>
                <a:ext uri="{FF2B5EF4-FFF2-40B4-BE49-F238E27FC236}">
                  <a16:creationId xmlns:a16="http://schemas.microsoft.com/office/drawing/2014/main" id="{81C999E6-81A4-4C51-8EA9-31581D0C1C1E}"/>
                </a:ext>
              </a:extLst>
            </p:cNvPr>
            <p:cNvSpPr/>
            <p:nvPr/>
          </p:nvSpPr>
          <p:spPr>
            <a:xfrm flipH="1">
              <a:off x="5939057" y="4959359"/>
              <a:ext cx="241605" cy="1276232"/>
            </a:xfrm>
            <a:prstGeom prst="rect">
              <a:avLst/>
            </a:prstGeom>
            <a:solidFill>
              <a:srgbClr val="00206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3EFF599-7962-456F-B8C6-5BB47BC32D0B}"/>
                </a:ext>
              </a:extLst>
            </p:cNvPr>
            <p:cNvSpPr txBox="1"/>
            <p:nvPr/>
          </p:nvSpPr>
          <p:spPr>
            <a:xfrm>
              <a:off x="6539478" y="5398945"/>
              <a:ext cx="27210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1.2m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높이에 있음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6BD06A3-83C3-4075-9B0B-C37DF0E9227E}"/>
                </a:ext>
              </a:extLst>
            </p:cNvPr>
            <p:cNvSpPr txBox="1"/>
            <p:nvPr/>
          </p:nvSpPr>
          <p:spPr>
            <a:xfrm>
              <a:off x="5579709" y="6219896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2x30x10.8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</p:grpSp>
      <p:sp>
        <p:nvSpPr>
          <p:cNvPr id="83" name="직사각형 29">
            <a:extLst>
              <a:ext uri="{FF2B5EF4-FFF2-40B4-BE49-F238E27FC236}">
                <a16:creationId xmlns:a16="http://schemas.microsoft.com/office/drawing/2014/main" id="{9ABD9006-871A-4824-BB97-6CE8A1FF1F56}"/>
              </a:ext>
            </a:extLst>
          </p:cNvPr>
          <p:cNvSpPr/>
          <p:nvPr/>
        </p:nvSpPr>
        <p:spPr>
          <a:xfrm>
            <a:off x="1475348" y="325751"/>
            <a:ext cx="1504079" cy="402218"/>
          </a:xfrm>
          <a:prstGeom prst="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600" b="0" strike="noStrike" spc="-1" dirty="0">
                <a:latin typeface="Arial"/>
              </a:rPr>
              <a:t>Obj </a:t>
            </a:r>
            <a:r>
              <a:rPr lang="ko-KR" altLang="en-US" sz="1600" b="0" strike="noStrike" spc="-1" dirty="0">
                <a:latin typeface="Arial"/>
              </a:rPr>
              <a:t>설명</a:t>
            </a: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78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924760" y="118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924768" y="1909007"/>
            <a:ext cx="8452474" cy="39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924760" y="5869007"/>
            <a:ext cx="8452474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81A83D3-F118-4D7C-85BB-753E52D9C991}"/>
              </a:ext>
            </a:extLst>
          </p:cNvPr>
          <p:cNvCxnSpPr>
            <a:cxnSpLocks/>
          </p:cNvCxnSpPr>
          <p:nvPr/>
        </p:nvCxnSpPr>
        <p:spPr>
          <a:xfrm>
            <a:off x="752040" y="1188720"/>
            <a:ext cx="0" cy="72136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2B8C83-3564-4F3F-A6DB-C94D8BFBF082}"/>
              </a:ext>
            </a:extLst>
          </p:cNvPr>
          <p:cNvSpPr txBox="1"/>
          <p:nvPr/>
        </p:nvSpPr>
        <p:spPr>
          <a:xfrm>
            <a:off x="321414" y="144226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EB8DC5E-394B-45B9-8C67-A04F0126E59C}"/>
              </a:ext>
            </a:extLst>
          </p:cNvPr>
          <p:cNvCxnSpPr>
            <a:cxnSpLocks/>
          </p:cNvCxnSpPr>
          <p:nvPr/>
        </p:nvCxnSpPr>
        <p:spPr>
          <a:xfrm>
            <a:off x="752040" y="1937949"/>
            <a:ext cx="0" cy="3893891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16871E3-608B-4CEF-9D10-F33A92150B71}"/>
              </a:ext>
            </a:extLst>
          </p:cNvPr>
          <p:cNvSpPr txBox="1"/>
          <p:nvPr/>
        </p:nvSpPr>
        <p:spPr>
          <a:xfrm>
            <a:off x="321414" y="3746394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22m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40FC5D3-A544-41B1-A9F1-E0B1A3815947}"/>
              </a:ext>
            </a:extLst>
          </p:cNvPr>
          <p:cNvCxnSpPr>
            <a:cxnSpLocks/>
          </p:cNvCxnSpPr>
          <p:nvPr/>
        </p:nvCxnSpPr>
        <p:spPr>
          <a:xfrm>
            <a:off x="752040" y="5872480"/>
            <a:ext cx="0" cy="72023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CA7F0D6-2F63-4E33-8F8F-C3F786B55EFE}"/>
              </a:ext>
            </a:extLst>
          </p:cNvPr>
          <p:cNvSpPr txBox="1"/>
          <p:nvPr/>
        </p:nvSpPr>
        <p:spPr>
          <a:xfrm>
            <a:off x="371074" y="5787756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4m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1436B80-81BD-439A-9226-1931CA7783C9}"/>
              </a:ext>
            </a:extLst>
          </p:cNvPr>
          <p:cNvSpPr/>
          <p:nvPr/>
        </p:nvSpPr>
        <p:spPr>
          <a:xfrm>
            <a:off x="932126" y="3344893"/>
            <a:ext cx="720000" cy="1080000"/>
          </a:xfrm>
          <a:prstGeom prst="rect">
            <a:avLst/>
          </a:prstGeom>
          <a:solidFill>
            <a:srgbClr val="33CCC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4C21B54-6D8D-47C6-8D67-BFE91F1C8C83}"/>
              </a:ext>
            </a:extLst>
          </p:cNvPr>
          <p:cNvCxnSpPr>
            <a:stCxn id="38" idx="1"/>
          </p:cNvCxnSpPr>
          <p:nvPr/>
        </p:nvCxnSpPr>
        <p:spPr>
          <a:xfrm flipV="1">
            <a:off x="1703112" y="3867818"/>
            <a:ext cx="289574" cy="4114"/>
          </a:xfrm>
          <a:prstGeom prst="straightConnector1">
            <a:avLst/>
          </a:prstGeom>
          <a:ln w="19050">
            <a:solidFill>
              <a:srgbClr val="33CC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157">
            <a:extLst>
              <a:ext uri="{FF2B5EF4-FFF2-40B4-BE49-F238E27FC236}">
                <a16:creationId xmlns:a16="http://schemas.microsoft.com/office/drawing/2014/main" id="{13886DE3-6FFF-42A1-B880-748FF8A087CB}"/>
              </a:ext>
            </a:extLst>
          </p:cNvPr>
          <p:cNvSpPr/>
          <p:nvPr/>
        </p:nvSpPr>
        <p:spPr>
          <a:xfrm flipH="1">
            <a:off x="1601140" y="3777818"/>
            <a:ext cx="50986" cy="18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" name="직사각형 157">
            <a:extLst>
              <a:ext uri="{FF2B5EF4-FFF2-40B4-BE49-F238E27FC236}">
                <a16:creationId xmlns:a16="http://schemas.microsoft.com/office/drawing/2014/main" id="{A3AA6DA6-B634-4897-8065-C5B6B63AAB91}"/>
              </a:ext>
            </a:extLst>
          </p:cNvPr>
          <p:cNvSpPr/>
          <p:nvPr/>
        </p:nvSpPr>
        <p:spPr>
          <a:xfrm flipH="1">
            <a:off x="1652126" y="2791932"/>
            <a:ext cx="50986" cy="2160000"/>
          </a:xfrm>
          <a:prstGeom prst="rect">
            <a:avLst/>
          </a:prstGeom>
          <a:solidFill>
            <a:srgbClr val="FF99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0ECB5C-4DB4-48DD-BCCB-9AEAA2B557A8}"/>
              </a:ext>
            </a:extLst>
          </p:cNvPr>
          <p:cNvSpPr txBox="1"/>
          <p:nvPr/>
        </p:nvSpPr>
        <p:spPr>
          <a:xfrm>
            <a:off x="398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BF8F988-52EF-4360-AF23-8F84B4F95238}"/>
              </a:ext>
            </a:extLst>
          </p:cNvPr>
          <p:cNvGrpSpPr/>
          <p:nvPr/>
        </p:nvGrpSpPr>
        <p:grpSpPr>
          <a:xfrm>
            <a:off x="3676043" y="2999914"/>
            <a:ext cx="1013166" cy="1407904"/>
            <a:chOff x="3676043" y="2999914"/>
            <a:chExt cx="1013166" cy="1407904"/>
          </a:xfrm>
        </p:grpSpPr>
        <p:sp>
          <p:nvSpPr>
            <p:cNvPr id="49" name="직사각형 157">
              <a:extLst>
                <a:ext uri="{FF2B5EF4-FFF2-40B4-BE49-F238E27FC236}">
                  <a16:creationId xmlns:a16="http://schemas.microsoft.com/office/drawing/2014/main" id="{0F3F8326-27F7-4997-BE2A-06417DCA92ED}"/>
                </a:ext>
              </a:extLst>
            </p:cNvPr>
            <p:cNvSpPr/>
            <p:nvPr/>
          </p:nvSpPr>
          <p:spPr>
            <a:xfrm flipH="1">
              <a:off x="3990396" y="3327818"/>
              <a:ext cx="360000" cy="1080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pPr algn="ctr"/>
              <a:endParaRPr lang="ko-KR" altLang="en-US" sz="1400" dirty="0">
                <a:solidFill>
                  <a:schemeClr val="l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61DFFC-63EF-4FC6-B66F-83F7086E92C3}"/>
                </a:ext>
              </a:extLst>
            </p:cNvPr>
            <p:cNvSpPr txBox="1"/>
            <p:nvPr/>
          </p:nvSpPr>
          <p:spPr>
            <a:xfrm>
              <a:off x="3676043" y="2999914"/>
              <a:ext cx="10131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2x6x4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73E909C-3C03-4682-B02F-E8553CA1982B}"/>
              </a:ext>
            </a:extLst>
          </p:cNvPr>
          <p:cNvSpPr txBox="1"/>
          <p:nvPr/>
        </p:nvSpPr>
        <p:spPr>
          <a:xfrm>
            <a:off x="515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23.5m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31A2F06-EB57-474B-ACC0-3EEA3BD2CD14}"/>
              </a:ext>
            </a:extLst>
          </p:cNvPr>
          <p:cNvCxnSpPr>
            <a:cxnSpLocks/>
          </p:cNvCxnSpPr>
          <p:nvPr/>
        </p:nvCxnSpPr>
        <p:spPr>
          <a:xfrm>
            <a:off x="515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A82B274-DB89-4A7E-A252-B3041E4E1172}"/>
              </a:ext>
            </a:extLst>
          </p:cNvPr>
          <p:cNvSpPr txBox="1"/>
          <p:nvPr/>
        </p:nvSpPr>
        <p:spPr>
          <a:xfrm>
            <a:off x="5200862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3.5m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7962F6-5E93-4D92-86D5-2D7EF9C2BEC5}"/>
              </a:ext>
            </a:extLst>
          </p:cNvPr>
          <p:cNvSpPr txBox="1"/>
          <p:nvPr/>
        </p:nvSpPr>
        <p:spPr>
          <a:xfrm>
            <a:off x="785543" y="302379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28A3A0"/>
                </a:solidFill>
              </a:rPr>
              <a:t>4x6x0.1</a:t>
            </a:r>
            <a:endParaRPr lang="ko-KR" altLang="en-US" sz="1400" dirty="0">
              <a:solidFill>
                <a:srgbClr val="28A3A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222BAF1-0BA1-4CE0-8383-83E3AD9470DE}"/>
              </a:ext>
            </a:extLst>
          </p:cNvPr>
          <p:cNvSpPr txBox="1"/>
          <p:nvPr/>
        </p:nvSpPr>
        <p:spPr>
          <a:xfrm>
            <a:off x="1176795" y="248004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0.1x12x8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6" name="직사각형 157">
            <a:extLst>
              <a:ext uri="{FF2B5EF4-FFF2-40B4-BE49-F238E27FC236}">
                <a16:creationId xmlns:a16="http://schemas.microsoft.com/office/drawing/2014/main" id="{60387490-11AC-4569-A6C4-CCBE85AC05E0}"/>
              </a:ext>
            </a:extLst>
          </p:cNvPr>
          <p:cNvSpPr/>
          <p:nvPr/>
        </p:nvSpPr>
        <p:spPr>
          <a:xfrm flipH="1">
            <a:off x="5978065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0FDE108-7F6A-49AC-8F3D-8526F4FDF2C8}"/>
              </a:ext>
            </a:extLst>
          </p:cNvPr>
          <p:cNvSpPr txBox="1"/>
          <p:nvPr/>
        </p:nvSpPr>
        <p:spPr>
          <a:xfrm>
            <a:off x="59603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2" name="직사각형 157">
            <a:extLst>
              <a:ext uri="{FF2B5EF4-FFF2-40B4-BE49-F238E27FC236}">
                <a16:creationId xmlns:a16="http://schemas.microsoft.com/office/drawing/2014/main" id="{B9A7CB27-00C6-4354-93E1-DEB9635202FA}"/>
              </a:ext>
            </a:extLst>
          </p:cNvPr>
          <p:cNvSpPr/>
          <p:nvPr/>
        </p:nvSpPr>
        <p:spPr>
          <a:xfrm flipH="1">
            <a:off x="6330784" y="6215992"/>
            <a:ext cx="180000" cy="18000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0459A39-8E07-42E8-937F-E93A1D568209}"/>
              </a:ext>
            </a:extLst>
          </p:cNvPr>
          <p:cNvGrpSpPr/>
          <p:nvPr/>
        </p:nvGrpSpPr>
        <p:grpSpPr>
          <a:xfrm>
            <a:off x="6867358" y="1196806"/>
            <a:ext cx="45719" cy="5388086"/>
            <a:chOff x="6738916" y="1196806"/>
            <a:chExt cx="45719" cy="5388086"/>
          </a:xfrm>
        </p:grpSpPr>
        <p:sp>
          <p:nvSpPr>
            <p:cNvPr id="76" name="직사각형 157">
              <a:extLst>
                <a:ext uri="{FF2B5EF4-FFF2-40B4-BE49-F238E27FC236}">
                  <a16:creationId xmlns:a16="http://schemas.microsoft.com/office/drawing/2014/main" id="{4E8AC6C6-D8F6-4EC3-B431-799A43FAFFAF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1" name="직사각형 157">
              <a:extLst>
                <a:ext uri="{FF2B5EF4-FFF2-40B4-BE49-F238E27FC236}">
                  <a16:creationId xmlns:a16="http://schemas.microsoft.com/office/drawing/2014/main" id="{E676AD58-19C0-4D83-8718-562CEE34DBE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86" name="직사각형 157">
            <a:extLst>
              <a:ext uri="{FF2B5EF4-FFF2-40B4-BE49-F238E27FC236}">
                <a16:creationId xmlns:a16="http://schemas.microsoft.com/office/drawing/2014/main" id="{64388B3E-5D76-410B-893D-214CB71D191E}"/>
              </a:ext>
            </a:extLst>
          </p:cNvPr>
          <p:cNvSpPr/>
          <p:nvPr/>
        </p:nvSpPr>
        <p:spPr>
          <a:xfrm flipH="1">
            <a:off x="7617187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직사각형 157">
            <a:extLst>
              <a:ext uri="{FF2B5EF4-FFF2-40B4-BE49-F238E27FC236}">
                <a16:creationId xmlns:a16="http://schemas.microsoft.com/office/drawing/2014/main" id="{DD0334ED-65DC-41F6-B4F6-4D54FA310848}"/>
              </a:ext>
            </a:extLst>
          </p:cNvPr>
          <p:cNvSpPr/>
          <p:nvPr/>
        </p:nvSpPr>
        <p:spPr>
          <a:xfrm flipH="1">
            <a:off x="7969905" y="1286175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직사각형 157">
            <a:extLst>
              <a:ext uri="{FF2B5EF4-FFF2-40B4-BE49-F238E27FC236}">
                <a16:creationId xmlns:a16="http://schemas.microsoft.com/office/drawing/2014/main" id="{A3AD56F5-55B4-441A-A264-8CC4638114C5}"/>
              </a:ext>
            </a:extLst>
          </p:cNvPr>
          <p:cNvSpPr/>
          <p:nvPr/>
        </p:nvSpPr>
        <p:spPr>
          <a:xfrm flipH="1">
            <a:off x="7617187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57">
            <a:extLst>
              <a:ext uri="{FF2B5EF4-FFF2-40B4-BE49-F238E27FC236}">
                <a16:creationId xmlns:a16="http://schemas.microsoft.com/office/drawing/2014/main" id="{11BADF13-1B37-4E3B-A5F9-D9A3DEB1BF11}"/>
              </a:ext>
            </a:extLst>
          </p:cNvPr>
          <p:cNvSpPr/>
          <p:nvPr/>
        </p:nvSpPr>
        <p:spPr>
          <a:xfrm flipH="1">
            <a:off x="7969905" y="1634246"/>
            <a:ext cx="180000" cy="180000"/>
          </a:xfrm>
          <a:prstGeom prst="rect">
            <a:avLst/>
          </a:prstGeom>
          <a:solidFill>
            <a:srgbClr val="9966FF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7CA753A1-9D2D-4BE3-838A-51E0F104CDEB}"/>
              </a:ext>
            </a:extLst>
          </p:cNvPr>
          <p:cNvGrpSpPr/>
          <p:nvPr/>
        </p:nvGrpSpPr>
        <p:grpSpPr>
          <a:xfrm>
            <a:off x="8503294" y="1196806"/>
            <a:ext cx="45719" cy="5388086"/>
            <a:chOff x="6738916" y="1196806"/>
            <a:chExt cx="45719" cy="5388086"/>
          </a:xfrm>
          <a:solidFill>
            <a:srgbClr val="9966FF"/>
          </a:solidFill>
        </p:grpSpPr>
        <p:sp>
          <p:nvSpPr>
            <p:cNvPr id="94" name="직사각형 157">
              <a:extLst>
                <a:ext uri="{FF2B5EF4-FFF2-40B4-BE49-F238E27FC236}">
                  <a16:creationId xmlns:a16="http://schemas.microsoft.com/office/drawing/2014/main" id="{AB370A0E-D3DF-42A6-856B-7EBA0AC492D1}"/>
                </a:ext>
              </a:extLst>
            </p:cNvPr>
            <p:cNvSpPr/>
            <p:nvPr/>
          </p:nvSpPr>
          <p:spPr>
            <a:xfrm flipH="1">
              <a:off x="6738916" y="3867818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5" name="직사각형 157">
              <a:extLst>
                <a:ext uri="{FF2B5EF4-FFF2-40B4-BE49-F238E27FC236}">
                  <a16:creationId xmlns:a16="http://schemas.microsoft.com/office/drawing/2014/main" id="{066DC3A2-108E-4BD7-A8FF-D6CEE9B0B61D}"/>
                </a:ext>
              </a:extLst>
            </p:cNvPr>
            <p:cNvSpPr/>
            <p:nvPr/>
          </p:nvSpPr>
          <p:spPr>
            <a:xfrm flipH="1">
              <a:off x="6738916" y="1196806"/>
              <a:ext cx="45719" cy="2717074"/>
            </a:xfrm>
            <a:prstGeom prst="rect">
              <a:avLst/>
            </a:prstGeom>
            <a:grpFill/>
            <a:ln w="127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8907272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8AA766-E12A-45F5-93F6-BF52492A3A72}"/>
              </a:ext>
            </a:extLst>
          </p:cNvPr>
          <p:cNvSpPr txBox="1"/>
          <p:nvPr/>
        </p:nvSpPr>
        <p:spPr>
          <a:xfrm>
            <a:off x="6882163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33m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DB435EB-50EB-4B85-AB98-1CE336458009}"/>
              </a:ext>
            </a:extLst>
          </p:cNvPr>
          <p:cNvSpPr txBox="1"/>
          <p:nvPr/>
        </p:nvSpPr>
        <p:spPr>
          <a:xfrm>
            <a:off x="761140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37m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8E35DF5-7F15-4CC4-9E8D-A49930EF2528}"/>
              </a:ext>
            </a:extLst>
          </p:cNvPr>
          <p:cNvSpPr txBox="1"/>
          <p:nvPr/>
        </p:nvSpPr>
        <p:spPr>
          <a:xfrm>
            <a:off x="8518098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85BECD8-D2C8-4427-9538-69A3FE631961}"/>
              </a:ext>
            </a:extLst>
          </p:cNvPr>
          <p:cNvSpPr txBox="1"/>
          <p:nvPr/>
        </p:nvSpPr>
        <p:spPr>
          <a:xfrm>
            <a:off x="2814760" y="552008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10.5m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F6B9F5-28D6-40D0-9661-81CBF12A4A48}"/>
              </a:ext>
            </a:extLst>
          </p:cNvPr>
          <p:cNvGrpSpPr/>
          <p:nvPr/>
        </p:nvGrpSpPr>
        <p:grpSpPr>
          <a:xfrm>
            <a:off x="837651" y="3282559"/>
            <a:ext cx="328978" cy="256426"/>
            <a:chOff x="9136332" y="4752869"/>
            <a:chExt cx="328978" cy="256426"/>
          </a:xfrm>
        </p:grpSpPr>
        <p:sp>
          <p:nvSpPr>
            <p:cNvPr id="54" name="타원 179">
              <a:extLst>
                <a:ext uri="{FF2B5EF4-FFF2-40B4-BE49-F238E27FC236}">
                  <a16:creationId xmlns:a16="http://schemas.microsoft.com/office/drawing/2014/main" id="{9B332E57-84AF-4034-B8F1-168B4AF6E51F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TextBox 180">
              <a:extLst>
                <a:ext uri="{FF2B5EF4-FFF2-40B4-BE49-F238E27FC236}">
                  <a16:creationId xmlns:a16="http://schemas.microsoft.com/office/drawing/2014/main" id="{E3982CCE-FD10-4566-BAD8-A28AD00448B6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3F53CC0B-4434-4CA4-844D-42BFBB490931}"/>
              </a:ext>
            </a:extLst>
          </p:cNvPr>
          <p:cNvGrpSpPr/>
          <p:nvPr/>
        </p:nvGrpSpPr>
        <p:grpSpPr>
          <a:xfrm>
            <a:off x="6413861" y="5945639"/>
            <a:ext cx="328978" cy="256426"/>
            <a:chOff x="9136332" y="4752869"/>
            <a:chExt cx="328978" cy="256426"/>
          </a:xfrm>
        </p:grpSpPr>
        <p:sp>
          <p:nvSpPr>
            <p:cNvPr id="58" name="타원 179">
              <a:extLst>
                <a:ext uri="{FF2B5EF4-FFF2-40B4-BE49-F238E27FC236}">
                  <a16:creationId xmlns:a16="http://schemas.microsoft.com/office/drawing/2014/main" id="{E69E78B2-ABEB-4755-B36D-1BE0B6F5CFA3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" name="TextBox 180">
              <a:extLst>
                <a:ext uri="{FF2B5EF4-FFF2-40B4-BE49-F238E27FC236}">
                  <a16:creationId xmlns:a16="http://schemas.microsoft.com/office/drawing/2014/main" id="{9EA991BF-BBD2-4E18-92B4-5B1F7835B6EB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271818EA-CA9C-413A-A4D3-54226CE4D29F}"/>
              </a:ext>
            </a:extLst>
          </p:cNvPr>
          <p:cNvGrpSpPr/>
          <p:nvPr/>
        </p:nvGrpSpPr>
        <p:grpSpPr>
          <a:xfrm>
            <a:off x="1323144" y="3602225"/>
            <a:ext cx="328978" cy="256426"/>
            <a:chOff x="9136332" y="4752869"/>
            <a:chExt cx="328978" cy="256426"/>
          </a:xfrm>
        </p:grpSpPr>
        <p:sp>
          <p:nvSpPr>
            <p:cNvPr id="67" name="타원 179">
              <a:extLst>
                <a:ext uri="{FF2B5EF4-FFF2-40B4-BE49-F238E27FC236}">
                  <a16:creationId xmlns:a16="http://schemas.microsoft.com/office/drawing/2014/main" id="{005032A3-91AE-4312-8608-986A82880527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8" name="TextBox 180">
              <a:extLst>
                <a:ext uri="{FF2B5EF4-FFF2-40B4-BE49-F238E27FC236}">
                  <a16:creationId xmlns:a16="http://schemas.microsoft.com/office/drawing/2014/main" id="{724267EC-A7D5-49A6-8CFB-4539EC70B59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</a:t>
              </a: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5409B145-DE16-479D-B32D-22B6E6300037}"/>
              </a:ext>
            </a:extLst>
          </p:cNvPr>
          <p:cNvGrpSpPr/>
          <p:nvPr/>
        </p:nvGrpSpPr>
        <p:grpSpPr>
          <a:xfrm>
            <a:off x="7399968" y="1104728"/>
            <a:ext cx="328978" cy="256426"/>
            <a:chOff x="9136332" y="4752869"/>
            <a:chExt cx="328978" cy="256426"/>
          </a:xfrm>
        </p:grpSpPr>
        <p:sp>
          <p:nvSpPr>
            <p:cNvPr id="70" name="타원 179">
              <a:extLst>
                <a:ext uri="{FF2B5EF4-FFF2-40B4-BE49-F238E27FC236}">
                  <a16:creationId xmlns:a16="http://schemas.microsoft.com/office/drawing/2014/main" id="{2F460ADE-0797-4B1A-ABBB-AB6C72C1E95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73" name="TextBox 180">
              <a:extLst>
                <a:ext uri="{FF2B5EF4-FFF2-40B4-BE49-F238E27FC236}">
                  <a16:creationId xmlns:a16="http://schemas.microsoft.com/office/drawing/2014/main" id="{7626A875-B880-4EBB-92ED-5C572280FA6A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spc="-1" dirty="0">
                  <a:solidFill>
                    <a:srgbClr val="FFFFFF"/>
                  </a:solidFill>
                  <a:latin typeface="맑은 고딕"/>
                </a:rPr>
                <a:t>1</a:t>
              </a: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C81058F-ED4C-4276-B018-A9C307529A8F}"/>
              </a:ext>
            </a:extLst>
          </p:cNvPr>
          <p:cNvCxnSpPr>
            <a:cxnSpLocks/>
            <a:endCxn id="110" idx="1"/>
          </p:cNvCxnSpPr>
          <p:nvPr/>
        </p:nvCxnSpPr>
        <p:spPr>
          <a:xfrm flipV="1">
            <a:off x="2814760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66DD7933-2C77-4B8B-B11C-09F5AA063D19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3984760" y="690508"/>
            <a:ext cx="0" cy="230940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D735C9-1BA0-4516-A029-5F6C11BFEEC4}"/>
              </a:ext>
            </a:extLst>
          </p:cNvPr>
          <p:cNvSpPr txBox="1"/>
          <p:nvPr/>
        </p:nvSpPr>
        <p:spPr>
          <a:xfrm>
            <a:off x="3232414" y="1188361"/>
            <a:ext cx="10990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 높이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가로 간격 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45ACEA0-1DAF-4A92-8B11-628462CD5A1B}"/>
              </a:ext>
            </a:extLst>
          </p:cNvPr>
          <p:cNvCxnSpPr>
            <a:cxnSpLocks/>
          </p:cNvCxnSpPr>
          <p:nvPr/>
        </p:nvCxnSpPr>
        <p:spPr>
          <a:xfrm flipV="1">
            <a:off x="5150997" y="690508"/>
            <a:ext cx="0" cy="5062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71B667C2-C997-4EDD-893E-C7876F7DCD8B}"/>
              </a:ext>
            </a:extLst>
          </p:cNvPr>
          <p:cNvCxnSpPr>
            <a:cxnSpLocks/>
          </p:cNvCxnSpPr>
          <p:nvPr/>
        </p:nvCxnSpPr>
        <p:spPr>
          <a:xfrm flipV="1">
            <a:off x="5978119" y="690508"/>
            <a:ext cx="0" cy="550759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C35D93A-D72F-4BA2-B0F7-3084B1FB89B9}"/>
              </a:ext>
            </a:extLst>
          </p:cNvPr>
          <p:cNvCxnSpPr>
            <a:cxnSpLocks/>
          </p:cNvCxnSpPr>
          <p:nvPr/>
        </p:nvCxnSpPr>
        <p:spPr>
          <a:xfrm flipV="1">
            <a:off x="7621038" y="690508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BB719830-897E-4372-86D2-3C79A7920A28}"/>
              </a:ext>
            </a:extLst>
          </p:cNvPr>
          <p:cNvCxnSpPr>
            <a:cxnSpLocks/>
          </p:cNvCxnSpPr>
          <p:nvPr/>
        </p:nvCxnSpPr>
        <p:spPr>
          <a:xfrm flipV="1">
            <a:off x="6867358" y="690508"/>
            <a:ext cx="0" cy="497853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E49D0817-E338-41C6-8B78-C04E34A10103}"/>
              </a:ext>
            </a:extLst>
          </p:cNvPr>
          <p:cNvCxnSpPr>
            <a:cxnSpLocks/>
          </p:cNvCxnSpPr>
          <p:nvPr/>
        </p:nvCxnSpPr>
        <p:spPr>
          <a:xfrm flipV="1">
            <a:off x="8503294" y="745925"/>
            <a:ext cx="0" cy="38701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AFA81DE-99A1-438F-9F08-08E56C76DDD1}"/>
              </a:ext>
            </a:extLst>
          </p:cNvPr>
          <p:cNvCxnSpPr>
            <a:cxnSpLocks/>
          </p:cNvCxnSpPr>
          <p:nvPr/>
        </p:nvCxnSpPr>
        <p:spPr>
          <a:xfrm flipH="1">
            <a:off x="520861" y="2787818"/>
            <a:ext cx="113126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DEC51FD5-1F40-45C0-A870-7E3DA814D90E}"/>
              </a:ext>
            </a:extLst>
          </p:cNvPr>
          <p:cNvSpPr txBox="1"/>
          <p:nvPr/>
        </p:nvSpPr>
        <p:spPr>
          <a:xfrm>
            <a:off x="-116448" y="2615557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D7C4D16-0827-4306-B41C-7543929A2A95}"/>
              </a:ext>
            </a:extLst>
          </p:cNvPr>
          <p:cNvSpPr txBox="1"/>
          <p:nvPr/>
        </p:nvSpPr>
        <p:spPr>
          <a:xfrm>
            <a:off x="-87494" y="320639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B700AD87-AE70-483E-922A-88798BDE2248}"/>
              </a:ext>
            </a:extLst>
          </p:cNvPr>
          <p:cNvCxnSpPr>
            <a:cxnSpLocks/>
          </p:cNvCxnSpPr>
          <p:nvPr/>
        </p:nvCxnSpPr>
        <p:spPr>
          <a:xfrm flipH="1">
            <a:off x="551815" y="3344893"/>
            <a:ext cx="33522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5FF7A670-641B-4AF6-BFAA-BA0F0F2D4BEC}"/>
              </a:ext>
            </a:extLst>
          </p:cNvPr>
          <p:cNvCxnSpPr>
            <a:cxnSpLocks/>
          </p:cNvCxnSpPr>
          <p:nvPr/>
        </p:nvCxnSpPr>
        <p:spPr>
          <a:xfrm flipH="1">
            <a:off x="1703112" y="3344893"/>
            <a:ext cx="228164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B3C29D-CDB4-4EF3-8C9E-376ECBD4686F}"/>
              </a:ext>
            </a:extLst>
          </p:cNvPr>
          <p:cNvCxnSpPr>
            <a:cxnSpLocks/>
          </p:cNvCxnSpPr>
          <p:nvPr/>
        </p:nvCxnSpPr>
        <p:spPr>
          <a:xfrm>
            <a:off x="2814759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7730C77-15D3-42A8-BE2A-D8396944A5D9}"/>
              </a:ext>
            </a:extLst>
          </p:cNvPr>
          <p:cNvCxnSpPr>
            <a:cxnSpLocks/>
          </p:cNvCxnSpPr>
          <p:nvPr/>
        </p:nvCxnSpPr>
        <p:spPr>
          <a:xfrm>
            <a:off x="3000396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803C154-34DC-4335-BE28-07E50CCB619E}"/>
              </a:ext>
            </a:extLst>
          </p:cNvPr>
          <p:cNvCxnSpPr>
            <a:cxnSpLocks/>
          </p:cNvCxnSpPr>
          <p:nvPr/>
        </p:nvCxnSpPr>
        <p:spPr>
          <a:xfrm>
            <a:off x="31747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00" name="직사각형 23">
            <a:extLst>
              <a:ext uri="{FF2B5EF4-FFF2-40B4-BE49-F238E27FC236}">
                <a16:creationId xmlns:a16="http://schemas.microsoft.com/office/drawing/2014/main" id="{4C9B9120-ED68-492C-977D-DB3F34F04FD7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직사각형 24">
            <a:extLst>
              <a:ext uri="{FF2B5EF4-FFF2-40B4-BE49-F238E27FC236}">
                <a16:creationId xmlns:a16="http://schemas.microsoft.com/office/drawing/2014/main" id="{7D236E3F-4690-4241-B413-B726108731FB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TextBox 6">
            <a:extLst>
              <a:ext uri="{FF2B5EF4-FFF2-40B4-BE49-F238E27FC236}">
                <a16:creationId xmlns:a16="http://schemas.microsoft.com/office/drawing/2014/main" id="{21A6BC22-AB20-4D6C-9A8F-DFAE926F4F48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3" name="TextBox 7">
            <a:extLst>
              <a:ext uri="{FF2B5EF4-FFF2-40B4-BE49-F238E27FC236}">
                <a16:creationId xmlns:a16="http://schemas.microsoft.com/office/drawing/2014/main" id="{7033A910-F8BF-4109-976C-F6958F606CF3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04" name="TextBox 12">
            <a:extLst>
              <a:ext uri="{FF2B5EF4-FFF2-40B4-BE49-F238E27FC236}">
                <a16:creationId xmlns:a16="http://schemas.microsoft.com/office/drawing/2014/main" id="{7CF77168-D8CD-4D33-9922-E50A0D6379E5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5" name="TextBox 13">
            <a:extLst>
              <a:ext uri="{FF2B5EF4-FFF2-40B4-BE49-F238E27FC236}">
                <a16:creationId xmlns:a16="http://schemas.microsoft.com/office/drawing/2014/main" id="{C28F9AEE-0AE9-46B9-96E2-89D27B52CECB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09" name="직사각형 234">
            <a:extLst>
              <a:ext uri="{FF2B5EF4-FFF2-40B4-BE49-F238E27FC236}">
                <a16:creationId xmlns:a16="http://schemas.microsoft.com/office/drawing/2014/main" id="{55447B14-6C24-45C5-984B-561C447ACF77}"/>
              </a:ext>
            </a:extLst>
          </p:cNvPr>
          <p:cNvSpPr/>
          <p:nvPr/>
        </p:nvSpPr>
        <p:spPr>
          <a:xfrm rot="5400000">
            <a:off x="751170" y="383949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타원 209">
            <a:extLst>
              <a:ext uri="{FF2B5EF4-FFF2-40B4-BE49-F238E27FC236}">
                <a16:creationId xmlns:a16="http://schemas.microsoft.com/office/drawing/2014/main" id="{E4B2D902-A123-4821-B476-66E4D80693C2}"/>
              </a:ext>
            </a:extLst>
          </p:cNvPr>
          <p:cNvSpPr/>
          <p:nvPr/>
        </p:nvSpPr>
        <p:spPr>
          <a:xfrm>
            <a:off x="738256" y="3552767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25B226CE-FE71-4DB7-8CF8-6AE9A898FD02}"/>
              </a:ext>
            </a:extLst>
          </p:cNvPr>
          <p:cNvGrpSpPr/>
          <p:nvPr/>
        </p:nvGrpSpPr>
        <p:grpSpPr>
          <a:xfrm>
            <a:off x="2523380" y="1043416"/>
            <a:ext cx="328978" cy="256426"/>
            <a:chOff x="9136332" y="4752869"/>
            <a:chExt cx="328978" cy="256426"/>
          </a:xfrm>
        </p:grpSpPr>
        <p:sp>
          <p:nvSpPr>
            <p:cNvPr id="115" name="타원 179">
              <a:extLst>
                <a:ext uri="{FF2B5EF4-FFF2-40B4-BE49-F238E27FC236}">
                  <a16:creationId xmlns:a16="http://schemas.microsoft.com/office/drawing/2014/main" id="{012ED822-6D2E-461A-B3F1-78C8350031D6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6" name="TextBox 180">
              <a:extLst>
                <a:ext uri="{FF2B5EF4-FFF2-40B4-BE49-F238E27FC236}">
                  <a16:creationId xmlns:a16="http://schemas.microsoft.com/office/drawing/2014/main" id="{34361825-C3B9-4DC4-9DFC-7EE84C688BE1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118" name="직사각형 23">
            <a:extLst>
              <a:ext uri="{FF2B5EF4-FFF2-40B4-BE49-F238E27FC236}">
                <a16:creationId xmlns:a16="http://schemas.microsoft.com/office/drawing/2014/main" id="{17F47329-9248-4660-B16E-AC46994D0DA0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TextBox 6">
            <a:extLst>
              <a:ext uri="{FF2B5EF4-FFF2-40B4-BE49-F238E27FC236}">
                <a16:creationId xmlns:a16="http://schemas.microsoft.com/office/drawing/2014/main" id="{2D250F4C-ED46-4E7A-9B01-2DDFE04BAA15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FC4C4DC-A8C4-49FE-BA91-3962DD1C039F}"/>
              </a:ext>
            </a:extLst>
          </p:cNvPr>
          <p:cNvSpPr txBox="1"/>
          <p:nvPr/>
        </p:nvSpPr>
        <p:spPr>
          <a:xfrm>
            <a:off x="-13815" y="6064383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29m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CA0311C-A9B0-4BD0-B33C-D7A2097A6707}"/>
              </a:ext>
            </a:extLst>
          </p:cNvPr>
          <p:cNvCxnSpPr>
            <a:cxnSpLocks/>
          </p:cNvCxnSpPr>
          <p:nvPr/>
        </p:nvCxnSpPr>
        <p:spPr>
          <a:xfrm flipH="1">
            <a:off x="599576" y="6222220"/>
            <a:ext cx="536822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F7FA2CFD-4C14-4647-983C-B580B64CD716}"/>
              </a:ext>
            </a:extLst>
          </p:cNvPr>
          <p:cNvCxnSpPr>
            <a:cxnSpLocks/>
          </p:cNvCxnSpPr>
          <p:nvPr/>
        </p:nvCxnSpPr>
        <p:spPr>
          <a:xfrm flipV="1">
            <a:off x="931709" y="939434"/>
            <a:ext cx="0" cy="248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C82CAC-5204-436C-BE58-0C7F2C5D3771}"/>
              </a:ext>
            </a:extLst>
          </p:cNvPr>
          <p:cNvSpPr txBox="1"/>
          <p:nvPr/>
        </p:nvSpPr>
        <p:spPr>
          <a:xfrm>
            <a:off x="932484" y="871732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3269C99-60D3-4959-8A19-9628E4B53EFB}"/>
              </a:ext>
            </a:extLst>
          </p:cNvPr>
          <p:cNvCxnSpPr>
            <a:cxnSpLocks/>
          </p:cNvCxnSpPr>
          <p:nvPr/>
        </p:nvCxnSpPr>
        <p:spPr>
          <a:xfrm flipH="1">
            <a:off x="580769" y="1188944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6AB9A95-948A-45F4-9ED4-3527F3FDB267}"/>
              </a:ext>
            </a:extLst>
          </p:cNvPr>
          <p:cNvSpPr txBox="1"/>
          <p:nvPr/>
        </p:nvSpPr>
        <p:spPr>
          <a:xfrm>
            <a:off x="-43104" y="104059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987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96">
            <a:extLst>
              <a:ext uri="{FF2B5EF4-FFF2-40B4-BE49-F238E27FC236}">
                <a16:creationId xmlns:a16="http://schemas.microsoft.com/office/drawing/2014/main" id="{E8E6649C-09EE-4273-98A2-AF413B94302F}"/>
              </a:ext>
            </a:extLst>
          </p:cNvPr>
          <p:cNvGrpSpPr/>
          <p:nvPr/>
        </p:nvGrpSpPr>
        <p:grpSpPr>
          <a:xfrm>
            <a:off x="8449315" y="3308499"/>
            <a:ext cx="1487890" cy="3398190"/>
            <a:chOff x="7976279" y="2918444"/>
            <a:chExt cx="1656351" cy="3782938"/>
          </a:xfrm>
        </p:grpSpPr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54E3A63-20AD-4EB8-B5EA-B2D485C438B8}"/>
                </a:ext>
              </a:extLst>
            </p:cNvPr>
            <p:cNvGrpSpPr/>
            <p:nvPr/>
          </p:nvGrpSpPr>
          <p:grpSpPr>
            <a:xfrm>
              <a:off x="7976279" y="2918444"/>
              <a:ext cx="1656351" cy="3782938"/>
              <a:chOff x="8138966" y="2918444"/>
              <a:chExt cx="1656351" cy="3782938"/>
            </a:xfrm>
          </p:grpSpPr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E64883C3-AB5B-4F68-B7F8-B2ED9C61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51314" y="2918444"/>
                <a:ext cx="1644003" cy="3782938"/>
              </a:xfrm>
              <a:prstGeom prst="rect">
                <a:avLst/>
              </a:prstGeom>
            </p:spPr>
          </p:pic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2392266E-CA18-4A1E-A615-4302FD6D14AE}"/>
                  </a:ext>
                </a:extLst>
              </p:cNvPr>
              <p:cNvSpPr/>
              <p:nvPr/>
            </p:nvSpPr>
            <p:spPr>
              <a:xfrm>
                <a:off x="8138966" y="3220720"/>
                <a:ext cx="532247" cy="3349693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48" name="직사각형 148">
              <a:extLst>
                <a:ext uri="{FF2B5EF4-FFF2-40B4-BE49-F238E27FC236}">
                  <a16:creationId xmlns:a16="http://schemas.microsoft.com/office/drawing/2014/main" id="{97F6C583-07D0-4048-B90B-0AD0D8F37793}"/>
                </a:ext>
              </a:extLst>
            </p:cNvPr>
            <p:cNvSpPr/>
            <p:nvPr/>
          </p:nvSpPr>
          <p:spPr>
            <a:xfrm>
              <a:off x="8527503" y="3231145"/>
              <a:ext cx="905652" cy="3357862"/>
            </a:xfrm>
            <a:prstGeom prst="rect">
              <a:avLst/>
            </a:prstGeom>
            <a:noFill/>
            <a:ln w="38100">
              <a:solidFill>
                <a:srgbClr val="335A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/>
            <a:lstStyle/>
            <a:p>
              <a:endParaRPr lang="ko-KR" altLang="en-US" dirty="0"/>
            </a:p>
          </p:txBody>
        </p:sp>
      </p:grpSp>
      <p:sp>
        <p:nvSpPr>
          <p:cNvPr id="1026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0" name="TextBox 8"/>
          <p:cNvSpPr/>
          <p:nvPr/>
        </p:nvSpPr>
        <p:spPr>
          <a:xfrm>
            <a:off x="9697500" y="52686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72g x 30g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031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" name="직사각형 148">
            <a:extLst>
              <a:ext uri="{FF2B5EF4-FFF2-40B4-BE49-F238E27FC236}">
                <a16:creationId xmlns:a16="http://schemas.microsoft.com/office/drawing/2014/main" id="{A886DF16-89B2-4E98-BE42-FB8A264DBF0E}"/>
              </a:ext>
            </a:extLst>
          </p:cNvPr>
          <p:cNvSpPr/>
          <p:nvPr/>
        </p:nvSpPr>
        <p:spPr>
          <a:xfrm>
            <a:off x="468608" y="118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" name="직사각형 148">
            <a:extLst>
              <a:ext uri="{FF2B5EF4-FFF2-40B4-BE49-F238E27FC236}">
                <a16:creationId xmlns:a16="http://schemas.microsoft.com/office/drawing/2014/main" id="{F4112D46-5F2D-4AE9-A66D-C091C2FB6D36}"/>
              </a:ext>
            </a:extLst>
          </p:cNvPr>
          <p:cNvSpPr/>
          <p:nvPr/>
        </p:nvSpPr>
        <p:spPr>
          <a:xfrm>
            <a:off x="465933" y="1865134"/>
            <a:ext cx="6583042" cy="400016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21" name="직사각형 148">
            <a:extLst>
              <a:ext uri="{FF2B5EF4-FFF2-40B4-BE49-F238E27FC236}">
                <a16:creationId xmlns:a16="http://schemas.microsoft.com/office/drawing/2014/main" id="{C54FAF36-5574-486D-8EEC-1124A1AE194B}"/>
              </a:ext>
            </a:extLst>
          </p:cNvPr>
          <p:cNvSpPr/>
          <p:nvPr/>
        </p:nvSpPr>
        <p:spPr>
          <a:xfrm>
            <a:off x="468608" y="5869007"/>
            <a:ext cx="6583042" cy="72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3E0C76-A476-435A-B60F-A84CB7856AD3}"/>
              </a:ext>
            </a:extLst>
          </p:cNvPr>
          <p:cNvSpPr/>
          <p:nvPr/>
        </p:nvSpPr>
        <p:spPr>
          <a:xfrm>
            <a:off x="449746" y="1077526"/>
            <a:ext cx="624653" cy="5624216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58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A65646-D9A7-47B8-9A10-E12C182E78EF}"/>
              </a:ext>
            </a:extLst>
          </p:cNvPr>
          <p:cNvSpPr txBox="1"/>
          <p:nvPr/>
        </p:nvSpPr>
        <p:spPr>
          <a:xfrm>
            <a:off x="1912379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직사각형 157">
            <a:extLst>
              <a:ext uri="{FF2B5EF4-FFF2-40B4-BE49-F238E27FC236}">
                <a16:creationId xmlns:a16="http://schemas.microsoft.com/office/drawing/2014/main" id="{1A2CE708-9AF1-4711-A673-8163CBA6E160}"/>
              </a:ext>
            </a:extLst>
          </p:cNvPr>
          <p:cNvSpPr/>
          <p:nvPr/>
        </p:nvSpPr>
        <p:spPr>
          <a:xfrm flipH="1">
            <a:off x="3811659" y="1189007"/>
            <a:ext cx="360000" cy="5400000"/>
          </a:xfrm>
          <a:prstGeom prst="rect">
            <a:avLst/>
          </a:prstGeom>
          <a:solidFill>
            <a:srgbClr val="00206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algn="ctr"/>
            <a:endParaRPr lang="ko-KR" altLang="en-US" sz="1400" dirty="0">
              <a:solidFill>
                <a:schemeClr val="lt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E98F1716-DD42-4B7D-B8E9-38F801DE7C23}"/>
              </a:ext>
            </a:extLst>
          </p:cNvPr>
          <p:cNvSpPr/>
          <p:nvPr/>
        </p:nvSpPr>
        <p:spPr>
          <a:xfrm>
            <a:off x="1895717" y="4288301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DDFA2490-4F0A-4D06-99FA-B95F97AD3CCD}"/>
              </a:ext>
            </a:extLst>
          </p:cNvPr>
          <p:cNvSpPr/>
          <p:nvPr/>
        </p:nvSpPr>
        <p:spPr>
          <a:xfrm>
            <a:off x="1895717" y="411368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EA44F8B-4343-495B-8026-A659E913F4D6}"/>
              </a:ext>
            </a:extLst>
          </p:cNvPr>
          <p:cNvSpPr/>
          <p:nvPr/>
        </p:nvSpPr>
        <p:spPr>
          <a:xfrm>
            <a:off x="1895717" y="3931507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779DFD1-DECB-48C3-9685-768BE949D278}"/>
              </a:ext>
            </a:extLst>
          </p:cNvPr>
          <p:cNvSpPr/>
          <p:nvPr/>
        </p:nvSpPr>
        <p:spPr>
          <a:xfrm>
            <a:off x="1895717" y="3759022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6663CD5-370A-4AD3-89CD-5356EC787CA7}"/>
              </a:ext>
            </a:extLst>
          </p:cNvPr>
          <p:cNvSpPr/>
          <p:nvPr/>
        </p:nvSpPr>
        <p:spPr>
          <a:xfrm>
            <a:off x="2337284" y="3924549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C73AAF2-BFEF-4576-827F-6BEE0899448B}"/>
              </a:ext>
            </a:extLst>
          </p:cNvPr>
          <p:cNvSpPr/>
          <p:nvPr/>
        </p:nvSpPr>
        <p:spPr>
          <a:xfrm>
            <a:off x="2337284" y="374993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EE5279B-4DB7-47CF-A86D-FB43AFD9B087}"/>
              </a:ext>
            </a:extLst>
          </p:cNvPr>
          <p:cNvSpPr/>
          <p:nvPr/>
        </p:nvSpPr>
        <p:spPr>
          <a:xfrm>
            <a:off x="2337284" y="3567755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AB2883C-A3E0-4ABE-A91F-5C51212C3325}"/>
              </a:ext>
            </a:extLst>
          </p:cNvPr>
          <p:cNvSpPr/>
          <p:nvPr/>
        </p:nvSpPr>
        <p:spPr>
          <a:xfrm>
            <a:off x="2337284" y="3395270"/>
            <a:ext cx="86112" cy="861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EBBF552-223F-4396-B0B7-22EC46698C01}"/>
              </a:ext>
            </a:extLst>
          </p:cNvPr>
          <p:cNvCxnSpPr>
            <a:cxnSpLocks/>
          </p:cNvCxnSpPr>
          <p:nvPr/>
        </p:nvCxnSpPr>
        <p:spPr>
          <a:xfrm>
            <a:off x="3014660" y="1212507"/>
            <a:ext cx="0" cy="5380207"/>
          </a:xfrm>
          <a:prstGeom prst="straightConnector1">
            <a:avLst/>
          </a:prstGeom>
          <a:ln w="12700">
            <a:solidFill>
              <a:srgbClr val="FFFFFF"/>
            </a:solidFill>
            <a:headEnd type="arrow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AD85D00-E7A4-4A22-A56C-13356012E3EA}"/>
              </a:ext>
            </a:extLst>
          </p:cNvPr>
          <p:cNvSpPr txBox="1"/>
          <p:nvPr/>
        </p:nvSpPr>
        <p:spPr>
          <a:xfrm>
            <a:off x="2362118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48m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8F3797D-56E2-46EE-8821-C2265CD7EEB1}"/>
              </a:ext>
            </a:extLst>
          </p:cNvPr>
          <p:cNvSpPr txBox="1"/>
          <p:nvPr/>
        </p:nvSpPr>
        <p:spPr>
          <a:xfrm>
            <a:off x="297542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52m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BD3141-C3EA-40E0-9E03-66570A47C650}"/>
              </a:ext>
            </a:extLst>
          </p:cNvPr>
          <p:cNvSpPr txBox="1"/>
          <p:nvPr/>
        </p:nvSpPr>
        <p:spPr>
          <a:xfrm>
            <a:off x="66607" y="3290500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12.5m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0AC9CA0-11E4-46E9-97B5-FEDD720D0D04}"/>
              </a:ext>
            </a:extLst>
          </p:cNvPr>
          <p:cNvCxnSpPr>
            <a:cxnSpLocks/>
          </p:cNvCxnSpPr>
          <p:nvPr/>
        </p:nvCxnSpPr>
        <p:spPr>
          <a:xfrm>
            <a:off x="6331649" y="1189007"/>
            <a:ext cx="57329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8F323C2-4D85-4792-9A27-463D4D939DA5}"/>
              </a:ext>
            </a:extLst>
          </p:cNvPr>
          <p:cNvCxnSpPr>
            <a:cxnSpLocks/>
          </p:cNvCxnSpPr>
          <p:nvPr/>
        </p:nvCxnSpPr>
        <p:spPr>
          <a:xfrm flipH="1">
            <a:off x="6331659" y="2629007"/>
            <a:ext cx="660491" cy="3968168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E7C4AB3-0BB6-4F9F-ABFE-3D8D306488F6}"/>
              </a:ext>
            </a:extLst>
          </p:cNvPr>
          <p:cNvCxnSpPr>
            <a:cxnSpLocks/>
          </p:cNvCxnSpPr>
          <p:nvPr/>
        </p:nvCxnSpPr>
        <p:spPr>
          <a:xfrm>
            <a:off x="5749644" y="1217318"/>
            <a:ext cx="1242506" cy="3731676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532B6A6-C04D-4589-80F3-73B2612D299D}"/>
              </a:ext>
            </a:extLst>
          </p:cNvPr>
          <p:cNvCxnSpPr>
            <a:cxnSpLocks/>
          </p:cNvCxnSpPr>
          <p:nvPr/>
        </p:nvCxnSpPr>
        <p:spPr>
          <a:xfrm>
            <a:off x="6096000" y="1212507"/>
            <a:ext cx="414099" cy="5419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7142572-9DB1-4724-BB00-3BD707447F89}"/>
              </a:ext>
            </a:extLst>
          </p:cNvPr>
          <p:cNvSpPr txBox="1"/>
          <p:nvPr/>
        </p:nvSpPr>
        <p:spPr>
          <a:xfrm>
            <a:off x="5595315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64m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357D9232-4E59-4F2F-A4AC-A0A1DF96EFC7}"/>
              </a:ext>
            </a:extLst>
          </p:cNvPr>
          <p:cNvCxnSpPr>
            <a:cxnSpLocks/>
          </p:cNvCxnSpPr>
          <p:nvPr/>
        </p:nvCxnSpPr>
        <p:spPr>
          <a:xfrm flipH="1">
            <a:off x="6096000" y="1177457"/>
            <a:ext cx="784114" cy="5400000"/>
          </a:xfrm>
          <a:prstGeom prst="straightConnector1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20" name="직사각형 23">
            <a:extLst>
              <a:ext uri="{FF2B5EF4-FFF2-40B4-BE49-F238E27FC236}">
                <a16:creationId xmlns:a16="http://schemas.microsoft.com/office/drawing/2014/main" id="{6F701023-5419-47ED-8B82-103894E5681A}"/>
              </a:ext>
            </a:extLst>
          </p:cNvPr>
          <p:cNvSpPr/>
          <p:nvPr/>
        </p:nvSpPr>
        <p:spPr>
          <a:xfrm>
            <a:off x="10569600" y="2105641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24">
            <a:extLst>
              <a:ext uri="{FF2B5EF4-FFF2-40B4-BE49-F238E27FC236}">
                <a16:creationId xmlns:a16="http://schemas.microsoft.com/office/drawing/2014/main" id="{04DCD399-D746-4635-BFFB-CE762CE6867A}"/>
              </a:ext>
            </a:extLst>
          </p:cNvPr>
          <p:cNvSpPr/>
          <p:nvPr/>
        </p:nvSpPr>
        <p:spPr>
          <a:xfrm>
            <a:off x="10569600" y="1162081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TextBox 6">
            <a:extLst>
              <a:ext uri="{FF2B5EF4-FFF2-40B4-BE49-F238E27FC236}">
                <a16:creationId xmlns:a16="http://schemas.microsoft.com/office/drawing/2014/main" id="{7448A47B-DC4C-4C30-AA42-1C71A6F591DC}"/>
              </a:ext>
            </a:extLst>
          </p:cNvPr>
          <p:cNvSpPr/>
          <p:nvPr/>
        </p:nvSpPr>
        <p:spPr>
          <a:xfrm>
            <a:off x="11066040" y="2105641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3" name="TextBox 7">
            <a:extLst>
              <a:ext uri="{FF2B5EF4-FFF2-40B4-BE49-F238E27FC236}">
                <a16:creationId xmlns:a16="http://schemas.microsoft.com/office/drawing/2014/main" id="{1C2F2DB6-FFD4-4703-B89D-5E68D219A425}"/>
              </a:ext>
            </a:extLst>
          </p:cNvPr>
          <p:cNvSpPr/>
          <p:nvPr/>
        </p:nvSpPr>
        <p:spPr>
          <a:xfrm>
            <a:off x="11066040" y="1165321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24" name="TextBox 12">
            <a:extLst>
              <a:ext uri="{FF2B5EF4-FFF2-40B4-BE49-F238E27FC236}">
                <a16:creationId xmlns:a16="http://schemas.microsoft.com/office/drawing/2014/main" id="{595B9B2C-8607-4AD9-A2D0-5E830A474C9A}"/>
              </a:ext>
            </a:extLst>
          </p:cNvPr>
          <p:cNvSpPr/>
          <p:nvPr/>
        </p:nvSpPr>
        <p:spPr>
          <a:xfrm>
            <a:off x="9679320" y="2105641"/>
            <a:ext cx="97704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25" name="TextBox 13">
            <a:extLst>
              <a:ext uri="{FF2B5EF4-FFF2-40B4-BE49-F238E27FC236}">
                <a16:creationId xmlns:a16="http://schemas.microsoft.com/office/drawing/2014/main" id="{B49E4755-A066-4B63-9E74-7F4CE7A1DF2A}"/>
              </a:ext>
            </a:extLst>
          </p:cNvPr>
          <p:cNvSpPr/>
          <p:nvPr/>
        </p:nvSpPr>
        <p:spPr>
          <a:xfrm>
            <a:off x="9679320" y="1165321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40" name="직사각형 148">
            <a:extLst>
              <a:ext uri="{FF2B5EF4-FFF2-40B4-BE49-F238E27FC236}">
                <a16:creationId xmlns:a16="http://schemas.microsoft.com/office/drawing/2014/main" id="{AD2EB71C-74BB-415F-AC5D-D70C7F805A84}"/>
              </a:ext>
            </a:extLst>
          </p:cNvPr>
          <p:cNvSpPr/>
          <p:nvPr/>
        </p:nvSpPr>
        <p:spPr>
          <a:xfrm>
            <a:off x="5610000" y="1189007"/>
            <a:ext cx="1440000" cy="53918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ko-KR" altLang="en-US" dirty="0"/>
          </a:p>
        </p:txBody>
      </p:sp>
      <p:sp>
        <p:nvSpPr>
          <p:cNvPr id="126" name="직사각형 234">
            <a:extLst>
              <a:ext uri="{FF2B5EF4-FFF2-40B4-BE49-F238E27FC236}">
                <a16:creationId xmlns:a16="http://schemas.microsoft.com/office/drawing/2014/main" id="{577EEF8A-B5A8-4B70-B335-911DC823B30E}"/>
              </a:ext>
            </a:extLst>
          </p:cNvPr>
          <p:cNvSpPr/>
          <p:nvPr/>
        </p:nvSpPr>
        <p:spPr>
          <a:xfrm rot="5400000">
            <a:off x="6912389" y="3827169"/>
            <a:ext cx="360000" cy="5976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타원 209">
            <a:extLst>
              <a:ext uri="{FF2B5EF4-FFF2-40B4-BE49-F238E27FC236}">
                <a16:creationId xmlns:a16="http://schemas.microsoft.com/office/drawing/2014/main" id="{064A0FFB-52E0-4CA9-BF34-06EA5A425E65}"/>
              </a:ext>
            </a:extLst>
          </p:cNvPr>
          <p:cNvSpPr/>
          <p:nvPr/>
        </p:nvSpPr>
        <p:spPr>
          <a:xfrm>
            <a:off x="6824861" y="3523052"/>
            <a:ext cx="205137" cy="205472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928D13B-6A0F-474B-B9D8-F2D090976701}"/>
              </a:ext>
            </a:extLst>
          </p:cNvPr>
          <p:cNvCxnSpPr/>
          <p:nvPr/>
        </p:nvCxnSpPr>
        <p:spPr>
          <a:xfrm>
            <a:off x="7156994" y="3860845"/>
            <a:ext cx="312517" cy="0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0267CF7-50D7-4623-875B-FDCE3BC5444D}"/>
              </a:ext>
            </a:extLst>
          </p:cNvPr>
          <p:cNvGrpSpPr/>
          <p:nvPr/>
        </p:nvGrpSpPr>
        <p:grpSpPr>
          <a:xfrm>
            <a:off x="1585024" y="3471285"/>
            <a:ext cx="328978" cy="256426"/>
            <a:chOff x="9136332" y="4752869"/>
            <a:chExt cx="328978" cy="256426"/>
          </a:xfrm>
        </p:grpSpPr>
        <p:sp>
          <p:nvSpPr>
            <p:cNvPr id="135" name="타원 179">
              <a:extLst>
                <a:ext uri="{FF2B5EF4-FFF2-40B4-BE49-F238E27FC236}">
                  <a16:creationId xmlns:a16="http://schemas.microsoft.com/office/drawing/2014/main" id="{990E6BD8-43F2-4AF8-AD64-45D51054FD0C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6" name="TextBox 180">
              <a:extLst>
                <a:ext uri="{FF2B5EF4-FFF2-40B4-BE49-F238E27FC236}">
                  <a16:creationId xmlns:a16="http://schemas.microsoft.com/office/drawing/2014/main" id="{1D9C11A6-29C1-49E7-8984-23D32E61A1B2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62C5AD32-E525-4AB1-9A59-22912096AEAC}"/>
              </a:ext>
            </a:extLst>
          </p:cNvPr>
          <p:cNvGrpSpPr/>
          <p:nvPr/>
        </p:nvGrpSpPr>
        <p:grpSpPr>
          <a:xfrm>
            <a:off x="2605733" y="1257983"/>
            <a:ext cx="328978" cy="256426"/>
            <a:chOff x="9136332" y="4752869"/>
            <a:chExt cx="328978" cy="256426"/>
          </a:xfrm>
        </p:grpSpPr>
        <p:sp>
          <p:nvSpPr>
            <p:cNvPr id="138" name="타원 179">
              <a:extLst>
                <a:ext uri="{FF2B5EF4-FFF2-40B4-BE49-F238E27FC236}">
                  <a16:creationId xmlns:a16="http://schemas.microsoft.com/office/drawing/2014/main" id="{704CBD41-F06F-4E52-B5B9-7BD38527838A}"/>
                </a:ext>
              </a:extLst>
            </p:cNvPr>
            <p:cNvSpPr/>
            <p:nvPr/>
          </p:nvSpPr>
          <p:spPr>
            <a:xfrm>
              <a:off x="9181630" y="4759655"/>
              <a:ext cx="249233" cy="2496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9" name="TextBox 180">
              <a:extLst>
                <a:ext uri="{FF2B5EF4-FFF2-40B4-BE49-F238E27FC236}">
                  <a16:creationId xmlns:a16="http://schemas.microsoft.com/office/drawing/2014/main" id="{6B901A62-0107-4510-8875-960F6C3F9154}"/>
                </a:ext>
              </a:extLst>
            </p:cNvPr>
            <p:cNvSpPr/>
            <p:nvPr/>
          </p:nvSpPr>
          <p:spPr>
            <a:xfrm>
              <a:off x="9136332" y="4752869"/>
              <a:ext cx="328978" cy="25246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19F80F7-2F29-4D1F-B570-EFA89019542A}"/>
              </a:ext>
            </a:extLst>
          </p:cNvPr>
          <p:cNvCxnSpPr>
            <a:cxnSpLocks/>
          </p:cNvCxnSpPr>
          <p:nvPr/>
        </p:nvCxnSpPr>
        <p:spPr>
          <a:xfrm>
            <a:off x="7048975" y="5252720"/>
            <a:ext cx="1863894" cy="0"/>
          </a:xfrm>
          <a:prstGeom prst="lin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rgbClr val="335A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2AE2123-C060-4EC8-BB8D-70AD747CC15D}"/>
              </a:ext>
            </a:extLst>
          </p:cNvPr>
          <p:cNvSpPr txBox="1"/>
          <p:nvPr/>
        </p:nvSpPr>
        <p:spPr>
          <a:xfrm>
            <a:off x="7029998" y="4760027"/>
            <a:ext cx="2090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0022B0"/>
                </a:solidFill>
              </a:rPr>
              <a:t>밑부분에 레이저가 </a:t>
            </a:r>
            <a:endParaRPr lang="en-US" altLang="ko-KR" sz="1200" dirty="0">
              <a:solidFill>
                <a:srgbClr val="0022B0"/>
              </a:solidFill>
            </a:endParaRPr>
          </a:p>
          <a:p>
            <a:r>
              <a:rPr lang="ko-KR" altLang="en-US" sz="1200" dirty="0">
                <a:solidFill>
                  <a:srgbClr val="0022B0"/>
                </a:solidFill>
              </a:rPr>
              <a:t>마구잡이로 배치되어 있음</a:t>
            </a:r>
          </a:p>
        </p:txBody>
      </p:sp>
      <p:sp>
        <p:nvSpPr>
          <p:cNvPr id="154" name="직사각형 23">
            <a:extLst>
              <a:ext uri="{FF2B5EF4-FFF2-40B4-BE49-F238E27FC236}">
                <a16:creationId xmlns:a16="http://schemas.microsoft.com/office/drawing/2014/main" id="{BCD7C98B-53F2-4C96-A5FC-F0AE94892EBA}"/>
              </a:ext>
            </a:extLst>
          </p:cNvPr>
          <p:cNvSpPr/>
          <p:nvPr/>
        </p:nvSpPr>
        <p:spPr>
          <a:xfrm>
            <a:off x="9772540" y="2924633"/>
            <a:ext cx="459000" cy="459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TextBox 6">
            <a:extLst>
              <a:ext uri="{FF2B5EF4-FFF2-40B4-BE49-F238E27FC236}">
                <a16:creationId xmlns:a16="http://schemas.microsoft.com/office/drawing/2014/main" id="{446499D8-F5D2-4138-9DB2-C39397EBE2A8}"/>
              </a:ext>
            </a:extLst>
          </p:cNvPr>
          <p:cNvSpPr/>
          <p:nvPr/>
        </p:nvSpPr>
        <p:spPr>
          <a:xfrm>
            <a:off x="10266660" y="2924633"/>
            <a:ext cx="1863527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rgbClr val="000000"/>
                </a:solidFill>
                <a:latin typeface="맑은 고딕"/>
              </a:rPr>
              <a:t>낭떠러지</a:t>
            </a:r>
            <a:endParaRPr lang="en-US" altLang="ko-KR" sz="1400" b="0" strike="noStrike" spc="-1" dirty="0">
              <a:solidFill>
                <a:srgbClr val="000000"/>
              </a:solidFill>
              <a:latin typeface="맑은 고딕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(-10m, </a:t>
            </a:r>
            <a:r>
              <a:rPr lang="ko-KR" altLang="en-US" sz="1200" spc="-1" dirty="0">
                <a:solidFill>
                  <a:srgbClr val="000000"/>
                </a:solidFill>
                <a:latin typeface="맑은 고딕"/>
              </a:rPr>
              <a:t>맵 높이에 포함 </a:t>
            </a:r>
            <a:r>
              <a:rPr lang="en-US" altLang="ko-KR" sz="1200" spc="-1" dirty="0">
                <a:solidFill>
                  <a:srgbClr val="000000"/>
                </a:solidFill>
                <a:latin typeface="맑은 고딕"/>
              </a:rPr>
              <a:t>X)</a:t>
            </a:r>
            <a:endParaRPr lang="en-US" altLang="ko-KR" sz="1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BFF969-FF72-4E8F-A01E-B72E04AF025D}"/>
              </a:ext>
            </a:extLst>
          </p:cNvPr>
          <p:cNvSpPr txBox="1"/>
          <p:nvPr/>
        </p:nvSpPr>
        <p:spPr>
          <a:xfrm>
            <a:off x="3003705" y="1162081"/>
            <a:ext cx="9851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부터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10.5m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까지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2m 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마다</a:t>
            </a:r>
            <a:endParaRPr lang="en-US" altLang="ko-KR" sz="11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높이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C98F9489-8065-4872-9641-4B9D86266039}"/>
              </a:ext>
            </a:extLst>
          </p:cNvPr>
          <p:cNvCxnSpPr>
            <a:cxnSpLocks/>
          </p:cNvCxnSpPr>
          <p:nvPr/>
        </p:nvCxnSpPr>
        <p:spPr>
          <a:xfrm flipV="1">
            <a:off x="1946231" y="928530"/>
            <a:ext cx="0" cy="272533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61ECA415-F2E2-464B-BED3-51DAB3D3A562}"/>
              </a:ext>
            </a:extLst>
          </p:cNvPr>
          <p:cNvCxnSpPr>
            <a:cxnSpLocks/>
          </p:cNvCxnSpPr>
          <p:nvPr/>
        </p:nvCxnSpPr>
        <p:spPr>
          <a:xfrm flipV="1">
            <a:off x="2385268" y="928530"/>
            <a:ext cx="0" cy="23799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연결선 162">
            <a:extLst>
              <a:ext uri="{FF2B5EF4-FFF2-40B4-BE49-F238E27FC236}">
                <a16:creationId xmlns:a16="http://schemas.microsoft.com/office/drawing/2014/main" id="{159F0B1F-C329-40F4-9D4F-73544D3015B1}"/>
              </a:ext>
            </a:extLst>
          </p:cNvPr>
          <p:cNvCxnSpPr>
            <a:cxnSpLocks/>
          </p:cNvCxnSpPr>
          <p:nvPr/>
        </p:nvCxnSpPr>
        <p:spPr>
          <a:xfrm flipV="1">
            <a:off x="3014660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F4A68CB3-20CD-4EA8-B6C4-4D3FB85A9DFF}"/>
              </a:ext>
            </a:extLst>
          </p:cNvPr>
          <p:cNvCxnSpPr>
            <a:cxnSpLocks/>
          </p:cNvCxnSpPr>
          <p:nvPr/>
        </p:nvCxnSpPr>
        <p:spPr>
          <a:xfrm flipV="1">
            <a:off x="3811659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0DF0F1E6-B151-4885-9B70-228F9D0B3525}"/>
              </a:ext>
            </a:extLst>
          </p:cNvPr>
          <p:cNvCxnSpPr>
            <a:cxnSpLocks/>
          </p:cNvCxnSpPr>
          <p:nvPr/>
        </p:nvCxnSpPr>
        <p:spPr>
          <a:xfrm flipV="1">
            <a:off x="5622053" y="928530"/>
            <a:ext cx="0" cy="23355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6703043-4EF2-434C-9DE9-8FF9E62D2586}"/>
              </a:ext>
            </a:extLst>
          </p:cNvPr>
          <p:cNvSpPr txBox="1"/>
          <p:nvPr/>
        </p:nvSpPr>
        <p:spPr>
          <a:xfrm>
            <a:off x="4182751" y="3625788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2060"/>
                </a:solidFill>
              </a:rPr>
              <a:t>2x30x10.8</a:t>
            </a:r>
            <a:endParaRPr lang="ko-KR" altLang="en-US" sz="1400" dirty="0">
              <a:solidFill>
                <a:srgbClr val="002060"/>
              </a:solidFill>
            </a:endParaRP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5738FC96-02B2-4A7B-A666-E51860ED56F4}"/>
              </a:ext>
            </a:extLst>
          </p:cNvPr>
          <p:cNvCxnSpPr>
            <a:cxnSpLocks/>
          </p:cNvCxnSpPr>
          <p:nvPr/>
        </p:nvCxnSpPr>
        <p:spPr>
          <a:xfrm flipH="1">
            <a:off x="731520" y="3429000"/>
            <a:ext cx="1550128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3EA7107A-574B-4C5E-86A8-D903D489AD0C}"/>
              </a:ext>
            </a:extLst>
          </p:cNvPr>
          <p:cNvCxnSpPr>
            <a:cxnSpLocks/>
          </p:cNvCxnSpPr>
          <p:nvPr/>
        </p:nvCxnSpPr>
        <p:spPr>
          <a:xfrm flipH="1">
            <a:off x="731520" y="3794769"/>
            <a:ext cx="105664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3EB65882-1D86-43E9-A5A4-F0965DB025AE}"/>
              </a:ext>
            </a:extLst>
          </p:cNvPr>
          <p:cNvSpPr txBox="1"/>
          <p:nvPr/>
        </p:nvSpPr>
        <p:spPr>
          <a:xfrm>
            <a:off x="66607" y="3636556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14.5m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B0E8925-7CA9-4C6D-A22A-12B2614321EE}"/>
              </a:ext>
            </a:extLst>
          </p:cNvPr>
          <p:cNvSpPr txBox="1"/>
          <p:nvPr/>
        </p:nvSpPr>
        <p:spPr>
          <a:xfrm>
            <a:off x="2435700" y="3319048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F98CF95-4538-4D24-9369-D0E286082CBB}"/>
              </a:ext>
            </a:extLst>
          </p:cNvPr>
          <p:cNvSpPr txBox="1"/>
          <p:nvPr/>
        </p:nvSpPr>
        <p:spPr>
          <a:xfrm>
            <a:off x="848972" y="4037049"/>
            <a:ext cx="10449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accent5">
                    <a:lumMod val="75000"/>
                  </a:schemeClr>
                </a:solidFill>
              </a:rPr>
              <a:t>레이저 사이 간격 </a:t>
            </a:r>
            <a:r>
              <a:rPr lang="en-US" altLang="ko-KR" sz="1100" dirty="0">
                <a:solidFill>
                  <a:schemeClr val="accent5">
                    <a:lumMod val="75000"/>
                  </a:schemeClr>
                </a:solidFill>
              </a:rPr>
              <a:t>1m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578BA8A-40AA-4B90-95AB-F7401DF528E2}"/>
              </a:ext>
            </a:extLst>
          </p:cNvPr>
          <p:cNvSpPr txBox="1"/>
          <p:nvPr/>
        </p:nvSpPr>
        <p:spPr>
          <a:xfrm>
            <a:off x="3793903" y="819189"/>
            <a:ext cx="668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56m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7EFA2C8-8D64-44F0-8B93-19D52338F947}"/>
              </a:ext>
            </a:extLst>
          </p:cNvPr>
          <p:cNvCxnSpPr>
            <a:cxnSpLocks/>
          </p:cNvCxnSpPr>
          <p:nvPr/>
        </p:nvCxnSpPr>
        <p:spPr>
          <a:xfrm flipH="1">
            <a:off x="580769" y="1197822"/>
            <a:ext cx="343991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23B90F6-2D90-4EC7-8787-E965FFDADA0F}"/>
              </a:ext>
            </a:extLst>
          </p:cNvPr>
          <p:cNvSpPr txBox="1"/>
          <p:nvPr/>
        </p:nvSpPr>
        <p:spPr>
          <a:xfrm>
            <a:off x="215454" y="1049477"/>
            <a:ext cx="409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0m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498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328"/>
          <p:cNvSpPr/>
          <p:nvPr/>
        </p:nvSpPr>
        <p:spPr>
          <a:xfrm>
            <a:off x="5730120" y="2568240"/>
            <a:ext cx="1635120" cy="3167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직사각형 326"/>
          <p:cNvSpPr/>
          <p:nvPr/>
        </p:nvSpPr>
        <p:spPr>
          <a:xfrm>
            <a:off x="1872720" y="973800"/>
            <a:ext cx="5492520" cy="16365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직사각형 23"/>
          <p:cNvSpPr/>
          <p:nvPr/>
        </p:nvSpPr>
        <p:spPr>
          <a:xfrm>
            <a:off x="10569600" y="12506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TextBox 6"/>
          <p:cNvSpPr/>
          <p:nvPr/>
        </p:nvSpPr>
        <p:spPr>
          <a:xfrm>
            <a:off x="11066040" y="12506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175" name="TextBox 12"/>
          <p:cNvSpPr/>
          <p:nvPr/>
        </p:nvSpPr>
        <p:spPr>
          <a:xfrm>
            <a:off x="9679320" y="12506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76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14g x 12g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7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78" name="직사각형 166"/>
          <p:cNvSpPr/>
          <p:nvPr/>
        </p:nvSpPr>
        <p:spPr>
          <a:xfrm>
            <a:off x="30711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167"/>
          <p:cNvSpPr/>
          <p:nvPr/>
        </p:nvSpPr>
        <p:spPr>
          <a:xfrm>
            <a:off x="34610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168"/>
          <p:cNvSpPr/>
          <p:nvPr/>
        </p:nvSpPr>
        <p:spPr>
          <a:xfrm>
            <a:off x="3842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169"/>
          <p:cNvSpPr/>
          <p:nvPr/>
        </p:nvSpPr>
        <p:spPr>
          <a:xfrm>
            <a:off x="42328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170"/>
          <p:cNvSpPr/>
          <p:nvPr/>
        </p:nvSpPr>
        <p:spPr>
          <a:xfrm>
            <a:off x="30711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71"/>
          <p:cNvSpPr/>
          <p:nvPr/>
        </p:nvSpPr>
        <p:spPr>
          <a:xfrm>
            <a:off x="34610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72"/>
          <p:cNvSpPr/>
          <p:nvPr/>
        </p:nvSpPr>
        <p:spPr>
          <a:xfrm>
            <a:off x="3842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73"/>
          <p:cNvSpPr/>
          <p:nvPr/>
        </p:nvSpPr>
        <p:spPr>
          <a:xfrm>
            <a:off x="42328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74"/>
          <p:cNvSpPr/>
          <p:nvPr/>
        </p:nvSpPr>
        <p:spPr>
          <a:xfrm>
            <a:off x="30711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75"/>
          <p:cNvSpPr/>
          <p:nvPr/>
        </p:nvSpPr>
        <p:spPr>
          <a:xfrm>
            <a:off x="34610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76"/>
          <p:cNvSpPr/>
          <p:nvPr/>
        </p:nvSpPr>
        <p:spPr>
          <a:xfrm>
            <a:off x="3842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77"/>
          <p:cNvSpPr/>
          <p:nvPr/>
        </p:nvSpPr>
        <p:spPr>
          <a:xfrm>
            <a:off x="42328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78"/>
          <p:cNvSpPr/>
          <p:nvPr/>
        </p:nvSpPr>
        <p:spPr>
          <a:xfrm>
            <a:off x="30711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79"/>
          <p:cNvSpPr/>
          <p:nvPr/>
        </p:nvSpPr>
        <p:spPr>
          <a:xfrm>
            <a:off x="34610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80"/>
          <p:cNvSpPr/>
          <p:nvPr/>
        </p:nvSpPr>
        <p:spPr>
          <a:xfrm>
            <a:off x="3842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81"/>
          <p:cNvSpPr/>
          <p:nvPr/>
        </p:nvSpPr>
        <p:spPr>
          <a:xfrm>
            <a:off x="42328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357"/>
          <p:cNvSpPr/>
          <p:nvPr/>
        </p:nvSpPr>
        <p:spPr>
          <a:xfrm>
            <a:off x="26892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358"/>
          <p:cNvSpPr/>
          <p:nvPr/>
        </p:nvSpPr>
        <p:spPr>
          <a:xfrm>
            <a:off x="26892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359"/>
          <p:cNvSpPr/>
          <p:nvPr/>
        </p:nvSpPr>
        <p:spPr>
          <a:xfrm>
            <a:off x="26892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360"/>
          <p:cNvSpPr/>
          <p:nvPr/>
        </p:nvSpPr>
        <p:spPr>
          <a:xfrm>
            <a:off x="26892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44"/>
          <p:cNvSpPr/>
          <p:nvPr/>
        </p:nvSpPr>
        <p:spPr>
          <a:xfrm>
            <a:off x="49960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145"/>
          <p:cNvSpPr/>
          <p:nvPr/>
        </p:nvSpPr>
        <p:spPr>
          <a:xfrm>
            <a:off x="53859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146"/>
          <p:cNvSpPr/>
          <p:nvPr/>
        </p:nvSpPr>
        <p:spPr>
          <a:xfrm>
            <a:off x="576756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147"/>
          <p:cNvSpPr/>
          <p:nvPr/>
        </p:nvSpPr>
        <p:spPr>
          <a:xfrm>
            <a:off x="61578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148"/>
          <p:cNvSpPr/>
          <p:nvPr/>
        </p:nvSpPr>
        <p:spPr>
          <a:xfrm>
            <a:off x="49960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49"/>
          <p:cNvSpPr/>
          <p:nvPr/>
        </p:nvSpPr>
        <p:spPr>
          <a:xfrm>
            <a:off x="53859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50"/>
          <p:cNvSpPr/>
          <p:nvPr/>
        </p:nvSpPr>
        <p:spPr>
          <a:xfrm>
            <a:off x="576756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51"/>
          <p:cNvSpPr/>
          <p:nvPr/>
        </p:nvSpPr>
        <p:spPr>
          <a:xfrm>
            <a:off x="61578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52"/>
          <p:cNvSpPr/>
          <p:nvPr/>
        </p:nvSpPr>
        <p:spPr>
          <a:xfrm>
            <a:off x="49960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153"/>
          <p:cNvSpPr/>
          <p:nvPr/>
        </p:nvSpPr>
        <p:spPr>
          <a:xfrm>
            <a:off x="53859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154"/>
          <p:cNvSpPr/>
          <p:nvPr/>
        </p:nvSpPr>
        <p:spPr>
          <a:xfrm>
            <a:off x="576756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155"/>
          <p:cNvSpPr/>
          <p:nvPr/>
        </p:nvSpPr>
        <p:spPr>
          <a:xfrm>
            <a:off x="61578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156"/>
          <p:cNvSpPr/>
          <p:nvPr/>
        </p:nvSpPr>
        <p:spPr>
          <a:xfrm>
            <a:off x="49960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157"/>
          <p:cNvSpPr/>
          <p:nvPr/>
        </p:nvSpPr>
        <p:spPr>
          <a:xfrm>
            <a:off x="53859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158"/>
          <p:cNvSpPr/>
          <p:nvPr/>
        </p:nvSpPr>
        <p:spPr>
          <a:xfrm>
            <a:off x="576756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159"/>
          <p:cNvSpPr/>
          <p:nvPr/>
        </p:nvSpPr>
        <p:spPr>
          <a:xfrm>
            <a:off x="61578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160"/>
          <p:cNvSpPr/>
          <p:nvPr/>
        </p:nvSpPr>
        <p:spPr>
          <a:xfrm>
            <a:off x="46144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61"/>
          <p:cNvSpPr/>
          <p:nvPr/>
        </p:nvSpPr>
        <p:spPr>
          <a:xfrm>
            <a:off x="46144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62"/>
          <p:cNvSpPr/>
          <p:nvPr/>
        </p:nvSpPr>
        <p:spPr>
          <a:xfrm>
            <a:off x="46144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63"/>
          <p:cNvSpPr/>
          <p:nvPr/>
        </p:nvSpPr>
        <p:spPr>
          <a:xfrm>
            <a:off x="46144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64"/>
          <p:cNvSpPr/>
          <p:nvPr/>
        </p:nvSpPr>
        <p:spPr>
          <a:xfrm>
            <a:off x="65476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65"/>
          <p:cNvSpPr/>
          <p:nvPr/>
        </p:nvSpPr>
        <p:spPr>
          <a:xfrm>
            <a:off x="65476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82"/>
          <p:cNvSpPr/>
          <p:nvPr/>
        </p:nvSpPr>
        <p:spPr>
          <a:xfrm>
            <a:off x="65476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240"/>
          <p:cNvSpPr/>
          <p:nvPr/>
        </p:nvSpPr>
        <p:spPr>
          <a:xfrm>
            <a:off x="65476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264"/>
          <p:cNvSpPr/>
          <p:nvPr/>
        </p:nvSpPr>
        <p:spPr>
          <a:xfrm>
            <a:off x="692928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265"/>
          <p:cNvSpPr/>
          <p:nvPr/>
        </p:nvSpPr>
        <p:spPr>
          <a:xfrm>
            <a:off x="692928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266"/>
          <p:cNvSpPr/>
          <p:nvPr/>
        </p:nvSpPr>
        <p:spPr>
          <a:xfrm>
            <a:off x="692928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267"/>
          <p:cNvSpPr/>
          <p:nvPr/>
        </p:nvSpPr>
        <p:spPr>
          <a:xfrm>
            <a:off x="692928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268"/>
          <p:cNvSpPr/>
          <p:nvPr/>
        </p:nvSpPr>
        <p:spPr>
          <a:xfrm>
            <a:off x="576756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269"/>
          <p:cNvSpPr/>
          <p:nvPr/>
        </p:nvSpPr>
        <p:spPr>
          <a:xfrm>
            <a:off x="615780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270"/>
          <p:cNvSpPr/>
          <p:nvPr/>
        </p:nvSpPr>
        <p:spPr>
          <a:xfrm>
            <a:off x="576756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271"/>
          <p:cNvSpPr/>
          <p:nvPr/>
        </p:nvSpPr>
        <p:spPr>
          <a:xfrm>
            <a:off x="615780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272"/>
          <p:cNvSpPr/>
          <p:nvPr/>
        </p:nvSpPr>
        <p:spPr>
          <a:xfrm>
            <a:off x="576756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273"/>
          <p:cNvSpPr/>
          <p:nvPr/>
        </p:nvSpPr>
        <p:spPr>
          <a:xfrm>
            <a:off x="615780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274"/>
          <p:cNvSpPr/>
          <p:nvPr/>
        </p:nvSpPr>
        <p:spPr>
          <a:xfrm>
            <a:off x="576756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275"/>
          <p:cNvSpPr/>
          <p:nvPr/>
        </p:nvSpPr>
        <p:spPr>
          <a:xfrm>
            <a:off x="615780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276"/>
          <p:cNvSpPr/>
          <p:nvPr/>
        </p:nvSpPr>
        <p:spPr>
          <a:xfrm>
            <a:off x="65476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277"/>
          <p:cNvSpPr/>
          <p:nvPr/>
        </p:nvSpPr>
        <p:spPr>
          <a:xfrm>
            <a:off x="65476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278"/>
          <p:cNvSpPr/>
          <p:nvPr/>
        </p:nvSpPr>
        <p:spPr>
          <a:xfrm>
            <a:off x="65476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279"/>
          <p:cNvSpPr/>
          <p:nvPr/>
        </p:nvSpPr>
        <p:spPr>
          <a:xfrm>
            <a:off x="65476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280"/>
          <p:cNvSpPr/>
          <p:nvPr/>
        </p:nvSpPr>
        <p:spPr>
          <a:xfrm>
            <a:off x="6929280" y="37432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81"/>
          <p:cNvSpPr/>
          <p:nvPr/>
        </p:nvSpPr>
        <p:spPr>
          <a:xfrm>
            <a:off x="6929280" y="33530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82"/>
          <p:cNvSpPr/>
          <p:nvPr/>
        </p:nvSpPr>
        <p:spPr>
          <a:xfrm>
            <a:off x="6929280" y="29631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83"/>
          <p:cNvSpPr/>
          <p:nvPr/>
        </p:nvSpPr>
        <p:spPr>
          <a:xfrm>
            <a:off x="6929280" y="25747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직사각형 284"/>
          <p:cNvSpPr/>
          <p:nvPr/>
        </p:nvSpPr>
        <p:spPr>
          <a:xfrm>
            <a:off x="576756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3" name="직사각형 285"/>
          <p:cNvSpPr/>
          <p:nvPr/>
        </p:nvSpPr>
        <p:spPr>
          <a:xfrm>
            <a:off x="615780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4" name="직사각형 286"/>
          <p:cNvSpPr/>
          <p:nvPr/>
        </p:nvSpPr>
        <p:spPr>
          <a:xfrm>
            <a:off x="65476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5" name="직사각형 287"/>
          <p:cNvSpPr/>
          <p:nvPr/>
        </p:nvSpPr>
        <p:spPr>
          <a:xfrm>
            <a:off x="6929280" y="412884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직사각형 288"/>
          <p:cNvSpPr/>
          <p:nvPr/>
        </p:nvSpPr>
        <p:spPr>
          <a:xfrm>
            <a:off x="576756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7" name="직사각형 289"/>
          <p:cNvSpPr/>
          <p:nvPr/>
        </p:nvSpPr>
        <p:spPr>
          <a:xfrm>
            <a:off x="615780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직사각형 290"/>
          <p:cNvSpPr/>
          <p:nvPr/>
        </p:nvSpPr>
        <p:spPr>
          <a:xfrm>
            <a:off x="576756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직사각형 291"/>
          <p:cNvSpPr/>
          <p:nvPr/>
        </p:nvSpPr>
        <p:spPr>
          <a:xfrm>
            <a:off x="615780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0" name="직사각형 292"/>
          <p:cNvSpPr/>
          <p:nvPr/>
        </p:nvSpPr>
        <p:spPr>
          <a:xfrm>
            <a:off x="576756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직사각형 293"/>
          <p:cNvSpPr/>
          <p:nvPr/>
        </p:nvSpPr>
        <p:spPr>
          <a:xfrm>
            <a:off x="615780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2" name="직사각형 294"/>
          <p:cNvSpPr/>
          <p:nvPr/>
        </p:nvSpPr>
        <p:spPr>
          <a:xfrm>
            <a:off x="65476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직사각형 295"/>
          <p:cNvSpPr/>
          <p:nvPr/>
        </p:nvSpPr>
        <p:spPr>
          <a:xfrm>
            <a:off x="65476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4" name="직사각형 296"/>
          <p:cNvSpPr/>
          <p:nvPr/>
        </p:nvSpPr>
        <p:spPr>
          <a:xfrm>
            <a:off x="65476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직사각형 297"/>
          <p:cNvSpPr/>
          <p:nvPr/>
        </p:nvSpPr>
        <p:spPr>
          <a:xfrm>
            <a:off x="6929280" y="5295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직사각형 298"/>
          <p:cNvSpPr/>
          <p:nvPr/>
        </p:nvSpPr>
        <p:spPr>
          <a:xfrm>
            <a:off x="6929280" y="4905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직사각형 299"/>
          <p:cNvSpPr/>
          <p:nvPr/>
        </p:nvSpPr>
        <p:spPr>
          <a:xfrm>
            <a:off x="6929280" y="4515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직사각형 304"/>
          <p:cNvSpPr/>
          <p:nvPr/>
        </p:nvSpPr>
        <p:spPr>
          <a:xfrm>
            <a:off x="191340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직사각형 305"/>
          <p:cNvSpPr/>
          <p:nvPr/>
        </p:nvSpPr>
        <p:spPr>
          <a:xfrm>
            <a:off x="2303640" y="218448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직사각형 306"/>
          <p:cNvSpPr/>
          <p:nvPr/>
        </p:nvSpPr>
        <p:spPr>
          <a:xfrm>
            <a:off x="191340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직사각형 307"/>
          <p:cNvSpPr/>
          <p:nvPr/>
        </p:nvSpPr>
        <p:spPr>
          <a:xfrm>
            <a:off x="2303640" y="179460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직사각형 308"/>
          <p:cNvSpPr/>
          <p:nvPr/>
        </p:nvSpPr>
        <p:spPr>
          <a:xfrm>
            <a:off x="191340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직사각형 309"/>
          <p:cNvSpPr/>
          <p:nvPr/>
        </p:nvSpPr>
        <p:spPr>
          <a:xfrm>
            <a:off x="2303640" y="140436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직사각형 310"/>
          <p:cNvSpPr/>
          <p:nvPr/>
        </p:nvSpPr>
        <p:spPr>
          <a:xfrm>
            <a:off x="191340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직사각형 311"/>
          <p:cNvSpPr/>
          <p:nvPr/>
        </p:nvSpPr>
        <p:spPr>
          <a:xfrm>
            <a:off x="2303640" y="1015920"/>
            <a:ext cx="389520" cy="3895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직사각형 316"/>
          <p:cNvSpPr/>
          <p:nvPr/>
        </p:nvSpPr>
        <p:spPr>
          <a:xfrm>
            <a:off x="2316960" y="2496600"/>
            <a:ext cx="775440" cy="10512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타원 317"/>
          <p:cNvSpPr/>
          <p:nvPr/>
        </p:nvSpPr>
        <p:spPr>
          <a:xfrm>
            <a:off x="2166480" y="2300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268" name="직선 화살표 연결선 318"/>
          <p:cNvSpPr/>
          <p:nvPr/>
        </p:nvSpPr>
        <p:spPr>
          <a:xfrm flipV="1">
            <a:off x="2689200" y="26384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직사각형 319"/>
          <p:cNvSpPr/>
          <p:nvPr/>
        </p:nvSpPr>
        <p:spPr>
          <a:xfrm>
            <a:off x="6363000" y="5298120"/>
            <a:ext cx="389520" cy="38016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직선 화살표 연결선 321"/>
          <p:cNvSpPr/>
          <p:nvPr/>
        </p:nvSpPr>
        <p:spPr>
          <a:xfrm rot="5400000" flipV="1">
            <a:off x="7660080" y="390384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직사각형 320"/>
          <p:cNvSpPr/>
          <p:nvPr/>
        </p:nvSpPr>
        <p:spPr>
          <a:xfrm rot="5400000">
            <a:off x="6891480" y="4080960"/>
            <a:ext cx="775440" cy="1051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72" name="그룹 323"/>
          <p:cNvGrpSpPr/>
          <p:nvPr/>
        </p:nvGrpSpPr>
        <p:grpSpPr>
          <a:xfrm>
            <a:off x="7066800" y="3603960"/>
            <a:ext cx="317880" cy="252000"/>
            <a:chOff x="7066800" y="3603960"/>
            <a:chExt cx="317880" cy="252000"/>
          </a:xfrm>
        </p:grpSpPr>
        <p:sp>
          <p:nvSpPr>
            <p:cNvPr id="273" name="타원 324"/>
            <p:cNvSpPr/>
            <p:nvPr/>
          </p:nvSpPr>
          <p:spPr>
            <a:xfrm>
              <a:off x="7088400" y="3603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4" name="TextBox 325"/>
            <p:cNvSpPr/>
            <p:nvPr/>
          </p:nvSpPr>
          <p:spPr>
            <a:xfrm>
              <a:off x="7066800" y="360612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275" name="그룹 121"/>
          <p:cNvGrpSpPr/>
          <p:nvPr/>
        </p:nvGrpSpPr>
        <p:grpSpPr>
          <a:xfrm>
            <a:off x="6202800" y="5166720"/>
            <a:ext cx="326880" cy="252360"/>
            <a:chOff x="6202800" y="5166720"/>
            <a:chExt cx="326880" cy="252360"/>
          </a:xfrm>
        </p:grpSpPr>
        <p:sp>
          <p:nvSpPr>
            <p:cNvPr id="276" name="타원 122"/>
            <p:cNvSpPr/>
            <p:nvPr/>
          </p:nvSpPr>
          <p:spPr>
            <a:xfrm>
              <a:off x="6229440" y="51667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TextBox 123"/>
            <p:cNvSpPr/>
            <p:nvPr/>
          </p:nvSpPr>
          <p:spPr>
            <a:xfrm>
              <a:off x="6202800" y="51692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278" name="직사각형 124"/>
          <p:cNvSpPr/>
          <p:nvPr/>
        </p:nvSpPr>
        <p:spPr>
          <a:xfrm>
            <a:off x="7435080" y="4463280"/>
            <a:ext cx="3454200" cy="1205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 맵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279" name="직사각형 125"/>
          <p:cNvSpPr/>
          <p:nvPr/>
        </p:nvSpPr>
        <p:spPr>
          <a:xfrm>
            <a:off x="7761240" y="5166720"/>
            <a:ext cx="122400" cy="11952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직사각형 725"/>
          <p:cNvSpPr/>
          <p:nvPr/>
        </p:nvSpPr>
        <p:spPr>
          <a:xfrm>
            <a:off x="1574640" y="3303360"/>
            <a:ext cx="1190160" cy="720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직사각형 724"/>
          <p:cNvSpPr/>
          <p:nvPr/>
        </p:nvSpPr>
        <p:spPr>
          <a:xfrm>
            <a:off x="2679480" y="1188720"/>
            <a:ext cx="4915800" cy="49269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2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3" name="그룹 7"/>
          <p:cNvGrpSpPr/>
          <p:nvPr/>
        </p:nvGrpSpPr>
        <p:grpSpPr>
          <a:xfrm>
            <a:off x="9679320" y="1089720"/>
            <a:ext cx="2037600" cy="4233600"/>
            <a:chOff x="9679320" y="1089720"/>
            <a:chExt cx="2037600" cy="4233600"/>
          </a:xfrm>
        </p:grpSpPr>
        <p:sp>
          <p:nvSpPr>
            <p:cNvPr id="284" name="직사각형 23"/>
            <p:cNvSpPr/>
            <p:nvPr/>
          </p:nvSpPr>
          <p:spPr>
            <a:xfrm>
              <a:off x="10569600" y="4864320"/>
              <a:ext cx="459000" cy="459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직사각형 24"/>
            <p:cNvSpPr/>
            <p:nvPr/>
          </p:nvSpPr>
          <p:spPr>
            <a:xfrm>
              <a:off x="10569600" y="3920760"/>
              <a:ext cx="459000" cy="459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직사각형 25"/>
            <p:cNvSpPr/>
            <p:nvPr/>
          </p:nvSpPr>
          <p:spPr>
            <a:xfrm>
              <a:off x="10569600" y="2976840"/>
              <a:ext cx="459000" cy="4590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7" name="직사각형 26"/>
            <p:cNvSpPr/>
            <p:nvPr/>
          </p:nvSpPr>
          <p:spPr>
            <a:xfrm>
              <a:off x="10569600" y="2033280"/>
              <a:ext cx="459000" cy="459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8" name="직사각형 27"/>
            <p:cNvSpPr/>
            <p:nvPr/>
          </p:nvSpPr>
          <p:spPr>
            <a:xfrm>
              <a:off x="10569600" y="1089720"/>
              <a:ext cx="459000" cy="459000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TextBox 6"/>
            <p:cNvSpPr/>
            <p:nvPr/>
          </p:nvSpPr>
          <p:spPr>
            <a:xfrm>
              <a:off x="11066040" y="48643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0m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0" name="TextBox 7"/>
            <p:cNvSpPr/>
            <p:nvPr/>
          </p:nvSpPr>
          <p:spPr>
            <a:xfrm>
              <a:off x="11066040" y="39240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1m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1" name="TextBox 8"/>
            <p:cNvSpPr/>
            <p:nvPr/>
          </p:nvSpPr>
          <p:spPr>
            <a:xfrm>
              <a:off x="11066040" y="298368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3m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2" name="TextBox 9"/>
            <p:cNvSpPr/>
            <p:nvPr/>
          </p:nvSpPr>
          <p:spPr>
            <a:xfrm>
              <a:off x="11066040" y="204372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4m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3" name="TextBox 10"/>
            <p:cNvSpPr/>
            <p:nvPr/>
          </p:nvSpPr>
          <p:spPr>
            <a:xfrm>
              <a:off x="11066040" y="1103400"/>
              <a:ext cx="6508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4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7m</a:t>
              </a:r>
              <a:endParaRPr lang="en-US" sz="1400" b="0" strike="noStrike" spc="-1" dirty="0">
                <a:latin typeface="Arial"/>
              </a:endParaRPr>
            </a:p>
          </p:txBody>
        </p:sp>
        <p:sp>
          <p:nvSpPr>
            <p:cNvPr id="294" name="TextBox 12"/>
            <p:cNvSpPr/>
            <p:nvPr/>
          </p:nvSpPr>
          <p:spPr>
            <a:xfrm>
              <a:off x="9679320" y="48643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0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5" name="TextBox 13"/>
            <p:cNvSpPr/>
            <p:nvPr/>
          </p:nvSpPr>
          <p:spPr>
            <a:xfrm>
              <a:off x="9679320" y="39240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1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6" name="TextBox 14"/>
            <p:cNvSpPr/>
            <p:nvPr/>
          </p:nvSpPr>
          <p:spPr>
            <a:xfrm>
              <a:off x="9679320" y="298368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2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7" name="TextBox 15"/>
            <p:cNvSpPr/>
            <p:nvPr/>
          </p:nvSpPr>
          <p:spPr>
            <a:xfrm>
              <a:off x="9679320" y="204372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3</a:t>
              </a:r>
              <a:endParaRPr lang="en-US" sz="1600" b="0" strike="noStrike" spc="-1" dirty="0">
                <a:latin typeface="Arial"/>
              </a:endParaRPr>
            </a:p>
          </p:txBody>
        </p:sp>
        <p:sp>
          <p:nvSpPr>
            <p:cNvPr id="298" name="TextBox 16"/>
            <p:cNvSpPr/>
            <p:nvPr/>
          </p:nvSpPr>
          <p:spPr>
            <a:xfrm>
              <a:off x="9679320" y="1103400"/>
              <a:ext cx="977040" cy="333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600" b="1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Lv. 4</a:t>
              </a:r>
              <a:endParaRPr lang="en-US" sz="1600" b="0" strike="noStrike" spc="-1" dirty="0">
                <a:latin typeface="Arial"/>
              </a:endParaRPr>
            </a:p>
          </p:txBody>
        </p:sp>
      </p:grpSp>
      <p:sp>
        <p:nvSpPr>
          <p:cNvPr id="299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20g x 16g x 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0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Stage_T2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1" name="직사각형 288"/>
          <p:cNvSpPr/>
          <p:nvPr/>
        </p:nvSpPr>
        <p:spPr>
          <a:xfrm>
            <a:off x="1872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직사각형 289"/>
          <p:cNvSpPr/>
          <p:nvPr/>
        </p:nvSpPr>
        <p:spPr>
          <a:xfrm>
            <a:off x="2170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3" name="직사각형 290"/>
          <p:cNvSpPr/>
          <p:nvPr/>
        </p:nvSpPr>
        <p:spPr>
          <a:xfrm>
            <a:off x="1872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직사각형 291"/>
          <p:cNvSpPr/>
          <p:nvPr/>
        </p:nvSpPr>
        <p:spPr>
          <a:xfrm>
            <a:off x="2170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직사각형 294"/>
          <p:cNvSpPr/>
          <p:nvPr/>
        </p:nvSpPr>
        <p:spPr>
          <a:xfrm>
            <a:off x="24678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직사각형 295"/>
          <p:cNvSpPr/>
          <p:nvPr/>
        </p:nvSpPr>
        <p:spPr>
          <a:xfrm>
            <a:off x="24678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직사각형 133"/>
          <p:cNvSpPr/>
          <p:nvPr/>
        </p:nvSpPr>
        <p:spPr>
          <a:xfrm>
            <a:off x="2763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직사각형 134"/>
          <p:cNvSpPr/>
          <p:nvPr/>
        </p:nvSpPr>
        <p:spPr>
          <a:xfrm>
            <a:off x="3060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9" name="직사각형 135"/>
          <p:cNvSpPr/>
          <p:nvPr/>
        </p:nvSpPr>
        <p:spPr>
          <a:xfrm>
            <a:off x="2763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직사각형 136"/>
          <p:cNvSpPr/>
          <p:nvPr/>
        </p:nvSpPr>
        <p:spPr>
          <a:xfrm>
            <a:off x="3060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직사각형 137"/>
          <p:cNvSpPr/>
          <p:nvPr/>
        </p:nvSpPr>
        <p:spPr>
          <a:xfrm>
            <a:off x="33584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직사각형 138"/>
          <p:cNvSpPr/>
          <p:nvPr/>
        </p:nvSpPr>
        <p:spPr>
          <a:xfrm>
            <a:off x="33584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직사각형 139"/>
          <p:cNvSpPr/>
          <p:nvPr/>
        </p:nvSpPr>
        <p:spPr>
          <a:xfrm>
            <a:off x="2763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직사각형 140"/>
          <p:cNvSpPr/>
          <p:nvPr/>
        </p:nvSpPr>
        <p:spPr>
          <a:xfrm>
            <a:off x="3060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직사각형 141"/>
          <p:cNvSpPr/>
          <p:nvPr/>
        </p:nvSpPr>
        <p:spPr>
          <a:xfrm>
            <a:off x="2763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6" name="직사각형 142"/>
          <p:cNvSpPr/>
          <p:nvPr/>
        </p:nvSpPr>
        <p:spPr>
          <a:xfrm>
            <a:off x="3060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7" name="직사각형 143"/>
          <p:cNvSpPr/>
          <p:nvPr/>
        </p:nvSpPr>
        <p:spPr>
          <a:xfrm>
            <a:off x="33584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8" name="직사각형 183"/>
          <p:cNvSpPr/>
          <p:nvPr/>
        </p:nvSpPr>
        <p:spPr>
          <a:xfrm>
            <a:off x="33584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9" name="직사각형 184"/>
          <p:cNvSpPr/>
          <p:nvPr/>
        </p:nvSpPr>
        <p:spPr>
          <a:xfrm>
            <a:off x="2763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직사각형 185"/>
          <p:cNvSpPr/>
          <p:nvPr/>
        </p:nvSpPr>
        <p:spPr>
          <a:xfrm>
            <a:off x="3060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직사각형 186"/>
          <p:cNvSpPr/>
          <p:nvPr/>
        </p:nvSpPr>
        <p:spPr>
          <a:xfrm>
            <a:off x="2763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직사각형 187"/>
          <p:cNvSpPr/>
          <p:nvPr/>
        </p:nvSpPr>
        <p:spPr>
          <a:xfrm>
            <a:off x="3060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3" name="직사각형 188"/>
          <p:cNvSpPr/>
          <p:nvPr/>
        </p:nvSpPr>
        <p:spPr>
          <a:xfrm>
            <a:off x="33584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직사각형 189"/>
          <p:cNvSpPr/>
          <p:nvPr/>
        </p:nvSpPr>
        <p:spPr>
          <a:xfrm>
            <a:off x="33584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직사각형 190"/>
          <p:cNvSpPr/>
          <p:nvPr/>
        </p:nvSpPr>
        <p:spPr>
          <a:xfrm>
            <a:off x="3653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직사각형 191"/>
          <p:cNvSpPr/>
          <p:nvPr/>
        </p:nvSpPr>
        <p:spPr>
          <a:xfrm>
            <a:off x="3951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직사각형 192"/>
          <p:cNvSpPr/>
          <p:nvPr/>
        </p:nvSpPr>
        <p:spPr>
          <a:xfrm>
            <a:off x="3653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직사각형 193"/>
          <p:cNvSpPr/>
          <p:nvPr/>
        </p:nvSpPr>
        <p:spPr>
          <a:xfrm>
            <a:off x="3951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직사각형 194"/>
          <p:cNvSpPr/>
          <p:nvPr/>
        </p:nvSpPr>
        <p:spPr>
          <a:xfrm>
            <a:off x="42487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직사각형 195"/>
          <p:cNvSpPr/>
          <p:nvPr/>
        </p:nvSpPr>
        <p:spPr>
          <a:xfrm>
            <a:off x="42487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직사각형 196"/>
          <p:cNvSpPr/>
          <p:nvPr/>
        </p:nvSpPr>
        <p:spPr>
          <a:xfrm>
            <a:off x="3653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직사각형 197"/>
          <p:cNvSpPr/>
          <p:nvPr/>
        </p:nvSpPr>
        <p:spPr>
          <a:xfrm>
            <a:off x="3951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직사각형 198"/>
          <p:cNvSpPr/>
          <p:nvPr/>
        </p:nvSpPr>
        <p:spPr>
          <a:xfrm>
            <a:off x="3653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직사각형 199"/>
          <p:cNvSpPr/>
          <p:nvPr/>
        </p:nvSpPr>
        <p:spPr>
          <a:xfrm>
            <a:off x="3951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직사각형 200"/>
          <p:cNvSpPr/>
          <p:nvPr/>
        </p:nvSpPr>
        <p:spPr>
          <a:xfrm>
            <a:off x="42487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직사각형 201"/>
          <p:cNvSpPr/>
          <p:nvPr/>
        </p:nvSpPr>
        <p:spPr>
          <a:xfrm>
            <a:off x="42487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직사각형 202"/>
          <p:cNvSpPr/>
          <p:nvPr/>
        </p:nvSpPr>
        <p:spPr>
          <a:xfrm>
            <a:off x="3653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직사각형 203"/>
          <p:cNvSpPr/>
          <p:nvPr/>
        </p:nvSpPr>
        <p:spPr>
          <a:xfrm>
            <a:off x="3951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9" name="직사각형 204"/>
          <p:cNvSpPr/>
          <p:nvPr/>
        </p:nvSpPr>
        <p:spPr>
          <a:xfrm>
            <a:off x="3653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직사각형 205"/>
          <p:cNvSpPr/>
          <p:nvPr/>
        </p:nvSpPr>
        <p:spPr>
          <a:xfrm>
            <a:off x="3951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직사각형 206"/>
          <p:cNvSpPr/>
          <p:nvPr/>
        </p:nvSpPr>
        <p:spPr>
          <a:xfrm>
            <a:off x="42487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2" name="직사각형 207"/>
          <p:cNvSpPr/>
          <p:nvPr/>
        </p:nvSpPr>
        <p:spPr>
          <a:xfrm>
            <a:off x="42487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직사각형 208"/>
          <p:cNvSpPr/>
          <p:nvPr/>
        </p:nvSpPr>
        <p:spPr>
          <a:xfrm>
            <a:off x="2763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직사각형 209"/>
          <p:cNvSpPr/>
          <p:nvPr/>
        </p:nvSpPr>
        <p:spPr>
          <a:xfrm>
            <a:off x="3060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직사각형 210"/>
          <p:cNvSpPr/>
          <p:nvPr/>
        </p:nvSpPr>
        <p:spPr>
          <a:xfrm>
            <a:off x="2763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6" name="직사각형 211"/>
          <p:cNvSpPr/>
          <p:nvPr/>
        </p:nvSpPr>
        <p:spPr>
          <a:xfrm>
            <a:off x="3060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직사각형 212"/>
          <p:cNvSpPr/>
          <p:nvPr/>
        </p:nvSpPr>
        <p:spPr>
          <a:xfrm>
            <a:off x="33584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8" name="직사각형 213"/>
          <p:cNvSpPr/>
          <p:nvPr/>
        </p:nvSpPr>
        <p:spPr>
          <a:xfrm>
            <a:off x="33584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직사각형 214"/>
          <p:cNvSpPr/>
          <p:nvPr/>
        </p:nvSpPr>
        <p:spPr>
          <a:xfrm>
            <a:off x="2763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직사각형 215"/>
          <p:cNvSpPr/>
          <p:nvPr/>
        </p:nvSpPr>
        <p:spPr>
          <a:xfrm>
            <a:off x="3060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직사각형 216"/>
          <p:cNvSpPr/>
          <p:nvPr/>
        </p:nvSpPr>
        <p:spPr>
          <a:xfrm>
            <a:off x="2763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직사각형 217"/>
          <p:cNvSpPr/>
          <p:nvPr/>
        </p:nvSpPr>
        <p:spPr>
          <a:xfrm>
            <a:off x="3060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직사각형 218"/>
          <p:cNvSpPr/>
          <p:nvPr/>
        </p:nvSpPr>
        <p:spPr>
          <a:xfrm>
            <a:off x="33584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직사각형 219"/>
          <p:cNvSpPr/>
          <p:nvPr/>
        </p:nvSpPr>
        <p:spPr>
          <a:xfrm>
            <a:off x="33584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5" name="직사각형 222"/>
          <p:cNvSpPr/>
          <p:nvPr/>
        </p:nvSpPr>
        <p:spPr>
          <a:xfrm>
            <a:off x="2763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직사각형 223"/>
          <p:cNvSpPr/>
          <p:nvPr/>
        </p:nvSpPr>
        <p:spPr>
          <a:xfrm>
            <a:off x="3060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직사각형 225"/>
          <p:cNvSpPr/>
          <p:nvPr/>
        </p:nvSpPr>
        <p:spPr>
          <a:xfrm>
            <a:off x="33584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직사각형 226"/>
          <p:cNvSpPr/>
          <p:nvPr/>
        </p:nvSpPr>
        <p:spPr>
          <a:xfrm>
            <a:off x="3653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직사각형 227"/>
          <p:cNvSpPr/>
          <p:nvPr/>
        </p:nvSpPr>
        <p:spPr>
          <a:xfrm>
            <a:off x="3951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직사각형 228"/>
          <p:cNvSpPr/>
          <p:nvPr/>
        </p:nvSpPr>
        <p:spPr>
          <a:xfrm>
            <a:off x="3653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1" name="직사각형 229"/>
          <p:cNvSpPr/>
          <p:nvPr/>
        </p:nvSpPr>
        <p:spPr>
          <a:xfrm>
            <a:off x="3951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직사각형 230"/>
          <p:cNvSpPr/>
          <p:nvPr/>
        </p:nvSpPr>
        <p:spPr>
          <a:xfrm>
            <a:off x="42487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직사각형 231"/>
          <p:cNvSpPr/>
          <p:nvPr/>
        </p:nvSpPr>
        <p:spPr>
          <a:xfrm>
            <a:off x="42487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직사각형 232"/>
          <p:cNvSpPr/>
          <p:nvPr/>
        </p:nvSpPr>
        <p:spPr>
          <a:xfrm>
            <a:off x="3653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직사각형 233"/>
          <p:cNvSpPr/>
          <p:nvPr/>
        </p:nvSpPr>
        <p:spPr>
          <a:xfrm>
            <a:off x="3951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직사각형 234"/>
          <p:cNvSpPr/>
          <p:nvPr/>
        </p:nvSpPr>
        <p:spPr>
          <a:xfrm>
            <a:off x="3653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직사각형 235"/>
          <p:cNvSpPr/>
          <p:nvPr/>
        </p:nvSpPr>
        <p:spPr>
          <a:xfrm>
            <a:off x="3951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직사각형 236"/>
          <p:cNvSpPr/>
          <p:nvPr/>
        </p:nvSpPr>
        <p:spPr>
          <a:xfrm>
            <a:off x="42487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직사각형 237"/>
          <p:cNvSpPr/>
          <p:nvPr/>
        </p:nvSpPr>
        <p:spPr>
          <a:xfrm>
            <a:off x="42487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직사각형 241"/>
          <p:cNvSpPr/>
          <p:nvPr/>
        </p:nvSpPr>
        <p:spPr>
          <a:xfrm>
            <a:off x="3653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직사각형 242"/>
          <p:cNvSpPr/>
          <p:nvPr/>
        </p:nvSpPr>
        <p:spPr>
          <a:xfrm>
            <a:off x="3951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직사각형 244"/>
          <p:cNvSpPr/>
          <p:nvPr/>
        </p:nvSpPr>
        <p:spPr>
          <a:xfrm>
            <a:off x="42487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직사각형 245"/>
          <p:cNvSpPr/>
          <p:nvPr/>
        </p:nvSpPr>
        <p:spPr>
          <a:xfrm>
            <a:off x="276300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직사각형 246"/>
          <p:cNvSpPr/>
          <p:nvPr/>
        </p:nvSpPr>
        <p:spPr>
          <a:xfrm>
            <a:off x="306072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5" name="직사각형 247"/>
          <p:cNvSpPr/>
          <p:nvPr/>
        </p:nvSpPr>
        <p:spPr>
          <a:xfrm>
            <a:off x="276300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6" name="직사각형 248"/>
          <p:cNvSpPr/>
          <p:nvPr/>
        </p:nvSpPr>
        <p:spPr>
          <a:xfrm>
            <a:off x="306072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직사각형 249"/>
          <p:cNvSpPr/>
          <p:nvPr/>
        </p:nvSpPr>
        <p:spPr>
          <a:xfrm>
            <a:off x="335844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직사각형 250"/>
          <p:cNvSpPr/>
          <p:nvPr/>
        </p:nvSpPr>
        <p:spPr>
          <a:xfrm>
            <a:off x="335844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직사각형 251"/>
          <p:cNvSpPr/>
          <p:nvPr/>
        </p:nvSpPr>
        <p:spPr>
          <a:xfrm>
            <a:off x="276300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직사각형 252"/>
          <p:cNvSpPr/>
          <p:nvPr/>
        </p:nvSpPr>
        <p:spPr>
          <a:xfrm>
            <a:off x="306072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직사각형 255"/>
          <p:cNvSpPr/>
          <p:nvPr/>
        </p:nvSpPr>
        <p:spPr>
          <a:xfrm>
            <a:off x="335844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직사각형 257"/>
          <p:cNvSpPr/>
          <p:nvPr/>
        </p:nvSpPr>
        <p:spPr>
          <a:xfrm>
            <a:off x="276300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3" name="직사각형 258"/>
          <p:cNvSpPr/>
          <p:nvPr/>
        </p:nvSpPr>
        <p:spPr>
          <a:xfrm>
            <a:off x="306072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4" name="직사각형 259"/>
          <p:cNvSpPr/>
          <p:nvPr/>
        </p:nvSpPr>
        <p:spPr>
          <a:xfrm>
            <a:off x="276300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5" name="직사각형 260"/>
          <p:cNvSpPr/>
          <p:nvPr/>
        </p:nvSpPr>
        <p:spPr>
          <a:xfrm>
            <a:off x="306072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6" name="직사각형 261"/>
          <p:cNvSpPr/>
          <p:nvPr/>
        </p:nvSpPr>
        <p:spPr>
          <a:xfrm>
            <a:off x="335844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직사각형 262"/>
          <p:cNvSpPr/>
          <p:nvPr/>
        </p:nvSpPr>
        <p:spPr>
          <a:xfrm>
            <a:off x="335844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직사각형 263"/>
          <p:cNvSpPr/>
          <p:nvPr/>
        </p:nvSpPr>
        <p:spPr>
          <a:xfrm>
            <a:off x="365328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직사각형 312"/>
          <p:cNvSpPr/>
          <p:nvPr/>
        </p:nvSpPr>
        <p:spPr>
          <a:xfrm>
            <a:off x="395100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0" name="직사각형 313"/>
          <p:cNvSpPr/>
          <p:nvPr/>
        </p:nvSpPr>
        <p:spPr>
          <a:xfrm>
            <a:off x="365328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1" name="직사각형 314"/>
          <p:cNvSpPr/>
          <p:nvPr/>
        </p:nvSpPr>
        <p:spPr>
          <a:xfrm>
            <a:off x="395100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직사각형 315"/>
          <p:cNvSpPr/>
          <p:nvPr/>
        </p:nvSpPr>
        <p:spPr>
          <a:xfrm>
            <a:off x="4248720" y="186732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직사각형 322"/>
          <p:cNvSpPr/>
          <p:nvPr/>
        </p:nvSpPr>
        <p:spPr>
          <a:xfrm>
            <a:off x="4248720" y="156960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직사각형 327"/>
          <p:cNvSpPr/>
          <p:nvPr/>
        </p:nvSpPr>
        <p:spPr>
          <a:xfrm>
            <a:off x="365328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직사각형 329"/>
          <p:cNvSpPr/>
          <p:nvPr/>
        </p:nvSpPr>
        <p:spPr>
          <a:xfrm>
            <a:off x="395100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직사각형 332"/>
          <p:cNvSpPr/>
          <p:nvPr/>
        </p:nvSpPr>
        <p:spPr>
          <a:xfrm>
            <a:off x="4248720" y="127188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직사각형 334"/>
          <p:cNvSpPr/>
          <p:nvPr/>
        </p:nvSpPr>
        <p:spPr>
          <a:xfrm>
            <a:off x="365328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8" name="직사각형 335"/>
          <p:cNvSpPr/>
          <p:nvPr/>
        </p:nvSpPr>
        <p:spPr>
          <a:xfrm>
            <a:off x="3951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직사각형 336"/>
          <p:cNvSpPr/>
          <p:nvPr/>
        </p:nvSpPr>
        <p:spPr>
          <a:xfrm>
            <a:off x="365328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직사각형 337"/>
          <p:cNvSpPr/>
          <p:nvPr/>
        </p:nvSpPr>
        <p:spPr>
          <a:xfrm>
            <a:off x="395100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직사각형 338"/>
          <p:cNvSpPr/>
          <p:nvPr/>
        </p:nvSpPr>
        <p:spPr>
          <a:xfrm>
            <a:off x="42487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직사각형 339"/>
          <p:cNvSpPr/>
          <p:nvPr/>
        </p:nvSpPr>
        <p:spPr>
          <a:xfrm>
            <a:off x="4248720" y="2165040"/>
            <a:ext cx="297000" cy="297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직사각형 340"/>
          <p:cNvSpPr/>
          <p:nvPr/>
        </p:nvSpPr>
        <p:spPr>
          <a:xfrm>
            <a:off x="4543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4" name="직사각형 341"/>
          <p:cNvSpPr/>
          <p:nvPr/>
        </p:nvSpPr>
        <p:spPr>
          <a:xfrm>
            <a:off x="4841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5" name="직사각형 342"/>
          <p:cNvSpPr/>
          <p:nvPr/>
        </p:nvSpPr>
        <p:spPr>
          <a:xfrm>
            <a:off x="4543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6" name="직사각형 343"/>
          <p:cNvSpPr/>
          <p:nvPr/>
        </p:nvSpPr>
        <p:spPr>
          <a:xfrm>
            <a:off x="4841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7" name="직사각형 344"/>
          <p:cNvSpPr/>
          <p:nvPr/>
        </p:nvSpPr>
        <p:spPr>
          <a:xfrm>
            <a:off x="51390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8" name="직사각형 345"/>
          <p:cNvSpPr/>
          <p:nvPr/>
        </p:nvSpPr>
        <p:spPr>
          <a:xfrm>
            <a:off x="51390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직사각형 346"/>
          <p:cNvSpPr/>
          <p:nvPr/>
        </p:nvSpPr>
        <p:spPr>
          <a:xfrm>
            <a:off x="4543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직사각형 347"/>
          <p:cNvSpPr/>
          <p:nvPr/>
        </p:nvSpPr>
        <p:spPr>
          <a:xfrm>
            <a:off x="4841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직사각형 348"/>
          <p:cNvSpPr/>
          <p:nvPr/>
        </p:nvSpPr>
        <p:spPr>
          <a:xfrm>
            <a:off x="4543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직사각형 349"/>
          <p:cNvSpPr/>
          <p:nvPr/>
        </p:nvSpPr>
        <p:spPr>
          <a:xfrm>
            <a:off x="4841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직사각형 350"/>
          <p:cNvSpPr/>
          <p:nvPr/>
        </p:nvSpPr>
        <p:spPr>
          <a:xfrm>
            <a:off x="51390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직사각형 351"/>
          <p:cNvSpPr/>
          <p:nvPr/>
        </p:nvSpPr>
        <p:spPr>
          <a:xfrm>
            <a:off x="51390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직사각형 352"/>
          <p:cNvSpPr/>
          <p:nvPr/>
        </p:nvSpPr>
        <p:spPr>
          <a:xfrm>
            <a:off x="4543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직사각형 353"/>
          <p:cNvSpPr/>
          <p:nvPr/>
        </p:nvSpPr>
        <p:spPr>
          <a:xfrm>
            <a:off x="4841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직사각형 354"/>
          <p:cNvSpPr/>
          <p:nvPr/>
        </p:nvSpPr>
        <p:spPr>
          <a:xfrm>
            <a:off x="4543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직사각형 355"/>
          <p:cNvSpPr/>
          <p:nvPr/>
        </p:nvSpPr>
        <p:spPr>
          <a:xfrm>
            <a:off x="4841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직사각형 356"/>
          <p:cNvSpPr/>
          <p:nvPr/>
        </p:nvSpPr>
        <p:spPr>
          <a:xfrm>
            <a:off x="51390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직사각형 361"/>
          <p:cNvSpPr/>
          <p:nvPr/>
        </p:nvSpPr>
        <p:spPr>
          <a:xfrm>
            <a:off x="51390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직사각형 362"/>
          <p:cNvSpPr/>
          <p:nvPr/>
        </p:nvSpPr>
        <p:spPr>
          <a:xfrm>
            <a:off x="543420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직사각형 363"/>
          <p:cNvSpPr/>
          <p:nvPr/>
        </p:nvSpPr>
        <p:spPr>
          <a:xfrm>
            <a:off x="573192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직사각형 364"/>
          <p:cNvSpPr/>
          <p:nvPr/>
        </p:nvSpPr>
        <p:spPr>
          <a:xfrm>
            <a:off x="543420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직사각형 365"/>
          <p:cNvSpPr/>
          <p:nvPr/>
        </p:nvSpPr>
        <p:spPr>
          <a:xfrm>
            <a:off x="573192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직사각형 366"/>
          <p:cNvSpPr/>
          <p:nvPr/>
        </p:nvSpPr>
        <p:spPr>
          <a:xfrm>
            <a:off x="6029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직사각형 367"/>
          <p:cNvSpPr/>
          <p:nvPr/>
        </p:nvSpPr>
        <p:spPr>
          <a:xfrm>
            <a:off x="6029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직사각형 368"/>
          <p:cNvSpPr/>
          <p:nvPr/>
        </p:nvSpPr>
        <p:spPr>
          <a:xfrm>
            <a:off x="543420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8" name="직사각형 369"/>
          <p:cNvSpPr/>
          <p:nvPr/>
        </p:nvSpPr>
        <p:spPr>
          <a:xfrm>
            <a:off x="573192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9" name="직사각형 370"/>
          <p:cNvSpPr/>
          <p:nvPr/>
        </p:nvSpPr>
        <p:spPr>
          <a:xfrm>
            <a:off x="543420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0" name="직사각형 371"/>
          <p:cNvSpPr/>
          <p:nvPr/>
        </p:nvSpPr>
        <p:spPr>
          <a:xfrm>
            <a:off x="573192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직사각형 372"/>
          <p:cNvSpPr/>
          <p:nvPr/>
        </p:nvSpPr>
        <p:spPr>
          <a:xfrm>
            <a:off x="6029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직사각형 373"/>
          <p:cNvSpPr/>
          <p:nvPr/>
        </p:nvSpPr>
        <p:spPr>
          <a:xfrm>
            <a:off x="6029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직사각형 374"/>
          <p:cNvSpPr/>
          <p:nvPr/>
        </p:nvSpPr>
        <p:spPr>
          <a:xfrm>
            <a:off x="543420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4" name="직사각형 375"/>
          <p:cNvSpPr/>
          <p:nvPr/>
        </p:nvSpPr>
        <p:spPr>
          <a:xfrm>
            <a:off x="573192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5" name="직사각형 376"/>
          <p:cNvSpPr/>
          <p:nvPr/>
        </p:nvSpPr>
        <p:spPr>
          <a:xfrm>
            <a:off x="543420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6" name="직사각형 377"/>
          <p:cNvSpPr/>
          <p:nvPr/>
        </p:nvSpPr>
        <p:spPr>
          <a:xfrm>
            <a:off x="573192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직사각형 378"/>
          <p:cNvSpPr/>
          <p:nvPr/>
        </p:nvSpPr>
        <p:spPr>
          <a:xfrm>
            <a:off x="6029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직사각형 379"/>
          <p:cNvSpPr/>
          <p:nvPr/>
        </p:nvSpPr>
        <p:spPr>
          <a:xfrm>
            <a:off x="6029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직사각형 380"/>
          <p:cNvSpPr/>
          <p:nvPr/>
        </p:nvSpPr>
        <p:spPr>
          <a:xfrm>
            <a:off x="4543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직사각형 381"/>
          <p:cNvSpPr/>
          <p:nvPr/>
        </p:nvSpPr>
        <p:spPr>
          <a:xfrm>
            <a:off x="4841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직사각형 382"/>
          <p:cNvSpPr/>
          <p:nvPr/>
        </p:nvSpPr>
        <p:spPr>
          <a:xfrm>
            <a:off x="4543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직사각형 383"/>
          <p:cNvSpPr/>
          <p:nvPr/>
        </p:nvSpPr>
        <p:spPr>
          <a:xfrm>
            <a:off x="4841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직사각형 384"/>
          <p:cNvSpPr/>
          <p:nvPr/>
        </p:nvSpPr>
        <p:spPr>
          <a:xfrm>
            <a:off x="51390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직사각형 385"/>
          <p:cNvSpPr/>
          <p:nvPr/>
        </p:nvSpPr>
        <p:spPr>
          <a:xfrm>
            <a:off x="51390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직사각형 386"/>
          <p:cNvSpPr/>
          <p:nvPr/>
        </p:nvSpPr>
        <p:spPr>
          <a:xfrm>
            <a:off x="4543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직사각형 387"/>
          <p:cNvSpPr/>
          <p:nvPr/>
        </p:nvSpPr>
        <p:spPr>
          <a:xfrm>
            <a:off x="4841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직사각형 388"/>
          <p:cNvSpPr/>
          <p:nvPr/>
        </p:nvSpPr>
        <p:spPr>
          <a:xfrm>
            <a:off x="4543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직사각형 389"/>
          <p:cNvSpPr/>
          <p:nvPr/>
        </p:nvSpPr>
        <p:spPr>
          <a:xfrm>
            <a:off x="4841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직사각형 390"/>
          <p:cNvSpPr/>
          <p:nvPr/>
        </p:nvSpPr>
        <p:spPr>
          <a:xfrm>
            <a:off x="51390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직사각형 391"/>
          <p:cNvSpPr/>
          <p:nvPr/>
        </p:nvSpPr>
        <p:spPr>
          <a:xfrm>
            <a:off x="51390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직사각형 394"/>
          <p:cNvSpPr/>
          <p:nvPr/>
        </p:nvSpPr>
        <p:spPr>
          <a:xfrm>
            <a:off x="4543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직사각형 395"/>
          <p:cNvSpPr/>
          <p:nvPr/>
        </p:nvSpPr>
        <p:spPr>
          <a:xfrm>
            <a:off x="4841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직사각형 397"/>
          <p:cNvSpPr/>
          <p:nvPr/>
        </p:nvSpPr>
        <p:spPr>
          <a:xfrm>
            <a:off x="51390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직사각형 398"/>
          <p:cNvSpPr/>
          <p:nvPr/>
        </p:nvSpPr>
        <p:spPr>
          <a:xfrm>
            <a:off x="543420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5" name="직사각형 399"/>
          <p:cNvSpPr/>
          <p:nvPr/>
        </p:nvSpPr>
        <p:spPr>
          <a:xfrm>
            <a:off x="573192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직사각형 400"/>
          <p:cNvSpPr/>
          <p:nvPr/>
        </p:nvSpPr>
        <p:spPr>
          <a:xfrm>
            <a:off x="543420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7" name="직사각형 401"/>
          <p:cNvSpPr/>
          <p:nvPr/>
        </p:nvSpPr>
        <p:spPr>
          <a:xfrm>
            <a:off x="573192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8" name="직사각형 402"/>
          <p:cNvSpPr/>
          <p:nvPr/>
        </p:nvSpPr>
        <p:spPr>
          <a:xfrm>
            <a:off x="6029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9" name="직사각형 403"/>
          <p:cNvSpPr/>
          <p:nvPr/>
        </p:nvSpPr>
        <p:spPr>
          <a:xfrm>
            <a:off x="6029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직사각형 404"/>
          <p:cNvSpPr/>
          <p:nvPr/>
        </p:nvSpPr>
        <p:spPr>
          <a:xfrm>
            <a:off x="543420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직사각형 405"/>
          <p:cNvSpPr/>
          <p:nvPr/>
        </p:nvSpPr>
        <p:spPr>
          <a:xfrm>
            <a:off x="573192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직사각형 406"/>
          <p:cNvSpPr/>
          <p:nvPr/>
        </p:nvSpPr>
        <p:spPr>
          <a:xfrm>
            <a:off x="543420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3" name="직사각형 407"/>
          <p:cNvSpPr/>
          <p:nvPr/>
        </p:nvSpPr>
        <p:spPr>
          <a:xfrm>
            <a:off x="573192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직사각형 408"/>
          <p:cNvSpPr/>
          <p:nvPr/>
        </p:nvSpPr>
        <p:spPr>
          <a:xfrm>
            <a:off x="6029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직사각형 409"/>
          <p:cNvSpPr/>
          <p:nvPr/>
        </p:nvSpPr>
        <p:spPr>
          <a:xfrm>
            <a:off x="6029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직사각형 412"/>
          <p:cNvSpPr/>
          <p:nvPr/>
        </p:nvSpPr>
        <p:spPr>
          <a:xfrm>
            <a:off x="543420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7" name="직사각형 413"/>
          <p:cNvSpPr/>
          <p:nvPr/>
        </p:nvSpPr>
        <p:spPr>
          <a:xfrm>
            <a:off x="573192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직사각형 415"/>
          <p:cNvSpPr/>
          <p:nvPr/>
        </p:nvSpPr>
        <p:spPr>
          <a:xfrm>
            <a:off x="6029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직사각형 416"/>
          <p:cNvSpPr/>
          <p:nvPr/>
        </p:nvSpPr>
        <p:spPr>
          <a:xfrm>
            <a:off x="454392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0" name="직사각형 417"/>
          <p:cNvSpPr/>
          <p:nvPr/>
        </p:nvSpPr>
        <p:spPr>
          <a:xfrm>
            <a:off x="484164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1" name="직사각형 418"/>
          <p:cNvSpPr/>
          <p:nvPr/>
        </p:nvSpPr>
        <p:spPr>
          <a:xfrm>
            <a:off x="454392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2" name="직사각형 419"/>
          <p:cNvSpPr/>
          <p:nvPr/>
        </p:nvSpPr>
        <p:spPr>
          <a:xfrm>
            <a:off x="484164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직사각형 420"/>
          <p:cNvSpPr/>
          <p:nvPr/>
        </p:nvSpPr>
        <p:spPr>
          <a:xfrm>
            <a:off x="51390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4" name="직사각형 421"/>
          <p:cNvSpPr/>
          <p:nvPr/>
        </p:nvSpPr>
        <p:spPr>
          <a:xfrm>
            <a:off x="51390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직사각형 422"/>
          <p:cNvSpPr/>
          <p:nvPr/>
        </p:nvSpPr>
        <p:spPr>
          <a:xfrm>
            <a:off x="454392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직사각형 423"/>
          <p:cNvSpPr/>
          <p:nvPr/>
        </p:nvSpPr>
        <p:spPr>
          <a:xfrm>
            <a:off x="484164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7" name="직사각형 426"/>
          <p:cNvSpPr/>
          <p:nvPr/>
        </p:nvSpPr>
        <p:spPr>
          <a:xfrm>
            <a:off x="51390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8" name="직사각형 428"/>
          <p:cNvSpPr/>
          <p:nvPr/>
        </p:nvSpPr>
        <p:spPr>
          <a:xfrm>
            <a:off x="4543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9" name="직사각형 429"/>
          <p:cNvSpPr/>
          <p:nvPr/>
        </p:nvSpPr>
        <p:spPr>
          <a:xfrm>
            <a:off x="4841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0" name="직사각형 430"/>
          <p:cNvSpPr/>
          <p:nvPr/>
        </p:nvSpPr>
        <p:spPr>
          <a:xfrm>
            <a:off x="454392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1" name="직사각형 431"/>
          <p:cNvSpPr/>
          <p:nvPr/>
        </p:nvSpPr>
        <p:spPr>
          <a:xfrm>
            <a:off x="484164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직사각형 432"/>
          <p:cNvSpPr/>
          <p:nvPr/>
        </p:nvSpPr>
        <p:spPr>
          <a:xfrm>
            <a:off x="51390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직사각형 433"/>
          <p:cNvSpPr/>
          <p:nvPr/>
        </p:nvSpPr>
        <p:spPr>
          <a:xfrm>
            <a:off x="51390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직사각형 434"/>
          <p:cNvSpPr/>
          <p:nvPr/>
        </p:nvSpPr>
        <p:spPr>
          <a:xfrm>
            <a:off x="5434200" y="186732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직사각형 435"/>
          <p:cNvSpPr/>
          <p:nvPr/>
        </p:nvSpPr>
        <p:spPr>
          <a:xfrm>
            <a:off x="573192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6" name="직사각형 436"/>
          <p:cNvSpPr/>
          <p:nvPr/>
        </p:nvSpPr>
        <p:spPr>
          <a:xfrm>
            <a:off x="5434200" y="156960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7" name="직사각형 437"/>
          <p:cNvSpPr/>
          <p:nvPr/>
        </p:nvSpPr>
        <p:spPr>
          <a:xfrm>
            <a:off x="573192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직사각형 438"/>
          <p:cNvSpPr/>
          <p:nvPr/>
        </p:nvSpPr>
        <p:spPr>
          <a:xfrm>
            <a:off x="6029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9" name="직사각형 439"/>
          <p:cNvSpPr/>
          <p:nvPr/>
        </p:nvSpPr>
        <p:spPr>
          <a:xfrm>
            <a:off x="6029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직사각형 440"/>
          <p:cNvSpPr/>
          <p:nvPr/>
        </p:nvSpPr>
        <p:spPr>
          <a:xfrm>
            <a:off x="5434200" y="1271880"/>
            <a:ext cx="297000" cy="297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직사각형 441"/>
          <p:cNvSpPr/>
          <p:nvPr/>
        </p:nvSpPr>
        <p:spPr>
          <a:xfrm>
            <a:off x="573192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2" name="직사각형 444"/>
          <p:cNvSpPr/>
          <p:nvPr/>
        </p:nvSpPr>
        <p:spPr>
          <a:xfrm>
            <a:off x="6029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3" name="직사각형 446"/>
          <p:cNvSpPr/>
          <p:nvPr/>
        </p:nvSpPr>
        <p:spPr>
          <a:xfrm>
            <a:off x="543420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4" name="직사각형 447"/>
          <p:cNvSpPr/>
          <p:nvPr/>
        </p:nvSpPr>
        <p:spPr>
          <a:xfrm>
            <a:off x="573192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5" name="직사각형 448"/>
          <p:cNvSpPr/>
          <p:nvPr/>
        </p:nvSpPr>
        <p:spPr>
          <a:xfrm>
            <a:off x="5434200" y="21650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직사각형 449"/>
          <p:cNvSpPr/>
          <p:nvPr/>
        </p:nvSpPr>
        <p:spPr>
          <a:xfrm>
            <a:off x="573192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직사각형 450"/>
          <p:cNvSpPr/>
          <p:nvPr/>
        </p:nvSpPr>
        <p:spPr>
          <a:xfrm>
            <a:off x="6029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직사각형 451"/>
          <p:cNvSpPr/>
          <p:nvPr/>
        </p:nvSpPr>
        <p:spPr>
          <a:xfrm>
            <a:off x="6029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9" name="직사각형 560"/>
          <p:cNvSpPr/>
          <p:nvPr/>
        </p:nvSpPr>
        <p:spPr>
          <a:xfrm>
            <a:off x="632664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0" name="직사각형 561"/>
          <p:cNvSpPr/>
          <p:nvPr/>
        </p:nvSpPr>
        <p:spPr>
          <a:xfrm>
            <a:off x="66243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1" name="직사각형 562"/>
          <p:cNvSpPr/>
          <p:nvPr/>
        </p:nvSpPr>
        <p:spPr>
          <a:xfrm>
            <a:off x="632664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2" name="직사각형 563"/>
          <p:cNvSpPr/>
          <p:nvPr/>
        </p:nvSpPr>
        <p:spPr>
          <a:xfrm>
            <a:off x="66243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3" name="직사각형 564"/>
          <p:cNvSpPr/>
          <p:nvPr/>
        </p:nvSpPr>
        <p:spPr>
          <a:xfrm>
            <a:off x="69220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직사각형 565"/>
          <p:cNvSpPr/>
          <p:nvPr/>
        </p:nvSpPr>
        <p:spPr>
          <a:xfrm>
            <a:off x="69220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직사각형 566"/>
          <p:cNvSpPr/>
          <p:nvPr/>
        </p:nvSpPr>
        <p:spPr>
          <a:xfrm>
            <a:off x="632664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직사각형 567"/>
          <p:cNvSpPr/>
          <p:nvPr/>
        </p:nvSpPr>
        <p:spPr>
          <a:xfrm>
            <a:off x="662436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직사각형 568"/>
          <p:cNvSpPr/>
          <p:nvPr/>
        </p:nvSpPr>
        <p:spPr>
          <a:xfrm>
            <a:off x="632664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8" name="직사각형 569"/>
          <p:cNvSpPr/>
          <p:nvPr/>
        </p:nvSpPr>
        <p:spPr>
          <a:xfrm>
            <a:off x="662436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9" name="직사각형 570"/>
          <p:cNvSpPr/>
          <p:nvPr/>
        </p:nvSpPr>
        <p:spPr>
          <a:xfrm>
            <a:off x="69220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직사각형 571"/>
          <p:cNvSpPr/>
          <p:nvPr/>
        </p:nvSpPr>
        <p:spPr>
          <a:xfrm>
            <a:off x="69220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1" name="직사각형 572"/>
          <p:cNvSpPr/>
          <p:nvPr/>
        </p:nvSpPr>
        <p:spPr>
          <a:xfrm>
            <a:off x="632664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직사각형 573"/>
          <p:cNvSpPr/>
          <p:nvPr/>
        </p:nvSpPr>
        <p:spPr>
          <a:xfrm>
            <a:off x="662436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직사각형 574"/>
          <p:cNvSpPr/>
          <p:nvPr/>
        </p:nvSpPr>
        <p:spPr>
          <a:xfrm>
            <a:off x="632664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4" name="직사각형 575"/>
          <p:cNvSpPr/>
          <p:nvPr/>
        </p:nvSpPr>
        <p:spPr>
          <a:xfrm>
            <a:off x="662436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직사각형 576"/>
          <p:cNvSpPr/>
          <p:nvPr/>
        </p:nvSpPr>
        <p:spPr>
          <a:xfrm>
            <a:off x="69220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직사각형 577"/>
          <p:cNvSpPr/>
          <p:nvPr/>
        </p:nvSpPr>
        <p:spPr>
          <a:xfrm>
            <a:off x="69220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직사각형 578"/>
          <p:cNvSpPr/>
          <p:nvPr/>
        </p:nvSpPr>
        <p:spPr>
          <a:xfrm>
            <a:off x="721728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직사각형 580"/>
          <p:cNvSpPr/>
          <p:nvPr/>
        </p:nvSpPr>
        <p:spPr>
          <a:xfrm>
            <a:off x="721728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직사각형 584"/>
          <p:cNvSpPr/>
          <p:nvPr/>
        </p:nvSpPr>
        <p:spPr>
          <a:xfrm>
            <a:off x="7217280" y="306144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직사각형 586"/>
          <p:cNvSpPr/>
          <p:nvPr/>
        </p:nvSpPr>
        <p:spPr>
          <a:xfrm>
            <a:off x="7217280" y="27637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1" name="직사각형 590"/>
          <p:cNvSpPr/>
          <p:nvPr/>
        </p:nvSpPr>
        <p:spPr>
          <a:xfrm>
            <a:off x="7217280" y="42523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2" name="직사각형 592"/>
          <p:cNvSpPr/>
          <p:nvPr/>
        </p:nvSpPr>
        <p:spPr>
          <a:xfrm>
            <a:off x="7217280" y="39546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3" name="직사각형 596"/>
          <p:cNvSpPr/>
          <p:nvPr/>
        </p:nvSpPr>
        <p:spPr>
          <a:xfrm>
            <a:off x="632664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4" name="직사각형 597"/>
          <p:cNvSpPr/>
          <p:nvPr/>
        </p:nvSpPr>
        <p:spPr>
          <a:xfrm>
            <a:off x="662436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5" name="직사각형 598"/>
          <p:cNvSpPr/>
          <p:nvPr/>
        </p:nvSpPr>
        <p:spPr>
          <a:xfrm>
            <a:off x="632664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직사각형 599"/>
          <p:cNvSpPr/>
          <p:nvPr/>
        </p:nvSpPr>
        <p:spPr>
          <a:xfrm>
            <a:off x="662436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직사각형 600"/>
          <p:cNvSpPr/>
          <p:nvPr/>
        </p:nvSpPr>
        <p:spPr>
          <a:xfrm>
            <a:off x="69220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직사각형 601"/>
          <p:cNvSpPr/>
          <p:nvPr/>
        </p:nvSpPr>
        <p:spPr>
          <a:xfrm>
            <a:off x="69220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직사각형 602"/>
          <p:cNvSpPr/>
          <p:nvPr/>
        </p:nvSpPr>
        <p:spPr>
          <a:xfrm>
            <a:off x="632664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0" name="직사각형 603"/>
          <p:cNvSpPr/>
          <p:nvPr/>
        </p:nvSpPr>
        <p:spPr>
          <a:xfrm>
            <a:off x="662436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1" name="직사각형 604"/>
          <p:cNvSpPr/>
          <p:nvPr/>
        </p:nvSpPr>
        <p:spPr>
          <a:xfrm>
            <a:off x="632664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직사각형 605"/>
          <p:cNvSpPr/>
          <p:nvPr/>
        </p:nvSpPr>
        <p:spPr>
          <a:xfrm>
            <a:off x="662436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3" name="직사각형 606"/>
          <p:cNvSpPr/>
          <p:nvPr/>
        </p:nvSpPr>
        <p:spPr>
          <a:xfrm>
            <a:off x="69220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직사각형 607"/>
          <p:cNvSpPr/>
          <p:nvPr/>
        </p:nvSpPr>
        <p:spPr>
          <a:xfrm>
            <a:off x="69220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직사각형 610"/>
          <p:cNvSpPr/>
          <p:nvPr/>
        </p:nvSpPr>
        <p:spPr>
          <a:xfrm>
            <a:off x="632664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6" name="직사각형 611"/>
          <p:cNvSpPr/>
          <p:nvPr/>
        </p:nvSpPr>
        <p:spPr>
          <a:xfrm>
            <a:off x="662436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직사각형 613"/>
          <p:cNvSpPr/>
          <p:nvPr/>
        </p:nvSpPr>
        <p:spPr>
          <a:xfrm>
            <a:off x="69220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8" name="직사각형 614"/>
          <p:cNvSpPr/>
          <p:nvPr/>
        </p:nvSpPr>
        <p:spPr>
          <a:xfrm>
            <a:off x="7217280" y="54432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직사각형 616"/>
          <p:cNvSpPr/>
          <p:nvPr/>
        </p:nvSpPr>
        <p:spPr>
          <a:xfrm>
            <a:off x="7217280" y="51454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0" name="직사각형 620"/>
          <p:cNvSpPr/>
          <p:nvPr/>
        </p:nvSpPr>
        <p:spPr>
          <a:xfrm>
            <a:off x="7217280" y="484812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직사각형 622"/>
          <p:cNvSpPr/>
          <p:nvPr/>
        </p:nvSpPr>
        <p:spPr>
          <a:xfrm>
            <a:off x="7217280" y="455040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직사각형 628"/>
          <p:cNvSpPr/>
          <p:nvPr/>
        </p:nvSpPr>
        <p:spPr>
          <a:xfrm>
            <a:off x="7217280" y="57412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3" name="직사각형 632"/>
          <p:cNvSpPr/>
          <p:nvPr/>
        </p:nvSpPr>
        <p:spPr>
          <a:xfrm>
            <a:off x="6326640" y="186732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4" name="직사각형 633"/>
          <p:cNvSpPr/>
          <p:nvPr/>
        </p:nvSpPr>
        <p:spPr>
          <a:xfrm>
            <a:off x="662436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5" name="직사각형 634"/>
          <p:cNvSpPr/>
          <p:nvPr/>
        </p:nvSpPr>
        <p:spPr>
          <a:xfrm>
            <a:off x="6326640" y="156960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6" name="직사각형 635"/>
          <p:cNvSpPr/>
          <p:nvPr/>
        </p:nvSpPr>
        <p:spPr>
          <a:xfrm>
            <a:off x="662436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7" name="직사각형 636"/>
          <p:cNvSpPr/>
          <p:nvPr/>
        </p:nvSpPr>
        <p:spPr>
          <a:xfrm>
            <a:off x="69220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직사각형 637"/>
          <p:cNvSpPr/>
          <p:nvPr/>
        </p:nvSpPr>
        <p:spPr>
          <a:xfrm>
            <a:off x="69220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직사각형 638"/>
          <p:cNvSpPr/>
          <p:nvPr/>
        </p:nvSpPr>
        <p:spPr>
          <a:xfrm>
            <a:off x="6326640" y="127188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직사각형 639"/>
          <p:cNvSpPr/>
          <p:nvPr/>
        </p:nvSpPr>
        <p:spPr>
          <a:xfrm>
            <a:off x="662436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1" name="직사각형 642"/>
          <p:cNvSpPr/>
          <p:nvPr/>
        </p:nvSpPr>
        <p:spPr>
          <a:xfrm>
            <a:off x="69220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직사각형 644"/>
          <p:cNvSpPr/>
          <p:nvPr/>
        </p:nvSpPr>
        <p:spPr>
          <a:xfrm>
            <a:off x="6326640" y="24627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3" name="직사각형 645"/>
          <p:cNvSpPr/>
          <p:nvPr/>
        </p:nvSpPr>
        <p:spPr>
          <a:xfrm>
            <a:off x="662436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직사각형 646"/>
          <p:cNvSpPr/>
          <p:nvPr/>
        </p:nvSpPr>
        <p:spPr>
          <a:xfrm>
            <a:off x="6326640" y="2165040"/>
            <a:ext cx="297000" cy="297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5" name="직사각형 647"/>
          <p:cNvSpPr/>
          <p:nvPr/>
        </p:nvSpPr>
        <p:spPr>
          <a:xfrm>
            <a:off x="662436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직사각형 648"/>
          <p:cNvSpPr/>
          <p:nvPr/>
        </p:nvSpPr>
        <p:spPr>
          <a:xfrm>
            <a:off x="69220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직사각형 649"/>
          <p:cNvSpPr/>
          <p:nvPr/>
        </p:nvSpPr>
        <p:spPr>
          <a:xfrm>
            <a:off x="69220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8" name="직사각형 650"/>
          <p:cNvSpPr/>
          <p:nvPr/>
        </p:nvSpPr>
        <p:spPr>
          <a:xfrm>
            <a:off x="7217280" y="186732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9" name="직사각형 652"/>
          <p:cNvSpPr/>
          <p:nvPr/>
        </p:nvSpPr>
        <p:spPr>
          <a:xfrm>
            <a:off x="7217280" y="156960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직사각형 656"/>
          <p:cNvSpPr/>
          <p:nvPr/>
        </p:nvSpPr>
        <p:spPr>
          <a:xfrm>
            <a:off x="7217280" y="127188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직사각형 662"/>
          <p:cNvSpPr/>
          <p:nvPr/>
        </p:nvSpPr>
        <p:spPr>
          <a:xfrm>
            <a:off x="7217280" y="246276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2" name="직사각형 664"/>
          <p:cNvSpPr/>
          <p:nvPr/>
        </p:nvSpPr>
        <p:spPr>
          <a:xfrm>
            <a:off x="7217280" y="2165040"/>
            <a:ext cx="297000" cy="297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직사각형 668"/>
          <p:cNvSpPr/>
          <p:nvPr/>
        </p:nvSpPr>
        <p:spPr>
          <a:xfrm>
            <a:off x="1569960" y="365688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직사각형 669"/>
          <p:cNvSpPr/>
          <p:nvPr/>
        </p:nvSpPr>
        <p:spPr>
          <a:xfrm>
            <a:off x="1569960" y="3359160"/>
            <a:ext cx="297000" cy="297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5" name="직사각형 670"/>
          <p:cNvSpPr/>
          <p:nvPr/>
        </p:nvSpPr>
        <p:spPr>
          <a:xfrm rot="5400000">
            <a:off x="1324800" y="3617640"/>
            <a:ext cx="592560" cy="799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직선 화살표 연결선 671"/>
          <p:cNvSpPr/>
          <p:nvPr/>
        </p:nvSpPr>
        <p:spPr>
          <a:xfrm rot="5400000" flipV="1">
            <a:off x="124848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00B0F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7" name="그룹 672"/>
          <p:cNvGrpSpPr/>
          <p:nvPr/>
        </p:nvGrpSpPr>
        <p:grpSpPr>
          <a:xfrm>
            <a:off x="1398960" y="3127320"/>
            <a:ext cx="317880" cy="252360"/>
            <a:chOff x="1398960" y="3127320"/>
            <a:chExt cx="317880" cy="252360"/>
          </a:xfrm>
        </p:grpSpPr>
        <p:sp>
          <p:nvSpPr>
            <p:cNvPr id="568" name="타원 673"/>
            <p:cNvSpPr/>
            <p:nvPr/>
          </p:nvSpPr>
          <p:spPr>
            <a:xfrm>
              <a:off x="1420920" y="3127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9" name="TextBox 674"/>
            <p:cNvSpPr/>
            <p:nvPr/>
          </p:nvSpPr>
          <p:spPr>
            <a:xfrm>
              <a:off x="1398960" y="3129840"/>
              <a:ext cx="317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11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70" name="직사각형 675"/>
          <p:cNvSpPr/>
          <p:nvPr/>
        </p:nvSpPr>
        <p:spPr>
          <a:xfrm>
            <a:off x="4838760" y="4566600"/>
            <a:ext cx="297000" cy="889200"/>
          </a:xfrm>
          <a:prstGeom prst="rect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직사각형 676"/>
          <p:cNvSpPr/>
          <p:nvPr/>
        </p:nvSpPr>
        <p:spPr>
          <a:xfrm rot="18255600">
            <a:off x="6168600" y="4610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직선 연결선 677"/>
          <p:cNvSpPr/>
          <p:nvPr/>
        </p:nvSpPr>
        <p:spPr>
          <a:xfrm flipH="1">
            <a:off x="2762640" y="471240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3" name="직선 연결선 679"/>
          <p:cNvSpPr/>
          <p:nvPr/>
        </p:nvSpPr>
        <p:spPr>
          <a:xfrm flipH="1">
            <a:off x="2762640" y="529488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4" name="직사각형 682"/>
          <p:cNvSpPr/>
          <p:nvPr/>
        </p:nvSpPr>
        <p:spPr>
          <a:xfrm rot="16968000">
            <a:off x="6383160" y="42775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5" name="직사각형 684"/>
          <p:cNvSpPr/>
          <p:nvPr/>
        </p:nvSpPr>
        <p:spPr>
          <a:xfrm rot="20068800">
            <a:off x="6277320" y="498672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직사각형 685"/>
          <p:cNvSpPr/>
          <p:nvPr/>
        </p:nvSpPr>
        <p:spPr>
          <a:xfrm>
            <a:off x="6651720" y="4632840"/>
            <a:ext cx="594720" cy="59472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7" name="직사각형 680"/>
          <p:cNvSpPr/>
          <p:nvPr/>
        </p:nvSpPr>
        <p:spPr>
          <a:xfrm rot="19366800">
            <a:off x="6605640" y="4681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직사각형 683"/>
          <p:cNvSpPr/>
          <p:nvPr/>
        </p:nvSpPr>
        <p:spPr>
          <a:xfrm rot="19366800">
            <a:off x="6971040" y="457344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직사각형 686"/>
          <p:cNvSpPr/>
          <p:nvPr/>
        </p:nvSpPr>
        <p:spPr>
          <a:xfrm rot="1365000">
            <a:off x="5738760" y="4921560"/>
            <a:ext cx="297000" cy="297000"/>
          </a:xfrm>
          <a:prstGeom prst="rect">
            <a:avLst/>
          </a:prstGeom>
          <a:solidFill>
            <a:srgbClr val="FF505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0" name="직사각형 705"/>
          <p:cNvSpPr/>
          <p:nvPr/>
        </p:nvSpPr>
        <p:spPr>
          <a:xfrm rot="5400000">
            <a:off x="7269120" y="3617640"/>
            <a:ext cx="592560" cy="7992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1" name="직선 화살표 연결선 706"/>
          <p:cNvSpPr/>
          <p:nvPr/>
        </p:nvSpPr>
        <p:spPr>
          <a:xfrm rot="5400000" flipV="1">
            <a:off x="8006040" y="340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2" name="타원 710"/>
          <p:cNvSpPr/>
          <p:nvPr/>
        </p:nvSpPr>
        <p:spPr>
          <a:xfrm>
            <a:off x="7347240" y="3188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grpSp>
        <p:nvGrpSpPr>
          <p:cNvPr id="583" name="그룹 712"/>
          <p:cNvGrpSpPr/>
          <p:nvPr/>
        </p:nvGrpSpPr>
        <p:grpSpPr>
          <a:xfrm>
            <a:off x="2532960" y="4433400"/>
            <a:ext cx="326880" cy="249840"/>
            <a:chOff x="2532960" y="4433400"/>
            <a:chExt cx="326880" cy="249840"/>
          </a:xfrm>
        </p:grpSpPr>
        <p:sp>
          <p:nvSpPr>
            <p:cNvPr id="584" name="타원 713"/>
            <p:cNvSpPr/>
            <p:nvPr/>
          </p:nvSpPr>
          <p:spPr>
            <a:xfrm>
              <a:off x="2586600" y="445392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5" name="TextBox 714"/>
            <p:cNvSpPr/>
            <p:nvPr/>
          </p:nvSpPr>
          <p:spPr>
            <a:xfrm>
              <a:off x="2532960" y="443340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586" name="그룹 721"/>
          <p:cNvGrpSpPr/>
          <p:nvPr/>
        </p:nvGrpSpPr>
        <p:grpSpPr>
          <a:xfrm>
            <a:off x="6170760" y="4066560"/>
            <a:ext cx="326880" cy="249840"/>
            <a:chOff x="6170760" y="4066560"/>
            <a:chExt cx="326880" cy="249840"/>
          </a:xfrm>
        </p:grpSpPr>
        <p:sp>
          <p:nvSpPr>
            <p:cNvPr id="587" name="타원 722"/>
            <p:cNvSpPr/>
            <p:nvPr/>
          </p:nvSpPr>
          <p:spPr>
            <a:xfrm>
              <a:off x="6224400" y="40870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8" name="TextBox 723"/>
            <p:cNvSpPr/>
            <p:nvPr/>
          </p:nvSpPr>
          <p:spPr>
            <a:xfrm>
              <a:off x="6170760" y="40665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16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89" name="직사각형 726"/>
          <p:cNvSpPr/>
          <p:nvPr/>
        </p:nvSpPr>
        <p:spPr>
          <a:xfrm>
            <a:off x="7710120" y="3875760"/>
            <a:ext cx="3454200" cy="2208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실험실 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튜토리얼 진행</a:t>
            </a: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1.  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버튼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en-US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   </a:t>
            </a: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스위치 누르기</a:t>
            </a:r>
            <a:endParaRPr lang="en-US" sz="1200" b="0" strike="noStrike" spc="-1" dirty="0">
              <a:latin typeface="Arial"/>
            </a:endParaRPr>
          </a:p>
          <a:p>
            <a:pPr marL="228600" indent="-228600">
              <a:lnSpc>
                <a:spcPct val="150000"/>
              </a:lnSpc>
              <a:buClr>
                <a:srgbClr val="808080"/>
              </a:buClr>
              <a:buFont typeface="StarSymbol"/>
              <a:buAutoNum type="arabicPeriod" startAt="2"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문으로 나가기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ko-KR" sz="12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동선을 유도하는 시스템 필요함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(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카메라 연출 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or </a:t>
            </a:r>
            <a:r>
              <a:rPr lang="ko-KR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화살표로 버튼 위치를 알려주는 등</a:t>
            </a:r>
            <a:r>
              <a:rPr lang="en-US" sz="1100" b="0" strike="noStrike" spc="-1" dirty="0">
                <a:solidFill>
                  <a:srgbClr val="808080"/>
                </a:solidFill>
                <a:latin typeface="맑은 고딕"/>
                <a:ea typeface="DejaVu Sans"/>
              </a:rPr>
              <a:t>)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590" name="직사각형 316"/>
          <p:cNvSpPr/>
          <p:nvPr/>
        </p:nvSpPr>
        <p:spPr>
          <a:xfrm>
            <a:off x="4099320" y="4851360"/>
            <a:ext cx="297000" cy="2970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1" name="그룹 317"/>
          <p:cNvGrpSpPr/>
          <p:nvPr/>
        </p:nvGrpSpPr>
        <p:grpSpPr>
          <a:xfrm>
            <a:off x="3936960" y="4665960"/>
            <a:ext cx="326880" cy="249840"/>
            <a:chOff x="3936960" y="4665960"/>
            <a:chExt cx="326880" cy="249840"/>
          </a:xfrm>
        </p:grpSpPr>
        <p:sp>
          <p:nvSpPr>
            <p:cNvPr id="592" name="타원 318"/>
            <p:cNvSpPr/>
            <p:nvPr/>
          </p:nvSpPr>
          <p:spPr>
            <a:xfrm>
              <a:off x="3990240" y="4686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3" name="TextBox 319"/>
            <p:cNvSpPr/>
            <p:nvPr/>
          </p:nvSpPr>
          <p:spPr>
            <a:xfrm>
              <a:off x="3936960" y="4665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594" name="직선 연결선 678"/>
          <p:cNvSpPr/>
          <p:nvPr/>
        </p:nvSpPr>
        <p:spPr>
          <a:xfrm flipH="1">
            <a:off x="2762640" y="5020560"/>
            <a:ext cx="2078640" cy="360"/>
          </a:xfrm>
          <a:prstGeom prst="line">
            <a:avLst/>
          </a:prstGeom>
          <a:ln w="12700">
            <a:solidFill>
              <a:srgbClr val="FFFFFF"/>
            </a:solidFill>
            <a:headEnd type="none" w="med" len="med"/>
            <a:tailEnd type="arrow" w="med" len="med"/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5" name="직사각형 320"/>
          <p:cNvSpPr/>
          <p:nvPr/>
        </p:nvSpPr>
        <p:spPr>
          <a:xfrm>
            <a:off x="8007480" y="4546080"/>
            <a:ext cx="101520" cy="10152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6" name="직사각형 321"/>
          <p:cNvSpPr/>
          <p:nvPr/>
        </p:nvSpPr>
        <p:spPr>
          <a:xfrm>
            <a:off x="4987440" y="1557360"/>
            <a:ext cx="297000" cy="29700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97" name="그룹 323"/>
          <p:cNvGrpSpPr/>
          <p:nvPr/>
        </p:nvGrpSpPr>
        <p:grpSpPr>
          <a:xfrm>
            <a:off x="4825080" y="1371960"/>
            <a:ext cx="326880" cy="249840"/>
            <a:chOff x="4825080" y="1371960"/>
            <a:chExt cx="326880" cy="249840"/>
          </a:xfrm>
        </p:grpSpPr>
        <p:sp>
          <p:nvSpPr>
            <p:cNvPr id="598" name="타원 324"/>
            <p:cNvSpPr/>
            <p:nvPr/>
          </p:nvSpPr>
          <p:spPr>
            <a:xfrm>
              <a:off x="4878720" y="1392480"/>
              <a:ext cx="219960" cy="22032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99" name="TextBox 325"/>
            <p:cNvSpPr/>
            <p:nvPr/>
          </p:nvSpPr>
          <p:spPr>
            <a:xfrm>
              <a:off x="4825080" y="13719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27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600" name="직사각형 326"/>
          <p:cNvSpPr/>
          <p:nvPr/>
        </p:nvSpPr>
        <p:spPr>
          <a:xfrm>
            <a:off x="8007480" y="4835160"/>
            <a:ext cx="101520" cy="101520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2" name="직사각형 23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3" name="직사각형 24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4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5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06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7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08" name="TextBox 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6g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0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10" name="직사각형 69"/>
          <p:cNvSpPr/>
          <p:nvPr/>
        </p:nvSpPr>
        <p:spPr>
          <a:xfrm>
            <a:off x="3392640" y="1837440"/>
            <a:ext cx="3352680" cy="33782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1" name="직사각형 32"/>
          <p:cNvSpPr/>
          <p:nvPr/>
        </p:nvSpPr>
        <p:spPr>
          <a:xfrm>
            <a:off x="34837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2" name="직사각형 33"/>
          <p:cNvSpPr/>
          <p:nvPr/>
        </p:nvSpPr>
        <p:spPr>
          <a:xfrm>
            <a:off x="401616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3" name="직사각형 34"/>
          <p:cNvSpPr/>
          <p:nvPr/>
        </p:nvSpPr>
        <p:spPr>
          <a:xfrm>
            <a:off x="45370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직사각형 35"/>
          <p:cNvSpPr/>
          <p:nvPr/>
        </p:nvSpPr>
        <p:spPr>
          <a:xfrm>
            <a:off x="506952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직사각형 36"/>
          <p:cNvSpPr/>
          <p:nvPr/>
        </p:nvSpPr>
        <p:spPr>
          <a:xfrm>
            <a:off x="34837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직사각형 37"/>
          <p:cNvSpPr/>
          <p:nvPr/>
        </p:nvSpPr>
        <p:spPr>
          <a:xfrm>
            <a:off x="401616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7" name="직사각형 38"/>
          <p:cNvSpPr/>
          <p:nvPr/>
        </p:nvSpPr>
        <p:spPr>
          <a:xfrm>
            <a:off x="45370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8" name="직사각형 39"/>
          <p:cNvSpPr/>
          <p:nvPr/>
        </p:nvSpPr>
        <p:spPr>
          <a:xfrm>
            <a:off x="506952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9" name="직사각형 40"/>
          <p:cNvSpPr/>
          <p:nvPr/>
        </p:nvSpPr>
        <p:spPr>
          <a:xfrm>
            <a:off x="34837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직사각형 41"/>
          <p:cNvSpPr/>
          <p:nvPr/>
        </p:nvSpPr>
        <p:spPr>
          <a:xfrm>
            <a:off x="401616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1" name="직사각형 42"/>
          <p:cNvSpPr/>
          <p:nvPr/>
        </p:nvSpPr>
        <p:spPr>
          <a:xfrm>
            <a:off x="45370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직사각형 43"/>
          <p:cNvSpPr/>
          <p:nvPr/>
        </p:nvSpPr>
        <p:spPr>
          <a:xfrm>
            <a:off x="506952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직사각형 44"/>
          <p:cNvSpPr/>
          <p:nvPr/>
        </p:nvSpPr>
        <p:spPr>
          <a:xfrm>
            <a:off x="34837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4" name="직사각형 45"/>
          <p:cNvSpPr/>
          <p:nvPr/>
        </p:nvSpPr>
        <p:spPr>
          <a:xfrm>
            <a:off x="401616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5" name="직사각형 46"/>
          <p:cNvSpPr/>
          <p:nvPr/>
        </p:nvSpPr>
        <p:spPr>
          <a:xfrm>
            <a:off x="45370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6" name="직사각형 47"/>
          <p:cNvSpPr/>
          <p:nvPr/>
        </p:nvSpPr>
        <p:spPr>
          <a:xfrm>
            <a:off x="506952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7" name="직사각형 48"/>
          <p:cNvSpPr/>
          <p:nvPr/>
        </p:nvSpPr>
        <p:spPr>
          <a:xfrm>
            <a:off x="34837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8" name="직사각형 49"/>
          <p:cNvSpPr/>
          <p:nvPr/>
        </p:nvSpPr>
        <p:spPr>
          <a:xfrm>
            <a:off x="401616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직사각형 50"/>
          <p:cNvSpPr/>
          <p:nvPr/>
        </p:nvSpPr>
        <p:spPr>
          <a:xfrm>
            <a:off x="45370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직사각형 51"/>
          <p:cNvSpPr/>
          <p:nvPr/>
        </p:nvSpPr>
        <p:spPr>
          <a:xfrm>
            <a:off x="506952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1" name="직사각형 52"/>
          <p:cNvSpPr/>
          <p:nvPr/>
        </p:nvSpPr>
        <p:spPr>
          <a:xfrm>
            <a:off x="34837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2" name="직사각형 53"/>
          <p:cNvSpPr/>
          <p:nvPr/>
        </p:nvSpPr>
        <p:spPr>
          <a:xfrm>
            <a:off x="401616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3" name="직사각형 54"/>
          <p:cNvSpPr/>
          <p:nvPr/>
        </p:nvSpPr>
        <p:spPr>
          <a:xfrm>
            <a:off x="45370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4" name="직사각형 55"/>
          <p:cNvSpPr/>
          <p:nvPr/>
        </p:nvSpPr>
        <p:spPr>
          <a:xfrm>
            <a:off x="506952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5" name="직사각형 56"/>
          <p:cNvSpPr/>
          <p:nvPr/>
        </p:nvSpPr>
        <p:spPr>
          <a:xfrm>
            <a:off x="559044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직사각형 57"/>
          <p:cNvSpPr/>
          <p:nvPr/>
        </p:nvSpPr>
        <p:spPr>
          <a:xfrm>
            <a:off x="6122880" y="45921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직사각형 58"/>
          <p:cNvSpPr/>
          <p:nvPr/>
        </p:nvSpPr>
        <p:spPr>
          <a:xfrm>
            <a:off x="559044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직사각형 59"/>
          <p:cNvSpPr/>
          <p:nvPr/>
        </p:nvSpPr>
        <p:spPr>
          <a:xfrm>
            <a:off x="6122880" y="40597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9" name="직사각형 60"/>
          <p:cNvSpPr/>
          <p:nvPr/>
        </p:nvSpPr>
        <p:spPr>
          <a:xfrm>
            <a:off x="559044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0" name="직사각형 61"/>
          <p:cNvSpPr/>
          <p:nvPr/>
        </p:nvSpPr>
        <p:spPr>
          <a:xfrm>
            <a:off x="6122880" y="352728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1" name="직사각형 62"/>
          <p:cNvSpPr/>
          <p:nvPr/>
        </p:nvSpPr>
        <p:spPr>
          <a:xfrm>
            <a:off x="559044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직사각형 63"/>
          <p:cNvSpPr/>
          <p:nvPr/>
        </p:nvSpPr>
        <p:spPr>
          <a:xfrm>
            <a:off x="6122880" y="29948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3" name="직사각형 64"/>
          <p:cNvSpPr/>
          <p:nvPr/>
        </p:nvSpPr>
        <p:spPr>
          <a:xfrm>
            <a:off x="559044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직사각형 65"/>
          <p:cNvSpPr/>
          <p:nvPr/>
        </p:nvSpPr>
        <p:spPr>
          <a:xfrm>
            <a:off x="6122880" y="24616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직사각형 66"/>
          <p:cNvSpPr/>
          <p:nvPr/>
        </p:nvSpPr>
        <p:spPr>
          <a:xfrm>
            <a:off x="559044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6" name="직사각형 67"/>
          <p:cNvSpPr/>
          <p:nvPr/>
        </p:nvSpPr>
        <p:spPr>
          <a:xfrm>
            <a:off x="6122880" y="19292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7" name="직사각형 71"/>
          <p:cNvSpPr/>
          <p:nvPr/>
        </p:nvSpPr>
        <p:spPr>
          <a:xfrm>
            <a:off x="4537080" y="18475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8" name="타원 72"/>
          <p:cNvSpPr/>
          <p:nvPr/>
        </p:nvSpPr>
        <p:spPr>
          <a:xfrm>
            <a:off x="4424400" y="16131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49" name="직사각형 73"/>
          <p:cNvSpPr/>
          <p:nvPr/>
        </p:nvSpPr>
        <p:spPr>
          <a:xfrm>
            <a:off x="4537080" y="513072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0" name="타원 74"/>
          <p:cNvSpPr/>
          <p:nvPr/>
        </p:nvSpPr>
        <p:spPr>
          <a:xfrm>
            <a:off x="4424400" y="4896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651" name="직선 화살표 연결선 76"/>
          <p:cNvSpPr/>
          <p:nvPr/>
        </p:nvSpPr>
        <p:spPr>
          <a:xfrm flipV="1">
            <a:off x="5069520" y="53740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직선 화살표 연결선 77"/>
          <p:cNvSpPr/>
          <p:nvPr/>
        </p:nvSpPr>
        <p:spPr>
          <a:xfrm flipV="1">
            <a:off x="5069520" y="11718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5" name="직사각형 142"/>
          <p:cNvSpPr/>
          <p:nvPr/>
        </p:nvSpPr>
        <p:spPr>
          <a:xfrm>
            <a:off x="10569600" y="22514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6" name="직사각형 143"/>
          <p:cNvSpPr/>
          <p:nvPr/>
        </p:nvSpPr>
        <p:spPr>
          <a:xfrm>
            <a:off x="10569600" y="130788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7" name="TextBox 6"/>
          <p:cNvSpPr/>
          <p:nvPr/>
        </p:nvSpPr>
        <p:spPr>
          <a:xfrm>
            <a:off x="11066040" y="2251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8" name="TextBox 7"/>
          <p:cNvSpPr/>
          <p:nvPr/>
        </p:nvSpPr>
        <p:spPr>
          <a:xfrm>
            <a:off x="11066040" y="13114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59" name="TextBox 12"/>
          <p:cNvSpPr/>
          <p:nvPr/>
        </p:nvSpPr>
        <p:spPr>
          <a:xfrm>
            <a:off x="9679320" y="2251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0" name="TextBox 13"/>
          <p:cNvSpPr/>
          <p:nvPr/>
        </p:nvSpPr>
        <p:spPr>
          <a:xfrm>
            <a:off x="9679320" y="13114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10g x 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62" name="직사각형 140"/>
          <p:cNvSpPr/>
          <p:nvPr/>
        </p:nvSpPr>
        <p:spPr>
          <a:xfrm>
            <a:off x="3580560" y="1020600"/>
            <a:ext cx="2977200" cy="486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3" name="직사각형 68"/>
          <p:cNvSpPr/>
          <p:nvPr/>
        </p:nvSpPr>
        <p:spPr>
          <a:xfrm>
            <a:off x="36612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4" name="직사각형 69"/>
          <p:cNvSpPr/>
          <p:nvPr/>
        </p:nvSpPr>
        <p:spPr>
          <a:xfrm>
            <a:off x="413424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5" name="직사각형 70"/>
          <p:cNvSpPr/>
          <p:nvPr/>
        </p:nvSpPr>
        <p:spPr>
          <a:xfrm>
            <a:off x="459648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6" name="직사각형 71"/>
          <p:cNvSpPr/>
          <p:nvPr/>
        </p:nvSpPr>
        <p:spPr>
          <a:xfrm>
            <a:off x="50695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7" name="직사각형 72"/>
          <p:cNvSpPr/>
          <p:nvPr/>
        </p:nvSpPr>
        <p:spPr>
          <a:xfrm>
            <a:off x="36612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8" name="직사각형 73"/>
          <p:cNvSpPr/>
          <p:nvPr/>
        </p:nvSpPr>
        <p:spPr>
          <a:xfrm>
            <a:off x="413424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9" name="직사각형 74"/>
          <p:cNvSpPr/>
          <p:nvPr/>
        </p:nvSpPr>
        <p:spPr>
          <a:xfrm>
            <a:off x="459648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0" name="직사각형 75"/>
          <p:cNvSpPr/>
          <p:nvPr/>
        </p:nvSpPr>
        <p:spPr>
          <a:xfrm>
            <a:off x="50695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1" name="직사각형 76"/>
          <p:cNvSpPr/>
          <p:nvPr/>
        </p:nvSpPr>
        <p:spPr>
          <a:xfrm>
            <a:off x="553212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2" name="직사각형 77"/>
          <p:cNvSpPr/>
          <p:nvPr/>
        </p:nvSpPr>
        <p:spPr>
          <a:xfrm>
            <a:off x="6004800" y="486144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3" name="직사각형 78"/>
          <p:cNvSpPr/>
          <p:nvPr/>
        </p:nvSpPr>
        <p:spPr>
          <a:xfrm>
            <a:off x="553212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4" name="직사각형 79"/>
          <p:cNvSpPr/>
          <p:nvPr/>
        </p:nvSpPr>
        <p:spPr>
          <a:xfrm>
            <a:off x="6004800" y="43884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5" name="직사각형 92"/>
          <p:cNvSpPr/>
          <p:nvPr/>
        </p:nvSpPr>
        <p:spPr>
          <a:xfrm>
            <a:off x="36612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413424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459648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50695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36612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413424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459648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50695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553212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6004800" y="39157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553212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6004800" y="34430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36612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413424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459648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50695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553212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6004800" y="297000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36612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413424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459648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50695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36612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413424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459648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50695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553212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6004800" y="249732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553212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6004800" y="2024640"/>
            <a:ext cx="471960" cy="4719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5" name="직사각형 122"/>
          <p:cNvSpPr/>
          <p:nvPr/>
        </p:nvSpPr>
        <p:spPr>
          <a:xfrm>
            <a:off x="36612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6" name="직사각형 123"/>
          <p:cNvSpPr/>
          <p:nvPr/>
        </p:nvSpPr>
        <p:spPr>
          <a:xfrm>
            <a:off x="413424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7" name="직사각형 124"/>
          <p:cNvSpPr/>
          <p:nvPr/>
        </p:nvSpPr>
        <p:spPr>
          <a:xfrm>
            <a:off x="459648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8" name="직사각형 125"/>
          <p:cNvSpPr/>
          <p:nvPr/>
        </p:nvSpPr>
        <p:spPr>
          <a:xfrm>
            <a:off x="50695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9" name="직사각형 126"/>
          <p:cNvSpPr/>
          <p:nvPr/>
        </p:nvSpPr>
        <p:spPr>
          <a:xfrm>
            <a:off x="36612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0" name="직사각형 127"/>
          <p:cNvSpPr/>
          <p:nvPr/>
        </p:nvSpPr>
        <p:spPr>
          <a:xfrm>
            <a:off x="413424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1" name="직사각형 128"/>
          <p:cNvSpPr/>
          <p:nvPr/>
        </p:nvSpPr>
        <p:spPr>
          <a:xfrm>
            <a:off x="459648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2" name="직사각형 129"/>
          <p:cNvSpPr/>
          <p:nvPr/>
        </p:nvSpPr>
        <p:spPr>
          <a:xfrm>
            <a:off x="50695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3" name="직사각형 130"/>
          <p:cNvSpPr/>
          <p:nvPr/>
        </p:nvSpPr>
        <p:spPr>
          <a:xfrm>
            <a:off x="553212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4" name="직사각형 131"/>
          <p:cNvSpPr/>
          <p:nvPr/>
        </p:nvSpPr>
        <p:spPr>
          <a:xfrm>
            <a:off x="6004800" y="155160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5" name="직사각형 132"/>
          <p:cNvSpPr/>
          <p:nvPr/>
        </p:nvSpPr>
        <p:spPr>
          <a:xfrm>
            <a:off x="553212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6" name="직사각형 133"/>
          <p:cNvSpPr/>
          <p:nvPr/>
        </p:nvSpPr>
        <p:spPr>
          <a:xfrm>
            <a:off x="6004800" y="10789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7" name="직사각형 134"/>
          <p:cNvSpPr/>
          <p:nvPr/>
        </p:nvSpPr>
        <p:spPr>
          <a:xfrm>
            <a:off x="36612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8" name="직사각형 135"/>
          <p:cNvSpPr/>
          <p:nvPr/>
        </p:nvSpPr>
        <p:spPr>
          <a:xfrm>
            <a:off x="413424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19" name="직사각형 136"/>
          <p:cNvSpPr/>
          <p:nvPr/>
        </p:nvSpPr>
        <p:spPr>
          <a:xfrm>
            <a:off x="459648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0" name="직사각형 137"/>
          <p:cNvSpPr/>
          <p:nvPr/>
        </p:nvSpPr>
        <p:spPr>
          <a:xfrm>
            <a:off x="50695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1" name="직사각형 138"/>
          <p:cNvSpPr/>
          <p:nvPr/>
        </p:nvSpPr>
        <p:spPr>
          <a:xfrm>
            <a:off x="553212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2" name="직사각형 139"/>
          <p:cNvSpPr/>
          <p:nvPr/>
        </p:nvSpPr>
        <p:spPr>
          <a:xfrm>
            <a:off x="6004800" y="5334120"/>
            <a:ext cx="471960" cy="4719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3" name="직사각형 149"/>
          <p:cNvSpPr/>
          <p:nvPr/>
        </p:nvSpPr>
        <p:spPr>
          <a:xfrm>
            <a:off x="4596480" y="5817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4" name="타원 150"/>
          <p:cNvSpPr/>
          <p:nvPr/>
        </p:nvSpPr>
        <p:spPr>
          <a:xfrm>
            <a:off x="4496400" y="5609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25" name="직선 화살표 연결선 151"/>
          <p:cNvSpPr/>
          <p:nvPr/>
        </p:nvSpPr>
        <p:spPr>
          <a:xfrm flipV="1">
            <a:off x="5069520" y="597276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6" name="직사각형 152"/>
          <p:cNvSpPr/>
          <p:nvPr/>
        </p:nvSpPr>
        <p:spPr>
          <a:xfrm>
            <a:off x="4596480" y="1020600"/>
            <a:ext cx="934560" cy="806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7" name="타원 153"/>
          <p:cNvSpPr/>
          <p:nvPr/>
        </p:nvSpPr>
        <p:spPr>
          <a:xfrm>
            <a:off x="4496400" y="812520"/>
            <a:ext cx="219960" cy="22032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28" name="직선 화살표 연결선 154"/>
          <p:cNvSpPr/>
          <p:nvPr/>
        </p:nvSpPr>
        <p:spPr>
          <a:xfrm flipV="1">
            <a:off x="5069520" y="507600"/>
            <a:ext cx="360" cy="396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직사각형 85"/>
          <p:cNvSpPr/>
          <p:nvPr/>
        </p:nvSpPr>
        <p:spPr>
          <a:xfrm>
            <a:off x="4541400" y="1991520"/>
            <a:ext cx="1208160" cy="1149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0" name="직사각형 84"/>
          <p:cNvSpPr/>
          <p:nvPr/>
        </p:nvSpPr>
        <p:spPr>
          <a:xfrm>
            <a:off x="3474000" y="3058200"/>
            <a:ext cx="3352680" cy="22852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222876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3" name="직사각형 24"/>
          <p:cNvSpPr/>
          <p:nvPr/>
        </p:nvSpPr>
        <p:spPr>
          <a:xfrm>
            <a:off x="10569600" y="128484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22287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5" name="TextBox 7"/>
          <p:cNvSpPr/>
          <p:nvPr/>
        </p:nvSpPr>
        <p:spPr>
          <a:xfrm>
            <a:off x="11066040" y="12884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5m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22287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7" name="TextBox 13"/>
          <p:cNvSpPr/>
          <p:nvPr/>
        </p:nvSpPr>
        <p:spPr>
          <a:xfrm>
            <a:off x="9679320" y="12884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6g x 9g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40" name="직사각형 32"/>
          <p:cNvSpPr/>
          <p:nvPr/>
        </p:nvSpPr>
        <p:spPr>
          <a:xfrm>
            <a:off x="3555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1" name="직사각형 33"/>
          <p:cNvSpPr/>
          <p:nvPr/>
        </p:nvSpPr>
        <p:spPr>
          <a:xfrm>
            <a:off x="4087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2" name="직사각형 34"/>
          <p:cNvSpPr/>
          <p:nvPr/>
        </p:nvSpPr>
        <p:spPr>
          <a:xfrm>
            <a:off x="460800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3" name="직사각형 35"/>
          <p:cNvSpPr/>
          <p:nvPr/>
        </p:nvSpPr>
        <p:spPr>
          <a:xfrm>
            <a:off x="514044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4" name="직사각형 36"/>
          <p:cNvSpPr/>
          <p:nvPr/>
        </p:nvSpPr>
        <p:spPr>
          <a:xfrm>
            <a:off x="3555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5" name="직사각형 37"/>
          <p:cNvSpPr/>
          <p:nvPr/>
        </p:nvSpPr>
        <p:spPr>
          <a:xfrm>
            <a:off x="4087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6" name="직사각형 38"/>
          <p:cNvSpPr/>
          <p:nvPr/>
        </p:nvSpPr>
        <p:spPr>
          <a:xfrm>
            <a:off x="460800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7" name="직사각형 39"/>
          <p:cNvSpPr/>
          <p:nvPr/>
        </p:nvSpPr>
        <p:spPr>
          <a:xfrm>
            <a:off x="514044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8" name="직사각형 56"/>
          <p:cNvSpPr/>
          <p:nvPr/>
        </p:nvSpPr>
        <p:spPr>
          <a:xfrm>
            <a:off x="567288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9" name="직사각형 57"/>
          <p:cNvSpPr/>
          <p:nvPr/>
        </p:nvSpPr>
        <p:spPr>
          <a:xfrm>
            <a:off x="6205320" y="472824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0" name="직사각형 58"/>
          <p:cNvSpPr/>
          <p:nvPr/>
        </p:nvSpPr>
        <p:spPr>
          <a:xfrm>
            <a:off x="567288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1" name="직사각형 59"/>
          <p:cNvSpPr/>
          <p:nvPr/>
        </p:nvSpPr>
        <p:spPr>
          <a:xfrm>
            <a:off x="6205320" y="419580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2" name="직사각형 68"/>
          <p:cNvSpPr/>
          <p:nvPr/>
        </p:nvSpPr>
        <p:spPr>
          <a:xfrm>
            <a:off x="3555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3" name="직사각형 69"/>
          <p:cNvSpPr/>
          <p:nvPr/>
        </p:nvSpPr>
        <p:spPr>
          <a:xfrm>
            <a:off x="4087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4" name="직사각형 70"/>
          <p:cNvSpPr/>
          <p:nvPr/>
        </p:nvSpPr>
        <p:spPr>
          <a:xfrm>
            <a:off x="460800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5" name="직사각형 71"/>
          <p:cNvSpPr/>
          <p:nvPr/>
        </p:nvSpPr>
        <p:spPr>
          <a:xfrm>
            <a:off x="514044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6" name="직사각형 72"/>
          <p:cNvSpPr/>
          <p:nvPr/>
        </p:nvSpPr>
        <p:spPr>
          <a:xfrm>
            <a:off x="3555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7" name="직사각형 73"/>
          <p:cNvSpPr/>
          <p:nvPr/>
        </p:nvSpPr>
        <p:spPr>
          <a:xfrm>
            <a:off x="4087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8" name="직사각형 74"/>
          <p:cNvSpPr/>
          <p:nvPr/>
        </p:nvSpPr>
        <p:spPr>
          <a:xfrm>
            <a:off x="460800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9" name="직사각형 75"/>
          <p:cNvSpPr/>
          <p:nvPr/>
        </p:nvSpPr>
        <p:spPr>
          <a:xfrm>
            <a:off x="514044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0" name="직사각형 76"/>
          <p:cNvSpPr/>
          <p:nvPr/>
        </p:nvSpPr>
        <p:spPr>
          <a:xfrm>
            <a:off x="567288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1" name="직사각형 77"/>
          <p:cNvSpPr/>
          <p:nvPr/>
        </p:nvSpPr>
        <p:spPr>
          <a:xfrm>
            <a:off x="6205320" y="366336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2" name="직사각형 78"/>
          <p:cNvSpPr/>
          <p:nvPr/>
        </p:nvSpPr>
        <p:spPr>
          <a:xfrm>
            <a:off x="567288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3" name="직사각형 79"/>
          <p:cNvSpPr/>
          <p:nvPr/>
        </p:nvSpPr>
        <p:spPr>
          <a:xfrm>
            <a:off x="6205320" y="3130920"/>
            <a:ext cx="531720" cy="5317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4" name="직사각형 80"/>
          <p:cNvSpPr/>
          <p:nvPr/>
        </p:nvSpPr>
        <p:spPr>
          <a:xfrm>
            <a:off x="460800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5" name="직사각형 81"/>
          <p:cNvSpPr/>
          <p:nvPr/>
        </p:nvSpPr>
        <p:spPr>
          <a:xfrm>
            <a:off x="5140440" y="259848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6" name="직사각형 82"/>
          <p:cNvSpPr/>
          <p:nvPr/>
        </p:nvSpPr>
        <p:spPr>
          <a:xfrm>
            <a:off x="460800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7" name="직사각형 83"/>
          <p:cNvSpPr/>
          <p:nvPr/>
        </p:nvSpPr>
        <p:spPr>
          <a:xfrm>
            <a:off x="5140440" y="2066040"/>
            <a:ext cx="531720" cy="5317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8" name="직사각형 92"/>
          <p:cNvSpPr/>
          <p:nvPr/>
        </p:nvSpPr>
        <p:spPr>
          <a:xfrm>
            <a:off x="4618440" y="197964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69" name="타원 93"/>
          <p:cNvSpPr/>
          <p:nvPr/>
        </p:nvSpPr>
        <p:spPr>
          <a:xfrm>
            <a:off x="4505400" y="174528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0" name="직사각형 94"/>
          <p:cNvSpPr/>
          <p:nvPr/>
        </p:nvSpPr>
        <p:spPr>
          <a:xfrm>
            <a:off x="4628520" y="5252400"/>
            <a:ext cx="1052640" cy="91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1" name="타원 95"/>
          <p:cNvSpPr/>
          <p:nvPr/>
        </p:nvSpPr>
        <p:spPr>
          <a:xfrm>
            <a:off x="4515840" y="501804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772" name="직선 화살표 연결선 96"/>
          <p:cNvSpPr/>
          <p:nvPr/>
        </p:nvSpPr>
        <p:spPr>
          <a:xfrm flipV="1">
            <a:off x="5160960" y="549576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3" name="직선 화살표 연결선 97"/>
          <p:cNvSpPr/>
          <p:nvPr/>
        </p:nvSpPr>
        <p:spPr>
          <a:xfrm flipV="1">
            <a:off x="5150880" y="130392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5" name="직사각형 23"/>
          <p:cNvSpPr/>
          <p:nvPr/>
        </p:nvSpPr>
        <p:spPr>
          <a:xfrm>
            <a:off x="10569600" y="590724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6" name="직사각형 24"/>
          <p:cNvSpPr/>
          <p:nvPr/>
        </p:nvSpPr>
        <p:spPr>
          <a:xfrm>
            <a:off x="10569600" y="496332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7" name="직사각형 25"/>
          <p:cNvSpPr/>
          <p:nvPr/>
        </p:nvSpPr>
        <p:spPr>
          <a:xfrm>
            <a:off x="10569600" y="401976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8" name="직사각형 26"/>
          <p:cNvSpPr/>
          <p:nvPr/>
        </p:nvSpPr>
        <p:spPr>
          <a:xfrm>
            <a:off x="10569600" y="3075840"/>
            <a:ext cx="459000" cy="45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9" name="직사각형 27"/>
          <p:cNvSpPr/>
          <p:nvPr/>
        </p:nvSpPr>
        <p:spPr>
          <a:xfrm>
            <a:off x="10569600" y="2132280"/>
            <a:ext cx="459000" cy="459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0" name="직사각형 28"/>
          <p:cNvSpPr/>
          <p:nvPr/>
        </p:nvSpPr>
        <p:spPr>
          <a:xfrm>
            <a:off x="10569600" y="1188720"/>
            <a:ext cx="459000" cy="45900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1" name="TextBox 6"/>
          <p:cNvSpPr/>
          <p:nvPr/>
        </p:nvSpPr>
        <p:spPr>
          <a:xfrm>
            <a:off x="11066040" y="590724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2" name="TextBox 7"/>
          <p:cNvSpPr/>
          <p:nvPr/>
        </p:nvSpPr>
        <p:spPr>
          <a:xfrm>
            <a:off x="11066040" y="49669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3" name="TextBox 8"/>
          <p:cNvSpPr/>
          <p:nvPr/>
        </p:nvSpPr>
        <p:spPr>
          <a:xfrm>
            <a:off x="11066040" y="40266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4" name="TextBox 9"/>
          <p:cNvSpPr/>
          <p:nvPr/>
        </p:nvSpPr>
        <p:spPr>
          <a:xfrm>
            <a:off x="11066040" y="308628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3m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5" name="TextBox 10"/>
          <p:cNvSpPr/>
          <p:nvPr/>
        </p:nvSpPr>
        <p:spPr>
          <a:xfrm>
            <a:off x="11066040" y="214596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4m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6" name="TextBox 11"/>
          <p:cNvSpPr/>
          <p:nvPr/>
        </p:nvSpPr>
        <p:spPr>
          <a:xfrm>
            <a:off x="11066040" y="120600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9m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87" name="TextBox 12"/>
          <p:cNvSpPr/>
          <p:nvPr/>
        </p:nvSpPr>
        <p:spPr>
          <a:xfrm>
            <a:off x="9679320" y="5907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8" name="TextBox 13"/>
          <p:cNvSpPr/>
          <p:nvPr/>
        </p:nvSpPr>
        <p:spPr>
          <a:xfrm>
            <a:off x="9679320" y="49669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89" name="TextBox 14"/>
          <p:cNvSpPr/>
          <p:nvPr/>
        </p:nvSpPr>
        <p:spPr>
          <a:xfrm>
            <a:off x="9679320" y="40266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0" name="TextBox 15"/>
          <p:cNvSpPr/>
          <p:nvPr/>
        </p:nvSpPr>
        <p:spPr>
          <a:xfrm>
            <a:off x="9679320" y="308628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3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1" name="TextBox 16"/>
          <p:cNvSpPr/>
          <p:nvPr/>
        </p:nvSpPr>
        <p:spPr>
          <a:xfrm>
            <a:off x="9679320" y="214596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4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2" name="TextBox 17"/>
          <p:cNvSpPr/>
          <p:nvPr/>
        </p:nvSpPr>
        <p:spPr>
          <a:xfrm>
            <a:off x="9679320" y="12060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5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93" name="TextBox 8"/>
          <p:cNvSpPr/>
          <p:nvPr/>
        </p:nvSpPr>
        <p:spPr>
          <a:xfrm>
            <a:off x="979308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6g x 14g x 13g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4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Grand_S4_1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95" name="직사각형 122"/>
          <p:cNvSpPr/>
          <p:nvPr/>
        </p:nvSpPr>
        <p:spPr>
          <a:xfrm>
            <a:off x="632772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6" name="직사각형 32"/>
          <p:cNvSpPr/>
          <p:nvPr/>
        </p:nvSpPr>
        <p:spPr>
          <a:xfrm>
            <a:off x="64191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7" name="직사각형 33"/>
          <p:cNvSpPr/>
          <p:nvPr/>
        </p:nvSpPr>
        <p:spPr>
          <a:xfrm>
            <a:off x="67759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8" name="직사각형 34"/>
          <p:cNvSpPr/>
          <p:nvPr/>
        </p:nvSpPr>
        <p:spPr>
          <a:xfrm>
            <a:off x="71247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9" name="직사각형 35"/>
          <p:cNvSpPr/>
          <p:nvPr/>
        </p:nvSpPr>
        <p:spPr>
          <a:xfrm>
            <a:off x="74815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0" name="직사각형 36"/>
          <p:cNvSpPr/>
          <p:nvPr/>
        </p:nvSpPr>
        <p:spPr>
          <a:xfrm>
            <a:off x="64191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1" name="직사각형 37"/>
          <p:cNvSpPr/>
          <p:nvPr/>
        </p:nvSpPr>
        <p:spPr>
          <a:xfrm>
            <a:off x="67759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2" name="직사각형 38"/>
          <p:cNvSpPr/>
          <p:nvPr/>
        </p:nvSpPr>
        <p:spPr>
          <a:xfrm>
            <a:off x="71247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3" name="직사각형 39"/>
          <p:cNvSpPr/>
          <p:nvPr/>
        </p:nvSpPr>
        <p:spPr>
          <a:xfrm>
            <a:off x="74815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4" name="직사각형 56"/>
          <p:cNvSpPr/>
          <p:nvPr/>
        </p:nvSpPr>
        <p:spPr>
          <a:xfrm>
            <a:off x="783036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5" name="직사각형 57"/>
          <p:cNvSpPr/>
          <p:nvPr/>
        </p:nvSpPr>
        <p:spPr>
          <a:xfrm>
            <a:off x="818712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6" name="직사각형 58"/>
          <p:cNvSpPr/>
          <p:nvPr/>
        </p:nvSpPr>
        <p:spPr>
          <a:xfrm>
            <a:off x="783036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7" name="직사각형 59"/>
          <p:cNvSpPr/>
          <p:nvPr/>
        </p:nvSpPr>
        <p:spPr>
          <a:xfrm>
            <a:off x="818712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8" name="직사각형 40"/>
          <p:cNvSpPr/>
          <p:nvPr/>
        </p:nvSpPr>
        <p:spPr>
          <a:xfrm>
            <a:off x="64191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9" name="직사각형 41"/>
          <p:cNvSpPr/>
          <p:nvPr/>
        </p:nvSpPr>
        <p:spPr>
          <a:xfrm>
            <a:off x="67759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0" name="직사각형 42"/>
          <p:cNvSpPr/>
          <p:nvPr/>
        </p:nvSpPr>
        <p:spPr>
          <a:xfrm>
            <a:off x="71247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1" name="직사각형 43"/>
          <p:cNvSpPr/>
          <p:nvPr/>
        </p:nvSpPr>
        <p:spPr>
          <a:xfrm>
            <a:off x="74815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2" name="직사각형 44"/>
          <p:cNvSpPr/>
          <p:nvPr/>
        </p:nvSpPr>
        <p:spPr>
          <a:xfrm>
            <a:off x="641916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3" name="직사각형 48"/>
          <p:cNvSpPr/>
          <p:nvPr/>
        </p:nvSpPr>
        <p:spPr>
          <a:xfrm>
            <a:off x="783036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4" name="직사각형 49"/>
          <p:cNvSpPr/>
          <p:nvPr/>
        </p:nvSpPr>
        <p:spPr>
          <a:xfrm>
            <a:off x="818712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5" name="직사각형 104"/>
          <p:cNvSpPr/>
          <p:nvPr/>
        </p:nvSpPr>
        <p:spPr>
          <a:xfrm>
            <a:off x="64191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6" name="직사각형 105"/>
          <p:cNvSpPr/>
          <p:nvPr/>
        </p:nvSpPr>
        <p:spPr>
          <a:xfrm>
            <a:off x="67759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7" name="직사각형 106"/>
          <p:cNvSpPr/>
          <p:nvPr/>
        </p:nvSpPr>
        <p:spPr>
          <a:xfrm>
            <a:off x="71247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8" name="직사각형 107"/>
          <p:cNvSpPr/>
          <p:nvPr/>
        </p:nvSpPr>
        <p:spPr>
          <a:xfrm>
            <a:off x="74815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9" name="직사각형 108"/>
          <p:cNvSpPr/>
          <p:nvPr/>
        </p:nvSpPr>
        <p:spPr>
          <a:xfrm>
            <a:off x="783036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0" name="직사각형 109"/>
          <p:cNvSpPr/>
          <p:nvPr/>
        </p:nvSpPr>
        <p:spPr>
          <a:xfrm>
            <a:off x="8187120" y="175752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1" name="직사각형 110"/>
          <p:cNvSpPr/>
          <p:nvPr/>
        </p:nvSpPr>
        <p:spPr>
          <a:xfrm>
            <a:off x="64191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2" name="직사각형 111"/>
          <p:cNvSpPr/>
          <p:nvPr/>
        </p:nvSpPr>
        <p:spPr>
          <a:xfrm>
            <a:off x="67759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3" name="직사각형 112"/>
          <p:cNvSpPr/>
          <p:nvPr/>
        </p:nvSpPr>
        <p:spPr>
          <a:xfrm>
            <a:off x="71247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4" name="직사각형 113"/>
          <p:cNvSpPr/>
          <p:nvPr/>
        </p:nvSpPr>
        <p:spPr>
          <a:xfrm>
            <a:off x="74815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5" name="직사각형 114"/>
          <p:cNvSpPr/>
          <p:nvPr/>
        </p:nvSpPr>
        <p:spPr>
          <a:xfrm>
            <a:off x="64191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6" name="직사각형 115"/>
          <p:cNvSpPr/>
          <p:nvPr/>
        </p:nvSpPr>
        <p:spPr>
          <a:xfrm>
            <a:off x="67759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7" name="직사각형 116"/>
          <p:cNvSpPr/>
          <p:nvPr/>
        </p:nvSpPr>
        <p:spPr>
          <a:xfrm>
            <a:off x="71247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8" name="직사각형 117"/>
          <p:cNvSpPr/>
          <p:nvPr/>
        </p:nvSpPr>
        <p:spPr>
          <a:xfrm>
            <a:off x="74815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9" name="직사각형 118"/>
          <p:cNvSpPr/>
          <p:nvPr/>
        </p:nvSpPr>
        <p:spPr>
          <a:xfrm>
            <a:off x="783036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0" name="직사각형 119"/>
          <p:cNvSpPr/>
          <p:nvPr/>
        </p:nvSpPr>
        <p:spPr>
          <a:xfrm>
            <a:off x="8187120" y="140076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1" name="직사각형 120"/>
          <p:cNvSpPr/>
          <p:nvPr/>
        </p:nvSpPr>
        <p:spPr>
          <a:xfrm>
            <a:off x="783036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2" name="직사각형 121"/>
          <p:cNvSpPr/>
          <p:nvPr/>
        </p:nvSpPr>
        <p:spPr>
          <a:xfrm>
            <a:off x="8187120" y="1044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3" name="직사각형 143"/>
          <p:cNvSpPr/>
          <p:nvPr/>
        </p:nvSpPr>
        <p:spPr>
          <a:xfrm>
            <a:off x="711036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4" name="타원 144"/>
          <p:cNvSpPr/>
          <p:nvPr/>
        </p:nvSpPr>
        <p:spPr>
          <a:xfrm>
            <a:off x="698976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5" name="직선 화살표 연결선 145"/>
          <p:cNvSpPr/>
          <p:nvPr/>
        </p:nvSpPr>
        <p:spPr>
          <a:xfrm flipV="1">
            <a:off x="748152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6" name="직선 화살표 연결선 146"/>
          <p:cNvSpPr/>
          <p:nvPr/>
        </p:nvSpPr>
        <p:spPr>
          <a:xfrm flipV="1">
            <a:off x="7474320" y="41400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7" name="직사각형 147"/>
          <p:cNvSpPr/>
          <p:nvPr/>
        </p:nvSpPr>
        <p:spPr>
          <a:xfrm>
            <a:off x="711036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8" name="타원 142"/>
          <p:cNvSpPr/>
          <p:nvPr/>
        </p:nvSpPr>
        <p:spPr>
          <a:xfrm>
            <a:off x="695412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39" name="직사각형 240"/>
          <p:cNvSpPr/>
          <p:nvPr/>
        </p:nvSpPr>
        <p:spPr>
          <a:xfrm>
            <a:off x="71323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0" name="직사각형 242"/>
          <p:cNvSpPr/>
          <p:nvPr/>
        </p:nvSpPr>
        <p:spPr>
          <a:xfrm>
            <a:off x="7837920" y="4233240"/>
            <a:ext cx="712800" cy="71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1" name="직사각형 243"/>
          <p:cNvSpPr/>
          <p:nvPr/>
        </p:nvSpPr>
        <p:spPr>
          <a:xfrm>
            <a:off x="641916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2" name="직사각형 244"/>
          <p:cNvSpPr/>
          <p:nvPr/>
        </p:nvSpPr>
        <p:spPr>
          <a:xfrm>
            <a:off x="71323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3" name="직사각형 245"/>
          <p:cNvSpPr/>
          <p:nvPr/>
        </p:nvSpPr>
        <p:spPr>
          <a:xfrm>
            <a:off x="7837920" y="3530520"/>
            <a:ext cx="712800" cy="7128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4" name="직사각형 249"/>
          <p:cNvSpPr/>
          <p:nvPr/>
        </p:nvSpPr>
        <p:spPr>
          <a:xfrm>
            <a:off x="641916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5" name="직사각형 250"/>
          <p:cNvSpPr/>
          <p:nvPr/>
        </p:nvSpPr>
        <p:spPr>
          <a:xfrm>
            <a:off x="71323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6" name="직사각형 251"/>
          <p:cNvSpPr/>
          <p:nvPr/>
        </p:nvSpPr>
        <p:spPr>
          <a:xfrm>
            <a:off x="7837920" y="2822400"/>
            <a:ext cx="712800" cy="7128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7" name="직사각형 255"/>
          <p:cNvSpPr/>
          <p:nvPr/>
        </p:nvSpPr>
        <p:spPr>
          <a:xfrm>
            <a:off x="641916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8" name="직사각형 256"/>
          <p:cNvSpPr/>
          <p:nvPr/>
        </p:nvSpPr>
        <p:spPr>
          <a:xfrm>
            <a:off x="71323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9" name="직사각형 257"/>
          <p:cNvSpPr/>
          <p:nvPr/>
        </p:nvSpPr>
        <p:spPr>
          <a:xfrm>
            <a:off x="7837920" y="2111760"/>
            <a:ext cx="712800" cy="7128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0" name="직사각형 258"/>
          <p:cNvSpPr/>
          <p:nvPr/>
        </p:nvSpPr>
        <p:spPr>
          <a:xfrm>
            <a:off x="1317600" y="955080"/>
            <a:ext cx="2306880" cy="513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1" name="직사각형 259"/>
          <p:cNvSpPr/>
          <p:nvPr/>
        </p:nvSpPr>
        <p:spPr>
          <a:xfrm>
            <a:off x="14090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2" name="직사각형 260"/>
          <p:cNvSpPr/>
          <p:nvPr/>
        </p:nvSpPr>
        <p:spPr>
          <a:xfrm>
            <a:off x="17658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3" name="직사각형 261"/>
          <p:cNvSpPr/>
          <p:nvPr/>
        </p:nvSpPr>
        <p:spPr>
          <a:xfrm>
            <a:off x="21146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4" name="직사각형 262"/>
          <p:cNvSpPr/>
          <p:nvPr/>
        </p:nvSpPr>
        <p:spPr>
          <a:xfrm>
            <a:off x="24714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5" name="직사각형 263"/>
          <p:cNvSpPr/>
          <p:nvPr/>
        </p:nvSpPr>
        <p:spPr>
          <a:xfrm>
            <a:off x="14090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6" name="직사각형 264"/>
          <p:cNvSpPr/>
          <p:nvPr/>
        </p:nvSpPr>
        <p:spPr>
          <a:xfrm>
            <a:off x="17658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7" name="직사각형 265"/>
          <p:cNvSpPr/>
          <p:nvPr/>
        </p:nvSpPr>
        <p:spPr>
          <a:xfrm>
            <a:off x="21146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8" name="직사각형 266"/>
          <p:cNvSpPr/>
          <p:nvPr/>
        </p:nvSpPr>
        <p:spPr>
          <a:xfrm>
            <a:off x="24714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9" name="직사각형 267"/>
          <p:cNvSpPr/>
          <p:nvPr/>
        </p:nvSpPr>
        <p:spPr>
          <a:xfrm>
            <a:off x="282024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0" name="직사각형 268"/>
          <p:cNvSpPr/>
          <p:nvPr/>
        </p:nvSpPr>
        <p:spPr>
          <a:xfrm>
            <a:off x="3177000" y="566028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1" name="직사각형 269"/>
          <p:cNvSpPr/>
          <p:nvPr/>
        </p:nvSpPr>
        <p:spPr>
          <a:xfrm>
            <a:off x="282024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2" name="직사각형 270"/>
          <p:cNvSpPr/>
          <p:nvPr/>
        </p:nvSpPr>
        <p:spPr>
          <a:xfrm>
            <a:off x="3177000" y="530352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3" name="직사각형 271"/>
          <p:cNvSpPr/>
          <p:nvPr/>
        </p:nvSpPr>
        <p:spPr>
          <a:xfrm>
            <a:off x="14090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4" name="직사각형 272"/>
          <p:cNvSpPr/>
          <p:nvPr/>
        </p:nvSpPr>
        <p:spPr>
          <a:xfrm>
            <a:off x="17658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5" name="직사각형 273"/>
          <p:cNvSpPr/>
          <p:nvPr/>
        </p:nvSpPr>
        <p:spPr>
          <a:xfrm>
            <a:off x="21146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6" name="직사각형 274"/>
          <p:cNvSpPr/>
          <p:nvPr/>
        </p:nvSpPr>
        <p:spPr>
          <a:xfrm>
            <a:off x="24714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7" name="직사각형 275"/>
          <p:cNvSpPr/>
          <p:nvPr/>
        </p:nvSpPr>
        <p:spPr>
          <a:xfrm>
            <a:off x="140904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8" name="직사각형 276"/>
          <p:cNvSpPr/>
          <p:nvPr/>
        </p:nvSpPr>
        <p:spPr>
          <a:xfrm>
            <a:off x="282024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9" name="직사각형 277"/>
          <p:cNvSpPr/>
          <p:nvPr/>
        </p:nvSpPr>
        <p:spPr>
          <a:xfrm>
            <a:off x="3177000" y="4946760"/>
            <a:ext cx="356040" cy="3560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0" name="직사각형 278"/>
          <p:cNvSpPr/>
          <p:nvPr/>
        </p:nvSpPr>
        <p:spPr>
          <a:xfrm>
            <a:off x="14090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1" name="직사각형 279"/>
          <p:cNvSpPr/>
          <p:nvPr/>
        </p:nvSpPr>
        <p:spPr>
          <a:xfrm>
            <a:off x="17658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2" name="직사각형 280"/>
          <p:cNvSpPr/>
          <p:nvPr/>
        </p:nvSpPr>
        <p:spPr>
          <a:xfrm>
            <a:off x="21146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3" name="직사각형 281"/>
          <p:cNvSpPr/>
          <p:nvPr/>
        </p:nvSpPr>
        <p:spPr>
          <a:xfrm>
            <a:off x="24714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4" name="직사각형 282"/>
          <p:cNvSpPr/>
          <p:nvPr/>
        </p:nvSpPr>
        <p:spPr>
          <a:xfrm>
            <a:off x="282024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5" name="직사각형 283"/>
          <p:cNvSpPr/>
          <p:nvPr/>
        </p:nvSpPr>
        <p:spPr>
          <a:xfrm>
            <a:off x="3177000" y="173700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6" name="직사각형 284"/>
          <p:cNvSpPr/>
          <p:nvPr/>
        </p:nvSpPr>
        <p:spPr>
          <a:xfrm>
            <a:off x="14090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7" name="직사각형 285"/>
          <p:cNvSpPr/>
          <p:nvPr/>
        </p:nvSpPr>
        <p:spPr>
          <a:xfrm>
            <a:off x="17658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8" name="직사각형 286"/>
          <p:cNvSpPr/>
          <p:nvPr/>
        </p:nvSpPr>
        <p:spPr>
          <a:xfrm>
            <a:off x="21146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9" name="직사각형 287"/>
          <p:cNvSpPr/>
          <p:nvPr/>
        </p:nvSpPr>
        <p:spPr>
          <a:xfrm>
            <a:off x="24714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0" name="직사각형 288"/>
          <p:cNvSpPr/>
          <p:nvPr/>
        </p:nvSpPr>
        <p:spPr>
          <a:xfrm>
            <a:off x="14090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1" name="직사각형 289"/>
          <p:cNvSpPr/>
          <p:nvPr/>
        </p:nvSpPr>
        <p:spPr>
          <a:xfrm>
            <a:off x="17658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2" name="직사각형 290"/>
          <p:cNvSpPr/>
          <p:nvPr/>
        </p:nvSpPr>
        <p:spPr>
          <a:xfrm>
            <a:off x="21146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3" name="직사각형 291"/>
          <p:cNvSpPr/>
          <p:nvPr/>
        </p:nvSpPr>
        <p:spPr>
          <a:xfrm>
            <a:off x="24714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4" name="직사각형 292"/>
          <p:cNvSpPr/>
          <p:nvPr/>
        </p:nvSpPr>
        <p:spPr>
          <a:xfrm>
            <a:off x="282024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5" name="직사각형 293"/>
          <p:cNvSpPr/>
          <p:nvPr/>
        </p:nvSpPr>
        <p:spPr>
          <a:xfrm>
            <a:off x="3177000" y="13802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6" name="직사각형 294"/>
          <p:cNvSpPr/>
          <p:nvPr/>
        </p:nvSpPr>
        <p:spPr>
          <a:xfrm>
            <a:off x="282024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7" name="직사각형 295"/>
          <p:cNvSpPr/>
          <p:nvPr/>
        </p:nvSpPr>
        <p:spPr>
          <a:xfrm>
            <a:off x="3177000" y="1023840"/>
            <a:ext cx="356040" cy="356040"/>
          </a:xfrm>
          <a:prstGeom prst="rect">
            <a:avLst/>
          </a:prstGeom>
          <a:solidFill>
            <a:srgbClr val="0033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8" name="직사각형 296"/>
          <p:cNvSpPr/>
          <p:nvPr/>
        </p:nvSpPr>
        <p:spPr>
          <a:xfrm>
            <a:off x="2100240" y="60181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9" name="타원 297"/>
          <p:cNvSpPr/>
          <p:nvPr/>
        </p:nvSpPr>
        <p:spPr>
          <a:xfrm>
            <a:off x="1979640" y="577800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0" name="직선 화살표 연결선 298"/>
          <p:cNvSpPr/>
          <p:nvPr/>
        </p:nvSpPr>
        <p:spPr>
          <a:xfrm flipV="1">
            <a:off x="2471400" y="6198480"/>
            <a:ext cx="360" cy="446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1" name="직사각형 300"/>
          <p:cNvSpPr/>
          <p:nvPr/>
        </p:nvSpPr>
        <p:spPr>
          <a:xfrm>
            <a:off x="2100240" y="945720"/>
            <a:ext cx="726840" cy="662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2" name="타원 301"/>
          <p:cNvSpPr/>
          <p:nvPr/>
        </p:nvSpPr>
        <p:spPr>
          <a:xfrm>
            <a:off x="1944000" y="752760"/>
            <a:ext cx="248040" cy="248040"/>
          </a:xfrm>
          <a:prstGeom prst="ellipse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34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1</a:t>
            </a:r>
            <a:endParaRPr lang="en-US" sz="1340" b="0" strike="noStrike" spc="-1" dirty="0">
              <a:latin typeface="Arial"/>
            </a:endParaRPr>
          </a:p>
        </p:txBody>
      </p:sp>
      <p:sp>
        <p:nvSpPr>
          <p:cNvPr id="893" name="직사각형 302"/>
          <p:cNvSpPr/>
          <p:nvPr/>
        </p:nvSpPr>
        <p:spPr>
          <a:xfrm>
            <a:off x="21222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4" name="직사각형 303"/>
          <p:cNvSpPr/>
          <p:nvPr/>
        </p:nvSpPr>
        <p:spPr>
          <a:xfrm>
            <a:off x="2827800" y="423324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5" name="직사각형 304"/>
          <p:cNvSpPr/>
          <p:nvPr/>
        </p:nvSpPr>
        <p:spPr>
          <a:xfrm>
            <a:off x="140904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6" name="직사각형 305"/>
          <p:cNvSpPr/>
          <p:nvPr/>
        </p:nvSpPr>
        <p:spPr>
          <a:xfrm>
            <a:off x="21222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7" name="직사각형 306"/>
          <p:cNvSpPr/>
          <p:nvPr/>
        </p:nvSpPr>
        <p:spPr>
          <a:xfrm>
            <a:off x="2827800" y="353052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8" name="직사각형 307"/>
          <p:cNvSpPr/>
          <p:nvPr/>
        </p:nvSpPr>
        <p:spPr>
          <a:xfrm>
            <a:off x="140904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9" name="직사각형 308"/>
          <p:cNvSpPr/>
          <p:nvPr/>
        </p:nvSpPr>
        <p:spPr>
          <a:xfrm>
            <a:off x="21222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0" name="직사각형 309"/>
          <p:cNvSpPr/>
          <p:nvPr/>
        </p:nvSpPr>
        <p:spPr>
          <a:xfrm>
            <a:off x="2827800" y="282240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1" name="직사각형 310"/>
          <p:cNvSpPr/>
          <p:nvPr/>
        </p:nvSpPr>
        <p:spPr>
          <a:xfrm>
            <a:off x="140904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2" name="직사각형 311"/>
          <p:cNvSpPr/>
          <p:nvPr/>
        </p:nvSpPr>
        <p:spPr>
          <a:xfrm>
            <a:off x="21222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3" name="직사각형 312"/>
          <p:cNvSpPr/>
          <p:nvPr/>
        </p:nvSpPr>
        <p:spPr>
          <a:xfrm>
            <a:off x="2827800" y="2111760"/>
            <a:ext cx="712800" cy="712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4" name="그룹 6"/>
          <p:cNvGrpSpPr/>
          <p:nvPr/>
        </p:nvGrpSpPr>
        <p:grpSpPr>
          <a:xfrm>
            <a:off x="6256440" y="2012760"/>
            <a:ext cx="326880" cy="252000"/>
            <a:chOff x="6256440" y="2012760"/>
            <a:chExt cx="326880" cy="252000"/>
          </a:xfrm>
        </p:grpSpPr>
        <p:sp>
          <p:nvSpPr>
            <p:cNvPr id="905" name="타원 313"/>
            <p:cNvSpPr/>
            <p:nvPr/>
          </p:nvSpPr>
          <p:spPr>
            <a:xfrm>
              <a:off x="6283080" y="2012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6" name="TextBox 4"/>
            <p:cNvSpPr/>
            <p:nvPr/>
          </p:nvSpPr>
          <p:spPr>
            <a:xfrm>
              <a:off x="6256440" y="20149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07" name="그룹 314"/>
          <p:cNvGrpSpPr/>
          <p:nvPr/>
        </p:nvGrpSpPr>
        <p:grpSpPr>
          <a:xfrm>
            <a:off x="6256440" y="2651760"/>
            <a:ext cx="326880" cy="252360"/>
            <a:chOff x="6256440" y="2651760"/>
            <a:chExt cx="326880" cy="252360"/>
          </a:xfrm>
        </p:grpSpPr>
        <p:sp>
          <p:nvSpPr>
            <p:cNvPr id="908" name="타원 315"/>
            <p:cNvSpPr/>
            <p:nvPr/>
          </p:nvSpPr>
          <p:spPr>
            <a:xfrm>
              <a:off x="6283080" y="26517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9" name="TextBox 316"/>
            <p:cNvSpPr/>
            <p:nvPr/>
          </p:nvSpPr>
          <p:spPr>
            <a:xfrm>
              <a:off x="6256440" y="26542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0" name="그룹 317"/>
          <p:cNvGrpSpPr/>
          <p:nvPr/>
        </p:nvGrpSpPr>
        <p:grpSpPr>
          <a:xfrm>
            <a:off x="6256440" y="3415320"/>
            <a:ext cx="326880" cy="252360"/>
            <a:chOff x="6256440" y="3415320"/>
            <a:chExt cx="326880" cy="252360"/>
          </a:xfrm>
        </p:grpSpPr>
        <p:sp>
          <p:nvSpPr>
            <p:cNvPr id="911" name="타원 318"/>
            <p:cNvSpPr/>
            <p:nvPr/>
          </p:nvSpPr>
          <p:spPr>
            <a:xfrm>
              <a:off x="6283080" y="341532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2" name="TextBox 319"/>
            <p:cNvSpPr/>
            <p:nvPr/>
          </p:nvSpPr>
          <p:spPr>
            <a:xfrm>
              <a:off x="6256440" y="34178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3" name="그룹 320"/>
          <p:cNvGrpSpPr/>
          <p:nvPr/>
        </p:nvGrpSpPr>
        <p:grpSpPr>
          <a:xfrm>
            <a:off x="6256440" y="4115880"/>
            <a:ext cx="326880" cy="252000"/>
            <a:chOff x="6256440" y="4115880"/>
            <a:chExt cx="326880" cy="252000"/>
          </a:xfrm>
        </p:grpSpPr>
        <p:sp>
          <p:nvSpPr>
            <p:cNvPr id="914" name="타원 321"/>
            <p:cNvSpPr/>
            <p:nvPr/>
          </p:nvSpPr>
          <p:spPr>
            <a:xfrm>
              <a:off x="628308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5" name="TextBox 322"/>
            <p:cNvSpPr/>
            <p:nvPr/>
          </p:nvSpPr>
          <p:spPr>
            <a:xfrm>
              <a:off x="625644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6" name="그룹 323"/>
          <p:cNvGrpSpPr/>
          <p:nvPr/>
        </p:nvGrpSpPr>
        <p:grpSpPr>
          <a:xfrm>
            <a:off x="1215360" y="4115880"/>
            <a:ext cx="326880" cy="252000"/>
            <a:chOff x="1215360" y="4115880"/>
            <a:chExt cx="326880" cy="252000"/>
          </a:xfrm>
        </p:grpSpPr>
        <p:sp>
          <p:nvSpPr>
            <p:cNvPr id="917" name="타원 324"/>
            <p:cNvSpPr/>
            <p:nvPr/>
          </p:nvSpPr>
          <p:spPr>
            <a:xfrm>
              <a:off x="1242000" y="411588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18" name="TextBox 325"/>
            <p:cNvSpPr/>
            <p:nvPr/>
          </p:nvSpPr>
          <p:spPr>
            <a:xfrm>
              <a:off x="1215360" y="411804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19" name="그룹 326"/>
          <p:cNvGrpSpPr/>
          <p:nvPr/>
        </p:nvGrpSpPr>
        <p:grpSpPr>
          <a:xfrm>
            <a:off x="1215360" y="3384000"/>
            <a:ext cx="326880" cy="252360"/>
            <a:chOff x="1215360" y="3384000"/>
            <a:chExt cx="326880" cy="252360"/>
          </a:xfrm>
        </p:grpSpPr>
        <p:sp>
          <p:nvSpPr>
            <p:cNvPr id="920" name="타원 327"/>
            <p:cNvSpPr/>
            <p:nvPr/>
          </p:nvSpPr>
          <p:spPr>
            <a:xfrm>
              <a:off x="1242000" y="33840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1" name="TextBox 328"/>
            <p:cNvSpPr/>
            <p:nvPr/>
          </p:nvSpPr>
          <p:spPr>
            <a:xfrm>
              <a:off x="1215360" y="338652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2" name="그룹 330"/>
          <p:cNvGrpSpPr/>
          <p:nvPr/>
        </p:nvGrpSpPr>
        <p:grpSpPr>
          <a:xfrm>
            <a:off x="1215360" y="2631960"/>
            <a:ext cx="326880" cy="252360"/>
            <a:chOff x="1215360" y="2631960"/>
            <a:chExt cx="326880" cy="252360"/>
          </a:xfrm>
        </p:grpSpPr>
        <p:sp>
          <p:nvSpPr>
            <p:cNvPr id="923" name="타원 331"/>
            <p:cNvSpPr/>
            <p:nvPr/>
          </p:nvSpPr>
          <p:spPr>
            <a:xfrm>
              <a:off x="1242000" y="263196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4" name="TextBox 332"/>
            <p:cNvSpPr/>
            <p:nvPr/>
          </p:nvSpPr>
          <p:spPr>
            <a:xfrm>
              <a:off x="1215360" y="263448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25" name="그룹 334"/>
          <p:cNvGrpSpPr/>
          <p:nvPr/>
        </p:nvGrpSpPr>
        <p:grpSpPr>
          <a:xfrm>
            <a:off x="1215360" y="1942200"/>
            <a:ext cx="326880" cy="252000"/>
            <a:chOff x="1215360" y="1942200"/>
            <a:chExt cx="326880" cy="252000"/>
          </a:xfrm>
        </p:grpSpPr>
        <p:sp>
          <p:nvSpPr>
            <p:cNvPr id="926" name="타원 335"/>
            <p:cNvSpPr/>
            <p:nvPr/>
          </p:nvSpPr>
          <p:spPr>
            <a:xfrm>
              <a:off x="12420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27" name="TextBox 336"/>
            <p:cNvSpPr/>
            <p:nvPr/>
          </p:nvSpPr>
          <p:spPr>
            <a:xfrm>
              <a:off x="121536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17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sp>
        <p:nvSpPr>
          <p:cNvPr id="928" name="직사각형 337"/>
          <p:cNvSpPr/>
          <p:nvPr/>
        </p:nvSpPr>
        <p:spPr>
          <a:xfrm>
            <a:off x="228816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9" name="직사각형 338"/>
          <p:cNvSpPr/>
          <p:nvPr/>
        </p:nvSpPr>
        <p:spPr>
          <a:xfrm>
            <a:off x="7318440" y="2102760"/>
            <a:ext cx="356040" cy="356040"/>
          </a:xfrm>
          <a:prstGeom prst="rect">
            <a:avLst/>
          </a:prstGeom>
          <a:solidFill>
            <a:srgbClr val="00B0F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30" name="그룹 339"/>
          <p:cNvGrpSpPr/>
          <p:nvPr/>
        </p:nvGrpSpPr>
        <p:grpSpPr>
          <a:xfrm>
            <a:off x="2128680" y="1942200"/>
            <a:ext cx="326880" cy="252000"/>
            <a:chOff x="2128680" y="1942200"/>
            <a:chExt cx="326880" cy="252000"/>
          </a:xfrm>
        </p:grpSpPr>
        <p:sp>
          <p:nvSpPr>
            <p:cNvPr id="931" name="타원 340"/>
            <p:cNvSpPr/>
            <p:nvPr/>
          </p:nvSpPr>
          <p:spPr>
            <a:xfrm>
              <a:off x="215532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2" name="TextBox 341"/>
            <p:cNvSpPr/>
            <p:nvPr/>
          </p:nvSpPr>
          <p:spPr>
            <a:xfrm>
              <a:off x="212868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3" name="그룹 342"/>
          <p:cNvGrpSpPr/>
          <p:nvPr/>
        </p:nvGrpSpPr>
        <p:grpSpPr>
          <a:xfrm>
            <a:off x="7126920" y="1942200"/>
            <a:ext cx="326880" cy="252000"/>
            <a:chOff x="7126920" y="1942200"/>
            <a:chExt cx="326880" cy="252000"/>
          </a:xfrm>
        </p:grpSpPr>
        <p:sp>
          <p:nvSpPr>
            <p:cNvPr id="934" name="타원 343"/>
            <p:cNvSpPr/>
            <p:nvPr/>
          </p:nvSpPr>
          <p:spPr>
            <a:xfrm>
              <a:off x="7153200" y="1942200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5" name="TextBox 344"/>
            <p:cNvSpPr/>
            <p:nvPr/>
          </p:nvSpPr>
          <p:spPr>
            <a:xfrm>
              <a:off x="7126920" y="1944360"/>
              <a:ext cx="326880" cy="249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en-US" sz="1050" b="0" strike="noStrike" spc="-1" dirty="0">
                  <a:solidFill>
                    <a:srgbClr val="FFFFFF"/>
                  </a:solidFill>
                  <a:latin typeface="맑은 고딕"/>
                  <a:ea typeface="DejaVu Sans"/>
                </a:rPr>
                <a:t>15</a:t>
              </a:r>
              <a:endParaRPr lang="en-US" sz="1050" b="0" strike="noStrike" spc="-1" dirty="0">
                <a:latin typeface="Arial"/>
              </a:endParaRPr>
            </a:p>
          </p:txBody>
        </p:sp>
      </p:grpSp>
      <p:grpSp>
        <p:nvGrpSpPr>
          <p:cNvPr id="936" name="그룹 346"/>
          <p:cNvGrpSpPr/>
          <p:nvPr/>
        </p:nvGrpSpPr>
        <p:grpSpPr>
          <a:xfrm>
            <a:off x="3858480" y="3121200"/>
            <a:ext cx="2217960" cy="409680"/>
            <a:chOff x="3858480" y="3121200"/>
            <a:chExt cx="2217960" cy="409680"/>
          </a:xfrm>
        </p:grpSpPr>
        <p:sp>
          <p:nvSpPr>
            <p:cNvPr id="937" name="직선 화살표 연결선 299"/>
            <p:cNvSpPr/>
            <p:nvPr/>
          </p:nvSpPr>
          <p:spPr>
            <a:xfrm>
              <a:off x="3858480" y="3530520"/>
              <a:ext cx="2198520" cy="36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38" name="TextBox 345"/>
            <p:cNvSpPr/>
            <p:nvPr/>
          </p:nvSpPr>
          <p:spPr>
            <a:xfrm>
              <a:off x="3875040" y="3121200"/>
              <a:ext cx="2201400" cy="364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ko-KR" sz="1800" b="1" strike="noStrike" spc="-1" dirty="0">
                  <a:solidFill>
                    <a:srgbClr val="00B0F0"/>
                  </a:solidFill>
                  <a:latin typeface="맑은 고딕"/>
                  <a:ea typeface="DejaVu Sans"/>
                </a:rPr>
                <a:t>버튼</a:t>
              </a:r>
              <a:r>
                <a:rPr lang="ko-KR" sz="1800" b="0" strike="noStrike" spc="-1" dirty="0">
                  <a:solidFill>
                    <a:srgbClr val="000000"/>
                  </a:solidFill>
                  <a:latin typeface="맑은 고딕"/>
                  <a:ea typeface="DejaVu Sans"/>
                </a:rPr>
                <a:t>이 눌려지는 동안</a:t>
              </a:r>
              <a:endParaRPr lang="en-US" sz="1800" b="0" strike="noStrike" spc="-1" dirty="0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직선 연결선 5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2" name="직사각형 23"/>
          <p:cNvSpPr/>
          <p:nvPr/>
        </p:nvSpPr>
        <p:spPr>
          <a:xfrm>
            <a:off x="10569600" y="1240738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4" name="TextBox 6"/>
          <p:cNvSpPr/>
          <p:nvPr/>
        </p:nvSpPr>
        <p:spPr>
          <a:xfrm>
            <a:off x="11066040" y="1240738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736" name="TextBox 12"/>
          <p:cNvSpPr/>
          <p:nvPr/>
        </p:nvSpPr>
        <p:spPr>
          <a:xfrm>
            <a:off x="9679320" y="1240738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38" name="TextBox 8"/>
          <p:cNvSpPr/>
          <p:nvPr/>
        </p:nvSpPr>
        <p:spPr>
          <a:xfrm>
            <a:off x="9650520" y="49104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맑은 고딕"/>
                <a:ea typeface="DejaVu Sans"/>
              </a:rPr>
              <a:t>12</a:t>
            </a: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g x 18g x 12g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739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Grand_S4_2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1243D7A-FEA2-45DB-BD72-D3C7A198C1E0}"/>
              </a:ext>
            </a:extLst>
          </p:cNvPr>
          <p:cNvCxnSpPr/>
          <p:nvPr/>
        </p:nvCxnSpPr>
        <p:spPr>
          <a:xfrm>
            <a:off x="5011838" y="3963369"/>
            <a:ext cx="520861" cy="0"/>
          </a:xfrm>
          <a:prstGeom prst="straightConnector1">
            <a:avLst/>
          </a:prstGeom>
          <a:ln w="38100">
            <a:solidFill>
              <a:srgbClr val="33CCCC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TextBox 345">
            <a:extLst>
              <a:ext uri="{FF2B5EF4-FFF2-40B4-BE49-F238E27FC236}">
                <a16:creationId xmlns:a16="http://schemas.microsoft.com/office/drawing/2014/main" id="{6F66DE1B-7BFF-4045-B5AB-BB4AB179FE43}"/>
              </a:ext>
            </a:extLst>
          </p:cNvPr>
          <p:cNvSpPr/>
          <p:nvPr/>
        </p:nvSpPr>
        <p:spPr>
          <a:xfrm>
            <a:off x="5555426" y="3810207"/>
            <a:ext cx="1563739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유리 벽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높이 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6m</a:t>
            </a:r>
            <a:endParaRPr lang="en-US" sz="1400" b="0" strike="noStrike" spc="-1" dirty="0">
              <a:latin typeface="Arial"/>
            </a:endParaRPr>
          </a:p>
        </p:txBody>
      </p:sp>
      <p:cxnSp>
        <p:nvCxnSpPr>
          <p:cNvPr id="442" name="직선 화살표 연결선 441">
            <a:extLst>
              <a:ext uri="{FF2B5EF4-FFF2-40B4-BE49-F238E27FC236}">
                <a16:creationId xmlns:a16="http://schemas.microsoft.com/office/drawing/2014/main" id="{24C3ADF8-D7A6-4865-87C7-18399DEDAA55}"/>
              </a:ext>
            </a:extLst>
          </p:cNvPr>
          <p:cNvCxnSpPr/>
          <p:nvPr/>
        </p:nvCxnSpPr>
        <p:spPr>
          <a:xfrm>
            <a:off x="5011838" y="5861233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TextBox 345">
            <a:extLst>
              <a:ext uri="{FF2B5EF4-FFF2-40B4-BE49-F238E27FC236}">
                <a16:creationId xmlns:a16="http://schemas.microsoft.com/office/drawing/2014/main" id="{FCE21200-DC68-4818-A902-5A07A14F0FE3}"/>
              </a:ext>
            </a:extLst>
          </p:cNvPr>
          <p:cNvSpPr/>
          <p:nvPr/>
        </p:nvSpPr>
        <p:spPr>
          <a:xfrm>
            <a:off x="5555426" y="5717932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48" name="TextBox 345">
            <a:extLst>
              <a:ext uri="{FF2B5EF4-FFF2-40B4-BE49-F238E27FC236}">
                <a16:creationId xmlns:a16="http://schemas.microsoft.com/office/drawing/2014/main" id="{3DF88969-D42F-43F7-BDD4-00F78B59CADA}"/>
              </a:ext>
            </a:extLst>
          </p:cNvPr>
          <p:cNvSpPr/>
          <p:nvPr/>
        </p:nvSpPr>
        <p:spPr>
          <a:xfrm>
            <a:off x="1504080" y="453321"/>
            <a:ext cx="3847826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b="0" strike="noStrike" spc="-1" dirty="0">
                <a:solidFill>
                  <a:schemeClr val="bg1">
                    <a:lumMod val="65000"/>
                  </a:schemeClr>
                </a:solidFill>
                <a:latin typeface="맑은 고딕"/>
              </a:rPr>
              <a:t>플레이 해보고 천장 높이 변경하게 될 수 있음</a:t>
            </a:r>
            <a:endParaRPr lang="en-US" sz="1400" b="0" strike="noStrike" spc="-1" dirty="0">
              <a:solidFill>
                <a:schemeClr val="bg1">
                  <a:lumMod val="65000"/>
                </a:schemeClr>
              </a:solidFill>
              <a:latin typeface="Arial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8A4EFB8-7751-4F62-B8DA-52C493E21FE0}"/>
              </a:ext>
            </a:extLst>
          </p:cNvPr>
          <p:cNvGrpSpPr/>
          <p:nvPr/>
        </p:nvGrpSpPr>
        <p:grpSpPr>
          <a:xfrm>
            <a:off x="1019946" y="913885"/>
            <a:ext cx="3779826" cy="5944115"/>
            <a:chOff x="1019946" y="913885"/>
            <a:chExt cx="3779826" cy="594411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3CD3D19-7FFE-48AA-A48B-E1CCED55B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6021" y="913885"/>
              <a:ext cx="3773751" cy="594411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5863B7D-6A7B-4089-BD44-DB65897AA00D}"/>
                </a:ext>
              </a:extLst>
            </p:cNvPr>
            <p:cNvSpPr/>
            <p:nvPr/>
          </p:nvSpPr>
          <p:spPr>
            <a:xfrm>
              <a:off x="1019946" y="3940510"/>
              <a:ext cx="3779826" cy="45719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1" name="타원 95"/>
            <p:cNvSpPr/>
            <p:nvPr/>
          </p:nvSpPr>
          <p:spPr>
            <a:xfrm>
              <a:off x="2417955" y="6232234"/>
              <a:ext cx="248040" cy="24804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  <a:buNone/>
              </a:pPr>
              <a:r>
                <a:rPr lang="en-US" sz="134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1</a:t>
              </a:r>
              <a:endParaRPr lang="en-US" sz="1340" b="0" strike="noStrike" spc="-1" dirty="0">
                <a:latin typeface="Arial"/>
              </a:endParaRPr>
            </a:p>
          </p:txBody>
        </p:sp>
        <p:sp>
          <p:nvSpPr>
            <p:cNvPr id="434" name="직사각형 37">
              <a:extLst>
                <a:ext uri="{FF2B5EF4-FFF2-40B4-BE49-F238E27FC236}">
                  <a16:creationId xmlns:a16="http://schemas.microsoft.com/office/drawing/2014/main" id="{C3886FC6-FE4C-4553-8C0A-F8525664047E}"/>
                </a:ext>
              </a:extLst>
            </p:cNvPr>
            <p:cNvSpPr/>
            <p:nvPr/>
          </p:nvSpPr>
          <p:spPr>
            <a:xfrm>
              <a:off x="2753584" y="5711705"/>
              <a:ext cx="312550" cy="312550"/>
            </a:xfrm>
            <a:prstGeom prst="rect">
              <a:avLst/>
            </a:prstGeom>
            <a:solidFill>
              <a:srgbClr val="9966FF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49" name="직사각형 190">
              <a:extLst>
                <a:ext uri="{FF2B5EF4-FFF2-40B4-BE49-F238E27FC236}">
                  <a16:creationId xmlns:a16="http://schemas.microsoft.com/office/drawing/2014/main" id="{105ED0BD-71AD-42B0-9718-015C6652DA75}"/>
                </a:ext>
              </a:extLst>
            </p:cNvPr>
            <p:cNvSpPr/>
            <p:nvPr/>
          </p:nvSpPr>
          <p:spPr>
            <a:xfrm>
              <a:off x="2581155" y="1417852"/>
              <a:ext cx="643590" cy="83400"/>
            </a:xfrm>
            <a:prstGeom prst="rect">
              <a:avLst/>
            </a:prstGeom>
            <a:solidFill>
              <a:srgbClr val="99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cxnSp>
          <p:nvCxnSpPr>
            <p:cNvPr id="450" name="직선 화살표 연결선 449">
              <a:extLst>
                <a:ext uri="{FF2B5EF4-FFF2-40B4-BE49-F238E27FC236}">
                  <a16:creationId xmlns:a16="http://schemas.microsoft.com/office/drawing/2014/main" id="{24293D76-7733-419F-9B1E-9D23531E1D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8979" y="1069602"/>
              <a:ext cx="0" cy="252885"/>
            </a:xfrm>
            <a:prstGeom prst="straightConnector1">
              <a:avLst/>
            </a:prstGeom>
            <a:noFill/>
            <a:ln w="28575">
              <a:solidFill>
                <a:srgbClr val="9966FF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cxnSp>
        <p:grpSp>
          <p:nvGrpSpPr>
            <p:cNvPr id="445" name="그룹 323">
              <a:extLst>
                <a:ext uri="{FF2B5EF4-FFF2-40B4-BE49-F238E27FC236}">
                  <a16:creationId xmlns:a16="http://schemas.microsoft.com/office/drawing/2014/main" id="{FA358045-64D5-49B6-B64A-8D8063FD4B71}"/>
                </a:ext>
              </a:extLst>
            </p:cNvPr>
            <p:cNvGrpSpPr/>
            <p:nvPr/>
          </p:nvGrpSpPr>
          <p:grpSpPr>
            <a:xfrm>
              <a:off x="2417955" y="1203120"/>
              <a:ext cx="317880" cy="252000"/>
              <a:chOff x="7066800" y="3603960"/>
              <a:chExt cx="317880" cy="252000"/>
            </a:xfrm>
          </p:grpSpPr>
          <p:sp>
            <p:nvSpPr>
              <p:cNvPr id="446" name="타원 324">
                <a:extLst>
                  <a:ext uri="{FF2B5EF4-FFF2-40B4-BE49-F238E27FC236}">
                    <a16:creationId xmlns:a16="http://schemas.microsoft.com/office/drawing/2014/main" id="{67617137-C4BA-42BD-AE79-82EF1B73A1D1}"/>
                  </a:ext>
                </a:extLst>
              </p:cNvPr>
              <p:cNvSpPr/>
              <p:nvPr/>
            </p:nvSpPr>
            <p:spPr>
              <a:xfrm>
                <a:off x="7088400" y="3603960"/>
                <a:ext cx="248040" cy="24804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447" name="TextBox 325">
                <a:extLst>
                  <a:ext uri="{FF2B5EF4-FFF2-40B4-BE49-F238E27FC236}">
                    <a16:creationId xmlns:a16="http://schemas.microsoft.com/office/drawing/2014/main" id="{F4F07D5D-88E8-4104-A534-77838F35B7E7}"/>
                  </a:ext>
                </a:extLst>
              </p:cNvPr>
              <p:cNvSpPr/>
              <p:nvPr/>
            </p:nvSpPr>
            <p:spPr>
              <a:xfrm>
                <a:off x="7066800" y="3606120"/>
                <a:ext cx="317880" cy="2498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wrap="none" lIns="90000" tIns="45000" rIns="90000" bIns="45000" anchor="t">
                <a:spAutoFit/>
              </a:bodyPr>
              <a:lstStyle/>
              <a:p>
                <a:pPr>
                  <a:lnSpc>
                    <a:spcPct val="100000"/>
                  </a:lnSpc>
                  <a:buNone/>
                </a:pPr>
                <a:r>
                  <a:rPr lang="en-US" sz="1050" b="0" strike="noStrike" spc="-1" dirty="0">
                    <a:solidFill>
                      <a:srgbClr val="FFFFFF"/>
                    </a:solidFill>
                    <a:latin typeface="맑은 고딕"/>
                    <a:ea typeface="DejaVu Sans"/>
                  </a:rPr>
                  <a:t>11</a:t>
                </a:r>
                <a:endParaRPr lang="en-US" sz="1050" b="0" strike="noStrike" spc="-1" dirty="0">
                  <a:latin typeface="Aria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777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직사각형 29"/>
          <p:cNvSpPr/>
          <p:nvPr/>
        </p:nvSpPr>
        <p:spPr>
          <a:xfrm>
            <a:off x="0" y="318600"/>
            <a:ext cx="1504080" cy="4165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2F2F2"/>
                </a:solidFill>
                <a:latin typeface="맑은 고딕"/>
                <a:ea typeface="DejaVu Sans"/>
              </a:rPr>
              <a:t>Grand_S4_3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54" name="직선 연결선 141"/>
          <p:cNvSpPr/>
          <p:nvPr/>
        </p:nvSpPr>
        <p:spPr>
          <a:xfrm>
            <a:off x="9560160" y="877320"/>
            <a:ext cx="2287440" cy="36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1" name="TextBox 148"/>
          <p:cNvSpPr/>
          <p:nvPr/>
        </p:nvSpPr>
        <p:spPr>
          <a:xfrm>
            <a:off x="9697320" y="508320"/>
            <a:ext cx="2012760" cy="36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8g x 18g x 18g 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675" name="직사각형 92"/>
          <p:cNvSpPr/>
          <p:nvPr/>
        </p:nvSpPr>
        <p:spPr>
          <a:xfrm>
            <a:off x="2573180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6" name="직사각형 93"/>
          <p:cNvSpPr/>
          <p:nvPr/>
        </p:nvSpPr>
        <p:spPr>
          <a:xfrm>
            <a:off x="287010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7" name="직사각형 94"/>
          <p:cNvSpPr/>
          <p:nvPr/>
        </p:nvSpPr>
        <p:spPr>
          <a:xfrm>
            <a:off x="3160255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8" name="직사각형 95"/>
          <p:cNvSpPr/>
          <p:nvPr/>
        </p:nvSpPr>
        <p:spPr>
          <a:xfrm>
            <a:off x="3457182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9" name="직사각형 96"/>
          <p:cNvSpPr/>
          <p:nvPr/>
        </p:nvSpPr>
        <p:spPr>
          <a:xfrm>
            <a:off x="2573180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0" name="직사각형 97"/>
          <p:cNvSpPr/>
          <p:nvPr/>
        </p:nvSpPr>
        <p:spPr>
          <a:xfrm>
            <a:off x="287010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1" name="직사각형 98"/>
          <p:cNvSpPr/>
          <p:nvPr/>
        </p:nvSpPr>
        <p:spPr>
          <a:xfrm>
            <a:off x="3160255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2" name="직사각형 99"/>
          <p:cNvSpPr/>
          <p:nvPr/>
        </p:nvSpPr>
        <p:spPr>
          <a:xfrm>
            <a:off x="3457182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3" name="직사각형 100"/>
          <p:cNvSpPr/>
          <p:nvPr/>
        </p:nvSpPr>
        <p:spPr>
          <a:xfrm>
            <a:off x="3747556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4" name="직사각형 101"/>
          <p:cNvSpPr/>
          <p:nvPr/>
        </p:nvSpPr>
        <p:spPr>
          <a:xfrm>
            <a:off x="4044257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5" name="직사각형 102"/>
          <p:cNvSpPr/>
          <p:nvPr/>
        </p:nvSpPr>
        <p:spPr>
          <a:xfrm>
            <a:off x="3747556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6" name="직사각형 103"/>
          <p:cNvSpPr/>
          <p:nvPr/>
        </p:nvSpPr>
        <p:spPr>
          <a:xfrm>
            <a:off x="4044257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7" name="직사각형 104"/>
          <p:cNvSpPr/>
          <p:nvPr/>
        </p:nvSpPr>
        <p:spPr>
          <a:xfrm>
            <a:off x="2573180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8" name="직사각형 105"/>
          <p:cNvSpPr/>
          <p:nvPr/>
        </p:nvSpPr>
        <p:spPr>
          <a:xfrm>
            <a:off x="287010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9" name="직사각형 106"/>
          <p:cNvSpPr/>
          <p:nvPr/>
        </p:nvSpPr>
        <p:spPr>
          <a:xfrm>
            <a:off x="3160255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0" name="직사각형 107"/>
          <p:cNvSpPr/>
          <p:nvPr/>
        </p:nvSpPr>
        <p:spPr>
          <a:xfrm>
            <a:off x="3457182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1" name="직사각형 108"/>
          <p:cNvSpPr/>
          <p:nvPr/>
        </p:nvSpPr>
        <p:spPr>
          <a:xfrm>
            <a:off x="3747556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2" name="직사각형 109"/>
          <p:cNvSpPr/>
          <p:nvPr/>
        </p:nvSpPr>
        <p:spPr>
          <a:xfrm>
            <a:off x="4044257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3" name="직사각형 110"/>
          <p:cNvSpPr/>
          <p:nvPr/>
        </p:nvSpPr>
        <p:spPr>
          <a:xfrm>
            <a:off x="2573180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4" name="직사각형 111"/>
          <p:cNvSpPr/>
          <p:nvPr/>
        </p:nvSpPr>
        <p:spPr>
          <a:xfrm>
            <a:off x="287010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5" name="직사각형 112"/>
          <p:cNvSpPr/>
          <p:nvPr/>
        </p:nvSpPr>
        <p:spPr>
          <a:xfrm>
            <a:off x="3160255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6" name="직사각형 113"/>
          <p:cNvSpPr/>
          <p:nvPr/>
        </p:nvSpPr>
        <p:spPr>
          <a:xfrm>
            <a:off x="3457182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7" name="직사각형 114"/>
          <p:cNvSpPr/>
          <p:nvPr/>
        </p:nvSpPr>
        <p:spPr>
          <a:xfrm>
            <a:off x="2573180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8" name="직사각형 115"/>
          <p:cNvSpPr/>
          <p:nvPr/>
        </p:nvSpPr>
        <p:spPr>
          <a:xfrm>
            <a:off x="287010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9" name="직사각형 116"/>
          <p:cNvSpPr/>
          <p:nvPr/>
        </p:nvSpPr>
        <p:spPr>
          <a:xfrm>
            <a:off x="3160255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0" name="직사각형 117"/>
          <p:cNvSpPr/>
          <p:nvPr/>
        </p:nvSpPr>
        <p:spPr>
          <a:xfrm>
            <a:off x="3457182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1" name="직사각형 118"/>
          <p:cNvSpPr/>
          <p:nvPr/>
        </p:nvSpPr>
        <p:spPr>
          <a:xfrm>
            <a:off x="3747556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2" name="직사각형 119"/>
          <p:cNvSpPr/>
          <p:nvPr/>
        </p:nvSpPr>
        <p:spPr>
          <a:xfrm>
            <a:off x="4044257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3" name="직사각형 120"/>
          <p:cNvSpPr/>
          <p:nvPr/>
        </p:nvSpPr>
        <p:spPr>
          <a:xfrm>
            <a:off x="3747556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4" name="직사각형 121"/>
          <p:cNvSpPr/>
          <p:nvPr/>
        </p:nvSpPr>
        <p:spPr>
          <a:xfrm>
            <a:off x="4044257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1" name="직사각형 92">
            <a:extLst>
              <a:ext uri="{FF2B5EF4-FFF2-40B4-BE49-F238E27FC236}">
                <a16:creationId xmlns:a16="http://schemas.microsoft.com/office/drawing/2014/main" id="{881480D3-6BC7-4B2D-A84C-9322B1822F0F}"/>
              </a:ext>
            </a:extLst>
          </p:cNvPr>
          <p:cNvSpPr/>
          <p:nvPr/>
        </p:nvSpPr>
        <p:spPr>
          <a:xfrm>
            <a:off x="2573180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직사각형 93">
            <a:extLst>
              <a:ext uri="{FF2B5EF4-FFF2-40B4-BE49-F238E27FC236}">
                <a16:creationId xmlns:a16="http://schemas.microsoft.com/office/drawing/2014/main" id="{86C30CFC-0023-445F-A76F-C19C875ADDCB}"/>
              </a:ext>
            </a:extLst>
          </p:cNvPr>
          <p:cNvSpPr/>
          <p:nvPr/>
        </p:nvSpPr>
        <p:spPr>
          <a:xfrm>
            <a:off x="287010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직사각형 94">
            <a:extLst>
              <a:ext uri="{FF2B5EF4-FFF2-40B4-BE49-F238E27FC236}">
                <a16:creationId xmlns:a16="http://schemas.microsoft.com/office/drawing/2014/main" id="{0D062718-6250-47A7-8A89-1B3D27FA8949}"/>
              </a:ext>
            </a:extLst>
          </p:cNvPr>
          <p:cNvSpPr/>
          <p:nvPr/>
        </p:nvSpPr>
        <p:spPr>
          <a:xfrm>
            <a:off x="3160255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직사각형 95">
            <a:extLst>
              <a:ext uri="{FF2B5EF4-FFF2-40B4-BE49-F238E27FC236}">
                <a16:creationId xmlns:a16="http://schemas.microsoft.com/office/drawing/2014/main" id="{FF59A6E2-6B27-4077-A332-0F86CA6EE1C3}"/>
              </a:ext>
            </a:extLst>
          </p:cNvPr>
          <p:cNvSpPr/>
          <p:nvPr/>
        </p:nvSpPr>
        <p:spPr>
          <a:xfrm>
            <a:off x="3457182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직사각형 96">
            <a:extLst>
              <a:ext uri="{FF2B5EF4-FFF2-40B4-BE49-F238E27FC236}">
                <a16:creationId xmlns:a16="http://schemas.microsoft.com/office/drawing/2014/main" id="{35849399-265B-4E27-96B6-F2E5DD417C8B}"/>
              </a:ext>
            </a:extLst>
          </p:cNvPr>
          <p:cNvSpPr/>
          <p:nvPr/>
        </p:nvSpPr>
        <p:spPr>
          <a:xfrm>
            <a:off x="2573180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직사각형 97">
            <a:extLst>
              <a:ext uri="{FF2B5EF4-FFF2-40B4-BE49-F238E27FC236}">
                <a16:creationId xmlns:a16="http://schemas.microsoft.com/office/drawing/2014/main" id="{30C5CE82-397D-43C0-944D-66708F59742D}"/>
              </a:ext>
            </a:extLst>
          </p:cNvPr>
          <p:cNvSpPr/>
          <p:nvPr/>
        </p:nvSpPr>
        <p:spPr>
          <a:xfrm>
            <a:off x="287010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직사각형 98">
            <a:extLst>
              <a:ext uri="{FF2B5EF4-FFF2-40B4-BE49-F238E27FC236}">
                <a16:creationId xmlns:a16="http://schemas.microsoft.com/office/drawing/2014/main" id="{02FA2E30-8E4D-4F83-9318-28F6DCB6FA69}"/>
              </a:ext>
            </a:extLst>
          </p:cNvPr>
          <p:cNvSpPr/>
          <p:nvPr/>
        </p:nvSpPr>
        <p:spPr>
          <a:xfrm>
            <a:off x="3160255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직사각형 99">
            <a:extLst>
              <a:ext uri="{FF2B5EF4-FFF2-40B4-BE49-F238E27FC236}">
                <a16:creationId xmlns:a16="http://schemas.microsoft.com/office/drawing/2014/main" id="{089C7056-F70E-47B5-9A6B-4E4DE29AF500}"/>
              </a:ext>
            </a:extLst>
          </p:cNvPr>
          <p:cNvSpPr/>
          <p:nvPr/>
        </p:nvSpPr>
        <p:spPr>
          <a:xfrm>
            <a:off x="3457182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직사각형 100">
            <a:extLst>
              <a:ext uri="{FF2B5EF4-FFF2-40B4-BE49-F238E27FC236}">
                <a16:creationId xmlns:a16="http://schemas.microsoft.com/office/drawing/2014/main" id="{7A82711C-8F0A-4DA2-B066-B65EDD5FFC89}"/>
              </a:ext>
            </a:extLst>
          </p:cNvPr>
          <p:cNvSpPr/>
          <p:nvPr/>
        </p:nvSpPr>
        <p:spPr>
          <a:xfrm>
            <a:off x="3747556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0" name="직사각형 101">
            <a:extLst>
              <a:ext uri="{FF2B5EF4-FFF2-40B4-BE49-F238E27FC236}">
                <a16:creationId xmlns:a16="http://schemas.microsoft.com/office/drawing/2014/main" id="{F5450FC9-7A2F-4730-B155-150529BBA2CB}"/>
              </a:ext>
            </a:extLst>
          </p:cNvPr>
          <p:cNvSpPr/>
          <p:nvPr/>
        </p:nvSpPr>
        <p:spPr>
          <a:xfrm>
            <a:off x="4044257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직사각형 102">
            <a:extLst>
              <a:ext uri="{FF2B5EF4-FFF2-40B4-BE49-F238E27FC236}">
                <a16:creationId xmlns:a16="http://schemas.microsoft.com/office/drawing/2014/main" id="{C3F60110-BC83-4616-BDF3-EEF9B28FA453}"/>
              </a:ext>
            </a:extLst>
          </p:cNvPr>
          <p:cNvSpPr/>
          <p:nvPr/>
        </p:nvSpPr>
        <p:spPr>
          <a:xfrm>
            <a:off x="3747556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직사각형 103">
            <a:extLst>
              <a:ext uri="{FF2B5EF4-FFF2-40B4-BE49-F238E27FC236}">
                <a16:creationId xmlns:a16="http://schemas.microsoft.com/office/drawing/2014/main" id="{AB8A24E2-72D3-4740-B0E0-5E953CA6140B}"/>
              </a:ext>
            </a:extLst>
          </p:cNvPr>
          <p:cNvSpPr/>
          <p:nvPr/>
        </p:nvSpPr>
        <p:spPr>
          <a:xfrm>
            <a:off x="4044257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직사각형 104">
            <a:extLst>
              <a:ext uri="{FF2B5EF4-FFF2-40B4-BE49-F238E27FC236}">
                <a16:creationId xmlns:a16="http://schemas.microsoft.com/office/drawing/2014/main" id="{B31491F9-7D6B-47BB-86DC-BE9135C33654}"/>
              </a:ext>
            </a:extLst>
          </p:cNvPr>
          <p:cNvSpPr/>
          <p:nvPr/>
        </p:nvSpPr>
        <p:spPr>
          <a:xfrm>
            <a:off x="2573180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직사각형 105">
            <a:extLst>
              <a:ext uri="{FF2B5EF4-FFF2-40B4-BE49-F238E27FC236}">
                <a16:creationId xmlns:a16="http://schemas.microsoft.com/office/drawing/2014/main" id="{3FABCB8A-3004-4EA5-8D61-E0A85BBEFD63}"/>
              </a:ext>
            </a:extLst>
          </p:cNvPr>
          <p:cNvSpPr/>
          <p:nvPr/>
        </p:nvSpPr>
        <p:spPr>
          <a:xfrm>
            <a:off x="287010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직사각형 106">
            <a:extLst>
              <a:ext uri="{FF2B5EF4-FFF2-40B4-BE49-F238E27FC236}">
                <a16:creationId xmlns:a16="http://schemas.microsoft.com/office/drawing/2014/main" id="{386E7FF8-4D40-43A5-8AE0-3342BF3980DE}"/>
              </a:ext>
            </a:extLst>
          </p:cNvPr>
          <p:cNvSpPr/>
          <p:nvPr/>
        </p:nvSpPr>
        <p:spPr>
          <a:xfrm>
            <a:off x="3160255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직사각형 107">
            <a:extLst>
              <a:ext uri="{FF2B5EF4-FFF2-40B4-BE49-F238E27FC236}">
                <a16:creationId xmlns:a16="http://schemas.microsoft.com/office/drawing/2014/main" id="{D061A15A-6493-42AF-89B6-D814D0CFFDB9}"/>
              </a:ext>
            </a:extLst>
          </p:cNvPr>
          <p:cNvSpPr/>
          <p:nvPr/>
        </p:nvSpPr>
        <p:spPr>
          <a:xfrm>
            <a:off x="3457182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직사각형 108">
            <a:extLst>
              <a:ext uri="{FF2B5EF4-FFF2-40B4-BE49-F238E27FC236}">
                <a16:creationId xmlns:a16="http://schemas.microsoft.com/office/drawing/2014/main" id="{0A199C62-AEA9-4DAF-A99D-ABD15B45A556}"/>
              </a:ext>
            </a:extLst>
          </p:cNvPr>
          <p:cNvSpPr/>
          <p:nvPr/>
        </p:nvSpPr>
        <p:spPr>
          <a:xfrm>
            <a:off x="3747556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직사각형 109">
            <a:extLst>
              <a:ext uri="{FF2B5EF4-FFF2-40B4-BE49-F238E27FC236}">
                <a16:creationId xmlns:a16="http://schemas.microsoft.com/office/drawing/2014/main" id="{449BADE8-65CC-4EC8-8FA3-6877DF6FC703}"/>
              </a:ext>
            </a:extLst>
          </p:cNvPr>
          <p:cNvSpPr/>
          <p:nvPr/>
        </p:nvSpPr>
        <p:spPr>
          <a:xfrm>
            <a:off x="4044257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직사각형 110">
            <a:extLst>
              <a:ext uri="{FF2B5EF4-FFF2-40B4-BE49-F238E27FC236}">
                <a16:creationId xmlns:a16="http://schemas.microsoft.com/office/drawing/2014/main" id="{9523872E-B0F7-4CB6-AC81-C2E2F9D2398B}"/>
              </a:ext>
            </a:extLst>
          </p:cNvPr>
          <p:cNvSpPr/>
          <p:nvPr/>
        </p:nvSpPr>
        <p:spPr>
          <a:xfrm>
            <a:off x="2573180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직사각형 111">
            <a:extLst>
              <a:ext uri="{FF2B5EF4-FFF2-40B4-BE49-F238E27FC236}">
                <a16:creationId xmlns:a16="http://schemas.microsoft.com/office/drawing/2014/main" id="{8A47F6C8-CF1F-4EA8-A1CE-6D8B35DEA67A}"/>
              </a:ext>
            </a:extLst>
          </p:cNvPr>
          <p:cNvSpPr/>
          <p:nvPr/>
        </p:nvSpPr>
        <p:spPr>
          <a:xfrm>
            <a:off x="287010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직사각형 112">
            <a:extLst>
              <a:ext uri="{FF2B5EF4-FFF2-40B4-BE49-F238E27FC236}">
                <a16:creationId xmlns:a16="http://schemas.microsoft.com/office/drawing/2014/main" id="{695D8EAB-E4DB-425F-8C1D-CF5DD520E5DF}"/>
              </a:ext>
            </a:extLst>
          </p:cNvPr>
          <p:cNvSpPr/>
          <p:nvPr/>
        </p:nvSpPr>
        <p:spPr>
          <a:xfrm>
            <a:off x="3160255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직사각형 113">
            <a:extLst>
              <a:ext uri="{FF2B5EF4-FFF2-40B4-BE49-F238E27FC236}">
                <a16:creationId xmlns:a16="http://schemas.microsoft.com/office/drawing/2014/main" id="{9EB44267-76A9-448C-917F-1ED5743DA20C}"/>
              </a:ext>
            </a:extLst>
          </p:cNvPr>
          <p:cNvSpPr/>
          <p:nvPr/>
        </p:nvSpPr>
        <p:spPr>
          <a:xfrm>
            <a:off x="3457182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직사각형 114">
            <a:extLst>
              <a:ext uri="{FF2B5EF4-FFF2-40B4-BE49-F238E27FC236}">
                <a16:creationId xmlns:a16="http://schemas.microsoft.com/office/drawing/2014/main" id="{D8E3F6F8-18B2-4113-BA1B-6CC35B73C62A}"/>
              </a:ext>
            </a:extLst>
          </p:cNvPr>
          <p:cNvSpPr/>
          <p:nvPr/>
        </p:nvSpPr>
        <p:spPr>
          <a:xfrm>
            <a:off x="2573180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직사각형 115">
            <a:extLst>
              <a:ext uri="{FF2B5EF4-FFF2-40B4-BE49-F238E27FC236}">
                <a16:creationId xmlns:a16="http://schemas.microsoft.com/office/drawing/2014/main" id="{4C039415-4145-4B90-BFA6-C245A9F9D556}"/>
              </a:ext>
            </a:extLst>
          </p:cNvPr>
          <p:cNvSpPr/>
          <p:nvPr/>
        </p:nvSpPr>
        <p:spPr>
          <a:xfrm>
            <a:off x="287010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직사각형 116">
            <a:extLst>
              <a:ext uri="{FF2B5EF4-FFF2-40B4-BE49-F238E27FC236}">
                <a16:creationId xmlns:a16="http://schemas.microsoft.com/office/drawing/2014/main" id="{0CEB92AC-2F5F-4AEA-B79A-F7E0DFE59B12}"/>
              </a:ext>
            </a:extLst>
          </p:cNvPr>
          <p:cNvSpPr/>
          <p:nvPr/>
        </p:nvSpPr>
        <p:spPr>
          <a:xfrm>
            <a:off x="3160255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직사각형 117">
            <a:extLst>
              <a:ext uri="{FF2B5EF4-FFF2-40B4-BE49-F238E27FC236}">
                <a16:creationId xmlns:a16="http://schemas.microsoft.com/office/drawing/2014/main" id="{4D6AE57C-AB7D-4E0C-A148-6DB558BC3C94}"/>
              </a:ext>
            </a:extLst>
          </p:cNvPr>
          <p:cNvSpPr/>
          <p:nvPr/>
        </p:nvSpPr>
        <p:spPr>
          <a:xfrm>
            <a:off x="3457182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직사각형 118">
            <a:extLst>
              <a:ext uri="{FF2B5EF4-FFF2-40B4-BE49-F238E27FC236}">
                <a16:creationId xmlns:a16="http://schemas.microsoft.com/office/drawing/2014/main" id="{0DE90244-EC19-4E04-981D-C6E9150DDCD3}"/>
              </a:ext>
            </a:extLst>
          </p:cNvPr>
          <p:cNvSpPr/>
          <p:nvPr/>
        </p:nvSpPr>
        <p:spPr>
          <a:xfrm>
            <a:off x="3747556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직사각형 119">
            <a:extLst>
              <a:ext uri="{FF2B5EF4-FFF2-40B4-BE49-F238E27FC236}">
                <a16:creationId xmlns:a16="http://schemas.microsoft.com/office/drawing/2014/main" id="{E2571936-785C-4754-A9BD-186A1C29619D}"/>
              </a:ext>
            </a:extLst>
          </p:cNvPr>
          <p:cNvSpPr/>
          <p:nvPr/>
        </p:nvSpPr>
        <p:spPr>
          <a:xfrm>
            <a:off x="4044257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직사각형 120">
            <a:extLst>
              <a:ext uri="{FF2B5EF4-FFF2-40B4-BE49-F238E27FC236}">
                <a16:creationId xmlns:a16="http://schemas.microsoft.com/office/drawing/2014/main" id="{8271AE9B-8FC6-4A80-9F3A-A45AB94A81A4}"/>
              </a:ext>
            </a:extLst>
          </p:cNvPr>
          <p:cNvSpPr/>
          <p:nvPr/>
        </p:nvSpPr>
        <p:spPr>
          <a:xfrm>
            <a:off x="3747556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직사각형 121">
            <a:extLst>
              <a:ext uri="{FF2B5EF4-FFF2-40B4-BE49-F238E27FC236}">
                <a16:creationId xmlns:a16="http://schemas.microsoft.com/office/drawing/2014/main" id="{B824BF17-1896-4619-8D83-6B33F6EF7FF4}"/>
              </a:ext>
            </a:extLst>
          </p:cNvPr>
          <p:cNvSpPr/>
          <p:nvPr/>
        </p:nvSpPr>
        <p:spPr>
          <a:xfrm>
            <a:off x="4044257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직사각형 92">
            <a:extLst>
              <a:ext uri="{FF2B5EF4-FFF2-40B4-BE49-F238E27FC236}">
                <a16:creationId xmlns:a16="http://schemas.microsoft.com/office/drawing/2014/main" id="{F84A4E63-09E7-490B-94F6-61E4958F5D6E}"/>
              </a:ext>
            </a:extLst>
          </p:cNvPr>
          <p:cNvSpPr/>
          <p:nvPr/>
        </p:nvSpPr>
        <p:spPr>
          <a:xfrm>
            <a:off x="4328674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직사각형 93">
            <a:extLst>
              <a:ext uri="{FF2B5EF4-FFF2-40B4-BE49-F238E27FC236}">
                <a16:creationId xmlns:a16="http://schemas.microsoft.com/office/drawing/2014/main" id="{DEDD5C36-0A96-468E-872D-1227239DDF21}"/>
              </a:ext>
            </a:extLst>
          </p:cNvPr>
          <p:cNvSpPr/>
          <p:nvPr/>
        </p:nvSpPr>
        <p:spPr>
          <a:xfrm>
            <a:off x="4625601" y="588550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직사각형 96">
            <a:extLst>
              <a:ext uri="{FF2B5EF4-FFF2-40B4-BE49-F238E27FC236}">
                <a16:creationId xmlns:a16="http://schemas.microsoft.com/office/drawing/2014/main" id="{BB70DA70-4E66-433E-A8B4-995BE64D82BC}"/>
              </a:ext>
            </a:extLst>
          </p:cNvPr>
          <p:cNvSpPr/>
          <p:nvPr/>
        </p:nvSpPr>
        <p:spPr>
          <a:xfrm>
            <a:off x="4328674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직사각형 97">
            <a:extLst>
              <a:ext uri="{FF2B5EF4-FFF2-40B4-BE49-F238E27FC236}">
                <a16:creationId xmlns:a16="http://schemas.microsoft.com/office/drawing/2014/main" id="{460C77E2-B73D-4E2F-A167-198C70E48D3A}"/>
              </a:ext>
            </a:extLst>
          </p:cNvPr>
          <p:cNvSpPr/>
          <p:nvPr/>
        </p:nvSpPr>
        <p:spPr>
          <a:xfrm>
            <a:off x="4625601" y="5588805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직사각형 104">
            <a:extLst>
              <a:ext uri="{FF2B5EF4-FFF2-40B4-BE49-F238E27FC236}">
                <a16:creationId xmlns:a16="http://schemas.microsoft.com/office/drawing/2014/main" id="{B49ADC19-1044-4DF7-96E8-25A7DBB3D7AD}"/>
              </a:ext>
            </a:extLst>
          </p:cNvPr>
          <p:cNvSpPr/>
          <p:nvPr/>
        </p:nvSpPr>
        <p:spPr>
          <a:xfrm>
            <a:off x="4328674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직사각형 105">
            <a:extLst>
              <a:ext uri="{FF2B5EF4-FFF2-40B4-BE49-F238E27FC236}">
                <a16:creationId xmlns:a16="http://schemas.microsoft.com/office/drawing/2014/main" id="{018FC005-0FAC-43EE-8C2F-4DAE1A8C36E5}"/>
              </a:ext>
            </a:extLst>
          </p:cNvPr>
          <p:cNvSpPr/>
          <p:nvPr/>
        </p:nvSpPr>
        <p:spPr>
          <a:xfrm>
            <a:off x="4625601" y="5291878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직사각형 110">
            <a:extLst>
              <a:ext uri="{FF2B5EF4-FFF2-40B4-BE49-F238E27FC236}">
                <a16:creationId xmlns:a16="http://schemas.microsoft.com/office/drawing/2014/main" id="{86EDF5AE-4FAB-41C0-A307-0EFA96EA247A}"/>
              </a:ext>
            </a:extLst>
          </p:cNvPr>
          <p:cNvSpPr/>
          <p:nvPr/>
        </p:nvSpPr>
        <p:spPr>
          <a:xfrm>
            <a:off x="4328674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직사각형 111">
            <a:extLst>
              <a:ext uri="{FF2B5EF4-FFF2-40B4-BE49-F238E27FC236}">
                <a16:creationId xmlns:a16="http://schemas.microsoft.com/office/drawing/2014/main" id="{1E241E3F-2BA2-4A8E-A83C-025B08042F7E}"/>
              </a:ext>
            </a:extLst>
          </p:cNvPr>
          <p:cNvSpPr/>
          <p:nvPr/>
        </p:nvSpPr>
        <p:spPr>
          <a:xfrm>
            <a:off x="4625601" y="499517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직사각형 114">
            <a:extLst>
              <a:ext uri="{FF2B5EF4-FFF2-40B4-BE49-F238E27FC236}">
                <a16:creationId xmlns:a16="http://schemas.microsoft.com/office/drawing/2014/main" id="{BA030C74-14EC-4F8A-90D3-0D1ED76B09B3}"/>
              </a:ext>
            </a:extLst>
          </p:cNvPr>
          <p:cNvSpPr/>
          <p:nvPr/>
        </p:nvSpPr>
        <p:spPr>
          <a:xfrm>
            <a:off x="4328674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직사각형 115">
            <a:extLst>
              <a:ext uri="{FF2B5EF4-FFF2-40B4-BE49-F238E27FC236}">
                <a16:creationId xmlns:a16="http://schemas.microsoft.com/office/drawing/2014/main" id="{9EE4C250-94C5-4CE9-B2D3-5E47C0315F4E}"/>
              </a:ext>
            </a:extLst>
          </p:cNvPr>
          <p:cNvSpPr/>
          <p:nvPr/>
        </p:nvSpPr>
        <p:spPr>
          <a:xfrm>
            <a:off x="4625601" y="469847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직사각형 92">
            <a:extLst>
              <a:ext uri="{FF2B5EF4-FFF2-40B4-BE49-F238E27FC236}">
                <a16:creationId xmlns:a16="http://schemas.microsoft.com/office/drawing/2014/main" id="{2ABAE19D-C898-4BC5-9601-BEF5901048C8}"/>
              </a:ext>
            </a:extLst>
          </p:cNvPr>
          <p:cNvSpPr/>
          <p:nvPr/>
        </p:nvSpPr>
        <p:spPr>
          <a:xfrm>
            <a:off x="4328674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직사각형 93">
            <a:extLst>
              <a:ext uri="{FF2B5EF4-FFF2-40B4-BE49-F238E27FC236}">
                <a16:creationId xmlns:a16="http://schemas.microsoft.com/office/drawing/2014/main" id="{81B456F7-21D6-4683-8DFD-AF3C18F354CA}"/>
              </a:ext>
            </a:extLst>
          </p:cNvPr>
          <p:cNvSpPr/>
          <p:nvPr/>
        </p:nvSpPr>
        <p:spPr>
          <a:xfrm>
            <a:off x="4625601" y="4403947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직사각형 96">
            <a:extLst>
              <a:ext uri="{FF2B5EF4-FFF2-40B4-BE49-F238E27FC236}">
                <a16:creationId xmlns:a16="http://schemas.microsoft.com/office/drawing/2014/main" id="{30FAF6A2-9A09-4D99-A4ED-950C2E02CBC3}"/>
              </a:ext>
            </a:extLst>
          </p:cNvPr>
          <p:cNvSpPr/>
          <p:nvPr/>
        </p:nvSpPr>
        <p:spPr>
          <a:xfrm>
            <a:off x="4328674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직사각형 97">
            <a:extLst>
              <a:ext uri="{FF2B5EF4-FFF2-40B4-BE49-F238E27FC236}">
                <a16:creationId xmlns:a16="http://schemas.microsoft.com/office/drawing/2014/main" id="{B3819895-9D27-4C8F-9785-4F634F488568}"/>
              </a:ext>
            </a:extLst>
          </p:cNvPr>
          <p:cNvSpPr/>
          <p:nvPr/>
        </p:nvSpPr>
        <p:spPr>
          <a:xfrm>
            <a:off x="4625601" y="4107246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직사각형 104">
            <a:extLst>
              <a:ext uri="{FF2B5EF4-FFF2-40B4-BE49-F238E27FC236}">
                <a16:creationId xmlns:a16="http://schemas.microsoft.com/office/drawing/2014/main" id="{E0E067FB-D711-4FF2-934F-9CCBA6156C07}"/>
              </a:ext>
            </a:extLst>
          </p:cNvPr>
          <p:cNvSpPr/>
          <p:nvPr/>
        </p:nvSpPr>
        <p:spPr>
          <a:xfrm>
            <a:off x="4328674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직사각형 105">
            <a:extLst>
              <a:ext uri="{FF2B5EF4-FFF2-40B4-BE49-F238E27FC236}">
                <a16:creationId xmlns:a16="http://schemas.microsoft.com/office/drawing/2014/main" id="{9D46BE7D-2B6F-4197-9EE2-8D8DE18E123F}"/>
              </a:ext>
            </a:extLst>
          </p:cNvPr>
          <p:cNvSpPr/>
          <p:nvPr/>
        </p:nvSpPr>
        <p:spPr>
          <a:xfrm>
            <a:off x="4625601" y="3810319"/>
            <a:ext cx="296249" cy="296249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직사각형 110">
            <a:extLst>
              <a:ext uri="{FF2B5EF4-FFF2-40B4-BE49-F238E27FC236}">
                <a16:creationId xmlns:a16="http://schemas.microsoft.com/office/drawing/2014/main" id="{5F38376A-C595-4F00-B337-08672EC25BE3}"/>
              </a:ext>
            </a:extLst>
          </p:cNvPr>
          <p:cNvSpPr/>
          <p:nvPr/>
        </p:nvSpPr>
        <p:spPr>
          <a:xfrm>
            <a:off x="4328674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직사각형 111">
            <a:extLst>
              <a:ext uri="{FF2B5EF4-FFF2-40B4-BE49-F238E27FC236}">
                <a16:creationId xmlns:a16="http://schemas.microsoft.com/office/drawing/2014/main" id="{FFD413DD-930A-4B8C-B217-CD4F2E731AD3}"/>
              </a:ext>
            </a:extLst>
          </p:cNvPr>
          <p:cNvSpPr/>
          <p:nvPr/>
        </p:nvSpPr>
        <p:spPr>
          <a:xfrm>
            <a:off x="4625601" y="351361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직사각형 114">
            <a:extLst>
              <a:ext uri="{FF2B5EF4-FFF2-40B4-BE49-F238E27FC236}">
                <a16:creationId xmlns:a16="http://schemas.microsoft.com/office/drawing/2014/main" id="{820F240D-666D-4E0C-B7D4-65766C5E648A}"/>
              </a:ext>
            </a:extLst>
          </p:cNvPr>
          <p:cNvSpPr/>
          <p:nvPr/>
        </p:nvSpPr>
        <p:spPr>
          <a:xfrm>
            <a:off x="4328674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직사각형 115">
            <a:extLst>
              <a:ext uri="{FF2B5EF4-FFF2-40B4-BE49-F238E27FC236}">
                <a16:creationId xmlns:a16="http://schemas.microsoft.com/office/drawing/2014/main" id="{81469367-9C77-4B8A-97E5-3EFC1A4DDCC8}"/>
              </a:ext>
            </a:extLst>
          </p:cNvPr>
          <p:cNvSpPr/>
          <p:nvPr/>
        </p:nvSpPr>
        <p:spPr>
          <a:xfrm>
            <a:off x="4625601" y="3216917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직사각형 93">
            <a:extLst>
              <a:ext uri="{FF2B5EF4-FFF2-40B4-BE49-F238E27FC236}">
                <a16:creationId xmlns:a16="http://schemas.microsoft.com/office/drawing/2014/main" id="{F9A532F7-AB66-46ED-8159-C7CCA9E6D802}"/>
              </a:ext>
            </a:extLst>
          </p:cNvPr>
          <p:cNvSpPr/>
          <p:nvPr/>
        </p:nvSpPr>
        <p:spPr>
          <a:xfrm>
            <a:off x="3605573" y="4105187"/>
            <a:ext cx="296249" cy="296249"/>
          </a:xfrm>
          <a:prstGeom prst="rect">
            <a:avLst/>
          </a:prstGeom>
          <a:solidFill>
            <a:srgbClr val="9966FF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직사각형 92">
            <a:extLst>
              <a:ext uri="{FF2B5EF4-FFF2-40B4-BE49-F238E27FC236}">
                <a16:creationId xmlns:a16="http://schemas.microsoft.com/office/drawing/2014/main" id="{61B230CC-4D69-40BF-B695-BA11C2010027}"/>
              </a:ext>
            </a:extLst>
          </p:cNvPr>
          <p:cNvSpPr/>
          <p:nvPr/>
        </p:nvSpPr>
        <p:spPr>
          <a:xfrm>
            <a:off x="2573180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직사각형 93">
            <a:extLst>
              <a:ext uri="{FF2B5EF4-FFF2-40B4-BE49-F238E27FC236}">
                <a16:creationId xmlns:a16="http://schemas.microsoft.com/office/drawing/2014/main" id="{598019F1-E532-452F-9FF8-2458381EA5EF}"/>
              </a:ext>
            </a:extLst>
          </p:cNvPr>
          <p:cNvSpPr/>
          <p:nvPr/>
        </p:nvSpPr>
        <p:spPr>
          <a:xfrm>
            <a:off x="287010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직사각형 94">
            <a:extLst>
              <a:ext uri="{FF2B5EF4-FFF2-40B4-BE49-F238E27FC236}">
                <a16:creationId xmlns:a16="http://schemas.microsoft.com/office/drawing/2014/main" id="{890ACC84-54DB-4645-9614-0E19D6270DB1}"/>
              </a:ext>
            </a:extLst>
          </p:cNvPr>
          <p:cNvSpPr/>
          <p:nvPr/>
        </p:nvSpPr>
        <p:spPr>
          <a:xfrm>
            <a:off x="3160255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직사각형 95">
            <a:extLst>
              <a:ext uri="{FF2B5EF4-FFF2-40B4-BE49-F238E27FC236}">
                <a16:creationId xmlns:a16="http://schemas.microsoft.com/office/drawing/2014/main" id="{1316B46A-0FF1-44AA-A127-D4B9CF62EF73}"/>
              </a:ext>
            </a:extLst>
          </p:cNvPr>
          <p:cNvSpPr/>
          <p:nvPr/>
        </p:nvSpPr>
        <p:spPr>
          <a:xfrm>
            <a:off x="3457182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직사각형 96">
            <a:extLst>
              <a:ext uri="{FF2B5EF4-FFF2-40B4-BE49-F238E27FC236}">
                <a16:creationId xmlns:a16="http://schemas.microsoft.com/office/drawing/2014/main" id="{591A7908-DC86-455F-ABD1-E71B209BBF23}"/>
              </a:ext>
            </a:extLst>
          </p:cNvPr>
          <p:cNvSpPr/>
          <p:nvPr/>
        </p:nvSpPr>
        <p:spPr>
          <a:xfrm>
            <a:off x="2573180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직사각형 97">
            <a:extLst>
              <a:ext uri="{FF2B5EF4-FFF2-40B4-BE49-F238E27FC236}">
                <a16:creationId xmlns:a16="http://schemas.microsoft.com/office/drawing/2014/main" id="{44223558-EA4A-417D-8A59-458D1C149EB6}"/>
              </a:ext>
            </a:extLst>
          </p:cNvPr>
          <p:cNvSpPr/>
          <p:nvPr/>
        </p:nvSpPr>
        <p:spPr>
          <a:xfrm>
            <a:off x="287010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직사각형 98">
            <a:extLst>
              <a:ext uri="{FF2B5EF4-FFF2-40B4-BE49-F238E27FC236}">
                <a16:creationId xmlns:a16="http://schemas.microsoft.com/office/drawing/2014/main" id="{47DEF966-9355-413C-85AC-AA6A0FF0407C}"/>
              </a:ext>
            </a:extLst>
          </p:cNvPr>
          <p:cNvSpPr/>
          <p:nvPr/>
        </p:nvSpPr>
        <p:spPr>
          <a:xfrm>
            <a:off x="3160255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직사각형 99">
            <a:extLst>
              <a:ext uri="{FF2B5EF4-FFF2-40B4-BE49-F238E27FC236}">
                <a16:creationId xmlns:a16="http://schemas.microsoft.com/office/drawing/2014/main" id="{3E33C8DD-274B-4745-A365-9103AE9FCFC8}"/>
              </a:ext>
            </a:extLst>
          </p:cNvPr>
          <p:cNvSpPr/>
          <p:nvPr/>
        </p:nvSpPr>
        <p:spPr>
          <a:xfrm>
            <a:off x="3457182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직사각형 100">
            <a:extLst>
              <a:ext uri="{FF2B5EF4-FFF2-40B4-BE49-F238E27FC236}">
                <a16:creationId xmlns:a16="http://schemas.microsoft.com/office/drawing/2014/main" id="{44BE55A8-8628-42C2-B5FC-DAD48A5518B0}"/>
              </a:ext>
            </a:extLst>
          </p:cNvPr>
          <p:cNvSpPr/>
          <p:nvPr/>
        </p:nvSpPr>
        <p:spPr>
          <a:xfrm>
            <a:off x="3747556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직사각형 101">
            <a:extLst>
              <a:ext uri="{FF2B5EF4-FFF2-40B4-BE49-F238E27FC236}">
                <a16:creationId xmlns:a16="http://schemas.microsoft.com/office/drawing/2014/main" id="{AE114EA0-5639-402A-B1D2-77A505F7B445}"/>
              </a:ext>
            </a:extLst>
          </p:cNvPr>
          <p:cNvSpPr/>
          <p:nvPr/>
        </p:nvSpPr>
        <p:spPr>
          <a:xfrm>
            <a:off x="4044257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직사각형 102">
            <a:extLst>
              <a:ext uri="{FF2B5EF4-FFF2-40B4-BE49-F238E27FC236}">
                <a16:creationId xmlns:a16="http://schemas.microsoft.com/office/drawing/2014/main" id="{61445470-125D-4AB5-B1C2-D0720DB1482D}"/>
              </a:ext>
            </a:extLst>
          </p:cNvPr>
          <p:cNvSpPr/>
          <p:nvPr/>
        </p:nvSpPr>
        <p:spPr>
          <a:xfrm>
            <a:off x="3747556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직사각형 103">
            <a:extLst>
              <a:ext uri="{FF2B5EF4-FFF2-40B4-BE49-F238E27FC236}">
                <a16:creationId xmlns:a16="http://schemas.microsoft.com/office/drawing/2014/main" id="{587F4452-6201-4FA1-B2E6-61F1D7F30690}"/>
              </a:ext>
            </a:extLst>
          </p:cNvPr>
          <p:cNvSpPr/>
          <p:nvPr/>
        </p:nvSpPr>
        <p:spPr>
          <a:xfrm>
            <a:off x="4044257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직사각형 104">
            <a:extLst>
              <a:ext uri="{FF2B5EF4-FFF2-40B4-BE49-F238E27FC236}">
                <a16:creationId xmlns:a16="http://schemas.microsoft.com/office/drawing/2014/main" id="{52FBD995-3049-4DF3-834D-111C14CAF054}"/>
              </a:ext>
            </a:extLst>
          </p:cNvPr>
          <p:cNvSpPr/>
          <p:nvPr/>
        </p:nvSpPr>
        <p:spPr>
          <a:xfrm>
            <a:off x="2573180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8" name="직사각형 105">
            <a:extLst>
              <a:ext uri="{FF2B5EF4-FFF2-40B4-BE49-F238E27FC236}">
                <a16:creationId xmlns:a16="http://schemas.microsoft.com/office/drawing/2014/main" id="{90DE43BB-C8B9-420B-B3B7-927C9339C32D}"/>
              </a:ext>
            </a:extLst>
          </p:cNvPr>
          <p:cNvSpPr/>
          <p:nvPr/>
        </p:nvSpPr>
        <p:spPr>
          <a:xfrm>
            <a:off x="287010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직사각형 106">
            <a:extLst>
              <a:ext uri="{FF2B5EF4-FFF2-40B4-BE49-F238E27FC236}">
                <a16:creationId xmlns:a16="http://schemas.microsoft.com/office/drawing/2014/main" id="{DF8355AB-CF6A-4C9D-8875-89446A362435}"/>
              </a:ext>
            </a:extLst>
          </p:cNvPr>
          <p:cNvSpPr/>
          <p:nvPr/>
        </p:nvSpPr>
        <p:spPr>
          <a:xfrm>
            <a:off x="3160255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직사각형 107">
            <a:extLst>
              <a:ext uri="{FF2B5EF4-FFF2-40B4-BE49-F238E27FC236}">
                <a16:creationId xmlns:a16="http://schemas.microsoft.com/office/drawing/2014/main" id="{13F63827-B419-40F7-BD2E-2C4163B96B06}"/>
              </a:ext>
            </a:extLst>
          </p:cNvPr>
          <p:cNvSpPr/>
          <p:nvPr/>
        </p:nvSpPr>
        <p:spPr>
          <a:xfrm>
            <a:off x="3457182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1" name="직사각형 108">
            <a:extLst>
              <a:ext uri="{FF2B5EF4-FFF2-40B4-BE49-F238E27FC236}">
                <a16:creationId xmlns:a16="http://schemas.microsoft.com/office/drawing/2014/main" id="{4BAFA40E-8207-4BF5-916D-62F42F5DEE23}"/>
              </a:ext>
            </a:extLst>
          </p:cNvPr>
          <p:cNvSpPr/>
          <p:nvPr/>
        </p:nvSpPr>
        <p:spPr>
          <a:xfrm>
            <a:off x="3747556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2" name="직사각형 109">
            <a:extLst>
              <a:ext uri="{FF2B5EF4-FFF2-40B4-BE49-F238E27FC236}">
                <a16:creationId xmlns:a16="http://schemas.microsoft.com/office/drawing/2014/main" id="{9D935D99-BD5F-4F1E-ACB4-F6EFDD0D6DAA}"/>
              </a:ext>
            </a:extLst>
          </p:cNvPr>
          <p:cNvSpPr/>
          <p:nvPr/>
        </p:nvSpPr>
        <p:spPr>
          <a:xfrm>
            <a:off x="4044257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직사각형 110">
            <a:extLst>
              <a:ext uri="{FF2B5EF4-FFF2-40B4-BE49-F238E27FC236}">
                <a16:creationId xmlns:a16="http://schemas.microsoft.com/office/drawing/2014/main" id="{CC4BF1D1-4670-432B-8AB3-28EA8AB665CF}"/>
              </a:ext>
            </a:extLst>
          </p:cNvPr>
          <p:cNvSpPr/>
          <p:nvPr/>
        </p:nvSpPr>
        <p:spPr>
          <a:xfrm>
            <a:off x="2573180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직사각형 111">
            <a:extLst>
              <a:ext uri="{FF2B5EF4-FFF2-40B4-BE49-F238E27FC236}">
                <a16:creationId xmlns:a16="http://schemas.microsoft.com/office/drawing/2014/main" id="{B72C6DE3-FB63-4652-A72A-B15EC8F22871}"/>
              </a:ext>
            </a:extLst>
          </p:cNvPr>
          <p:cNvSpPr/>
          <p:nvPr/>
        </p:nvSpPr>
        <p:spPr>
          <a:xfrm>
            <a:off x="287010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5" name="직사각형 112">
            <a:extLst>
              <a:ext uri="{FF2B5EF4-FFF2-40B4-BE49-F238E27FC236}">
                <a16:creationId xmlns:a16="http://schemas.microsoft.com/office/drawing/2014/main" id="{F081AF77-2CAF-44A3-96B1-A273A4C80E2A}"/>
              </a:ext>
            </a:extLst>
          </p:cNvPr>
          <p:cNvSpPr/>
          <p:nvPr/>
        </p:nvSpPr>
        <p:spPr>
          <a:xfrm>
            <a:off x="3160255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직사각형 113">
            <a:extLst>
              <a:ext uri="{FF2B5EF4-FFF2-40B4-BE49-F238E27FC236}">
                <a16:creationId xmlns:a16="http://schemas.microsoft.com/office/drawing/2014/main" id="{9DA04874-593C-471E-82A1-279EC3612B36}"/>
              </a:ext>
            </a:extLst>
          </p:cNvPr>
          <p:cNvSpPr/>
          <p:nvPr/>
        </p:nvSpPr>
        <p:spPr>
          <a:xfrm>
            <a:off x="3457182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직사각형 118">
            <a:extLst>
              <a:ext uri="{FF2B5EF4-FFF2-40B4-BE49-F238E27FC236}">
                <a16:creationId xmlns:a16="http://schemas.microsoft.com/office/drawing/2014/main" id="{11725BE9-F16E-45B7-97F6-68AEF6DD2E13}"/>
              </a:ext>
            </a:extLst>
          </p:cNvPr>
          <p:cNvSpPr/>
          <p:nvPr/>
        </p:nvSpPr>
        <p:spPr>
          <a:xfrm>
            <a:off x="3747556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직사각형 119">
            <a:extLst>
              <a:ext uri="{FF2B5EF4-FFF2-40B4-BE49-F238E27FC236}">
                <a16:creationId xmlns:a16="http://schemas.microsoft.com/office/drawing/2014/main" id="{C26AE0C5-049A-476C-B679-911683907248}"/>
              </a:ext>
            </a:extLst>
          </p:cNvPr>
          <p:cNvSpPr/>
          <p:nvPr/>
        </p:nvSpPr>
        <p:spPr>
          <a:xfrm>
            <a:off x="4044257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직사각형 92">
            <a:extLst>
              <a:ext uri="{FF2B5EF4-FFF2-40B4-BE49-F238E27FC236}">
                <a16:creationId xmlns:a16="http://schemas.microsoft.com/office/drawing/2014/main" id="{B81DB4B5-347F-4E72-A95F-C5500419D3F5}"/>
              </a:ext>
            </a:extLst>
          </p:cNvPr>
          <p:cNvSpPr/>
          <p:nvPr/>
        </p:nvSpPr>
        <p:spPr>
          <a:xfrm>
            <a:off x="4328674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직사각형 93">
            <a:extLst>
              <a:ext uri="{FF2B5EF4-FFF2-40B4-BE49-F238E27FC236}">
                <a16:creationId xmlns:a16="http://schemas.microsoft.com/office/drawing/2014/main" id="{C91D6256-43B9-4E8C-92DF-7C3657C59ACA}"/>
              </a:ext>
            </a:extLst>
          </p:cNvPr>
          <p:cNvSpPr/>
          <p:nvPr/>
        </p:nvSpPr>
        <p:spPr>
          <a:xfrm>
            <a:off x="4625601" y="2921189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직사각형 96">
            <a:extLst>
              <a:ext uri="{FF2B5EF4-FFF2-40B4-BE49-F238E27FC236}">
                <a16:creationId xmlns:a16="http://schemas.microsoft.com/office/drawing/2014/main" id="{4A5A63B8-8DAB-4FD2-8BA7-1929427B70E3}"/>
              </a:ext>
            </a:extLst>
          </p:cNvPr>
          <p:cNvSpPr/>
          <p:nvPr/>
        </p:nvSpPr>
        <p:spPr>
          <a:xfrm>
            <a:off x="4328674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직사각형 97">
            <a:extLst>
              <a:ext uri="{FF2B5EF4-FFF2-40B4-BE49-F238E27FC236}">
                <a16:creationId xmlns:a16="http://schemas.microsoft.com/office/drawing/2014/main" id="{E1A0F4CD-AB85-4C8E-8BDE-DBEBDF3F4172}"/>
              </a:ext>
            </a:extLst>
          </p:cNvPr>
          <p:cNvSpPr/>
          <p:nvPr/>
        </p:nvSpPr>
        <p:spPr>
          <a:xfrm>
            <a:off x="4625601" y="2624488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직사각형 104">
            <a:extLst>
              <a:ext uri="{FF2B5EF4-FFF2-40B4-BE49-F238E27FC236}">
                <a16:creationId xmlns:a16="http://schemas.microsoft.com/office/drawing/2014/main" id="{3EEFE142-ED85-41FA-9912-784043D74DF5}"/>
              </a:ext>
            </a:extLst>
          </p:cNvPr>
          <p:cNvSpPr/>
          <p:nvPr/>
        </p:nvSpPr>
        <p:spPr>
          <a:xfrm>
            <a:off x="4328674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직사각형 105">
            <a:extLst>
              <a:ext uri="{FF2B5EF4-FFF2-40B4-BE49-F238E27FC236}">
                <a16:creationId xmlns:a16="http://schemas.microsoft.com/office/drawing/2014/main" id="{F74935BF-5C46-4F14-878C-1A676289D849}"/>
              </a:ext>
            </a:extLst>
          </p:cNvPr>
          <p:cNvSpPr/>
          <p:nvPr/>
        </p:nvSpPr>
        <p:spPr>
          <a:xfrm>
            <a:off x="4625601" y="2327561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직사각형 110">
            <a:extLst>
              <a:ext uri="{FF2B5EF4-FFF2-40B4-BE49-F238E27FC236}">
                <a16:creationId xmlns:a16="http://schemas.microsoft.com/office/drawing/2014/main" id="{2CA5F54A-0DB1-4F25-8054-01E4BCAE1013}"/>
              </a:ext>
            </a:extLst>
          </p:cNvPr>
          <p:cNvSpPr/>
          <p:nvPr/>
        </p:nvSpPr>
        <p:spPr>
          <a:xfrm>
            <a:off x="4328674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직사각형 111">
            <a:extLst>
              <a:ext uri="{FF2B5EF4-FFF2-40B4-BE49-F238E27FC236}">
                <a16:creationId xmlns:a16="http://schemas.microsoft.com/office/drawing/2014/main" id="{28434D98-0D49-45FB-A0E7-08A6C4AF99E4}"/>
              </a:ext>
            </a:extLst>
          </p:cNvPr>
          <p:cNvSpPr/>
          <p:nvPr/>
        </p:nvSpPr>
        <p:spPr>
          <a:xfrm>
            <a:off x="4625601" y="2030860"/>
            <a:ext cx="296249" cy="2962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직사각형 92">
            <a:extLst>
              <a:ext uri="{FF2B5EF4-FFF2-40B4-BE49-F238E27FC236}">
                <a16:creationId xmlns:a16="http://schemas.microsoft.com/office/drawing/2014/main" id="{60413979-8EEB-46F9-A0F9-19053441DBE8}"/>
              </a:ext>
            </a:extLst>
          </p:cNvPr>
          <p:cNvSpPr/>
          <p:nvPr/>
        </p:nvSpPr>
        <p:spPr>
          <a:xfrm>
            <a:off x="2573180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직사각형 93">
            <a:extLst>
              <a:ext uri="{FF2B5EF4-FFF2-40B4-BE49-F238E27FC236}">
                <a16:creationId xmlns:a16="http://schemas.microsoft.com/office/drawing/2014/main" id="{BB63F70A-3728-4E72-A027-A475FDE25414}"/>
              </a:ext>
            </a:extLst>
          </p:cNvPr>
          <p:cNvSpPr/>
          <p:nvPr/>
        </p:nvSpPr>
        <p:spPr>
          <a:xfrm>
            <a:off x="287010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직사각형 94">
            <a:extLst>
              <a:ext uri="{FF2B5EF4-FFF2-40B4-BE49-F238E27FC236}">
                <a16:creationId xmlns:a16="http://schemas.microsoft.com/office/drawing/2014/main" id="{688E0B51-D951-47E1-BB73-348A82848A0A}"/>
              </a:ext>
            </a:extLst>
          </p:cNvPr>
          <p:cNvSpPr/>
          <p:nvPr/>
        </p:nvSpPr>
        <p:spPr>
          <a:xfrm>
            <a:off x="3160255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직사각형 95">
            <a:extLst>
              <a:ext uri="{FF2B5EF4-FFF2-40B4-BE49-F238E27FC236}">
                <a16:creationId xmlns:a16="http://schemas.microsoft.com/office/drawing/2014/main" id="{F11023B5-3E24-4F8D-BC19-60A585C92B51}"/>
              </a:ext>
            </a:extLst>
          </p:cNvPr>
          <p:cNvSpPr/>
          <p:nvPr/>
        </p:nvSpPr>
        <p:spPr>
          <a:xfrm>
            <a:off x="3457182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직사각형 96">
            <a:extLst>
              <a:ext uri="{FF2B5EF4-FFF2-40B4-BE49-F238E27FC236}">
                <a16:creationId xmlns:a16="http://schemas.microsoft.com/office/drawing/2014/main" id="{662DA312-BA8E-43D0-B6F4-712A39634B65}"/>
              </a:ext>
            </a:extLst>
          </p:cNvPr>
          <p:cNvSpPr/>
          <p:nvPr/>
        </p:nvSpPr>
        <p:spPr>
          <a:xfrm>
            <a:off x="2573180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직사각형 97">
            <a:extLst>
              <a:ext uri="{FF2B5EF4-FFF2-40B4-BE49-F238E27FC236}">
                <a16:creationId xmlns:a16="http://schemas.microsoft.com/office/drawing/2014/main" id="{795916A0-A375-4AE5-82DA-0A28A1938CC6}"/>
              </a:ext>
            </a:extLst>
          </p:cNvPr>
          <p:cNvSpPr/>
          <p:nvPr/>
        </p:nvSpPr>
        <p:spPr>
          <a:xfrm>
            <a:off x="287010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직사각형 98">
            <a:extLst>
              <a:ext uri="{FF2B5EF4-FFF2-40B4-BE49-F238E27FC236}">
                <a16:creationId xmlns:a16="http://schemas.microsoft.com/office/drawing/2014/main" id="{82C6DAEC-A219-457C-8A40-B6896B728064}"/>
              </a:ext>
            </a:extLst>
          </p:cNvPr>
          <p:cNvSpPr/>
          <p:nvPr/>
        </p:nvSpPr>
        <p:spPr>
          <a:xfrm>
            <a:off x="3160255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직사각형 99">
            <a:extLst>
              <a:ext uri="{FF2B5EF4-FFF2-40B4-BE49-F238E27FC236}">
                <a16:creationId xmlns:a16="http://schemas.microsoft.com/office/drawing/2014/main" id="{A1F50BC4-F47A-4381-9D74-8651B6DA6274}"/>
              </a:ext>
            </a:extLst>
          </p:cNvPr>
          <p:cNvSpPr/>
          <p:nvPr/>
        </p:nvSpPr>
        <p:spPr>
          <a:xfrm>
            <a:off x="3457182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직사각형 100">
            <a:extLst>
              <a:ext uri="{FF2B5EF4-FFF2-40B4-BE49-F238E27FC236}">
                <a16:creationId xmlns:a16="http://schemas.microsoft.com/office/drawing/2014/main" id="{51AF7834-719F-478D-A1D0-2BB945A3D921}"/>
              </a:ext>
            </a:extLst>
          </p:cNvPr>
          <p:cNvSpPr/>
          <p:nvPr/>
        </p:nvSpPr>
        <p:spPr>
          <a:xfrm>
            <a:off x="3747556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직사각형 101">
            <a:extLst>
              <a:ext uri="{FF2B5EF4-FFF2-40B4-BE49-F238E27FC236}">
                <a16:creationId xmlns:a16="http://schemas.microsoft.com/office/drawing/2014/main" id="{4E7F22AC-8BF6-491A-83B2-35D0555CA8FE}"/>
              </a:ext>
            </a:extLst>
          </p:cNvPr>
          <p:cNvSpPr/>
          <p:nvPr/>
        </p:nvSpPr>
        <p:spPr>
          <a:xfrm>
            <a:off x="4044257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직사각형 102">
            <a:extLst>
              <a:ext uri="{FF2B5EF4-FFF2-40B4-BE49-F238E27FC236}">
                <a16:creationId xmlns:a16="http://schemas.microsoft.com/office/drawing/2014/main" id="{A5113CE7-ABE7-468B-8F13-51E9A524BE10}"/>
              </a:ext>
            </a:extLst>
          </p:cNvPr>
          <p:cNvSpPr/>
          <p:nvPr/>
        </p:nvSpPr>
        <p:spPr>
          <a:xfrm>
            <a:off x="3747556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직사각형 103">
            <a:extLst>
              <a:ext uri="{FF2B5EF4-FFF2-40B4-BE49-F238E27FC236}">
                <a16:creationId xmlns:a16="http://schemas.microsoft.com/office/drawing/2014/main" id="{6AEF5E88-39F5-4E10-866E-83A360E83F1D}"/>
              </a:ext>
            </a:extLst>
          </p:cNvPr>
          <p:cNvSpPr/>
          <p:nvPr/>
        </p:nvSpPr>
        <p:spPr>
          <a:xfrm>
            <a:off x="4044257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직사각형 104">
            <a:extLst>
              <a:ext uri="{FF2B5EF4-FFF2-40B4-BE49-F238E27FC236}">
                <a16:creationId xmlns:a16="http://schemas.microsoft.com/office/drawing/2014/main" id="{E39172C2-5290-4BF1-BEDE-41C824CF2C0D}"/>
              </a:ext>
            </a:extLst>
          </p:cNvPr>
          <p:cNvSpPr/>
          <p:nvPr/>
        </p:nvSpPr>
        <p:spPr>
          <a:xfrm>
            <a:off x="2573180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직사각형 105">
            <a:extLst>
              <a:ext uri="{FF2B5EF4-FFF2-40B4-BE49-F238E27FC236}">
                <a16:creationId xmlns:a16="http://schemas.microsoft.com/office/drawing/2014/main" id="{4508C5BA-EBA6-4CB4-A57C-322301731602}"/>
              </a:ext>
            </a:extLst>
          </p:cNvPr>
          <p:cNvSpPr/>
          <p:nvPr/>
        </p:nvSpPr>
        <p:spPr>
          <a:xfrm>
            <a:off x="287010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직사각형 106">
            <a:extLst>
              <a:ext uri="{FF2B5EF4-FFF2-40B4-BE49-F238E27FC236}">
                <a16:creationId xmlns:a16="http://schemas.microsoft.com/office/drawing/2014/main" id="{7C3D2F01-152F-4DFF-AEB7-E8F835893A37}"/>
              </a:ext>
            </a:extLst>
          </p:cNvPr>
          <p:cNvSpPr/>
          <p:nvPr/>
        </p:nvSpPr>
        <p:spPr>
          <a:xfrm>
            <a:off x="3160255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직사각형 107">
            <a:extLst>
              <a:ext uri="{FF2B5EF4-FFF2-40B4-BE49-F238E27FC236}">
                <a16:creationId xmlns:a16="http://schemas.microsoft.com/office/drawing/2014/main" id="{AB9B66CD-BCF8-4575-AA15-5E4592C8B817}"/>
              </a:ext>
            </a:extLst>
          </p:cNvPr>
          <p:cNvSpPr/>
          <p:nvPr/>
        </p:nvSpPr>
        <p:spPr>
          <a:xfrm>
            <a:off x="3457182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직사각형 108">
            <a:extLst>
              <a:ext uri="{FF2B5EF4-FFF2-40B4-BE49-F238E27FC236}">
                <a16:creationId xmlns:a16="http://schemas.microsoft.com/office/drawing/2014/main" id="{82556970-1A89-46A5-8B1D-6B5DFD9A8327}"/>
              </a:ext>
            </a:extLst>
          </p:cNvPr>
          <p:cNvSpPr/>
          <p:nvPr/>
        </p:nvSpPr>
        <p:spPr>
          <a:xfrm>
            <a:off x="3747556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직사각형 109">
            <a:extLst>
              <a:ext uri="{FF2B5EF4-FFF2-40B4-BE49-F238E27FC236}">
                <a16:creationId xmlns:a16="http://schemas.microsoft.com/office/drawing/2014/main" id="{D1012220-45FB-4F83-8B95-91FA1CB97529}"/>
              </a:ext>
            </a:extLst>
          </p:cNvPr>
          <p:cNvSpPr/>
          <p:nvPr/>
        </p:nvSpPr>
        <p:spPr>
          <a:xfrm>
            <a:off x="4044257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직사각형 110">
            <a:extLst>
              <a:ext uri="{FF2B5EF4-FFF2-40B4-BE49-F238E27FC236}">
                <a16:creationId xmlns:a16="http://schemas.microsoft.com/office/drawing/2014/main" id="{1DE762A1-977A-48C8-90CD-EA21BE131452}"/>
              </a:ext>
            </a:extLst>
          </p:cNvPr>
          <p:cNvSpPr/>
          <p:nvPr/>
        </p:nvSpPr>
        <p:spPr>
          <a:xfrm>
            <a:off x="2573180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직사각형 111">
            <a:extLst>
              <a:ext uri="{FF2B5EF4-FFF2-40B4-BE49-F238E27FC236}">
                <a16:creationId xmlns:a16="http://schemas.microsoft.com/office/drawing/2014/main" id="{AB184AD2-55A6-456D-9F43-A1FC118EBB12}"/>
              </a:ext>
            </a:extLst>
          </p:cNvPr>
          <p:cNvSpPr/>
          <p:nvPr/>
        </p:nvSpPr>
        <p:spPr>
          <a:xfrm>
            <a:off x="287010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직사각형 112">
            <a:extLst>
              <a:ext uri="{FF2B5EF4-FFF2-40B4-BE49-F238E27FC236}">
                <a16:creationId xmlns:a16="http://schemas.microsoft.com/office/drawing/2014/main" id="{51F6CD9E-0B7D-4E9C-B35B-296839A42779}"/>
              </a:ext>
            </a:extLst>
          </p:cNvPr>
          <p:cNvSpPr/>
          <p:nvPr/>
        </p:nvSpPr>
        <p:spPr>
          <a:xfrm>
            <a:off x="3160255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직사각형 113">
            <a:extLst>
              <a:ext uri="{FF2B5EF4-FFF2-40B4-BE49-F238E27FC236}">
                <a16:creationId xmlns:a16="http://schemas.microsoft.com/office/drawing/2014/main" id="{32812589-8068-4199-85D8-021D7CE17BB8}"/>
              </a:ext>
            </a:extLst>
          </p:cNvPr>
          <p:cNvSpPr/>
          <p:nvPr/>
        </p:nvSpPr>
        <p:spPr>
          <a:xfrm>
            <a:off x="3457182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직사각형 118">
            <a:extLst>
              <a:ext uri="{FF2B5EF4-FFF2-40B4-BE49-F238E27FC236}">
                <a16:creationId xmlns:a16="http://schemas.microsoft.com/office/drawing/2014/main" id="{93ADEA9F-0BA4-4E4E-B566-75746530A9C1}"/>
              </a:ext>
            </a:extLst>
          </p:cNvPr>
          <p:cNvSpPr/>
          <p:nvPr/>
        </p:nvSpPr>
        <p:spPr>
          <a:xfrm>
            <a:off x="3747556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직사각형 119">
            <a:extLst>
              <a:ext uri="{FF2B5EF4-FFF2-40B4-BE49-F238E27FC236}">
                <a16:creationId xmlns:a16="http://schemas.microsoft.com/office/drawing/2014/main" id="{C7F508DB-CFB4-40ED-A25B-57E4AEED4B70}"/>
              </a:ext>
            </a:extLst>
          </p:cNvPr>
          <p:cNvSpPr/>
          <p:nvPr/>
        </p:nvSpPr>
        <p:spPr>
          <a:xfrm>
            <a:off x="4044257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직사각형 92">
            <a:extLst>
              <a:ext uri="{FF2B5EF4-FFF2-40B4-BE49-F238E27FC236}">
                <a16:creationId xmlns:a16="http://schemas.microsoft.com/office/drawing/2014/main" id="{5956FC1A-F601-46E8-87DC-B66AF05C5CFD}"/>
              </a:ext>
            </a:extLst>
          </p:cNvPr>
          <p:cNvSpPr/>
          <p:nvPr/>
        </p:nvSpPr>
        <p:spPr>
          <a:xfrm>
            <a:off x="4328674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직사각형 93">
            <a:extLst>
              <a:ext uri="{FF2B5EF4-FFF2-40B4-BE49-F238E27FC236}">
                <a16:creationId xmlns:a16="http://schemas.microsoft.com/office/drawing/2014/main" id="{5F4150AB-10F4-4951-BD84-3E2362F00DA0}"/>
              </a:ext>
            </a:extLst>
          </p:cNvPr>
          <p:cNvSpPr/>
          <p:nvPr/>
        </p:nvSpPr>
        <p:spPr>
          <a:xfrm>
            <a:off x="4625601" y="1726273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직사각형 96">
            <a:extLst>
              <a:ext uri="{FF2B5EF4-FFF2-40B4-BE49-F238E27FC236}">
                <a16:creationId xmlns:a16="http://schemas.microsoft.com/office/drawing/2014/main" id="{19C64F67-C27E-492F-AE55-F565AB0BC35A}"/>
              </a:ext>
            </a:extLst>
          </p:cNvPr>
          <p:cNvSpPr/>
          <p:nvPr/>
        </p:nvSpPr>
        <p:spPr>
          <a:xfrm>
            <a:off x="4328674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직사각형 97">
            <a:extLst>
              <a:ext uri="{FF2B5EF4-FFF2-40B4-BE49-F238E27FC236}">
                <a16:creationId xmlns:a16="http://schemas.microsoft.com/office/drawing/2014/main" id="{448D3EA4-2383-4624-BADA-C5A8735A6B7B}"/>
              </a:ext>
            </a:extLst>
          </p:cNvPr>
          <p:cNvSpPr/>
          <p:nvPr/>
        </p:nvSpPr>
        <p:spPr>
          <a:xfrm>
            <a:off x="4625601" y="1429572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직사각형 104">
            <a:extLst>
              <a:ext uri="{FF2B5EF4-FFF2-40B4-BE49-F238E27FC236}">
                <a16:creationId xmlns:a16="http://schemas.microsoft.com/office/drawing/2014/main" id="{3AFC0779-D9F7-49C2-B21E-3524E8F016AB}"/>
              </a:ext>
            </a:extLst>
          </p:cNvPr>
          <p:cNvSpPr/>
          <p:nvPr/>
        </p:nvSpPr>
        <p:spPr>
          <a:xfrm>
            <a:off x="4328674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직사각형 105">
            <a:extLst>
              <a:ext uri="{FF2B5EF4-FFF2-40B4-BE49-F238E27FC236}">
                <a16:creationId xmlns:a16="http://schemas.microsoft.com/office/drawing/2014/main" id="{6FEBEB6D-F13B-4250-9210-1DCA2A95F7F6}"/>
              </a:ext>
            </a:extLst>
          </p:cNvPr>
          <p:cNvSpPr/>
          <p:nvPr/>
        </p:nvSpPr>
        <p:spPr>
          <a:xfrm>
            <a:off x="4625601" y="1144220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직사각형 110">
            <a:extLst>
              <a:ext uri="{FF2B5EF4-FFF2-40B4-BE49-F238E27FC236}">
                <a16:creationId xmlns:a16="http://schemas.microsoft.com/office/drawing/2014/main" id="{12F7B687-E153-4365-8F51-EA70691CD67C}"/>
              </a:ext>
            </a:extLst>
          </p:cNvPr>
          <p:cNvSpPr/>
          <p:nvPr/>
        </p:nvSpPr>
        <p:spPr>
          <a:xfrm>
            <a:off x="4328674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8" name="직사각형 111">
            <a:extLst>
              <a:ext uri="{FF2B5EF4-FFF2-40B4-BE49-F238E27FC236}">
                <a16:creationId xmlns:a16="http://schemas.microsoft.com/office/drawing/2014/main" id="{98ED6B1A-3E55-48B9-AD97-95DA84EEF921}"/>
              </a:ext>
            </a:extLst>
          </p:cNvPr>
          <p:cNvSpPr/>
          <p:nvPr/>
        </p:nvSpPr>
        <p:spPr>
          <a:xfrm>
            <a:off x="4625601" y="847519"/>
            <a:ext cx="296249" cy="2962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직사각형 23">
            <a:extLst>
              <a:ext uri="{FF2B5EF4-FFF2-40B4-BE49-F238E27FC236}">
                <a16:creationId xmlns:a16="http://schemas.microsoft.com/office/drawing/2014/main" id="{60DD1581-E7EF-437F-BB28-FBA749EEF6C7}"/>
              </a:ext>
            </a:extLst>
          </p:cNvPr>
          <p:cNvSpPr/>
          <p:nvPr/>
        </p:nvSpPr>
        <p:spPr>
          <a:xfrm>
            <a:off x="10569600" y="3053520"/>
            <a:ext cx="459000" cy="45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직사각형 24">
            <a:extLst>
              <a:ext uri="{FF2B5EF4-FFF2-40B4-BE49-F238E27FC236}">
                <a16:creationId xmlns:a16="http://schemas.microsoft.com/office/drawing/2014/main" id="{E4F14A06-54EE-438B-A434-6AA1D1A55273}"/>
              </a:ext>
            </a:extLst>
          </p:cNvPr>
          <p:cNvSpPr/>
          <p:nvPr/>
        </p:nvSpPr>
        <p:spPr>
          <a:xfrm>
            <a:off x="10569600" y="2109960"/>
            <a:ext cx="459000" cy="45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직사각형 25">
            <a:extLst>
              <a:ext uri="{FF2B5EF4-FFF2-40B4-BE49-F238E27FC236}">
                <a16:creationId xmlns:a16="http://schemas.microsoft.com/office/drawing/2014/main" id="{9585E8BF-EAEE-4A81-BAEF-0F1AE2FA9AE4}"/>
              </a:ext>
            </a:extLst>
          </p:cNvPr>
          <p:cNvSpPr/>
          <p:nvPr/>
        </p:nvSpPr>
        <p:spPr>
          <a:xfrm>
            <a:off x="10569600" y="1166040"/>
            <a:ext cx="459000" cy="459000"/>
          </a:xfrm>
          <a:prstGeom prst="rect">
            <a:avLst/>
          </a:prstGeom>
          <a:solidFill>
            <a:schemeClr val="accent6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TextBox 6">
            <a:extLst>
              <a:ext uri="{FF2B5EF4-FFF2-40B4-BE49-F238E27FC236}">
                <a16:creationId xmlns:a16="http://schemas.microsoft.com/office/drawing/2014/main" id="{6AE9958D-15A1-4FD2-A190-617D4568D6D6}"/>
              </a:ext>
            </a:extLst>
          </p:cNvPr>
          <p:cNvSpPr/>
          <p:nvPr/>
        </p:nvSpPr>
        <p:spPr>
          <a:xfrm>
            <a:off x="11066040" y="3053520"/>
            <a:ext cx="65088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0m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3" name="TextBox 7">
            <a:extLst>
              <a:ext uri="{FF2B5EF4-FFF2-40B4-BE49-F238E27FC236}">
                <a16:creationId xmlns:a16="http://schemas.microsoft.com/office/drawing/2014/main" id="{95D8CEF4-CF92-443A-B8E7-CA67A84B3889}"/>
              </a:ext>
            </a:extLst>
          </p:cNvPr>
          <p:cNvSpPr/>
          <p:nvPr/>
        </p:nvSpPr>
        <p:spPr>
          <a:xfrm>
            <a:off x="11066040" y="211320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spc="-1" dirty="0">
                <a:solidFill>
                  <a:srgbClr val="000000"/>
                </a:solidFill>
                <a:latin typeface="맑은 고딕"/>
                <a:ea typeface="DejaVu Sans"/>
              </a:rPr>
              <a:t>6</a:t>
            </a: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4" name="TextBox 8">
            <a:extLst>
              <a:ext uri="{FF2B5EF4-FFF2-40B4-BE49-F238E27FC236}">
                <a16:creationId xmlns:a16="http://schemas.microsoft.com/office/drawing/2014/main" id="{086ED237-F6BC-4249-84EB-B5F449BD68EB}"/>
              </a:ext>
            </a:extLst>
          </p:cNvPr>
          <p:cNvSpPr/>
          <p:nvPr/>
        </p:nvSpPr>
        <p:spPr>
          <a:xfrm>
            <a:off x="11066040" y="1173240"/>
            <a:ext cx="65088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0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12m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245" name="TextBox 12">
            <a:extLst>
              <a:ext uri="{FF2B5EF4-FFF2-40B4-BE49-F238E27FC236}">
                <a16:creationId xmlns:a16="http://schemas.microsoft.com/office/drawing/2014/main" id="{EE2F11D6-27A5-4109-AD2E-161314DE97F7}"/>
              </a:ext>
            </a:extLst>
          </p:cNvPr>
          <p:cNvSpPr/>
          <p:nvPr/>
        </p:nvSpPr>
        <p:spPr>
          <a:xfrm>
            <a:off x="9679320" y="305352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0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6" name="TextBox 13">
            <a:extLst>
              <a:ext uri="{FF2B5EF4-FFF2-40B4-BE49-F238E27FC236}">
                <a16:creationId xmlns:a16="http://schemas.microsoft.com/office/drawing/2014/main" id="{E02AF464-13F6-449E-A38C-8310F79A5D54}"/>
              </a:ext>
            </a:extLst>
          </p:cNvPr>
          <p:cNvSpPr/>
          <p:nvPr/>
        </p:nvSpPr>
        <p:spPr>
          <a:xfrm>
            <a:off x="9679320" y="211320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1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7" name="TextBox 14">
            <a:extLst>
              <a:ext uri="{FF2B5EF4-FFF2-40B4-BE49-F238E27FC236}">
                <a16:creationId xmlns:a16="http://schemas.microsoft.com/office/drawing/2014/main" id="{E64D3696-C9CE-4D38-8E18-CD45AA7ADF82}"/>
              </a:ext>
            </a:extLst>
          </p:cNvPr>
          <p:cNvSpPr/>
          <p:nvPr/>
        </p:nvSpPr>
        <p:spPr>
          <a:xfrm>
            <a:off x="9679320" y="1173240"/>
            <a:ext cx="977040" cy="333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1" strike="noStrike" spc="-1" dirty="0">
                <a:solidFill>
                  <a:srgbClr val="000000"/>
                </a:solidFill>
                <a:latin typeface="맑은 고딕"/>
                <a:ea typeface="DejaVu Sans"/>
              </a:rPr>
              <a:t>Lv. 2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49" name="직사각형 190">
            <a:extLst>
              <a:ext uri="{FF2B5EF4-FFF2-40B4-BE49-F238E27FC236}">
                <a16:creationId xmlns:a16="http://schemas.microsoft.com/office/drawing/2014/main" id="{12E2B80E-345D-4D25-AAF8-5D2E4F2A1C9A}"/>
              </a:ext>
            </a:extLst>
          </p:cNvPr>
          <p:cNvSpPr/>
          <p:nvPr/>
        </p:nvSpPr>
        <p:spPr>
          <a:xfrm>
            <a:off x="3472997" y="6100056"/>
            <a:ext cx="558750" cy="70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8C6C6DC-CAC1-421B-825A-FDEB4D7F6BE9}"/>
              </a:ext>
            </a:extLst>
          </p:cNvPr>
          <p:cNvCxnSpPr>
            <a:cxnSpLocks/>
          </p:cNvCxnSpPr>
          <p:nvPr/>
        </p:nvCxnSpPr>
        <p:spPr>
          <a:xfrm flipV="1">
            <a:off x="3747556" y="6286515"/>
            <a:ext cx="0" cy="252885"/>
          </a:xfrm>
          <a:prstGeom prst="straightConnector1">
            <a:avLst/>
          </a:prstGeom>
          <a:noFill/>
          <a:ln w="28575">
            <a:solidFill>
              <a:srgbClr val="FFC000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sp>
        <p:nvSpPr>
          <p:cNvPr id="254" name="직사각형 190">
            <a:extLst>
              <a:ext uri="{FF2B5EF4-FFF2-40B4-BE49-F238E27FC236}">
                <a16:creationId xmlns:a16="http://schemas.microsoft.com/office/drawing/2014/main" id="{9854B330-FCCF-4364-AD55-DDE8585DE315}"/>
              </a:ext>
            </a:extLst>
          </p:cNvPr>
          <p:cNvSpPr/>
          <p:nvPr/>
        </p:nvSpPr>
        <p:spPr>
          <a:xfrm>
            <a:off x="3472997" y="856570"/>
            <a:ext cx="558750" cy="70576"/>
          </a:xfrm>
          <a:prstGeom prst="rect">
            <a:avLst/>
          </a:prstGeom>
          <a:solidFill>
            <a:srgbClr val="99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cxnSp>
        <p:nvCxnSpPr>
          <p:cNvPr id="255" name="직선 화살표 연결선 254">
            <a:extLst>
              <a:ext uri="{FF2B5EF4-FFF2-40B4-BE49-F238E27FC236}">
                <a16:creationId xmlns:a16="http://schemas.microsoft.com/office/drawing/2014/main" id="{A184C90E-4C66-4330-8B1D-306804E9B7D8}"/>
              </a:ext>
            </a:extLst>
          </p:cNvPr>
          <p:cNvCxnSpPr>
            <a:cxnSpLocks/>
          </p:cNvCxnSpPr>
          <p:nvPr/>
        </p:nvCxnSpPr>
        <p:spPr>
          <a:xfrm flipV="1">
            <a:off x="3747556" y="508320"/>
            <a:ext cx="0" cy="252885"/>
          </a:xfrm>
          <a:prstGeom prst="straightConnector1">
            <a:avLst/>
          </a:prstGeom>
          <a:noFill/>
          <a:ln w="28575">
            <a:solidFill>
              <a:srgbClr val="9966FF"/>
            </a:solidFill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cxnSp>
      <p:cxnSp>
        <p:nvCxnSpPr>
          <p:cNvPr id="256" name="직선 화살표 연결선 255">
            <a:extLst>
              <a:ext uri="{FF2B5EF4-FFF2-40B4-BE49-F238E27FC236}">
                <a16:creationId xmlns:a16="http://schemas.microsoft.com/office/drawing/2014/main" id="{B9E652F4-4FEE-4ECD-BF14-292665592F73}"/>
              </a:ext>
            </a:extLst>
          </p:cNvPr>
          <p:cNvCxnSpPr/>
          <p:nvPr/>
        </p:nvCxnSpPr>
        <p:spPr>
          <a:xfrm>
            <a:off x="5011838" y="4238414"/>
            <a:ext cx="520861" cy="0"/>
          </a:xfrm>
          <a:prstGeom prst="straightConnector1">
            <a:avLst/>
          </a:prstGeom>
          <a:ln w="38100">
            <a:solidFill>
              <a:srgbClr val="9966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345">
            <a:extLst>
              <a:ext uri="{FF2B5EF4-FFF2-40B4-BE49-F238E27FC236}">
                <a16:creationId xmlns:a16="http://schemas.microsoft.com/office/drawing/2014/main" id="{BC14468B-66C1-4981-B230-F29D8EDB08D4}"/>
              </a:ext>
            </a:extLst>
          </p:cNvPr>
          <p:cNvSpPr/>
          <p:nvPr/>
        </p:nvSpPr>
        <p:spPr>
          <a:xfrm>
            <a:off x="5555426" y="4095113"/>
            <a:ext cx="2624158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버튼</a:t>
            </a:r>
            <a:r>
              <a:rPr lang="en-US" altLang="ko-KR" sz="1400" spc="-1" dirty="0">
                <a:solidFill>
                  <a:srgbClr val="000000"/>
                </a:solidFill>
                <a:latin typeface="맑은 고딕"/>
              </a:rPr>
              <a:t>, </a:t>
            </a:r>
            <a:r>
              <a:rPr lang="ko-KR" altLang="en-US" sz="1400" spc="-1" dirty="0">
                <a:solidFill>
                  <a:srgbClr val="000000"/>
                </a:solidFill>
                <a:latin typeface="맑은 고딕"/>
              </a:rPr>
              <a:t>누르는 동안 출구가 열림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4536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1827</TotalTime>
  <Words>819</Words>
  <Application>Microsoft Office PowerPoint</Application>
  <PresentationFormat>와이드스크린</PresentationFormat>
  <Paragraphs>343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StarSymbol</vt:lpstr>
      <vt:lpstr>맑은 고딕</vt:lpstr>
      <vt:lpstr>Arial</vt:lpstr>
      <vt:lpstr>Symbol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윤지성</dc:creator>
  <dc:description/>
  <cp:lastModifiedBy>남 상현</cp:lastModifiedBy>
  <cp:revision>101</cp:revision>
  <dcterms:created xsi:type="dcterms:W3CDTF">2022-04-14T06:34:29Z</dcterms:created>
  <dcterms:modified xsi:type="dcterms:W3CDTF">2022-05-11T09:56:13Z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11</vt:i4>
  </property>
</Properties>
</file>