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  <p:sldId id="278" r:id="rId20"/>
    <p:sldId id="280" r:id="rId21"/>
    <p:sldId id="282" r:id="rId22"/>
    <p:sldId id="279" r:id="rId23"/>
    <p:sldId id="281" r:id="rId24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9966FF"/>
    <a:srgbClr val="CC66FF"/>
    <a:srgbClr val="6986FF"/>
    <a:srgbClr val="33CCCC"/>
    <a:srgbClr val="0022B0"/>
    <a:srgbClr val="335AFF"/>
    <a:srgbClr val="E6E6E6"/>
    <a:srgbClr val="28A3A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>
        <p:scale>
          <a:sx n="75" d="100"/>
          <a:sy n="75" d="100"/>
        </p:scale>
        <p:origin x="1042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DF992-3983-40FE-9823-1F4F4377BFC0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9F6F1-32B8-4593-9E48-C59F201592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5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46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34g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ABE79A0-3FCA-28C6-A50B-15695605C070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B1607E4-3080-756D-C04F-D8F28B31EE1F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3B40C4C-6306-CD2B-CBEC-E44FCB5D3DBE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1301F81-7C47-A9C1-1967-66EF72FD8972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3B86B0B-8573-1DF6-ED82-1BB7F874CC26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FA391B49-D9D4-8712-11B7-BDF6B409EC0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0A2047-DB5C-7B4C-5CFE-2C47551A6E9B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6B7E27-C15D-F776-4ED5-BA5C499DE7A1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57">
            <a:extLst>
              <a:ext uri="{FF2B5EF4-FFF2-40B4-BE49-F238E27FC236}">
                <a16:creationId xmlns:a16="http://schemas.microsoft.com/office/drawing/2014/main" id="{D3433FB3-D43D-7D26-4E95-06B596534576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F03E744-B552-F8AB-28EC-91685A959A0F}"/>
              </a:ext>
            </a:extLst>
          </p:cNvPr>
          <p:cNvCxnSpPr>
            <a:stCxn id="2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0EB012FC-80E2-3250-C719-1DB60E1B33D2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72" name="직사각형 157">
            <a:extLst>
              <a:ext uri="{FF2B5EF4-FFF2-40B4-BE49-F238E27FC236}">
                <a16:creationId xmlns:a16="http://schemas.microsoft.com/office/drawing/2014/main" id="{A7559425-29CE-61E9-3270-A7A36CC57A8C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53560D7C-24D1-89AF-37EE-8540F85B99E4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6D844E-AD65-528E-BDE8-C62B6A24F4B8}"/>
              </a:ext>
            </a:extLst>
          </p:cNvPr>
          <p:cNvSpPr/>
          <p:nvPr/>
        </p:nvSpPr>
        <p:spPr>
          <a:xfrm>
            <a:off x="5268309" y="2378943"/>
            <a:ext cx="2589427" cy="60965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C18D0AF-78D9-3DDE-7DFE-46BE604431F7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611F586-C39F-A08C-29EC-58018CB2D3FE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57">
            <a:extLst>
              <a:ext uri="{FF2B5EF4-FFF2-40B4-BE49-F238E27FC236}">
                <a16:creationId xmlns:a16="http://schemas.microsoft.com/office/drawing/2014/main" id="{2CD49A8E-0F80-9FF9-EF85-3A84D882EDA5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94" name="직사각형 157">
            <a:extLst>
              <a:ext uri="{FF2B5EF4-FFF2-40B4-BE49-F238E27FC236}">
                <a16:creationId xmlns:a16="http://schemas.microsoft.com/office/drawing/2014/main" id="{E491D482-B10E-F109-900F-4CD39883466F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7724973-92BD-067F-103C-B897AE9EB13B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29CB5CB7-A305-37A8-D755-7D770980C04B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4E32929D-408B-B786-9545-62C1EF09065E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8FB1F-6FC2-4B7D-69CC-4F603E60B669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8BA00806-F0CC-FD4A-4923-C4536D8492E7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09" name="직사각형 157">
            <a:extLst>
              <a:ext uri="{FF2B5EF4-FFF2-40B4-BE49-F238E27FC236}">
                <a16:creationId xmlns:a16="http://schemas.microsoft.com/office/drawing/2014/main" id="{FDDD9E65-DEFA-C40B-5D09-9FC4C4163436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7">
            <a:extLst>
              <a:ext uri="{FF2B5EF4-FFF2-40B4-BE49-F238E27FC236}">
                <a16:creationId xmlns:a16="http://schemas.microsoft.com/office/drawing/2014/main" id="{11A6B8E0-D8CD-114C-5D49-40A6FF2BCBCF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7D1AD49-81D5-968C-C8DE-F062F48A0254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E8D81F2-451C-46FF-4E23-569B3C801445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6D9E43-E413-8C8E-9A07-7B5E225D7D5D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C42218-3A31-3F99-AC3F-1FA73C8347BB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9233ED67-1795-7E9A-670D-A3B83C912182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A5FA72-4549-7934-C3B9-F3424C56721B}"/>
              </a:ext>
            </a:extLst>
          </p:cNvPr>
          <p:cNvCxnSpPr>
            <a:cxnSpLocks/>
          </p:cNvCxnSpPr>
          <p:nvPr/>
        </p:nvCxnSpPr>
        <p:spPr>
          <a:xfrm>
            <a:off x="3835153" y="1490261"/>
            <a:ext cx="1393795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4CA244D-1C2D-DEC0-8751-A697CA33578F}"/>
              </a:ext>
            </a:extLst>
          </p:cNvPr>
          <p:cNvCxnSpPr>
            <a:cxnSpLocks/>
          </p:cNvCxnSpPr>
          <p:nvPr/>
        </p:nvCxnSpPr>
        <p:spPr>
          <a:xfrm>
            <a:off x="8010677" y="2972464"/>
            <a:ext cx="0" cy="61423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09CB029-D8B9-23F5-2CA9-7E93E92DBD42}"/>
              </a:ext>
            </a:extLst>
          </p:cNvPr>
          <p:cNvCxnSpPr>
            <a:cxnSpLocks/>
          </p:cNvCxnSpPr>
          <p:nvPr/>
        </p:nvCxnSpPr>
        <p:spPr>
          <a:xfrm>
            <a:off x="8010677" y="4971617"/>
            <a:ext cx="0" cy="69245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2DB0FC7E-32B9-AFFC-33B9-8BC1A94C413F}"/>
              </a:ext>
            </a:extLst>
          </p:cNvPr>
          <p:cNvCxnSpPr>
            <a:cxnSpLocks/>
          </p:cNvCxnSpPr>
          <p:nvPr/>
        </p:nvCxnSpPr>
        <p:spPr>
          <a:xfrm>
            <a:off x="8010677" y="1695757"/>
            <a:ext cx="0" cy="68358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76B9C487-CC41-79C2-411D-31073730812E}"/>
              </a:ext>
            </a:extLst>
          </p:cNvPr>
          <p:cNvCxnSpPr>
            <a:cxnSpLocks/>
          </p:cNvCxnSpPr>
          <p:nvPr/>
        </p:nvCxnSpPr>
        <p:spPr>
          <a:xfrm>
            <a:off x="5379868" y="1490261"/>
            <a:ext cx="62143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>
            <a:extLst>
              <a:ext uri="{FF2B5EF4-FFF2-40B4-BE49-F238E27FC236}">
                <a16:creationId xmlns:a16="http://schemas.microsoft.com/office/drawing/2014/main" id="{4E49DFA0-01AF-AE45-FC2A-ECE8F016D5BB}"/>
              </a:ext>
            </a:extLst>
          </p:cNvPr>
          <p:cNvCxnSpPr>
            <a:cxnSpLocks/>
          </p:cNvCxnSpPr>
          <p:nvPr/>
        </p:nvCxnSpPr>
        <p:spPr>
          <a:xfrm>
            <a:off x="6134470" y="1490261"/>
            <a:ext cx="79011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CC079613-07DE-21DF-6399-92DF4ABA246D}"/>
              </a:ext>
            </a:extLst>
          </p:cNvPr>
          <p:cNvCxnSpPr>
            <a:cxnSpLocks/>
          </p:cNvCxnSpPr>
          <p:nvPr/>
        </p:nvCxnSpPr>
        <p:spPr>
          <a:xfrm>
            <a:off x="7032823" y="1490261"/>
            <a:ext cx="79728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889011A5-3669-02A3-E252-7943ABC2C824}"/>
              </a:ext>
            </a:extLst>
          </p:cNvPr>
          <p:cNvCxnSpPr>
            <a:cxnSpLocks/>
          </p:cNvCxnSpPr>
          <p:nvPr/>
        </p:nvCxnSpPr>
        <p:spPr>
          <a:xfrm flipV="1">
            <a:off x="6068373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4A64C722-B2DF-6A85-094E-B6AA8B45CA81}"/>
              </a:ext>
            </a:extLst>
          </p:cNvPr>
          <p:cNvCxnSpPr>
            <a:cxnSpLocks/>
          </p:cNvCxnSpPr>
          <p:nvPr/>
        </p:nvCxnSpPr>
        <p:spPr>
          <a:xfrm flipV="1">
            <a:off x="242809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E347DD0A-0AC4-6904-8D71-62C963E5D11D}"/>
              </a:ext>
            </a:extLst>
          </p:cNvPr>
          <p:cNvCxnSpPr>
            <a:cxnSpLocks/>
          </p:cNvCxnSpPr>
          <p:nvPr/>
        </p:nvCxnSpPr>
        <p:spPr>
          <a:xfrm flipV="1">
            <a:off x="5292271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CE595322-61D2-BD31-134A-7C85D57A1632}"/>
              </a:ext>
            </a:extLst>
          </p:cNvPr>
          <p:cNvCxnSpPr>
            <a:cxnSpLocks/>
          </p:cNvCxnSpPr>
          <p:nvPr/>
        </p:nvCxnSpPr>
        <p:spPr>
          <a:xfrm flipV="1">
            <a:off x="6992312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80BF74B0-3BCC-498F-3A2B-F6B4967B419C}"/>
              </a:ext>
            </a:extLst>
          </p:cNvPr>
          <p:cNvCxnSpPr>
            <a:cxnSpLocks/>
          </p:cNvCxnSpPr>
          <p:nvPr/>
        </p:nvCxnSpPr>
        <p:spPr>
          <a:xfrm flipV="1">
            <a:off x="7857736" y="1490261"/>
            <a:ext cx="0" cy="8944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70C3B3A5-0D13-4D6A-7CB9-DACC658EB4D9}"/>
              </a:ext>
            </a:extLst>
          </p:cNvPr>
          <p:cNvCxnSpPr/>
          <p:nvPr/>
        </p:nvCxnSpPr>
        <p:spPr>
          <a:xfrm>
            <a:off x="6992312" y="1659624"/>
            <a:ext cx="99820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2500B700-BDA4-AF6E-F936-4C700EAE712E}"/>
              </a:ext>
            </a:extLst>
          </p:cNvPr>
          <p:cNvCxnSpPr>
            <a:cxnSpLocks/>
          </p:cNvCxnSpPr>
          <p:nvPr/>
        </p:nvCxnSpPr>
        <p:spPr>
          <a:xfrm>
            <a:off x="7847799" y="244262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E42FC2C5-A8FA-ACAD-F3FA-9E1B8E557382}"/>
              </a:ext>
            </a:extLst>
          </p:cNvPr>
          <p:cNvCxnSpPr>
            <a:cxnSpLocks/>
          </p:cNvCxnSpPr>
          <p:nvPr/>
        </p:nvCxnSpPr>
        <p:spPr>
          <a:xfrm>
            <a:off x="7847799" y="3656839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연결선 264">
            <a:extLst>
              <a:ext uri="{FF2B5EF4-FFF2-40B4-BE49-F238E27FC236}">
                <a16:creationId xmlns:a16="http://schemas.microsoft.com/office/drawing/2014/main" id="{76CD14AF-2C07-1528-FAF8-B70F059EEDD0}"/>
              </a:ext>
            </a:extLst>
          </p:cNvPr>
          <p:cNvCxnSpPr>
            <a:cxnSpLocks/>
          </p:cNvCxnSpPr>
          <p:nvPr/>
        </p:nvCxnSpPr>
        <p:spPr>
          <a:xfrm>
            <a:off x="7847799" y="4873162"/>
            <a:ext cx="16287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>
            <a:extLst>
              <a:ext uri="{FF2B5EF4-FFF2-40B4-BE49-F238E27FC236}">
                <a16:creationId xmlns:a16="http://schemas.microsoft.com/office/drawing/2014/main" id="{D73F479B-216E-AADA-C653-84B45AE32DBE}"/>
              </a:ext>
            </a:extLst>
          </p:cNvPr>
          <p:cNvCxnSpPr>
            <a:cxnSpLocks/>
          </p:cNvCxnSpPr>
          <p:nvPr/>
        </p:nvCxnSpPr>
        <p:spPr>
          <a:xfrm flipV="1">
            <a:off x="3265833" y="1490261"/>
            <a:ext cx="0" cy="336306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077CAE78-CEEC-E0B6-DA6D-FB1B462B5C40}"/>
              </a:ext>
            </a:extLst>
          </p:cNvPr>
          <p:cNvCxnSpPr>
            <a:cxnSpLocks/>
          </p:cNvCxnSpPr>
          <p:nvPr/>
        </p:nvCxnSpPr>
        <p:spPr>
          <a:xfrm>
            <a:off x="2512381" y="1490261"/>
            <a:ext cx="68358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직사각형 29">
            <a:extLst>
              <a:ext uri="{FF2B5EF4-FFF2-40B4-BE49-F238E27FC236}">
                <a16:creationId xmlns:a16="http://schemas.microsoft.com/office/drawing/2014/main" id="{CD8BC9B1-48A0-93B5-6BB0-424CE27AC0F7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600" spc="-1" dirty="0">
                <a:latin typeface="Arial"/>
              </a:rPr>
              <a:t>전체 맵 길이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5BFF5E1A-395D-D79D-1F2E-8934431D0229}"/>
              </a:ext>
            </a:extLst>
          </p:cNvPr>
          <p:cNvCxnSpPr>
            <a:cxnSpLocks/>
          </p:cNvCxnSpPr>
          <p:nvPr/>
        </p:nvCxnSpPr>
        <p:spPr>
          <a:xfrm>
            <a:off x="8010677" y="3719865"/>
            <a:ext cx="0" cy="1100831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635AEAEF-334D-1891-BD51-7FBF9EF93DA3}"/>
              </a:ext>
            </a:extLst>
          </p:cNvPr>
          <p:cNvCxnSpPr>
            <a:cxnSpLocks/>
          </p:cNvCxnSpPr>
          <p:nvPr/>
        </p:nvCxnSpPr>
        <p:spPr>
          <a:xfrm flipV="1">
            <a:off x="3790765" y="1490261"/>
            <a:ext cx="0" cy="95236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A16F63DD-3223-4665-0184-425CB905BD9F}"/>
              </a:ext>
            </a:extLst>
          </p:cNvPr>
          <p:cNvCxnSpPr>
            <a:cxnSpLocks/>
          </p:cNvCxnSpPr>
          <p:nvPr/>
        </p:nvCxnSpPr>
        <p:spPr>
          <a:xfrm>
            <a:off x="3298269" y="1490261"/>
            <a:ext cx="448108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9E4FDE74-6B96-639C-ECC8-82A24C54E488}"/>
              </a:ext>
            </a:extLst>
          </p:cNvPr>
          <p:cNvSpPr txBox="1"/>
          <p:nvPr/>
        </p:nvSpPr>
        <p:spPr>
          <a:xfrm>
            <a:off x="2532695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18B9421-4CFF-1D8C-78AB-9125F8A4F04C}"/>
              </a:ext>
            </a:extLst>
          </p:cNvPr>
          <p:cNvSpPr txBox="1"/>
          <p:nvPr/>
        </p:nvSpPr>
        <p:spPr>
          <a:xfrm>
            <a:off x="317878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A23E934A-F358-214A-AF39-F0464FC310BB}"/>
              </a:ext>
            </a:extLst>
          </p:cNvPr>
          <p:cNvSpPr txBox="1"/>
          <p:nvPr/>
        </p:nvSpPr>
        <p:spPr>
          <a:xfrm>
            <a:off x="4172781" y="126111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641D45C-156C-27D2-A4B9-A36EC5AE5187}"/>
              </a:ext>
            </a:extLst>
          </p:cNvPr>
          <p:cNvSpPr txBox="1"/>
          <p:nvPr/>
        </p:nvSpPr>
        <p:spPr>
          <a:xfrm>
            <a:off x="535329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C8FA6F06-45E1-E432-D567-2F44DD2D42CF}"/>
              </a:ext>
            </a:extLst>
          </p:cNvPr>
          <p:cNvSpPr txBox="1"/>
          <p:nvPr/>
        </p:nvSpPr>
        <p:spPr>
          <a:xfrm>
            <a:off x="6222867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5974A62-96E9-62E8-C317-FD11EDDCD202}"/>
              </a:ext>
            </a:extLst>
          </p:cNvPr>
          <p:cNvSpPr txBox="1"/>
          <p:nvPr/>
        </p:nvSpPr>
        <p:spPr>
          <a:xfrm>
            <a:off x="711250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04B1B1C-FB8B-9312-16B3-713B4B66A069}"/>
              </a:ext>
            </a:extLst>
          </p:cNvPr>
          <p:cNvSpPr txBox="1"/>
          <p:nvPr/>
        </p:nvSpPr>
        <p:spPr>
          <a:xfrm>
            <a:off x="8054897" y="18692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D8B09D6E-81DD-F242-FBE6-5331895F3C28}"/>
              </a:ext>
            </a:extLst>
          </p:cNvPr>
          <p:cNvSpPr txBox="1"/>
          <p:nvPr/>
        </p:nvSpPr>
        <p:spPr>
          <a:xfrm>
            <a:off x="8054897" y="315392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0AE98DE6-6DC9-9619-A00D-B92D98D3E1BF}"/>
              </a:ext>
            </a:extLst>
          </p:cNvPr>
          <p:cNvSpPr txBox="1"/>
          <p:nvPr/>
        </p:nvSpPr>
        <p:spPr>
          <a:xfrm>
            <a:off x="8054897" y="415434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A2D0A79-CA88-613A-D090-D2E5457BF511}"/>
              </a:ext>
            </a:extLst>
          </p:cNvPr>
          <p:cNvSpPr txBox="1"/>
          <p:nvPr/>
        </p:nvSpPr>
        <p:spPr>
          <a:xfrm>
            <a:off x="8054897" y="517934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D10CA5FC-4C6F-3C1B-71B3-D0B7DD42F4B3}"/>
              </a:ext>
            </a:extLst>
          </p:cNvPr>
          <p:cNvCxnSpPr>
            <a:cxnSpLocks/>
          </p:cNvCxnSpPr>
          <p:nvPr/>
        </p:nvCxnSpPr>
        <p:spPr>
          <a:xfrm>
            <a:off x="3298269" y="5714973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313">
            <a:extLst>
              <a:ext uri="{FF2B5EF4-FFF2-40B4-BE49-F238E27FC236}">
                <a16:creationId xmlns:a16="http://schemas.microsoft.com/office/drawing/2014/main" id="{89EEBE7F-9324-8321-6E78-0001149A593C}"/>
              </a:ext>
            </a:extLst>
          </p:cNvPr>
          <p:cNvCxnSpPr>
            <a:cxnSpLocks/>
          </p:cNvCxnSpPr>
          <p:nvPr/>
        </p:nvCxnSpPr>
        <p:spPr>
          <a:xfrm>
            <a:off x="8010677" y="5752852"/>
            <a:ext cx="0" cy="29296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054F9F76-8A4A-3AC0-B2EC-D693CC8CC7BE}"/>
              </a:ext>
            </a:extLst>
          </p:cNvPr>
          <p:cNvCxnSpPr>
            <a:cxnSpLocks/>
          </p:cNvCxnSpPr>
          <p:nvPr/>
        </p:nvCxnSpPr>
        <p:spPr>
          <a:xfrm>
            <a:off x="3316025" y="6086961"/>
            <a:ext cx="4692247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2A9D6659-C58B-F499-D668-63EA595859A1}"/>
              </a:ext>
            </a:extLst>
          </p:cNvPr>
          <p:cNvSpPr txBox="1"/>
          <p:nvPr/>
        </p:nvSpPr>
        <p:spPr>
          <a:xfrm>
            <a:off x="8054897" y="576881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2" name="직선 연결선 321">
            <a:extLst>
              <a:ext uri="{FF2B5EF4-FFF2-40B4-BE49-F238E27FC236}">
                <a16:creationId xmlns:a16="http://schemas.microsoft.com/office/drawing/2014/main" id="{095CFAF3-C7E7-BD36-BB60-BA732AB77952}"/>
              </a:ext>
            </a:extLst>
          </p:cNvPr>
          <p:cNvCxnSpPr>
            <a:cxnSpLocks/>
          </p:cNvCxnSpPr>
          <p:nvPr/>
        </p:nvCxnSpPr>
        <p:spPr>
          <a:xfrm>
            <a:off x="3786593" y="2972464"/>
            <a:ext cx="4203923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72E4E0D9-B670-B090-31D1-2FF4FD7DA380}"/>
              </a:ext>
            </a:extLst>
          </p:cNvPr>
          <p:cNvCxnSpPr>
            <a:cxnSpLocks/>
          </p:cNvCxnSpPr>
          <p:nvPr/>
        </p:nvCxnSpPr>
        <p:spPr>
          <a:xfrm>
            <a:off x="8010677" y="2474859"/>
            <a:ext cx="0" cy="445666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5D9492DB-DEB5-B10E-42CE-723B02A758C3}"/>
              </a:ext>
            </a:extLst>
          </p:cNvPr>
          <p:cNvSpPr txBox="1"/>
          <p:nvPr/>
        </p:nvSpPr>
        <p:spPr>
          <a:xfrm>
            <a:off x="8054897" y="255919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설명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rgbClr val="FF7C8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AEE3E14-41E0-9F4C-9E5F-CFBED2323AE6}"/>
              </a:ext>
            </a:extLst>
          </p:cNvPr>
          <p:cNvGrpSpPr/>
          <p:nvPr/>
        </p:nvGrpSpPr>
        <p:grpSpPr>
          <a:xfrm>
            <a:off x="3219307" y="2428713"/>
            <a:ext cx="328978" cy="256426"/>
            <a:chOff x="9136332" y="4752869"/>
            <a:chExt cx="328978" cy="256426"/>
          </a:xfrm>
        </p:grpSpPr>
        <p:sp>
          <p:nvSpPr>
            <p:cNvPr id="66" name="타원 179">
              <a:extLst>
                <a:ext uri="{FF2B5EF4-FFF2-40B4-BE49-F238E27FC236}">
                  <a16:creationId xmlns:a16="http://schemas.microsoft.com/office/drawing/2014/main" id="{41628594-F3C1-F55C-3816-4ED314788F0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TextBox 180">
              <a:extLst>
                <a:ext uri="{FF2B5EF4-FFF2-40B4-BE49-F238E27FC236}">
                  <a16:creationId xmlns:a16="http://schemas.microsoft.com/office/drawing/2014/main" id="{ECF843B3-F9AF-12D7-C270-F30A2871DCE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EDCAF75-034C-3E45-69AF-31824029C50F}"/>
              </a:ext>
            </a:extLst>
          </p:cNvPr>
          <p:cNvGrpSpPr/>
          <p:nvPr/>
        </p:nvGrpSpPr>
        <p:grpSpPr>
          <a:xfrm>
            <a:off x="3571855" y="4039352"/>
            <a:ext cx="328978" cy="256426"/>
            <a:chOff x="9136332" y="4752869"/>
            <a:chExt cx="328978" cy="256426"/>
          </a:xfrm>
        </p:grpSpPr>
        <p:sp>
          <p:nvSpPr>
            <p:cNvPr id="99" name="타원 179">
              <a:extLst>
                <a:ext uri="{FF2B5EF4-FFF2-40B4-BE49-F238E27FC236}">
                  <a16:creationId xmlns:a16="http://schemas.microsoft.com/office/drawing/2014/main" id="{5C43B938-707D-A49B-F168-95BECE000FE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TextBox 180">
              <a:extLst>
                <a:ext uri="{FF2B5EF4-FFF2-40B4-BE49-F238E27FC236}">
                  <a16:creationId xmlns:a16="http://schemas.microsoft.com/office/drawing/2014/main" id="{AFFF8160-2E20-073B-9217-C70168115CE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4ECFAD8-79B0-5736-29A5-259E6F6806F2}"/>
              </a:ext>
            </a:extLst>
          </p:cNvPr>
          <p:cNvGrpSpPr/>
          <p:nvPr/>
        </p:nvGrpSpPr>
        <p:grpSpPr>
          <a:xfrm>
            <a:off x="2406182" y="4623657"/>
            <a:ext cx="328978" cy="256426"/>
            <a:chOff x="9136332" y="4752869"/>
            <a:chExt cx="328978" cy="256426"/>
          </a:xfrm>
        </p:grpSpPr>
        <p:sp>
          <p:nvSpPr>
            <p:cNvPr id="102" name="타원 179">
              <a:extLst>
                <a:ext uri="{FF2B5EF4-FFF2-40B4-BE49-F238E27FC236}">
                  <a16:creationId xmlns:a16="http://schemas.microsoft.com/office/drawing/2014/main" id="{E7AD9DE7-80C0-3D38-9020-3D687ACCE868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TextBox 180">
              <a:extLst>
                <a:ext uri="{FF2B5EF4-FFF2-40B4-BE49-F238E27FC236}">
                  <a16:creationId xmlns:a16="http://schemas.microsoft.com/office/drawing/2014/main" id="{9A4482A5-3B13-ED14-8C7C-7CB47153D41D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CE222C79-232C-F190-4468-13A5A8EBCCCA}"/>
              </a:ext>
            </a:extLst>
          </p:cNvPr>
          <p:cNvGrpSpPr/>
          <p:nvPr/>
        </p:nvGrpSpPr>
        <p:grpSpPr>
          <a:xfrm>
            <a:off x="5791705" y="4005243"/>
            <a:ext cx="328978" cy="256426"/>
            <a:chOff x="9136332" y="4752869"/>
            <a:chExt cx="328978" cy="256426"/>
          </a:xfrm>
        </p:grpSpPr>
        <p:sp>
          <p:nvSpPr>
            <p:cNvPr id="105" name="타원 179">
              <a:extLst>
                <a:ext uri="{FF2B5EF4-FFF2-40B4-BE49-F238E27FC236}">
                  <a16:creationId xmlns:a16="http://schemas.microsoft.com/office/drawing/2014/main" id="{B6EA8A7E-3BA2-3739-2A7C-2C80F137E8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TextBox 180">
              <a:extLst>
                <a:ext uri="{FF2B5EF4-FFF2-40B4-BE49-F238E27FC236}">
                  <a16:creationId xmlns:a16="http://schemas.microsoft.com/office/drawing/2014/main" id="{564E1286-57FE-14C4-3AE3-64C4ACE3265F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18A9FD07-229D-9545-81FC-CD57C43572F7}"/>
              </a:ext>
            </a:extLst>
          </p:cNvPr>
          <p:cNvGrpSpPr/>
          <p:nvPr/>
        </p:nvGrpSpPr>
        <p:grpSpPr>
          <a:xfrm>
            <a:off x="5791705" y="2691178"/>
            <a:ext cx="328978" cy="256426"/>
            <a:chOff x="9136332" y="4752869"/>
            <a:chExt cx="328978" cy="256426"/>
          </a:xfrm>
        </p:grpSpPr>
        <p:sp>
          <p:nvSpPr>
            <p:cNvPr id="108" name="타원 179">
              <a:extLst>
                <a:ext uri="{FF2B5EF4-FFF2-40B4-BE49-F238E27FC236}">
                  <a16:creationId xmlns:a16="http://schemas.microsoft.com/office/drawing/2014/main" id="{67998BBC-8745-9C50-318A-767AA1ED78B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9" name="TextBox 180">
              <a:extLst>
                <a:ext uri="{FF2B5EF4-FFF2-40B4-BE49-F238E27FC236}">
                  <a16:creationId xmlns:a16="http://schemas.microsoft.com/office/drawing/2014/main" id="{E1981D90-DB78-6C4A-E2F3-979FAE7DD2CE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71F273A-26DC-BFA3-7130-C87E76D5422D}"/>
              </a:ext>
            </a:extLst>
          </p:cNvPr>
          <p:cNvGrpSpPr/>
          <p:nvPr/>
        </p:nvGrpSpPr>
        <p:grpSpPr>
          <a:xfrm>
            <a:off x="5319436" y="2158651"/>
            <a:ext cx="328978" cy="256426"/>
            <a:chOff x="9136332" y="4752869"/>
            <a:chExt cx="328978" cy="256426"/>
          </a:xfrm>
        </p:grpSpPr>
        <p:sp>
          <p:nvSpPr>
            <p:cNvPr id="111" name="타원 179">
              <a:extLst>
                <a:ext uri="{FF2B5EF4-FFF2-40B4-BE49-F238E27FC236}">
                  <a16:creationId xmlns:a16="http://schemas.microsoft.com/office/drawing/2014/main" id="{9029D801-C50E-B590-479C-24986B441AB2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TextBox 180">
              <a:extLst>
                <a:ext uri="{FF2B5EF4-FFF2-40B4-BE49-F238E27FC236}">
                  <a16:creationId xmlns:a16="http://schemas.microsoft.com/office/drawing/2014/main" id="{A32B5C69-5639-FF82-6D43-9E4C21B66203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CE138DAC-76DA-3020-5067-0477D09E4F92}"/>
              </a:ext>
            </a:extLst>
          </p:cNvPr>
          <p:cNvGrpSpPr/>
          <p:nvPr/>
        </p:nvGrpSpPr>
        <p:grpSpPr>
          <a:xfrm>
            <a:off x="6616178" y="1801867"/>
            <a:ext cx="328978" cy="256426"/>
            <a:chOff x="9136332" y="4752869"/>
            <a:chExt cx="328978" cy="256426"/>
          </a:xfrm>
        </p:grpSpPr>
        <p:sp>
          <p:nvSpPr>
            <p:cNvPr id="114" name="타원 179">
              <a:extLst>
                <a:ext uri="{FF2B5EF4-FFF2-40B4-BE49-F238E27FC236}">
                  <a16:creationId xmlns:a16="http://schemas.microsoft.com/office/drawing/2014/main" id="{E540B1C5-D082-E97D-5D6E-48C1C06A45C4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" name="TextBox 180">
              <a:extLst>
                <a:ext uri="{FF2B5EF4-FFF2-40B4-BE49-F238E27FC236}">
                  <a16:creationId xmlns:a16="http://schemas.microsoft.com/office/drawing/2014/main" id="{C612CFB8-38C1-055D-DBDA-8F73E1F52F2C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4785129-6F9B-CC8C-D195-955184D7F98C}"/>
              </a:ext>
            </a:extLst>
          </p:cNvPr>
          <p:cNvGrpSpPr/>
          <p:nvPr/>
        </p:nvGrpSpPr>
        <p:grpSpPr>
          <a:xfrm>
            <a:off x="6681985" y="2763079"/>
            <a:ext cx="328978" cy="256426"/>
            <a:chOff x="9136332" y="4752869"/>
            <a:chExt cx="328978" cy="256426"/>
          </a:xfrm>
        </p:grpSpPr>
        <p:sp>
          <p:nvSpPr>
            <p:cNvPr id="117" name="타원 179">
              <a:extLst>
                <a:ext uri="{FF2B5EF4-FFF2-40B4-BE49-F238E27FC236}">
                  <a16:creationId xmlns:a16="http://schemas.microsoft.com/office/drawing/2014/main" id="{7CC26BDB-1E59-8AF7-FCAD-48F8D37926D9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" name="TextBox 180">
              <a:extLst>
                <a:ext uri="{FF2B5EF4-FFF2-40B4-BE49-F238E27FC236}">
                  <a16:creationId xmlns:a16="http://schemas.microsoft.com/office/drawing/2014/main" id="{8249000F-0591-898F-6A62-CA930D05443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C800FAE4-2C3D-0A36-10BF-D6387633EAE9}"/>
              </a:ext>
            </a:extLst>
          </p:cNvPr>
          <p:cNvGrpSpPr/>
          <p:nvPr/>
        </p:nvGrpSpPr>
        <p:grpSpPr>
          <a:xfrm>
            <a:off x="6681985" y="4033266"/>
            <a:ext cx="328978" cy="256426"/>
            <a:chOff x="9136332" y="4752869"/>
            <a:chExt cx="328978" cy="256426"/>
          </a:xfrm>
        </p:grpSpPr>
        <p:sp>
          <p:nvSpPr>
            <p:cNvPr id="120" name="타원 179">
              <a:extLst>
                <a:ext uri="{FF2B5EF4-FFF2-40B4-BE49-F238E27FC236}">
                  <a16:creationId xmlns:a16="http://schemas.microsoft.com/office/drawing/2014/main" id="{A1AA166C-814B-A5E2-DD2C-CBA882C33B6D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1" name="TextBox 180">
              <a:extLst>
                <a:ext uri="{FF2B5EF4-FFF2-40B4-BE49-F238E27FC236}">
                  <a16:creationId xmlns:a16="http://schemas.microsoft.com/office/drawing/2014/main" id="{A5960DCF-1FFA-3425-3D29-0F99E6B2930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43D82332-A143-DA9D-D01C-16E489F29688}"/>
              </a:ext>
            </a:extLst>
          </p:cNvPr>
          <p:cNvGrpSpPr/>
          <p:nvPr/>
        </p:nvGrpSpPr>
        <p:grpSpPr>
          <a:xfrm>
            <a:off x="419195" y="1543231"/>
            <a:ext cx="328978" cy="256426"/>
            <a:chOff x="9136332" y="4752869"/>
            <a:chExt cx="328978" cy="256426"/>
          </a:xfrm>
        </p:grpSpPr>
        <p:sp>
          <p:nvSpPr>
            <p:cNvPr id="123" name="타원 179">
              <a:extLst>
                <a:ext uri="{FF2B5EF4-FFF2-40B4-BE49-F238E27FC236}">
                  <a16:creationId xmlns:a16="http://schemas.microsoft.com/office/drawing/2014/main" id="{54C8436E-2115-C195-A912-6D33C0BD9D5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4" name="TextBox 180">
              <a:extLst>
                <a:ext uri="{FF2B5EF4-FFF2-40B4-BE49-F238E27FC236}">
                  <a16:creationId xmlns:a16="http://schemas.microsoft.com/office/drawing/2014/main" id="{1555DF5A-624F-3498-2FF3-D03E7997F987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6012B2D-4FA8-B462-50AC-BEF601E39991}"/>
              </a:ext>
            </a:extLst>
          </p:cNvPr>
          <p:cNvSpPr txBox="1"/>
          <p:nvPr/>
        </p:nvSpPr>
        <p:spPr>
          <a:xfrm>
            <a:off x="713726" y="155001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버튼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4A19E9D0-E795-9BEB-6875-59E89FC34159}"/>
              </a:ext>
            </a:extLst>
          </p:cNvPr>
          <p:cNvGrpSpPr/>
          <p:nvPr/>
        </p:nvGrpSpPr>
        <p:grpSpPr>
          <a:xfrm>
            <a:off x="419195" y="1977394"/>
            <a:ext cx="328978" cy="256426"/>
            <a:chOff x="9136332" y="4752869"/>
            <a:chExt cx="328978" cy="256426"/>
          </a:xfrm>
        </p:grpSpPr>
        <p:sp>
          <p:nvSpPr>
            <p:cNvPr id="127" name="타원 179">
              <a:extLst>
                <a:ext uri="{FF2B5EF4-FFF2-40B4-BE49-F238E27FC236}">
                  <a16:creationId xmlns:a16="http://schemas.microsoft.com/office/drawing/2014/main" id="{85B85919-32E1-A4AB-7B9C-27D44FFE4DF5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" name="TextBox 180">
              <a:extLst>
                <a:ext uri="{FF2B5EF4-FFF2-40B4-BE49-F238E27FC236}">
                  <a16:creationId xmlns:a16="http://schemas.microsoft.com/office/drawing/2014/main" id="{98C268F8-35D5-6919-DD26-B1D7A04EF6C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869C2A2D-DE2F-EC55-38E4-5FA0F242C9D8}"/>
              </a:ext>
            </a:extLst>
          </p:cNvPr>
          <p:cNvSpPr txBox="1"/>
          <p:nvPr/>
        </p:nvSpPr>
        <p:spPr>
          <a:xfrm>
            <a:off x="713726" y="1931039"/>
            <a:ext cx="107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A type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큐브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(1x1x1)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BEC4BB-C968-F071-9FD8-18053981F857}"/>
              </a:ext>
            </a:extLst>
          </p:cNvPr>
          <p:cNvGrpSpPr/>
          <p:nvPr/>
        </p:nvGrpSpPr>
        <p:grpSpPr>
          <a:xfrm>
            <a:off x="419195" y="2492974"/>
            <a:ext cx="328978" cy="256426"/>
            <a:chOff x="9136332" y="4752869"/>
            <a:chExt cx="328978" cy="256426"/>
          </a:xfrm>
        </p:grpSpPr>
        <p:sp>
          <p:nvSpPr>
            <p:cNvPr id="131" name="타원 179">
              <a:extLst>
                <a:ext uri="{FF2B5EF4-FFF2-40B4-BE49-F238E27FC236}">
                  <a16:creationId xmlns:a16="http://schemas.microsoft.com/office/drawing/2014/main" id="{E49443CD-5F20-2F36-E6CA-3E42FC277D3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TextBox 180">
              <a:extLst>
                <a:ext uri="{FF2B5EF4-FFF2-40B4-BE49-F238E27FC236}">
                  <a16:creationId xmlns:a16="http://schemas.microsoft.com/office/drawing/2014/main" id="{D218FDCB-230D-60DD-CA79-4B7015224E78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4E0AD05-36B6-CA59-3460-B0A00745234A}"/>
              </a:ext>
            </a:extLst>
          </p:cNvPr>
          <p:cNvSpPr txBox="1"/>
          <p:nvPr/>
        </p:nvSpPr>
        <p:spPr>
          <a:xfrm>
            <a:off x="713726" y="248608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스위치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7982F1C-9D9B-38CA-02B8-59D68E98C2CE}"/>
              </a:ext>
            </a:extLst>
          </p:cNvPr>
          <p:cNvGrpSpPr/>
          <p:nvPr/>
        </p:nvGrpSpPr>
        <p:grpSpPr>
          <a:xfrm>
            <a:off x="419195" y="1161159"/>
            <a:ext cx="328978" cy="256426"/>
            <a:chOff x="9136332" y="4752869"/>
            <a:chExt cx="328978" cy="256426"/>
          </a:xfrm>
        </p:grpSpPr>
        <p:sp>
          <p:nvSpPr>
            <p:cNvPr id="142" name="타원 179">
              <a:extLst>
                <a:ext uri="{FF2B5EF4-FFF2-40B4-BE49-F238E27FC236}">
                  <a16:creationId xmlns:a16="http://schemas.microsoft.com/office/drawing/2014/main" id="{B1F11091-FC65-8D3E-E336-16FC6E931F6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TextBox 180">
              <a:extLst>
                <a:ext uri="{FF2B5EF4-FFF2-40B4-BE49-F238E27FC236}">
                  <a16:creationId xmlns:a16="http://schemas.microsoft.com/office/drawing/2014/main" id="{ADAA35AE-2A48-9192-4771-9022790033D5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EE5218A-29DE-3BEA-971E-5D0B1E64D2ED}"/>
              </a:ext>
            </a:extLst>
          </p:cNvPr>
          <p:cNvSpPr txBox="1"/>
          <p:nvPr/>
        </p:nvSpPr>
        <p:spPr>
          <a:xfrm>
            <a:off x="713726" y="1167945"/>
            <a:ext cx="1079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0C825CD-A6BA-B71D-876C-F834968EF2C0}"/>
              </a:ext>
            </a:extLst>
          </p:cNvPr>
          <p:cNvGrpSpPr/>
          <p:nvPr/>
        </p:nvGrpSpPr>
        <p:grpSpPr>
          <a:xfrm>
            <a:off x="2406182" y="5830535"/>
            <a:ext cx="328978" cy="256426"/>
            <a:chOff x="9136332" y="4752869"/>
            <a:chExt cx="328978" cy="256426"/>
          </a:xfrm>
        </p:grpSpPr>
        <p:sp>
          <p:nvSpPr>
            <p:cNvPr id="148" name="타원 179">
              <a:extLst>
                <a:ext uri="{FF2B5EF4-FFF2-40B4-BE49-F238E27FC236}">
                  <a16:creationId xmlns:a16="http://schemas.microsoft.com/office/drawing/2014/main" id="{6DAA83DF-03F4-BC45-55C1-AC25993AA7A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TextBox 180">
              <a:extLst>
                <a:ext uri="{FF2B5EF4-FFF2-40B4-BE49-F238E27FC236}">
                  <a16:creationId xmlns:a16="http://schemas.microsoft.com/office/drawing/2014/main" id="{E76EFF9C-80A2-E77A-F22C-F9DEBD7E2920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3420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연계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F53648-0FDC-2253-4419-01D49F470E8C}"/>
              </a:ext>
            </a:extLst>
          </p:cNvPr>
          <p:cNvGrpSpPr/>
          <p:nvPr/>
        </p:nvGrpSpPr>
        <p:grpSpPr>
          <a:xfrm>
            <a:off x="3514159" y="1659624"/>
            <a:ext cx="5899543" cy="4887097"/>
            <a:chOff x="3514159" y="1659624"/>
            <a:chExt cx="5899543" cy="4887097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3215619-35B3-BFFA-FED9-4A502B70AFD5}"/>
                </a:ext>
              </a:extLst>
            </p:cNvPr>
            <p:cNvSpPr/>
            <p:nvPr/>
          </p:nvSpPr>
          <p:spPr>
            <a:xfrm>
              <a:off x="6843012" y="1659624"/>
              <a:ext cx="1705264" cy="77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9A4527F-AF33-55B8-439A-7975AF6545E2}"/>
                </a:ext>
              </a:extLst>
            </p:cNvPr>
            <p:cNvSpPr/>
            <p:nvPr/>
          </p:nvSpPr>
          <p:spPr>
            <a:xfrm>
              <a:off x="3986502" y="2435965"/>
              <a:ext cx="3660654" cy="24430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F80F8BC-C56C-F19E-2745-408E19C2CA47}"/>
                </a:ext>
              </a:extLst>
            </p:cNvPr>
            <p:cNvSpPr/>
            <p:nvPr/>
          </p:nvSpPr>
          <p:spPr>
            <a:xfrm>
              <a:off x="5943159" y="3345891"/>
              <a:ext cx="609737" cy="6097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4 x 4</a:t>
              </a:r>
              <a:endParaRPr lang="ko-KR" altLang="en-US" sz="1200" dirty="0"/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2428713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prstDash val="solid"/>
              <a:headEnd type="diamond" w="med" len="med"/>
              <a:tailEnd type="diamond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8027" y="3961858"/>
              <a:ext cx="0" cy="91094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diamond" w="med" len="med"/>
              <a:tailEnd type="diamond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ABE24F2-7F6C-D5D7-FBAD-5F1031F9EA03}"/>
                </a:ext>
              </a:extLst>
            </p:cNvPr>
            <p:cNvSpPr/>
            <p:nvPr/>
          </p:nvSpPr>
          <p:spPr>
            <a:xfrm>
              <a:off x="7644711" y="2435965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30BFC9B-1AA4-5CD0-2943-39764AAC08CF}"/>
                </a:ext>
              </a:extLst>
            </p:cNvPr>
            <p:cNvSpPr/>
            <p:nvPr/>
          </p:nvSpPr>
          <p:spPr>
            <a:xfrm>
              <a:off x="3986502" y="2581009"/>
              <a:ext cx="1360226" cy="532796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6E1038EF-1EDA-6E7E-2434-9FC15D7230E9}"/>
                </a:ext>
              </a:extLst>
            </p:cNvPr>
            <p:cNvSpPr/>
            <p:nvPr/>
          </p:nvSpPr>
          <p:spPr>
            <a:xfrm flipH="1">
              <a:off x="5342556" y="4272229"/>
              <a:ext cx="139471" cy="139471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ABC5152C-C6CA-19EF-2BB3-19BC9F533158}"/>
                </a:ext>
              </a:extLst>
            </p:cNvPr>
            <p:cNvCxnSpPr>
              <a:stCxn id="69" idx="1"/>
            </p:cNvCxnSpPr>
            <p:nvPr/>
          </p:nvCxnSpPr>
          <p:spPr>
            <a:xfrm>
              <a:off x="3986502" y="3657501"/>
              <a:ext cx="1956657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FF7C80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EA3D84ED-3859-39B8-120B-3A19D29AAE89}"/>
                </a:ext>
              </a:extLst>
            </p:cNvPr>
            <p:cNvCxnSpPr>
              <a:cxnSpLocks/>
              <a:endCxn id="69" idx="3"/>
            </p:cNvCxnSpPr>
            <p:nvPr/>
          </p:nvCxnSpPr>
          <p:spPr>
            <a:xfrm>
              <a:off x="6552896" y="3657501"/>
              <a:ext cx="1094260" cy="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698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9" name="직사각형 157">
              <a:extLst>
                <a:ext uri="{FF2B5EF4-FFF2-40B4-BE49-F238E27FC236}">
                  <a16:creationId xmlns:a16="http://schemas.microsoft.com/office/drawing/2014/main" id="{EBCB5D8B-1567-E2F1-6B8C-0025505E1813}"/>
                </a:ext>
              </a:extLst>
            </p:cNvPr>
            <p:cNvSpPr/>
            <p:nvPr/>
          </p:nvSpPr>
          <p:spPr>
            <a:xfrm flipH="1">
              <a:off x="4997358" y="2783846"/>
              <a:ext cx="139471" cy="139471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FF2906D-FFEB-E8CE-51DD-3D14CAEF2DB6}"/>
                </a:ext>
              </a:extLst>
            </p:cNvPr>
            <p:cNvSpPr/>
            <p:nvPr/>
          </p:nvSpPr>
          <p:spPr>
            <a:xfrm>
              <a:off x="7644711" y="3655959"/>
              <a:ext cx="1768991" cy="12215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0C1433D-442E-E4EE-0543-5E3C2ED4976D}"/>
                </a:ext>
              </a:extLst>
            </p:cNvPr>
            <p:cNvSpPr/>
            <p:nvPr/>
          </p:nvSpPr>
          <p:spPr>
            <a:xfrm>
              <a:off x="6850515" y="2394189"/>
              <a:ext cx="2563177" cy="45719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8B1CE98-6826-BA56-0AB0-255F6599DF98}"/>
                </a:ext>
              </a:extLst>
            </p:cNvPr>
            <p:cNvSpPr/>
            <p:nvPr/>
          </p:nvSpPr>
          <p:spPr>
            <a:xfrm>
              <a:off x="7644709" y="3622032"/>
              <a:ext cx="1768990" cy="6258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9FA976B-7A29-E879-F385-DBA2EE21B0CA}"/>
                </a:ext>
              </a:extLst>
            </p:cNvPr>
            <p:cNvSpPr/>
            <p:nvPr/>
          </p:nvSpPr>
          <p:spPr>
            <a:xfrm rot="5400000">
              <a:off x="7207378" y="2215686"/>
              <a:ext cx="76278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157">
              <a:extLst>
                <a:ext uri="{FF2B5EF4-FFF2-40B4-BE49-F238E27FC236}">
                  <a16:creationId xmlns:a16="http://schemas.microsoft.com/office/drawing/2014/main" id="{30F2E9D6-9559-A0FC-DB69-3D7C2B10AAF1}"/>
                </a:ext>
              </a:extLst>
            </p:cNvPr>
            <p:cNvSpPr/>
            <p:nvPr/>
          </p:nvSpPr>
          <p:spPr>
            <a:xfrm flipH="1">
              <a:off x="8469621" y="2972464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157">
              <a:extLst>
                <a:ext uri="{FF2B5EF4-FFF2-40B4-BE49-F238E27FC236}">
                  <a16:creationId xmlns:a16="http://schemas.microsoft.com/office/drawing/2014/main" id="{8F5758E7-DDFB-CCC8-42F7-EE5EEC4A3436}"/>
                </a:ext>
              </a:extLst>
            </p:cNvPr>
            <p:cNvSpPr/>
            <p:nvPr/>
          </p:nvSpPr>
          <p:spPr>
            <a:xfrm flipH="1">
              <a:off x="8488692" y="4255061"/>
              <a:ext cx="119165" cy="13947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r>
                <a:rPr lang="en-US" altLang="ko-KR" sz="700" dirty="0">
                  <a:solidFill>
                    <a:schemeClr val="bg1"/>
                  </a:solidFill>
                </a:rPr>
                <a:t>A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8A27015-C4CA-360B-5B50-7CC19C1E5702}"/>
                </a:ext>
              </a:extLst>
            </p:cNvPr>
            <p:cNvSpPr/>
            <p:nvPr/>
          </p:nvSpPr>
          <p:spPr>
            <a:xfrm>
              <a:off x="8390827" y="1979569"/>
              <a:ext cx="157448" cy="157448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869FB78-2BCB-FFD3-890C-437966CAB41F}"/>
                </a:ext>
              </a:extLst>
            </p:cNvPr>
            <p:cNvSpPr/>
            <p:nvPr/>
          </p:nvSpPr>
          <p:spPr>
            <a:xfrm>
              <a:off x="3915649" y="3088210"/>
              <a:ext cx="76278" cy="3775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8B08819C-7B94-807F-8647-609BAFE95FA9}"/>
                </a:ext>
              </a:extLst>
            </p:cNvPr>
            <p:cNvSpPr/>
            <p:nvPr/>
          </p:nvSpPr>
          <p:spPr>
            <a:xfrm rot="5400000">
              <a:off x="4364785" y="5936303"/>
              <a:ext cx="76277" cy="377595"/>
            </a:xfrm>
            <a:prstGeom prst="rect">
              <a:avLst/>
            </a:prstGeom>
            <a:solidFill>
              <a:srgbClr val="CC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A165FA4D-FAB7-E1DE-DB46-92FABC67843E}"/>
                </a:ext>
              </a:extLst>
            </p:cNvPr>
            <p:cNvCxnSpPr>
              <a:cxnSpLocks/>
            </p:cNvCxnSpPr>
            <p:nvPr/>
          </p:nvCxnSpPr>
          <p:spPr>
            <a:xfrm>
              <a:off x="3514159" y="3292427"/>
              <a:ext cx="314895" cy="0"/>
            </a:xfrm>
            <a:prstGeom prst="straightConnector1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70ABFF0A-F2E2-8377-ADA3-DCAEC7C90872}"/>
                </a:ext>
              </a:extLst>
            </p:cNvPr>
            <p:cNvCxnSpPr>
              <a:cxnSpLocks/>
            </p:cNvCxnSpPr>
            <p:nvPr/>
          </p:nvCxnSpPr>
          <p:spPr>
            <a:xfrm>
              <a:off x="4402924" y="6221133"/>
              <a:ext cx="0" cy="325588"/>
            </a:xfrm>
            <a:prstGeom prst="straightConnector1">
              <a:avLst/>
            </a:prstGeom>
            <a:noFill/>
            <a:ln w="28575">
              <a:solidFill>
                <a:srgbClr val="CC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CBF99B33-95E0-7CA3-3B80-D7E7EE1DA489}"/>
                </a:ext>
              </a:extLst>
            </p:cNvPr>
            <p:cNvSpPr/>
            <p:nvPr/>
          </p:nvSpPr>
          <p:spPr>
            <a:xfrm flipH="1">
              <a:off x="3984055" y="4877231"/>
              <a:ext cx="837742" cy="8377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" name="직사각형 157">
              <a:extLst>
                <a:ext uri="{FF2B5EF4-FFF2-40B4-BE49-F238E27FC236}">
                  <a16:creationId xmlns:a16="http://schemas.microsoft.com/office/drawing/2014/main" id="{ED6E2FB0-5CD0-9570-FF88-3E1950B7C415}"/>
                </a:ext>
              </a:extLst>
            </p:cNvPr>
            <p:cNvSpPr/>
            <p:nvPr/>
          </p:nvSpPr>
          <p:spPr>
            <a:xfrm flipH="1">
              <a:off x="3984054" y="5714973"/>
              <a:ext cx="837742" cy="3719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48B63DE7-35CA-A253-1932-39AC324A44E5}"/>
                </a:ext>
              </a:extLst>
            </p:cNvPr>
            <p:cNvSpPr/>
            <p:nvPr/>
          </p:nvSpPr>
          <p:spPr>
            <a:xfrm>
              <a:off x="3984054" y="4865428"/>
              <a:ext cx="837742" cy="620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146379-DF91-8DF1-B635-5435037068C2}"/>
                </a:ext>
              </a:extLst>
            </p:cNvPr>
            <p:cNvSpPr/>
            <p:nvPr/>
          </p:nvSpPr>
          <p:spPr>
            <a:xfrm rot="5400000">
              <a:off x="4364785" y="4702666"/>
              <a:ext cx="76278" cy="377595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34393E-31F8-EA44-7033-02194D2CC5AA}"/>
                </a:ext>
              </a:extLst>
            </p:cNvPr>
            <p:cNvSpPr/>
            <p:nvPr/>
          </p:nvSpPr>
          <p:spPr>
            <a:xfrm>
              <a:off x="7615221" y="2442622"/>
              <a:ext cx="45719" cy="244306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33CDDC6-3592-E82F-CF4E-5ADB3C209AD1}"/>
                </a:ext>
              </a:extLst>
            </p:cNvPr>
            <p:cNvSpPr/>
            <p:nvPr/>
          </p:nvSpPr>
          <p:spPr>
            <a:xfrm>
              <a:off x="7606571" y="2861906"/>
              <a:ext cx="76278" cy="377595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247B87E-E7FD-23A5-F18B-D2610C51E853}"/>
                </a:ext>
              </a:extLst>
            </p:cNvPr>
            <p:cNvSpPr/>
            <p:nvPr/>
          </p:nvSpPr>
          <p:spPr>
            <a:xfrm>
              <a:off x="7606571" y="4154344"/>
              <a:ext cx="76278" cy="377595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157">
            <a:extLst>
              <a:ext uri="{FF2B5EF4-FFF2-40B4-BE49-F238E27FC236}">
                <a16:creationId xmlns:a16="http://schemas.microsoft.com/office/drawing/2014/main" id="{9BBD4F85-5FEA-605A-4F3B-F90BDEDEF1A9}"/>
              </a:ext>
            </a:extLst>
          </p:cNvPr>
          <p:cNvSpPr/>
          <p:nvPr/>
        </p:nvSpPr>
        <p:spPr>
          <a:xfrm flipH="1">
            <a:off x="582827" y="3371568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F2A1F4-A937-5B28-F843-7D89EDDA6864}"/>
              </a:ext>
            </a:extLst>
          </p:cNvPr>
          <p:cNvSpPr txBox="1"/>
          <p:nvPr/>
        </p:nvSpPr>
        <p:spPr>
          <a:xfrm>
            <a:off x="713726" y="331315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파란색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D60E600-0345-3FC8-5FCE-CC47D6BF6614}"/>
              </a:ext>
            </a:extLst>
          </p:cNvPr>
          <p:cNvCxnSpPr>
            <a:cxnSpLocks/>
          </p:cNvCxnSpPr>
          <p:nvPr/>
        </p:nvCxnSpPr>
        <p:spPr>
          <a:xfrm>
            <a:off x="582827" y="3753151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>
            <a:glow rad="10160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F416E56-3824-0B7F-5FF5-AF3D7383008E}"/>
              </a:ext>
            </a:extLst>
          </p:cNvPr>
          <p:cNvSpPr txBox="1"/>
          <p:nvPr/>
        </p:nvSpPr>
        <p:spPr>
          <a:xfrm>
            <a:off x="1245191" y="363304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15B5CBC-46EA-0E6E-82B4-951285A64387}"/>
              </a:ext>
            </a:extLst>
          </p:cNvPr>
          <p:cNvSpPr/>
          <p:nvPr/>
        </p:nvSpPr>
        <p:spPr>
          <a:xfrm rot="16200000">
            <a:off x="2377442" y="3571445"/>
            <a:ext cx="76278" cy="377595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157">
            <a:extLst>
              <a:ext uri="{FF2B5EF4-FFF2-40B4-BE49-F238E27FC236}">
                <a16:creationId xmlns:a16="http://schemas.microsoft.com/office/drawing/2014/main" id="{4C8529B5-DFBF-118F-65BC-10C604F93498}"/>
              </a:ext>
            </a:extLst>
          </p:cNvPr>
          <p:cNvSpPr/>
          <p:nvPr/>
        </p:nvSpPr>
        <p:spPr>
          <a:xfrm flipH="1">
            <a:off x="582827" y="4353087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00C97D5-F2D4-7CF3-6283-F8B9B2F784E5}"/>
              </a:ext>
            </a:extLst>
          </p:cNvPr>
          <p:cNvSpPr txBox="1"/>
          <p:nvPr/>
        </p:nvSpPr>
        <p:spPr>
          <a:xfrm>
            <a:off x="713726" y="4294671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붉은색 </a:t>
            </a:r>
            <a:r>
              <a:rPr lang="ko-KR" altLang="en-US"/>
              <a:t>버튼이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/>
              <a:t> </a:t>
            </a:r>
            <a:r>
              <a:rPr lang="ko-KR" altLang="en-US"/>
              <a:t> 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C880B5-58B8-DBDF-9D2B-97DBF69938CC}"/>
              </a:ext>
            </a:extLst>
          </p:cNvPr>
          <p:cNvCxnSpPr>
            <a:cxnSpLocks/>
          </p:cNvCxnSpPr>
          <p:nvPr/>
        </p:nvCxnSpPr>
        <p:spPr>
          <a:xfrm>
            <a:off x="582827" y="4734670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none" w="med" len="med"/>
          </a:ln>
          <a:effectLst>
            <a:glow rad="10160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7F8CDDD-D6EB-BEB6-B713-F8E6020FFD95}"/>
              </a:ext>
            </a:extLst>
          </p:cNvPr>
          <p:cNvSpPr txBox="1"/>
          <p:nvPr/>
        </p:nvSpPr>
        <p:spPr>
          <a:xfrm>
            <a:off x="1245191" y="4614562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레이저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On,          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트리거 도어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20B60-FF57-B26E-71C9-2D19DA7AAC72}"/>
              </a:ext>
            </a:extLst>
          </p:cNvPr>
          <p:cNvSpPr/>
          <p:nvPr/>
        </p:nvSpPr>
        <p:spPr>
          <a:xfrm rot="16200000">
            <a:off x="2377442" y="455296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57">
            <a:extLst>
              <a:ext uri="{FF2B5EF4-FFF2-40B4-BE49-F238E27FC236}">
                <a16:creationId xmlns:a16="http://schemas.microsoft.com/office/drawing/2014/main" id="{E48D7454-25EF-6DD3-1693-84575514DBD0}"/>
              </a:ext>
            </a:extLst>
          </p:cNvPr>
          <p:cNvSpPr/>
          <p:nvPr/>
        </p:nvSpPr>
        <p:spPr>
          <a:xfrm flipH="1">
            <a:off x="582827" y="5368865"/>
            <a:ext cx="139471" cy="139471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F54DC7-7366-1742-F161-F71FA8F7B05B}"/>
              </a:ext>
            </a:extLst>
          </p:cNvPr>
          <p:cNvSpPr txBox="1"/>
          <p:nvPr/>
        </p:nvSpPr>
        <p:spPr>
          <a:xfrm>
            <a:off x="982207" y="531044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/>
              <a:t>붉은색</a:t>
            </a:r>
            <a:r>
              <a:rPr lang="en-US" altLang="ko-KR" dirty="0"/>
              <a:t>, </a:t>
            </a:r>
            <a:r>
              <a:rPr lang="ko-KR" altLang="en-US" dirty="0"/>
              <a:t>파란색 버튼이 </a:t>
            </a:r>
            <a:r>
              <a:rPr lang="ko-KR" altLang="en-US"/>
              <a:t>모두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106" name="직사각형 157">
            <a:extLst>
              <a:ext uri="{FF2B5EF4-FFF2-40B4-BE49-F238E27FC236}">
                <a16:creationId xmlns:a16="http://schemas.microsoft.com/office/drawing/2014/main" id="{E01EB93F-262D-A12F-D2B4-30F61A64C8E2}"/>
              </a:ext>
            </a:extLst>
          </p:cNvPr>
          <p:cNvSpPr/>
          <p:nvPr/>
        </p:nvSpPr>
        <p:spPr>
          <a:xfrm flipH="1">
            <a:off x="812002" y="5368865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BAE00F-075F-8A48-7C1E-0CC99951D76D}"/>
              </a:ext>
            </a:extLst>
          </p:cNvPr>
          <p:cNvSpPr/>
          <p:nvPr/>
        </p:nvSpPr>
        <p:spPr>
          <a:xfrm rot="16200000">
            <a:off x="733485" y="5600931"/>
            <a:ext cx="76278" cy="377595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397ADB2-90A9-1BC8-FB2D-A76DEB8B2391}"/>
              </a:ext>
            </a:extLst>
          </p:cNvPr>
          <p:cNvSpPr txBox="1"/>
          <p:nvPr/>
        </p:nvSpPr>
        <p:spPr>
          <a:xfrm>
            <a:off x="1001791" y="565707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보라색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F6DB8B-05D6-FC1C-A59A-83B32EB9E42C}"/>
              </a:ext>
            </a:extLst>
          </p:cNvPr>
          <p:cNvSpPr txBox="1"/>
          <p:nvPr/>
        </p:nvSpPr>
        <p:spPr>
          <a:xfrm>
            <a:off x="713726" y="154885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노란색 스위치가 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Off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상태라면</a:t>
            </a:r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1841642-0F9D-5CB7-252C-6212E16E0389}"/>
              </a:ext>
            </a:extLst>
          </p:cNvPr>
          <p:cNvCxnSpPr>
            <a:cxnSpLocks/>
          </p:cNvCxnSpPr>
          <p:nvPr/>
        </p:nvCxnSpPr>
        <p:spPr>
          <a:xfrm>
            <a:off x="582827" y="1988852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diamond" w="med" len="med"/>
            <a:tailEnd type="diamond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3A070-32C0-D028-7013-CDD5642E3089}"/>
              </a:ext>
            </a:extLst>
          </p:cNvPr>
          <p:cNvSpPr txBox="1"/>
          <p:nvPr/>
        </p:nvSpPr>
        <p:spPr>
          <a:xfrm>
            <a:off x="1245191" y="183982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활성 가능한 상태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68E99D4B-6AA3-B979-25FD-F4B92988065E}"/>
              </a:ext>
            </a:extLst>
          </p:cNvPr>
          <p:cNvSpPr/>
          <p:nvPr/>
        </p:nvSpPr>
        <p:spPr>
          <a:xfrm>
            <a:off x="580486" y="1601853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0B0548-7F2D-BB37-80F4-876831C049BF}"/>
              </a:ext>
            </a:extLst>
          </p:cNvPr>
          <p:cNvSpPr txBox="1"/>
          <p:nvPr/>
        </p:nvSpPr>
        <p:spPr>
          <a:xfrm>
            <a:off x="713726" y="2178437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노란색 </a:t>
            </a:r>
            <a:r>
              <a:rPr lang="ko-KR" altLang="en-US"/>
              <a:t>스위치가 </a:t>
            </a:r>
            <a:r>
              <a:rPr lang="en-US" altLang="ko-KR"/>
              <a:t>On</a:t>
            </a:r>
            <a:r>
              <a:rPr lang="ko-KR" altLang="en-US"/>
              <a:t>상태라면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DA78201-7A56-88BF-5D3E-9D2A992BBB25}"/>
              </a:ext>
            </a:extLst>
          </p:cNvPr>
          <p:cNvCxnSpPr>
            <a:cxnSpLocks/>
          </p:cNvCxnSpPr>
          <p:nvPr/>
        </p:nvCxnSpPr>
        <p:spPr>
          <a:xfrm>
            <a:off x="582827" y="2618436"/>
            <a:ext cx="579378" cy="0"/>
          </a:xfrm>
          <a:prstGeom prst="straightConnector1">
            <a:avLst/>
          </a:prstGeom>
          <a:ln w="12700">
            <a:solidFill>
              <a:srgbClr val="FFFFFF"/>
            </a:solidFill>
            <a:prstDash val="solid"/>
            <a:headEnd type="arrow" w="med" len="med"/>
            <a:tailEnd type="arrow" w="med" len="med"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B8D06C-B0A8-49F5-785E-94D7F83F5CC5}"/>
              </a:ext>
            </a:extLst>
          </p:cNvPr>
          <p:cNvSpPr txBox="1"/>
          <p:nvPr/>
        </p:nvSpPr>
        <p:spPr>
          <a:xfrm>
            <a:off x="1245191" y="2469413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모양의 레이저가 활성 가능한 상태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B74875BE-042E-B0A8-FCE5-9D602BA2AF3B}"/>
              </a:ext>
            </a:extLst>
          </p:cNvPr>
          <p:cNvSpPr/>
          <p:nvPr/>
        </p:nvSpPr>
        <p:spPr>
          <a:xfrm>
            <a:off x="580486" y="2231437"/>
            <a:ext cx="157448" cy="157448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C882066-5198-55F5-6274-1EE02822855C}"/>
              </a:ext>
            </a:extLst>
          </p:cNvPr>
          <p:cNvSpPr/>
          <p:nvPr/>
        </p:nvSpPr>
        <p:spPr>
          <a:xfrm rot="16200000">
            <a:off x="733485" y="2712891"/>
            <a:ext cx="76278" cy="377595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7D05479-CC8F-A043-5FB7-38ADA3E598B4}"/>
              </a:ext>
            </a:extLst>
          </p:cNvPr>
          <p:cNvSpPr txBox="1"/>
          <p:nvPr/>
        </p:nvSpPr>
        <p:spPr>
          <a:xfrm>
            <a:off x="1001791" y="2769039"/>
            <a:ext cx="3751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노란색 트리거 도어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On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4F58398-605D-41FE-1978-7FA079ABB7A7}"/>
              </a:ext>
            </a:extLst>
          </p:cNvPr>
          <p:cNvSpPr txBox="1"/>
          <p:nvPr/>
        </p:nvSpPr>
        <p:spPr>
          <a:xfrm>
            <a:off x="54865" y="1494849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1.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F17FA08-002E-A94B-C36C-91BB9E98FC07}"/>
              </a:ext>
            </a:extLst>
          </p:cNvPr>
          <p:cNvSpPr txBox="1"/>
          <p:nvPr/>
        </p:nvSpPr>
        <p:spPr>
          <a:xfrm>
            <a:off x="54865" y="3270455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2.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DC7ACF4-95B8-FA37-4BFD-BF5351A2296B}"/>
              </a:ext>
            </a:extLst>
          </p:cNvPr>
          <p:cNvSpPr txBox="1"/>
          <p:nvPr/>
        </p:nvSpPr>
        <p:spPr>
          <a:xfrm>
            <a:off x="54865" y="4183810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3.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1EC9E4D-4676-9CC1-39A3-B609DC35D5F5}"/>
              </a:ext>
            </a:extLst>
          </p:cNvPr>
          <p:cNvSpPr txBox="1"/>
          <p:nvPr/>
        </p:nvSpPr>
        <p:spPr>
          <a:xfrm>
            <a:off x="54865" y="5236607"/>
            <a:ext cx="459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>
                <a:solidFill>
                  <a:schemeClr val="bg1">
                    <a:lumMod val="50000"/>
                  </a:schemeClr>
                </a:solidFill>
              </a:rPr>
              <a:t>4.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C7AF15-E189-DFA5-0D4F-B97E852CBF08}"/>
              </a:ext>
            </a:extLst>
          </p:cNvPr>
          <p:cNvCxnSpPr>
            <a:cxnSpLocks/>
          </p:cNvCxnSpPr>
          <p:nvPr/>
        </p:nvCxnSpPr>
        <p:spPr>
          <a:xfrm flipV="1">
            <a:off x="3829054" y="1412272"/>
            <a:ext cx="403166" cy="4135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38F6440-270C-D51D-BD3F-A85C956891E2}"/>
              </a:ext>
            </a:extLst>
          </p:cNvPr>
          <p:cNvSpPr txBox="1"/>
          <p:nvPr/>
        </p:nvSpPr>
        <p:spPr>
          <a:xfrm>
            <a:off x="4210387" y="765941"/>
            <a:ext cx="4640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활성 가능한 상태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 버튼의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On/Off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상태에 따른 영향을 받음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활성 불가능한 상태라면 버튼이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상태여도 연결된 오브젝트가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On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상태가 되지 않음</a:t>
            </a:r>
          </a:p>
        </p:txBody>
      </p:sp>
    </p:spTree>
    <p:extLst>
      <p:ext uri="{BB962C8B-B14F-4D97-AF65-F5344CB8AC3E}">
        <p14:creationId xmlns:p14="http://schemas.microsoft.com/office/powerpoint/2010/main" val="1050268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0B60E7-02C8-3062-30BD-3A88000C397D}"/>
              </a:ext>
            </a:extLst>
          </p:cNvPr>
          <p:cNvSpPr txBox="1"/>
          <p:nvPr/>
        </p:nvSpPr>
        <p:spPr>
          <a:xfrm>
            <a:off x="7412" y="753332"/>
            <a:ext cx="2887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괄호 안은 축의 방향을 의미함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ex) 7m(x) -&gt; x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축으로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위치에 존재 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5" y="3060552"/>
            <a:ext cx="81661" cy="3084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02004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4F6EEC94-C376-E3AD-87BE-ADD3024E3D82}"/>
              </a:ext>
            </a:extLst>
          </p:cNvPr>
          <p:cNvCxnSpPr>
            <a:cxnSpLocks/>
          </p:cNvCxnSpPr>
          <p:nvPr/>
        </p:nvCxnSpPr>
        <p:spPr>
          <a:xfrm flipV="1">
            <a:off x="3441395" y="1490261"/>
            <a:ext cx="0" cy="115224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7ABCE71-1F2C-2C8D-DA4E-E8B6C91D13D4}"/>
              </a:ext>
            </a:extLst>
          </p:cNvPr>
          <p:cNvSpPr txBox="1"/>
          <p:nvPr/>
        </p:nvSpPr>
        <p:spPr>
          <a:xfrm>
            <a:off x="311065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F59578-9789-B1E7-C39E-5B6EFBFDD70B}"/>
              </a:ext>
            </a:extLst>
          </p:cNvPr>
          <p:cNvCxnSpPr>
            <a:cxnSpLocks/>
          </p:cNvCxnSpPr>
          <p:nvPr/>
        </p:nvCxnSpPr>
        <p:spPr>
          <a:xfrm flipV="1">
            <a:off x="4699566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163EF112-68E3-3772-E8A1-97E0D59F080B}"/>
              </a:ext>
            </a:extLst>
          </p:cNvPr>
          <p:cNvSpPr txBox="1"/>
          <p:nvPr/>
        </p:nvSpPr>
        <p:spPr>
          <a:xfrm>
            <a:off x="4368823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837635F-8690-6BCB-FE34-BAA37A39DD7A}"/>
              </a:ext>
            </a:extLst>
          </p:cNvPr>
          <p:cNvCxnSpPr>
            <a:cxnSpLocks/>
          </p:cNvCxnSpPr>
          <p:nvPr/>
        </p:nvCxnSpPr>
        <p:spPr>
          <a:xfrm flipV="1">
            <a:off x="5518853" y="1490261"/>
            <a:ext cx="0" cy="93845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33FC4F2-D435-7617-EC48-1ECE8F2F2E8F}"/>
              </a:ext>
            </a:extLst>
          </p:cNvPr>
          <p:cNvSpPr txBox="1"/>
          <p:nvPr/>
        </p:nvSpPr>
        <p:spPr>
          <a:xfrm>
            <a:off x="5188110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A2E33837-7503-315E-46D8-98F7C723181B}"/>
              </a:ext>
            </a:extLst>
          </p:cNvPr>
          <p:cNvCxnSpPr>
            <a:cxnSpLocks/>
          </p:cNvCxnSpPr>
          <p:nvPr/>
        </p:nvCxnSpPr>
        <p:spPr>
          <a:xfrm flipV="1">
            <a:off x="6834864" y="1513875"/>
            <a:ext cx="0" cy="55552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84D317D-14E5-FE0D-1B5B-6D6AF59E7408}"/>
              </a:ext>
            </a:extLst>
          </p:cNvPr>
          <p:cNvSpPr txBox="1"/>
          <p:nvPr/>
        </p:nvSpPr>
        <p:spPr>
          <a:xfrm>
            <a:off x="6500732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2DF15EF0-7C4F-5E03-0287-75C4CC2A94A4}"/>
              </a:ext>
            </a:extLst>
          </p:cNvPr>
          <p:cNvCxnSpPr>
            <a:cxnSpLocks/>
          </p:cNvCxnSpPr>
          <p:nvPr/>
        </p:nvCxnSpPr>
        <p:spPr>
          <a:xfrm flipV="1">
            <a:off x="3801207" y="4363557"/>
            <a:ext cx="0" cy="1065822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F2C7F78B-2226-3863-0850-1416613F03BE}"/>
              </a:ext>
            </a:extLst>
          </p:cNvPr>
          <p:cNvSpPr txBox="1"/>
          <p:nvPr/>
        </p:nvSpPr>
        <p:spPr>
          <a:xfrm>
            <a:off x="3471193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7A8626F2-A714-459B-77C0-7EC6C2BF4CE1}"/>
              </a:ext>
            </a:extLst>
          </p:cNvPr>
          <p:cNvCxnSpPr>
            <a:cxnSpLocks/>
          </p:cNvCxnSpPr>
          <p:nvPr/>
        </p:nvCxnSpPr>
        <p:spPr>
          <a:xfrm flipV="1">
            <a:off x="6069928" y="4835145"/>
            <a:ext cx="0" cy="594234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448696D2-A3F3-4AEA-27CB-92B8B0FECF35}"/>
              </a:ext>
            </a:extLst>
          </p:cNvPr>
          <p:cNvSpPr txBox="1"/>
          <p:nvPr/>
        </p:nvSpPr>
        <p:spPr>
          <a:xfrm>
            <a:off x="573579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BD0454F5-0CAF-6946-F179-517DE56821D5}"/>
              </a:ext>
            </a:extLst>
          </p:cNvPr>
          <p:cNvCxnSpPr>
            <a:cxnSpLocks/>
          </p:cNvCxnSpPr>
          <p:nvPr/>
        </p:nvCxnSpPr>
        <p:spPr>
          <a:xfrm flipV="1">
            <a:off x="6997475" y="4411700"/>
            <a:ext cx="0" cy="101767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80384DE-E3C5-6551-A886-DFD0F6248FF6}"/>
              </a:ext>
            </a:extLst>
          </p:cNvPr>
          <p:cNvSpPr txBox="1"/>
          <p:nvPr/>
        </p:nvSpPr>
        <p:spPr>
          <a:xfrm>
            <a:off x="6658179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38m(x)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FB08065C-65C5-9D94-E698-21858883E07E}"/>
              </a:ext>
            </a:extLst>
          </p:cNvPr>
          <p:cNvCxnSpPr>
            <a:cxnSpLocks/>
          </p:cNvCxnSpPr>
          <p:nvPr/>
        </p:nvCxnSpPr>
        <p:spPr>
          <a:xfrm flipV="1">
            <a:off x="2658163" y="1513875"/>
            <a:ext cx="0" cy="457308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848FC14-799C-0B3F-3C73-D958472FD417}"/>
              </a:ext>
            </a:extLst>
          </p:cNvPr>
          <p:cNvSpPr txBox="1"/>
          <p:nvPr/>
        </p:nvSpPr>
        <p:spPr>
          <a:xfrm>
            <a:off x="2323099" y="123687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681AF908-C8CB-2D6F-CCF3-45811C71CA84}"/>
              </a:ext>
            </a:extLst>
          </p:cNvPr>
          <p:cNvCxnSpPr>
            <a:cxnSpLocks/>
          </p:cNvCxnSpPr>
          <p:nvPr/>
        </p:nvCxnSpPr>
        <p:spPr>
          <a:xfrm flipV="1">
            <a:off x="4388760" y="3955628"/>
            <a:ext cx="0" cy="14737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B272503-0DAE-6F3B-86A5-28E13EA8CB76}"/>
              </a:ext>
            </a:extLst>
          </p:cNvPr>
          <p:cNvSpPr txBox="1"/>
          <p:nvPr/>
        </p:nvSpPr>
        <p:spPr>
          <a:xfrm>
            <a:off x="4043156" y="5437974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16m(x)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B5A650E5-AF65-2FEB-6F25-BD81B276557A}"/>
              </a:ext>
            </a:extLst>
          </p:cNvPr>
          <p:cNvCxnSpPr>
            <a:cxnSpLocks/>
          </p:cNvCxnSpPr>
          <p:nvPr/>
        </p:nvCxnSpPr>
        <p:spPr>
          <a:xfrm flipH="1">
            <a:off x="1958196" y="4411700"/>
            <a:ext cx="183598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CA7820B-0F51-2A1E-55EB-C4DA8F6A3C4A}"/>
              </a:ext>
            </a:extLst>
          </p:cNvPr>
          <p:cNvSpPr txBox="1"/>
          <p:nvPr/>
        </p:nvSpPr>
        <p:spPr>
          <a:xfrm>
            <a:off x="760043" y="426672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11.5m(z)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586C2C6-B488-C87E-D636-4DF0CDD918F6}"/>
              </a:ext>
            </a:extLst>
          </p:cNvPr>
          <p:cNvCxnSpPr>
            <a:cxnSpLocks/>
          </p:cNvCxnSpPr>
          <p:nvPr/>
        </p:nvCxnSpPr>
        <p:spPr>
          <a:xfrm flipH="1">
            <a:off x="1958196" y="3955628"/>
            <a:ext cx="24070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F8DAD8D2-0DCD-F23A-B83E-5782948737FA}"/>
              </a:ext>
            </a:extLst>
          </p:cNvPr>
          <p:cNvSpPr txBox="1"/>
          <p:nvPr/>
        </p:nvSpPr>
        <p:spPr>
          <a:xfrm>
            <a:off x="760043" y="381065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3F8E1D50-2F1A-78DA-5246-E5108324FB9F}"/>
              </a:ext>
            </a:extLst>
          </p:cNvPr>
          <p:cNvCxnSpPr>
            <a:cxnSpLocks/>
          </p:cNvCxnSpPr>
          <p:nvPr/>
        </p:nvCxnSpPr>
        <p:spPr>
          <a:xfrm flipH="1">
            <a:off x="1958196" y="2782055"/>
            <a:ext cx="148319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9904A55B-9CA1-9B8E-3728-AEF5969BA84F}"/>
              </a:ext>
            </a:extLst>
          </p:cNvPr>
          <p:cNvSpPr txBox="1"/>
          <p:nvPr/>
        </p:nvSpPr>
        <p:spPr>
          <a:xfrm>
            <a:off x="734275" y="2630207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26m(z)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1" name="직선 연결선 180">
            <a:extLst>
              <a:ext uri="{FF2B5EF4-FFF2-40B4-BE49-F238E27FC236}">
                <a16:creationId xmlns:a16="http://schemas.microsoft.com/office/drawing/2014/main" id="{B997BDF1-DC74-2C75-915C-02CDB39505BF}"/>
              </a:ext>
            </a:extLst>
          </p:cNvPr>
          <p:cNvCxnSpPr>
            <a:cxnSpLocks/>
          </p:cNvCxnSpPr>
          <p:nvPr/>
        </p:nvCxnSpPr>
        <p:spPr>
          <a:xfrm flipH="1">
            <a:off x="1961732" y="3655959"/>
            <a:ext cx="39795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67105F-E429-0DA6-C23C-0A04B6D542C6}"/>
              </a:ext>
            </a:extLst>
          </p:cNvPr>
          <p:cNvSpPr txBox="1"/>
          <p:nvPr/>
        </p:nvSpPr>
        <p:spPr>
          <a:xfrm>
            <a:off x="760043" y="3500410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18m(z)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6EB77393-FD03-38D5-973D-DDE239231CC2}"/>
              </a:ext>
            </a:extLst>
          </p:cNvPr>
          <p:cNvCxnSpPr>
            <a:cxnSpLocks/>
          </p:cNvCxnSpPr>
          <p:nvPr/>
        </p:nvCxnSpPr>
        <p:spPr>
          <a:xfrm flipH="1">
            <a:off x="6082117" y="3053854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77997D-C420-0F5B-6742-E3C7017A0320}"/>
              </a:ext>
            </a:extLst>
          </p:cNvPr>
          <p:cNvSpPr txBox="1"/>
          <p:nvPr/>
        </p:nvSpPr>
        <p:spPr>
          <a:xfrm>
            <a:off x="760043" y="3224496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21m(z)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F7CDC6AF-D73A-0487-29BF-AC2CAB96F97C}"/>
              </a:ext>
            </a:extLst>
          </p:cNvPr>
          <p:cNvCxnSpPr>
            <a:cxnSpLocks/>
          </p:cNvCxnSpPr>
          <p:nvPr/>
        </p:nvCxnSpPr>
        <p:spPr>
          <a:xfrm flipH="1">
            <a:off x="6082117" y="4340785"/>
            <a:ext cx="220074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30E54554-EB0E-1131-B04B-1411452B98BD}"/>
              </a:ext>
            </a:extLst>
          </p:cNvPr>
          <p:cNvSpPr txBox="1"/>
          <p:nvPr/>
        </p:nvSpPr>
        <p:spPr>
          <a:xfrm>
            <a:off x="8282866" y="2912203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EBD7D56-102D-1EBD-A9DA-2048D3B6328B}"/>
              </a:ext>
            </a:extLst>
          </p:cNvPr>
          <p:cNvSpPr txBox="1"/>
          <p:nvPr/>
        </p:nvSpPr>
        <p:spPr>
          <a:xfrm>
            <a:off x="8282866" y="420228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13m(z)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0AB72DC-0DCC-136B-FA21-CF3FFF9C4D90}"/>
              </a:ext>
            </a:extLst>
          </p:cNvPr>
          <p:cNvCxnSpPr>
            <a:cxnSpLocks/>
          </p:cNvCxnSpPr>
          <p:nvPr/>
        </p:nvCxnSpPr>
        <p:spPr>
          <a:xfrm flipH="1">
            <a:off x="6843742" y="2136372"/>
            <a:ext cx="144800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65282414-8E94-CC7D-3B2D-BF596E7C6366}"/>
              </a:ext>
            </a:extLst>
          </p:cNvPr>
          <p:cNvSpPr txBox="1"/>
          <p:nvPr/>
        </p:nvSpPr>
        <p:spPr>
          <a:xfrm>
            <a:off x="8282866" y="1976965"/>
            <a:ext cx="1230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30.5m(z)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4B3A7FA-F9A5-F8A3-DED0-131686DC5F23}"/>
              </a:ext>
            </a:extLst>
          </p:cNvPr>
          <p:cNvCxnSpPr>
            <a:cxnSpLocks/>
          </p:cNvCxnSpPr>
          <p:nvPr/>
        </p:nvCxnSpPr>
        <p:spPr>
          <a:xfrm flipH="1">
            <a:off x="1958196" y="3370647"/>
            <a:ext cx="48315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51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625485" y="3864445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625485" y="2920525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625485" y="1976965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625485" y="1033045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121925" y="3864445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121925" y="292412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121925" y="198380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121925" y="1043485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735205" y="386444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735205" y="292412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735205" y="198380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735205" y="1043485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46g x </a:t>
            </a:r>
            <a:r>
              <a:rPr lang="en-US" altLang="ko-KR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34g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 x 10g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직사각형 29">
            <a:extLst>
              <a:ext uri="{FF2B5EF4-FFF2-40B4-BE49-F238E27FC236}">
                <a16:creationId xmlns:a16="http://schemas.microsoft.com/office/drawing/2014/main" id="{89B4D9F7-FA68-338F-3231-FD34F792A0CD}"/>
              </a:ext>
            </a:extLst>
          </p:cNvPr>
          <p:cNvSpPr/>
          <p:nvPr/>
        </p:nvSpPr>
        <p:spPr>
          <a:xfrm>
            <a:off x="1475349" y="325751"/>
            <a:ext cx="2105518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600" spc="-1" dirty="0">
                <a:latin typeface="Arial"/>
              </a:rPr>
              <a:t>Obj</a:t>
            </a:r>
            <a:r>
              <a:rPr lang="ko-KR" altLang="en-US" sz="1600" spc="-1" dirty="0">
                <a:latin typeface="Arial"/>
              </a:rPr>
              <a:t> 상세 위치 </a:t>
            </a:r>
            <a:r>
              <a:rPr lang="en-US" altLang="ko-KR" sz="1600" spc="-1" dirty="0">
                <a:latin typeface="Arial"/>
              </a:rPr>
              <a:t>(</a:t>
            </a:r>
            <a:r>
              <a:rPr lang="ko-KR" altLang="en-US" sz="1600" spc="-1" dirty="0">
                <a:latin typeface="Arial"/>
              </a:rPr>
              <a:t>높이</a:t>
            </a:r>
            <a:r>
              <a:rPr lang="en-US" altLang="ko-KR" sz="1600" spc="-1" dirty="0">
                <a:latin typeface="Arial"/>
              </a:rPr>
              <a:t>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3215619-35B3-BFFA-FED9-4A502B70AFD5}"/>
              </a:ext>
            </a:extLst>
          </p:cNvPr>
          <p:cNvSpPr/>
          <p:nvPr/>
        </p:nvSpPr>
        <p:spPr>
          <a:xfrm>
            <a:off x="5287049" y="1659624"/>
            <a:ext cx="1705264" cy="7788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4527F-AF33-55B8-439A-7975AF6545E2}"/>
              </a:ext>
            </a:extLst>
          </p:cNvPr>
          <p:cNvSpPr/>
          <p:nvPr/>
        </p:nvSpPr>
        <p:spPr>
          <a:xfrm>
            <a:off x="2430539" y="2435965"/>
            <a:ext cx="3660654" cy="24430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F80F8BC-C56C-F19E-2745-408E19C2CA47}"/>
              </a:ext>
            </a:extLst>
          </p:cNvPr>
          <p:cNvSpPr/>
          <p:nvPr/>
        </p:nvSpPr>
        <p:spPr>
          <a:xfrm>
            <a:off x="4387196" y="3345891"/>
            <a:ext cx="609737" cy="6097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 x 4</a:t>
            </a:r>
            <a:endParaRPr lang="ko-KR" altLang="en-US" sz="1200" dirty="0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C3C4624-DCD4-8D6A-7396-E105B24277FE}"/>
              </a:ext>
            </a:extLst>
          </p:cNvPr>
          <p:cNvGrpSpPr/>
          <p:nvPr/>
        </p:nvGrpSpPr>
        <p:grpSpPr>
          <a:xfrm>
            <a:off x="4692064" y="2428713"/>
            <a:ext cx="0" cy="2444094"/>
            <a:chOff x="3776660" y="2151080"/>
            <a:chExt cx="0" cy="3154320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A112EBCC-36F1-FAC2-35B6-58C2C8FF3827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215108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FF9F0749-F414-9B31-F902-62590F74B861}"/>
                </a:ext>
              </a:extLst>
            </p:cNvPr>
            <p:cNvCxnSpPr>
              <a:cxnSpLocks/>
            </p:cNvCxnSpPr>
            <p:nvPr/>
          </p:nvCxnSpPr>
          <p:spPr>
            <a:xfrm>
              <a:off x="3776660" y="4129740"/>
              <a:ext cx="0" cy="117566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ABE24F2-7F6C-D5D7-FBAD-5F1031F9EA03}"/>
              </a:ext>
            </a:extLst>
          </p:cNvPr>
          <p:cNvSpPr/>
          <p:nvPr/>
        </p:nvSpPr>
        <p:spPr>
          <a:xfrm>
            <a:off x="6088748" y="2435965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0BFC9B-1AA4-5CD0-2943-39764AAC08CF}"/>
              </a:ext>
            </a:extLst>
          </p:cNvPr>
          <p:cNvSpPr/>
          <p:nvPr/>
        </p:nvSpPr>
        <p:spPr>
          <a:xfrm>
            <a:off x="2430539" y="2439669"/>
            <a:ext cx="1360226" cy="532796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157">
            <a:extLst>
              <a:ext uri="{FF2B5EF4-FFF2-40B4-BE49-F238E27FC236}">
                <a16:creationId xmlns:a16="http://schemas.microsoft.com/office/drawing/2014/main" id="{6E1038EF-1EDA-6E7E-2434-9FC15D7230E9}"/>
              </a:ext>
            </a:extLst>
          </p:cNvPr>
          <p:cNvSpPr/>
          <p:nvPr/>
        </p:nvSpPr>
        <p:spPr>
          <a:xfrm flipH="1">
            <a:off x="3786593" y="4272229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BC5152C-C6CA-19EF-2BB3-19BC9F533158}"/>
              </a:ext>
            </a:extLst>
          </p:cNvPr>
          <p:cNvCxnSpPr>
            <a:stCxn id="69" idx="1"/>
          </p:cNvCxnSpPr>
          <p:nvPr/>
        </p:nvCxnSpPr>
        <p:spPr>
          <a:xfrm>
            <a:off x="2430539" y="3657501"/>
            <a:ext cx="1956657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A3D84ED-3859-39B8-120B-3A19D29AAE89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4996933" y="3657501"/>
            <a:ext cx="1094260" cy="0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9" name="직사각형 157">
            <a:extLst>
              <a:ext uri="{FF2B5EF4-FFF2-40B4-BE49-F238E27FC236}">
                <a16:creationId xmlns:a16="http://schemas.microsoft.com/office/drawing/2014/main" id="{EBCB5D8B-1567-E2F1-6B8C-0025505E1813}"/>
              </a:ext>
            </a:extLst>
          </p:cNvPr>
          <p:cNvSpPr/>
          <p:nvPr/>
        </p:nvSpPr>
        <p:spPr>
          <a:xfrm flipH="1">
            <a:off x="3441395" y="2642506"/>
            <a:ext cx="139471" cy="139471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FF2906D-FFEB-E8CE-51DD-3D14CAEF2DB6}"/>
              </a:ext>
            </a:extLst>
          </p:cNvPr>
          <p:cNvSpPr/>
          <p:nvPr/>
        </p:nvSpPr>
        <p:spPr>
          <a:xfrm>
            <a:off x="6088748" y="3655959"/>
            <a:ext cx="1768991" cy="12215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0C1433D-442E-E4EE-0543-5E3C2ED4976D}"/>
              </a:ext>
            </a:extLst>
          </p:cNvPr>
          <p:cNvSpPr/>
          <p:nvPr/>
        </p:nvSpPr>
        <p:spPr>
          <a:xfrm>
            <a:off x="5294552" y="2394189"/>
            <a:ext cx="2563177" cy="45719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8B1CE98-6826-BA56-0AB0-255F6599DF98}"/>
              </a:ext>
            </a:extLst>
          </p:cNvPr>
          <p:cNvSpPr/>
          <p:nvPr/>
        </p:nvSpPr>
        <p:spPr>
          <a:xfrm>
            <a:off x="6088746" y="3622032"/>
            <a:ext cx="1768990" cy="625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9FA976B-7A29-E879-F385-DBA2EE21B0CA}"/>
              </a:ext>
            </a:extLst>
          </p:cNvPr>
          <p:cNvSpPr/>
          <p:nvPr/>
        </p:nvSpPr>
        <p:spPr>
          <a:xfrm rot="5400000">
            <a:off x="5651415" y="221568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157">
            <a:extLst>
              <a:ext uri="{FF2B5EF4-FFF2-40B4-BE49-F238E27FC236}">
                <a16:creationId xmlns:a16="http://schemas.microsoft.com/office/drawing/2014/main" id="{30F2E9D6-9559-A0FC-DB69-3D7C2B10AAF1}"/>
              </a:ext>
            </a:extLst>
          </p:cNvPr>
          <p:cNvSpPr/>
          <p:nvPr/>
        </p:nvSpPr>
        <p:spPr>
          <a:xfrm flipH="1">
            <a:off x="6913658" y="2972464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5" name="직사각형 157">
            <a:extLst>
              <a:ext uri="{FF2B5EF4-FFF2-40B4-BE49-F238E27FC236}">
                <a16:creationId xmlns:a16="http://schemas.microsoft.com/office/drawing/2014/main" id="{8F5758E7-DDFB-CCC8-42F7-EE5EEC4A3436}"/>
              </a:ext>
            </a:extLst>
          </p:cNvPr>
          <p:cNvSpPr/>
          <p:nvPr/>
        </p:nvSpPr>
        <p:spPr>
          <a:xfrm flipH="1">
            <a:off x="6932729" y="4255061"/>
            <a:ext cx="119165" cy="13947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r>
              <a:rPr lang="en-US" altLang="ko-KR" sz="700" dirty="0">
                <a:solidFill>
                  <a:schemeClr val="bg1"/>
                </a:solidFill>
              </a:rPr>
              <a:t>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8A27015-C4CA-360B-5B50-7CC19C1E5702}"/>
              </a:ext>
            </a:extLst>
          </p:cNvPr>
          <p:cNvSpPr/>
          <p:nvPr/>
        </p:nvSpPr>
        <p:spPr>
          <a:xfrm>
            <a:off x="6834864" y="1979569"/>
            <a:ext cx="157448" cy="157448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69FB78-2BCB-FFD3-890C-437966CAB41F}"/>
              </a:ext>
            </a:extLst>
          </p:cNvPr>
          <p:cNvSpPr/>
          <p:nvPr/>
        </p:nvSpPr>
        <p:spPr>
          <a:xfrm>
            <a:off x="2359686" y="3088210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B08819C-7B94-807F-8647-609BAFE95FA9}"/>
              </a:ext>
            </a:extLst>
          </p:cNvPr>
          <p:cNvSpPr/>
          <p:nvPr/>
        </p:nvSpPr>
        <p:spPr>
          <a:xfrm rot="5400000">
            <a:off x="2808822" y="5936303"/>
            <a:ext cx="76278" cy="377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165FA4D-FAB7-E1DE-DB46-92FABC67843E}"/>
              </a:ext>
            </a:extLst>
          </p:cNvPr>
          <p:cNvCxnSpPr>
            <a:cxnSpLocks/>
          </p:cNvCxnSpPr>
          <p:nvPr/>
        </p:nvCxnSpPr>
        <p:spPr>
          <a:xfrm>
            <a:off x="1958196" y="3292427"/>
            <a:ext cx="314895" cy="0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0ABFF0A-F2E2-8377-ADA3-DCAEC7C90872}"/>
              </a:ext>
            </a:extLst>
          </p:cNvPr>
          <p:cNvCxnSpPr>
            <a:cxnSpLocks/>
          </p:cNvCxnSpPr>
          <p:nvPr/>
        </p:nvCxnSpPr>
        <p:spPr>
          <a:xfrm>
            <a:off x="2846961" y="6221133"/>
            <a:ext cx="0" cy="325588"/>
          </a:xfrm>
          <a:prstGeom prst="straightConnector1">
            <a:avLst/>
          </a:prstGeom>
          <a:noFill/>
          <a:ln w="28575">
            <a:solidFill>
              <a:schemeClr val="bg1">
                <a:lumMod val="8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CBF99B33-95E0-7CA3-3B80-D7E7EE1DA489}"/>
              </a:ext>
            </a:extLst>
          </p:cNvPr>
          <p:cNvSpPr/>
          <p:nvPr/>
        </p:nvSpPr>
        <p:spPr>
          <a:xfrm flipH="1">
            <a:off x="2428092" y="4877231"/>
            <a:ext cx="837742" cy="8377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ED6E2FB0-5CD0-9570-FF88-3E1950B7C415}"/>
              </a:ext>
            </a:extLst>
          </p:cNvPr>
          <p:cNvSpPr/>
          <p:nvPr/>
        </p:nvSpPr>
        <p:spPr>
          <a:xfrm flipH="1">
            <a:off x="2428091" y="5714973"/>
            <a:ext cx="837742" cy="37198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8B63DE7-35CA-A253-1932-39AC324A44E5}"/>
              </a:ext>
            </a:extLst>
          </p:cNvPr>
          <p:cNvSpPr/>
          <p:nvPr/>
        </p:nvSpPr>
        <p:spPr>
          <a:xfrm>
            <a:off x="2428091" y="4865428"/>
            <a:ext cx="837742" cy="6208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146379-DF91-8DF1-B635-5435037068C2}"/>
              </a:ext>
            </a:extLst>
          </p:cNvPr>
          <p:cNvSpPr/>
          <p:nvPr/>
        </p:nvSpPr>
        <p:spPr>
          <a:xfrm rot="5400000">
            <a:off x="2808822" y="470266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E34393E-31F8-EA44-7033-02194D2CC5AA}"/>
              </a:ext>
            </a:extLst>
          </p:cNvPr>
          <p:cNvSpPr/>
          <p:nvPr/>
        </p:nvSpPr>
        <p:spPr>
          <a:xfrm>
            <a:off x="6059258" y="2442622"/>
            <a:ext cx="45719" cy="2443067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33CDDC6-3592-E82F-CF4E-5ADB3C209AD1}"/>
              </a:ext>
            </a:extLst>
          </p:cNvPr>
          <p:cNvSpPr/>
          <p:nvPr/>
        </p:nvSpPr>
        <p:spPr>
          <a:xfrm>
            <a:off x="6050608" y="2861906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247B87E-E7FD-23A5-F18B-D2610C51E853}"/>
              </a:ext>
            </a:extLst>
          </p:cNvPr>
          <p:cNvSpPr/>
          <p:nvPr/>
        </p:nvSpPr>
        <p:spPr>
          <a:xfrm>
            <a:off x="6050608" y="4154344"/>
            <a:ext cx="76278" cy="377595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3B26B8-10EC-7398-10E3-4BE9E4B3207B}"/>
              </a:ext>
            </a:extLst>
          </p:cNvPr>
          <p:cNvSpPr txBox="1"/>
          <p:nvPr/>
        </p:nvSpPr>
        <p:spPr>
          <a:xfrm>
            <a:off x="3620638" y="1151466"/>
            <a:ext cx="2142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9966FF"/>
                </a:solidFill>
              </a:rPr>
              <a:t>(</a:t>
            </a:r>
            <a:r>
              <a:rPr lang="ko-KR" altLang="en-US" sz="1200" dirty="0">
                <a:solidFill>
                  <a:srgbClr val="9966FF"/>
                </a:solidFill>
              </a:rPr>
              <a:t>모든 레이저</a:t>
            </a:r>
            <a:r>
              <a:rPr lang="en-US" altLang="ko-KR" sz="1200" dirty="0">
                <a:solidFill>
                  <a:srgbClr val="9966FF"/>
                </a:solidFill>
              </a:rPr>
              <a:t>) 0.5m </a:t>
            </a:r>
            <a:r>
              <a:rPr lang="ko-KR" altLang="en-US" sz="1200" dirty="0">
                <a:solidFill>
                  <a:srgbClr val="9966FF"/>
                </a:solidFill>
              </a:rPr>
              <a:t>높이부터</a:t>
            </a:r>
            <a:endParaRPr lang="en-US" altLang="ko-KR" sz="1200" dirty="0">
              <a:solidFill>
                <a:srgbClr val="9966FF"/>
              </a:solidFill>
            </a:endParaRPr>
          </a:p>
          <a:p>
            <a:pPr algn="ctr"/>
            <a:r>
              <a:rPr lang="ko-KR" altLang="en-US" sz="1200" dirty="0">
                <a:solidFill>
                  <a:srgbClr val="9966FF"/>
                </a:solidFill>
              </a:rPr>
              <a:t> </a:t>
            </a:r>
            <a:r>
              <a:rPr lang="en-US" altLang="ko-KR" sz="1200" dirty="0">
                <a:solidFill>
                  <a:srgbClr val="9966FF"/>
                </a:solidFill>
              </a:rPr>
              <a:t>9.5m</a:t>
            </a:r>
            <a:r>
              <a:rPr lang="ko-KR" altLang="en-US" sz="1200" dirty="0">
                <a:solidFill>
                  <a:srgbClr val="9966FF"/>
                </a:solidFill>
              </a:rPr>
              <a:t>까지 </a:t>
            </a:r>
            <a:r>
              <a:rPr lang="en-US" altLang="ko-KR" sz="1200" dirty="0">
                <a:solidFill>
                  <a:srgbClr val="9966FF"/>
                </a:solidFill>
              </a:rPr>
              <a:t>1m </a:t>
            </a:r>
            <a:r>
              <a:rPr lang="ko-KR" altLang="en-US" sz="1200" dirty="0">
                <a:solidFill>
                  <a:srgbClr val="9966FF"/>
                </a:solidFill>
              </a:rPr>
              <a:t>마다 존재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DE5E68F-E5B4-E314-E164-FBEC9F5C0A52}"/>
              </a:ext>
            </a:extLst>
          </p:cNvPr>
          <p:cNvCxnSpPr>
            <a:cxnSpLocks/>
          </p:cNvCxnSpPr>
          <p:nvPr/>
        </p:nvCxnSpPr>
        <p:spPr>
          <a:xfrm flipV="1">
            <a:off x="4699566" y="1667044"/>
            <a:ext cx="0" cy="761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C82A2AC-D287-EB51-73E9-BD7FA3176ABF}"/>
              </a:ext>
            </a:extLst>
          </p:cNvPr>
          <p:cNvCxnSpPr>
            <a:cxnSpLocks/>
          </p:cNvCxnSpPr>
          <p:nvPr/>
        </p:nvCxnSpPr>
        <p:spPr>
          <a:xfrm>
            <a:off x="6992311" y="2049056"/>
            <a:ext cx="40278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5AA719C-1F20-F351-CC6A-685B9944BD43}"/>
              </a:ext>
            </a:extLst>
          </p:cNvPr>
          <p:cNvSpPr txBox="1"/>
          <p:nvPr/>
        </p:nvSpPr>
        <p:spPr>
          <a:xfrm>
            <a:off x="7292333" y="1898630"/>
            <a:ext cx="2142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7C80"/>
                </a:solidFill>
              </a:rPr>
              <a:t>중심이 </a:t>
            </a:r>
            <a:r>
              <a:rPr lang="en-US" altLang="ko-KR" sz="1200" dirty="0">
                <a:solidFill>
                  <a:srgbClr val="FF7C80"/>
                </a:solidFill>
              </a:rPr>
              <a:t>3.5m </a:t>
            </a:r>
            <a:r>
              <a:rPr lang="ko-KR" altLang="en-US" sz="1200" dirty="0">
                <a:solidFill>
                  <a:srgbClr val="FF7C80"/>
                </a:solidFill>
              </a:rPr>
              <a:t>높이에 위치함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39B0FC9-283B-0923-FC86-ED17427C8BE8}"/>
              </a:ext>
            </a:extLst>
          </p:cNvPr>
          <p:cNvSpPr txBox="1"/>
          <p:nvPr/>
        </p:nvSpPr>
        <p:spPr>
          <a:xfrm>
            <a:off x="36089" y="766175"/>
            <a:ext cx="248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따로 표기하지 않은 오브젝트들은 모두 바닥 높이 위에 존재</a:t>
            </a:r>
          </a:p>
        </p:txBody>
      </p:sp>
    </p:spTree>
    <p:extLst>
      <p:ext uri="{BB962C8B-B14F-4D97-AF65-F5344CB8AC3E}">
        <p14:creationId xmlns:p14="http://schemas.microsoft.com/office/powerpoint/2010/main" val="14476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2088</TotalTime>
  <Words>1213</Words>
  <Application>Microsoft Office PowerPoint</Application>
  <PresentationFormat>와이드스크린</PresentationFormat>
  <Paragraphs>483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윤지성</cp:lastModifiedBy>
  <cp:revision>110</cp:revision>
  <dcterms:created xsi:type="dcterms:W3CDTF">2022-04-14T06:34:29Z</dcterms:created>
  <dcterms:modified xsi:type="dcterms:W3CDTF">2022-05-16T11:23:30Z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