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75" d="100"/>
          <a:sy n="75" d="100"/>
        </p:scale>
        <p:origin x="1038" y="-1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6g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185</Words>
  <Application>Microsoft Office PowerPoint</Application>
  <PresentationFormat>와이드스크린</PresentationFormat>
  <Paragraphs>111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20</cp:revision>
  <dcterms:created xsi:type="dcterms:W3CDTF">2022-01-21T10:55:11Z</dcterms:created>
  <dcterms:modified xsi:type="dcterms:W3CDTF">2022-01-28T05:06:30Z</dcterms:modified>
</cp:coreProperties>
</file>