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10E29F1-4E53-4380-8B2C-E7AF7701D11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320" cy="3607200"/>
          </a:xfrm>
          <a:prstGeom prst="rect">
            <a:avLst/>
          </a:prstGeom>
          <a:ln w="0">
            <a:noFill/>
          </a:ln>
        </p:spPr>
      </p:sp>
      <p:sp>
        <p:nvSpPr>
          <p:cNvPr id="363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1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801E88-F5BD-4FD2-8D29-C7A42AD4E5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320" cy="3607200"/>
          </a:xfrm>
          <a:prstGeom prst="rect">
            <a:avLst/>
          </a:prstGeom>
          <a:ln w="0">
            <a:noFill/>
          </a:ln>
        </p:spPr>
      </p:sp>
      <p:sp>
        <p:nvSpPr>
          <p:cNvPr id="363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4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57F9D-9370-4C33-8374-21CB897E92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320" cy="3607200"/>
          </a:xfrm>
          <a:prstGeom prst="rect">
            <a:avLst/>
          </a:prstGeom>
          <a:ln w="0">
            <a:noFill/>
          </a:ln>
        </p:spPr>
      </p:sp>
      <p:sp>
        <p:nvSpPr>
          <p:cNvPr id="363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7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53A22-662E-4608-9304-57FE11F86B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320" cy="3607200"/>
          </a:xfrm>
          <a:prstGeom prst="rect">
            <a:avLst/>
          </a:prstGeom>
          <a:ln w="0">
            <a:noFill/>
          </a:ln>
        </p:spPr>
      </p:sp>
      <p:sp>
        <p:nvSpPr>
          <p:cNvPr id="363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0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3D57D2-BB3D-4128-8034-FF70C24E3B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320" cy="3607200"/>
          </a:xfrm>
          <a:prstGeom prst="rect">
            <a:avLst/>
          </a:prstGeom>
          <a:ln w="0">
            <a:noFill/>
          </a:ln>
        </p:spPr>
      </p:sp>
      <p:sp>
        <p:nvSpPr>
          <p:cNvPr id="36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3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0D3FC6-3A58-4205-B5B6-14102D6277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353"/>
          <p:cNvSpPr/>
          <p:nvPr/>
        </p:nvSpPr>
        <p:spPr>
          <a:xfrm>
            <a:off x="1882080" y="2072520"/>
            <a:ext cx="5860440" cy="339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3"/>
          <p:cNvSpPr/>
          <p:nvPr/>
        </p:nvSpPr>
        <p:spPr>
          <a:xfrm>
            <a:off x="10569600" y="129168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6"/>
          <p:cNvSpPr/>
          <p:nvPr/>
        </p:nvSpPr>
        <p:spPr>
          <a:xfrm>
            <a:off x="11066040" y="12916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Box 12"/>
          <p:cNvSpPr/>
          <p:nvPr/>
        </p:nvSpPr>
        <p:spPr>
          <a:xfrm>
            <a:off x="9679320" y="12916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직사각형 166"/>
          <p:cNvSpPr/>
          <p:nvPr/>
        </p:nvSpPr>
        <p:spPr>
          <a:xfrm>
            <a:off x="2334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67"/>
          <p:cNvSpPr/>
          <p:nvPr/>
        </p:nvSpPr>
        <p:spPr>
          <a:xfrm>
            <a:off x="2748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68"/>
          <p:cNvSpPr/>
          <p:nvPr/>
        </p:nvSpPr>
        <p:spPr>
          <a:xfrm>
            <a:off x="3153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69"/>
          <p:cNvSpPr/>
          <p:nvPr/>
        </p:nvSpPr>
        <p:spPr>
          <a:xfrm>
            <a:off x="3567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0"/>
          <p:cNvSpPr/>
          <p:nvPr/>
        </p:nvSpPr>
        <p:spPr>
          <a:xfrm>
            <a:off x="2334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1"/>
          <p:cNvSpPr/>
          <p:nvPr/>
        </p:nvSpPr>
        <p:spPr>
          <a:xfrm>
            <a:off x="2748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2"/>
          <p:cNvSpPr/>
          <p:nvPr/>
        </p:nvSpPr>
        <p:spPr>
          <a:xfrm>
            <a:off x="3153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3"/>
          <p:cNvSpPr/>
          <p:nvPr/>
        </p:nvSpPr>
        <p:spPr>
          <a:xfrm>
            <a:off x="3567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74"/>
          <p:cNvSpPr/>
          <p:nvPr/>
        </p:nvSpPr>
        <p:spPr>
          <a:xfrm>
            <a:off x="2334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75"/>
          <p:cNvSpPr/>
          <p:nvPr/>
        </p:nvSpPr>
        <p:spPr>
          <a:xfrm>
            <a:off x="2748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76"/>
          <p:cNvSpPr/>
          <p:nvPr/>
        </p:nvSpPr>
        <p:spPr>
          <a:xfrm>
            <a:off x="3153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77"/>
          <p:cNvSpPr/>
          <p:nvPr/>
        </p:nvSpPr>
        <p:spPr>
          <a:xfrm>
            <a:off x="3567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78"/>
          <p:cNvSpPr/>
          <p:nvPr/>
        </p:nvSpPr>
        <p:spPr>
          <a:xfrm>
            <a:off x="2334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79"/>
          <p:cNvSpPr/>
          <p:nvPr/>
        </p:nvSpPr>
        <p:spPr>
          <a:xfrm>
            <a:off x="2748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0"/>
          <p:cNvSpPr/>
          <p:nvPr/>
        </p:nvSpPr>
        <p:spPr>
          <a:xfrm>
            <a:off x="3153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1"/>
          <p:cNvSpPr/>
          <p:nvPr/>
        </p:nvSpPr>
        <p:spPr>
          <a:xfrm>
            <a:off x="3567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3"/>
          <p:cNvSpPr/>
          <p:nvPr/>
        </p:nvSpPr>
        <p:spPr>
          <a:xfrm>
            <a:off x="3981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84"/>
          <p:cNvSpPr/>
          <p:nvPr/>
        </p:nvSpPr>
        <p:spPr>
          <a:xfrm>
            <a:off x="4395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85"/>
          <p:cNvSpPr/>
          <p:nvPr/>
        </p:nvSpPr>
        <p:spPr>
          <a:xfrm>
            <a:off x="4800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86"/>
          <p:cNvSpPr/>
          <p:nvPr/>
        </p:nvSpPr>
        <p:spPr>
          <a:xfrm>
            <a:off x="521460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87"/>
          <p:cNvSpPr/>
          <p:nvPr/>
        </p:nvSpPr>
        <p:spPr>
          <a:xfrm>
            <a:off x="3981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88"/>
          <p:cNvSpPr/>
          <p:nvPr/>
        </p:nvSpPr>
        <p:spPr>
          <a:xfrm>
            <a:off x="4395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89"/>
          <p:cNvSpPr/>
          <p:nvPr/>
        </p:nvSpPr>
        <p:spPr>
          <a:xfrm>
            <a:off x="4800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0"/>
          <p:cNvSpPr/>
          <p:nvPr/>
        </p:nvSpPr>
        <p:spPr>
          <a:xfrm>
            <a:off x="521460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1"/>
          <p:cNvSpPr/>
          <p:nvPr/>
        </p:nvSpPr>
        <p:spPr>
          <a:xfrm>
            <a:off x="3981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2"/>
          <p:cNvSpPr/>
          <p:nvPr/>
        </p:nvSpPr>
        <p:spPr>
          <a:xfrm>
            <a:off x="4395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3"/>
          <p:cNvSpPr/>
          <p:nvPr/>
        </p:nvSpPr>
        <p:spPr>
          <a:xfrm>
            <a:off x="4800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94"/>
          <p:cNvSpPr/>
          <p:nvPr/>
        </p:nvSpPr>
        <p:spPr>
          <a:xfrm>
            <a:off x="521460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95"/>
          <p:cNvSpPr/>
          <p:nvPr/>
        </p:nvSpPr>
        <p:spPr>
          <a:xfrm>
            <a:off x="3981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96"/>
          <p:cNvSpPr/>
          <p:nvPr/>
        </p:nvSpPr>
        <p:spPr>
          <a:xfrm>
            <a:off x="4395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97"/>
          <p:cNvSpPr/>
          <p:nvPr/>
        </p:nvSpPr>
        <p:spPr>
          <a:xfrm>
            <a:off x="4800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98"/>
          <p:cNvSpPr/>
          <p:nvPr/>
        </p:nvSpPr>
        <p:spPr>
          <a:xfrm>
            <a:off x="521460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99"/>
          <p:cNvSpPr/>
          <p:nvPr/>
        </p:nvSpPr>
        <p:spPr>
          <a:xfrm>
            <a:off x="2334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0"/>
          <p:cNvSpPr/>
          <p:nvPr/>
        </p:nvSpPr>
        <p:spPr>
          <a:xfrm>
            <a:off x="2748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1"/>
          <p:cNvSpPr/>
          <p:nvPr/>
        </p:nvSpPr>
        <p:spPr>
          <a:xfrm>
            <a:off x="3153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2"/>
          <p:cNvSpPr/>
          <p:nvPr/>
        </p:nvSpPr>
        <p:spPr>
          <a:xfrm>
            <a:off x="3567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3"/>
          <p:cNvSpPr/>
          <p:nvPr/>
        </p:nvSpPr>
        <p:spPr>
          <a:xfrm>
            <a:off x="2334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4"/>
          <p:cNvSpPr/>
          <p:nvPr/>
        </p:nvSpPr>
        <p:spPr>
          <a:xfrm>
            <a:off x="2748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5"/>
          <p:cNvSpPr/>
          <p:nvPr/>
        </p:nvSpPr>
        <p:spPr>
          <a:xfrm>
            <a:off x="3153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6"/>
          <p:cNvSpPr/>
          <p:nvPr/>
        </p:nvSpPr>
        <p:spPr>
          <a:xfrm>
            <a:off x="3567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7"/>
          <p:cNvSpPr/>
          <p:nvPr/>
        </p:nvSpPr>
        <p:spPr>
          <a:xfrm>
            <a:off x="2334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8"/>
          <p:cNvSpPr/>
          <p:nvPr/>
        </p:nvSpPr>
        <p:spPr>
          <a:xfrm>
            <a:off x="2748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09"/>
          <p:cNvSpPr/>
          <p:nvPr/>
        </p:nvSpPr>
        <p:spPr>
          <a:xfrm>
            <a:off x="3153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0"/>
          <p:cNvSpPr/>
          <p:nvPr/>
        </p:nvSpPr>
        <p:spPr>
          <a:xfrm>
            <a:off x="3567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1"/>
          <p:cNvSpPr/>
          <p:nvPr/>
        </p:nvSpPr>
        <p:spPr>
          <a:xfrm>
            <a:off x="2334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2"/>
          <p:cNvSpPr/>
          <p:nvPr/>
        </p:nvSpPr>
        <p:spPr>
          <a:xfrm>
            <a:off x="2748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3"/>
          <p:cNvSpPr/>
          <p:nvPr/>
        </p:nvSpPr>
        <p:spPr>
          <a:xfrm>
            <a:off x="3153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14"/>
          <p:cNvSpPr/>
          <p:nvPr/>
        </p:nvSpPr>
        <p:spPr>
          <a:xfrm>
            <a:off x="3567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15"/>
          <p:cNvSpPr/>
          <p:nvPr/>
        </p:nvSpPr>
        <p:spPr>
          <a:xfrm>
            <a:off x="3981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16"/>
          <p:cNvSpPr/>
          <p:nvPr/>
        </p:nvSpPr>
        <p:spPr>
          <a:xfrm>
            <a:off x="4395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17"/>
          <p:cNvSpPr/>
          <p:nvPr/>
        </p:nvSpPr>
        <p:spPr>
          <a:xfrm>
            <a:off x="4800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18"/>
          <p:cNvSpPr/>
          <p:nvPr/>
        </p:nvSpPr>
        <p:spPr>
          <a:xfrm>
            <a:off x="521460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19"/>
          <p:cNvSpPr/>
          <p:nvPr/>
        </p:nvSpPr>
        <p:spPr>
          <a:xfrm>
            <a:off x="3981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0"/>
          <p:cNvSpPr/>
          <p:nvPr/>
        </p:nvSpPr>
        <p:spPr>
          <a:xfrm>
            <a:off x="4395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1"/>
          <p:cNvSpPr/>
          <p:nvPr/>
        </p:nvSpPr>
        <p:spPr>
          <a:xfrm>
            <a:off x="4800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2"/>
          <p:cNvSpPr/>
          <p:nvPr/>
        </p:nvSpPr>
        <p:spPr>
          <a:xfrm>
            <a:off x="521460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3"/>
          <p:cNvSpPr/>
          <p:nvPr/>
        </p:nvSpPr>
        <p:spPr>
          <a:xfrm>
            <a:off x="3981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24"/>
          <p:cNvSpPr/>
          <p:nvPr/>
        </p:nvSpPr>
        <p:spPr>
          <a:xfrm>
            <a:off x="4395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25"/>
          <p:cNvSpPr/>
          <p:nvPr/>
        </p:nvSpPr>
        <p:spPr>
          <a:xfrm>
            <a:off x="4800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26"/>
          <p:cNvSpPr/>
          <p:nvPr/>
        </p:nvSpPr>
        <p:spPr>
          <a:xfrm>
            <a:off x="521460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27"/>
          <p:cNvSpPr/>
          <p:nvPr/>
        </p:nvSpPr>
        <p:spPr>
          <a:xfrm>
            <a:off x="3981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28"/>
          <p:cNvSpPr/>
          <p:nvPr/>
        </p:nvSpPr>
        <p:spPr>
          <a:xfrm>
            <a:off x="4395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29"/>
          <p:cNvSpPr/>
          <p:nvPr/>
        </p:nvSpPr>
        <p:spPr>
          <a:xfrm>
            <a:off x="4800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0"/>
          <p:cNvSpPr/>
          <p:nvPr/>
        </p:nvSpPr>
        <p:spPr>
          <a:xfrm>
            <a:off x="521460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1"/>
          <p:cNvSpPr/>
          <p:nvPr/>
        </p:nvSpPr>
        <p:spPr>
          <a:xfrm>
            <a:off x="5628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2"/>
          <p:cNvSpPr/>
          <p:nvPr/>
        </p:nvSpPr>
        <p:spPr>
          <a:xfrm>
            <a:off x="6042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3"/>
          <p:cNvSpPr/>
          <p:nvPr/>
        </p:nvSpPr>
        <p:spPr>
          <a:xfrm>
            <a:off x="5628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34"/>
          <p:cNvSpPr/>
          <p:nvPr/>
        </p:nvSpPr>
        <p:spPr>
          <a:xfrm>
            <a:off x="6042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35"/>
          <p:cNvSpPr/>
          <p:nvPr/>
        </p:nvSpPr>
        <p:spPr>
          <a:xfrm>
            <a:off x="5628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36"/>
          <p:cNvSpPr/>
          <p:nvPr/>
        </p:nvSpPr>
        <p:spPr>
          <a:xfrm>
            <a:off x="6042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37"/>
          <p:cNvSpPr/>
          <p:nvPr/>
        </p:nvSpPr>
        <p:spPr>
          <a:xfrm>
            <a:off x="5628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38"/>
          <p:cNvSpPr/>
          <p:nvPr/>
        </p:nvSpPr>
        <p:spPr>
          <a:xfrm>
            <a:off x="6042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9"/>
          <p:cNvSpPr/>
          <p:nvPr/>
        </p:nvSpPr>
        <p:spPr>
          <a:xfrm>
            <a:off x="5628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41"/>
          <p:cNvSpPr/>
          <p:nvPr/>
        </p:nvSpPr>
        <p:spPr>
          <a:xfrm>
            <a:off x="6042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46"/>
          <p:cNvSpPr/>
          <p:nvPr/>
        </p:nvSpPr>
        <p:spPr>
          <a:xfrm>
            <a:off x="5628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47"/>
          <p:cNvSpPr/>
          <p:nvPr/>
        </p:nvSpPr>
        <p:spPr>
          <a:xfrm>
            <a:off x="6042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48"/>
          <p:cNvSpPr/>
          <p:nvPr/>
        </p:nvSpPr>
        <p:spPr>
          <a:xfrm>
            <a:off x="5628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52"/>
          <p:cNvSpPr/>
          <p:nvPr/>
        </p:nvSpPr>
        <p:spPr>
          <a:xfrm>
            <a:off x="6042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53"/>
          <p:cNvSpPr/>
          <p:nvPr/>
        </p:nvSpPr>
        <p:spPr>
          <a:xfrm>
            <a:off x="5628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54"/>
          <p:cNvSpPr/>
          <p:nvPr/>
        </p:nvSpPr>
        <p:spPr>
          <a:xfrm>
            <a:off x="6042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29"/>
          <p:cNvSpPr/>
          <p:nvPr/>
        </p:nvSpPr>
        <p:spPr>
          <a:xfrm>
            <a:off x="6447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33"/>
          <p:cNvSpPr/>
          <p:nvPr/>
        </p:nvSpPr>
        <p:spPr>
          <a:xfrm>
            <a:off x="6447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47"/>
          <p:cNvSpPr/>
          <p:nvPr/>
        </p:nvSpPr>
        <p:spPr>
          <a:xfrm>
            <a:off x="6447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48"/>
          <p:cNvSpPr/>
          <p:nvPr/>
        </p:nvSpPr>
        <p:spPr>
          <a:xfrm>
            <a:off x="6447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49"/>
          <p:cNvSpPr/>
          <p:nvPr/>
        </p:nvSpPr>
        <p:spPr>
          <a:xfrm>
            <a:off x="6447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50"/>
          <p:cNvSpPr/>
          <p:nvPr/>
        </p:nvSpPr>
        <p:spPr>
          <a:xfrm>
            <a:off x="6447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51"/>
          <p:cNvSpPr/>
          <p:nvPr/>
        </p:nvSpPr>
        <p:spPr>
          <a:xfrm>
            <a:off x="6447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52"/>
          <p:cNvSpPr/>
          <p:nvPr/>
        </p:nvSpPr>
        <p:spPr>
          <a:xfrm>
            <a:off x="6447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57"/>
          <p:cNvSpPr/>
          <p:nvPr/>
        </p:nvSpPr>
        <p:spPr>
          <a:xfrm>
            <a:off x="1929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58"/>
          <p:cNvSpPr/>
          <p:nvPr/>
        </p:nvSpPr>
        <p:spPr>
          <a:xfrm>
            <a:off x="1929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59"/>
          <p:cNvSpPr/>
          <p:nvPr/>
        </p:nvSpPr>
        <p:spPr>
          <a:xfrm>
            <a:off x="1929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360"/>
          <p:cNvSpPr/>
          <p:nvPr/>
        </p:nvSpPr>
        <p:spPr>
          <a:xfrm>
            <a:off x="1929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361"/>
          <p:cNvSpPr/>
          <p:nvPr/>
        </p:nvSpPr>
        <p:spPr>
          <a:xfrm>
            <a:off x="1929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2"/>
          <p:cNvSpPr/>
          <p:nvPr/>
        </p:nvSpPr>
        <p:spPr>
          <a:xfrm>
            <a:off x="1929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3"/>
          <p:cNvSpPr/>
          <p:nvPr/>
        </p:nvSpPr>
        <p:spPr>
          <a:xfrm>
            <a:off x="1929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64"/>
          <p:cNvSpPr/>
          <p:nvPr/>
        </p:nvSpPr>
        <p:spPr>
          <a:xfrm>
            <a:off x="1929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65"/>
          <p:cNvSpPr/>
          <p:nvPr/>
        </p:nvSpPr>
        <p:spPr>
          <a:xfrm>
            <a:off x="2351880" y="5363280"/>
            <a:ext cx="808200" cy="1083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타원 366"/>
          <p:cNvSpPr/>
          <p:nvPr/>
        </p:nvSpPr>
        <p:spPr>
          <a:xfrm>
            <a:off x="2221920" y="5172840"/>
            <a:ext cx="246960" cy="246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49" name="직선 화살표 연결선 367"/>
          <p:cNvSpPr/>
          <p:nvPr/>
        </p:nvSpPr>
        <p:spPr>
          <a:xfrm flipV="1">
            <a:off x="2747160" y="554652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68"/>
          <p:cNvSpPr/>
          <p:nvPr/>
        </p:nvSpPr>
        <p:spPr>
          <a:xfrm>
            <a:off x="6861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69"/>
          <p:cNvSpPr/>
          <p:nvPr/>
        </p:nvSpPr>
        <p:spPr>
          <a:xfrm>
            <a:off x="6861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0"/>
          <p:cNvSpPr/>
          <p:nvPr/>
        </p:nvSpPr>
        <p:spPr>
          <a:xfrm>
            <a:off x="6861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1"/>
          <p:cNvSpPr/>
          <p:nvPr/>
        </p:nvSpPr>
        <p:spPr>
          <a:xfrm>
            <a:off x="6861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2"/>
          <p:cNvSpPr/>
          <p:nvPr/>
        </p:nvSpPr>
        <p:spPr>
          <a:xfrm>
            <a:off x="6861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3"/>
          <p:cNvSpPr/>
          <p:nvPr/>
        </p:nvSpPr>
        <p:spPr>
          <a:xfrm>
            <a:off x="6861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74"/>
          <p:cNvSpPr/>
          <p:nvPr/>
        </p:nvSpPr>
        <p:spPr>
          <a:xfrm>
            <a:off x="6861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75"/>
          <p:cNvSpPr/>
          <p:nvPr/>
        </p:nvSpPr>
        <p:spPr>
          <a:xfrm>
            <a:off x="6861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76"/>
          <p:cNvSpPr/>
          <p:nvPr/>
        </p:nvSpPr>
        <p:spPr>
          <a:xfrm>
            <a:off x="7266240" y="5009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77"/>
          <p:cNvSpPr/>
          <p:nvPr/>
        </p:nvSpPr>
        <p:spPr>
          <a:xfrm>
            <a:off x="7266240" y="4595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78"/>
          <p:cNvSpPr/>
          <p:nvPr/>
        </p:nvSpPr>
        <p:spPr>
          <a:xfrm>
            <a:off x="7266240" y="41810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379"/>
          <p:cNvSpPr/>
          <p:nvPr/>
        </p:nvSpPr>
        <p:spPr>
          <a:xfrm>
            <a:off x="7266240" y="37688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0"/>
          <p:cNvSpPr/>
          <p:nvPr/>
        </p:nvSpPr>
        <p:spPr>
          <a:xfrm>
            <a:off x="7266240" y="3356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381"/>
          <p:cNvSpPr/>
          <p:nvPr/>
        </p:nvSpPr>
        <p:spPr>
          <a:xfrm>
            <a:off x="7266240" y="2942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82"/>
          <p:cNvSpPr/>
          <p:nvPr/>
        </p:nvSpPr>
        <p:spPr>
          <a:xfrm>
            <a:off x="7266240" y="252864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83"/>
          <p:cNvSpPr/>
          <p:nvPr/>
        </p:nvSpPr>
        <p:spPr>
          <a:xfrm>
            <a:off x="7266240" y="2116080"/>
            <a:ext cx="412200" cy="41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384"/>
          <p:cNvSpPr/>
          <p:nvPr/>
        </p:nvSpPr>
        <p:spPr>
          <a:xfrm>
            <a:off x="6450480" y="2066040"/>
            <a:ext cx="808200" cy="1083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선 화살표 연결선 386"/>
          <p:cNvSpPr/>
          <p:nvPr/>
        </p:nvSpPr>
        <p:spPr>
          <a:xfrm flipV="1">
            <a:off x="6845760" y="151956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직사각형 390"/>
          <p:cNvSpPr/>
          <p:nvPr/>
        </p:nvSpPr>
        <p:spPr>
          <a:xfrm>
            <a:off x="7951680" y="3050280"/>
            <a:ext cx="3453120" cy="2418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9" name="그림 4" descr=""/>
          <p:cNvPicPr/>
          <p:nvPr/>
        </p:nvPicPr>
        <p:blipFill>
          <a:blip r:embed="rId1"/>
          <a:stretch/>
        </p:blipFill>
        <p:spPr>
          <a:xfrm>
            <a:off x="8244000" y="4805640"/>
            <a:ext cx="285120" cy="280800"/>
          </a:xfrm>
          <a:prstGeom prst="rect">
            <a:avLst/>
          </a:prstGeom>
          <a:ln w="0">
            <a:noFill/>
          </a:ln>
        </p:spPr>
      </p:pic>
      <p:grpSp>
        <p:nvGrpSpPr>
          <p:cNvPr id="170" name="그룹 141"/>
          <p:cNvGrpSpPr/>
          <p:nvPr/>
        </p:nvGrpSpPr>
        <p:grpSpPr>
          <a:xfrm>
            <a:off x="6328440" y="1919880"/>
            <a:ext cx="316800" cy="252000"/>
            <a:chOff x="6328440" y="1919880"/>
            <a:chExt cx="316800" cy="252000"/>
          </a:xfrm>
        </p:grpSpPr>
        <p:sp>
          <p:nvSpPr>
            <p:cNvPr id="171" name="타원 142"/>
            <p:cNvSpPr/>
            <p:nvPr/>
          </p:nvSpPr>
          <p:spPr>
            <a:xfrm>
              <a:off x="6350040" y="191988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TextBox 143"/>
            <p:cNvSpPr/>
            <p:nvPr/>
          </p:nvSpPr>
          <p:spPr>
            <a:xfrm>
              <a:off x="6328440" y="192240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23"/>
          <p:cNvSpPr/>
          <p:nvPr/>
        </p:nvSpPr>
        <p:spPr>
          <a:xfrm>
            <a:off x="10569600" y="124056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TextBox 6"/>
          <p:cNvSpPr/>
          <p:nvPr/>
        </p:nvSpPr>
        <p:spPr>
          <a:xfrm>
            <a:off x="11066040" y="12405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0" name="TextBox 12"/>
          <p:cNvSpPr/>
          <p:nvPr/>
        </p:nvSpPr>
        <p:spPr>
          <a:xfrm>
            <a:off x="9679320" y="12405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1" name="TextBox 8"/>
          <p:cNvSpPr/>
          <p:nvPr/>
        </p:nvSpPr>
        <p:spPr>
          <a:xfrm>
            <a:off x="965052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12g x 18g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2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3" name="직선 화살표 연결선 11"/>
          <p:cNvSpPr/>
          <p:nvPr/>
        </p:nvSpPr>
        <p:spPr>
          <a:xfrm>
            <a:off x="5011920" y="3963240"/>
            <a:ext cx="51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3cccc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TextBox 345"/>
          <p:cNvSpPr/>
          <p:nvPr/>
        </p:nvSpPr>
        <p:spPr>
          <a:xfrm>
            <a:off x="5541480" y="3810240"/>
            <a:ext cx="1591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유리 벽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높이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5" name="직선 화살표 연결선 441"/>
          <p:cNvSpPr/>
          <p:nvPr/>
        </p:nvSpPr>
        <p:spPr>
          <a:xfrm>
            <a:off x="5011920" y="5861160"/>
            <a:ext cx="51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TextBox 345"/>
          <p:cNvSpPr/>
          <p:nvPr/>
        </p:nvSpPr>
        <p:spPr>
          <a:xfrm>
            <a:off x="5611680" y="5717880"/>
            <a:ext cx="251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7" name="TextBox 345"/>
          <p:cNvSpPr/>
          <p:nvPr/>
        </p:nvSpPr>
        <p:spPr>
          <a:xfrm>
            <a:off x="1658160" y="453240"/>
            <a:ext cx="3538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a6a6a6"/>
                </a:solidFill>
                <a:latin typeface="맑은 고딕"/>
                <a:ea typeface="DejaVu Sans"/>
              </a:rPr>
              <a:t>플레이 해보고 천장 높이 변경하게 될 수 있음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198" name="그룹 14"/>
          <p:cNvGrpSpPr/>
          <p:nvPr/>
        </p:nvGrpSpPr>
        <p:grpSpPr>
          <a:xfrm>
            <a:off x="1019880" y="914040"/>
            <a:ext cx="3778920" cy="5942880"/>
            <a:chOff x="1019880" y="914040"/>
            <a:chExt cx="3778920" cy="5942880"/>
          </a:xfrm>
        </p:grpSpPr>
        <p:pic>
          <p:nvPicPr>
            <p:cNvPr id="1199" name="그림 7" descr=""/>
            <p:cNvPicPr/>
            <p:nvPr/>
          </p:nvPicPr>
          <p:blipFill>
            <a:blip r:embed="rId1"/>
            <a:stretch/>
          </p:blipFill>
          <p:spPr>
            <a:xfrm>
              <a:off x="1026000" y="914040"/>
              <a:ext cx="3772800" cy="594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0" name="직사각형 5"/>
            <p:cNvSpPr/>
            <p:nvPr/>
          </p:nvSpPr>
          <p:spPr>
            <a:xfrm>
              <a:off x="1019880" y="3940560"/>
              <a:ext cx="3778920" cy="4464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1" name="타원 95"/>
            <p:cNvSpPr/>
            <p:nvPr/>
          </p:nvSpPr>
          <p:spPr>
            <a:xfrm>
              <a:off x="2418120" y="623232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202" name="직사각형 37"/>
            <p:cNvSpPr/>
            <p:nvPr/>
          </p:nvSpPr>
          <p:spPr>
            <a:xfrm>
              <a:off x="2753640" y="5711760"/>
              <a:ext cx="311400" cy="31140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3" name="직사각형 190"/>
            <p:cNvSpPr/>
            <p:nvPr/>
          </p:nvSpPr>
          <p:spPr>
            <a:xfrm>
              <a:off x="2581200" y="1417680"/>
              <a:ext cx="642600" cy="8244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4" name="직선 화살표 연결선 449"/>
            <p:cNvSpPr/>
            <p:nvPr/>
          </p:nvSpPr>
          <p:spPr>
            <a:xfrm flipV="1">
              <a:off x="2928960" y="1068120"/>
              <a:ext cx="360" cy="251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9966ff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5" name="그룹 323"/>
            <p:cNvGrpSpPr/>
            <p:nvPr/>
          </p:nvGrpSpPr>
          <p:grpSpPr>
            <a:xfrm>
              <a:off x="2418120" y="1203120"/>
              <a:ext cx="316800" cy="251640"/>
              <a:chOff x="2418120" y="1203120"/>
              <a:chExt cx="316800" cy="251640"/>
            </a:xfrm>
          </p:grpSpPr>
          <p:sp>
            <p:nvSpPr>
              <p:cNvPr id="1206" name="타원 324"/>
              <p:cNvSpPr/>
              <p:nvPr/>
            </p:nvSpPr>
            <p:spPr>
              <a:xfrm>
                <a:off x="2439720" y="1203120"/>
                <a:ext cx="246960" cy="2469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7" name="TextBox 325"/>
              <p:cNvSpPr/>
              <p:nvPr/>
            </p:nvSpPr>
            <p:spPr>
              <a:xfrm>
                <a:off x="2418120" y="1205280"/>
                <a:ext cx="316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9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TextBox 148"/>
          <p:cNvSpPr/>
          <p:nvPr/>
        </p:nvSpPr>
        <p:spPr>
          <a:xfrm>
            <a:off x="9697320" y="50832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1" name="직사각형 92"/>
          <p:cNvSpPr/>
          <p:nvPr/>
        </p:nvSpPr>
        <p:spPr>
          <a:xfrm>
            <a:off x="257328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93"/>
          <p:cNvSpPr/>
          <p:nvPr/>
        </p:nvSpPr>
        <p:spPr>
          <a:xfrm>
            <a:off x="287028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94"/>
          <p:cNvSpPr/>
          <p:nvPr/>
        </p:nvSpPr>
        <p:spPr>
          <a:xfrm>
            <a:off x="316008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95"/>
          <p:cNvSpPr/>
          <p:nvPr/>
        </p:nvSpPr>
        <p:spPr>
          <a:xfrm>
            <a:off x="345708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96"/>
          <p:cNvSpPr/>
          <p:nvPr/>
        </p:nvSpPr>
        <p:spPr>
          <a:xfrm>
            <a:off x="257328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97"/>
          <p:cNvSpPr/>
          <p:nvPr/>
        </p:nvSpPr>
        <p:spPr>
          <a:xfrm>
            <a:off x="287028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98"/>
          <p:cNvSpPr/>
          <p:nvPr/>
        </p:nvSpPr>
        <p:spPr>
          <a:xfrm>
            <a:off x="316008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99"/>
          <p:cNvSpPr/>
          <p:nvPr/>
        </p:nvSpPr>
        <p:spPr>
          <a:xfrm>
            <a:off x="345708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00"/>
          <p:cNvSpPr/>
          <p:nvPr/>
        </p:nvSpPr>
        <p:spPr>
          <a:xfrm>
            <a:off x="374760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01"/>
          <p:cNvSpPr/>
          <p:nvPr/>
        </p:nvSpPr>
        <p:spPr>
          <a:xfrm>
            <a:off x="404424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02"/>
          <p:cNvSpPr/>
          <p:nvPr/>
        </p:nvSpPr>
        <p:spPr>
          <a:xfrm>
            <a:off x="374760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03"/>
          <p:cNvSpPr/>
          <p:nvPr/>
        </p:nvSpPr>
        <p:spPr>
          <a:xfrm>
            <a:off x="404424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04"/>
          <p:cNvSpPr/>
          <p:nvPr/>
        </p:nvSpPr>
        <p:spPr>
          <a:xfrm>
            <a:off x="257328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05"/>
          <p:cNvSpPr/>
          <p:nvPr/>
        </p:nvSpPr>
        <p:spPr>
          <a:xfrm>
            <a:off x="287028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106"/>
          <p:cNvSpPr/>
          <p:nvPr/>
        </p:nvSpPr>
        <p:spPr>
          <a:xfrm>
            <a:off x="316008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107"/>
          <p:cNvSpPr/>
          <p:nvPr/>
        </p:nvSpPr>
        <p:spPr>
          <a:xfrm>
            <a:off x="345708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108"/>
          <p:cNvSpPr/>
          <p:nvPr/>
        </p:nvSpPr>
        <p:spPr>
          <a:xfrm>
            <a:off x="374760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109"/>
          <p:cNvSpPr/>
          <p:nvPr/>
        </p:nvSpPr>
        <p:spPr>
          <a:xfrm>
            <a:off x="404424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110"/>
          <p:cNvSpPr/>
          <p:nvPr/>
        </p:nvSpPr>
        <p:spPr>
          <a:xfrm>
            <a:off x="257328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111"/>
          <p:cNvSpPr/>
          <p:nvPr/>
        </p:nvSpPr>
        <p:spPr>
          <a:xfrm>
            <a:off x="287028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112"/>
          <p:cNvSpPr/>
          <p:nvPr/>
        </p:nvSpPr>
        <p:spPr>
          <a:xfrm>
            <a:off x="316008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113"/>
          <p:cNvSpPr/>
          <p:nvPr/>
        </p:nvSpPr>
        <p:spPr>
          <a:xfrm>
            <a:off x="345708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114"/>
          <p:cNvSpPr/>
          <p:nvPr/>
        </p:nvSpPr>
        <p:spPr>
          <a:xfrm>
            <a:off x="257328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115"/>
          <p:cNvSpPr/>
          <p:nvPr/>
        </p:nvSpPr>
        <p:spPr>
          <a:xfrm>
            <a:off x="287028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116"/>
          <p:cNvSpPr/>
          <p:nvPr/>
        </p:nvSpPr>
        <p:spPr>
          <a:xfrm>
            <a:off x="316008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117"/>
          <p:cNvSpPr/>
          <p:nvPr/>
        </p:nvSpPr>
        <p:spPr>
          <a:xfrm>
            <a:off x="345708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118"/>
          <p:cNvSpPr/>
          <p:nvPr/>
        </p:nvSpPr>
        <p:spPr>
          <a:xfrm>
            <a:off x="374760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119"/>
          <p:cNvSpPr/>
          <p:nvPr/>
        </p:nvSpPr>
        <p:spPr>
          <a:xfrm>
            <a:off x="404424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120"/>
          <p:cNvSpPr/>
          <p:nvPr/>
        </p:nvSpPr>
        <p:spPr>
          <a:xfrm>
            <a:off x="374760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121"/>
          <p:cNvSpPr/>
          <p:nvPr/>
        </p:nvSpPr>
        <p:spPr>
          <a:xfrm>
            <a:off x="404424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92"/>
          <p:cNvSpPr/>
          <p:nvPr/>
        </p:nvSpPr>
        <p:spPr>
          <a:xfrm>
            <a:off x="257328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93"/>
          <p:cNvSpPr/>
          <p:nvPr/>
        </p:nvSpPr>
        <p:spPr>
          <a:xfrm>
            <a:off x="287028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94"/>
          <p:cNvSpPr/>
          <p:nvPr/>
        </p:nvSpPr>
        <p:spPr>
          <a:xfrm>
            <a:off x="316008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95"/>
          <p:cNvSpPr/>
          <p:nvPr/>
        </p:nvSpPr>
        <p:spPr>
          <a:xfrm>
            <a:off x="345708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96"/>
          <p:cNvSpPr/>
          <p:nvPr/>
        </p:nvSpPr>
        <p:spPr>
          <a:xfrm>
            <a:off x="257328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97"/>
          <p:cNvSpPr/>
          <p:nvPr/>
        </p:nvSpPr>
        <p:spPr>
          <a:xfrm>
            <a:off x="287028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98"/>
          <p:cNvSpPr/>
          <p:nvPr/>
        </p:nvSpPr>
        <p:spPr>
          <a:xfrm>
            <a:off x="316008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99"/>
          <p:cNvSpPr/>
          <p:nvPr/>
        </p:nvSpPr>
        <p:spPr>
          <a:xfrm>
            <a:off x="345708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100"/>
          <p:cNvSpPr/>
          <p:nvPr/>
        </p:nvSpPr>
        <p:spPr>
          <a:xfrm>
            <a:off x="374760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101"/>
          <p:cNvSpPr/>
          <p:nvPr/>
        </p:nvSpPr>
        <p:spPr>
          <a:xfrm>
            <a:off x="404424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102"/>
          <p:cNvSpPr/>
          <p:nvPr/>
        </p:nvSpPr>
        <p:spPr>
          <a:xfrm>
            <a:off x="374760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103"/>
          <p:cNvSpPr/>
          <p:nvPr/>
        </p:nvSpPr>
        <p:spPr>
          <a:xfrm>
            <a:off x="404424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104"/>
          <p:cNvSpPr/>
          <p:nvPr/>
        </p:nvSpPr>
        <p:spPr>
          <a:xfrm>
            <a:off x="257328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105"/>
          <p:cNvSpPr/>
          <p:nvPr/>
        </p:nvSpPr>
        <p:spPr>
          <a:xfrm>
            <a:off x="287028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106"/>
          <p:cNvSpPr/>
          <p:nvPr/>
        </p:nvSpPr>
        <p:spPr>
          <a:xfrm>
            <a:off x="316008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107"/>
          <p:cNvSpPr/>
          <p:nvPr/>
        </p:nvSpPr>
        <p:spPr>
          <a:xfrm>
            <a:off x="345708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108"/>
          <p:cNvSpPr/>
          <p:nvPr/>
        </p:nvSpPr>
        <p:spPr>
          <a:xfrm>
            <a:off x="374760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109"/>
          <p:cNvSpPr/>
          <p:nvPr/>
        </p:nvSpPr>
        <p:spPr>
          <a:xfrm>
            <a:off x="404424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직사각형 110"/>
          <p:cNvSpPr/>
          <p:nvPr/>
        </p:nvSpPr>
        <p:spPr>
          <a:xfrm>
            <a:off x="257328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직사각형 111"/>
          <p:cNvSpPr/>
          <p:nvPr/>
        </p:nvSpPr>
        <p:spPr>
          <a:xfrm>
            <a:off x="287028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직사각형 112"/>
          <p:cNvSpPr/>
          <p:nvPr/>
        </p:nvSpPr>
        <p:spPr>
          <a:xfrm>
            <a:off x="316008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직사각형 113"/>
          <p:cNvSpPr/>
          <p:nvPr/>
        </p:nvSpPr>
        <p:spPr>
          <a:xfrm>
            <a:off x="345708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직사각형 114"/>
          <p:cNvSpPr/>
          <p:nvPr/>
        </p:nvSpPr>
        <p:spPr>
          <a:xfrm>
            <a:off x="257328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직사각형 115"/>
          <p:cNvSpPr/>
          <p:nvPr/>
        </p:nvSpPr>
        <p:spPr>
          <a:xfrm>
            <a:off x="287028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116"/>
          <p:cNvSpPr/>
          <p:nvPr/>
        </p:nvSpPr>
        <p:spPr>
          <a:xfrm>
            <a:off x="316008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사각형 117"/>
          <p:cNvSpPr/>
          <p:nvPr/>
        </p:nvSpPr>
        <p:spPr>
          <a:xfrm>
            <a:off x="345708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직사각형 118"/>
          <p:cNvSpPr/>
          <p:nvPr/>
        </p:nvSpPr>
        <p:spPr>
          <a:xfrm>
            <a:off x="374760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119"/>
          <p:cNvSpPr/>
          <p:nvPr/>
        </p:nvSpPr>
        <p:spPr>
          <a:xfrm>
            <a:off x="404424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사각형 120"/>
          <p:cNvSpPr/>
          <p:nvPr/>
        </p:nvSpPr>
        <p:spPr>
          <a:xfrm>
            <a:off x="374760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직사각형 121"/>
          <p:cNvSpPr/>
          <p:nvPr/>
        </p:nvSpPr>
        <p:spPr>
          <a:xfrm>
            <a:off x="404424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직사각형 92"/>
          <p:cNvSpPr/>
          <p:nvPr/>
        </p:nvSpPr>
        <p:spPr>
          <a:xfrm>
            <a:off x="432864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직사각형 93"/>
          <p:cNvSpPr/>
          <p:nvPr/>
        </p:nvSpPr>
        <p:spPr>
          <a:xfrm>
            <a:off x="4625640" y="5885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직사각형 96"/>
          <p:cNvSpPr/>
          <p:nvPr/>
        </p:nvSpPr>
        <p:spPr>
          <a:xfrm>
            <a:off x="432864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직사각형 97"/>
          <p:cNvSpPr/>
          <p:nvPr/>
        </p:nvSpPr>
        <p:spPr>
          <a:xfrm>
            <a:off x="4625640" y="55886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직사각형 104"/>
          <p:cNvSpPr/>
          <p:nvPr/>
        </p:nvSpPr>
        <p:spPr>
          <a:xfrm>
            <a:off x="432864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사각형 105"/>
          <p:cNvSpPr/>
          <p:nvPr/>
        </p:nvSpPr>
        <p:spPr>
          <a:xfrm>
            <a:off x="4625640" y="5292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110"/>
          <p:cNvSpPr/>
          <p:nvPr/>
        </p:nvSpPr>
        <p:spPr>
          <a:xfrm>
            <a:off x="432864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111"/>
          <p:cNvSpPr/>
          <p:nvPr/>
        </p:nvSpPr>
        <p:spPr>
          <a:xfrm>
            <a:off x="4625640" y="499500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직사각형 114"/>
          <p:cNvSpPr/>
          <p:nvPr/>
        </p:nvSpPr>
        <p:spPr>
          <a:xfrm>
            <a:off x="432864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직사각형 115"/>
          <p:cNvSpPr/>
          <p:nvPr/>
        </p:nvSpPr>
        <p:spPr>
          <a:xfrm>
            <a:off x="4625640" y="469836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직사각형 92"/>
          <p:cNvSpPr/>
          <p:nvPr/>
        </p:nvSpPr>
        <p:spPr>
          <a:xfrm>
            <a:off x="432864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직사각형 93"/>
          <p:cNvSpPr/>
          <p:nvPr/>
        </p:nvSpPr>
        <p:spPr>
          <a:xfrm>
            <a:off x="4625640" y="440388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직사각형 96"/>
          <p:cNvSpPr/>
          <p:nvPr/>
        </p:nvSpPr>
        <p:spPr>
          <a:xfrm>
            <a:off x="432864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직사각형 97"/>
          <p:cNvSpPr/>
          <p:nvPr/>
        </p:nvSpPr>
        <p:spPr>
          <a:xfrm>
            <a:off x="4625640" y="4107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직사각형 104"/>
          <p:cNvSpPr/>
          <p:nvPr/>
        </p:nvSpPr>
        <p:spPr>
          <a:xfrm>
            <a:off x="432864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105"/>
          <p:cNvSpPr/>
          <p:nvPr/>
        </p:nvSpPr>
        <p:spPr>
          <a:xfrm>
            <a:off x="4625640" y="3810240"/>
            <a:ext cx="295200" cy="2952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110"/>
          <p:cNvSpPr/>
          <p:nvPr/>
        </p:nvSpPr>
        <p:spPr>
          <a:xfrm>
            <a:off x="432864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111"/>
          <p:cNvSpPr/>
          <p:nvPr/>
        </p:nvSpPr>
        <p:spPr>
          <a:xfrm>
            <a:off x="4625640" y="35136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114"/>
          <p:cNvSpPr/>
          <p:nvPr/>
        </p:nvSpPr>
        <p:spPr>
          <a:xfrm>
            <a:off x="432864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115"/>
          <p:cNvSpPr/>
          <p:nvPr/>
        </p:nvSpPr>
        <p:spPr>
          <a:xfrm>
            <a:off x="4625640" y="32169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93"/>
          <p:cNvSpPr/>
          <p:nvPr/>
        </p:nvSpPr>
        <p:spPr>
          <a:xfrm>
            <a:off x="3605400" y="4105080"/>
            <a:ext cx="295200" cy="295200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92"/>
          <p:cNvSpPr/>
          <p:nvPr/>
        </p:nvSpPr>
        <p:spPr>
          <a:xfrm>
            <a:off x="257328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93"/>
          <p:cNvSpPr/>
          <p:nvPr/>
        </p:nvSpPr>
        <p:spPr>
          <a:xfrm>
            <a:off x="287028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94"/>
          <p:cNvSpPr/>
          <p:nvPr/>
        </p:nvSpPr>
        <p:spPr>
          <a:xfrm>
            <a:off x="316008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95"/>
          <p:cNvSpPr/>
          <p:nvPr/>
        </p:nvSpPr>
        <p:spPr>
          <a:xfrm>
            <a:off x="345708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96"/>
          <p:cNvSpPr/>
          <p:nvPr/>
        </p:nvSpPr>
        <p:spPr>
          <a:xfrm>
            <a:off x="257328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97"/>
          <p:cNvSpPr/>
          <p:nvPr/>
        </p:nvSpPr>
        <p:spPr>
          <a:xfrm>
            <a:off x="287028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98"/>
          <p:cNvSpPr/>
          <p:nvPr/>
        </p:nvSpPr>
        <p:spPr>
          <a:xfrm>
            <a:off x="316008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99"/>
          <p:cNvSpPr/>
          <p:nvPr/>
        </p:nvSpPr>
        <p:spPr>
          <a:xfrm>
            <a:off x="345708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100"/>
          <p:cNvSpPr/>
          <p:nvPr/>
        </p:nvSpPr>
        <p:spPr>
          <a:xfrm>
            <a:off x="374760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101"/>
          <p:cNvSpPr/>
          <p:nvPr/>
        </p:nvSpPr>
        <p:spPr>
          <a:xfrm>
            <a:off x="404424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102"/>
          <p:cNvSpPr/>
          <p:nvPr/>
        </p:nvSpPr>
        <p:spPr>
          <a:xfrm>
            <a:off x="374760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03"/>
          <p:cNvSpPr/>
          <p:nvPr/>
        </p:nvSpPr>
        <p:spPr>
          <a:xfrm>
            <a:off x="404424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04"/>
          <p:cNvSpPr/>
          <p:nvPr/>
        </p:nvSpPr>
        <p:spPr>
          <a:xfrm>
            <a:off x="257328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05"/>
          <p:cNvSpPr/>
          <p:nvPr/>
        </p:nvSpPr>
        <p:spPr>
          <a:xfrm>
            <a:off x="287028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06"/>
          <p:cNvSpPr/>
          <p:nvPr/>
        </p:nvSpPr>
        <p:spPr>
          <a:xfrm>
            <a:off x="316008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07"/>
          <p:cNvSpPr/>
          <p:nvPr/>
        </p:nvSpPr>
        <p:spPr>
          <a:xfrm>
            <a:off x="345708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08"/>
          <p:cNvSpPr/>
          <p:nvPr/>
        </p:nvSpPr>
        <p:spPr>
          <a:xfrm>
            <a:off x="374760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09"/>
          <p:cNvSpPr/>
          <p:nvPr/>
        </p:nvSpPr>
        <p:spPr>
          <a:xfrm>
            <a:off x="404424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10"/>
          <p:cNvSpPr/>
          <p:nvPr/>
        </p:nvSpPr>
        <p:spPr>
          <a:xfrm>
            <a:off x="257328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11"/>
          <p:cNvSpPr/>
          <p:nvPr/>
        </p:nvSpPr>
        <p:spPr>
          <a:xfrm>
            <a:off x="287028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12"/>
          <p:cNvSpPr/>
          <p:nvPr/>
        </p:nvSpPr>
        <p:spPr>
          <a:xfrm>
            <a:off x="316008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13"/>
          <p:cNvSpPr/>
          <p:nvPr/>
        </p:nvSpPr>
        <p:spPr>
          <a:xfrm>
            <a:off x="345708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18"/>
          <p:cNvSpPr/>
          <p:nvPr/>
        </p:nvSpPr>
        <p:spPr>
          <a:xfrm>
            <a:off x="374760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19"/>
          <p:cNvSpPr/>
          <p:nvPr/>
        </p:nvSpPr>
        <p:spPr>
          <a:xfrm>
            <a:off x="404424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92"/>
          <p:cNvSpPr/>
          <p:nvPr/>
        </p:nvSpPr>
        <p:spPr>
          <a:xfrm>
            <a:off x="432864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93"/>
          <p:cNvSpPr/>
          <p:nvPr/>
        </p:nvSpPr>
        <p:spPr>
          <a:xfrm>
            <a:off x="4625640" y="292104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96"/>
          <p:cNvSpPr/>
          <p:nvPr/>
        </p:nvSpPr>
        <p:spPr>
          <a:xfrm>
            <a:off x="432864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97"/>
          <p:cNvSpPr/>
          <p:nvPr/>
        </p:nvSpPr>
        <p:spPr>
          <a:xfrm>
            <a:off x="4625640" y="2624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104"/>
          <p:cNvSpPr/>
          <p:nvPr/>
        </p:nvSpPr>
        <p:spPr>
          <a:xfrm>
            <a:off x="432864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직사각형 105"/>
          <p:cNvSpPr/>
          <p:nvPr/>
        </p:nvSpPr>
        <p:spPr>
          <a:xfrm>
            <a:off x="4625640" y="232740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직사각형 110"/>
          <p:cNvSpPr/>
          <p:nvPr/>
        </p:nvSpPr>
        <p:spPr>
          <a:xfrm>
            <a:off x="432864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직사각형 111"/>
          <p:cNvSpPr/>
          <p:nvPr/>
        </p:nvSpPr>
        <p:spPr>
          <a:xfrm>
            <a:off x="4625640" y="2030760"/>
            <a:ext cx="295200" cy="29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직사각형 92"/>
          <p:cNvSpPr/>
          <p:nvPr/>
        </p:nvSpPr>
        <p:spPr>
          <a:xfrm>
            <a:off x="257328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직사각형 93"/>
          <p:cNvSpPr/>
          <p:nvPr/>
        </p:nvSpPr>
        <p:spPr>
          <a:xfrm>
            <a:off x="287028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94"/>
          <p:cNvSpPr/>
          <p:nvPr/>
        </p:nvSpPr>
        <p:spPr>
          <a:xfrm>
            <a:off x="316008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95"/>
          <p:cNvSpPr/>
          <p:nvPr/>
        </p:nvSpPr>
        <p:spPr>
          <a:xfrm>
            <a:off x="345708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96"/>
          <p:cNvSpPr/>
          <p:nvPr/>
        </p:nvSpPr>
        <p:spPr>
          <a:xfrm>
            <a:off x="257328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97"/>
          <p:cNvSpPr/>
          <p:nvPr/>
        </p:nvSpPr>
        <p:spPr>
          <a:xfrm>
            <a:off x="287028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98"/>
          <p:cNvSpPr/>
          <p:nvPr/>
        </p:nvSpPr>
        <p:spPr>
          <a:xfrm>
            <a:off x="316008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99"/>
          <p:cNvSpPr/>
          <p:nvPr/>
        </p:nvSpPr>
        <p:spPr>
          <a:xfrm>
            <a:off x="345708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100"/>
          <p:cNvSpPr/>
          <p:nvPr/>
        </p:nvSpPr>
        <p:spPr>
          <a:xfrm>
            <a:off x="374760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101"/>
          <p:cNvSpPr/>
          <p:nvPr/>
        </p:nvSpPr>
        <p:spPr>
          <a:xfrm>
            <a:off x="404424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102"/>
          <p:cNvSpPr/>
          <p:nvPr/>
        </p:nvSpPr>
        <p:spPr>
          <a:xfrm>
            <a:off x="374760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103"/>
          <p:cNvSpPr/>
          <p:nvPr/>
        </p:nvSpPr>
        <p:spPr>
          <a:xfrm>
            <a:off x="404424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104"/>
          <p:cNvSpPr/>
          <p:nvPr/>
        </p:nvSpPr>
        <p:spPr>
          <a:xfrm>
            <a:off x="257328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105"/>
          <p:cNvSpPr/>
          <p:nvPr/>
        </p:nvSpPr>
        <p:spPr>
          <a:xfrm>
            <a:off x="287028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106"/>
          <p:cNvSpPr/>
          <p:nvPr/>
        </p:nvSpPr>
        <p:spPr>
          <a:xfrm>
            <a:off x="316008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107"/>
          <p:cNvSpPr/>
          <p:nvPr/>
        </p:nvSpPr>
        <p:spPr>
          <a:xfrm>
            <a:off x="345708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108"/>
          <p:cNvSpPr/>
          <p:nvPr/>
        </p:nvSpPr>
        <p:spPr>
          <a:xfrm>
            <a:off x="374760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109"/>
          <p:cNvSpPr/>
          <p:nvPr/>
        </p:nvSpPr>
        <p:spPr>
          <a:xfrm>
            <a:off x="404424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110"/>
          <p:cNvSpPr/>
          <p:nvPr/>
        </p:nvSpPr>
        <p:spPr>
          <a:xfrm>
            <a:off x="257328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111"/>
          <p:cNvSpPr/>
          <p:nvPr/>
        </p:nvSpPr>
        <p:spPr>
          <a:xfrm>
            <a:off x="287028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112"/>
          <p:cNvSpPr/>
          <p:nvPr/>
        </p:nvSpPr>
        <p:spPr>
          <a:xfrm>
            <a:off x="316008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113"/>
          <p:cNvSpPr/>
          <p:nvPr/>
        </p:nvSpPr>
        <p:spPr>
          <a:xfrm>
            <a:off x="345708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118"/>
          <p:cNvSpPr/>
          <p:nvPr/>
        </p:nvSpPr>
        <p:spPr>
          <a:xfrm>
            <a:off x="374760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119"/>
          <p:cNvSpPr/>
          <p:nvPr/>
        </p:nvSpPr>
        <p:spPr>
          <a:xfrm>
            <a:off x="404424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92"/>
          <p:cNvSpPr/>
          <p:nvPr/>
        </p:nvSpPr>
        <p:spPr>
          <a:xfrm>
            <a:off x="432864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93"/>
          <p:cNvSpPr/>
          <p:nvPr/>
        </p:nvSpPr>
        <p:spPr>
          <a:xfrm>
            <a:off x="4625640" y="172620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96"/>
          <p:cNvSpPr/>
          <p:nvPr/>
        </p:nvSpPr>
        <p:spPr>
          <a:xfrm>
            <a:off x="432864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97"/>
          <p:cNvSpPr/>
          <p:nvPr/>
        </p:nvSpPr>
        <p:spPr>
          <a:xfrm>
            <a:off x="4625640" y="142956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104"/>
          <p:cNvSpPr/>
          <p:nvPr/>
        </p:nvSpPr>
        <p:spPr>
          <a:xfrm>
            <a:off x="432864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105"/>
          <p:cNvSpPr/>
          <p:nvPr/>
        </p:nvSpPr>
        <p:spPr>
          <a:xfrm>
            <a:off x="4625640" y="114408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110"/>
          <p:cNvSpPr/>
          <p:nvPr/>
        </p:nvSpPr>
        <p:spPr>
          <a:xfrm>
            <a:off x="432864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111"/>
          <p:cNvSpPr/>
          <p:nvPr/>
        </p:nvSpPr>
        <p:spPr>
          <a:xfrm>
            <a:off x="4625640" y="847440"/>
            <a:ext cx="295200" cy="295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23"/>
          <p:cNvSpPr/>
          <p:nvPr/>
        </p:nvSpPr>
        <p:spPr>
          <a:xfrm>
            <a:off x="10569600" y="305352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24"/>
          <p:cNvSpPr/>
          <p:nvPr/>
        </p:nvSpPr>
        <p:spPr>
          <a:xfrm>
            <a:off x="10569600" y="210996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25"/>
          <p:cNvSpPr/>
          <p:nvPr/>
        </p:nvSpPr>
        <p:spPr>
          <a:xfrm>
            <a:off x="10569600" y="1166040"/>
            <a:ext cx="457920" cy="457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TextBox 6"/>
          <p:cNvSpPr/>
          <p:nvPr/>
        </p:nvSpPr>
        <p:spPr>
          <a:xfrm>
            <a:off x="11066040" y="30535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0" name="TextBox 7"/>
          <p:cNvSpPr/>
          <p:nvPr/>
        </p:nvSpPr>
        <p:spPr>
          <a:xfrm>
            <a:off x="11066040" y="21132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1" name="TextBox 8"/>
          <p:cNvSpPr/>
          <p:nvPr/>
        </p:nvSpPr>
        <p:spPr>
          <a:xfrm>
            <a:off x="11066040" y="11732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2" name="TextBox 12"/>
          <p:cNvSpPr/>
          <p:nvPr/>
        </p:nvSpPr>
        <p:spPr>
          <a:xfrm>
            <a:off x="9679320" y="30535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3" name="TextBox 13"/>
          <p:cNvSpPr/>
          <p:nvPr/>
        </p:nvSpPr>
        <p:spPr>
          <a:xfrm>
            <a:off x="9679320" y="21132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4" name="TextBox 14"/>
          <p:cNvSpPr/>
          <p:nvPr/>
        </p:nvSpPr>
        <p:spPr>
          <a:xfrm>
            <a:off x="9679320" y="11732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5" name="직사각형 190"/>
          <p:cNvSpPr/>
          <p:nvPr/>
        </p:nvSpPr>
        <p:spPr>
          <a:xfrm>
            <a:off x="3472920" y="6100200"/>
            <a:ext cx="557640" cy="69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직선 화살표 연결선 6"/>
          <p:cNvSpPr/>
          <p:nvPr/>
        </p:nvSpPr>
        <p:spPr>
          <a:xfrm flipV="1">
            <a:off x="3747600" y="6285240"/>
            <a:ext cx="360" cy="2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직사각형 190"/>
          <p:cNvSpPr/>
          <p:nvPr/>
        </p:nvSpPr>
        <p:spPr>
          <a:xfrm>
            <a:off x="3472920" y="856440"/>
            <a:ext cx="557640" cy="6948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직선 화살표 연결선 254"/>
          <p:cNvSpPr/>
          <p:nvPr/>
        </p:nvSpPr>
        <p:spPr>
          <a:xfrm flipV="1">
            <a:off x="3747600" y="506880"/>
            <a:ext cx="360" cy="25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선 화살표 연결선 255"/>
          <p:cNvSpPr/>
          <p:nvPr/>
        </p:nvSpPr>
        <p:spPr>
          <a:xfrm>
            <a:off x="5011920" y="4238280"/>
            <a:ext cx="51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TextBox 345"/>
          <p:cNvSpPr/>
          <p:nvPr/>
        </p:nvSpPr>
        <p:spPr>
          <a:xfrm>
            <a:off x="5611680" y="4095000"/>
            <a:ext cx="251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사각형 23"/>
          <p:cNvSpPr/>
          <p:nvPr/>
        </p:nvSpPr>
        <p:spPr>
          <a:xfrm>
            <a:off x="10569600" y="132192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TextBox 6"/>
          <p:cNvSpPr/>
          <p:nvPr/>
        </p:nvSpPr>
        <p:spPr>
          <a:xfrm>
            <a:off x="11066040" y="13219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4" name="TextBox 12"/>
          <p:cNvSpPr/>
          <p:nvPr/>
        </p:nvSpPr>
        <p:spPr>
          <a:xfrm>
            <a:off x="9679320" y="13219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5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10g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6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7" name="직사각형 123"/>
          <p:cNvSpPr/>
          <p:nvPr/>
        </p:nvSpPr>
        <p:spPr>
          <a:xfrm>
            <a:off x="1740240" y="1020600"/>
            <a:ext cx="6747840" cy="486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직사각형 124"/>
          <p:cNvSpPr/>
          <p:nvPr/>
        </p:nvSpPr>
        <p:spPr>
          <a:xfrm>
            <a:off x="182088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직사각형 125"/>
          <p:cNvSpPr/>
          <p:nvPr/>
        </p:nvSpPr>
        <p:spPr>
          <a:xfrm>
            <a:off x="229392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직사각형 126"/>
          <p:cNvSpPr/>
          <p:nvPr/>
        </p:nvSpPr>
        <p:spPr>
          <a:xfrm>
            <a:off x="275616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127"/>
          <p:cNvSpPr/>
          <p:nvPr/>
        </p:nvSpPr>
        <p:spPr>
          <a:xfrm>
            <a:off x="322920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128"/>
          <p:cNvSpPr/>
          <p:nvPr/>
        </p:nvSpPr>
        <p:spPr>
          <a:xfrm>
            <a:off x="182088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129"/>
          <p:cNvSpPr/>
          <p:nvPr/>
        </p:nvSpPr>
        <p:spPr>
          <a:xfrm>
            <a:off x="229392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130"/>
          <p:cNvSpPr/>
          <p:nvPr/>
        </p:nvSpPr>
        <p:spPr>
          <a:xfrm>
            <a:off x="275616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131"/>
          <p:cNvSpPr/>
          <p:nvPr/>
        </p:nvSpPr>
        <p:spPr>
          <a:xfrm>
            <a:off x="322920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132"/>
          <p:cNvSpPr/>
          <p:nvPr/>
        </p:nvSpPr>
        <p:spPr>
          <a:xfrm>
            <a:off x="369180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133"/>
          <p:cNvSpPr/>
          <p:nvPr/>
        </p:nvSpPr>
        <p:spPr>
          <a:xfrm>
            <a:off x="416448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134"/>
          <p:cNvSpPr/>
          <p:nvPr/>
        </p:nvSpPr>
        <p:spPr>
          <a:xfrm>
            <a:off x="369180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135"/>
          <p:cNvSpPr/>
          <p:nvPr/>
        </p:nvSpPr>
        <p:spPr>
          <a:xfrm>
            <a:off x="416448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136"/>
          <p:cNvSpPr/>
          <p:nvPr/>
        </p:nvSpPr>
        <p:spPr>
          <a:xfrm>
            <a:off x="182088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137"/>
          <p:cNvSpPr/>
          <p:nvPr/>
        </p:nvSpPr>
        <p:spPr>
          <a:xfrm>
            <a:off x="229392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138"/>
          <p:cNvSpPr/>
          <p:nvPr/>
        </p:nvSpPr>
        <p:spPr>
          <a:xfrm>
            <a:off x="275616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139"/>
          <p:cNvSpPr/>
          <p:nvPr/>
        </p:nvSpPr>
        <p:spPr>
          <a:xfrm>
            <a:off x="322920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140"/>
          <p:cNvSpPr/>
          <p:nvPr/>
        </p:nvSpPr>
        <p:spPr>
          <a:xfrm>
            <a:off x="182088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147"/>
          <p:cNvSpPr/>
          <p:nvPr/>
        </p:nvSpPr>
        <p:spPr>
          <a:xfrm>
            <a:off x="229392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148"/>
          <p:cNvSpPr/>
          <p:nvPr/>
        </p:nvSpPr>
        <p:spPr>
          <a:xfrm>
            <a:off x="275616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149"/>
          <p:cNvSpPr/>
          <p:nvPr/>
        </p:nvSpPr>
        <p:spPr>
          <a:xfrm>
            <a:off x="322920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150"/>
          <p:cNvSpPr/>
          <p:nvPr/>
        </p:nvSpPr>
        <p:spPr>
          <a:xfrm>
            <a:off x="369180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151"/>
          <p:cNvSpPr/>
          <p:nvPr/>
        </p:nvSpPr>
        <p:spPr>
          <a:xfrm>
            <a:off x="416448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152"/>
          <p:cNvSpPr/>
          <p:nvPr/>
        </p:nvSpPr>
        <p:spPr>
          <a:xfrm>
            <a:off x="369180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153"/>
          <p:cNvSpPr/>
          <p:nvPr/>
        </p:nvSpPr>
        <p:spPr>
          <a:xfrm>
            <a:off x="416448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154"/>
          <p:cNvSpPr/>
          <p:nvPr/>
        </p:nvSpPr>
        <p:spPr>
          <a:xfrm>
            <a:off x="182088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155"/>
          <p:cNvSpPr/>
          <p:nvPr/>
        </p:nvSpPr>
        <p:spPr>
          <a:xfrm>
            <a:off x="229392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156"/>
          <p:cNvSpPr/>
          <p:nvPr/>
        </p:nvSpPr>
        <p:spPr>
          <a:xfrm>
            <a:off x="275616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직사각형 157"/>
          <p:cNvSpPr/>
          <p:nvPr/>
        </p:nvSpPr>
        <p:spPr>
          <a:xfrm>
            <a:off x="322920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직사각형 158"/>
          <p:cNvSpPr/>
          <p:nvPr/>
        </p:nvSpPr>
        <p:spPr>
          <a:xfrm>
            <a:off x="369180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직사각형 159"/>
          <p:cNvSpPr/>
          <p:nvPr/>
        </p:nvSpPr>
        <p:spPr>
          <a:xfrm>
            <a:off x="416448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직사각형 160"/>
          <p:cNvSpPr/>
          <p:nvPr/>
        </p:nvSpPr>
        <p:spPr>
          <a:xfrm>
            <a:off x="182088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직사각형 161"/>
          <p:cNvSpPr/>
          <p:nvPr/>
        </p:nvSpPr>
        <p:spPr>
          <a:xfrm>
            <a:off x="229392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직사각형 162"/>
          <p:cNvSpPr/>
          <p:nvPr/>
        </p:nvSpPr>
        <p:spPr>
          <a:xfrm>
            <a:off x="275616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직사각형 163"/>
          <p:cNvSpPr/>
          <p:nvPr/>
        </p:nvSpPr>
        <p:spPr>
          <a:xfrm>
            <a:off x="322920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직사각형 164"/>
          <p:cNvSpPr/>
          <p:nvPr/>
        </p:nvSpPr>
        <p:spPr>
          <a:xfrm>
            <a:off x="182088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직사각형 165"/>
          <p:cNvSpPr/>
          <p:nvPr/>
        </p:nvSpPr>
        <p:spPr>
          <a:xfrm>
            <a:off x="229392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직사각형 166"/>
          <p:cNvSpPr/>
          <p:nvPr/>
        </p:nvSpPr>
        <p:spPr>
          <a:xfrm>
            <a:off x="275616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직사각형 167"/>
          <p:cNvSpPr/>
          <p:nvPr/>
        </p:nvSpPr>
        <p:spPr>
          <a:xfrm>
            <a:off x="322920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직사각형 168"/>
          <p:cNvSpPr/>
          <p:nvPr/>
        </p:nvSpPr>
        <p:spPr>
          <a:xfrm>
            <a:off x="369180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직사각형 169"/>
          <p:cNvSpPr/>
          <p:nvPr/>
        </p:nvSpPr>
        <p:spPr>
          <a:xfrm>
            <a:off x="416448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사각형 170"/>
          <p:cNvSpPr/>
          <p:nvPr/>
        </p:nvSpPr>
        <p:spPr>
          <a:xfrm>
            <a:off x="369180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직사각형 171"/>
          <p:cNvSpPr/>
          <p:nvPr/>
        </p:nvSpPr>
        <p:spPr>
          <a:xfrm>
            <a:off x="416448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직사각형 172"/>
          <p:cNvSpPr/>
          <p:nvPr/>
        </p:nvSpPr>
        <p:spPr>
          <a:xfrm>
            <a:off x="182088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직사각형 173"/>
          <p:cNvSpPr/>
          <p:nvPr/>
        </p:nvSpPr>
        <p:spPr>
          <a:xfrm>
            <a:off x="229392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직사각형 174"/>
          <p:cNvSpPr/>
          <p:nvPr/>
        </p:nvSpPr>
        <p:spPr>
          <a:xfrm>
            <a:off x="275616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175"/>
          <p:cNvSpPr/>
          <p:nvPr/>
        </p:nvSpPr>
        <p:spPr>
          <a:xfrm>
            <a:off x="322920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직사각형 176"/>
          <p:cNvSpPr/>
          <p:nvPr/>
        </p:nvSpPr>
        <p:spPr>
          <a:xfrm>
            <a:off x="182088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직사각형 177"/>
          <p:cNvSpPr/>
          <p:nvPr/>
        </p:nvSpPr>
        <p:spPr>
          <a:xfrm>
            <a:off x="229392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직사각형 178"/>
          <p:cNvSpPr/>
          <p:nvPr/>
        </p:nvSpPr>
        <p:spPr>
          <a:xfrm>
            <a:off x="275616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직사각형 179"/>
          <p:cNvSpPr/>
          <p:nvPr/>
        </p:nvSpPr>
        <p:spPr>
          <a:xfrm>
            <a:off x="322920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직사각형 180"/>
          <p:cNvSpPr/>
          <p:nvPr/>
        </p:nvSpPr>
        <p:spPr>
          <a:xfrm>
            <a:off x="369180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181"/>
          <p:cNvSpPr/>
          <p:nvPr/>
        </p:nvSpPr>
        <p:spPr>
          <a:xfrm>
            <a:off x="416448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직사각형 182"/>
          <p:cNvSpPr/>
          <p:nvPr/>
        </p:nvSpPr>
        <p:spPr>
          <a:xfrm>
            <a:off x="369180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직사각형 183"/>
          <p:cNvSpPr/>
          <p:nvPr/>
        </p:nvSpPr>
        <p:spPr>
          <a:xfrm>
            <a:off x="416448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184"/>
          <p:cNvSpPr/>
          <p:nvPr/>
        </p:nvSpPr>
        <p:spPr>
          <a:xfrm>
            <a:off x="182088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185"/>
          <p:cNvSpPr/>
          <p:nvPr/>
        </p:nvSpPr>
        <p:spPr>
          <a:xfrm>
            <a:off x="229392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186"/>
          <p:cNvSpPr/>
          <p:nvPr/>
        </p:nvSpPr>
        <p:spPr>
          <a:xfrm>
            <a:off x="275616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187"/>
          <p:cNvSpPr/>
          <p:nvPr/>
        </p:nvSpPr>
        <p:spPr>
          <a:xfrm>
            <a:off x="322920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188"/>
          <p:cNvSpPr/>
          <p:nvPr/>
        </p:nvSpPr>
        <p:spPr>
          <a:xfrm>
            <a:off x="369180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189"/>
          <p:cNvSpPr/>
          <p:nvPr/>
        </p:nvSpPr>
        <p:spPr>
          <a:xfrm>
            <a:off x="416448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8" name="그룹 1"/>
          <p:cNvGrpSpPr/>
          <p:nvPr/>
        </p:nvGrpSpPr>
        <p:grpSpPr>
          <a:xfrm>
            <a:off x="2656080" y="5603040"/>
            <a:ext cx="1033560" cy="757800"/>
            <a:chOff x="2656080" y="5603040"/>
            <a:chExt cx="1033560" cy="757800"/>
          </a:xfrm>
        </p:grpSpPr>
        <p:sp>
          <p:nvSpPr>
            <p:cNvPr id="1439" name="직사각형 190"/>
            <p:cNvSpPr/>
            <p:nvPr/>
          </p:nvSpPr>
          <p:spPr>
            <a:xfrm>
              <a:off x="2756160" y="5811120"/>
              <a:ext cx="933480" cy="79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타원 191"/>
            <p:cNvSpPr/>
            <p:nvPr/>
          </p:nvSpPr>
          <p:spPr>
            <a:xfrm>
              <a:off x="2656080" y="560304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441" name="직선 화살표 연결선 192"/>
            <p:cNvSpPr/>
            <p:nvPr/>
          </p:nvSpPr>
          <p:spPr>
            <a:xfrm flipV="1">
              <a:off x="3229200" y="5965560"/>
              <a:ext cx="360" cy="395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2" name="직사각형 124"/>
          <p:cNvSpPr/>
          <p:nvPr/>
        </p:nvSpPr>
        <p:spPr>
          <a:xfrm>
            <a:off x="464220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직사각형 125"/>
          <p:cNvSpPr/>
          <p:nvPr/>
        </p:nvSpPr>
        <p:spPr>
          <a:xfrm>
            <a:off x="511524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직사각형 126"/>
          <p:cNvSpPr/>
          <p:nvPr/>
        </p:nvSpPr>
        <p:spPr>
          <a:xfrm>
            <a:off x="557748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직사각형 127"/>
          <p:cNvSpPr/>
          <p:nvPr/>
        </p:nvSpPr>
        <p:spPr>
          <a:xfrm>
            <a:off x="6050520" y="4861440"/>
            <a:ext cx="470880" cy="47088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128"/>
          <p:cNvSpPr/>
          <p:nvPr/>
        </p:nvSpPr>
        <p:spPr>
          <a:xfrm>
            <a:off x="464220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129"/>
          <p:cNvSpPr/>
          <p:nvPr/>
        </p:nvSpPr>
        <p:spPr>
          <a:xfrm>
            <a:off x="511524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130"/>
          <p:cNvSpPr/>
          <p:nvPr/>
        </p:nvSpPr>
        <p:spPr>
          <a:xfrm>
            <a:off x="557748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131"/>
          <p:cNvSpPr/>
          <p:nvPr/>
        </p:nvSpPr>
        <p:spPr>
          <a:xfrm>
            <a:off x="605052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132"/>
          <p:cNvSpPr/>
          <p:nvPr/>
        </p:nvSpPr>
        <p:spPr>
          <a:xfrm>
            <a:off x="651312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133"/>
          <p:cNvSpPr/>
          <p:nvPr/>
        </p:nvSpPr>
        <p:spPr>
          <a:xfrm>
            <a:off x="698580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134"/>
          <p:cNvSpPr/>
          <p:nvPr/>
        </p:nvSpPr>
        <p:spPr>
          <a:xfrm>
            <a:off x="651312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135"/>
          <p:cNvSpPr/>
          <p:nvPr/>
        </p:nvSpPr>
        <p:spPr>
          <a:xfrm>
            <a:off x="698580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136"/>
          <p:cNvSpPr/>
          <p:nvPr/>
        </p:nvSpPr>
        <p:spPr>
          <a:xfrm>
            <a:off x="464220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137"/>
          <p:cNvSpPr/>
          <p:nvPr/>
        </p:nvSpPr>
        <p:spPr>
          <a:xfrm>
            <a:off x="511524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138"/>
          <p:cNvSpPr/>
          <p:nvPr/>
        </p:nvSpPr>
        <p:spPr>
          <a:xfrm>
            <a:off x="557748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139"/>
          <p:cNvSpPr/>
          <p:nvPr/>
        </p:nvSpPr>
        <p:spPr>
          <a:xfrm>
            <a:off x="605052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140"/>
          <p:cNvSpPr/>
          <p:nvPr/>
        </p:nvSpPr>
        <p:spPr>
          <a:xfrm>
            <a:off x="464220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147"/>
          <p:cNvSpPr/>
          <p:nvPr/>
        </p:nvSpPr>
        <p:spPr>
          <a:xfrm>
            <a:off x="511524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148"/>
          <p:cNvSpPr/>
          <p:nvPr/>
        </p:nvSpPr>
        <p:spPr>
          <a:xfrm>
            <a:off x="557748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149"/>
          <p:cNvSpPr/>
          <p:nvPr/>
        </p:nvSpPr>
        <p:spPr>
          <a:xfrm>
            <a:off x="6050520" y="3443040"/>
            <a:ext cx="470880" cy="47088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150"/>
          <p:cNvSpPr/>
          <p:nvPr/>
        </p:nvSpPr>
        <p:spPr>
          <a:xfrm>
            <a:off x="651312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151"/>
          <p:cNvSpPr/>
          <p:nvPr/>
        </p:nvSpPr>
        <p:spPr>
          <a:xfrm>
            <a:off x="698580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152"/>
          <p:cNvSpPr/>
          <p:nvPr/>
        </p:nvSpPr>
        <p:spPr>
          <a:xfrm>
            <a:off x="651312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153"/>
          <p:cNvSpPr/>
          <p:nvPr/>
        </p:nvSpPr>
        <p:spPr>
          <a:xfrm>
            <a:off x="698580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154"/>
          <p:cNvSpPr/>
          <p:nvPr/>
        </p:nvSpPr>
        <p:spPr>
          <a:xfrm>
            <a:off x="464220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155"/>
          <p:cNvSpPr/>
          <p:nvPr/>
        </p:nvSpPr>
        <p:spPr>
          <a:xfrm>
            <a:off x="511524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156"/>
          <p:cNvSpPr/>
          <p:nvPr/>
        </p:nvSpPr>
        <p:spPr>
          <a:xfrm>
            <a:off x="557748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157"/>
          <p:cNvSpPr/>
          <p:nvPr/>
        </p:nvSpPr>
        <p:spPr>
          <a:xfrm>
            <a:off x="605052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158"/>
          <p:cNvSpPr/>
          <p:nvPr/>
        </p:nvSpPr>
        <p:spPr>
          <a:xfrm>
            <a:off x="651312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159"/>
          <p:cNvSpPr/>
          <p:nvPr/>
        </p:nvSpPr>
        <p:spPr>
          <a:xfrm>
            <a:off x="698580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160"/>
          <p:cNvSpPr/>
          <p:nvPr/>
        </p:nvSpPr>
        <p:spPr>
          <a:xfrm>
            <a:off x="464220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161"/>
          <p:cNvSpPr/>
          <p:nvPr/>
        </p:nvSpPr>
        <p:spPr>
          <a:xfrm>
            <a:off x="511524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162"/>
          <p:cNvSpPr/>
          <p:nvPr/>
        </p:nvSpPr>
        <p:spPr>
          <a:xfrm>
            <a:off x="557748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163"/>
          <p:cNvSpPr/>
          <p:nvPr/>
        </p:nvSpPr>
        <p:spPr>
          <a:xfrm>
            <a:off x="605052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164"/>
          <p:cNvSpPr/>
          <p:nvPr/>
        </p:nvSpPr>
        <p:spPr>
          <a:xfrm>
            <a:off x="464220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165"/>
          <p:cNvSpPr/>
          <p:nvPr/>
        </p:nvSpPr>
        <p:spPr>
          <a:xfrm>
            <a:off x="511524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166"/>
          <p:cNvSpPr/>
          <p:nvPr/>
        </p:nvSpPr>
        <p:spPr>
          <a:xfrm>
            <a:off x="557748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167"/>
          <p:cNvSpPr/>
          <p:nvPr/>
        </p:nvSpPr>
        <p:spPr>
          <a:xfrm>
            <a:off x="605052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168"/>
          <p:cNvSpPr/>
          <p:nvPr/>
        </p:nvSpPr>
        <p:spPr>
          <a:xfrm>
            <a:off x="651312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사각형 169"/>
          <p:cNvSpPr/>
          <p:nvPr/>
        </p:nvSpPr>
        <p:spPr>
          <a:xfrm>
            <a:off x="698580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170"/>
          <p:cNvSpPr/>
          <p:nvPr/>
        </p:nvSpPr>
        <p:spPr>
          <a:xfrm>
            <a:off x="651312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171"/>
          <p:cNvSpPr/>
          <p:nvPr/>
        </p:nvSpPr>
        <p:spPr>
          <a:xfrm>
            <a:off x="698580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172"/>
          <p:cNvSpPr/>
          <p:nvPr/>
        </p:nvSpPr>
        <p:spPr>
          <a:xfrm>
            <a:off x="464220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173"/>
          <p:cNvSpPr/>
          <p:nvPr/>
        </p:nvSpPr>
        <p:spPr>
          <a:xfrm>
            <a:off x="511524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174"/>
          <p:cNvSpPr/>
          <p:nvPr/>
        </p:nvSpPr>
        <p:spPr>
          <a:xfrm>
            <a:off x="557748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175"/>
          <p:cNvSpPr/>
          <p:nvPr/>
        </p:nvSpPr>
        <p:spPr>
          <a:xfrm>
            <a:off x="605052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176"/>
          <p:cNvSpPr/>
          <p:nvPr/>
        </p:nvSpPr>
        <p:spPr>
          <a:xfrm>
            <a:off x="464220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177"/>
          <p:cNvSpPr/>
          <p:nvPr/>
        </p:nvSpPr>
        <p:spPr>
          <a:xfrm>
            <a:off x="511524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178"/>
          <p:cNvSpPr/>
          <p:nvPr/>
        </p:nvSpPr>
        <p:spPr>
          <a:xfrm>
            <a:off x="557748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179"/>
          <p:cNvSpPr/>
          <p:nvPr/>
        </p:nvSpPr>
        <p:spPr>
          <a:xfrm>
            <a:off x="605052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180"/>
          <p:cNvSpPr/>
          <p:nvPr/>
        </p:nvSpPr>
        <p:spPr>
          <a:xfrm>
            <a:off x="651312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181"/>
          <p:cNvSpPr/>
          <p:nvPr/>
        </p:nvSpPr>
        <p:spPr>
          <a:xfrm>
            <a:off x="698580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182"/>
          <p:cNvSpPr/>
          <p:nvPr/>
        </p:nvSpPr>
        <p:spPr>
          <a:xfrm>
            <a:off x="651312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183"/>
          <p:cNvSpPr/>
          <p:nvPr/>
        </p:nvSpPr>
        <p:spPr>
          <a:xfrm>
            <a:off x="698580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184"/>
          <p:cNvSpPr/>
          <p:nvPr/>
        </p:nvSpPr>
        <p:spPr>
          <a:xfrm>
            <a:off x="464220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185"/>
          <p:cNvSpPr/>
          <p:nvPr/>
        </p:nvSpPr>
        <p:spPr>
          <a:xfrm>
            <a:off x="511524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186"/>
          <p:cNvSpPr/>
          <p:nvPr/>
        </p:nvSpPr>
        <p:spPr>
          <a:xfrm>
            <a:off x="557748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187"/>
          <p:cNvSpPr/>
          <p:nvPr/>
        </p:nvSpPr>
        <p:spPr>
          <a:xfrm>
            <a:off x="605052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188"/>
          <p:cNvSpPr/>
          <p:nvPr/>
        </p:nvSpPr>
        <p:spPr>
          <a:xfrm>
            <a:off x="651312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189"/>
          <p:cNvSpPr/>
          <p:nvPr/>
        </p:nvSpPr>
        <p:spPr>
          <a:xfrm>
            <a:off x="698580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132"/>
          <p:cNvSpPr/>
          <p:nvPr/>
        </p:nvSpPr>
        <p:spPr>
          <a:xfrm>
            <a:off x="7449480" y="4861440"/>
            <a:ext cx="470880" cy="47088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133"/>
          <p:cNvSpPr/>
          <p:nvPr/>
        </p:nvSpPr>
        <p:spPr>
          <a:xfrm>
            <a:off x="7922160" y="48614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134"/>
          <p:cNvSpPr/>
          <p:nvPr/>
        </p:nvSpPr>
        <p:spPr>
          <a:xfrm>
            <a:off x="744948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135"/>
          <p:cNvSpPr/>
          <p:nvPr/>
        </p:nvSpPr>
        <p:spPr>
          <a:xfrm>
            <a:off x="7922160" y="43884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150"/>
          <p:cNvSpPr/>
          <p:nvPr/>
        </p:nvSpPr>
        <p:spPr>
          <a:xfrm>
            <a:off x="744948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151"/>
          <p:cNvSpPr/>
          <p:nvPr/>
        </p:nvSpPr>
        <p:spPr>
          <a:xfrm>
            <a:off x="7922160" y="39157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152"/>
          <p:cNvSpPr/>
          <p:nvPr/>
        </p:nvSpPr>
        <p:spPr>
          <a:xfrm>
            <a:off x="7449480" y="3443040"/>
            <a:ext cx="470880" cy="47088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153"/>
          <p:cNvSpPr/>
          <p:nvPr/>
        </p:nvSpPr>
        <p:spPr>
          <a:xfrm>
            <a:off x="7922160" y="34430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158"/>
          <p:cNvSpPr/>
          <p:nvPr/>
        </p:nvSpPr>
        <p:spPr>
          <a:xfrm>
            <a:off x="744948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직사각형 159"/>
          <p:cNvSpPr/>
          <p:nvPr/>
        </p:nvSpPr>
        <p:spPr>
          <a:xfrm>
            <a:off x="7922160" y="29700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직사각형 168"/>
          <p:cNvSpPr/>
          <p:nvPr/>
        </p:nvSpPr>
        <p:spPr>
          <a:xfrm>
            <a:off x="744948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직사각형 169"/>
          <p:cNvSpPr/>
          <p:nvPr/>
        </p:nvSpPr>
        <p:spPr>
          <a:xfrm>
            <a:off x="7922160" y="24973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직사각형 170"/>
          <p:cNvSpPr/>
          <p:nvPr/>
        </p:nvSpPr>
        <p:spPr>
          <a:xfrm>
            <a:off x="744948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사각형 171"/>
          <p:cNvSpPr/>
          <p:nvPr/>
        </p:nvSpPr>
        <p:spPr>
          <a:xfrm>
            <a:off x="7922160" y="202464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180"/>
          <p:cNvSpPr/>
          <p:nvPr/>
        </p:nvSpPr>
        <p:spPr>
          <a:xfrm>
            <a:off x="744948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181"/>
          <p:cNvSpPr/>
          <p:nvPr/>
        </p:nvSpPr>
        <p:spPr>
          <a:xfrm>
            <a:off x="7922160" y="155160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사각형 182"/>
          <p:cNvSpPr/>
          <p:nvPr/>
        </p:nvSpPr>
        <p:spPr>
          <a:xfrm>
            <a:off x="744948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직사각형 183"/>
          <p:cNvSpPr/>
          <p:nvPr/>
        </p:nvSpPr>
        <p:spPr>
          <a:xfrm>
            <a:off x="7922160" y="10789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직사각형 188"/>
          <p:cNvSpPr/>
          <p:nvPr/>
        </p:nvSpPr>
        <p:spPr>
          <a:xfrm>
            <a:off x="744948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직사각형 189"/>
          <p:cNvSpPr/>
          <p:nvPr/>
        </p:nvSpPr>
        <p:spPr>
          <a:xfrm>
            <a:off x="7922160" y="5334120"/>
            <a:ext cx="470880" cy="47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2" name="그룹 202"/>
          <p:cNvGrpSpPr/>
          <p:nvPr/>
        </p:nvGrpSpPr>
        <p:grpSpPr>
          <a:xfrm>
            <a:off x="5891040" y="3288960"/>
            <a:ext cx="325800" cy="252000"/>
            <a:chOff x="5891040" y="3288960"/>
            <a:chExt cx="325800" cy="252000"/>
          </a:xfrm>
        </p:grpSpPr>
        <p:sp>
          <p:nvSpPr>
            <p:cNvPr id="1523" name="타원 203"/>
            <p:cNvSpPr/>
            <p:nvPr/>
          </p:nvSpPr>
          <p:spPr>
            <a:xfrm>
              <a:off x="5917680" y="328896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TextBox 204"/>
            <p:cNvSpPr/>
            <p:nvPr/>
          </p:nvSpPr>
          <p:spPr>
            <a:xfrm>
              <a:off x="5891040" y="329148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25" name="그룹 202"/>
          <p:cNvGrpSpPr/>
          <p:nvPr/>
        </p:nvGrpSpPr>
        <p:grpSpPr>
          <a:xfrm>
            <a:off x="7311240" y="3279240"/>
            <a:ext cx="325800" cy="252000"/>
            <a:chOff x="7311240" y="3279240"/>
            <a:chExt cx="325800" cy="252000"/>
          </a:xfrm>
        </p:grpSpPr>
        <p:sp>
          <p:nvSpPr>
            <p:cNvPr id="1526" name="타원 203"/>
            <p:cNvSpPr/>
            <p:nvPr/>
          </p:nvSpPr>
          <p:spPr>
            <a:xfrm>
              <a:off x="7337880" y="327924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" name="TextBox 204"/>
            <p:cNvSpPr/>
            <p:nvPr/>
          </p:nvSpPr>
          <p:spPr>
            <a:xfrm>
              <a:off x="7311240" y="3281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28" name="그룹 202"/>
          <p:cNvGrpSpPr/>
          <p:nvPr/>
        </p:nvGrpSpPr>
        <p:grpSpPr>
          <a:xfrm>
            <a:off x="7294680" y="4718880"/>
            <a:ext cx="325800" cy="252000"/>
            <a:chOff x="7294680" y="4718880"/>
            <a:chExt cx="325800" cy="252000"/>
          </a:xfrm>
        </p:grpSpPr>
        <p:sp>
          <p:nvSpPr>
            <p:cNvPr id="1529" name="타원 203"/>
            <p:cNvSpPr/>
            <p:nvPr/>
          </p:nvSpPr>
          <p:spPr>
            <a:xfrm>
              <a:off x="7321320" y="471888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TextBox 204"/>
            <p:cNvSpPr/>
            <p:nvPr/>
          </p:nvSpPr>
          <p:spPr>
            <a:xfrm>
              <a:off x="7294680" y="4721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31" name="그룹 202"/>
          <p:cNvGrpSpPr/>
          <p:nvPr/>
        </p:nvGrpSpPr>
        <p:grpSpPr>
          <a:xfrm>
            <a:off x="5885280" y="4718880"/>
            <a:ext cx="325800" cy="252000"/>
            <a:chOff x="5885280" y="4718880"/>
            <a:chExt cx="325800" cy="252000"/>
          </a:xfrm>
        </p:grpSpPr>
        <p:sp>
          <p:nvSpPr>
            <p:cNvPr id="1532" name="타원 203"/>
            <p:cNvSpPr/>
            <p:nvPr/>
          </p:nvSpPr>
          <p:spPr>
            <a:xfrm>
              <a:off x="5911920" y="471888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TextBox 204"/>
            <p:cNvSpPr/>
            <p:nvPr/>
          </p:nvSpPr>
          <p:spPr>
            <a:xfrm>
              <a:off x="5885280" y="4721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534" name="직사각형 193"/>
          <p:cNvSpPr/>
          <p:nvPr/>
        </p:nvSpPr>
        <p:spPr>
          <a:xfrm rot="5400000">
            <a:off x="7956720" y="1968120"/>
            <a:ext cx="933480" cy="79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5" name="직선 화살표 연결선 195"/>
          <p:cNvSpPr/>
          <p:nvPr/>
        </p:nvSpPr>
        <p:spPr>
          <a:xfrm>
            <a:off x="8670600" y="1999800"/>
            <a:ext cx="47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6" name="그룹 86"/>
          <p:cNvGrpSpPr/>
          <p:nvPr/>
        </p:nvGrpSpPr>
        <p:grpSpPr>
          <a:xfrm>
            <a:off x="8197560" y="1341000"/>
            <a:ext cx="316800" cy="252000"/>
            <a:chOff x="8197560" y="1341000"/>
            <a:chExt cx="316800" cy="252000"/>
          </a:xfrm>
        </p:grpSpPr>
        <p:sp>
          <p:nvSpPr>
            <p:cNvPr id="1537" name="타원 87"/>
            <p:cNvSpPr/>
            <p:nvPr/>
          </p:nvSpPr>
          <p:spPr>
            <a:xfrm>
              <a:off x="8219520" y="134100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8" name="TextBox 88"/>
            <p:cNvSpPr/>
            <p:nvPr/>
          </p:nvSpPr>
          <p:spPr>
            <a:xfrm>
              <a:off x="8197560" y="134352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직사각형 23"/>
          <p:cNvSpPr/>
          <p:nvPr/>
        </p:nvSpPr>
        <p:spPr>
          <a:xfrm>
            <a:off x="10569600" y="1277640"/>
            <a:ext cx="462600" cy="46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1" name="TextBox 6"/>
          <p:cNvSpPr/>
          <p:nvPr/>
        </p:nvSpPr>
        <p:spPr>
          <a:xfrm>
            <a:off x="11066040" y="1277640"/>
            <a:ext cx="656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2" name="TextBox 12"/>
          <p:cNvSpPr/>
          <p:nvPr/>
        </p:nvSpPr>
        <p:spPr>
          <a:xfrm>
            <a:off x="9679320" y="1277640"/>
            <a:ext cx="98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3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4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5" name="직선 화살표 연결선 210"/>
          <p:cNvSpPr/>
          <p:nvPr/>
        </p:nvSpPr>
        <p:spPr>
          <a:xfrm flipV="1">
            <a:off x="5054400" y="6107760"/>
            <a:ext cx="36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직사각형 231"/>
          <p:cNvSpPr/>
          <p:nvPr/>
        </p:nvSpPr>
        <p:spPr>
          <a:xfrm>
            <a:off x="6431400" y="2640600"/>
            <a:ext cx="2814480" cy="41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7" name="타원 227"/>
          <p:cNvSpPr/>
          <p:nvPr/>
        </p:nvSpPr>
        <p:spPr>
          <a:xfrm>
            <a:off x="4584960" y="275040"/>
            <a:ext cx="218880" cy="2192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548" name="직사각형 147"/>
          <p:cNvSpPr/>
          <p:nvPr/>
        </p:nvSpPr>
        <p:spPr>
          <a:xfrm>
            <a:off x="3866040" y="505800"/>
            <a:ext cx="240552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직사각형 148"/>
          <p:cNvSpPr/>
          <p:nvPr/>
        </p:nvSpPr>
        <p:spPr>
          <a:xfrm>
            <a:off x="3931200" y="286632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직사각형 149"/>
          <p:cNvSpPr/>
          <p:nvPr/>
        </p:nvSpPr>
        <p:spPr>
          <a:xfrm>
            <a:off x="4313520" y="286632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직사각형 150"/>
          <p:cNvSpPr/>
          <p:nvPr/>
        </p:nvSpPr>
        <p:spPr>
          <a:xfrm>
            <a:off x="4687200" y="286632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직사각형 151"/>
          <p:cNvSpPr/>
          <p:nvPr/>
        </p:nvSpPr>
        <p:spPr>
          <a:xfrm>
            <a:off x="5069520" y="286632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직사각형 152"/>
          <p:cNvSpPr/>
          <p:nvPr/>
        </p:nvSpPr>
        <p:spPr>
          <a:xfrm>
            <a:off x="3931200" y="24843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직사각형 153"/>
          <p:cNvSpPr/>
          <p:nvPr/>
        </p:nvSpPr>
        <p:spPr>
          <a:xfrm>
            <a:off x="4313520" y="24843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직사각형 154"/>
          <p:cNvSpPr/>
          <p:nvPr/>
        </p:nvSpPr>
        <p:spPr>
          <a:xfrm>
            <a:off x="4687200" y="24843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직사각형 155"/>
          <p:cNvSpPr/>
          <p:nvPr/>
        </p:nvSpPr>
        <p:spPr>
          <a:xfrm>
            <a:off x="5069520" y="24843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직사각형 156"/>
          <p:cNvSpPr/>
          <p:nvPr/>
        </p:nvSpPr>
        <p:spPr>
          <a:xfrm>
            <a:off x="5443200" y="286632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직사각형 157"/>
          <p:cNvSpPr/>
          <p:nvPr/>
        </p:nvSpPr>
        <p:spPr>
          <a:xfrm>
            <a:off x="5825520" y="286632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직사각형 158"/>
          <p:cNvSpPr/>
          <p:nvPr/>
        </p:nvSpPr>
        <p:spPr>
          <a:xfrm>
            <a:off x="5443200" y="24843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직사각형 159"/>
          <p:cNvSpPr/>
          <p:nvPr/>
        </p:nvSpPr>
        <p:spPr>
          <a:xfrm>
            <a:off x="5825520" y="24843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직사각형 160"/>
          <p:cNvSpPr/>
          <p:nvPr/>
        </p:nvSpPr>
        <p:spPr>
          <a:xfrm>
            <a:off x="3931200" y="21024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직사각형 161"/>
          <p:cNvSpPr/>
          <p:nvPr/>
        </p:nvSpPr>
        <p:spPr>
          <a:xfrm>
            <a:off x="4313520" y="21024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직사각형 162"/>
          <p:cNvSpPr/>
          <p:nvPr/>
        </p:nvSpPr>
        <p:spPr>
          <a:xfrm>
            <a:off x="4687200" y="21024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직사각형 163"/>
          <p:cNvSpPr/>
          <p:nvPr/>
        </p:nvSpPr>
        <p:spPr>
          <a:xfrm>
            <a:off x="5069520" y="21024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직사각형 164"/>
          <p:cNvSpPr/>
          <p:nvPr/>
        </p:nvSpPr>
        <p:spPr>
          <a:xfrm>
            <a:off x="3931200" y="17200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직사각형 165"/>
          <p:cNvSpPr/>
          <p:nvPr/>
        </p:nvSpPr>
        <p:spPr>
          <a:xfrm>
            <a:off x="4313520" y="17200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직사각형 166"/>
          <p:cNvSpPr/>
          <p:nvPr/>
        </p:nvSpPr>
        <p:spPr>
          <a:xfrm>
            <a:off x="4687200" y="17200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직사각형 167"/>
          <p:cNvSpPr/>
          <p:nvPr/>
        </p:nvSpPr>
        <p:spPr>
          <a:xfrm>
            <a:off x="5069520" y="17200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직사각형 168"/>
          <p:cNvSpPr/>
          <p:nvPr/>
        </p:nvSpPr>
        <p:spPr>
          <a:xfrm>
            <a:off x="5443200" y="21024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직사각형 169"/>
          <p:cNvSpPr/>
          <p:nvPr/>
        </p:nvSpPr>
        <p:spPr>
          <a:xfrm>
            <a:off x="5825520" y="21024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직사각형 170"/>
          <p:cNvSpPr/>
          <p:nvPr/>
        </p:nvSpPr>
        <p:spPr>
          <a:xfrm>
            <a:off x="5443200" y="17200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직사각형 171"/>
          <p:cNvSpPr/>
          <p:nvPr/>
        </p:nvSpPr>
        <p:spPr>
          <a:xfrm>
            <a:off x="5825520" y="17200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직사각형 172"/>
          <p:cNvSpPr/>
          <p:nvPr/>
        </p:nvSpPr>
        <p:spPr>
          <a:xfrm>
            <a:off x="3931200" y="13377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직사각형 173"/>
          <p:cNvSpPr/>
          <p:nvPr/>
        </p:nvSpPr>
        <p:spPr>
          <a:xfrm>
            <a:off x="4313520" y="13377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직사각형 174"/>
          <p:cNvSpPr/>
          <p:nvPr/>
        </p:nvSpPr>
        <p:spPr>
          <a:xfrm>
            <a:off x="4687200" y="13377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직사각형 175"/>
          <p:cNvSpPr/>
          <p:nvPr/>
        </p:nvSpPr>
        <p:spPr>
          <a:xfrm>
            <a:off x="5069520" y="13377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직사각형 176"/>
          <p:cNvSpPr/>
          <p:nvPr/>
        </p:nvSpPr>
        <p:spPr>
          <a:xfrm>
            <a:off x="5443200" y="13377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직사각형 177"/>
          <p:cNvSpPr/>
          <p:nvPr/>
        </p:nvSpPr>
        <p:spPr>
          <a:xfrm>
            <a:off x="5825520" y="13377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직사각형 178"/>
          <p:cNvSpPr/>
          <p:nvPr/>
        </p:nvSpPr>
        <p:spPr>
          <a:xfrm>
            <a:off x="3931200" y="9558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직사각형 179"/>
          <p:cNvSpPr/>
          <p:nvPr/>
        </p:nvSpPr>
        <p:spPr>
          <a:xfrm>
            <a:off x="4313520" y="9558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직사각형 180"/>
          <p:cNvSpPr/>
          <p:nvPr/>
        </p:nvSpPr>
        <p:spPr>
          <a:xfrm>
            <a:off x="4687200" y="9558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직사각형 181"/>
          <p:cNvSpPr/>
          <p:nvPr/>
        </p:nvSpPr>
        <p:spPr>
          <a:xfrm>
            <a:off x="5069520" y="9558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직사각형 182"/>
          <p:cNvSpPr/>
          <p:nvPr/>
        </p:nvSpPr>
        <p:spPr>
          <a:xfrm>
            <a:off x="3931200" y="5734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직사각형 183"/>
          <p:cNvSpPr/>
          <p:nvPr/>
        </p:nvSpPr>
        <p:spPr>
          <a:xfrm>
            <a:off x="4313520" y="5734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직사각형 184"/>
          <p:cNvSpPr/>
          <p:nvPr/>
        </p:nvSpPr>
        <p:spPr>
          <a:xfrm>
            <a:off x="4687200" y="5734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직사각형 185"/>
          <p:cNvSpPr/>
          <p:nvPr/>
        </p:nvSpPr>
        <p:spPr>
          <a:xfrm>
            <a:off x="5069520" y="5734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직사각형 186"/>
          <p:cNvSpPr/>
          <p:nvPr/>
        </p:nvSpPr>
        <p:spPr>
          <a:xfrm>
            <a:off x="5443200" y="9558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직사각형 187"/>
          <p:cNvSpPr/>
          <p:nvPr/>
        </p:nvSpPr>
        <p:spPr>
          <a:xfrm>
            <a:off x="5825520" y="95580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직사각형 188"/>
          <p:cNvSpPr/>
          <p:nvPr/>
        </p:nvSpPr>
        <p:spPr>
          <a:xfrm>
            <a:off x="5443200" y="5734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직사각형 189"/>
          <p:cNvSpPr/>
          <p:nvPr/>
        </p:nvSpPr>
        <p:spPr>
          <a:xfrm>
            <a:off x="5825520" y="5734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직사각형 202"/>
          <p:cNvSpPr/>
          <p:nvPr/>
        </p:nvSpPr>
        <p:spPr>
          <a:xfrm>
            <a:off x="3931200" y="32486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직사각형 203"/>
          <p:cNvSpPr/>
          <p:nvPr/>
        </p:nvSpPr>
        <p:spPr>
          <a:xfrm>
            <a:off x="4313520" y="32486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직사각형 204"/>
          <p:cNvSpPr/>
          <p:nvPr/>
        </p:nvSpPr>
        <p:spPr>
          <a:xfrm>
            <a:off x="4687200" y="32486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직사각형 205"/>
          <p:cNvSpPr/>
          <p:nvPr/>
        </p:nvSpPr>
        <p:spPr>
          <a:xfrm>
            <a:off x="5069520" y="32486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직사각형 206"/>
          <p:cNvSpPr/>
          <p:nvPr/>
        </p:nvSpPr>
        <p:spPr>
          <a:xfrm>
            <a:off x="5443200" y="32486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직사각형 207"/>
          <p:cNvSpPr/>
          <p:nvPr/>
        </p:nvSpPr>
        <p:spPr>
          <a:xfrm>
            <a:off x="5825520" y="32486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직사각형 226"/>
          <p:cNvSpPr/>
          <p:nvPr/>
        </p:nvSpPr>
        <p:spPr>
          <a:xfrm>
            <a:off x="4687200" y="513360"/>
            <a:ext cx="754200" cy="64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직선 화살표 연결선 228"/>
          <p:cNvSpPr/>
          <p:nvPr/>
        </p:nvSpPr>
        <p:spPr>
          <a:xfrm flipV="1">
            <a:off x="5069520" y="106920"/>
            <a:ext cx="360" cy="31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직사각형 148"/>
          <p:cNvSpPr/>
          <p:nvPr/>
        </p:nvSpPr>
        <p:spPr>
          <a:xfrm>
            <a:off x="3931200" y="4395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직사각형 149"/>
          <p:cNvSpPr/>
          <p:nvPr/>
        </p:nvSpPr>
        <p:spPr>
          <a:xfrm>
            <a:off x="4313520" y="4395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직사각형 150"/>
          <p:cNvSpPr/>
          <p:nvPr/>
        </p:nvSpPr>
        <p:spPr>
          <a:xfrm>
            <a:off x="4687200" y="4395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직사각형 151"/>
          <p:cNvSpPr/>
          <p:nvPr/>
        </p:nvSpPr>
        <p:spPr>
          <a:xfrm>
            <a:off x="5069520" y="4395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직사각형 152"/>
          <p:cNvSpPr/>
          <p:nvPr/>
        </p:nvSpPr>
        <p:spPr>
          <a:xfrm>
            <a:off x="3931200" y="40132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직사각형 153"/>
          <p:cNvSpPr/>
          <p:nvPr/>
        </p:nvSpPr>
        <p:spPr>
          <a:xfrm>
            <a:off x="4313520" y="40132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직사각형 154"/>
          <p:cNvSpPr/>
          <p:nvPr/>
        </p:nvSpPr>
        <p:spPr>
          <a:xfrm>
            <a:off x="4687200" y="40132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직사각형 155"/>
          <p:cNvSpPr/>
          <p:nvPr/>
        </p:nvSpPr>
        <p:spPr>
          <a:xfrm>
            <a:off x="5069520" y="40132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직사각형 156"/>
          <p:cNvSpPr/>
          <p:nvPr/>
        </p:nvSpPr>
        <p:spPr>
          <a:xfrm>
            <a:off x="5443200" y="4395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직사각형 157"/>
          <p:cNvSpPr/>
          <p:nvPr/>
        </p:nvSpPr>
        <p:spPr>
          <a:xfrm>
            <a:off x="5825520" y="4395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직사각형 158"/>
          <p:cNvSpPr/>
          <p:nvPr/>
        </p:nvSpPr>
        <p:spPr>
          <a:xfrm>
            <a:off x="5443200" y="40132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직사각형 159"/>
          <p:cNvSpPr/>
          <p:nvPr/>
        </p:nvSpPr>
        <p:spPr>
          <a:xfrm>
            <a:off x="5825520" y="401328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직사각형 160"/>
          <p:cNvSpPr/>
          <p:nvPr/>
        </p:nvSpPr>
        <p:spPr>
          <a:xfrm>
            <a:off x="3931200" y="36309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직사각형 161"/>
          <p:cNvSpPr/>
          <p:nvPr/>
        </p:nvSpPr>
        <p:spPr>
          <a:xfrm>
            <a:off x="4313520" y="36309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직사각형 162"/>
          <p:cNvSpPr/>
          <p:nvPr/>
        </p:nvSpPr>
        <p:spPr>
          <a:xfrm>
            <a:off x="4687200" y="36309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직사각형 163"/>
          <p:cNvSpPr/>
          <p:nvPr/>
        </p:nvSpPr>
        <p:spPr>
          <a:xfrm>
            <a:off x="5069520" y="36309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직사각형 168"/>
          <p:cNvSpPr/>
          <p:nvPr/>
        </p:nvSpPr>
        <p:spPr>
          <a:xfrm>
            <a:off x="5443200" y="36309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직사각형 169"/>
          <p:cNvSpPr/>
          <p:nvPr/>
        </p:nvSpPr>
        <p:spPr>
          <a:xfrm>
            <a:off x="5825520" y="36309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직사각형 202"/>
          <p:cNvSpPr/>
          <p:nvPr/>
        </p:nvSpPr>
        <p:spPr>
          <a:xfrm>
            <a:off x="3931200" y="4777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직사각형 203"/>
          <p:cNvSpPr/>
          <p:nvPr/>
        </p:nvSpPr>
        <p:spPr>
          <a:xfrm>
            <a:off x="4313520" y="4777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직사각형 204"/>
          <p:cNvSpPr/>
          <p:nvPr/>
        </p:nvSpPr>
        <p:spPr>
          <a:xfrm>
            <a:off x="4687200" y="4777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직사각형 205"/>
          <p:cNvSpPr/>
          <p:nvPr/>
        </p:nvSpPr>
        <p:spPr>
          <a:xfrm>
            <a:off x="5069520" y="4777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직사각형 206"/>
          <p:cNvSpPr/>
          <p:nvPr/>
        </p:nvSpPr>
        <p:spPr>
          <a:xfrm>
            <a:off x="5443200" y="4777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직사각형 207"/>
          <p:cNvSpPr/>
          <p:nvPr/>
        </p:nvSpPr>
        <p:spPr>
          <a:xfrm>
            <a:off x="5825520" y="4777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직사각형 148"/>
          <p:cNvSpPr/>
          <p:nvPr/>
        </p:nvSpPr>
        <p:spPr>
          <a:xfrm>
            <a:off x="3931200" y="5160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직사각형 149"/>
          <p:cNvSpPr/>
          <p:nvPr/>
        </p:nvSpPr>
        <p:spPr>
          <a:xfrm>
            <a:off x="4313520" y="5160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직사각형 150"/>
          <p:cNvSpPr/>
          <p:nvPr/>
        </p:nvSpPr>
        <p:spPr>
          <a:xfrm>
            <a:off x="4687200" y="5160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직사각형 151"/>
          <p:cNvSpPr/>
          <p:nvPr/>
        </p:nvSpPr>
        <p:spPr>
          <a:xfrm>
            <a:off x="5069520" y="5160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직사각형 156"/>
          <p:cNvSpPr/>
          <p:nvPr/>
        </p:nvSpPr>
        <p:spPr>
          <a:xfrm>
            <a:off x="5443200" y="5160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직사각형 157"/>
          <p:cNvSpPr/>
          <p:nvPr/>
        </p:nvSpPr>
        <p:spPr>
          <a:xfrm>
            <a:off x="5825520" y="516024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직사각형 202"/>
          <p:cNvSpPr/>
          <p:nvPr/>
        </p:nvSpPr>
        <p:spPr>
          <a:xfrm>
            <a:off x="3931200" y="5542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직사각형 203"/>
          <p:cNvSpPr/>
          <p:nvPr/>
        </p:nvSpPr>
        <p:spPr>
          <a:xfrm>
            <a:off x="4313520" y="5542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직사각형 204"/>
          <p:cNvSpPr/>
          <p:nvPr/>
        </p:nvSpPr>
        <p:spPr>
          <a:xfrm>
            <a:off x="4687200" y="5542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직사각형 205"/>
          <p:cNvSpPr/>
          <p:nvPr/>
        </p:nvSpPr>
        <p:spPr>
          <a:xfrm>
            <a:off x="5069520" y="5542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직사각형 206"/>
          <p:cNvSpPr/>
          <p:nvPr/>
        </p:nvSpPr>
        <p:spPr>
          <a:xfrm>
            <a:off x="5443200" y="5542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직사각형 207"/>
          <p:cNvSpPr/>
          <p:nvPr/>
        </p:nvSpPr>
        <p:spPr>
          <a:xfrm>
            <a:off x="5825520" y="5542560"/>
            <a:ext cx="380520" cy="38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직선 화살표 연결선 9"/>
          <p:cNvSpPr/>
          <p:nvPr/>
        </p:nvSpPr>
        <p:spPr>
          <a:xfrm>
            <a:off x="3958200" y="2874600"/>
            <a:ext cx="2247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6" name="그룹 10"/>
          <p:cNvGrpSpPr/>
          <p:nvPr/>
        </p:nvGrpSpPr>
        <p:grpSpPr>
          <a:xfrm>
            <a:off x="3653640" y="2736360"/>
            <a:ext cx="325800" cy="249480"/>
            <a:chOff x="3653640" y="2736360"/>
            <a:chExt cx="325800" cy="249480"/>
          </a:xfrm>
        </p:grpSpPr>
        <p:sp>
          <p:nvSpPr>
            <p:cNvPr id="1637" name="타원 229"/>
            <p:cNvSpPr/>
            <p:nvPr/>
          </p:nvSpPr>
          <p:spPr>
            <a:xfrm>
              <a:off x="3706920" y="275652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8" name="TextBox 230"/>
            <p:cNvSpPr/>
            <p:nvPr/>
          </p:nvSpPr>
          <p:spPr>
            <a:xfrm>
              <a:off x="3653640" y="27363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639" name="직사각형 208"/>
          <p:cNvSpPr/>
          <p:nvPr/>
        </p:nvSpPr>
        <p:spPr>
          <a:xfrm>
            <a:off x="4667040" y="5914080"/>
            <a:ext cx="774360" cy="78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0" name="타원 209"/>
          <p:cNvSpPr/>
          <p:nvPr/>
        </p:nvSpPr>
        <p:spPr>
          <a:xfrm>
            <a:off x="4576320" y="5733360"/>
            <a:ext cx="218880" cy="2192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직사각형 23"/>
          <p:cNvSpPr/>
          <p:nvPr/>
        </p:nvSpPr>
        <p:spPr>
          <a:xfrm>
            <a:off x="10569600" y="305352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직사각형 24"/>
          <p:cNvSpPr/>
          <p:nvPr/>
        </p:nvSpPr>
        <p:spPr>
          <a:xfrm>
            <a:off x="10569600" y="210996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직사각형 25"/>
          <p:cNvSpPr/>
          <p:nvPr/>
        </p:nvSpPr>
        <p:spPr>
          <a:xfrm>
            <a:off x="10569600" y="1166040"/>
            <a:ext cx="457920" cy="457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TextBox 6"/>
          <p:cNvSpPr/>
          <p:nvPr/>
        </p:nvSpPr>
        <p:spPr>
          <a:xfrm>
            <a:off x="11066040" y="30535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6" name="TextBox 7"/>
          <p:cNvSpPr/>
          <p:nvPr/>
        </p:nvSpPr>
        <p:spPr>
          <a:xfrm>
            <a:off x="11066040" y="21132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7" name="TextBox 8"/>
          <p:cNvSpPr/>
          <p:nvPr/>
        </p:nvSpPr>
        <p:spPr>
          <a:xfrm>
            <a:off x="11066040" y="11732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8" name="TextBox 12"/>
          <p:cNvSpPr/>
          <p:nvPr/>
        </p:nvSpPr>
        <p:spPr>
          <a:xfrm>
            <a:off x="9679320" y="30535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9" name="TextBox 13"/>
          <p:cNvSpPr/>
          <p:nvPr/>
        </p:nvSpPr>
        <p:spPr>
          <a:xfrm>
            <a:off x="9679320" y="21132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0" name="TextBox 14"/>
          <p:cNvSpPr/>
          <p:nvPr/>
        </p:nvSpPr>
        <p:spPr>
          <a:xfrm>
            <a:off x="9679320" y="11732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1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10g x 24g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2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3" name="직사각형 44"/>
          <p:cNvSpPr/>
          <p:nvPr/>
        </p:nvSpPr>
        <p:spPr>
          <a:xfrm>
            <a:off x="3800880" y="385200"/>
            <a:ext cx="2600280" cy="61164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직사각형 45"/>
          <p:cNvSpPr/>
          <p:nvPr/>
        </p:nvSpPr>
        <p:spPr>
          <a:xfrm>
            <a:off x="384408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직사각형 46"/>
          <p:cNvSpPr/>
          <p:nvPr/>
        </p:nvSpPr>
        <p:spPr>
          <a:xfrm>
            <a:off x="409752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직사각형 47"/>
          <p:cNvSpPr/>
          <p:nvPr/>
        </p:nvSpPr>
        <p:spPr>
          <a:xfrm>
            <a:off x="434520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직사각형 50"/>
          <p:cNvSpPr/>
          <p:nvPr/>
        </p:nvSpPr>
        <p:spPr>
          <a:xfrm>
            <a:off x="459828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직사각형 51"/>
          <p:cNvSpPr/>
          <p:nvPr/>
        </p:nvSpPr>
        <p:spPr>
          <a:xfrm>
            <a:off x="384408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직사각형 52"/>
          <p:cNvSpPr/>
          <p:nvPr/>
        </p:nvSpPr>
        <p:spPr>
          <a:xfrm>
            <a:off x="409752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직사각형 53"/>
          <p:cNvSpPr/>
          <p:nvPr/>
        </p:nvSpPr>
        <p:spPr>
          <a:xfrm>
            <a:off x="434520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직사각형 54"/>
          <p:cNvSpPr/>
          <p:nvPr/>
        </p:nvSpPr>
        <p:spPr>
          <a:xfrm>
            <a:off x="459828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직사각형 55"/>
          <p:cNvSpPr/>
          <p:nvPr/>
        </p:nvSpPr>
        <p:spPr>
          <a:xfrm>
            <a:off x="484596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직사각형 60"/>
          <p:cNvSpPr/>
          <p:nvPr/>
        </p:nvSpPr>
        <p:spPr>
          <a:xfrm>
            <a:off x="509940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직사각형 61"/>
          <p:cNvSpPr/>
          <p:nvPr/>
        </p:nvSpPr>
        <p:spPr>
          <a:xfrm>
            <a:off x="484596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직사각형 62"/>
          <p:cNvSpPr/>
          <p:nvPr/>
        </p:nvSpPr>
        <p:spPr>
          <a:xfrm>
            <a:off x="509940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직사각형 63"/>
          <p:cNvSpPr/>
          <p:nvPr/>
        </p:nvSpPr>
        <p:spPr>
          <a:xfrm>
            <a:off x="384408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직사각형 64"/>
          <p:cNvSpPr/>
          <p:nvPr/>
        </p:nvSpPr>
        <p:spPr>
          <a:xfrm>
            <a:off x="409752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직사각형 65"/>
          <p:cNvSpPr/>
          <p:nvPr/>
        </p:nvSpPr>
        <p:spPr>
          <a:xfrm>
            <a:off x="434520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직사각형 66"/>
          <p:cNvSpPr/>
          <p:nvPr/>
        </p:nvSpPr>
        <p:spPr>
          <a:xfrm>
            <a:off x="459828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직사각형 67"/>
          <p:cNvSpPr/>
          <p:nvPr/>
        </p:nvSpPr>
        <p:spPr>
          <a:xfrm>
            <a:off x="384408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직사각형 68"/>
          <p:cNvSpPr/>
          <p:nvPr/>
        </p:nvSpPr>
        <p:spPr>
          <a:xfrm>
            <a:off x="409752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직사각형 69"/>
          <p:cNvSpPr/>
          <p:nvPr/>
        </p:nvSpPr>
        <p:spPr>
          <a:xfrm>
            <a:off x="434520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직사각형 70"/>
          <p:cNvSpPr/>
          <p:nvPr/>
        </p:nvSpPr>
        <p:spPr>
          <a:xfrm>
            <a:off x="459828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직사각형 71"/>
          <p:cNvSpPr/>
          <p:nvPr/>
        </p:nvSpPr>
        <p:spPr>
          <a:xfrm>
            <a:off x="484596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직사각형 72"/>
          <p:cNvSpPr/>
          <p:nvPr/>
        </p:nvSpPr>
        <p:spPr>
          <a:xfrm>
            <a:off x="509940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직사각형 73"/>
          <p:cNvSpPr/>
          <p:nvPr/>
        </p:nvSpPr>
        <p:spPr>
          <a:xfrm>
            <a:off x="484596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직사각형 74"/>
          <p:cNvSpPr/>
          <p:nvPr/>
        </p:nvSpPr>
        <p:spPr>
          <a:xfrm>
            <a:off x="509940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직사각형 75"/>
          <p:cNvSpPr/>
          <p:nvPr/>
        </p:nvSpPr>
        <p:spPr>
          <a:xfrm>
            <a:off x="384408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직사각형 76"/>
          <p:cNvSpPr/>
          <p:nvPr/>
        </p:nvSpPr>
        <p:spPr>
          <a:xfrm>
            <a:off x="409752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직사각형 77"/>
          <p:cNvSpPr/>
          <p:nvPr/>
        </p:nvSpPr>
        <p:spPr>
          <a:xfrm>
            <a:off x="434520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직사각형 78"/>
          <p:cNvSpPr/>
          <p:nvPr/>
        </p:nvSpPr>
        <p:spPr>
          <a:xfrm>
            <a:off x="459828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직사각형 79"/>
          <p:cNvSpPr/>
          <p:nvPr/>
        </p:nvSpPr>
        <p:spPr>
          <a:xfrm>
            <a:off x="484596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직사각형 80"/>
          <p:cNvSpPr/>
          <p:nvPr/>
        </p:nvSpPr>
        <p:spPr>
          <a:xfrm>
            <a:off x="509940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직사각형 81"/>
          <p:cNvSpPr/>
          <p:nvPr/>
        </p:nvSpPr>
        <p:spPr>
          <a:xfrm>
            <a:off x="384408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직사각형 82"/>
          <p:cNvSpPr/>
          <p:nvPr/>
        </p:nvSpPr>
        <p:spPr>
          <a:xfrm>
            <a:off x="409752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직사각형 83"/>
          <p:cNvSpPr/>
          <p:nvPr/>
        </p:nvSpPr>
        <p:spPr>
          <a:xfrm>
            <a:off x="434520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직사각형 84"/>
          <p:cNvSpPr/>
          <p:nvPr/>
        </p:nvSpPr>
        <p:spPr>
          <a:xfrm>
            <a:off x="459828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직사각형 85"/>
          <p:cNvSpPr/>
          <p:nvPr/>
        </p:nvSpPr>
        <p:spPr>
          <a:xfrm>
            <a:off x="384408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직사각형 86"/>
          <p:cNvSpPr/>
          <p:nvPr/>
        </p:nvSpPr>
        <p:spPr>
          <a:xfrm>
            <a:off x="409752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직사각형 87"/>
          <p:cNvSpPr/>
          <p:nvPr/>
        </p:nvSpPr>
        <p:spPr>
          <a:xfrm>
            <a:off x="434520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직사각형 88"/>
          <p:cNvSpPr/>
          <p:nvPr/>
        </p:nvSpPr>
        <p:spPr>
          <a:xfrm>
            <a:off x="459828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직사각형 89"/>
          <p:cNvSpPr/>
          <p:nvPr/>
        </p:nvSpPr>
        <p:spPr>
          <a:xfrm>
            <a:off x="484596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직사각형 90"/>
          <p:cNvSpPr/>
          <p:nvPr/>
        </p:nvSpPr>
        <p:spPr>
          <a:xfrm>
            <a:off x="509940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직사각형 91"/>
          <p:cNvSpPr/>
          <p:nvPr/>
        </p:nvSpPr>
        <p:spPr>
          <a:xfrm>
            <a:off x="484596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직사각형 92"/>
          <p:cNvSpPr/>
          <p:nvPr/>
        </p:nvSpPr>
        <p:spPr>
          <a:xfrm>
            <a:off x="509940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직사각형 93"/>
          <p:cNvSpPr/>
          <p:nvPr/>
        </p:nvSpPr>
        <p:spPr>
          <a:xfrm>
            <a:off x="384408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직사각형 94"/>
          <p:cNvSpPr/>
          <p:nvPr/>
        </p:nvSpPr>
        <p:spPr>
          <a:xfrm>
            <a:off x="409752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직사각형 95"/>
          <p:cNvSpPr/>
          <p:nvPr/>
        </p:nvSpPr>
        <p:spPr>
          <a:xfrm>
            <a:off x="434520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직사각형 96"/>
          <p:cNvSpPr/>
          <p:nvPr/>
        </p:nvSpPr>
        <p:spPr>
          <a:xfrm>
            <a:off x="459828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직사각형 97"/>
          <p:cNvSpPr/>
          <p:nvPr/>
        </p:nvSpPr>
        <p:spPr>
          <a:xfrm>
            <a:off x="484596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직사각형 98"/>
          <p:cNvSpPr/>
          <p:nvPr/>
        </p:nvSpPr>
        <p:spPr>
          <a:xfrm>
            <a:off x="509940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직사각형 109"/>
          <p:cNvSpPr/>
          <p:nvPr/>
        </p:nvSpPr>
        <p:spPr>
          <a:xfrm>
            <a:off x="534672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직사각형 110"/>
          <p:cNvSpPr/>
          <p:nvPr/>
        </p:nvSpPr>
        <p:spPr>
          <a:xfrm>
            <a:off x="560016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직사각형 111"/>
          <p:cNvSpPr/>
          <p:nvPr/>
        </p:nvSpPr>
        <p:spPr>
          <a:xfrm>
            <a:off x="534672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직사각형 112"/>
          <p:cNvSpPr/>
          <p:nvPr/>
        </p:nvSpPr>
        <p:spPr>
          <a:xfrm>
            <a:off x="560016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직사각형 113"/>
          <p:cNvSpPr/>
          <p:nvPr/>
        </p:nvSpPr>
        <p:spPr>
          <a:xfrm>
            <a:off x="534672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직사각형 114"/>
          <p:cNvSpPr/>
          <p:nvPr/>
        </p:nvSpPr>
        <p:spPr>
          <a:xfrm>
            <a:off x="560016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직사각형 115"/>
          <p:cNvSpPr/>
          <p:nvPr/>
        </p:nvSpPr>
        <p:spPr>
          <a:xfrm>
            <a:off x="534672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직사각형 116"/>
          <p:cNvSpPr/>
          <p:nvPr/>
        </p:nvSpPr>
        <p:spPr>
          <a:xfrm>
            <a:off x="560016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직사각형 117"/>
          <p:cNvSpPr/>
          <p:nvPr/>
        </p:nvSpPr>
        <p:spPr>
          <a:xfrm>
            <a:off x="534672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직사각형 118"/>
          <p:cNvSpPr/>
          <p:nvPr/>
        </p:nvSpPr>
        <p:spPr>
          <a:xfrm>
            <a:off x="560016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직사각형 119"/>
          <p:cNvSpPr/>
          <p:nvPr/>
        </p:nvSpPr>
        <p:spPr>
          <a:xfrm>
            <a:off x="534672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직사각형 120"/>
          <p:cNvSpPr/>
          <p:nvPr/>
        </p:nvSpPr>
        <p:spPr>
          <a:xfrm>
            <a:off x="560016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직사각형 121"/>
          <p:cNvSpPr/>
          <p:nvPr/>
        </p:nvSpPr>
        <p:spPr>
          <a:xfrm>
            <a:off x="534672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직사각형 122"/>
          <p:cNvSpPr/>
          <p:nvPr/>
        </p:nvSpPr>
        <p:spPr>
          <a:xfrm>
            <a:off x="560016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직사각형 123"/>
          <p:cNvSpPr/>
          <p:nvPr/>
        </p:nvSpPr>
        <p:spPr>
          <a:xfrm>
            <a:off x="534672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직사각형 124"/>
          <p:cNvSpPr/>
          <p:nvPr/>
        </p:nvSpPr>
        <p:spPr>
          <a:xfrm>
            <a:off x="560016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직사각형 141"/>
          <p:cNvSpPr/>
          <p:nvPr/>
        </p:nvSpPr>
        <p:spPr>
          <a:xfrm>
            <a:off x="584892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9" name="직사각형 142"/>
          <p:cNvSpPr/>
          <p:nvPr/>
        </p:nvSpPr>
        <p:spPr>
          <a:xfrm>
            <a:off x="6102000" y="4938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직사각형 143"/>
          <p:cNvSpPr/>
          <p:nvPr/>
        </p:nvSpPr>
        <p:spPr>
          <a:xfrm>
            <a:off x="584892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직사각형 144"/>
          <p:cNvSpPr/>
          <p:nvPr/>
        </p:nvSpPr>
        <p:spPr>
          <a:xfrm>
            <a:off x="6102000" y="468504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직사각형 145"/>
          <p:cNvSpPr/>
          <p:nvPr/>
        </p:nvSpPr>
        <p:spPr>
          <a:xfrm>
            <a:off x="584892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직사각형 146"/>
          <p:cNvSpPr/>
          <p:nvPr/>
        </p:nvSpPr>
        <p:spPr>
          <a:xfrm>
            <a:off x="6102000" y="4431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직사각형 147"/>
          <p:cNvSpPr/>
          <p:nvPr/>
        </p:nvSpPr>
        <p:spPr>
          <a:xfrm>
            <a:off x="584892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직사각형 148"/>
          <p:cNvSpPr/>
          <p:nvPr/>
        </p:nvSpPr>
        <p:spPr>
          <a:xfrm>
            <a:off x="6102000" y="4178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직사각형 149"/>
          <p:cNvSpPr/>
          <p:nvPr/>
        </p:nvSpPr>
        <p:spPr>
          <a:xfrm>
            <a:off x="584892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직사각형 150"/>
          <p:cNvSpPr/>
          <p:nvPr/>
        </p:nvSpPr>
        <p:spPr>
          <a:xfrm>
            <a:off x="6102000" y="39337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직사각형 151"/>
          <p:cNvSpPr/>
          <p:nvPr/>
        </p:nvSpPr>
        <p:spPr>
          <a:xfrm>
            <a:off x="584892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직사각형 152"/>
          <p:cNvSpPr/>
          <p:nvPr/>
        </p:nvSpPr>
        <p:spPr>
          <a:xfrm>
            <a:off x="6102000" y="36806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직사각형 153"/>
          <p:cNvSpPr/>
          <p:nvPr/>
        </p:nvSpPr>
        <p:spPr>
          <a:xfrm>
            <a:off x="584892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직사각형 154"/>
          <p:cNvSpPr/>
          <p:nvPr/>
        </p:nvSpPr>
        <p:spPr>
          <a:xfrm>
            <a:off x="6102000" y="3427560"/>
            <a:ext cx="251640" cy="2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직사각형 155"/>
          <p:cNvSpPr/>
          <p:nvPr/>
        </p:nvSpPr>
        <p:spPr>
          <a:xfrm>
            <a:off x="584892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직사각형 156"/>
          <p:cNvSpPr/>
          <p:nvPr/>
        </p:nvSpPr>
        <p:spPr>
          <a:xfrm>
            <a:off x="6102000" y="519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직사각형 157"/>
          <p:cNvSpPr/>
          <p:nvPr/>
        </p:nvSpPr>
        <p:spPr>
          <a:xfrm>
            <a:off x="384408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직사각형 158"/>
          <p:cNvSpPr/>
          <p:nvPr/>
        </p:nvSpPr>
        <p:spPr>
          <a:xfrm>
            <a:off x="409752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직사각형 159"/>
          <p:cNvSpPr/>
          <p:nvPr/>
        </p:nvSpPr>
        <p:spPr>
          <a:xfrm>
            <a:off x="434520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직사각형 160"/>
          <p:cNvSpPr/>
          <p:nvPr/>
        </p:nvSpPr>
        <p:spPr>
          <a:xfrm>
            <a:off x="459828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직사각형 161"/>
          <p:cNvSpPr/>
          <p:nvPr/>
        </p:nvSpPr>
        <p:spPr>
          <a:xfrm>
            <a:off x="484596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직사각형 162"/>
          <p:cNvSpPr/>
          <p:nvPr/>
        </p:nvSpPr>
        <p:spPr>
          <a:xfrm>
            <a:off x="509940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직사각형 163"/>
          <p:cNvSpPr/>
          <p:nvPr/>
        </p:nvSpPr>
        <p:spPr>
          <a:xfrm>
            <a:off x="384408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직사각형 164"/>
          <p:cNvSpPr/>
          <p:nvPr/>
        </p:nvSpPr>
        <p:spPr>
          <a:xfrm>
            <a:off x="409752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직사각형 165"/>
          <p:cNvSpPr/>
          <p:nvPr/>
        </p:nvSpPr>
        <p:spPr>
          <a:xfrm>
            <a:off x="434520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직사각형 166"/>
          <p:cNvSpPr/>
          <p:nvPr/>
        </p:nvSpPr>
        <p:spPr>
          <a:xfrm>
            <a:off x="459828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직사각형 167"/>
          <p:cNvSpPr/>
          <p:nvPr/>
        </p:nvSpPr>
        <p:spPr>
          <a:xfrm>
            <a:off x="484596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직사각형 168"/>
          <p:cNvSpPr/>
          <p:nvPr/>
        </p:nvSpPr>
        <p:spPr>
          <a:xfrm>
            <a:off x="509940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직사각형 169"/>
          <p:cNvSpPr/>
          <p:nvPr/>
        </p:nvSpPr>
        <p:spPr>
          <a:xfrm>
            <a:off x="534672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직사각형 170"/>
          <p:cNvSpPr/>
          <p:nvPr/>
        </p:nvSpPr>
        <p:spPr>
          <a:xfrm>
            <a:off x="560016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직사각형 171"/>
          <p:cNvSpPr/>
          <p:nvPr/>
        </p:nvSpPr>
        <p:spPr>
          <a:xfrm>
            <a:off x="534672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직사각형 172"/>
          <p:cNvSpPr/>
          <p:nvPr/>
        </p:nvSpPr>
        <p:spPr>
          <a:xfrm>
            <a:off x="560016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직사각형 173"/>
          <p:cNvSpPr/>
          <p:nvPr/>
        </p:nvSpPr>
        <p:spPr>
          <a:xfrm>
            <a:off x="584892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직사각형 174"/>
          <p:cNvSpPr/>
          <p:nvPr/>
        </p:nvSpPr>
        <p:spPr>
          <a:xfrm>
            <a:off x="6102000" y="31741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직사각형 175"/>
          <p:cNvSpPr/>
          <p:nvPr/>
        </p:nvSpPr>
        <p:spPr>
          <a:xfrm>
            <a:off x="584892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직사각형 176"/>
          <p:cNvSpPr/>
          <p:nvPr/>
        </p:nvSpPr>
        <p:spPr>
          <a:xfrm>
            <a:off x="6102000" y="16689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직선 연결선 105"/>
          <p:cNvSpPr/>
          <p:nvPr/>
        </p:nvSpPr>
        <p:spPr>
          <a:xfrm>
            <a:off x="3843720" y="4178520"/>
            <a:ext cx="2511000" cy="36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직선 연결선 181"/>
          <p:cNvSpPr/>
          <p:nvPr/>
        </p:nvSpPr>
        <p:spPr>
          <a:xfrm flipH="1">
            <a:off x="5097960" y="3680280"/>
            <a:ext cx="3600" cy="101304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직사각형 177"/>
          <p:cNvSpPr/>
          <p:nvPr/>
        </p:nvSpPr>
        <p:spPr>
          <a:xfrm>
            <a:off x="4971600" y="4048200"/>
            <a:ext cx="251640" cy="25164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화살표: 위로 구부러짐 10"/>
          <p:cNvSpPr/>
          <p:nvPr/>
        </p:nvSpPr>
        <p:spPr>
          <a:xfrm flipH="1" flipV="1" rot="1577400">
            <a:off x="5041080" y="3886200"/>
            <a:ext cx="350640" cy="15012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화살표: 위로 구부러짐 182"/>
          <p:cNvSpPr/>
          <p:nvPr/>
        </p:nvSpPr>
        <p:spPr>
          <a:xfrm rot="1577400">
            <a:off x="4785840" y="4280760"/>
            <a:ext cx="350640" cy="15012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직사각형 184"/>
          <p:cNvSpPr/>
          <p:nvPr/>
        </p:nvSpPr>
        <p:spPr>
          <a:xfrm>
            <a:off x="384408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직사각형 185"/>
          <p:cNvSpPr/>
          <p:nvPr/>
        </p:nvSpPr>
        <p:spPr>
          <a:xfrm>
            <a:off x="409752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직사각형 186"/>
          <p:cNvSpPr/>
          <p:nvPr/>
        </p:nvSpPr>
        <p:spPr>
          <a:xfrm>
            <a:off x="434520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직사각형 187"/>
          <p:cNvSpPr/>
          <p:nvPr/>
        </p:nvSpPr>
        <p:spPr>
          <a:xfrm>
            <a:off x="459828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직사각형 188"/>
          <p:cNvSpPr/>
          <p:nvPr/>
        </p:nvSpPr>
        <p:spPr>
          <a:xfrm>
            <a:off x="484596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직사각형 189"/>
          <p:cNvSpPr/>
          <p:nvPr/>
        </p:nvSpPr>
        <p:spPr>
          <a:xfrm>
            <a:off x="509940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직사각형 190"/>
          <p:cNvSpPr/>
          <p:nvPr/>
        </p:nvSpPr>
        <p:spPr>
          <a:xfrm>
            <a:off x="384408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직사각형 191"/>
          <p:cNvSpPr/>
          <p:nvPr/>
        </p:nvSpPr>
        <p:spPr>
          <a:xfrm>
            <a:off x="409752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직사각형 192"/>
          <p:cNvSpPr/>
          <p:nvPr/>
        </p:nvSpPr>
        <p:spPr>
          <a:xfrm>
            <a:off x="434520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직사각형 193"/>
          <p:cNvSpPr/>
          <p:nvPr/>
        </p:nvSpPr>
        <p:spPr>
          <a:xfrm>
            <a:off x="459828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직사각형 194"/>
          <p:cNvSpPr/>
          <p:nvPr/>
        </p:nvSpPr>
        <p:spPr>
          <a:xfrm>
            <a:off x="484596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직사각형 195"/>
          <p:cNvSpPr/>
          <p:nvPr/>
        </p:nvSpPr>
        <p:spPr>
          <a:xfrm>
            <a:off x="509940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직사각형 196"/>
          <p:cNvSpPr/>
          <p:nvPr/>
        </p:nvSpPr>
        <p:spPr>
          <a:xfrm>
            <a:off x="534672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직사각형 197"/>
          <p:cNvSpPr/>
          <p:nvPr/>
        </p:nvSpPr>
        <p:spPr>
          <a:xfrm>
            <a:off x="560016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직사각형 198"/>
          <p:cNvSpPr/>
          <p:nvPr/>
        </p:nvSpPr>
        <p:spPr>
          <a:xfrm>
            <a:off x="534672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직사각형 199"/>
          <p:cNvSpPr/>
          <p:nvPr/>
        </p:nvSpPr>
        <p:spPr>
          <a:xfrm>
            <a:off x="560016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직사각형 200"/>
          <p:cNvSpPr/>
          <p:nvPr/>
        </p:nvSpPr>
        <p:spPr>
          <a:xfrm>
            <a:off x="584892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직사각형 201"/>
          <p:cNvSpPr/>
          <p:nvPr/>
        </p:nvSpPr>
        <p:spPr>
          <a:xfrm>
            <a:off x="6102000" y="14248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직사각형 202"/>
          <p:cNvSpPr/>
          <p:nvPr/>
        </p:nvSpPr>
        <p:spPr>
          <a:xfrm>
            <a:off x="584892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직사각형 203"/>
          <p:cNvSpPr/>
          <p:nvPr/>
        </p:nvSpPr>
        <p:spPr>
          <a:xfrm>
            <a:off x="6102000" y="11714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직사각형 204"/>
          <p:cNvSpPr/>
          <p:nvPr/>
        </p:nvSpPr>
        <p:spPr>
          <a:xfrm>
            <a:off x="384408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직사각형 205"/>
          <p:cNvSpPr/>
          <p:nvPr/>
        </p:nvSpPr>
        <p:spPr>
          <a:xfrm>
            <a:off x="409752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직사각형 206"/>
          <p:cNvSpPr/>
          <p:nvPr/>
        </p:nvSpPr>
        <p:spPr>
          <a:xfrm>
            <a:off x="434520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직사각형 207"/>
          <p:cNvSpPr/>
          <p:nvPr/>
        </p:nvSpPr>
        <p:spPr>
          <a:xfrm>
            <a:off x="459828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직사각형 208"/>
          <p:cNvSpPr/>
          <p:nvPr/>
        </p:nvSpPr>
        <p:spPr>
          <a:xfrm>
            <a:off x="484596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직사각형 209"/>
          <p:cNvSpPr/>
          <p:nvPr/>
        </p:nvSpPr>
        <p:spPr>
          <a:xfrm>
            <a:off x="509940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직사각형 210"/>
          <p:cNvSpPr/>
          <p:nvPr/>
        </p:nvSpPr>
        <p:spPr>
          <a:xfrm>
            <a:off x="534672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6" name="직사각형 211"/>
          <p:cNvSpPr/>
          <p:nvPr/>
        </p:nvSpPr>
        <p:spPr>
          <a:xfrm>
            <a:off x="560016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7" name="직사각형 212"/>
          <p:cNvSpPr/>
          <p:nvPr/>
        </p:nvSpPr>
        <p:spPr>
          <a:xfrm>
            <a:off x="584892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8" name="직사각형 213"/>
          <p:cNvSpPr/>
          <p:nvPr/>
        </p:nvSpPr>
        <p:spPr>
          <a:xfrm>
            <a:off x="6102000" y="9223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9" name="직사각형 214"/>
          <p:cNvSpPr/>
          <p:nvPr/>
        </p:nvSpPr>
        <p:spPr>
          <a:xfrm>
            <a:off x="384408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직사각형 215"/>
          <p:cNvSpPr/>
          <p:nvPr/>
        </p:nvSpPr>
        <p:spPr>
          <a:xfrm>
            <a:off x="409752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직사각형 216"/>
          <p:cNvSpPr/>
          <p:nvPr/>
        </p:nvSpPr>
        <p:spPr>
          <a:xfrm>
            <a:off x="434520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직사각형 217"/>
          <p:cNvSpPr/>
          <p:nvPr/>
        </p:nvSpPr>
        <p:spPr>
          <a:xfrm>
            <a:off x="459828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직사각형 218"/>
          <p:cNvSpPr/>
          <p:nvPr/>
        </p:nvSpPr>
        <p:spPr>
          <a:xfrm>
            <a:off x="484596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직사각형 219"/>
          <p:cNvSpPr/>
          <p:nvPr/>
        </p:nvSpPr>
        <p:spPr>
          <a:xfrm>
            <a:off x="509940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직사각형 220"/>
          <p:cNvSpPr/>
          <p:nvPr/>
        </p:nvSpPr>
        <p:spPr>
          <a:xfrm>
            <a:off x="534672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6" name="직사각형 221"/>
          <p:cNvSpPr/>
          <p:nvPr/>
        </p:nvSpPr>
        <p:spPr>
          <a:xfrm>
            <a:off x="560016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직사각형 222"/>
          <p:cNvSpPr/>
          <p:nvPr/>
        </p:nvSpPr>
        <p:spPr>
          <a:xfrm>
            <a:off x="584892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직사각형 223"/>
          <p:cNvSpPr/>
          <p:nvPr/>
        </p:nvSpPr>
        <p:spPr>
          <a:xfrm>
            <a:off x="6102000" y="66744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9" name="직사각형 224"/>
          <p:cNvSpPr/>
          <p:nvPr/>
        </p:nvSpPr>
        <p:spPr>
          <a:xfrm>
            <a:off x="384408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직사각형 225"/>
          <p:cNvSpPr/>
          <p:nvPr/>
        </p:nvSpPr>
        <p:spPr>
          <a:xfrm>
            <a:off x="409752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직사각형 226"/>
          <p:cNvSpPr/>
          <p:nvPr/>
        </p:nvSpPr>
        <p:spPr>
          <a:xfrm>
            <a:off x="434520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직사각형 227"/>
          <p:cNvSpPr/>
          <p:nvPr/>
        </p:nvSpPr>
        <p:spPr>
          <a:xfrm>
            <a:off x="459828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직사각형 228"/>
          <p:cNvSpPr/>
          <p:nvPr/>
        </p:nvSpPr>
        <p:spPr>
          <a:xfrm>
            <a:off x="484596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직사각형 229"/>
          <p:cNvSpPr/>
          <p:nvPr/>
        </p:nvSpPr>
        <p:spPr>
          <a:xfrm>
            <a:off x="509940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직사각형 230"/>
          <p:cNvSpPr/>
          <p:nvPr/>
        </p:nvSpPr>
        <p:spPr>
          <a:xfrm>
            <a:off x="534672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직사각형 231"/>
          <p:cNvSpPr/>
          <p:nvPr/>
        </p:nvSpPr>
        <p:spPr>
          <a:xfrm>
            <a:off x="560016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직사각형 232"/>
          <p:cNvSpPr/>
          <p:nvPr/>
        </p:nvSpPr>
        <p:spPr>
          <a:xfrm>
            <a:off x="584892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직사각형 233"/>
          <p:cNvSpPr/>
          <p:nvPr/>
        </p:nvSpPr>
        <p:spPr>
          <a:xfrm>
            <a:off x="6102000" y="417960"/>
            <a:ext cx="251640" cy="25164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직사각형 99"/>
          <p:cNvSpPr/>
          <p:nvPr/>
        </p:nvSpPr>
        <p:spPr>
          <a:xfrm>
            <a:off x="4851360" y="385200"/>
            <a:ext cx="499320" cy="4176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직선 화살표 연결선 101"/>
          <p:cNvSpPr/>
          <p:nvPr/>
        </p:nvSpPr>
        <p:spPr>
          <a:xfrm flipV="1">
            <a:off x="5104800" y="84240"/>
            <a:ext cx="360" cy="2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1" name="직사각형 45"/>
          <p:cNvSpPr/>
          <p:nvPr/>
        </p:nvSpPr>
        <p:spPr>
          <a:xfrm>
            <a:off x="384408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직사각형 46"/>
          <p:cNvSpPr/>
          <p:nvPr/>
        </p:nvSpPr>
        <p:spPr>
          <a:xfrm>
            <a:off x="409752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직사각형 47"/>
          <p:cNvSpPr/>
          <p:nvPr/>
        </p:nvSpPr>
        <p:spPr>
          <a:xfrm>
            <a:off x="434520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직사각형 50"/>
          <p:cNvSpPr/>
          <p:nvPr/>
        </p:nvSpPr>
        <p:spPr>
          <a:xfrm>
            <a:off x="459828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직사각형 55"/>
          <p:cNvSpPr/>
          <p:nvPr/>
        </p:nvSpPr>
        <p:spPr>
          <a:xfrm>
            <a:off x="484596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직사각형 60"/>
          <p:cNvSpPr/>
          <p:nvPr/>
        </p:nvSpPr>
        <p:spPr>
          <a:xfrm>
            <a:off x="509940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직사각형 93"/>
          <p:cNvSpPr/>
          <p:nvPr/>
        </p:nvSpPr>
        <p:spPr>
          <a:xfrm>
            <a:off x="384408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직사각형 94"/>
          <p:cNvSpPr/>
          <p:nvPr/>
        </p:nvSpPr>
        <p:spPr>
          <a:xfrm>
            <a:off x="409752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직사각형 95"/>
          <p:cNvSpPr/>
          <p:nvPr/>
        </p:nvSpPr>
        <p:spPr>
          <a:xfrm>
            <a:off x="434520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직사각형 96"/>
          <p:cNvSpPr/>
          <p:nvPr/>
        </p:nvSpPr>
        <p:spPr>
          <a:xfrm>
            <a:off x="459828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직사각형 97"/>
          <p:cNvSpPr/>
          <p:nvPr/>
        </p:nvSpPr>
        <p:spPr>
          <a:xfrm>
            <a:off x="484596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직사각형 98"/>
          <p:cNvSpPr/>
          <p:nvPr/>
        </p:nvSpPr>
        <p:spPr>
          <a:xfrm>
            <a:off x="509940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직사각형 109"/>
          <p:cNvSpPr/>
          <p:nvPr/>
        </p:nvSpPr>
        <p:spPr>
          <a:xfrm>
            <a:off x="534672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직사각형 110"/>
          <p:cNvSpPr/>
          <p:nvPr/>
        </p:nvSpPr>
        <p:spPr>
          <a:xfrm>
            <a:off x="560016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직사각형 123"/>
          <p:cNvSpPr/>
          <p:nvPr/>
        </p:nvSpPr>
        <p:spPr>
          <a:xfrm>
            <a:off x="534672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직사각형 124"/>
          <p:cNvSpPr/>
          <p:nvPr/>
        </p:nvSpPr>
        <p:spPr>
          <a:xfrm>
            <a:off x="560016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직사각형 141"/>
          <p:cNvSpPr/>
          <p:nvPr/>
        </p:nvSpPr>
        <p:spPr>
          <a:xfrm>
            <a:off x="584892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직사각형 142"/>
          <p:cNvSpPr/>
          <p:nvPr/>
        </p:nvSpPr>
        <p:spPr>
          <a:xfrm>
            <a:off x="6102000" y="54432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직사각형 155"/>
          <p:cNvSpPr/>
          <p:nvPr/>
        </p:nvSpPr>
        <p:spPr>
          <a:xfrm>
            <a:off x="584892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직사각형 156"/>
          <p:cNvSpPr/>
          <p:nvPr/>
        </p:nvSpPr>
        <p:spPr>
          <a:xfrm>
            <a:off x="6102000" y="56962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직사각형 45"/>
          <p:cNvSpPr/>
          <p:nvPr/>
        </p:nvSpPr>
        <p:spPr>
          <a:xfrm>
            <a:off x="384408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직사각형 46"/>
          <p:cNvSpPr/>
          <p:nvPr/>
        </p:nvSpPr>
        <p:spPr>
          <a:xfrm>
            <a:off x="409752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직사각형 47"/>
          <p:cNvSpPr/>
          <p:nvPr/>
        </p:nvSpPr>
        <p:spPr>
          <a:xfrm>
            <a:off x="434520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직사각형 50"/>
          <p:cNvSpPr/>
          <p:nvPr/>
        </p:nvSpPr>
        <p:spPr>
          <a:xfrm>
            <a:off x="459828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5" name="직사각형 55"/>
          <p:cNvSpPr/>
          <p:nvPr/>
        </p:nvSpPr>
        <p:spPr>
          <a:xfrm>
            <a:off x="484596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직사각형 60"/>
          <p:cNvSpPr/>
          <p:nvPr/>
        </p:nvSpPr>
        <p:spPr>
          <a:xfrm>
            <a:off x="509940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직사각형 93"/>
          <p:cNvSpPr/>
          <p:nvPr/>
        </p:nvSpPr>
        <p:spPr>
          <a:xfrm>
            <a:off x="384408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직사각형 94"/>
          <p:cNvSpPr/>
          <p:nvPr/>
        </p:nvSpPr>
        <p:spPr>
          <a:xfrm>
            <a:off x="409752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직사각형 95"/>
          <p:cNvSpPr/>
          <p:nvPr/>
        </p:nvSpPr>
        <p:spPr>
          <a:xfrm>
            <a:off x="434520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직사각형 96"/>
          <p:cNvSpPr/>
          <p:nvPr/>
        </p:nvSpPr>
        <p:spPr>
          <a:xfrm>
            <a:off x="459828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1" name="직사각형 97"/>
          <p:cNvSpPr/>
          <p:nvPr/>
        </p:nvSpPr>
        <p:spPr>
          <a:xfrm>
            <a:off x="484596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직사각형 98"/>
          <p:cNvSpPr/>
          <p:nvPr/>
        </p:nvSpPr>
        <p:spPr>
          <a:xfrm>
            <a:off x="509940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직사각형 109"/>
          <p:cNvSpPr/>
          <p:nvPr/>
        </p:nvSpPr>
        <p:spPr>
          <a:xfrm>
            <a:off x="534672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4" name="직사각형 110"/>
          <p:cNvSpPr/>
          <p:nvPr/>
        </p:nvSpPr>
        <p:spPr>
          <a:xfrm>
            <a:off x="560016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직사각형 123"/>
          <p:cNvSpPr/>
          <p:nvPr/>
        </p:nvSpPr>
        <p:spPr>
          <a:xfrm>
            <a:off x="534672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직사각형 124"/>
          <p:cNvSpPr/>
          <p:nvPr/>
        </p:nvSpPr>
        <p:spPr>
          <a:xfrm>
            <a:off x="560016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직사각형 141"/>
          <p:cNvSpPr/>
          <p:nvPr/>
        </p:nvSpPr>
        <p:spPr>
          <a:xfrm>
            <a:off x="584892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직사각형 142"/>
          <p:cNvSpPr/>
          <p:nvPr/>
        </p:nvSpPr>
        <p:spPr>
          <a:xfrm>
            <a:off x="6102000" y="5947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직사각형 155"/>
          <p:cNvSpPr/>
          <p:nvPr/>
        </p:nvSpPr>
        <p:spPr>
          <a:xfrm>
            <a:off x="584892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직사각형 156"/>
          <p:cNvSpPr/>
          <p:nvPr/>
        </p:nvSpPr>
        <p:spPr>
          <a:xfrm>
            <a:off x="6102000" y="620100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직사각형 157"/>
          <p:cNvSpPr/>
          <p:nvPr/>
        </p:nvSpPr>
        <p:spPr>
          <a:xfrm>
            <a:off x="384408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직사각형 158"/>
          <p:cNvSpPr/>
          <p:nvPr/>
        </p:nvSpPr>
        <p:spPr>
          <a:xfrm>
            <a:off x="409752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직사각형 159"/>
          <p:cNvSpPr/>
          <p:nvPr/>
        </p:nvSpPr>
        <p:spPr>
          <a:xfrm>
            <a:off x="434520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직사각형 160"/>
          <p:cNvSpPr/>
          <p:nvPr/>
        </p:nvSpPr>
        <p:spPr>
          <a:xfrm>
            <a:off x="459828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직사각형 161"/>
          <p:cNvSpPr/>
          <p:nvPr/>
        </p:nvSpPr>
        <p:spPr>
          <a:xfrm>
            <a:off x="484596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직사각형 162"/>
          <p:cNvSpPr/>
          <p:nvPr/>
        </p:nvSpPr>
        <p:spPr>
          <a:xfrm>
            <a:off x="509940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직사각형 169"/>
          <p:cNvSpPr/>
          <p:nvPr/>
        </p:nvSpPr>
        <p:spPr>
          <a:xfrm>
            <a:off x="534672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직사각형 170"/>
          <p:cNvSpPr/>
          <p:nvPr/>
        </p:nvSpPr>
        <p:spPr>
          <a:xfrm>
            <a:off x="560016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직사각형 173"/>
          <p:cNvSpPr/>
          <p:nvPr/>
        </p:nvSpPr>
        <p:spPr>
          <a:xfrm>
            <a:off x="584892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직사각형 174"/>
          <p:cNvSpPr/>
          <p:nvPr/>
        </p:nvSpPr>
        <p:spPr>
          <a:xfrm>
            <a:off x="6102000" y="29192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1" name="직사각형 163"/>
          <p:cNvSpPr/>
          <p:nvPr/>
        </p:nvSpPr>
        <p:spPr>
          <a:xfrm>
            <a:off x="384372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직사각형 164"/>
          <p:cNvSpPr/>
          <p:nvPr/>
        </p:nvSpPr>
        <p:spPr>
          <a:xfrm>
            <a:off x="409716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직사각형 165"/>
          <p:cNvSpPr/>
          <p:nvPr/>
        </p:nvSpPr>
        <p:spPr>
          <a:xfrm>
            <a:off x="434448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직사각형 166"/>
          <p:cNvSpPr/>
          <p:nvPr/>
        </p:nvSpPr>
        <p:spPr>
          <a:xfrm>
            <a:off x="459792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직사각형 167"/>
          <p:cNvSpPr/>
          <p:nvPr/>
        </p:nvSpPr>
        <p:spPr>
          <a:xfrm>
            <a:off x="484560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직사각형 168"/>
          <p:cNvSpPr/>
          <p:nvPr/>
        </p:nvSpPr>
        <p:spPr>
          <a:xfrm>
            <a:off x="509868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직사각형 171"/>
          <p:cNvSpPr/>
          <p:nvPr/>
        </p:nvSpPr>
        <p:spPr>
          <a:xfrm>
            <a:off x="534636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직사각형 172"/>
          <p:cNvSpPr/>
          <p:nvPr/>
        </p:nvSpPr>
        <p:spPr>
          <a:xfrm>
            <a:off x="559944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직사각형 175"/>
          <p:cNvSpPr/>
          <p:nvPr/>
        </p:nvSpPr>
        <p:spPr>
          <a:xfrm>
            <a:off x="584820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직사각형 176"/>
          <p:cNvSpPr/>
          <p:nvPr/>
        </p:nvSpPr>
        <p:spPr>
          <a:xfrm>
            <a:off x="6101640" y="267156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1" name="직사각형 184"/>
          <p:cNvSpPr/>
          <p:nvPr/>
        </p:nvSpPr>
        <p:spPr>
          <a:xfrm>
            <a:off x="384372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직사각형 185"/>
          <p:cNvSpPr/>
          <p:nvPr/>
        </p:nvSpPr>
        <p:spPr>
          <a:xfrm>
            <a:off x="409716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직사각형 186"/>
          <p:cNvSpPr/>
          <p:nvPr/>
        </p:nvSpPr>
        <p:spPr>
          <a:xfrm>
            <a:off x="434448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4" name="직사각형 187"/>
          <p:cNvSpPr/>
          <p:nvPr/>
        </p:nvSpPr>
        <p:spPr>
          <a:xfrm>
            <a:off x="459792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5" name="직사각형 188"/>
          <p:cNvSpPr/>
          <p:nvPr/>
        </p:nvSpPr>
        <p:spPr>
          <a:xfrm>
            <a:off x="484560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직사각형 189"/>
          <p:cNvSpPr/>
          <p:nvPr/>
        </p:nvSpPr>
        <p:spPr>
          <a:xfrm>
            <a:off x="509868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직사각형 190"/>
          <p:cNvSpPr/>
          <p:nvPr/>
        </p:nvSpPr>
        <p:spPr>
          <a:xfrm>
            <a:off x="384372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직사각형 191"/>
          <p:cNvSpPr/>
          <p:nvPr/>
        </p:nvSpPr>
        <p:spPr>
          <a:xfrm>
            <a:off x="409716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직사각형 192"/>
          <p:cNvSpPr/>
          <p:nvPr/>
        </p:nvSpPr>
        <p:spPr>
          <a:xfrm>
            <a:off x="434448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0" name="직사각형 193"/>
          <p:cNvSpPr/>
          <p:nvPr/>
        </p:nvSpPr>
        <p:spPr>
          <a:xfrm>
            <a:off x="459792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직사각형 194"/>
          <p:cNvSpPr/>
          <p:nvPr/>
        </p:nvSpPr>
        <p:spPr>
          <a:xfrm>
            <a:off x="484560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직사각형 195"/>
          <p:cNvSpPr/>
          <p:nvPr/>
        </p:nvSpPr>
        <p:spPr>
          <a:xfrm>
            <a:off x="509868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직사각형 196"/>
          <p:cNvSpPr/>
          <p:nvPr/>
        </p:nvSpPr>
        <p:spPr>
          <a:xfrm>
            <a:off x="534636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직사각형 197"/>
          <p:cNvSpPr/>
          <p:nvPr/>
        </p:nvSpPr>
        <p:spPr>
          <a:xfrm>
            <a:off x="559944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직사각형 198"/>
          <p:cNvSpPr/>
          <p:nvPr/>
        </p:nvSpPr>
        <p:spPr>
          <a:xfrm>
            <a:off x="534636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6" name="직사각형 199"/>
          <p:cNvSpPr/>
          <p:nvPr/>
        </p:nvSpPr>
        <p:spPr>
          <a:xfrm>
            <a:off x="559944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직사각형 200"/>
          <p:cNvSpPr/>
          <p:nvPr/>
        </p:nvSpPr>
        <p:spPr>
          <a:xfrm>
            <a:off x="584820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8" name="직사각형 201"/>
          <p:cNvSpPr/>
          <p:nvPr/>
        </p:nvSpPr>
        <p:spPr>
          <a:xfrm>
            <a:off x="6101640" y="242748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직사각형 202"/>
          <p:cNvSpPr/>
          <p:nvPr/>
        </p:nvSpPr>
        <p:spPr>
          <a:xfrm>
            <a:off x="584820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직사각형 203"/>
          <p:cNvSpPr/>
          <p:nvPr/>
        </p:nvSpPr>
        <p:spPr>
          <a:xfrm>
            <a:off x="6101640" y="217404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직사각형 204"/>
          <p:cNvSpPr/>
          <p:nvPr/>
        </p:nvSpPr>
        <p:spPr>
          <a:xfrm>
            <a:off x="384372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직사각형 205"/>
          <p:cNvSpPr/>
          <p:nvPr/>
        </p:nvSpPr>
        <p:spPr>
          <a:xfrm>
            <a:off x="409716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직사각형 206"/>
          <p:cNvSpPr/>
          <p:nvPr/>
        </p:nvSpPr>
        <p:spPr>
          <a:xfrm>
            <a:off x="434448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직사각형 207"/>
          <p:cNvSpPr/>
          <p:nvPr/>
        </p:nvSpPr>
        <p:spPr>
          <a:xfrm>
            <a:off x="459792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직사각형 208"/>
          <p:cNvSpPr/>
          <p:nvPr/>
        </p:nvSpPr>
        <p:spPr>
          <a:xfrm>
            <a:off x="484560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직사각형 209"/>
          <p:cNvSpPr/>
          <p:nvPr/>
        </p:nvSpPr>
        <p:spPr>
          <a:xfrm>
            <a:off x="509868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직사각형 210"/>
          <p:cNvSpPr/>
          <p:nvPr/>
        </p:nvSpPr>
        <p:spPr>
          <a:xfrm>
            <a:off x="534636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직사각형 211"/>
          <p:cNvSpPr/>
          <p:nvPr/>
        </p:nvSpPr>
        <p:spPr>
          <a:xfrm>
            <a:off x="559944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직사각형 212"/>
          <p:cNvSpPr/>
          <p:nvPr/>
        </p:nvSpPr>
        <p:spPr>
          <a:xfrm>
            <a:off x="584820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직사각형 213"/>
          <p:cNvSpPr/>
          <p:nvPr/>
        </p:nvSpPr>
        <p:spPr>
          <a:xfrm>
            <a:off x="6101640" y="1924920"/>
            <a:ext cx="251640" cy="251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직사각형 234"/>
          <p:cNvSpPr/>
          <p:nvPr/>
        </p:nvSpPr>
        <p:spPr>
          <a:xfrm>
            <a:off x="4843080" y="6465600"/>
            <a:ext cx="528120" cy="4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직선 화살표 연결선 235"/>
          <p:cNvSpPr/>
          <p:nvPr/>
        </p:nvSpPr>
        <p:spPr>
          <a:xfrm flipV="1">
            <a:off x="5106240" y="6545160"/>
            <a:ext cx="360" cy="24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3" name="그룹 1"/>
          <p:cNvGrpSpPr/>
          <p:nvPr/>
        </p:nvGrpSpPr>
        <p:grpSpPr>
          <a:xfrm>
            <a:off x="4797360" y="3515040"/>
            <a:ext cx="325800" cy="249480"/>
            <a:chOff x="4797360" y="3515040"/>
            <a:chExt cx="325800" cy="249480"/>
          </a:xfrm>
        </p:grpSpPr>
        <p:sp>
          <p:nvSpPr>
            <p:cNvPr id="1904" name="타원 106"/>
            <p:cNvSpPr/>
            <p:nvPr/>
          </p:nvSpPr>
          <p:spPr>
            <a:xfrm>
              <a:off x="4850640" y="353556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5" name="TextBox 107"/>
            <p:cNvSpPr/>
            <p:nvPr/>
          </p:nvSpPr>
          <p:spPr>
            <a:xfrm>
              <a:off x="4797360" y="35150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906" name="그룹 178"/>
          <p:cNvGrpSpPr/>
          <p:nvPr/>
        </p:nvGrpSpPr>
        <p:grpSpPr>
          <a:xfrm>
            <a:off x="3534480" y="4027320"/>
            <a:ext cx="325800" cy="249480"/>
            <a:chOff x="3534480" y="4027320"/>
            <a:chExt cx="325800" cy="249480"/>
          </a:xfrm>
        </p:grpSpPr>
        <p:sp>
          <p:nvSpPr>
            <p:cNvPr id="1907" name="타원 179"/>
            <p:cNvSpPr/>
            <p:nvPr/>
          </p:nvSpPr>
          <p:spPr>
            <a:xfrm>
              <a:off x="3588120" y="404784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8" name="TextBox 180"/>
            <p:cNvSpPr/>
            <p:nvPr/>
          </p:nvSpPr>
          <p:spPr>
            <a:xfrm>
              <a:off x="3534480" y="402732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909" name="타원 100"/>
          <p:cNvSpPr/>
          <p:nvPr/>
        </p:nvSpPr>
        <p:spPr>
          <a:xfrm>
            <a:off x="4716720" y="184680"/>
            <a:ext cx="218880" cy="2192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910" name="타원 236"/>
          <p:cNvSpPr/>
          <p:nvPr/>
        </p:nvSpPr>
        <p:spPr>
          <a:xfrm>
            <a:off x="4700880" y="6248880"/>
            <a:ext cx="218880" cy="2192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1911" name="그룹 237"/>
          <p:cNvGrpSpPr/>
          <p:nvPr/>
        </p:nvGrpSpPr>
        <p:grpSpPr>
          <a:xfrm>
            <a:off x="4789080" y="3902400"/>
            <a:ext cx="325800" cy="249480"/>
            <a:chOff x="4789080" y="3902400"/>
            <a:chExt cx="325800" cy="249480"/>
          </a:xfrm>
        </p:grpSpPr>
        <p:sp>
          <p:nvSpPr>
            <p:cNvPr id="1912" name="타원 238"/>
            <p:cNvSpPr/>
            <p:nvPr/>
          </p:nvSpPr>
          <p:spPr>
            <a:xfrm>
              <a:off x="4842720" y="392292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3" name="TextBox 239"/>
            <p:cNvSpPr/>
            <p:nvPr/>
          </p:nvSpPr>
          <p:spPr>
            <a:xfrm>
              <a:off x="4789080" y="3902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5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6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직사각형 23"/>
          <p:cNvSpPr/>
          <p:nvPr/>
        </p:nvSpPr>
        <p:spPr>
          <a:xfrm>
            <a:off x="10569600" y="305352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9" name="직사각형 24"/>
          <p:cNvSpPr/>
          <p:nvPr/>
        </p:nvSpPr>
        <p:spPr>
          <a:xfrm>
            <a:off x="10569600" y="210996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0" name="직사각형 25"/>
          <p:cNvSpPr/>
          <p:nvPr/>
        </p:nvSpPr>
        <p:spPr>
          <a:xfrm>
            <a:off x="10569600" y="1166040"/>
            <a:ext cx="457920" cy="457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TextBox 6"/>
          <p:cNvSpPr/>
          <p:nvPr/>
        </p:nvSpPr>
        <p:spPr>
          <a:xfrm>
            <a:off x="11066040" y="30535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2" name="TextBox 7"/>
          <p:cNvSpPr/>
          <p:nvPr/>
        </p:nvSpPr>
        <p:spPr>
          <a:xfrm>
            <a:off x="11066040" y="21132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3" name="TextBox 8"/>
          <p:cNvSpPr/>
          <p:nvPr/>
        </p:nvSpPr>
        <p:spPr>
          <a:xfrm>
            <a:off x="11066040" y="11732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4" name="TextBox 12"/>
          <p:cNvSpPr/>
          <p:nvPr/>
        </p:nvSpPr>
        <p:spPr>
          <a:xfrm>
            <a:off x="9679320" y="30535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5" name="TextBox 13"/>
          <p:cNvSpPr/>
          <p:nvPr/>
        </p:nvSpPr>
        <p:spPr>
          <a:xfrm>
            <a:off x="9679320" y="21132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6" name="TextBox 14"/>
          <p:cNvSpPr/>
          <p:nvPr/>
        </p:nvSpPr>
        <p:spPr>
          <a:xfrm>
            <a:off x="9679320" y="11732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927" name="그룹 1"/>
          <p:cNvGrpSpPr/>
          <p:nvPr/>
        </p:nvGrpSpPr>
        <p:grpSpPr>
          <a:xfrm>
            <a:off x="133560" y="908640"/>
            <a:ext cx="4797360" cy="1613880"/>
            <a:chOff x="133560" y="908640"/>
            <a:chExt cx="4797360" cy="1613880"/>
          </a:xfrm>
        </p:grpSpPr>
        <p:sp>
          <p:nvSpPr>
            <p:cNvPr id="1928" name="직선 화살표 연결선 345"/>
            <p:cNvSpPr/>
            <p:nvPr/>
          </p:nvSpPr>
          <p:spPr>
            <a:xfrm flipH="1">
              <a:off x="371520" y="908640"/>
              <a:ext cx="322920" cy="32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9" name="직사각형 728"/>
            <p:cNvSpPr/>
            <p:nvPr/>
          </p:nvSpPr>
          <p:spPr>
            <a:xfrm>
              <a:off x="298440" y="1406160"/>
              <a:ext cx="457920" cy="44244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30" name="그룹 712"/>
            <p:cNvGrpSpPr/>
            <p:nvPr/>
          </p:nvGrpSpPr>
          <p:grpSpPr>
            <a:xfrm>
              <a:off x="133560" y="1320480"/>
              <a:ext cx="326520" cy="255240"/>
              <a:chOff x="133560" y="1320480"/>
              <a:chExt cx="326520" cy="255240"/>
            </a:xfrm>
          </p:grpSpPr>
          <p:sp>
            <p:nvSpPr>
              <p:cNvPr id="1931" name="타원 179"/>
              <p:cNvSpPr/>
              <p:nvPr/>
            </p:nvSpPr>
            <p:spPr>
              <a:xfrm>
                <a:off x="178200" y="1327320"/>
                <a:ext cx="248040" cy="2484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2" name="TextBox 180"/>
              <p:cNvSpPr/>
              <p:nvPr/>
            </p:nvSpPr>
            <p:spPr>
              <a:xfrm>
                <a:off x="133560" y="1320480"/>
                <a:ext cx="32652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933" name="TextBox 727"/>
            <p:cNvSpPr/>
            <p:nvPr/>
          </p:nvSpPr>
          <p:spPr>
            <a:xfrm>
              <a:off x="946440" y="973080"/>
              <a:ext cx="2289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34" name="TextBox 733"/>
            <p:cNvSpPr/>
            <p:nvPr/>
          </p:nvSpPr>
          <p:spPr>
            <a:xfrm>
              <a:off x="833040" y="1576080"/>
              <a:ext cx="35866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움직이는 발판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0m, 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10m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로 이동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935" name="그룹 29"/>
            <p:cNvGrpSpPr/>
            <p:nvPr/>
          </p:nvGrpSpPr>
          <p:grpSpPr>
            <a:xfrm>
              <a:off x="284760" y="1983240"/>
              <a:ext cx="341640" cy="539280"/>
              <a:chOff x="284760" y="1983240"/>
              <a:chExt cx="341640" cy="539280"/>
            </a:xfrm>
          </p:grpSpPr>
          <p:sp>
            <p:nvSpPr>
              <p:cNvPr id="1936" name="직사각형 734"/>
              <p:cNvSpPr/>
              <p:nvPr/>
            </p:nvSpPr>
            <p:spPr>
              <a:xfrm>
                <a:off x="524520" y="2200680"/>
                <a:ext cx="101880" cy="32184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937" name="그룹 735"/>
              <p:cNvGrpSpPr/>
              <p:nvPr/>
            </p:nvGrpSpPr>
            <p:grpSpPr>
              <a:xfrm>
                <a:off x="284760" y="1983240"/>
                <a:ext cx="326520" cy="255240"/>
                <a:chOff x="284760" y="1983240"/>
                <a:chExt cx="326520" cy="255240"/>
              </a:xfrm>
            </p:grpSpPr>
            <p:sp>
              <p:nvSpPr>
                <p:cNvPr id="1938" name="타원 179"/>
                <p:cNvSpPr/>
                <p:nvPr/>
              </p:nvSpPr>
              <p:spPr>
                <a:xfrm>
                  <a:off x="329400" y="1990080"/>
                  <a:ext cx="248040" cy="248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39" name="TextBox 180"/>
                <p:cNvSpPr/>
                <p:nvPr/>
              </p:nvSpPr>
              <p:spPr>
                <a:xfrm>
                  <a:off x="284760" y="1983240"/>
                  <a:ext cx="32652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40" name="TextBox 739"/>
            <p:cNvSpPr/>
            <p:nvPr/>
          </p:nvSpPr>
          <p:spPr>
            <a:xfrm>
              <a:off x="874800" y="2180880"/>
              <a:ext cx="40561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        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모양의 움직이는 발판과 연계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41" name="직사각형 751"/>
            <p:cNvSpPr/>
            <p:nvPr/>
          </p:nvSpPr>
          <p:spPr>
            <a:xfrm>
              <a:off x="2522160" y="2199960"/>
              <a:ext cx="246240" cy="237960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42" name="TextBox 757"/>
          <p:cNvSpPr/>
          <p:nvPr/>
        </p:nvSpPr>
        <p:spPr>
          <a:xfrm>
            <a:off x="10374480" y="341640"/>
            <a:ext cx="838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43" name="그룹 387"/>
          <p:cNvGrpSpPr/>
          <p:nvPr/>
        </p:nvGrpSpPr>
        <p:grpSpPr>
          <a:xfrm>
            <a:off x="222840" y="2649600"/>
            <a:ext cx="11258640" cy="4104360"/>
            <a:chOff x="222840" y="2649600"/>
            <a:chExt cx="11258640" cy="4104360"/>
          </a:xfrm>
        </p:grpSpPr>
        <p:grpSp>
          <p:nvGrpSpPr>
            <p:cNvPr id="1944" name="그룹 388"/>
            <p:cNvGrpSpPr/>
            <p:nvPr/>
          </p:nvGrpSpPr>
          <p:grpSpPr>
            <a:xfrm>
              <a:off x="569160" y="3273480"/>
              <a:ext cx="1802520" cy="2976480"/>
              <a:chOff x="569160" y="3273480"/>
              <a:chExt cx="1802520" cy="2976480"/>
            </a:xfrm>
          </p:grpSpPr>
          <p:sp>
            <p:nvSpPr>
              <p:cNvPr id="1945" name="직사각형 148"/>
              <p:cNvSpPr/>
              <p:nvPr/>
            </p:nvSpPr>
            <p:spPr>
              <a:xfrm>
                <a:off x="56916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6" name="직사각형 149"/>
              <p:cNvSpPr/>
              <p:nvPr/>
            </p:nvSpPr>
            <p:spPr>
              <a:xfrm>
                <a:off x="8712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7" name="직사각형 150"/>
              <p:cNvSpPr/>
              <p:nvPr/>
            </p:nvSpPr>
            <p:spPr>
              <a:xfrm>
                <a:off x="117324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" name="직사각형 151"/>
              <p:cNvSpPr/>
              <p:nvPr/>
            </p:nvSpPr>
            <p:spPr>
              <a:xfrm>
                <a:off x="147492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9" name="직사각형 156"/>
              <p:cNvSpPr/>
              <p:nvPr/>
            </p:nvSpPr>
            <p:spPr>
              <a:xfrm>
                <a:off x="177012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0" name="직사각형 157"/>
              <p:cNvSpPr/>
              <p:nvPr/>
            </p:nvSpPr>
            <p:spPr>
              <a:xfrm>
                <a:off x="20718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" name="직사각형 202"/>
              <p:cNvSpPr/>
              <p:nvPr/>
            </p:nvSpPr>
            <p:spPr>
              <a:xfrm>
                <a:off x="56916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직사각형 203"/>
              <p:cNvSpPr/>
              <p:nvPr/>
            </p:nvSpPr>
            <p:spPr>
              <a:xfrm>
                <a:off x="8712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직사각형 204"/>
              <p:cNvSpPr/>
              <p:nvPr/>
            </p:nvSpPr>
            <p:spPr>
              <a:xfrm>
                <a:off x="117324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직사각형 205"/>
              <p:cNvSpPr/>
              <p:nvPr/>
            </p:nvSpPr>
            <p:spPr>
              <a:xfrm>
                <a:off x="147492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직사각형 206"/>
              <p:cNvSpPr/>
              <p:nvPr/>
            </p:nvSpPr>
            <p:spPr>
              <a:xfrm>
                <a:off x="177012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6" name="직사각형 207"/>
              <p:cNvSpPr/>
              <p:nvPr/>
            </p:nvSpPr>
            <p:spPr>
              <a:xfrm>
                <a:off x="20718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7" name="직사각형 148"/>
              <p:cNvSpPr/>
              <p:nvPr/>
            </p:nvSpPr>
            <p:spPr>
              <a:xfrm>
                <a:off x="56916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직사각형 149"/>
              <p:cNvSpPr/>
              <p:nvPr/>
            </p:nvSpPr>
            <p:spPr>
              <a:xfrm>
                <a:off x="8712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직사각형 150"/>
              <p:cNvSpPr/>
              <p:nvPr/>
            </p:nvSpPr>
            <p:spPr>
              <a:xfrm>
                <a:off x="117324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직사각형 151"/>
              <p:cNvSpPr/>
              <p:nvPr/>
            </p:nvSpPr>
            <p:spPr>
              <a:xfrm>
                <a:off x="147492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직사각형 156"/>
              <p:cNvSpPr/>
              <p:nvPr/>
            </p:nvSpPr>
            <p:spPr>
              <a:xfrm>
                <a:off x="177012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직사각형 157"/>
              <p:cNvSpPr/>
              <p:nvPr/>
            </p:nvSpPr>
            <p:spPr>
              <a:xfrm>
                <a:off x="20718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직사각형 202"/>
              <p:cNvSpPr/>
              <p:nvPr/>
            </p:nvSpPr>
            <p:spPr>
              <a:xfrm>
                <a:off x="56916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직사각형 203"/>
              <p:cNvSpPr/>
              <p:nvPr/>
            </p:nvSpPr>
            <p:spPr>
              <a:xfrm>
                <a:off x="8712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직사각형 204"/>
              <p:cNvSpPr/>
              <p:nvPr/>
            </p:nvSpPr>
            <p:spPr>
              <a:xfrm>
                <a:off x="117324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6" name="직사각형 205"/>
              <p:cNvSpPr/>
              <p:nvPr/>
            </p:nvSpPr>
            <p:spPr>
              <a:xfrm>
                <a:off x="147492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직사각형 206"/>
              <p:cNvSpPr/>
              <p:nvPr/>
            </p:nvSpPr>
            <p:spPr>
              <a:xfrm>
                <a:off x="177012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직사각형 207"/>
              <p:cNvSpPr/>
              <p:nvPr/>
            </p:nvSpPr>
            <p:spPr>
              <a:xfrm>
                <a:off x="20718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직사각형 148"/>
              <p:cNvSpPr/>
              <p:nvPr/>
            </p:nvSpPr>
            <p:spPr>
              <a:xfrm>
                <a:off x="56916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직사각형 149"/>
              <p:cNvSpPr/>
              <p:nvPr/>
            </p:nvSpPr>
            <p:spPr>
              <a:xfrm>
                <a:off x="8712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직사각형 150"/>
              <p:cNvSpPr/>
              <p:nvPr/>
            </p:nvSpPr>
            <p:spPr>
              <a:xfrm>
                <a:off x="117324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직사각형 151"/>
              <p:cNvSpPr/>
              <p:nvPr/>
            </p:nvSpPr>
            <p:spPr>
              <a:xfrm>
                <a:off x="147492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직사각형 156"/>
              <p:cNvSpPr/>
              <p:nvPr/>
            </p:nvSpPr>
            <p:spPr>
              <a:xfrm>
                <a:off x="177012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직사각형 157"/>
              <p:cNvSpPr/>
              <p:nvPr/>
            </p:nvSpPr>
            <p:spPr>
              <a:xfrm>
                <a:off x="20718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5" name="직사각형 202"/>
              <p:cNvSpPr/>
              <p:nvPr/>
            </p:nvSpPr>
            <p:spPr>
              <a:xfrm>
                <a:off x="56916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6" name="직사각형 203"/>
              <p:cNvSpPr/>
              <p:nvPr/>
            </p:nvSpPr>
            <p:spPr>
              <a:xfrm>
                <a:off x="8712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7" name="직사각형 204"/>
              <p:cNvSpPr/>
              <p:nvPr/>
            </p:nvSpPr>
            <p:spPr>
              <a:xfrm>
                <a:off x="117324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8" name="직사각형 205"/>
              <p:cNvSpPr/>
              <p:nvPr/>
            </p:nvSpPr>
            <p:spPr>
              <a:xfrm>
                <a:off x="147492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" name="직사각형 206"/>
              <p:cNvSpPr/>
              <p:nvPr/>
            </p:nvSpPr>
            <p:spPr>
              <a:xfrm>
                <a:off x="177012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0" name="직사각형 207"/>
              <p:cNvSpPr/>
              <p:nvPr/>
            </p:nvSpPr>
            <p:spPr>
              <a:xfrm>
                <a:off x="20718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1" name="직사각형 148"/>
              <p:cNvSpPr/>
              <p:nvPr/>
            </p:nvSpPr>
            <p:spPr>
              <a:xfrm>
                <a:off x="56916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2" name="직사각형 149"/>
              <p:cNvSpPr/>
              <p:nvPr/>
            </p:nvSpPr>
            <p:spPr>
              <a:xfrm>
                <a:off x="8712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직사각형 150"/>
              <p:cNvSpPr/>
              <p:nvPr/>
            </p:nvSpPr>
            <p:spPr>
              <a:xfrm>
                <a:off x="117324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4" name="직사각형 151"/>
              <p:cNvSpPr/>
              <p:nvPr/>
            </p:nvSpPr>
            <p:spPr>
              <a:xfrm>
                <a:off x="147492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5" name="직사각형 156"/>
              <p:cNvSpPr/>
              <p:nvPr/>
            </p:nvSpPr>
            <p:spPr>
              <a:xfrm>
                <a:off x="177012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직사각형 157"/>
              <p:cNvSpPr/>
              <p:nvPr/>
            </p:nvSpPr>
            <p:spPr>
              <a:xfrm>
                <a:off x="20718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직사각형 202"/>
              <p:cNvSpPr/>
              <p:nvPr/>
            </p:nvSpPr>
            <p:spPr>
              <a:xfrm>
                <a:off x="56916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직사각형 203"/>
              <p:cNvSpPr/>
              <p:nvPr/>
            </p:nvSpPr>
            <p:spPr>
              <a:xfrm>
                <a:off x="8712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직사각형 204"/>
              <p:cNvSpPr/>
              <p:nvPr/>
            </p:nvSpPr>
            <p:spPr>
              <a:xfrm>
                <a:off x="117324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직사각형 205"/>
              <p:cNvSpPr/>
              <p:nvPr/>
            </p:nvSpPr>
            <p:spPr>
              <a:xfrm>
                <a:off x="147492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직사각형 206"/>
              <p:cNvSpPr/>
              <p:nvPr/>
            </p:nvSpPr>
            <p:spPr>
              <a:xfrm>
                <a:off x="177012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2" name="직사각형 207"/>
              <p:cNvSpPr/>
              <p:nvPr/>
            </p:nvSpPr>
            <p:spPr>
              <a:xfrm>
                <a:off x="20718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" name="직사각형 148"/>
              <p:cNvSpPr/>
              <p:nvPr/>
            </p:nvSpPr>
            <p:spPr>
              <a:xfrm>
                <a:off x="56916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4" name="직사각형 149"/>
              <p:cNvSpPr/>
              <p:nvPr/>
            </p:nvSpPr>
            <p:spPr>
              <a:xfrm>
                <a:off x="8712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5" name="직사각형 150"/>
              <p:cNvSpPr/>
              <p:nvPr/>
            </p:nvSpPr>
            <p:spPr>
              <a:xfrm>
                <a:off x="117324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6" name="직사각형 151"/>
              <p:cNvSpPr/>
              <p:nvPr/>
            </p:nvSpPr>
            <p:spPr>
              <a:xfrm>
                <a:off x="147492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7" name="직사각형 156"/>
              <p:cNvSpPr/>
              <p:nvPr/>
            </p:nvSpPr>
            <p:spPr>
              <a:xfrm>
                <a:off x="177012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8" name="직사각형 157"/>
              <p:cNvSpPr/>
              <p:nvPr/>
            </p:nvSpPr>
            <p:spPr>
              <a:xfrm>
                <a:off x="20718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9" name="직사각형 202"/>
              <p:cNvSpPr/>
              <p:nvPr/>
            </p:nvSpPr>
            <p:spPr>
              <a:xfrm>
                <a:off x="56916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0" name="직사각형 203"/>
              <p:cNvSpPr/>
              <p:nvPr/>
            </p:nvSpPr>
            <p:spPr>
              <a:xfrm>
                <a:off x="8712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1" name="직사각형 204"/>
              <p:cNvSpPr/>
              <p:nvPr/>
            </p:nvSpPr>
            <p:spPr>
              <a:xfrm>
                <a:off x="117324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2" name="직사각형 205"/>
              <p:cNvSpPr/>
              <p:nvPr/>
            </p:nvSpPr>
            <p:spPr>
              <a:xfrm>
                <a:off x="147492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3" name="직사각형 206"/>
              <p:cNvSpPr/>
              <p:nvPr/>
            </p:nvSpPr>
            <p:spPr>
              <a:xfrm>
                <a:off x="177012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4" name="직사각형 207"/>
              <p:cNvSpPr/>
              <p:nvPr/>
            </p:nvSpPr>
            <p:spPr>
              <a:xfrm>
                <a:off x="20718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05" name="그룹 389"/>
            <p:cNvGrpSpPr/>
            <p:nvPr/>
          </p:nvGrpSpPr>
          <p:grpSpPr>
            <a:xfrm>
              <a:off x="1173240" y="3273480"/>
              <a:ext cx="1802160" cy="2976480"/>
              <a:chOff x="1173240" y="3273480"/>
              <a:chExt cx="1802160" cy="2976480"/>
            </a:xfrm>
          </p:grpSpPr>
          <p:sp>
            <p:nvSpPr>
              <p:cNvPr id="2006" name="직사각형 148"/>
              <p:cNvSpPr/>
              <p:nvPr/>
            </p:nvSpPr>
            <p:spPr>
              <a:xfrm>
                <a:off x="117324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7" name="직사각형 149"/>
              <p:cNvSpPr/>
              <p:nvPr/>
            </p:nvSpPr>
            <p:spPr>
              <a:xfrm>
                <a:off x="147492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8" name="직사각형 150"/>
              <p:cNvSpPr/>
              <p:nvPr/>
            </p:nvSpPr>
            <p:spPr>
              <a:xfrm>
                <a:off x="177732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9" name="직사각형 151"/>
              <p:cNvSpPr/>
              <p:nvPr/>
            </p:nvSpPr>
            <p:spPr>
              <a:xfrm>
                <a:off x="20790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0" name="직사각형 156"/>
              <p:cNvSpPr/>
              <p:nvPr/>
            </p:nvSpPr>
            <p:spPr>
              <a:xfrm>
                <a:off x="23742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1" name="직사각형 157"/>
              <p:cNvSpPr/>
              <p:nvPr/>
            </p:nvSpPr>
            <p:spPr>
              <a:xfrm>
                <a:off x="267552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2" name="직사각형 202"/>
              <p:cNvSpPr/>
              <p:nvPr/>
            </p:nvSpPr>
            <p:spPr>
              <a:xfrm>
                <a:off x="117324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3" name="직사각형 203"/>
              <p:cNvSpPr/>
              <p:nvPr/>
            </p:nvSpPr>
            <p:spPr>
              <a:xfrm>
                <a:off x="147492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4" name="직사각형 204"/>
              <p:cNvSpPr/>
              <p:nvPr/>
            </p:nvSpPr>
            <p:spPr>
              <a:xfrm>
                <a:off x="177732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" name="직사각형 205"/>
              <p:cNvSpPr/>
              <p:nvPr/>
            </p:nvSpPr>
            <p:spPr>
              <a:xfrm>
                <a:off x="20790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6" name="직사각형 206"/>
              <p:cNvSpPr/>
              <p:nvPr/>
            </p:nvSpPr>
            <p:spPr>
              <a:xfrm>
                <a:off x="23742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7" name="직사각형 207"/>
              <p:cNvSpPr/>
              <p:nvPr/>
            </p:nvSpPr>
            <p:spPr>
              <a:xfrm>
                <a:off x="267552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8" name="직사각형 148"/>
              <p:cNvSpPr/>
              <p:nvPr/>
            </p:nvSpPr>
            <p:spPr>
              <a:xfrm>
                <a:off x="117324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9" name="직사각형 149"/>
              <p:cNvSpPr/>
              <p:nvPr/>
            </p:nvSpPr>
            <p:spPr>
              <a:xfrm>
                <a:off x="147492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0" name="직사각형 150"/>
              <p:cNvSpPr/>
              <p:nvPr/>
            </p:nvSpPr>
            <p:spPr>
              <a:xfrm>
                <a:off x="177732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1" name="직사각형 151"/>
              <p:cNvSpPr/>
              <p:nvPr/>
            </p:nvSpPr>
            <p:spPr>
              <a:xfrm>
                <a:off x="20790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" name="직사각형 156"/>
              <p:cNvSpPr/>
              <p:nvPr/>
            </p:nvSpPr>
            <p:spPr>
              <a:xfrm>
                <a:off x="23742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3" name="직사각형 157"/>
              <p:cNvSpPr/>
              <p:nvPr/>
            </p:nvSpPr>
            <p:spPr>
              <a:xfrm>
                <a:off x="267552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4" name="직사각형 202"/>
              <p:cNvSpPr/>
              <p:nvPr/>
            </p:nvSpPr>
            <p:spPr>
              <a:xfrm>
                <a:off x="117324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5" name="직사각형 203"/>
              <p:cNvSpPr/>
              <p:nvPr/>
            </p:nvSpPr>
            <p:spPr>
              <a:xfrm>
                <a:off x="147492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6" name="직사각형 204"/>
              <p:cNvSpPr/>
              <p:nvPr/>
            </p:nvSpPr>
            <p:spPr>
              <a:xfrm>
                <a:off x="177732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7" name="직사각형 205"/>
              <p:cNvSpPr/>
              <p:nvPr/>
            </p:nvSpPr>
            <p:spPr>
              <a:xfrm>
                <a:off x="20790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8" name="직사각형 206"/>
              <p:cNvSpPr/>
              <p:nvPr/>
            </p:nvSpPr>
            <p:spPr>
              <a:xfrm>
                <a:off x="23742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9" name="직사각형 207"/>
              <p:cNvSpPr/>
              <p:nvPr/>
            </p:nvSpPr>
            <p:spPr>
              <a:xfrm>
                <a:off x="267552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0" name="직사각형 148"/>
              <p:cNvSpPr/>
              <p:nvPr/>
            </p:nvSpPr>
            <p:spPr>
              <a:xfrm>
                <a:off x="117324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1" name="직사각형 149"/>
              <p:cNvSpPr/>
              <p:nvPr/>
            </p:nvSpPr>
            <p:spPr>
              <a:xfrm>
                <a:off x="147492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직사각형 150"/>
              <p:cNvSpPr/>
              <p:nvPr/>
            </p:nvSpPr>
            <p:spPr>
              <a:xfrm>
                <a:off x="177732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직사각형 151"/>
              <p:cNvSpPr/>
              <p:nvPr/>
            </p:nvSpPr>
            <p:spPr>
              <a:xfrm>
                <a:off x="20790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직사각형 156"/>
              <p:cNvSpPr/>
              <p:nvPr/>
            </p:nvSpPr>
            <p:spPr>
              <a:xfrm>
                <a:off x="23742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5" name="직사각형 157"/>
              <p:cNvSpPr/>
              <p:nvPr/>
            </p:nvSpPr>
            <p:spPr>
              <a:xfrm>
                <a:off x="267552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6" name="직사각형 202"/>
              <p:cNvSpPr/>
              <p:nvPr/>
            </p:nvSpPr>
            <p:spPr>
              <a:xfrm>
                <a:off x="117324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직사각형 203"/>
              <p:cNvSpPr/>
              <p:nvPr/>
            </p:nvSpPr>
            <p:spPr>
              <a:xfrm>
                <a:off x="147492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직사각형 204"/>
              <p:cNvSpPr/>
              <p:nvPr/>
            </p:nvSpPr>
            <p:spPr>
              <a:xfrm>
                <a:off x="177732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직사각형 205"/>
              <p:cNvSpPr/>
              <p:nvPr/>
            </p:nvSpPr>
            <p:spPr>
              <a:xfrm>
                <a:off x="20790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" name="직사각형 206"/>
              <p:cNvSpPr/>
              <p:nvPr/>
            </p:nvSpPr>
            <p:spPr>
              <a:xfrm>
                <a:off x="23742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1" name="직사각형 207"/>
              <p:cNvSpPr/>
              <p:nvPr/>
            </p:nvSpPr>
            <p:spPr>
              <a:xfrm>
                <a:off x="267552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직사각형 148"/>
              <p:cNvSpPr/>
              <p:nvPr/>
            </p:nvSpPr>
            <p:spPr>
              <a:xfrm>
                <a:off x="117324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직사각형 149"/>
              <p:cNvSpPr/>
              <p:nvPr/>
            </p:nvSpPr>
            <p:spPr>
              <a:xfrm>
                <a:off x="147492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직사각형 150"/>
              <p:cNvSpPr/>
              <p:nvPr/>
            </p:nvSpPr>
            <p:spPr>
              <a:xfrm>
                <a:off x="177732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5" name="직사각형 151"/>
              <p:cNvSpPr/>
              <p:nvPr/>
            </p:nvSpPr>
            <p:spPr>
              <a:xfrm>
                <a:off x="20790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6" name="직사각형 156"/>
              <p:cNvSpPr/>
              <p:nvPr/>
            </p:nvSpPr>
            <p:spPr>
              <a:xfrm>
                <a:off x="23742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직사각형 157"/>
              <p:cNvSpPr/>
              <p:nvPr/>
            </p:nvSpPr>
            <p:spPr>
              <a:xfrm>
                <a:off x="267552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직사각형 202"/>
              <p:cNvSpPr/>
              <p:nvPr/>
            </p:nvSpPr>
            <p:spPr>
              <a:xfrm>
                <a:off x="117324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직사각형 203"/>
              <p:cNvSpPr/>
              <p:nvPr/>
            </p:nvSpPr>
            <p:spPr>
              <a:xfrm>
                <a:off x="147492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0" name="직사각형 204"/>
              <p:cNvSpPr/>
              <p:nvPr/>
            </p:nvSpPr>
            <p:spPr>
              <a:xfrm>
                <a:off x="177732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1" name="직사각형 205"/>
              <p:cNvSpPr/>
              <p:nvPr/>
            </p:nvSpPr>
            <p:spPr>
              <a:xfrm>
                <a:off x="20790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직사각형 206"/>
              <p:cNvSpPr/>
              <p:nvPr/>
            </p:nvSpPr>
            <p:spPr>
              <a:xfrm>
                <a:off x="23742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직사각형 207"/>
              <p:cNvSpPr/>
              <p:nvPr/>
            </p:nvSpPr>
            <p:spPr>
              <a:xfrm>
                <a:off x="267552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직사각형 148"/>
              <p:cNvSpPr/>
              <p:nvPr/>
            </p:nvSpPr>
            <p:spPr>
              <a:xfrm>
                <a:off x="117324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5" name="직사각형 149"/>
              <p:cNvSpPr/>
              <p:nvPr/>
            </p:nvSpPr>
            <p:spPr>
              <a:xfrm>
                <a:off x="147492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6" name="직사각형 150"/>
              <p:cNvSpPr/>
              <p:nvPr/>
            </p:nvSpPr>
            <p:spPr>
              <a:xfrm>
                <a:off x="177732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직사각형 151"/>
              <p:cNvSpPr/>
              <p:nvPr/>
            </p:nvSpPr>
            <p:spPr>
              <a:xfrm>
                <a:off x="20790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직사각형 156"/>
              <p:cNvSpPr/>
              <p:nvPr/>
            </p:nvSpPr>
            <p:spPr>
              <a:xfrm>
                <a:off x="23742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직사각형 157"/>
              <p:cNvSpPr/>
              <p:nvPr/>
            </p:nvSpPr>
            <p:spPr>
              <a:xfrm>
                <a:off x="267552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0" name="직사각형 202"/>
              <p:cNvSpPr/>
              <p:nvPr/>
            </p:nvSpPr>
            <p:spPr>
              <a:xfrm>
                <a:off x="117324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1" name="직사각형 203"/>
              <p:cNvSpPr/>
              <p:nvPr/>
            </p:nvSpPr>
            <p:spPr>
              <a:xfrm>
                <a:off x="147492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2" name="직사각형 204"/>
              <p:cNvSpPr/>
              <p:nvPr/>
            </p:nvSpPr>
            <p:spPr>
              <a:xfrm>
                <a:off x="177732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3" name="직사각형 205"/>
              <p:cNvSpPr/>
              <p:nvPr/>
            </p:nvSpPr>
            <p:spPr>
              <a:xfrm>
                <a:off x="20790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4" name="직사각형 206"/>
              <p:cNvSpPr/>
              <p:nvPr/>
            </p:nvSpPr>
            <p:spPr>
              <a:xfrm>
                <a:off x="23742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5" name="직사각형 207"/>
              <p:cNvSpPr/>
              <p:nvPr/>
            </p:nvSpPr>
            <p:spPr>
              <a:xfrm>
                <a:off x="267552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6" name="그룹 390"/>
            <p:cNvGrpSpPr/>
            <p:nvPr/>
          </p:nvGrpSpPr>
          <p:grpSpPr>
            <a:xfrm>
              <a:off x="2980440" y="3273480"/>
              <a:ext cx="1802520" cy="2976480"/>
              <a:chOff x="2980440" y="3273480"/>
              <a:chExt cx="1802520" cy="2976480"/>
            </a:xfrm>
          </p:grpSpPr>
          <p:sp>
            <p:nvSpPr>
              <p:cNvPr id="2067" name="직사각형 148"/>
              <p:cNvSpPr/>
              <p:nvPr/>
            </p:nvSpPr>
            <p:spPr>
              <a:xfrm>
                <a:off x="298044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8" name="직사각형 149"/>
              <p:cNvSpPr/>
              <p:nvPr/>
            </p:nvSpPr>
            <p:spPr>
              <a:xfrm>
                <a:off x="328248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9" name="직사각형 150"/>
              <p:cNvSpPr/>
              <p:nvPr/>
            </p:nvSpPr>
            <p:spPr>
              <a:xfrm>
                <a:off x="358452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0" name="직사각형 151"/>
              <p:cNvSpPr/>
              <p:nvPr/>
            </p:nvSpPr>
            <p:spPr>
              <a:xfrm>
                <a:off x="38862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1" name="직사각형 156"/>
              <p:cNvSpPr/>
              <p:nvPr/>
            </p:nvSpPr>
            <p:spPr>
              <a:xfrm>
                <a:off x="41814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2" name="직사각형 157"/>
              <p:cNvSpPr/>
              <p:nvPr/>
            </p:nvSpPr>
            <p:spPr>
              <a:xfrm>
                <a:off x="448308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3" name="직사각형 202"/>
              <p:cNvSpPr/>
              <p:nvPr/>
            </p:nvSpPr>
            <p:spPr>
              <a:xfrm>
                <a:off x="298044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4" name="직사각형 203"/>
              <p:cNvSpPr/>
              <p:nvPr/>
            </p:nvSpPr>
            <p:spPr>
              <a:xfrm>
                <a:off x="328248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5" name="직사각형 204"/>
              <p:cNvSpPr/>
              <p:nvPr/>
            </p:nvSpPr>
            <p:spPr>
              <a:xfrm>
                <a:off x="358452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6" name="직사각형 205"/>
              <p:cNvSpPr/>
              <p:nvPr/>
            </p:nvSpPr>
            <p:spPr>
              <a:xfrm>
                <a:off x="38862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7" name="직사각형 206"/>
              <p:cNvSpPr/>
              <p:nvPr/>
            </p:nvSpPr>
            <p:spPr>
              <a:xfrm>
                <a:off x="41814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8" name="직사각형 207"/>
              <p:cNvSpPr/>
              <p:nvPr/>
            </p:nvSpPr>
            <p:spPr>
              <a:xfrm>
                <a:off x="448308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9" name="직사각형 148"/>
              <p:cNvSpPr/>
              <p:nvPr/>
            </p:nvSpPr>
            <p:spPr>
              <a:xfrm>
                <a:off x="298044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0" name="직사각형 149"/>
              <p:cNvSpPr/>
              <p:nvPr/>
            </p:nvSpPr>
            <p:spPr>
              <a:xfrm>
                <a:off x="328248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1" name="직사각형 150"/>
              <p:cNvSpPr/>
              <p:nvPr/>
            </p:nvSpPr>
            <p:spPr>
              <a:xfrm>
                <a:off x="358452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2" name="직사각형 151"/>
              <p:cNvSpPr/>
              <p:nvPr/>
            </p:nvSpPr>
            <p:spPr>
              <a:xfrm>
                <a:off x="38862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3" name="직사각형 156"/>
              <p:cNvSpPr/>
              <p:nvPr/>
            </p:nvSpPr>
            <p:spPr>
              <a:xfrm>
                <a:off x="41814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4" name="직사각형 157"/>
              <p:cNvSpPr/>
              <p:nvPr/>
            </p:nvSpPr>
            <p:spPr>
              <a:xfrm>
                <a:off x="448308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5" name="직사각형 202"/>
              <p:cNvSpPr/>
              <p:nvPr/>
            </p:nvSpPr>
            <p:spPr>
              <a:xfrm>
                <a:off x="298044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6" name="직사각형 203"/>
              <p:cNvSpPr/>
              <p:nvPr/>
            </p:nvSpPr>
            <p:spPr>
              <a:xfrm>
                <a:off x="328248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7" name="직사각형 204"/>
              <p:cNvSpPr/>
              <p:nvPr/>
            </p:nvSpPr>
            <p:spPr>
              <a:xfrm>
                <a:off x="358452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8" name="직사각형 205"/>
              <p:cNvSpPr/>
              <p:nvPr/>
            </p:nvSpPr>
            <p:spPr>
              <a:xfrm>
                <a:off x="38862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" name="직사각형 206"/>
              <p:cNvSpPr/>
              <p:nvPr/>
            </p:nvSpPr>
            <p:spPr>
              <a:xfrm>
                <a:off x="41814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0" name="직사각형 207"/>
              <p:cNvSpPr/>
              <p:nvPr/>
            </p:nvSpPr>
            <p:spPr>
              <a:xfrm>
                <a:off x="448308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1" name="직사각형 148"/>
              <p:cNvSpPr/>
              <p:nvPr/>
            </p:nvSpPr>
            <p:spPr>
              <a:xfrm>
                <a:off x="298044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2" name="직사각형 149"/>
              <p:cNvSpPr/>
              <p:nvPr/>
            </p:nvSpPr>
            <p:spPr>
              <a:xfrm>
                <a:off x="328248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3" name="직사각형 150"/>
              <p:cNvSpPr/>
              <p:nvPr/>
            </p:nvSpPr>
            <p:spPr>
              <a:xfrm>
                <a:off x="358452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4" name="직사각형 151"/>
              <p:cNvSpPr/>
              <p:nvPr/>
            </p:nvSpPr>
            <p:spPr>
              <a:xfrm>
                <a:off x="38862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5" name="직사각형 156"/>
              <p:cNvSpPr/>
              <p:nvPr/>
            </p:nvSpPr>
            <p:spPr>
              <a:xfrm>
                <a:off x="41814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6" name="직사각형 157"/>
              <p:cNvSpPr/>
              <p:nvPr/>
            </p:nvSpPr>
            <p:spPr>
              <a:xfrm>
                <a:off x="448308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7" name="직사각형 202"/>
              <p:cNvSpPr/>
              <p:nvPr/>
            </p:nvSpPr>
            <p:spPr>
              <a:xfrm>
                <a:off x="298044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8" name="직사각형 203"/>
              <p:cNvSpPr/>
              <p:nvPr/>
            </p:nvSpPr>
            <p:spPr>
              <a:xfrm>
                <a:off x="328248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9" name="직사각형 204"/>
              <p:cNvSpPr/>
              <p:nvPr/>
            </p:nvSpPr>
            <p:spPr>
              <a:xfrm>
                <a:off x="358452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0" name="직사각형 205"/>
              <p:cNvSpPr/>
              <p:nvPr/>
            </p:nvSpPr>
            <p:spPr>
              <a:xfrm>
                <a:off x="38862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1" name="직사각형 206"/>
              <p:cNvSpPr/>
              <p:nvPr/>
            </p:nvSpPr>
            <p:spPr>
              <a:xfrm>
                <a:off x="41814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2" name="직사각형 207"/>
              <p:cNvSpPr/>
              <p:nvPr/>
            </p:nvSpPr>
            <p:spPr>
              <a:xfrm>
                <a:off x="448308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3" name="직사각형 148"/>
              <p:cNvSpPr/>
              <p:nvPr/>
            </p:nvSpPr>
            <p:spPr>
              <a:xfrm>
                <a:off x="298044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4" name="직사각형 149"/>
              <p:cNvSpPr/>
              <p:nvPr/>
            </p:nvSpPr>
            <p:spPr>
              <a:xfrm>
                <a:off x="328248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5" name="직사각형 150"/>
              <p:cNvSpPr/>
              <p:nvPr/>
            </p:nvSpPr>
            <p:spPr>
              <a:xfrm>
                <a:off x="358452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6" name="직사각형 151"/>
              <p:cNvSpPr/>
              <p:nvPr/>
            </p:nvSpPr>
            <p:spPr>
              <a:xfrm>
                <a:off x="38862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7" name="직사각형 156"/>
              <p:cNvSpPr/>
              <p:nvPr/>
            </p:nvSpPr>
            <p:spPr>
              <a:xfrm>
                <a:off x="41814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8" name="직사각형 157"/>
              <p:cNvSpPr/>
              <p:nvPr/>
            </p:nvSpPr>
            <p:spPr>
              <a:xfrm>
                <a:off x="448308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9" name="직사각형 202"/>
              <p:cNvSpPr/>
              <p:nvPr/>
            </p:nvSpPr>
            <p:spPr>
              <a:xfrm>
                <a:off x="298044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0" name="직사각형 203"/>
              <p:cNvSpPr/>
              <p:nvPr/>
            </p:nvSpPr>
            <p:spPr>
              <a:xfrm>
                <a:off x="328248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1" name="직사각형 204"/>
              <p:cNvSpPr/>
              <p:nvPr/>
            </p:nvSpPr>
            <p:spPr>
              <a:xfrm>
                <a:off x="358452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2" name="직사각형 205"/>
              <p:cNvSpPr/>
              <p:nvPr/>
            </p:nvSpPr>
            <p:spPr>
              <a:xfrm>
                <a:off x="38862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3" name="직사각형 206"/>
              <p:cNvSpPr/>
              <p:nvPr/>
            </p:nvSpPr>
            <p:spPr>
              <a:xfrm>
                <a:off x="41814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4" name="직사각형 207"/>
              <p:cNvSpPr/>
              <p:nvPr/>
            </p:nvSpPr>
            <p:spPr>
              <a:xfrm>
                <a:off x="448308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5" name="직사각형 148"/>
              <p:cNvSpPr/>
              <p:nvPr/>
            </p:nvSpPr>
            <p:spPr>
              <a:xfrm>
                <a:off x="298044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6" name="직사각형 149"/>
              <p:cNvSpPr/>
              <p:nvPr/>
            </p:nvSpPr>
            <p:spPr>
              <a:xfrm>
                <a:off x="328248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7" name="직사각형 150"/>
              <p:cNvSpPr/>
              <p:nvPr/>
            </p:nvSpPr>
            <p:spPr>
              <a:xfrm>
                <a:off x="358452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8" name="직사각형 151"/>
              <p:cNvSpPr/>
              <p:nvPr/>
            </p:nvSpPr>
            <p:spPr>
              <a:xfrm>
                <a:off x="38862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9" name="직사각형 156"/>
              <p:cNvSpPr/>
              <p:nvPr/>
            </p:nvSpPr>
            <p:spPr>
              <a:xfrm>
                <a:off x="41814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0" name="직사각형 157"/>
              <p:cNvSpPr/>
              <p:nvPr/>
            </p:nvSpPr>
            <p:spPr>
              <a:xfrm>
                <a:off x="448308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1" name="직사각형 202"/>
              <p:cNvSpPr/>
              <p:nvPr/>
            </p:nvSpPr>
            <p:spPr>
              <a:xfrm>
                <a:off x="298044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2" name="직사각형 203"/>
              <p:cNvSpPr/>
              <p:nvPr/>
            </p:nvSpPr>
            <p:spPr>
              <a:xfrm>
                <a:off x="328248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3" name="직사각형 204"/>
              <p:cNvSpPr/>
              <p:nvPr/>
            </p:nvSpPr>
            <p:spPr>
              <a:xfrm>
                <a:off x="358452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" name="직사각형 205"/>
              <p:cNvSpPr/>
              <p:nvPr/>
            </p:nvSpPr>
            <p:spPr>
              <a:xfrm>
                <a:off x="38862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5" name="직사각형 206"/>
              <p:cNvSpPr/>
              <p:nvPr/>
            </p:nvSpPr>
            <p:spPr>
              <a:xfrm>
                <a:off x="41814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6" name="직사각형 207"/>
              <p:cNvSpPr/>
              <p:nvPr/>
            </p:nvSpPr>
            <p:spPr>
              <a:xfrm>
                <a:off x="448308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27" name="그룹 391"/>
            <p:cNvGrpSpPr/>
            <p:nvPr/>
          </p:nvGrpSpPr>
          <p:grpSpPr>
            <a:xfrm>
              <a:off x="4777920" y="3273480"/>
              <a:ext cx="1802520" cy="2976480"/>
              <a:chOff x="4777920" y="3273480"/>
              <a:chExt cx="1802520" cy="2976480"/>
            </a:xfrm>
          </p:grpSpPr>
          <p:sp>
            <p:nvSpPr>
              <p:cNvPr id="2128" name="직사각형 148"/>
              <p:cNvSpPr/>
              <p:nvPr/>
            </p:nvSpPr>
            <p:spPr>
              <a:xfrm>
                <a:off x="477792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9" name="직사각형 149"/>
              <p:cNvSpPr/>
              <p:nvPr/>
            </p:nvSpPr>
            <p:spPr>
              <a:xfrm>
                <a:off x="507996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0" name="직사각형 150"/>
              <p:cNvSpPr/>
              <p:nvPr/>
            </p:nvSpPr>
            <p:spPr>
              <a:xfrm>
                <a:off x="53820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1" name="직사각형 151"/>
              <p:cNvSpPr/>
              <p:nvPr/>
            </p:nvSpPr>
            <p:spPr>
              <a:xfrm>
                <a:off x="568368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2" name="직사각형 156"/>
              <p:cNvSpPr/>
              <p:nvPr/>
            </p:nvSpPr>
            <p:spPr>
              <a:xfrm>
                <a:off x="597888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3" name="직사각형 157"/>
              <p:cNvSpPr/>
              <p:nvPr/>
            </p:nvSpPr>
            <p:spPr>
              <a:xfrm>
                <a:off x="628056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4" name="직사각형 202"/>
              <p:cNvSpPr/>
              <p:nvPr/>
            </p:nvSpPr>
            <p:spPr>
              <a:xfrm>
                <a:off x="477792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5" name="직사각형 203"/>
              <p:cNvSpPr/>
              <p:nvPr/>
            </p:nvSpPr>
            <p:spPr>
              <a:xfrm>
                <a:off x="507996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6" name="직사각형 204"/>
              <p:cNvSpPr/>
              <p:nvPr/>
            </p:nvSpPr>
            <p:spPr>
              <a:xfrm>
                <a:off x="53820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7" name="직사각형 205"/>
              <p:cNvSpPr/>
              <p:nvPr/>
            </p:nvSpPr>
            <p:spPr>
              <a:xfrm>
                <a:off x="568368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8" name="직사각형 206"/>
              <p:cNvSpPr/>
              <p:nvPr/>
            </p:nvSpPr>
            <p:spPr>
              <a:xfrm>
                <a:off x="597888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9" name="직사각형 207"/>
              <p:cNvSpPr/>
              <p:nvPr/>
            </p:nvSpPr>
            <p:spPr>
              <a:xfrm>
                <a:off x="628056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0" name="직사각형 148"/>
              <p:cNvSpPr/>
              <p:nvPr/>
            </p:nvSpPr>
            <p:spPr>
              <a:xfrm>
                <a:off x="477792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1" name="직사각형 149"/>
              <p:cNvSpPr/>
              <p:nvPr/>
            </p:nvSpPr>
            <p:spPr>
              <a:xfrm>
                <a:off x="507996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2" name="직사각형 150"/>
              <p:cNvSpPr/>
              <p:nvPr/>
            </p:nvSpPr>
            <p:spPr>
              <a:xfrm>
                <a:off x="53820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3" name="직사각형 151"/>
              <p:cNvSpPr/>
              <p:nvPr/>
            </p:nvSpPr>
            <p:spPr>
              <a:xfrm>
                <a:off x="568368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4" name="직사각형 156"/>
              <p:cNvSpPr/>
              <p:nvPr/>
            </p:nvSpPr>
            <p:spPr>
              <a:xfrm>
                <a:off x="597888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5" name="직사각형 157"/>
              <p:cNvSpPr/>
              <p:nvPr/>
            </p:nvSpPr>
            <p:spPr>
              <a:xfrm>
                <a:off x="628056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6" name="직사각형 202"/>
              <p:cNvSpPr/>
              <p:nvPr/>
            </p:nvSpPr>
            <p:spPr>
              <a:xfrm>
                <a:off x="477792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7" name="직사각형 203"/>
              <p:cNvSpPr/>
              <p:nvPr/>
            </p:nvSpPr>
            <p:spPr>
              <a:xfrm>
                <a:off x="507996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8" name="직사각형 204"/>
              <p:cNvSpPr/>
              <p:nvPr/>
            </p:nvSpPr>
            <p:spPr>
              <a:xfrm>
                <a:off x="53820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9" name="직사각형 205"/>
              <p:cNvSpPr/>
              <p:nvPr/>
            </p:nvSpPr>
            <p:spPr>
              <a:xfrm>
                <a:off x="568368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0" name="직사각형 206"/>
              <p:cNvSpPr/>
              <p:nvPr/>
            </p:nvSpPr>
            <p:spPr>
              <a:xfrm>
                <a:off x="597888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1" name="직사각형 207"/>
              <p:cNvSpPr/>
              <p:nvPr/>
            </p:nvSpPr>
            <p:spPr>
              <a:xfrm>
                <a:off x="628056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2" name="직사각형 148"/>
              <p:cNvSpPr/>
              <p:nvPr/>
            </p:nvSpPr>
            <p:spPr>
              <a:xfrm>
                <a:off x="477792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3" name="직사각형 149"/>
              <p:cNvSpPr/>
              <p:nvPr/>
            </p:nvSpPr>
            <p:spPr>
              <a:xfrm>
                <a:off x="507996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4" name="직사각형 150"/>
              <p:cNvSpPr/>
              <p:nvPr/>
            </p:nvSpPr>
            <p:spPr>
              <a:xfrm>
                <a:off x="53820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5" name="직사각형 151"/>
              <p:cNvSpPr/>
              <p:nvPr/>
            </p:nvSpPr>
            <p:spPr>
              <a:xfrm>
                <a:off x="568368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6" name="직사각형 156"/>
              <p:cNvSpPr/>
              <p:nvPr/>
            </p:nvSpPr>
            <p:spPr>
              <a:xfrm>
                <a:off x="597888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7" name="직사각형 157"/>
              <p:cNvSpPr/>
              <p:nvPr/>
            </p:nvSpPr>
            <p:spPr>
              <a:xfrm>
                <a:off x="628056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8" name="직사각형 202"/>
              <p:cNvSpPr/>
              <p:nvPr/>
            </p:nvSpPr>
            <p:spPr>
              <a:xfrm>
                <a:off x="477792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9" name="직사각형 203"/>
              <p:cNvSpPr/>
              <p:nvPr/>
            </p:nvSpPr>
            <p:spPr>
              <a:xfrm>
                <a:off x="507996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0" name="직사각형 204"/>
              <p:cNvSpPr/>
              <p:nvPr/>
            </p:nvSpPr>
            <p:spPr>
              <a:xfrm>
                <a:off x="53820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1" name="직사각형 205"/>
              <p:cNvSpPr/>
              <p:nvPr/>
            </p:nvSpPr>
            <p:spPr>
              <a:xfrm>
                <a:off x="568368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2" name="직사각형 206"/>
              <p:cNvSpPr/>
              <p:nvPr/>
            </p:nvSpPr>
            <p:spPr>
              <a:xfrm>
                <a:off x="597888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3" name="직사각형 207"/>
              <p:cNvSpPr/>
              <p:nvPr/>
            </p:nvSpPr>
            <p:spPr>
              <a:xfrm>
                <a:off x="628056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4" name="직사각형 148"/>
              <p:cNvSpPr/>
              <p:nvPr/>
            </p:nvSpPr>
            <p:spPr>
              <a:xfrm>
                <a:off x="477792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5" name="직사각형 149"/>
              <p:cNvSpPr/>
              <p:nvPr/>
            </p:nvSpPr>
            <p:spPr>
              <a:xfrm>
                <a:off x="507996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6" name="직사각형 150"/>
              <p:cNvSpPr/>
              <p:nvPr/>
            </p:nvSpPr>
            <p:spPr>
              <a:xfrm>
                <a:off x="53820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7" name="직사각형 151"/>
              <p:cNvSpPr/>
              <p:nvPr/>
            </p:nvSpPr>
            <p:spPr>
              <a:xfrm>
                <a:off x="568368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8" name="직사각형 156"/>
              <p:cNvSpPr/>
              <p:nvPr/>
            </p:nvSpPr>
            <p:spPr>
              <a:xfrm>
                <a:off x="597888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9" name="직사각형 157"/>
              <p:cNvSpPr/>
              <p:nvPr/>
            </p:nvSpPr>
            <p:spPr>
              <a:xfrm>
                <a:off x="628056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직사각형 202"/>
              <p:cNvSpPr/>
              <p:nvPr/>
            </p:nvSpPr>
            <p:spPr>
              <a:xfrm>
                <a:off x="477792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1" name="직사각형 203"/>
              <p:cNvSpPr/>
              <p:nvPr/>
            </p:nvSpPr>
            <p:spPr>
              <a:xfrm>
                <a:off x="507996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2" name="직사각형 204"/>
              <p:cNvSpPr/>
              <p:nvPr/>
            </p:nvSpPr>
            <p:spPr>
              <a:xfrm>
                <a:off x="53820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3" name="직사각형 205"/>
              <p:cNvSpPr/>
              <p:nvPr/>
            </p:nvSpPr>
            <p:spPr>
              <a:xfrm>
                <a:off x="568368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4" name="직사각형 206"/>
              <p:cNvSpPr/>
              <p:nvPr/>
            </p:nvSpPr>
            <p:spPr>
              <a:xfrm>
                <a:off x="597888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5" name="직사각형 207"/>
              <p:cNvSpPr/>
              <p:nvPr/>
            </p:nvSpPr>
            <p:spPr>
              <a:xfrm>
                <a:off x="628056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6" name="직사각형 148"/>
              <p:cNvSpPr/>
              <p:nvPr/>
            </p:nvSpPr>
            <p:spPr>
              <a:xfrm>
                <a:off x="477792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7" name="직사각형 149"/>
              <p:cNvSpPr/>
              <p:nvPr/>
            </p:nvSpPr>
            <p:spPr>
              <a:xfrm>
                <a:off x="507996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8" name="직사각형 150"/>
              <p:cNvSpPr/>
              <p:nvPr/>
            </p:nvSpPr>
            <p:spPr>
              <a:xfrm>
                <a:off x="53820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9" name="직사각형 151"/>
              <p:cNvSpPr/>
              <p:nvPr/>
            </p:nvSpPr>
            <p:spPr>
              <a:xfrm>
                <a:off x="568368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0" name="직사각형 156"/>
              <p:cNvSpPr/>
              <p:nvPr/>
            </p:nvSpPr>
            <p:spPr>
              <a:xfrm>
                <a:off x="597888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1" name="직사각형 157"/>
              <p:cNvSpPr/>
              <p:nvPr/>
            </p:nvSpPr>
            <p:spPr>
              <a:xfrm>
                <a:off x="628056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2" name="직사각형 202"/>
              <p:cNvSpPr/>
              <p:nvPr/>
            </p:nvSpPr>
            <p:spPr>
              <a:xfrm>
                <a:off x="477792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3" name="직사각형 203"/>
              <p:cNvSpPr/>
              <p:nvPr/>
            </p:nvSpPr>
            <p:spPr>
              <a:xfrm>
                <a:off x="507996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4" name="직사각형 204"/>
              <p:cNvSpPr/>
              <p:nvPr/>
            </p:nvSpPr>
            <p:spPr>
              <a:xfrm>
                <a:off x="53820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5" name="직사각형 205"/>
              <p:cNvSpPr/>
              <p:nvPr/>
            </p:nvSpPr>
            <p:spPr>
              <a:xfrm>
                <a:off x="568368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6" name="직사각형 206"/>
              <p:cNvSpPr/>
              <p:nvPr/>
            </p:nvSpPr>
            <p:spPr>
              <a:xfrm>
                <a:off x="597888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7" name="직사각형 207"/>
              <p:cNvSpPr/>
              <p:nvPr/>
            </p:nvSpPr>
            <p:spPr>
              <a:xfrm>
                <a:off x="628056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88" name="직선 화살표 연결선 392"/>
            <p:cNvSpPr/>
            <p:nvPr/>
          </p:nvSpPr>
          <p:spPr>
            <a:xfrm>
              <a:off x="2524680" y="3273480"/>
              <a:ext cx="360" cy="297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9" name="직선 화살표 연결선 393"/>
            <p:cNvSpPr/>
            <p:nvPr/>
          </p:nvSpPr>
          <p:spPr>
            <a:xfrm>
              <a:off x="3735000" y="3273480"/>
              <a:ext cx="360" cy="297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0" name="직선 화살표 연결선 394"/>
            <p:cNvSpPr/>
            <p:nvPr/>
          </p:nvSpPr>
          <p:spPr>
            <a:xfrm>
              <a:off x="4028040" y="3273480"/>
              <a:ext cx="360" cy="297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1" name="직선 화살표 연결선 395"/>
            <p:cNvSpPr/>
            <p:nvPr/>
          </p:nvSpPr>
          <p:spPr>
            <a:xfrm>
              <a:off x="4330440" y="3273480"/>
              <a:ext cx="360" cy="297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2" name="직선 화살표 연결선 396"/>
            <p:cNvSpPr/>
            <p:nvPr/>
          </p:nvSpPr>
          <p:spPr>
            <a:xfrm>
              <a:off x="5834520" y="3273480"/>
              <a:ext cx="360" cy="2976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93" name="그룹 397"/>
            <p:cNvGrpSpPr/>
            <p:nvPr/>
          </p:nvGrpSpPr>
          <p:grpSpPr>
            <a:xfrm>
              <a:off x="6580800" y="3273480"/>
              <a:ext cx="1802160" cy="2976480"/>
              <a:chOff x="6580800" y="3273480"/>
              <a:chExt cx="1802160" cy="2976480"/>
            </a:xfrm>
          </p:grpSpPr>
          <p:sp>
            <p:nvSpPr>
              <p:cNvPr id="2194" name="직사각형 148"/>
              <p:cNvSpPr/>
              <p:nvPr/>
            </p:nvSpPr>
            <p:spPr>
              <a:xfrm>
                <a:off x="658080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5" name="직사각형 149"/>
              <p:cNvSpPr/>
              <p:nvPr/>
            </p:nvSpPr>
            <p:spPr>
              <a:xfrm>
                <a:off x="688248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6" name="직사각형 150"/>
              <p:cNvSpPr/>
              <p:nvPr/>
            </p:nvSpPr>
            <p:spPr>
              <a:xfrm>
                <a:off x="718488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7" name="직사각형 151"/>
              <p:cNvSpPr/>
              <p:nvPr/>
            </p:nvSpPr>
            <p:spPr>
              <a:xfrm>
                <a:off x="748656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8" name="직사각형 156"/>
              <p:cNvSpPr/>
              <p:nvPr/>
            </p:nvSpPr>
            <p:spPr>
              <a:xfrm>
                <a:off x="778176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9" name="직사각형 157"/>
              <p:cNvSpPr/>
              <p:nvPr/>
            </p:nvSpPr>
            <p:spPr>
              <a:xfrm>
                <a:off x="8083080" y="32734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0" name="직사각형 202"/>
              <p:cNvSpPr/>
              <p:nvPr/>
            </p:nvSpPr>
            <p:spPr>
              <a:xfrm>
                <a:off x="658080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1" name="직사각형 203"/>
              <p:cNvSpPr/>
              <p:nvPr/>
            </p:nvSpPr>
            <p:spPr>
              <a:xfrm>
                <a:off x="688248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2" name="직사각형 204"/>
              <p:cNvSpPr/>
              <p:nvPr/>
            </p:nvSpPr>
            <p:spPr>
              <a:xfrm>
                <a:off x="718488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3" name="직사각형 205"/>
              <p:cNvSpPr/>
              <p:nvPr/>
            </p:nvSpPr>
            <p:spPr>
              <a:xfrm>
                <a:off x="748656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4" name="직사각형 206"/>
              <p:cNvSpPr/>
              <p:nvPr/>
            </p:nvSpPr>
            <p:spPr>
              <a:xfrm>
                <a:off x="778176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5" name="직사각형 207"/>
              <p:cNvSpPr/>
              <p:nvPr/>
            </p:nvSpPr>
            <p:spPr>
              <a:xfrm>
                <a:off x="8083080" y="35751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6" name="직사각형 148"/>
              <p:cNvSpPr/>
              <p:nvPr/>
            </p:nvSpPr>
            <p:spPr>
              <a:xfrm>
                <a:off x="658080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7" name="직사각형 149"/>
              <p:cNvSpPr/>
              <p:nvPr/>
            </p:nvSpPr>
            <p:spPr>
              <a:xfrm>
                <a:off x="688248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8" name="직사각형 150"/>
              <p:cNvSpPr/>
              <p:nvPr/>
            </p:nvSpPr>
            <p:spPr>
              <a:xfrm>
                <a:off x="718488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9" name="직사각형 151"/>
              <p:cNvSpPr/>
              <p:nvPr/>
            </p:nvSpPr>
            <p:spPr>
              <a:xfrm>
                <a:off x="748656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0" name="직사각형 156"/>
              <p:cNvSpPr/>
              <p:nvPr/>
            </p:nvSpPr>
            <p:spPr>
              <a:xfrm>
                <a:off x="778176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1" name="직사각형 157"/>
              <p:cNvSpPr/>
              <p:nvPr/>
            </p:nvSpPr>
            <p:spPr>
              <a:xfrm>
                <a:off x="8083080" y="3870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2" name="직사각형 202"/>
              <p:cNvSpPr/>
              <p:nvPr/>
            </p:nvSpPr>
            <p:spPr>
              <a:xfrm>
                <a:off x="658080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3" name="직사각형 203"/>
              <p:cNvSpPr/>
              <p:nvPr/>
            </p:nvSpPr>
            <p:spPr>
              <a:xfrm>
                <a:off x="688248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4" name="직사각형 204"/>
              <p:cNvSpPr/>
              <p:nvPr/>
            </p:nvSpPr>
            <p:spPr>
              <a:xfrm>
                <a:off x="718488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5" name="직사각형 205"/>
              <p:cNvSpPr/>
              <p:nvPr/>
            </p:nvSpPr>
            <p:spPr>
              <a:xfrm>
                <a:off x="748656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6" name="직사각형 206"/>
              <p:cNvSpPr/>
              <p:nvPr/>
            </p:nvSpPr>
            <p:spPr>
              <a:xfrm>
                <a:off x="778176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7" name="직사각형 207"/>
              <p:cNvSpPr/>
              <p:nvPr/>
            </p:nvSpPr>
            <p:spPr>
              <a:xfrm>
                <a:off x="8083080" y="41727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8" name="직사각형 148"/>
              <p:cNvSpPr/>
              <p:nvPr/>
            </p:nvSpPr>
            <p:spPr>
              <a:xfrm>
                <a:off x="658080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9" name="직사각형 149"/>
              <p:cNvSpPr/>
              <p:nvPr/>
            </p:nvSpPr>
            <p:spPr>
              <a:xfrm>
                <a:off x="688248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0" name="직사각형 150"/>
              <p:cNvSpPr/>
              <p:nvPr/>
            </p:nvSpPr>
            <p:spPr>
              <a:xfrm>
                <a:off x="718488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1" name="직사각형 151"/>
              <p:cNvSpPr/>
              <p:nvPr/>
            </p:nvSpPr>
            <p:spPr>
              <a:xfrm>
                <a:off x="748656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2" name="직사각형 156"/>
              <p:cNvSpPr/>
              <p:nvPr/>
            </p:nvSpPr>
            <p:spPr>
              <a:xfrm>
                <a:off x="778176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3" name="직사각형 157"/>
              <p:cNvSpPr/>
              <p:nvPr/>
            </p:nvSpPr>
            <p:spPr>
              <a:xfrm>
                <a:off x="8083080" y="44737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4" name="직사각형 202"/>
              <p:cNvSpPr/>
              <p:nvPr/>
            </p:nvSpPr>
            <p:spPr>
              <a:xfrm>
                <a:off x="658080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5" name="직사각형 203"/>
              <p:cNvSpPr/>
              <p:nvPr/>
            </p:nvSpPr>
            <p:spPr>
              <a:xfrm>
                <a:off x="688248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6" name="직사각형 204"/>
              <p:cNvSpPr/>
              <p:nvPr/>
            </p:nvSpPr>
            <p:spPr>
              <a:xfrm>
                <a:off x="718488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7" name="직사각형 205"/>
              <p:cNvSpPr/>
              <p:nvPr/>
            </p:nvSpPr>
            <p:spPr>
              <a:xfrm>
                <a:off x="748656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8" name="직사각형 206"/>
              <p:cNvSpPr/>
              <p:nvPr/>
            </p:nvSpPr>
            <p:spPr>
              <a:xfrm>
                <a:off x="778176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9" name="직사각형 207"/>
              <p:cNvSpPr/>
              <p:nvPr/>
            </p:nvSpPr>
            <p:spPr>
              <a:xfrm>
                <a:off x="8083080" y="476820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0" name="직사각형 148"/>
              <p:cNvSpPr/>
              <p:nvPr/>
            </p:nvSpPr>
            <p:spPr>
              <a:xfrm>
                <a:off x="658080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1" name="직사각형 149"/>
              <p:cNvSpPr/>
              <p:nvPr/>
            </p:nvSpPr>
            <p:spPr>
              <a:xfrm>
                <a:off x="688248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2" name="직사각형 150"/>
              <p:cNvSpPr/>
              <p:nvPr/>
            </p:nvSpPr>
            <p:spPr>
              <a:xfrm>
                <a:off x="718488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3" name="직사각형 151"/>
              <p:cNvSpPr/>
              <p:nvPr/>
            </p:nvSpPr>
            <p:spPr>
              <a:xfrm>
                <a:off x="748656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4" name="직사각형 156"/>
              <p:cNvSpPr/>
              <p:nvPr/>
            </p:nvSpPr>
            <p:spPr>
              <a:xfrm>
                <a:off x="778176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5" name="직사각형 157"/>
              <p:cNvSpPr/>
              <p:nvPr/>
            </p:nvSpPr>
            <p:spPr>
              <a:xfrm>
                <a:off x="8083080" y="506484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6" name="직사각형 202"/>
              <p:cNvSpPr/>
              <p:nvPr/>
            </p:nvSpPr>
            <p:spPr>
              <a:xfrm>
                <a:off x="658080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7" name="직사각형 203"/>
              <p:cNvSpPr/>
              <p:nvPr/>
            </p:nvSpPr>
            <p:spPr>
              <a:xfrm>
                <a:off x="688248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8" name="직사각형 204"/>
              <p:cNvSpPr/>
              <p:nvPr/>
            </p:nvSpPr>
            <p:spPr>
              <a:xfrm>
                <a:off x="718488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9" name="직사각형 205"/>
              <p:cNvSpPr/>
              <p:nvPr/>
            </p:nvSpPr>
            <p:spPr>
              <a:xfrm>
                <a:off x="748656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0" name="직사각형 206"/>
              <p:cNvSpPr/>
              <p:nvPr/>
            </p:nvSpPr>
            <p:spPr>
              <a:xfrm>
                <a:off x="778176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1" name="직사각형 207"/>
              <p:cNvSpPr/>
              <p:nvPr/>
            </p:nvSpPr>
            <p:spPr>
              <a:xfrm>
                <a:off x="8083080" y="535932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2" name="직사각형 148"/>
              <p:cNvSpPr/>
              <p:nvPr/>
            </p:nvSpPr>
            <p:spPr>
              <a:xfrm>
                <a:off x="658080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3" name="직사각형 149"/>
              <p:cNvSpPr/>
              <p:nvPr/>
            </p:nvSpPr>
            <p:spPr>
              <a:xfrm>
                <a:off x="688248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4" name="직사각형 150"/>
              <p:cNvSpPr/>
              <p:nvPr/>
            </p:nvSpPr>
            <p:spPr>
              <a:xfrm>
                <a:off x="718488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5" name="직사각형 151"/>
              <p:cNvSpPr/>
              <p:nvPr/>
            </p:nvSpPr>
            <p:spPr>
              <a:xfrm>
                <a:off x="748656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6" name="직사각형 156"/>
              <p:cNvSpPr/>
              <p:nvPr/>
            </p:nvSpPr>
            <p:spPr>
              <a:xfrm>
                <a:off x="778176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7" name="직사각형 157"/>
              <p:cNvSpPr/>
              <p:nvPr/>
            </p:nvSpPr>
            <p:spPr>
              <a:xfrm>
                <a:off x="8083080" y="565596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8" name="직사각형 202"/>
              <p:cNvSpPr/>
              <p:nvPr/>
            </p:nvSpPr>
            <p:spPr>
              <a:xfrm>
                <a:off x="658080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9" name="직사각형 203"/>
              <p:cNvSpPr/>
              <p:nvPr/>
            </p:nvSpPr>
            <p:spPr>
              <a:xfrm>
                <a:off x="688248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0" name="직사각형 204"/>
              <p:cNvSpPr/>
              <p:nvPr/>
            </p:nvSpPr>
            <p:spPr>
              <a:xfrm>
                <a:off x="718488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1" name="직사각형 205"/>
              <p:cNvSpPr/>
              <p:nvPr/>
            </p:nvSpPr>
            <p:spPr>
              <a:xfrm>
                <a:off x="748656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2" name="직사각형 206"/>
              <p:cNvSpPr/>
              <p:nvPr/>
            </p:nvSpPr>
            <p:spPr>
              <a:xfrm>
                <a:off x="778176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3" name="직사각형 207"/>
              <p:cNvSpPr/>
              <p:nvPr/>
            </p:nvSpPr>
            <p:spPr>
              <a:xfrm>
                <a:off x="8083080" y="5950080"/>
                <a:ext cx="299880" cy="2998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54" name="직선 화살표 연결선 398"/>
            <p:cNvSpPr/>
            <p:nvPr/>
          </p:nvSpPr>
          <p:spPr>
            <a:xfrm>
              <a:off x="7335360" y="4473720"/>
              <a:ext cx="360" cy="590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5" name="직사각형 148"/>
            <p:cNvSpPr/>
            <p:nvPr/>
          </p:nvSpPr>
          <p:spPr>
            <a:xfrm>
              <a:off x="8388720" y="3273480"/>
              <a:ext cx="590040" cy="59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6" name="타원 209"/>
            <p:cNvSpPr/>
            <p:nvPr/>
          </p:nvSpPr>
          <p:spPr>
            <a:xfrm>
              <a:off x="333360" y="4314960"/>
              <a:ext cx="204120" cy="204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grpSp>
          <p:nvGrpSpPr>
            <p:cNvPr id="2257" name="그룹 401"/>
            <p:cNvGrpSpPr/>
            <p:nvPr/>
          </p:nvGrpSpPr>
          <p:grpSpPr>
            <a:xfrm>
              <a:off x="222840" y="4474080"/>
              <a:ext cx="349560" cy="591840"/>
              <a:chOff x="222840" y="4474080"/>
              <a:chExt cx="349560" cy="591840"/>
            </a:xfrm>
          </p:grpSpPr>
          <p:sp>
            <p:nvSpPr>
              <p:cNvPr id="2258" name="직사각형 208"/>
              <p:cNvSpPr/>
              <p:nvPr/>
            </p:nvSpPr>
            <p:spPr>
              <a:xfrm rot="5400000">
                <a:off x="251280" y="4744800"/>
                <a:ext cx="591840" cy="5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9" name="직선 화살표 연결선 210"/>
              <p:cNvSpPr/>
              <p:nvPr/>
            </p:nvSpPr>
            <p:spPr>
              <a:xfrm flipV="1" rot="5400000">
                <a:off x="347760" y="4647240"/>
                <a:ext cx="360" cy="25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60" name="직사각형 148"/>
            <p:cNvSpPr/>
            <p:nvPr/>
          </p:nvSpPr>
          <p:spPr>
            <a:xfrm>
              <a:off x="8982360" y="3273480"/>
              <a:ext cx="590040" cy="59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1" name="직사각형 148"/>
            <p:cNvSpPr/>
            <p:nvPr/>
          </p:nvSpPr>
          <p:spPr>
            <a:xfrm>
              <a:off x="8388720" y="3857040"/>
              <a:ext cx="590040" cy="64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2" name="직사각형 148"/>
            <p:cNvSpPr/>
            <p:nvPr/>
          </p:nvSpPr>
          <p:spPr>
            <a:xfrm>
              <a:off x="8982360" y="3857040"/>
              <a:ext cx="590040" cy="642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3" name="직사각형 148"/>
            <p:cNvSpPr/>
            <p:nvPr/>
          </p:nvSpPr>
          <p:spPr>
            <a:xfrm>
              <a:off x="8388720" y="4483440"/>
              <a:ext cx="590040" cy="59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4" name="직사각형 148"/>
            <p:cNvSpPr/>
            <p:nvPr/>
          </p:nvSpPr>
          <p:spPr>
            <a:xfrm>
              <a:off x="8388720" y="5066280"/>
              <a:ext cx="590040" cy="59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5" name="직사각형 148"/>
            <p:cNvSpPr/>
            <p:nvPr/>
          </p:nvSpPr>
          <p:spPr>
            <a:xfrm>
              <a:off x="8982360" y="5066280"/>
              <a:ext cx="590040" cy="59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6" name="직사각형 148"/>
            <p:cNvSpPr/>
            <p:nvPr/>
          </p:nvSpPr>
          <p:spPr>
            <a:xfrm>
              <a:off x="8388720" y="5639400"/>
              <a:ext cx="588240" cy="618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7" name="직사각형 148"/>
            <p:cNvSpPr/>
            <p:nvPr/>
          </p:nvSpPr>
          <p:spPr>
            <a:xfrm>
              <a:off x="8982360" y="5639400"/>
              <a:ext cx="588240" cy="618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8" name="직사각형 148"/>
            <p:cNvSpPr/>
            <p:nvPr/>
          </p:nvSpPr>
          <p:spPr>
            <a:xfrm>
              <a:off x="8982360" y="4483440"/>
              <a:ext cx="590040" cy="59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9" name="직사각형 472"/>
            <p:cNvSpPr/>
            <p:nvPr/>
          </p:nvSpPr>
          <p:spPr>
            <a:xfrm>
              <a:off x="8390520" y="3273480"/>
              <a:ext cx="1201680" cy="299196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0" name="직사각형 473"/>
            <p:cNvSpPr/>
            <p:nvPr/>
          </p:nvSpPr>
          <p:spPr>
            <a:xfrm>
              <a:off x="9501480" y="4620240"/>
              <a:ext cx="95040" cy="29988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71" name="그룹 474"/>
            <p:cNvGrpSpPr/>
            <p:nvPr/>
          </p:nvGrpSpPr>
          <p:grpSpPr>
            <a:xfrm>
              <a:off x="9267480" y="4417560"/>
              <a:ext cx="325800" cy="249480"/>
              <a:chOff x="9267480" y="4417560"/>
              <a:chExt cx="325800" cy="249480"/>
            </a:xfrm>
          </p:grpSpPr>
          <p:sp>
            <p:nvSpPr>
              <p:cNvPr id="2272" name="타원 179"/>
              <p:cNvSpPr/>
              <p:nvPr/>
            </p:nvSpPr>
            <p:spPr>
              <a:xfrm>
                <a:off x="9319320" y="4423680"/>
                <a:ext cx="231480" cy="231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3" name="TextBox 180"/>
              <p:cNvSpPr/>
              <p:nvPr/>
            </p:nvSpPr>
            <p:spPr>
              <a:xfrm>
                <a:off x="9267480" y="4417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274" name="그룹 475"/>
            <p:cNvGrpSpPr/>
            <p:nvPr/>
          </p:nvGrpSpPr>
          <p:grpSpPr>
            <a:xfrm>
              <a:off x="2280600" y="3088080"/>
              <a:ext cx="325800" cy="249480"/>
              <a:chOff x="2280600" y="3088080"/>
              <a:chExt cx="325800" cy="249480"/>
            </a:xfrm>
          </p:grpSpPr>
          <p:sp>
            <p:nvSpPr>
              <p:cNvPr id="2275" name="타원 179"/>
              <p:cNvSpPr/>
              <p:nvPr/>
            </p:nvSpPr>
            <p:spPr>
              <a:xfrm>
                <a:off x="2332800" y="3094560"/>
                <a:ext cx="231480" cy="231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6" name="TextBox 180"/>
              <p:cNvSpPr/>
              <p:nvPr/>
            </p:nvSpPr>
            <p:spPr>
              <a:xfrm>
                <a:off x="2280600" y="308808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277" name="직선 화살표 연결선 476"/>
            <p:cNvSpPr/>
            <p:nvPr/>
          </p:nvSpPr>
          <p:spPr>
            <a:xfrm>
              <a:off x="9801000" y="4749840"/>
              <a:ext cx="1251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8" name="직선 연결선 477"/>
            <p:cNvSpPr/>
            <p:nvPr/>
          </p:nvSpPr>
          <p:spPr>
            <a:xfrm>
              <a:off x="9801000" y="3864240"/>
              <a:ext cx="360" cy="1791360"/>
            </a:xfrm>
            <a:prstGeom prst="line">
              <a:avLst/>
            </a:prstGeom>
            <a:ln w="38100">
              <a:solidFill>
                <a:srgbClr val="000000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9" name="TextBox 478"/>
            <p:cNvSpPr/>
            <p:nvPr/>
          </p:nvSpPr>
          <p:spPr>
            <a:xfrm>
              <a:off x="9801000" y="4371840"/>
              <a:ext cx="168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다음 슬라이드에 이어짐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280" name="그룹 479"/>
            <p:cNvGrpSpPr/>
            <p:nvPr/>
          </p:nvGrpSpPr>
          <p:grpSpPr>
            <a:xfrm>
              <a:off x="8214840" y="3094560"/>
              <a:ext cx="325800" cy="249480"/>
              <a:chOff x="8214840" y="3094560"/>
              <a:chExt cx="325800" cy="249480"/>
            </a:xfrm>
          </p:grpSpPr>
          <p:sp>
            <p:nvSpPr>
              <p:cNvPr id="2281" name="타원 179"/>
              <p:cNvSpPr/>
              <p:nvPr/>
            </p:nvSpPr>
            <p:spPr>
              <a:xfrm>
                <a:off x="8266680" y="3101040"/>
                <a:ext cx="231480" cy="231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2" name="TextBox 180"/>
              <p:cNvSpPr/>
              <p:nvPr/>
            </p:nvSpPr>
            <p:spPr>
              <a:xfrm>
                <a:off x="8214840" y="3094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283" name="그룹 480"/>
            <p:cNvGrpSpPr/>
            <p:nvPr/>
          </p:nvGrpSpPr>
          <p:grpSpPr>
            <a:xfrm>
              <a:off x="569160" y="6463440"/>
              <a:ext cx="9075600" cy="290520"/>
              <a:chOff x="569160" y="6463440"/>
              <a:chExt cx="9075600" cy="290520"/>
            </a:xfrm>
          </p:grpSpPr>
          <p:sp>
            <p:nvSpPr>
              <p:cNvPr id="2284" name="직선 화살표 연결선 487"/>
              <p:cNvSpPr/>
              <p:nvPr/>
            </p:nvSpPr>
            <p:spPr>
              <a:xfrm>
                <a:off x="569160" y="6463440"/>
                <a:ext cx="7827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5" name="TextBox 488"/>
              <p:cNvSpPr/>
              <p:nvPr/>
            </p:nvSpPr>
            <p:spPr>
              <a:xfrm>
                <a:off x="342252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10m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286" name="직선 화살표 연결선 489"/>
              <p:cNvSpPr/>
              <p:nvPr/>
            </p:nvSpPr>
            <p:spPr>
              <a:xfrm>
                <a:off x="8397360" y="6463440"/>
                <a:ext cx="12459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7" name="TextBox 490"/>
              <p:cNvSpPr/>
              <p:nvPr/>
            </p:nvSpPr>
            <p:spPr>
              <a:xfrm>
                <a:off x="847296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2288" name="TextBox 481"/>
            <p:cNvSpPr/>
            <p:nvPr/>
          </p:nvSpPr>
          <p:spPr>
            <a:xfrm>
              <a:off x="2484360" y="2972520"/>
              <a:ext cx="880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89" name="TextBox 482"/>
            <p:cNvSpPr/>
            <p:nvPr/>
          </p:nvSpPr>
          <p:spPr>
            <a:xfrm>
              <a:off x="3632040" y="2972520"/>
              <a:ext cx="880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0" name="TextBox 483"/>
            <p:cNvSpPr/>
            <p:nvPr/>
          </p:nvSpPr>
          <p:spPr>
            <a:xfrm>
              <a:off x="5283720" y="2649600"/>
              <a:ext cx="116064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6.5m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1" name="TextBox 484"/>
            <p:cNvSpPr/>
            <p:nvPr/>
          </p:nvSpPr>
          <p:spPr>
            <a:xfrm>
              <a:off x="6746040" y="2649600"/>
              <a:ext cx="116064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5.5m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2" name="직선 연결선 485"/>
            <p:cNvSpPr/>
            <p:nvPr/>
          </p:nvSpPr>
          <p:spPr>
            <a:xfrm flipV="1">
              <a:off x="7335000" y="506448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3" name="직선 연결선 486"/>
            <p:cNvSpPr/>
            <p:nvPr/>
          </p:nvSpPr>
          <p:spPr>
            <a:xfrm flipV="1">
              <a:off x="7335000" y="327096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5" name="직사각형 23"/>
          <p:cNvSpPr/>
          <p:nvPr/>
        </p:nvSpPr>
        <p:spPr>
          <a:xfrm>
            <a:off x="10569600" y="305352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6" name="직사각형 24"/>
          <p:cNvSpPr/>
          <p:nvPr/>
        </p:nvSpPr>
        <p:spPr>
          <a:xfrm>
            <a:off x="10569600" y="210996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7" name="직사각형 25"/>
          <p:cNvSpPr/>
          <p:nvPr/>
        </p:nvSpPr>
        <p:spPr>
          <a:xfrm>
            <a:off x="10569600" y="1166040"/>
            <a:ext cx="457920" cy="457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8" name="TextBox 6"/>
          <p:cNvSpPr/>
          <p:nvPr/>
        </p:nvSpPr>
        <p:spPr>
          <a:xfrm>
            <a:off x="11066040" y="30535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9" name="TextBox 7"/>
          <p:cNvSpPr/>
          <p:nvPr/>
        </p:nvSpPr>
        <p:spPr>
          <a:xfrm>
            <a:off x="11066040" y="21132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0" name="TextBox 8"/>
          <p:cNvSpPr/>
          <p:nvPr/>
        </p:nvSpPr>
        <p:spPr>
          <a:xfrm>
            <a:off x="11066040" y="11732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1" name="TextBox 12"/>
          <p:cNvSpPr/>
          <p:nvPr/>
        </p:nvSpPr>
        <p:spPr>
          <a:xfrm>
            <a:off x="9679320" y="30535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2" name="TextBox 13"/>
          <p:cNvSpPr/>
          <p:nvPr/>
        </p:nvSpPr>
        <p:spPr>
          <a:xfrm>
            <a:off x="9679320" y="21132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3" name="TextBox 14"/>
          <p:cNvSpPr/>
          <p:nvPr/>
        </p:nvSpPr>
        <p:spPr>
          <a:xfrm>
            <a:off x="9679320" y="11732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304" name="그룹 94"/>
          <p:cNvGrpSpPr/>
          <p:nvPr/>
        </p:nvGrpSpPr>
        <p:grpSpPr>
          <a:xfrm>
            <a:off x="129240" y="943560"/>
            <a:ext cx="4421880" cy="1990080"/>
            <a:chOff x="129240" y="943560"/>
            <a:chExt cx="4421880" cy="1990080"/>
          </a:xfrm>
        </p:grpSpPr>
        <p:sp>
          <p:nvSpPr>
            <p:cNvPr id="2305" name="TextBox 541"/>
            <p:cNvSpPr/>
            <p:nvPr/>
          </p:nvSpPr>
          <p:spPr>
            <a:xfrm>
              <a:off x="640440" y="1065240"/>
              <a:ext cx="281556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레이저와 연결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상태가 되면 연결된 레이저를 끔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306" name="그룹 30"/>
            <p:cNvGrpSpPr/>
            <p:nvPr/>
          </p:nvGrpSpPr>
          <p:grpSpPr>
            <a:xfrm>
              <a:off x="326160" y="943560"/>
              <a:ext cx="333720" cy="507960"/>
              <a:chOff x="326160" y="943560"/>
              <a:chExt cx="333720" cy="507960"/>
            </a:xfrm>
          </p:grpSpPr>
          <p:sp>
            <p:nvSpPr>
              <p:cNvPr id="2307" name="직사각형 543"/>
              <p:cNvSpPr/>
              <p:nvPr/>
            </p:nvSpPr>
            <p:spPr>
              <a:xfrm>
                <a:off x="326160" y="1129680"/>
                <a:ext cx="101880" cy="32184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08" name="그룹 544"/>
              <p:cNvGrpSpPr/>
              <p:nvPr/>
            </p:nvGrpSpPr>
            <p:grpSpPr>
              <a:xfrm>
                <a:off x="333360" y="943560"/>
                <a:ext cx="326520" cy="255240"/>
                <a:chOff x="333360" y="943560"/>
                <a:chExt cx="326520" cy="255240"/>
              </a:xfrm>
            </p:grpSpPr>
            <p:sp>
              <p:nvSpPr>
                <p:cNvPr id="2309" name="타원 179"/>
                <p:cNvSpPr/>
                <p:nvPr/>
              </p:nvSpPr>
              <p:spPr>
                <a:xfrm>
                  <a:off x="378000" y="950400"/>
                  <a:ext cx="248040" cy="248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0" name="TextBox 180"/>
                <p:cNvSpPr/>
                <p:nvPr/>
              </p:nvSpPr>
              <p:spPr>
                <a:xfrm>
                  <a:off x="333360" y="943560"/>
                  <a:ext cx="32652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311" name="TextBox 554"/>
            <p:cNvSpPr/>
            <p:nvPr/>
          </p:nvSpPr>
          <p:spPr>
            <a:xfrm>
              <a:off x="1801800" y="2661480"/>
              <a:ext cx="2720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위치에서부터 천장까지 벽으로 연결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312" name="직사각형 555"/>
            <p:cNvSpPr/>
            <p:nvPr/>
          </p:nvSpPr>
          <p:spPr>
            <a:xfrm>
              <a:off x="299160" y="2758320"/>
              <a:ext cx="1263240" cy="824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3" name="TextBox 558"/>
            <p:cNvSpPr/>
            <p:nvPr/>
          </p:nvSpPr>
          <p:spPr>
            <a:xfrm>
              <a:off x="763920" y="1959480"/>
              <a:ext cx="378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9.5m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높이에 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스위치에 의해 꺼질 수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314" name="그룹 81"/>
            <p:cNvGrpSpPr/>
            <p:nvPr/>
          </p:nvGrpSpPr>
          <p:grpSpPr>
            <a:xfrm>
              <a:off x="129240" y="1623240"/>
              <a:ext cx="368280" cy="941400"/>
              <a:chOff x="129240" y="1623240"/>
              <a:chExt cx="368280" cy="941400"/>
            </a:xfrm>
          </p:grpSpPr>
          <p:sp>
            <p:nvSpPr>
              <p:cNvPr id="2315" name="직선 화살표 연결선 556"/>
              <p:cNvSpPr/>
              <p:nvPr/>
            </p:nvSpPr>
            <p:spPr>
              <a:xfrm>
                <a:off x="497160" y="1761120"/>
                <a:ext cx="360" cy="803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16" name="그룹 559"/>
              <p:cNvGrpSpPr/>
              <p:nvPr/>
            </p:nvGrpSpPr>
            <p:grpSpPr>
              <a:xfrm>
                <a:off x="129240" y="1623240"/>
                <a:ext cx="326520" cy="255240"/>
                <a:chOff x="129240" y="1623240"/>
                <a:chExt cx="326520" cy="255240"/>
              </a:xfrm>
            </p:grpSpPr>
            <p:sp>
              <p:nvSpPr>
                <p:cNvPr id="2317" name="타원 179"/>
                <p:cNvSpPr/>
                <p:nvPr/>
              </p:nvSpPr>
              <p:spPr>
                <a:xfrm>
                  <a:off x="173880" y="1630080"/>
                  <a:ext cx="248040" cy="248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8" name="TextBox 180"/>
                <p:cNvSpPr/>
                <p:nvPr/>
              </p:nvSpPr>
              <p:spPr>
                <a:xfrm>
                  <a:off x="129240" y="1623240"/>
                  <a:ext cx="32652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2319" name="그룹 95"/>
          <p:cNvGrpSpPr/>
          <p:nvPr/>
        </p:nvGrpSpPr>
        <p:grpSpPr>
          <a:xfrm>
            <a:off x="880200" y="1141560"/>
            <a:ext cx="8696160" cy="5535720"/>
            <a:chOff x="880200" y="1141560"/>
            <a:chExt cx="8696160" cy="5535720"/>
          </a:xfrm>
        </p:grpSpPr>
        <p:grpSp>
          <p:nvGrpSpPr>
            <p:cNvPr id="2320" name="그룹 82"/>
            <p:cNvGrpSpPr/>
            <p:nvPr/>
          </p:nvGrpSpPr>
          <p:grpSpPr>
            <a:xfrm>
              <a:off x="880200" y="1141560"/>
              <a:ext cx="7324200" cy="5535720"/>
              <a:chOff x="880200" y="1141560"/>
              <a:chExt cx="7324200" cy="5535720"/>
            </a:xfrm>
          </p:grpSpPr>
          <p:grpSp>
            <p:nvGrpSpPr>
              <p:cNvPr id="2321" name="그룹 7"/>
              <p:cNvGrpSpPr/>
              <p:nvPr/>
            </p:nvGrpSpPr>
            <p:grpSpPr>
              <a:xfrm>
                <a:off x="3045240" y="3504960"/>
                <a:ext cx="1932840" cy="1905120"/>
                <a:chOff x="3045240" y="3504960"/>
                <a:chExt cx="1932840" cy="1905120"/>
              </a:xfrm>
            </p:grpSpPr>
            <p:sp>
              <p:nvSpPr>
                <p:cNvPr id="2322" name="직사각형 148"/>
                <p:cNvSpPr/>
                <p:nvPr/>
              </p:nvSpPr>
              <p:spPr>
                <a:xfrm>
                  <a:off x="304524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3" name="직사각형 149"/>
                <p:cNvSpPr/>
                <p:nvPr/>
              </p:nvSpPr>
              <p:spPr>
                <a:xfrm>
                  <a:off x="336888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4" name="직사각형 150"/>
                <p:cNvSpPr/>
                <p:nvPr/>
              </p:nvSpPr>
              <p:spPr>
                <a:xfrm>
                  <a:off x="369288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5" name="직사각형 151"/>
                <p:cNvSpPr/>
                <p:nvPr/>
              </p:nvSpPr>
              <p:spPr>
                <a:xfrm>
                  <a:off x="401652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6" name="직사각형 156"/>
                <p:cNvSpPr/>
                <p:nvPr/>
              </p:nvSpPr>
              <p:spPr>
                <a:xfrm>
                  <a:off x="433296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7" name="직사각형 157"/>
                <p:cNvSpPr/>
                <p:nvPr/>
              </p:nvSpPr>
              <p:spPr>
                <a:xfrm>
                  <a:off x="465624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8" name="직사각형 202"/>
                <p:cNvSpPr/>
                <p:nvPr/>
              </p:nvSpPr>
              <p:spPr>
                <a:xfrm>
                  <a:off x="304524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9" name="직사각형 203"/>
                <p:cNvSpPr/>
                <p:nvPr/>
              </p:nvSpPr>
              <p:spPr>
                <a:xfrm>
                  <a:off x="336888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0" name="직사각형 204"/>
                <p:cNvSpPr/>
                <p:nvPr/>
              </p:nvSpPr>
              <p:spPr>
                <a:xfrm>
                  <a:off x="369288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1" name="직사각형 205"/>
                <p:cNvSpPr/>
                <p:nvPr/>
              </p:nvSpPr>
              <p:spPr>
                <a:xfrm>
                  <a:off x="401652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2" name="직사각형 206"/>
                <p:cNvSpPr/>
                <p:nvPr/>
              </p:nvSpPr>
              <p:spPr>
                <a:xfrm>
                  <a:off x="433296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3" name="직사각형 207"/>
                <p:cNvSpPr/>
                <p:nvPr/>
              </p:nvSpPr>
              <p:spPr>
                <a:xfrm>
                  <a:off x="465624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4" name="직사각형 148"/>
                <p:cNvSpPr/>
                <p:nvPr/>
              </p:nvSpPr>
              <p:spPr>
                <a:xfrm>
                  <a:off x="304524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5" name="직사각형 149"/>
                <p:cNvSpPr/>
                <p:nvPr/>
              </p:nvSpPr>
              <p:spPr>
                <a:xfrm>
                  <a:off x="336888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6" name="직사각형 150"/>
                <p:cNvSpPr/>
                <p:nvPr/>
              </p:nvSpPr>
              <p:spPr>
                <a:xfrm>
                  <a:off x="369288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7" name="직사각형 151"/>
                <p:cNvSpPr/>
                <p:nvPr/>
              </p:nvSpPr>
              <p:spPr>
                <a:xfrm>
                  <a:off x="401652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8" name="직사각형 156"/>
                <p:cNvSpPr/>
                <p:nvPr/>
              </p:nvSpPr>
              <p:spPr>
                <a:xfrm>
                  <a:off x="433296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9" name="직사각형 157"/>
                <p:cNvSpPr/>
                <p:nvPr/>
              </p:nvSpPr>
              <p:spPr>
                <a:xfrm>
                  <a:off x="465624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0" name="직사각형 202"/>
                <p:cNvSpPr/>
                <p:nvPr/>
              </p:nvSpPr>
              <p:spPr>
                <a:xfrm>
                  <a:off x="304524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1" name="직사각형 203"/>
                <p:cNvSpPr/>
                <p:nvPr/>
              </p:nvSpPr>
              <p:spPr>
                <a:xfrm>
                  <a:off x="336888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2" name="직사각형 204"/>
                <p:cNvSpPr/>
                <p:nvPr/>
              </p:nvSpPr>
              <p:spPr>
                <a:xfrm>
                  <a:off x="369288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3" name="직사각형 205"/>
                <p:cNvSpPr/>
                <p:nvPr/>
              </p:nvSpPr>
              <p:spPr>
                <a:xfrm>
                  <a:off x="401652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4" name="직사각형 206"/>
                <p:cNvSpPr/>
                <p:nvPr/>
              </p:nvSpPr>
              <p:spPr>
                <a:xfrm>
                  <a:off x="433296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5" name="직사각형 207"/>
                <p:cNvSpPr/>
                <p:nvPr/>
              </p:nvSpPr>
              <p:spPr>
                <a:xfrm>
                  <a:off x="465624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6" name="직사각형 148"/>
                <p:cNvSpPr/>
                <p:nvPr/>
              </p:nvSpPr>
              <p:spPr>
                <a:xfrm>
                  <a:off x="304524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7" name="직사각형 149"/>
                <p:cNvSpPr/>
                <p:nvPr/>
              </p:nvSpPr>
              <p:spPr>
                <a:xfrm>
                  <a:off x="336888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8" name="직사각형 150"/>
                <p:cNvSpPr/>
                <p:nvPr/>
              </p:nvSpPr>
              <p:spPr>
                <a:xfrm>
                  <a:off x="369288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9" name="직사각형 151"/>
                <p:cNvSpPr/>
                <p:nvPr/>
              </p:nvSpPr>
              <p:spPr>
                <a:xfrm>
                  <a:off x="401652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0" name="직사각형 156"/>
                <p:cNvSpPr/>
                <p:nvPr/>
              </p:nvSpPr>
              <p:spPr>
                <a:xfrm>
                  <a:off x="433296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1" name="직사각형 157"/>
                <p:cNvSpPr/>
                <p:nvPr/>
              </p:nvSpPr>
              <p:spPr>
                <a:xfrm>
                  <a:off x="465624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2" name="직사각형 202"/>
                <p:cNvSpPr/>
                <p:nvPr/>
              </p:nvSpPr>
              <p:spPr>
                <a:xfrm>
                  <a:off x="304524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3" name="직사각형 203"/>
                <p:cNvSpPr/>
                <p:nvPr/>
              </p:nvSpPr>
              <p:spPr>
                <a:xfrm>
                  <a:off x="336888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4" name="직사각형 204"/>
                <p:cNvSpPr/>
                <p:nvPr/>
              </p:nvSpPr>
              <p:spPr>
                <a:xfrm>
                  <a:off x="369288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5" name="직사각형 205"/>
                <p:cNvSpPr/>
                <p:nvPr/>
              </p:nvSpPr>
              <p:spPr>
                <a:xfrm>
                  <a:off x="401652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6" name="직사각형 206"/>
                <p:cNvSpPr/>
                <p:nvPr/>
              </p:nvSpPr>
              <p:spPr>
                <a:xfrm>
                  <a:off x="433296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7" name="직사각형 207"/>
                <p:cNvSpPr/>
                <p:nvPr/>
              </p:nvSpPr>
              <p:spPr>
                <a:xfrm>
                  <a:off x="465624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58" name="그룹 2"/>
              <p:cNvGrpSpPr/>
              <p:nvPr/>
            </p:nvGrpSpPr>
            <p:grpSpPr>
              <a:xfrm>
                <a:off x="4978440" y="3504960"/>
                <a:ext cx="1932840" cy="1905120"/>
                <a:chOff x="4978440" y="3504960"/>
                <a:chExt cx="1932840" cy="1905120"/>
              </a:xfrm>
            </p:grpSpPr>
            <p:sp>
              <p:nvSpPr>
                <p:cNvPr id="2359" name="직사각형 148"/>
                <p:cNvSpPr/>
                <p:nvPr/>
              </p:nvSpPr>
              <p:spPr>
                <a:xfrm>
                  <a:off x="4978440" y="35049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0" name="직사각형 149"/>
                <p:cNvSpPr/>
                <p:nvPr/>
              </p:nvSpPr>
              <p:spPr>
                <a:xfrm>
                  <a:off x="5301720" y="35049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1" name="직사각형 150"/>
                <p:cNvSpPr/>
                <p:nvPr/>
              </p:nvSpPr>
              <p:spPr>
                <a:xfrm>
                  <a:off x="5626080" y="35049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2" name="직사각형 151"/>
                <p:cNvSpPr/>
                <p:nvPr/>
              </p:nvSpPr>
              <p:spPr>
                <a:xfrm>
                  <a:off x="5949720" y="35049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3" name="직사각형 156"/>
                <p:cNvSpPr/>
                <p:nvPr/>
              </p:nvSpPr>
              <p:spPr>
                <a:xfrm>
                  <a:off x="6266160" y="35049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4" name="직사각형 157"/>
                <p:cNvSpPr/>
                <p:nvPr/>
              </p:nvSpPr>
              <p:spPr>
                <a:xfrm>
                  <a:off x="6589440" y="35049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5" name="직사각형 202"/>
                <p:cNvSpPr/>
                <p:nvPr/>
              </p:nvSpPr>
              <p:spPr>
                <a:xfrm>
                  <a:off x="4978440" y="38206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6" name="직사각형 203"/>
                <p:cNvSpPr/>
                <p:nvPr/>
              </p:nvSpPr>
              <p:spPr>
                <a:xfrm>
                  <a:off x="5301720" y="38206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7" name="직사각형 204"/>
                <p:cNvSpPr/>
                <p:nvPr/>
              </p:nvSpPr>
              <p:spPr>
                <a:xfrm>
                  <a:off x="5626080" y="38206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8" name="직사각형 205"/>
                <p:cNvSpPr/>
                <p:nvPr/>
              </p:nvSpPr>
              <p:spPr>
                <a:xfrm>
                  <a:off x="5949720" y="38206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9" name="직사각형 206"/>
                <p:cNvSpPr/>
                <p:nvPr/>
              </p:nvSpPr>
              <p:spPr>
                <a:xfrm>
                  <a:off x="6266160" y="38206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0" name="직사각형 207"/>
                <p:cNvSpPr/>
                <p:nvPr/>
              </p:nvSpPr>
              <p:spPr>
                <a:xfrm>
                  <a:off x="6589440" y="38206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1" name="직사각형 148"/>
                <p:cNvSpPr/>
                <p:nvPr/>
              </p:nvSpPr>
              <p:spPr>
                <a:xfrm>
                  <a:off x="4978440" y="41385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2" name="직사각형 149"/>
                <p:cNvSpPr/>
                <p:nvPr/>
              </p:nvSpPr>
              <p:spPr>
                <a:xfrm>
                  <a:off x="5301720" y="41385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3" name="직사각형 150"/>
                <p:cNvSpPr/>
                <p:nvPr/>
              </p:nvSpPr>
              <p:spPr>
                <a:xfrm>
                  <a:off x="5626080" y="41385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4" name="직사각형 151"/>
                <p:cNvSpPr/>
                <p:nvPr/>
              </p:nvSpPr>
              <p:spPr>
                <a:xfrm>
                  <a:off x="5949720" y="41385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5" name="직사각형 156"/>
                <p:cNvSpPr/>
                <p:nvPr/>
              </p:nvSpPr>
              <p:spPr>
                <a:xfrm>
                  <a:off x="6266160" y="41385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6" name="직사각형 157"/>
                <p:cNvSpPr/>
                <p:nvPr/>
              </p:nvSpPr>
              <p:spPr>
                <a:xfrm>
                  <a:off x="6589440" y="413856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7" name="직사각형 202"/>
                <p:cNvSpPr/>
                <p:nvPr/>
              </p:nvSpPr>
              <p:spPr>
                <a:xfrm>
                  <a:off x="4978440" y="44542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8" name="직사각형 203"/>
                <p:cNvSpPr/>
                <p:nvPr/>
              </p:nvSpPr>
              <p:spPr>
                <a:xfrm>
                  <a:off x="5301720" y="44542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9" name="직사각형 204"/>
                <p:cNvSpPr/>
                <p:nvPr/>
              </p:nvSpPr>
              <p:spPr>
                <a:xfrm>
                  <a:off x="5626080" y="44542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0" name="직사각형 205"/>
                <p:cNvSpPr/>
                <p:nvPr/>
              </p:nvSpPr>
              <p:spPr>
                <a:xfrm>
                  <a:off x="5949720" y="44542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1" name="직사각형 206"/>
                <p:cNvSpPr/>
                <p:nvPr/>
              </p:nvSpPr>
              <p:spPr>
                <a:xfrm>
                  <a:off x="6266160" y="44542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2" name="직사각형 207"/>
                <p:cNvSpPr/>
                <p:nvPr/>
              </p:nvSpPr>
              <p:spPr>
                <a:xfrm>
                  <a:off x="6589440" y="445428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3" name="직사각형 148"/>
                <p:cNvSpPr/>
                <p:nvPr/>
              </p:nvSpPr>
              <p:spPr>
                <a:xfrm>
                  <a:off x="4978440" y="47725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4" name="직사각형 149"/>
                <p:cNvSpPr/>
                <p:nvPr/>
              </p:nvSpPr>
              <p:spPr>
                <a:xfrm>
                  <a:off x="5301720" y="47725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5" name="직사각형 150"/>
                <p:cNvSpPr/>
                <p:nvPr/>
              </p:nvSpPr>
              <p:spPr>
                <a:xfrm>
                  <a:off x="5626080" y="47725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6" name="직사각형 151"/>
                <p:cNvSpPr/>
                <p:nvPr/>
              </p:nvSpPr>
              <p:spPr>
                <a:xfrm>
                  <a:off x="5949720" y="47725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7" name="직사각형 156"/>
                <p:cNvSpPr/>
                <p:nvPr/>
              </p:nvSpPr>
              <p:spPr>
                <a:xfrm>
                  <a:off x="6266160" y="47725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8" name="직사각형 157"/>
                <p:cNvSpPr/>
                <p:nvPr/>
              </p:nvSpPr>
              <p:spPr>
                <a:xfrm>
                  <a:off x="6589440" y="47725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9" name="직사각형 202"/>
                <p:cNvSpPr/>
                <p:nvPr/>
              </p:nvSpPr>
              <p:spPr>
                <a:xfrm>
                  <a:off x="4978440" y="50882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0" name="직사각형 203"/>
                <p:cNvSpPr/>
                <p:nvPr/>
              </p:nvSpPr>
              <p:spPr>
                <a:xfrm>
                  <a:off x="5301720" y="50882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1" name="직사각형 204"/>
                <p:cNvSpPr/>
                <p:nvPr/>
              </p:nvSpPr>
              <p:spPr>
                <a:xfrm>
                  <a:off x="5626080" y="50882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2" name="직사각형 205"/>
                <p:cNvSpPr/>
                <p:nvPr/>
              </p:nvSpPr>
              <p:spPr>
                <a:xfrm>
                  <a:off x="5949720" y="50882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3" name="직사각형 206"/>
                <p:cNvSpPr/>
                <p:nvPr/>
              </p:nvSpPr>
              <p:spPr>
                <a:xfrm>
                  <a:off x="6266160" y="50882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4" name="직사각형 207"/>
                <p:cNvSpPr/>
                <p:nvPr/>
              </p:nvSpPr>
              <p:spPr>
                <a:xfrm>
                  <a:off x="6589440" y="50882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95" name="그룹 4"/>
              <p:cNvGrpSpPr/>
              <p:nvPr/>
            </p:nvGrpSpPr>
            <p:grpSpPr>
              <a:xfrm>
                <a:off x="6911280" y="3504960"/>
                <a:ext cx="1293120" cy="3172320"/>
                <a:chOff x="6911280" y="3504960"/>
                <a:chExt cx="1293120" cy="3172320"/>
              </a:xfrm>
            </p:grpSpPr>
            <p:sp>
              <p:nvSpPr>
                <p:cNvPr id="2396" name="직사각형 148"/>
                <p:cNvSpPr/>
                <p:nvPr/>
              </p:nvSpPr>
              <p:spPr>
                <a:xfrm>
                  <a:off x="691128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7" name="직사각형 149"/>
                <p:cNvSpPr/>
                <p:nvPr/>
              </p:nvSpPr>
              <p:spPr>
                <a:xfrm>
                  <a:off x="723492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8" name="직사각형 150"/>
                <p:cNvSpPr/>
                <p:nvPr/>
              </p:nvSpPr>
              <p:spPr>
                <a:xfrm>
                  <a:off x="755892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9" name="직사각형 151"/>
                <p:cNvSpPr/>
                <p:nvPr/>
              </p:nvSpPr>
              <p:spPr>
                <a:xfrm>
                  <a:off x="7882560" y="35049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0" name="직사각형 202"/>
                <p:cNvSpPr/>
                <p:nvPr/>
              </p:nvSpPr>
              <p:spPr>
                <a:xfrm>
                  <a:off x="691128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1" name="직사각형 203"/>
                <p:cNvSpPr/>
                <p:nvPr/>
              </p:nvSpPr>
              <p:spPr>
                <a:xfrm>
                  <a:off x="723492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2" name="직사각형 204"/>
                <p:cNvSpPr/>
                <p:nvPr/>
              </p:nvSpPr>
              <p:spPr>
                <a:xfrm>
                  <a:off x="755892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3" name="직사각형 205"/>
                <p:cNvSpPr/>
                <p:nvPr/>
              </p:nvSpPr>
              <p:spPr>
                <a:xfrm>
                  <a:off x="7882560" y="38206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4" name="직사각형 148"/>
                <p:cNvSpPr/>
                <p:nvPr/>
              </p:nvSpPr>
              <p:spPr>
                <a:xfrm>
                  <a:off x="691128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5" name="직사각형 149"/>
                <p:cNvSpPr/>
                <p:nvPr/>
              </p:nvSpPr>
              <p:spPr>
                <a:xfrm>
                  <a:off x="723492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6" name="직사각형 150"/>
                <p:cNvSpPr/>
                <p:nvPr/>
              </p:nvSpPr>
              <p:spPr>
                <a:xfrm>
                  <a:off x="755892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7" name="직사각형 151"/>
                <p:cNvSpPr/>
                <p:nvPr/>
              </p:nvSpPr>
              <p:spPr>
                <a:xfrm>
                  <a:off x="7882560" y="413856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8" name="직사각형 202"/>
                <p:cNvSpPr/>
                <p:nvPr/>
              </p:nvSpPr>
              <p:spPr>
                <a:xfrm>
                  <a:off x="691128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9" name="직사각형 203"/>
                <p:cNvSpPr/>
                <p:nvPr/>
              </p:nvSpPr>
              <p:spPr>
                <a:xfrm>
                  <a:off x="723492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0" name="직사각형 204"/>
                <p:cNvSpPr/>
                <p:nvPr/>
              </p:nvSpPr>
              <p:spPr>
                <a:xfrm>
                  <a:off x="755892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1" name="직사각형 205"/>
                <p:cNvSpPr/>
                <p:nvPr/>
              </p:nvSpPr>
              <p:spPr>
                <a:xfrm>
                  <a:off x="7882560" y="44542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2" name="직사각형 148"/>
                <p:cNvSpPr/>
                <p:nvPr/>
              </p:nvSpPr>
              <p:spPr>
                <a:xfrm>
                  <a:off x="691128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3" name="직사각형 149"/>
                <p:cNvSpPr/>
                <p:nvPr/>
              </p:nvSpPr>
              <p:spPr>
                <a:xfrm>
                  <a:off x="723492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4" name="직사각형 150"/>
                <p:cNvSpPr/>
                <p:nvPr/>
              </p:nvSpPr>
              <p:spPr>
                <a:xfrm>
                  <a:off x="755892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5" name="직사각형 151"/>
                <p:cNvSpPr/>
                <p:nvPr/>
              </p:nvSpPr>
              <p:spPr>
                <a:xfrm>
                  <a:off x="7882560" y="47725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6" name="직사각형 202"/>
                <p:cNvSpPr/>
                <p:nvPr/>
              </p:nvSpPr>
              <p:spPr>
                <a:xfrm>
                  <a:off x="691128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7" name="직사각형 203"/>
                <p:cNvSpPr/>
                <p:nvPr/>
              </p:nvSpPr>
              <p:spPr>
                <a:xfrm>
                  <a:off x="723492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8" name="직사각형 204"/>
                <p:cNvSpPr/>
                <p:nvPr/>
              </p:nvSpPr>
              <p:spPr>
                <a:xfrm>
                  <a:off x="755892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9" name="직사각형 205"/>
                <p:cNvSpPr/>
                <p:nvPr/>
              </p:nvSpPr>
              <p:spPr>
                <a:xfrm>
                  <a:off x="7882560" y="50882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0" name="직사각형 148"/>
                <p:cNvSpPr/>
                <p:nvPr/>
              </p:nvSpPr>
              <p:spPr>
                <a:xfrm>
                  <a:off x="6911280" y="54061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1" name="직사각형 149"/>
                <p:cNvSpPr/>
                <p:nvPr/>
              </p:nvSpPr>
              <p:spPr>
                <a:xfrm>
                  <a:off x="7234920" y="54061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2" name="직사각형 150"/>
                <p:cNvSpPr/>
                <p:nvPr/>
              </p:nvSpPr>
              <p:spPr>
                <a:xfrm>
                  <a:off x="7558920" y="54061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3" name="직사각형 151"/>
                <p:cNvSpPr/>
                <p:nvPr/>
              </p:nvSpPr>
              <p:spPr>
                <a:xfrm>
                  <a:off x="7882560" y="540612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4" name="직사각형 202"/>
                <p:cNvSpPr/>
                <p:nvPr/>
              </p:nvSpPr>
              <p:spPr>
                <a:xfrm>
                  <a:off x="6911280" y="57218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5" name="직사각형 203"/>
                <p:cNvSpPr/>
                <p:nvPr/>
              </p:nvSpPr>
              <p:spPr>
                <a:xfrm>
                  <a:off x="7234920" y="57218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6" name="직사각형 204"/>
                <p:cNvSpPr/>
                <p:nvPr/>
              </p:nvSpPr>
              <p:spPr>
                <a:xfrm>
                  <a:off x="7558920" y="57218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7" name="직사각형 205"/>
                <p:cNvSpPr/>
                <p:nvPr/>
              </p:nvSpPr>
              <p:spPr>
                <a:xfrm>
                  <a:off x="7882560" y="57218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8" name="직사각형 148"/>
                <p:cNvSpPr/>
                <p:nvPr/>
              </p:nvSpPr>
              <p:spPr>
                <a:xfrm>
                  <a:off x="6911280" y="60400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9" name="직사각형 149"/>
                <p:cNvSpPr/>
                <p:nvPr/>
              </p:nvSpPr>
              <p:spPr>
                <a:xfrm>
                  <a:off x="7234920" y="60400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0" name="직사각형 150"/>
                <p:cNvSpPr/>
                <p:nvPr/>
              </p:nvSpPr>
              <p:spPr>
                <a:xfrm>
                  <a:off x="7558920" y="60400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1" name="직사각형 151"/>
                <p:cNvSpPr/>
                <p:nvPr/>
              </p:nvSpPr>
              <p:spPr>
                <a:xfrm>
                  <a:off x="7882560" y="604008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2" name="직사각형 202"/>
                <p:cNvSpPr/>
                <p:nvPr/>
              </p:nvSpPr>
              <p:spPr>
                <a:xfrm>
                  <a:off x="6911280" y="63554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3" name="직사각형 203"/>
                <p:cNvSpPr/>
                <p:nvPr/>
              </p:nvSpPr>
              <p:spPr>
                <a:xfrm>
                  <a:off x="7234920" y="63554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4" name="직사각형 204"/>
                <p:cNvSpPr/>
                <p:nvPr/>
              </p:nvSpPr>
              <p:spPr>
                <a:xfrm>
                  <a:off x="7558920" y="63554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5" name="직사각형 205"/>
                <p:cNvSpPr/>
                <p:nvPr/>
              </p:nvSpPr>
              <p:spPr>
                <a:xfrm>
                  <a:off x="7882560" y="6355440"/>
                  <a:ext cx="321840" cy="321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36" name="그룹 6"/>
              <p:cNvGrpSpPr/>
              <p:nvPr/>
            </p:nvGrpSpPr>
            <p:grpSpPr>
              <a:xfrm>
                <a:off x="4978440" y="1584720"/>
                <a:ext cx="1932840" cy="1919160"/>
                <a:chOff x="4978440" y="1584720"/>
                <a:chExt cx="1932840" cy="1919160"/>
              </a:xfrm>
            </p:grpSpPr>
            <p:sp>
              <p:nvSpPr>
                <p:cNvPr id="2437" name="직사각형 148"/>
                <p:cNvSpPr/>
                <p:nvPr/>
              </p:nvSpPr>
              <p:spPr>
                <a:xfrm>
                  <a:off x="4978440" y="2232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8" name="직사각형 149"/>
                <p:cNvSpPr/>
                <p:nvPr/>
              </p:nvSpPr>
              <p:spPr>
                <a:xfrm>
                  <a:off x="5301720" y="2232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9" name="직사각형 150"/>
                <p:cNvSpPr/>
                <p:nvPr/>
              </p:nvSpPr>
              <p:spPr>
                <a:xfrm>
                  <a:off x="5626080" y="2232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0" name="직사각형 151"/>
                <p:cNvSpPr/>
                <p:nvPr/>
              </p:nvSpPr>
              <p:spPr>
                <a:xfrm>
                  <a:off x="5949720" y="2232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1" name="직사각형 156"/>
                <p:cNvSpPr/>
                <p:nvPr/>
              </p:nvSpPr>
              <p:spPr>
                <a:xfrm>
                  <a:off x="6266160" y="2232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2" name="직사각형 157"/>
                <p:cNvSpPr/>
                <p:nvPr/>
              </p:nvSpPr>
              <p:spPr>
                <a:xfrm>
                  <a:off x="6589440" y="2232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3" name="직사각형 202"/>
                <p:cNvSpPr/>
                <p:nvPr/>
              </p:nvSpPr>
              <p:spPr>
                <a:xfrm>
                  <a:off x="4978440" y="2548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4" name="직사각형 203"/>
                <p:cNvSpPr/>
                <p:nvPr/>
              </p:nvSpPr>
              <p:spPr>
                <a:xfrm>
                  <a:off x="5301720" y="2548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5" name="직사각형 204"/>
                <p:cNvSpPr/>
                <p:nvPr/>
              </p:nvSpPr>
              <p:spPr>
                <a:xfrm>
                  <a:off x="5626080" y="2548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6" name="직사각형 205"/>
                <p:cNvSpPr/>
                <p:nvPr/>
              </p:nvSpPr>
              <p:spPr>
                <a:xfrm>
                  <a:off x="5949720" y="2548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7" name="직사각형 206"/>
                <p:cNvSpPr/>
                <p:nvPr/>
              </p:nvSpPr>
              <p:spPr>
                <a:xfrm>
                  <a:off x="6266160" y="2548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8" name="직사각형 207"/>
                <p:cNvSpPr/>
                <p:nvPr/>
              </p:nvSpPr>
              <p:spPr>
                <a:xfrm>
                  <a:off x="6589440" y="2548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9" name="직사각형 148"/>
                <p:cNvSpPr/>
                <p:nvPr/>
              </p:nvSpPr>
              <p:spPr>
                <a:xfrm>
                  <a:off x="4978440" y="28663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0" name="직사각형 149"/>
                <p:cNvSpPr/>
                <p:nvPr/>
              </p:nvSpPr>
              <p:spPr>
                <a:xfrm>
                  <a:off x="5301720" y="28663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1" name="직사각형 150"/>
                <p:cNvSpPr/>
                <p:nvPr/>
              </p:nvSpPr>
              <p:spPr>
                <a:xfrm>
                  <a:off x="5626080" y="28663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2" name="직사각형 151"/>
                <p:cNvSpPr/>
                <p:nvPr/>
              </p:nvSpPr>
              <p:spPr>
                <a:xfrm>
                  <a:off x="5949720" y="28663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3" name="직사각형 156"/>
                <p:cNvSpPr/>
                <p:nvPr/>
              </p:nvSpPr>
              <p:spPr>
                <a:xfrm>
                  <a:off x="6266160" y="28663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4" name="직사각형 157"/>
                <p:cNvSpPr/>
                <p:nvPr/>
              </p:nvSpPr>
              <p:spPr>
                <a:xfrm>
                  <a:off x="6589440" y="28663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5" name="직사각형 202"/>
                <p:cNvSpPr/>
                <p:nvPr/>
              </p:nvSpPr>
              <p:spPr>
                <a:xfrm>
                  <a:off x="4978440" y="31820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6" name="직사각형 203"/>
                <p:cNvSpPr/>
                <p:nvPr/>
              </p:nvSpPr>
              <p:spPr>
                <a:xfrm>
                  <a:off x="5301720" y="31820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7" name="직사각형 204"/>
                <p:cNvSpPr/>
                <p:nvPr/>
              </p:nvSpPr>
              <p:spPr>
                <a:xfrm>
                  <a:off x="5626080" y="31820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8" name="직사각형 205"/>
                <p:cNvSpPr/>
                <p:nvPr/>
              </p:nvSpPr>
              <p:spPr>
                <a:xfrm>
                  <a:off x="5949720" y="31820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9" name="직사각형 206"/>
                <p:cNvSpPr/>
                <p:nvPr/>
              </p:nvSpPr>
              <p:spPr>
                <a:xfrm>
                  <a:off x="6266160" y="31820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0" name="직사각형 207"/>
                <p:cNvSpPr/>
                <p:nvPr/>
              </p:nvSpPr>
              <p:spPr>
                <a:xfrm>
                  <a:off x="6589440" y="31820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1" name="직사각형 148"/>
                <p:cNvSpPr/>
                <p:nvPr/>
              </p:nvSpPr>
              <p:spPr>
                <a:xfrm>
                  <a:off x="4978440" y="1584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2" name="직사각형 149"/>
                <p:cNvSpPr/>
                <p:nvPr/>
              </p:nvSpPr>
              <p:spPr>
                <a:xfrm>
                  <a:off x="5301720" y="1584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3" name="직사각형 150"/>
                <p:cNvSpPr/>
                <p:nvPr/>
              </p:nvSpPr>
              <p:spPr>
                <a:xfrm>
                  <a:off x="5626080" y="1584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4" name="직사각형 151"/>
                <p:cNvSpPr/>
                <p:nvPr/>
              </p:nvSpPr>
              <p:spPr>
                <a:xfrm>
                  <a:off x="5949720" y="1584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5" name="직사각형 156"/>
                <p:cNvSpPr/>
                <p:nvPr/>
              </p:nvSpPr>
              <p:spPr>
                <a:xfrm>
                  <a:off x="6266160" y="1584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6" name="직사각형 157"/>
                <p:cNvSpPr/>
                <p:nvPr/>
              </p:nvSpPr>
              <p:spPr>
                <a:xfrm>
                  <a:off x="6589440" y="158472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7" name="직사각형 202"/>
                <p:cNvSpPr/>
                <p:nvPr/>
              </p:nvSpPr>
              <p:spPr>
                <a:xfrm>
                  <a:off x="4978440" y="1900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8" name="직사각형 203"/>
                <p:cNvSpPr/>
                <p:nvPr/>
              </p:nvSpPr>
              <p:spPr>
                <a:xfrm>
                  <a:off x="5301720" y="1900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9" name="직사각형 204"/>
                <p:cNvSpPr/>
                <p:nvPr/>
              </p:nvSpPr>
              <p:spPr>
                <a:xfrm>
                  <a:off x="5626080" y="1900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0" name="직사각형 205"/>
                <p:cNvSpPr/>
                <p:nvPr/>
              </p:nvSpPr>
              <p:spPr>
                <a:xfrm>
                  <a:off x="5949720" y="1900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1" name="직사각형 206"/>
                <p:cNvSpPr/>
                <p:nvPr/>
              </p:nvSpPr>
              <p:spPr>
                <a:xfrm>
                  <a:off x="6266160" y="1900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2" name="직사각형 207"/>
                <p:cNvSpPr/>
                <p:nvPr/>
              </p:nvSpPr>
              <p:spPr>
                <a:xfrm>
                  <a:off x="6589440" y="1900440"/>
                  <a:ext cx="321840" cy="3218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73" name="직선 화살표 연결선 9"/>
              <p:cNvSpPr/>
              <p:nvPr/>
            </p:nvSpPr>
            <p:spPr>
              <a:xfrm>
                <a:off x="5139720" y="3504960"/>
                <a:ext cx="360" cy="190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4" name="직선 화살표 연결선 515"/>
              <p:cNvSpPr/>
              <p:nvPr/>
            </p:nvSpPr>
            <p:spPr>
              <a:xfrm>
                <a:off x="5463720" y="3504960"/>
                <a:ext cx="360" cy="190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5" name="직선 화살표 연결선 516"/>
              <p:cNvSpPr/>
              <p:nvPr/>
            </p:nvSpPr>
            <p:spPr>
              <a:xfrm>
                <a:off x="5776200" y="3504960"/>
                <a:ext cx="360" cy="190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6" name="직선 화살표 연결선 517"/>
              <p:cNvSpPr/>
              <p:nvPr/>
            </p:nvSpPr>
            <p:spPr>
              <a:xfrm>
                <a:off x="6112080" y="3504960"/>
                <a:ext cx="360" cy="190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7" name="직선 화살표 연결선 518"/>
              <p:cNvSpPr/>
              <p:nvPr/>
            </p:nvSpPr>
            <p:spPr>
              <a:xfrm>
                <a:off x="6398640" y="3504960"/>
                <a:ext cx="360" cy="190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8" name="직선 화살표 연결선 519"/>
              <p:cNvSpPr/>
              <p:nvPr/>
            </p:nvSpPr>
            <p:spPr>
              <a:xfrm>
                <a:off x="6746040" y="3504960"/>
                <a:ext cx="360" cy="190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9" name="직사각형 10"/>
              <p:cNvSpPr/>
              <p:nvPr/>
            </p:nvSpPr>
            <p:spPr>
              <a:xfrm>
                <a:off x="4978440" y="3418920"/>
                <a:ext cx="1930680" cy="8784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0" name="타원 209"/>
              <p:cNvSpPr/>
              <p:nvPr/>
            </p:nvSpPr>
            <p:spPr>
              <a:xfrm>
                <a:off x="5484960" y="1349280"/>
                <a:ext cx="218880" cy="2192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grpSp>
            <p:nvGrpSpPr>
              <p:cNvPr id="2481" name="그룹 17"/>
              <p:cNvGrpSpPr/>
              <p:nvPr/>
            </p:nvGrpSpPr>
            <p:grpSpPr>
              <a:xfrm>
                <a:off x="5647680" y="1141560"/>
                <a:ext cx="634680" cy="466200"/>
                <a:chOff x="5647680" y="1141560"/>
                <a:chExt cx="634680" cy="466200"/>
              </a:xfrm>
            </p:grpSpPr>
            <p:sp>
              <p:nvSpPr>
                <p:cNvPr id="2482" name="직사각형 208"/>
                <p:cNvSpPr/>
                <p:nvPr/>
              </p:nvSpPr>
              <p:spPr>
                <a:xfrm>
                  <a:off x="5647680" y="1554120"/>
                  <a:ext cx="634680" cy="536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83" name="직선 화살표 연결선 14"/>
                <p:cNvSpPr/>
                <p:nvPr/>
              </p:nvSpPr>
              <p:spPr>
                <a:xfrm flipV="1">
                  <a:off x="5955840" y="1141200"/>
                  <a:ext cx="360" cy="2941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len="med" type="arrow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84" name="직사각형 535"/>
              <p:cNvSpPr/>
              <p:nvPr/>
            </p:nvSpPr>
            <p:spPr>
              <a:xfrm>
                <a:off x="6922800" y="5713560"/>
                <a:ext cx="101880" cy="32184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5" name="직선 연결선 19"/>
              <p:cNvSpPr/>
              <p:nvPr/>
            </p:nvSpPr>
            <p:spPr>
              <a:xfrm>
                <a:off x="4989960" y="5567400"/>
                <a:ext cx="1842120" cy="36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6" name="연결선: 꺾임 22"/>
              <p:cNvSpPr/>
              <p:nvPr/>
            </p:nvSpPr>
            <p:spPr>
              <a:xfrm>
                <a:off x="5911200" y="5567400"/>
                <a:ext cx="1010520" cy="306360"/>
              </a:xfrm>
              <a:prstGeom prst="bentConnector3">
                <a:avLst>
                  <a:gd name="adj1" fmla="val 1949"/>
                </a:avLst>
              </a:prstGeom>
              <a:noFill/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7" name="직선 화살표 연결선 536"/>
              <p:cNvSpPr/>
              <p:nvPr/>
            </p:nvSpPr>
            <p:spPr>
              <a:xfrm>
                <a:off x="1201680" y="4350600"/>
                <a:ext cx="1635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8" name="직선 연결선 537"/>
              <p:cNvSpPr/>
              <p:nvPr/>
            </p:nvSpPr>
            <p:spPr>
              <a:xfrm>
                <a:off x="2837520" y="3485160"/>
                <a:ext cx="360" cy="1920960"/>
              </a:xfrm>
              <a:prstGeom prst="line">
                <a:avLst/>
              </a:prstGeom>
              <a:ln w="38100">
                <a:solidFill>
                  <a:srgbClr val="000000"/>
                </a:solidFill>
                <a:headEnd len="med" type="oval" w="med"/>
                <a:tailEnd len="med" type="oval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89" name="그룹 538"/>
              <p:cNvGrpSpPr/>
              <p:nvPr/>
            </p:nvGrpSpPr>
            <p:grpSpPr>
              <a:xfrm>
                <a:off x="6930360" y="5527440"/>
                <a:ext cx="326520" cy="255240"/>
                <a:chOff x="6930360" y="5527440"/>
                <a:chExt cx="326520" cy="255240"/>
              </a:xfrm>
            </p:grpSpPr>
            <p:sp>
              <p:nvSpPr>
                <p:cNvPr id="2490" name="타원 179"/>
                <p:cNvSpPr/>
                <p:nvPr/>
              </p:nvSpPr>
              <p:spPr>
                <a:xfrm>
                  <a:off x="6974640" y="5534280"/>
                  <a:ext cx="248040" cy="248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1" name="TextBox 180"/>
                <p:cNvSpPr/>
                <p:nvPr/>
              </p:nvSpPr>
              <p:spPr>
                <a:xfrm>
                  <a:off x="6930360" y="5527440"/>
                  <a:ext cx="32652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  <p:sp>
            <p:nvSpPr>
              <p:cNvPr id="2492" name="TextBox 542"/>
              <p:cNvSpPr/>
              <p:nvPr/>
            </p:nvSpPr>
            <p:spPr>
              <a:xfrm>
                <a:off x="880200" y="3981960"/>
                <a:ext cx="182052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이전 슬라이드에서 이어짐</a:t>
                </a: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2493" name="그룹 551"/>
              <p:cNvGrpSpPr/>
              <p:nvPr/>
            </p:nvGrpSpPr>
            <p:grpSpPr>
              <a:xfrm>
                <a:off x="4734720" y="5252040"/>
                <a:ext cx="326520" cy="254880"/>
                <a:chOff x="4734720" y="5252040"/>
                <a:chExt cx="326520" cy="254880"/>
              </a:xfrm>
            </p:grpSpPr>
            <p:sp>
              <p:nvSpPr>
                <p:cNvPr id="2494" name="타원 179"/>
                <p:cNvSpPr/>
                <p:nvPr/>
              </p:nvSpPr>
              <p:spPr>
                <a:xfrm>
                  <a:off x="4779360" y="5258520"/>
                  <a:ext cx="248040" cy="248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5" name="TextBox 180"/>
                <p:cNvSpPr/>
                <p:nvPr/>
              </p:nvSpPr>
              <p:spPr>
                <a:xfrm>
                  <a:off x="4734720" y="5252040"/>
                  <a:ext cx="32652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496" name="그룹 93"/>
            <p:cNvGrpSpPr/>
            <p:nvPr/>
          </p:nvGrpSpPr>
          <p:grpSpPr>
            <a:xfrm>
              <a:off x="8403840" y="1565640"/>
              <a:ext cx="1172520" cy="5110560"/>
              <a:chOff x="8403840" y="1565640"/>
              <a:chExt cx="1172520" cy="5110560"/>
            </a:xfrm>
          </p:grpSpPr>
          <p:sp>
            <p:nvSpPr>
              <p:cNvPr id="2497" name="직선 화살표 연결선 564"/>
              <p:cNvSpPr/>
              <p:nvPr/>
            </p:nvSpPr>
            <p:spPr>
              <a:xfrm flipV="1">
                <a:off x="8424360" y="1565640"/>
                <a:ext cx="360" cy="1950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8" name="TextBox 567"/>
              <p:cNvSpPr/>
              <p:nvPr/>
            </p:nvSpPr>
            <p:spPr>
              <a:xfrm>
                <a:off x="8403840" y="4811040"/>
                <a:ext cx="117252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499" name="TextBox 573"/>
              <p:cNvSpPr/>
              <p:nvPr/>
            </p:nvSpPr>
            <p:spPr>
              <a:xfrm>
                <a:off x="8403840" y="2518200"/>
                <a:ext cx="117252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12m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500" name="직선 화살표 연결선 580"/>
              <p:cNvSpPr/>
              <p:nvPr/>
            </p:nvSpPr>
            <p:spPr>
              <a:xfrm flipV="1">
                <a:off x="8424360" y="3524760"/>
                <a:ext cx="360" cy="315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5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2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4" name="TextBox 586"/>
          <p:cNvSpPr/>
          <p:nvPr/>
        </p:nvSpPr>
        <p:spPr>
          <a:xfrm>
            <a:off x="10374480" y="341640"/>
            <a:ext cx="838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6" name="TextBox 58"/>
          <p:cNvSpPr/>
          <p:nvPr/>
        </p:nvSpPr>
        <p:spPr>
          <a:xfrm>
            <a:off x="1452960" y="993600"/>
            <a:ext cx="2233800" cy="13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화살표 방향으로 전진함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누르기 전 까지 정지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 속도는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초에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0.5m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직접 속도 보면서 수정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-0.1m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07" name="그룹 2"/>
          <p:cNvGrpSpPr/>
          <p:nvPr/>
        </p:nvGrpSpPr>
        <p:grpSpPr>
          <a:xfrm>
            <a:off x="279720" y="897120"/>
            <a:ext cx="1172160" cy="1532160"/>
            <a:chOff x="279720" y="897120"/>
            <a:chExt cx="1172160" cy="1532160"/>
          </a:xfrm>
        </p:grpSpPr>
        <p:sp>
          <p:nvSpPr>
            <p:cNvPr id="2508" name="직사각형 51"/>
            <p:cNvSpPr/>
            <p:nvPr/>
          </p:nvSpPr>
          <p:spPr>
            <a:xfrm>
              <a:off x="443520" y="1048680"/>
              <a:ext cx="718920" cy="107892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9" name="직선 화살표 연결선 54"/>
            <p:cNvSpPr/>
            <p:nvPr/>
          </p:nvSpPr>
          <p:spPr>
            <a:xfrm flipV="1">
              <a:off x="1163520" y="1571040"/>
              <a:ext cx="288360" cy="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33cccc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10" name="그룹 55"/>
            <p:cNvGrpSpPr/>
            <p:nvPr/>
          </p:nvGrpSpPr>
          <p:grpSpPr>
            <a:xfrm>
              <a:off x="279720" y="897120"/>
              <a:ext cx="326520" cy="254880"/>
              <a:chOff x="279720" y="897120"/>
              <a:chExt cx="326520" cy="254880"/>
            </a:xfrm>
          </p:grpSpPr>
          <p:sp>
            <p:nvSpPr>
              <p:cNvPr id="2511" name="타원 179"/>
              <p:cNvSpPr/>
              <p:nvPr/>
            </p:nvSpPr>
            <p:spPr>
              <a:xfrm>
                <a:off x="324360" y="903600"/>
                <a:ext cx="248040" cy="2484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2" name="TextBox 180"/>
              <p:cNvSpPr/>
              <p:nvPr/>
            </p:nvSpPr>
            <p:spPr>
              <a:xfrm>
                <a:off x="279720" y="897120"/>
                <a:ext cx="32652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513" name="TextBox 59"/>
            <p:cNvSpPr/>
            <p:nvPr/>
          </p:nvSpPr>
          <p:spPr>
            <a:xfrm>
              <a:off x="443520" y="2126520"/>
              <a:ext cx="916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28a3a0"/>
                  </a:solidFill>
                  <a:latin typeface="Arial"/>
                  <a:ea typeface="DejaVu Sans"/>
                </a:rPr>
                <a:t>4x6x0.1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514" name="그룹 8"/>
          <p:cNvGrpSpPr/>
          <p:nvPr/>
        </p:nvGrpSpPr>
        <p:grpSpPr>
          <a:xfrm>
            <a:off x="324720" y="2706480"/>
            <a:ext cx="1011960" cy="2504160"/>
            <a:chOff x="324720" y="2706480"/>
            <a:chExt cx="1011960" cy="2504160"/>
          </a:xfrm>
        </p:grpSpPr>
        <p:sp>
          <p:nvSpPr>
            <p:cNvPr id="2515" name="직사각형 157"/>
            <p:cNvSpPr/>
            <p:nvPr/>
          </p:nvSpPr>
          <p:spPr>
            <a:xfrm flipH="1">
              <a:off x="747360" y="3692520"/>
              <a:ext cx="50040" cy="17892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6" name="직사각형 157"/>
            <p:cNvSpPr/>
            <p:nvPr/>
          </p:nvSpPr>
          <p:spPr>
            <a:xfrm flipH="1">
              <a:off x="798480" y="2706480"/>
              <a:ext cx="50040" cy="215892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7" name="TextBox 62"/>
            <p:cNvSpPr/>
            <p:nvPr/>
          </p:nvSpPr>
          <p:spPr>
            <a:xfrm>
              <a:off x="324720" y="4907880"/>
              <a:ext cx="1011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ed7d31"/>
                  </a:solidFill>
                  <a:latin typeface="Arial"/>
                  <a:ea typeface="DejaVu Sans"/>
                </a:rPr>
                <a:t>0.1x12x8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518" name="그룹 63"/>
            <p:cNvGrpSpPr/>
            <p:nvPr/>
          </p:nvGrpSpPr>
          <p:grpSpPr>
            <a:xfrm>
              <a:off x="437040" y="3516840"/>
              <a:ext cx="326520" cy="255240"/>
              <a:chOff x="437040" y="3516840"/>
              <a:chExt cx="326520" cy="255240"/>
            </a:xfrm>
          </p:grpSpPr>
          <p:sp>
            <p:nvSpPr>
              <p:cNvPr id="2519" name="타원 179"/>
              <p:cNvSpPr/>
              <p:nvPr/>
            </p:nvSpPr>
            <p:spPr>
              <a:xfrm>
                <a:off x="481680" y="3523680"/>
                <a:ext cx="248040" cy="2484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0" name="TextBox 180"/>
              <p:cNvSpPr/>
              <p:nvPr/>
            </p:nvSpPr>
            <p:spPr>
              <a:xfrm>
                <a:off x="437040" y="3516840"/>
                <a:ext cx="32652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  <p:sp>
        <p:nvSpPr>
          <p:cNvPr id="2521" name="TextBox 66"/>
          <p:cNvSpPr/>
          <p:nvPr/>
        </p:nvSpPr>
        <p:spPr>
          <a:xfrm>
            <a:off x="1452960" y="3274560"/>
            <a:ext cx="332136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벽과 스위치가 붙어있는 형태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활성화하면 벽과 스위치가 추락하여 사라지며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,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발판이 이동하기 시작함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22" name="그룹 67"/>
          <p:cNvGrpSpPr/>
          <p:nvPr/>
        </p:nvGrpSpPr>
        <p:grpSpPr>
          <a:xfrm>
            <a:off x="324720" y="5330160"/>
            <a:ext cx="1011960" cy="1352880"/>
            <a:chOff x="324720" y="5330160"/>
            <a:chExt cx="1011960" cy="1352880"/>
          </a:xfrm>
        </p:grpSpPr>
        <p:sp>
          <p:nvSpPr>
            <p:cNvPr id="2523" name="직사각형 157"/>
            <p:cNvSpPr/>
            <p:nvPr/>
          </p:nvSpPr>
          <p:spPr>
            <a:xfrm flipH="1">
              <a:off x="637560" y="5330160"/>
              <a:ext cx="358920" cy="10789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4" name="TextBox 69"/>
            <p:cNvSpPr/>
            <p:nvPr/>
          </p:nvSpPr>
          <p:spPr>
            <a:xfrm>
              <a:off x="324720" y="6380280"/>
              <a:ext cx="1011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25" name="TextBox 70"/>
          <p:cNvSpPr/>
          <p:nvPr/>
        </p:nvSpPr>
        <p:spPr>
          <a:xfrm>
            <a:off x="1452960" y="5541120"/>
            <a:ext cx="33213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6" name="직선 연결선 6"/>
          <p:cNvSpPr/>
          <p:nvPr/>
        </p:nvSpPr>
        <p:spPr>
          <a:xfrm>
            <a:off x="5092560" y="219600"/>
            <a:ext cx="360" cy="646848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7" name="그룹 10"/>
          <p:cNvGrpSpPr/>
          <p:nvPr/>
        </p:nvGrpSpPr>
        <p:grpSpPr>
          <a:xfrm>
            <a:off x="5215680" y="513720"/>
            <a:ext cx="6843960" cy="1389600"/>
            <a:chOff x="5215680" y="513720"/>
            <a:chExt cx="6843960" cy="1389600"/>
          </a:xfrm>
        </p:grpSpPr>
        <p:grpSp>
          <p:nvGrpSpPr>
            <p:cNvPr id="2528" name="그룹 4"/>
            <p:cNvGrpSpPr/>
            <p:nvPr/>
          </p:nvGrpSpPr>
          <p:grpSpPr>
            <a:xfrm>
              <a:off x="5503320" y="888120"/>
              <a:ext cx="786240" cy="381600"/>
              <a:chOff x="5503320" y="888120"/>
              <a:chExt cx="786240" cy="381600"/>
            </a:xfrm>
          </p:grpSpPr>
          <p:sp>
            <p:nvSpPr>
              <p:cNvPr id="2529" name="직사각형 157"/>
              <p:cNvSpPr/>
              <p:nvPr/>
            </p:nvSpPr>
            <p:spPr>
              <a:xfrm flipH="1">
                <a:off x="5757480" y="1090800"/>
                <a:ext cx="178920" cy="178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0" name="직사각형 157"/>
              <p:cNvSpPr/>
              <p:nvPr/>
            </p:nvSpPr>
            <p:spPr>
              <a:xfrm flipH="1">
                <a:off x="6110280" y="1090800"/>
                <a:ext cx="178920" cy="1789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31" name="그룹 73"/>
              <p:cNvGrpSpPr/>
              <p:nvPr/>
            </p:nvGrpSpPr>
            <p:grpSpPr>
              <a:xfrm>
                <a:off x="5503320" y="888120"/>
                <a:ext cx="326520" cy="255240"/>
                <a:chOff x="5503320" y="888120"/>
                <a:chExt cx="326520" cy="255240"/>
              </a:xfrm>
            </p:grpSpPr>
            <p:sp>
              <p:nvSpPr>
                <p:cNvPr id="2532" name="타원 179"/>
                <p:cNvSpPr/>
                <p:nvPr/>
              </p:nvSpPr>
              <p:spPr>
                <a:xfrm>
                  <a:off x="5547960" y="894960"/>
                  <a:ext cx="248040" cy="248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33" name="TextBox 180"/>
                <p:cNvSpPr/>
                <p:nvPr/>
              </p:nvSpPr>
              <p:spPr>
                <a:xfrm>
                  <a:off x="5503320" y="888120"/>
                  <a:ext cx="32652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534" name="TextBox 80"/>
            <p:cNvSpPr/>
            <p:nvPr/>
          </p:nvSpPr>
          <p:spPr>
            <a:xfrm>
              <a:off x="6539400" y="701280"/>
              <a:ext cx="240012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두 버튼이 동시에 눌린 상태이면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535" name="그룹 81"/>
            <p:cNvGrpSpPr/>
            <p:nvPr/>
          </p:nvGrpSpPr>
          <p:grpSpPr>
            <a:xfrm>
              <a:off x="9403560" y="513720"/>
              <a:ext cx="67320" cy="1389600"/>
              <a:chOff x="9403560" y="513720"/>
              <a:chExt cx="67320" cy="1389600"/>
            </a:xfrm>
          </p:grpSpPr>
          <p:sp>
            <p:nvSpPr>
              <p:cNvPr id="2536" name="직사각형 157"/>
              <p:cNvSpPr/>
              <p:nvPr/>
            </p:nvSpPr>
            <p:spPr>
              <a:xfrm flipH="1">
                <a:off x="9403200" y="1203120"/>
                <a:ext cx="67320" cy="700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7" name="직사각형 157"/>
              <p:cNvSpPr/>
              <p:nvPr/>
            </p:nvSpPr>
            <p:spPr>
              <a:xfrm flipH="1">
                <a:off x="9403200" y="513720"/>
                <a:ext cx="67320" cy="7002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38" name="TextBox 85"/>
            <p:cNvSpPr/>
            <p:nvPr/>
          </p:nvSpPr>
          <p:spPr>
            <a:xfrm>
              <a:off x="9541080" y="701280"/>
              <a:ext cx="25185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39" name="TextBox 103"/>
            <p:cNvSpPr/>
            <p:nvPr/>
          </p:nvSpPr>
          <p:spPr>
            <a:xfrm>
              <a:off x="5215680" y="1296360"/>
              <a:ext cx="144576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540" name="그룹 11"/>
          <p:cNvGrpSpPr/>
          <p:nvPr/>
        </p:nvGrpSpPr>
        <p:grpSpPr>
          <a:xfrm>
            <a:off x="5176440" y="2175480"/>
            <a:ext cx="6883200" cy="1489680"/>
            <a:chOff x="5176440" y="2175480"/>
            <a:chExt cx="6883200" cy="1489680"/>
          </a:xfrm>
        </p:grpSpPr>
        <p:sp>
          <p:nvSpPr>
            <p:cNvPr id="2541" name="직사각형 157"/>
            <p:cNvSpPr/>
            <p:nvPr/>
          </p:nvSpPr>
          <p:spPr>
            <a:xfrm flipH="1">
              <a:off x="5718600" y="2588040"/>
              <a:ext cx="178920" cy="17892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2" name="직사각형 157"/>
            <p:cNvSpPr/>
            <p:nvPr/>
          </p:nvSpPr>
          <p:spPr>
            <a:xfrm flipH="1">
              <a:off x="6071040" y="2588040"/>
              <a:ext cx="178920" cy="17892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3" name="직사각형 157"/>
            <p:cNvSpPr/>
            <p:nvPr/>
          </p:nvSpPr>
          <p:spPr>
            <a:xfrm flipH="1">
              <a:off x="5718600" y="2936160"/>
              <a:ext cx="178920" cy="17892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4" name="직사각형 157"/>
            <p:cNvSpPr/>
            <p:nvPr/>
          </p:nvSpPr>
          <p:spPr>
            <a:xfrm flipH="1">
              <a:off x="6071040" y="2936160"/>
              <a:ext cx="178920" cy="17892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45" name="그룹 92"/>
            <p:cNvGrpSpPr/>
            <p:nvPr/>
          </p:nvGrpSpPr>
          <p:grpSpPr>
            <a:xfrm>
              <a:off x="9426600" y="2175480"/>
              <a:ext cx="44640" cy="1489680"/>
              <a:chOff x="9426600" y="2175480"/>
              <a:chExt cx="44640" cy="1489680"/>
            </a:xfrm>
          </p:grpSpPr>
          <p:sp>
            <p:nvSpPr>
              <p:cNvPr id="2546" name="직사각형 157"/>
              <p:cNvSpPr/>
              <p:nvPr/>
            </p:nvSpPr>
            <p:spPr>
              <a:xfrm flipH="1">
                <a:off x="9426600" y="2914560"/>
                <a:ext cx="44640" cy="75060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7" name="직사각형 157"/>
              <p:cNvSpPr/>
              <p:nvPr/>
            </p:nvSpPr>
            <p:spPr>
              <a:xfrm flipH="1">
                <a:off x="9426600" y="2175480"/>
                <a:ext cx="44640" cy="75060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48" name="그룹 98"/>
            <p:cNvGrpSpPr/>
            <p:nvPr/>
          </p:nvGrpSpPr>
          <p:grpSpPr>
            <a:xfrm>
              <a:off x="5503320" y="2406600"/>
              <a:ext cx="326520" cy="255240"/>
              <a:chOff x="5503320" y="2406600"/>
              <a:chExt cx="326520" cy="255240"/>
            </a:xfrm>
          </p:grpSpPr>
          <p:sp>
            <p:nvSpPr>
              <p:cNvPr id="2549" name="타원 179"/>
              <p:cNvSpPr/>
              <p:nvPr/>
            </p:nvSpPr>
            <p:spPr>
              <a:xfrm>
                <a:off x="5547960" y="2413440"/>
                <a:ext cx="248040" cy="2484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0" name="TextBox 180"/>
              <p:cNvSpPr/>
              <p:nvPr/>
            </p:nvSpPr>
            <p:spPr>
              <a:xfrm>
                <a:off x="5503320" y="2406600"/>
                <a:ext cx="32652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551" name="TextBox 101"/>
            <p:cNvSpPr/>
            <p:nvPr/>
          </p:nvSpPr>
          <p:spPr>
            <a:xfrm>
              <a:off x="6539400" y="2325240"/>
              <a:ext cx="240012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네 버튼이 동시에 눌린 상태이면 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52" name="TextBox 102"/>
            <p:cNvSpPr/>
            <p:nvPr/>
          </p:nvSpPr>
          <p:spPr>
            <a:xfrm>
              <a:off x="9541080" y="2338560"/>
              <a:ext cx="25185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53" name="TextBox 104"/>
            <p:cNvSpPr/>
            <p:nvPr/>
          </p:nvSpPr>
          <p:spPr>
            <a:xfrm>
              <a:off x="5176440" y="3139920"/>
              <a:ext cx="144576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554" name="그룹 13"/>
          <p:cNvGrpSpPr/>
          <p:nvPr/>
        </p:nvGrpSpPr>
        <p:grpSpPr>
          <a:xfrm>
            <a:off x="5697360" y="4111920"/>
            <a:ext cx="3561840" cy="509400"/>
            <a:chOff x="5697360" y="4111920"/>
            <a:chExt cx="3561840" cy="509400"/>
          </a:xfrm>
        </p:grpSpPr>
        <p:grpSp>
          <p:nvGrpSpPr>
            <p:cNvPr id="2555" name="그룹 9"/>
            <p:cNvGrpSpPr/>
            <p:nvPr/>
          </p:nvGrpSpPr>
          <p:grpSpPr>
            <a:xfrm>
              <a:off x="5697360" y="4111920"/>
              <a:ext cx="404640" cy="361800"/>
              <a:chOff x="5697360" y="4111920"/>
              <a:chExt cx="404640" cy="361800"/>
            </a:xfrm>
          </p:grpSpPr>
          <p:sp>
            <p:nvSpPr>
              <p:cNvPr id="2556" name="타원 105"/>
              <p:cNvSpPr/>
              <p:nvPr/>
            </p:nvSpPr>
            <p:spPr>
              <a:xfrm>
                <a:off x="6017040" y="4388760"/>
                <a:ext cx="84960" cy="849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57" name="그룹 106"/>
              <p:cNvGrpSpPr/>
              <p:nvPr/>
            </p:nvGrpSpPr>
            <p:grpSpPr>
              <a:xfrm>
                <a:off x="5697360" y="4111920"/>
                <a:ext cx="326520" cy="255240"/>
                <a:chOff x="5697360" y="4111920"/>
                <a:chExt cx="326520" cy="255240"/>
              </a:xfrm>
            </p:grpSpPr>
            <p:sp>
              <p:nvSpPr>
                <p:cNvPr id="2558" name="타원 179"/>
                <p:cNvSpPr/>
                <p:nvPr/>
              </p:nvSpPr>
              <p:spPr>
                <a:xfrm>
                  <a:off x="5742000" y="4118760"/>
                  <a:ext cx="248040" cy="2484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59" name="TextBox 180"/>
                <p:cNvSpPr/>
                <p:nvPr/>
              </p:nvSpPr>
              <p:spPr>
                <a:xfrm>
                  <a:off x="5697360" y="4111920"/>
                  <a:ext cx="32652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560" name="TextBox 109"/>
            <p:cNvSpPr/>
            <p:nvPr/>
          </p:nvSpPr>
          <p:spPr>
            <a:xfrm>
              <a:off x="6539400" y="4166640"/>
              <a:ext cx="27198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레이저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561" name="그룹 1"/>
          <p:cNvGrpSpPr/>
          <p:nvPr/>
        </p:nvGrpSpPr>
        <p:grpSpPr>
          <a:xfrm>
            <a:off x="5579640" y="5119920"/>
            <a:ext cx="3679560" cy="1563120"/>
            <a:chOff x="5579640" y="5119920"/>
            <a:chExt cx="3679560" cy="1563120"/>
          </a:xfrm>
        </p:grpSpPr>
        <p:sp>
          <p:nvSpPr>
            <p:cNvPr id="2562" name="직사각형 157"/>
            <p:cNvSpPr/>
            <p:nvPr/>
          </p:nvSpPr>
          <p:spPr>
            <a:xfrm flipH="1">
              <a:off x="5938200" y="5119920"/>
              <a:ext cx="240480" cy="127512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3" name="TextBox 111"/>
            <p:cNvSpPr/>
            <p:nvPr/>
          </p:nvSpPr>
          <p:spPr>
            <a:xfrm>
              <a:off x="6539400" y="5559480"/>
              <a:ext cx="27198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1.2m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64" name="TextBox 76"/>
            <p:cNvSpPr/>
            <p:nvPr/>
          </p:nvSpPr>
          <p:spPr>
            <a:xfrm>
              <a:off x="5579640" y="6380280"/>
              <a:ext cx="1011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2060"/>
                  </a:solidFill>
                  <a:latin typeface="Arial"/>
                  <a:ea typeface="DejaVu Sans"/>
                </a:rPr>
                <a:t>2x30x10.8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65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7" name="TextBox 8"/>
          <p:cNvSpPr/>
          <p:nvPr/>
        </p:nvSpPr>
        <p:spPr>
          <a:xfrm>
            <a:off x="9697680" y="527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8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9" name="직사각형 148"/>
          <p:cNvSpPr/>
          <p:nvPr/>
        </p:nvSpPr>
        <p:spPr>
          <a:xfrm>
            <a:off x="924840" y="1189080"/>
            <a:ext cx="8451360" cy="71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0" name="직사각형 148"/>
          <p:cNvSpPr/>
          <p:nvPr/>
        </p:nvSpPr>
        <p:spPr>
          <a:xfrm>
            <a:off x="924840" y="1909080"/>
            <a:ext cx="8451360" cy="3958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1" name="직사각형 148"/>
          <p:cNvSpPr/>
          <p:nvPr/>
        </p:nvSpPr>
        <p:spPr>
          <a:xfrm>
            <a:off x="924840" y="5869080"/>
            <a:ext cx="8451360" cy="71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2" name="직선 화살표 연결선 4"/>
          <p:cNvSpPr/>
          <p:nvPr/>
        </p:nvSpPr>
        <p:spPr>
          <a:xfrm>
            <a:off x="752040" y="1188720"/>
            <a:ext cx="36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3" name="TextBox 23"/>
          <p:cNvSpPr/>
          <p:nvPr/>
        </p:nvSpPr>
        <p:spPr>
          <a:xfrm>
            <a:off x="323640" y="1442160"/>
            <a:ext cx="392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4" name="직선 화살표 연결선 24"/>
          <p:cNvSpPr/>
          <p:nvPr/>
        </p:nvSpPr>
        <p:spPr>
          <a:xfrm>
            <a:off x="752040" y="1937880"/>
            <a:ext cx="360" cy="38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5" name="TextBox 25"/>
          <p:cNvSpPr/>
          <p:nvPr/>
        </p:nvSpPr>
        <p:spPr>
          <a:xfrm>
            <a:off x="323280" y="3746520"/>
            <a:ext cx="47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6" name="직선 화살표 연결선 28"/>
          <p:cNvSpPr/>
          <p:nvPr/>
        </p:nvSpPr>
        <p:spPr>
          <a:xfrm>
            <a:off x="752040" y="5872320"/>
            <a:ext cx="36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7" name="TextBox 29"/>
          <p:cNvSpPr/>
          <p:nvPr/>
        </p:nvSpPr>
        <p:spPr>
          <a:xfrm>
            <a:off x="373320" y="5787720"/>
            <a:ext cx="392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8" name="직사각형 3"/>
          <p:cNvSpPr/>
          <p:nvPr/>
        </p:nvSpPr>
        <p:spPr>
          <a:xfrm>
            <a:off x="932040" y="3344760"/>
            <a:ext cx="718920" cy="1078920"/>
          </a:xfrm>
          <a:prstGeom prst="rect">
            <a:avLst/>
          </a:prstGeom>
          <a:solidFill>
            <a:srgbClr val="33cccc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직선 화살표 연결선 12"/>
          <p:cNvSpPr/>
          <p:nvPr/>
        </p:nvSpPr>
        <p:spPr>
          <a:xfrm flipV="1">
            <a:off x="1703160" y="3867120"/>
            <a:ext cx="28836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3cccc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0" name="직사각형 157"/>
          <p:cNvSpPr/>
          <p:nvPr/>
        </p:nvSpPr>
        <p:spPr>
          <a:xfrm flipH="1">
            <a:off x="1599840" y="3777840"/>
            <a:ext cx="50040" cy="17892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1" name="직사각형 157"/>
          <p:cNvSpPr/>
          <p:nvPr/>
        </p:nvSpPr>
        <p:spPr>
          <a:xfrm flipH="1">
            <a:off x="1650600" y="2791800"/>
            <a:ext cx="50040" cy="215892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2" name="TextBox 50"/>
          <p:cNvSpPr/>
          <p:nvPr/>
        </p:nvSpPr>
        <p:spPr>
          <a:xfrm>
            <a:off x="3984840" y="5518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17m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83" name="그룹 16"/>
          <p:cNvGrpSpPr/>
          <p:nvPr/>
        </p:nvGrpSpPr>
        <p:grpSpPr>
          <a:xfrm>
            <a:off x="3675960" y="2999880"/>
            <a:ext cx="1011960" cy="1406880"/>
            <a:chOff x="3675960" y="2999880"/>
            <a:chExt cx="1011960" cy="1406880"/>
          </a:xfrm>
        </p:grpSpPr>
        <p:sp>
          <p:nvSpPr>
            <p:cNvPr id="2584" name="직사각형 157"/>
            <p:cNvSpPr/>
            <p:nvPr/>
          </p:nvSpPr>
          <p:spPr>
            <a:xfrm flipH="1">
              <a:off x="3988800" y="3327840"/>
              <a:ext cx="358920" cy="10789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5" name="TextBox 15"/>
            <p:cNvSpPr/>
            <p:nvPr/>
          </p:nvSpPr>
          <p:spPr>
            <a:xfrm>
              <a:off x="3675960" y="2999880"/>
              <a:ext cx="1011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86" name="TextBox 54"/>
          <p:cNvSpPr/>
          <p:nvPr/>
        </p:nvSpPr>
        <p:spPr>
          <a:xfrm>
            <a:off x="5154840" y="5518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7" name="직선 화살표 연결선 59"/>
          <p:cNvSpPr/>
          <p:nvPr/>
        </p:nvSpPr>
        <p:spPr>
          <a:xfrm>
            <a:off x="5154840" y="1212480"/>
            <a:ext cx="360" cy="537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8" name="TextBox 60"/>
          <p:cNvSpPr/>
          <p:nvPr/>
        </p:nvSpPr>
        <p:spPr>
          <a:xfrm>
            <a:off x="5200920" y="1162080"/>
            <a:ext cx="98388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부터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3.5m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까지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마다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89" name="TextBox 63"/>
          <p:cNvSpPr/>
          <p:nvPr/>
        </p:nvSpPr>
        <p:spPr>
          <a:xfrm>
            <a:off x="785520" y="3023640"/>
            <a:ext cx="1011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28a3a0"/>
                </a:solidFill>
                <a:latin typeface="Arial"/>
                <a:ea typeface="DejaVu Sans"/>
              </a:rPr>
              <a:t>4x6x0.1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0" name="TextBox 64"/>
          <p:cNvSpPr/>
          <p:nvPr/>
        </p:nvSpPr>
        <p:spPr>
          <a:xfrm>
            <a:off x="1176840" y="2480040"/>
            <a:ext cx="1011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d7d31"/>
                </a:solidFill>
                <a:latin typeface="Arial"/>
                <a:ea typeface="DejaVu Sans"/>
              </a:rPr>
              <a:t>0.1x12x8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1" name="직사각형 157"/>
          <p:cNvSpPr/>
          <p:nvPr/>
        </p:nvSpPr>
        <p:spPr>
          <a:xfrm flipH="1">
            <a:off x="5976720" y="6216120"/>
            <a:ext cx="178920" cy="1789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2" name="TextBox 70"/>
          <p:cNvSpPr/>
          <p:nvPr/>
        </p:nvSpPr>
        <p:spPr>
          <a:xfrm>
            <a:off x="5960520" y="5518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3" name="직사각형 157"/>
          <p:cNvSpPr/>
          <p:nvPr/>
        </p:nvSpPr>
        <p:spPr>
          <a:xfrm flipH="1">
            <a:off x="6329520" y="6216120"/>
            <a:ext cx="178920" cy="1789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94" name="그룹 36"/>
          <p:cNvGrpSpPr/>
          <p:nvPr/>
        </p:nvGrpSpPr>
        <p:grpSpPr>
          <a:xfrm>
            <a:off x="6866640" y="1196640"/>
            <a:ext cx="44640" cy="5387040"/>
            <a:chOff x="6866640" y="1196640"/>
            <a:chExt cx="44640" cy="5387040"/>
          </a:xfrm>
        </p:grpSpPr>
        <p:sp>
          <p:nvSpPr>
            <p:cNvPr id="2595" name="직사각형 157"/>
            <p:cNvSpPr/>
            <p:nvPr/>
          </p:nvSpPr>
          <p:spPr>
            <a:xfrm flipH="1">
              <a:off x="6866640" y="3867840"/>
              <a:ext cx="44640" cy="27158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6" name="직사각형 157"/>
            <p:cNvSpPr/>
            <p:nvPr/>
          </p:nvSpPr>
          <p:spPr>
            <a:xfrm flipH="1">
              <a:off x="6866640" y="1196640"/>
              <a:ext cx="44640" cy="27158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97" name="직사각형 157"/>
          <p:cNvSpPr/>
          <p:nvPr/>
        </p:nvSpPr>
        <p:spPr>
          <a:xfrm flipH="1">
            <a:off x="7615800" y="1286280"/>
            <a:ext cx="178920" cy="17892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8" name="직사각형 157"/>
          <p:cNvSpPr/>
          <p:nvPr/>
        </p:nvSpPr>
        <p:spPr>
          <a:xfrm flipH="1">
            <a:off x="7968600" y="1286280"/>
            <a:ext cx="178920" cy="17892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9" name="직사각형 157"/>
          <p:cNvSpPr/>
          <p:nvPr/>
        </p:nvSpPr>
        <p:spPr>
          <a:xfrm flipH="1">
            <a:off x="7615800" y="1634400"/>
            <a:ext cx="178920" cy="17892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0" name="직사각형 157"/>
          <p:cNvSpPr/>
          <p:nvPr/>
        </p:nvSpPr>
        <p:spPr>
          <a:xfrm flipH="1">
            <a:off x="7968600" y="1634400"/>
            <a:ext cx="178920" cy="17892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01" name="그룹 92"/>
          <p:cNvGrpSpPr/>
          <p:nvPr/>
        </p:nvGrpSpPr>
        <p:grpSpPr>
          <a:xfrm>
            <a:off x="8502480" y="1196640"/>
            <a:ext cx="44640" cy="5387040"/>
            <a:chOff x="8502480" y="1196640"/>
            <a:chExt cx="44640" cy="5387040"/>
          </a:xfrm>
        </p:grpSpPr>
        <p:sp>
          <p:nvSpPr>
            <p:cNvPr id="2602" name="직사각형 157"/>
            <p:cNvSpPr/>
            <p:nvPr/>
          </p:nvSpPr>
          <p:spPr>
            <a:xfrm flipH="1">
              <a:off x="8502480" y="3867840"/>
              <a:ext cx="44640" cy="27158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3" name="직사각형 157"/>
            <p:cNvSpPr/>
            <p:nvPr/>
          </p:nvSpPr>
          <p:spPr>
            <a:xfrm flipH="1">
              <a:off x="8502480" y="1196640"/>
              <a:ext cx="44640" cy="271584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4" name="직사각형 43"/>
          <p:cNvSpPr/>
          <p:nvPr/>
        </p:nvSpPr>
        <p:spPr>
          <a:xfrm>
            <a:off x="8907120" y="1077480"/>
            <a:ext cx="623520" cy="562320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5" name="TextBox 105"/>
          <p:cNvSpPr/>
          <p:nvPr/>
        </p:nvSpPr>
        <p:spPr>
          <a:xfrm>
            <a:off x="6882120" y="5518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6" name="TextBox 106"/>
          <p:cNvSpPr/>
          <p:nvPr/>
        </p:nvSpPr>
        <p:spPr>
          <a:xfrm>
            <a:off x="7611480" y="5518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7" name="TextBox 107"/>
          <p:cNvSpPr/>
          <p:nvPr/>
        </p:nvSpPr>
        <p:spPr>
          <a:xfrm>
            <a:off x="8517960" y="5518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8" name="TextBox 109"/>
          <p:cNvSpPr/>
          <p:nvPr/>
        </p:nvSpPr>
        <p:spPr>
          <a:xfrm>
            <a:off x="2814840" y="5518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10.5m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609" name="그룹 52"/>
          <p:cNvGrpSpPr/>
          <p:nvPr/>
        </p:nvGrpSpPr>
        <p:grpSpPr>
          <a:xfrm>
            <a:off x="838440" y="3282480"/>
            <a:ext cx="326520" cy="255240"/>
            <a:chOff x="838440" y="3282480"/>
            <a:chExt cx="326520" cy="255240"/>
          </a:xfrm>
        </p:grpSpPr>
        <p:sp>
          <p:nvSpPr>
            <p:cNvPr id="2610" name="타원 179"/>
            <p:cNvSpPr/>
            <p:nvPr/>
          </p:nvSpPr>
          <p:spPr>
            <a:xfrm>
              <a:off x="883080" y="32893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1" name="TextBox 180"/>
            <p:cNvSpPr/>
            <p:nvPr/>
          </p:nvSpPr>
          <p:spPr>
            <a:xfrm>
              <a:off x="838440" y="32824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2" name="그룹 56"/>
          <p:cNvGrpSpPr/>
          <p:nvPr/>
        </p:nvGrpSpPr>
        <p:grpSpPr>
          <a:xfrm>
            <a:off x="6414480" y="5945760"/>
            <a:ext cx="326520" cy="255240"/>
            <a:chOff x="6414480" y="5945760"/>
            <a:chExt cx="326520" cy="255240"/>
          </a:xfrm>
        </p:grpSpPr>
        <p:sp>
          <p:nvSpPr>
            <p:cNvPr id="2613" name="타원 179"/>
            <p:cNvSpPr/>
            <p:nvPr/>
          </p:nvSpPr>
          <p:spPr>
            <a:xfrm>
              <a:off x="6459120" y="59526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4" name="TextBox 180"/>
            <p:cNvSpPr/>
            <p:nvPr/>
          </p:nvSpPr>
          <p:spPr>
            <a:xfrm>
              <a:off x="6414480" y="59457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5" name="그룹 61"/>
          <p:cNvGrpSpPr/>
          <p:nvPr/>
        </p:nvGrpSpPr>
        <p:grpSpPr>
          <a:xfrm>
            <a:off x="1323720" y="3602160"/>
            <a:ext cx="326520" cy="255240"/>
            <a:chOff x="1323720" y="3602160"/>
            <a:chExt cx="326520" cy="255240"/>
          </a:xfrm>
        </p:grpSpPr>
        <p:sp>
          <p:nvSpPr>
            <p:cNvPr id="2616" name="타원 179"/>
            <p:cNvSpPr/>
            <p:nvPr/>
          </p:nvSpPr>
          <p:spPr>
            <a:xfrm>
              <a:off x="1368360" y="36090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7" name="TextBox 180"/>
            <p:cNvSpPr/>
            <p:nvPr/>
          </p:nvSpPr>
          <p:spPr>
            <a:xfrm>
              <a:off x="1323720" y="36021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8" name="그룹 68"/>
          <p:cNvGrpSpPr/>
          <p:nvPr/>
        </p:nvGrpSpPr>
        <p:grpSpPr>
          <a:xfrm>
            <a:off x="7400520" y="1104840"/>
            <a:ext cx="326520" cy="255240"/>
            <a:chOff x="7400520" y="1104840"/>
            <a:chExt cx="326520" cy="255240"/>
          </a:xfrm>
        </p:grpSpPr>
        <p:sp>
          <p:nvSpPr>
            <p:cNvPr id="2619" name="타원 179"/>
            <p:cNvSpPr/>
            <p:nvPr/>
          </p:nvSpPr>
          <p:spPr>
            <a:xfrm>
              <a:off x="7445160" y="111168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0" name="TextBox 180"/>
            <p:cNvSpPr/>
            <p:nvPr/>
          </p:nvSpPr>
          <p:spPr>
            <a:xfrm>
              <a:off x="7400520" y="11048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621" name="직선 연결선 2"/>
          <p:cNvSpPr/>
          <p:nvPr/>
        </p:nvSpPr>
        <p:spPr>
          <a:xfrm flipV="1">
            <a:off x="281448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2" name="직선 연결선 73"/>
          <p:cNvSpPr/>
          <p:nvPr/>
        </p:nvSpPr>
        <p:spPr>
          <a:xfrm flipV="1">
            <a:off x="3984480" y="690480"/>
            <a:ext cx="360" cy="2309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3" name="TextBox 62"/>
          <p:cNvSpPr/>
          <p:nvPr/>
        </p:nvSpPr>
        <p:spPr>
          <a:xfrm>
            <a:off x="3232440" y="1188360"/>
            <a:ext cx="10980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가로 간격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24" name="직선 연결선 74"/>
          <p:cNvSpPr/>
          <p:nvPr/>
        </p:nvSpPr>
        <p:spPr>
          <a:xfrm flipV="1">
            <a:off x="5150880" y="690480"/>
            <a:ext cx="360" cy="506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직선 연결선 76"/>
          <p:cNvSpPr/>
          <p:nvPr/>
        </p:nvSpPr>
        <p:spPr>
          <a:xfrm flipV="1">
            <a:off x="5977800" y="690480"/>
            <a:ext cx="360" cy="55072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직선 연결선 77"/>
          <p:cNvSpPr/>
          <p:nvPr/>
        </p:nvSpPr>
        <p:spPr>
          <a:xfrm flipV="1">
            <a:off x="7620840" y="69048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7" name="직선 연결선 81"/>
          <p:cNvSpPr/>
          <p:nvPr/>
        </p:nvSpPr>
        <p:spPr>
          <a:xfrm flipV="1">
            <a:off x="686700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직선 연결선 83"/>
          <p:cNvSpPr/>
          <p:nvPr/>
        </p:nvSpPr>
        <p:spPr>
          <a:xfrm flipV="1">
            <a:off x="8503200" y="74592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직선 연결선 27"/>
          <p:cNvSpPr/>
          <p:nvPr/>
        </p:nvSpPr>
        <p:spPr>
          <a:xfrm flipH="1">
            <a:off x="520560" y="2787480"/>
            <a:ext cx="1131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0" name="TextBox 95"/>
          <p:cNvSpPr/>
          <p:nvPr/>
        </p:nvSpPr>
        <p:spPr>
          <a:xfrm>
            <a:off x="-116280" y="261540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1" name="TextBox 96"/>
          <p:cNvSpPr/>
          <p:nvPr/>
        </p:nvSpPr>
        <p:spPr>
          <a:xfrm>
            <a:off x="-87480" y="320652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2" name="직선 연결선 97"/>
          <p:cNvSpPr/>
          <p:nvPr/>
        </p:nvSpPr>
        <p:spPr>
          <a:xfrm flipH="1">
            <a:off x="551520" y="3344760"/>
            <a:ext cx="335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3" name="직선 연결선 98"/>
          <p:cNvSpPr/>
          <p:nvPr/>
        </p:nvSpPr>
        <p:spPr>
          <a:xfrm flipH="1">
            <a:off x="1702800" y="3344760"/>
            <a:ext cx="2281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4" name="직선 화살표 연결선 41"/>
          <p:cNvSpPr/>
          <p:nvPr/>
        </p:nvSpPr>
        <p:spPr>
          <a:xfrm>
            <a:off x="2814840" y="1212480"/>
            <a:ext cx="360" cy="537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5" name="직선 화살표 연결선 46"/>
          <p:cNvSpPr/>
          <p:nvPr/>
        </p:nvSpPr>
        <p:spPr>
          <a:xfrm>
            <a:off x="3000240" y="1212480"/>
            <a:ext cx="360" cy="537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직선 화살표 연결선 47"/>
          <p:cNvSpPr/>
          <p:nvPr/>
        </p:nvSpPr>
        <p:spPr>
          <a:xfrm>
            <a:off x="3174840" y="1212480"/>
            <a:ext cx="360" cy="537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직사각형 23"/>
          <p:cNvSpPr/>
          <p:nvPr/>
        </p:nvSpPr>
        <p:spPr>
          <a:xfrm>
            <a:off x="10569600" y="21056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직사각형 24"/>
          <p:cNvSpPr/>
          <p:nvPr/>
        </p:nvSpPr>
        <p:spPr>
          <a:xfrm>
            <a:off x="10569600" y="11620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9" name="TextBox 6"/>
          <p:cNvSpPr/>
          <p:nvPr/>
        </p:nvSpPr>
        <p:spPr>
          <a:xfrm>
            <a:off x="11066040" y="2105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0" name="TextBox 7"/>
          <p:cNvSpPr/>
          <p:nvPr/>
        </p:nvSpPr>
        <p:spPr>
          <a:xfrm>
            <a:off x="11066040" y="11653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1" name="TextBox 12"/>
          <p:cNvSpPr/>
          <p:nvPr/>
        </p:nvSpPr>
        <p:spPr>
          <a:xfrm>
            <a:off x="9679320" y="2105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2" name="TextBox 13"/>
          <p:cNvSpPr/>
          <p:nvPr/>
        </p:nvSpPr>
        <p:spPr>
          <a:xfrm>
            <a:off x="9679320" y="11653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3" name="직사각형 234"/>
          <p:cNvSpPr/>
          <p:nvPr/>
        </p:nvSpPr>
        <p:spPr>
          <a:xfrm rot="5400000">
            <a:off x="752400" y="3839400"/>
            <a:ext cx="358920" cy="5868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4" name="타원 209"/>
          <p:cNvSpPr/>
          <p:nvPr/>
        </p:nvSpPr>
        <p:spPr>
          <a:xfrm>
            <a:off x="738360" y="3552840"/>
            <a:ext cx="204120" cy="2044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2645" name="그룹 113"/>
          <p:cNvGrpSpPr/>
          <p:nvPr/>
        </p:nvGrpSpPr>
        <p:grpSpPr>
          <a:xfrm>
            <a:off x="2523960" y="1043280"/>
            <a:ext cx="326520" cy="255240"/>
            <a:chOff x="2523960" y="1043280"/>
            <a:chExt cx="326520" cy="255240"/>
          </a:xfrm>
        </p:grpSpPr>
        <p:sp>
          <p:nvSpPr>
            <p:cNvPr id="2646" name="타원 179"/>
            <p:cNvSpPr/>
            <p:nvPr/>
          </p:nvSpPr>
          <p:spPr>
            <a:xfrm>
              <a:off x="2568600" y="10501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7" name="TextBox 180"/>
            <p:cNvSpPr/>
            <p:nvPr/>
          </p:nvSpPr>
          <p:spPr>
            <a:xfrm>
              <a:off x="2523960" y="10432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648" name="직사각형 23"/>
          <p:cNvSpPr/>
          <p:nvPr/>
        </p:nvSpPr>
        <p:spPr>
          <a:xfrm>
            <a:off x="9772560" y="2924640"/>
            <a:ext cx="457920" cy="45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9" name="TextBox 6"/>
          <p:cNvSpPr/>
          <p:nvPr/>
        </p:nvSpPr>
        <p:spPr>
          <a:xfrm>
            <a:off x="10266840" y="2924640"/>
            <a:ext cx="186228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0" name="TextBox 120"/>
          <p:cNvSpPr/>
          <p:nvPr/>
        </p:nvSpPr>
        <p:spPr>
          <a:xfrm>
            <a:off x="-13680" y="60645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1" name="직선 연결선 121"/>
          <p:cNvSpPr/>
          <p:nvPr/>
        </p:nvSpPr>
        <p:spPr>
          <a:xfrm flipH="1">
            <a:off x="599400" y="6221880"/>
            <a:ext cx="53683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직선 연결선 110"/>
          <p:cNvSpPr/>
          <p:nvPr/>
        </p:nvSpPr>
        <p:spPr>
          <a:xfrm flipV="1">
            <a:off x="931680" y="939240"/>
            <a:ext cx="360" cy="249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3" name="TextBox 112"/>
          <p:cNvSpPr/>
          <p:nvPr/>
        </p:nvSpPr>
        <p:spPr>
          <a:xfrm>
            <a:off x="932400" y="8715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4" name="직선 연결선 116"/>
          <p:cNvSpPr/>
          <p:nvPr/>
        </p:nvSpPr>
        <p:spPr>
          <a:xfrm flipH="1">
            <a:off x="580680" y="1188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TextBox 122"/>
          <p:cNvSpPr/>
          <p:nvPr/>
        </p:nvSpPr>
        <p:spPr>
          <a:xfrm>
            <a:off x="-43200" y="10407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6" name="직선 연결선 124"/>
          <p:cNvSpPr/>
          <p:nvPr/>
        </p:nvSpPr>
        <p:spPr>
          <a:xfrm flipV="1">
            <a:off x="7900560" y="551880"/>
            <a:ext cx="249120" cy="765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7" name="TextBox 125"/>
          <p:cNvSpPr/>
          <p:nvPr/>
        </p:nvSpPr>
        <p:spPr>
          <a:xfrm>
            <a:off x="8009640" y="277560"/>
            <a:ext cx="1463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 사이 간격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그룹 96"/>
          <p:cNvGrpSpPr/>
          <p:nvPr/>
        </p:nvGrpSpPr>
        <p:grpSpPr>
          <a:xfrm>
            <a:off x="8449200" y="3308400"/>
            <a:ext cx="1486800" cy="3396960"/>
            <a:chOff x="8449200" y="3308400"/>
            <a:chExt cx="1486800" cy="3396960"/>
          </a:xfrm>
        </p:grpSpPr>
        <p:grpSp>
          <p:nvGrpSpPr>
            <p:cNvPr id="2659" name="그룹 95"/>
            <p:cNvGrpSpPr/>
            <p:nvPr/>
          </p:nvGrpSpPr>
          <p:grpSpPr>
            <a:xfrm>
              <a:off x="8449200" y="3308400"/>
              <a:ext cx="1486800" cy="3396960"/>
              <a:chOff x="8449200" y="3308400"/>
              <a:chExt cx="1486800" cy="3396960"/>
            </a:xfrm>
          </p:grpSpPr>
          <p:pic>
            <p:nvPicPr>
              <p:cNvPr id="2660" name="그림 91" descr=""/>
              <p:cNvPicPr/>
              <p:nvPr/>
            </p:nvPicPr>
            <p:blipFill>
              <a:blip r:embed="rId1"/>
              <a:stretch/>
            </p:blipFill>
            <p:spPr>
              <a:xfrm>
                <a:off x="8460360" y="3308400"/>
                <a:ext cx="1475640" cy="3396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61" name="직사각형 144"/>
              <p:cNvSpPr/>
              <p:nvPr/>
            </p:nvSpPr>
            <p:spPr>
              <a:xfrm>
                <a:off x="8449200" y="3580200"/>
                <a:ext cx="477000" cy="3007800"/>
              </a:xfrm>
              <a:prstGeom prst="rect">
                <a:avLst/>
              </a:prstGeom>
              <a:gradFill rotWithShape="0">
                <a:gsLst>
                  <a:gs pos="42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62" name="직사각형 148"/>
            <p:cNvSpPr/>
            <p:nvPr/>
          </p:nvSpPr>
          <p:spPr>
            <a:xfrm>
              <a:off x="8944560" y="3589560"/>
              <a:ext cx="812520" cy="3015360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6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4" name="TextBox 8"/>
          <p:cNvSpPr/>
          <p:nvPr/>
        </p:nvSpPr>
        <p:spPr>
          <a:xfrm>
            <a:off x="9697680" y="527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5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6" name="직사각형 148"/>
          <p:cNvSpPr/>
          <p:nvPr/>
        </p:nvSpPr>
        <p:spPr>
          <a:xfrm>
            <a:off x="468720" y="1189080"/>
            <a:ext cx="6581880" cy="71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직사각형 148"/>
          <p:cNvSpPr/>
          <p:nvPr/>
        </p:nvSpPr>
        <p:spPr>
          <a:xfrm>
            <a:off x="465840" y="1865160"/>
            <a:ext cx="6581880" cy="3999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8" name="직사각형 148"/>
          <p:cNvSpPr/>
          <p:nvPr/>
        </p:nvSpPr>
        <p:spPr>
          <a:xfrm>
            <a:off x="468720" y="5869080"/>
            <a:ext cx="6581880" cy="71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9" name="직사각형 43"/>
          <p:cNvSpPr/>
          <p:nvPr/>
        </p:nvSpPr>
        <p:spPr>
          <a:xfrm>
            <a:off x="449640" y="1077480"/>
            <a:ext cx="623520" cy="562320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0" name="TextBox 52"/>
          <p:cNvSpPr/>
          <p:nvPr/>
        </p:nvSpPr>
        <p:spPr>
          <a:xfrm>
            <a:off x="1912320" y="8193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1" name="직사각형 157"/>
          <p:cNvSpPr/>
          <p:nvPr/>
        </p:nvSpPr>
        <p:spPr>
          <a:xfrm flipH="1">
            <a:off x="3810240" y="1189080"/>
            <a:ext cx="358920" cy="539892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2" name="타원 3"/>
          <p:cNvSpPr/>
          <p:nvPr/>
        </p:nvSpPr>
        <p:spPr>
          <a:xfrm>
            <a:off x="1895760" y="428832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3" name="타원 23"/>
          <p:cNvSpPr/>
          <p:nvPr/>
        </p:nvSpPr>
        <p:spPr>
          <a:xfrm>
            <a:off x="1895760" y="411372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4" name="타원 28"/>
          <p:cNvSpPr/>
          <p:nvPr/>
        </p:nvSpPr>
        <p:spPr>
          <a:xfrm>
            <a:off x="1895760" y="393156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5" name="타원 29"/>
          <p:cNvSpPr/>
          <p:nvPr/>
        </p:nvSpPr>
        <p:spPr>
          <a:xfrm>
            <a:off x="1895760" y="375912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6" name="타원 30"/>
          <p:cNvSpPr/>
          <p:nvPr/>
        </p:nvSpPr>
        <p:spPr>
          <a:xfrm>
            <a:off x="2621880" y="392472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7" name="타원 31"/>
          <p:cNvSpPr/>
          <p:nvPr/>
        </p:nvSpPr>
        <p:spPr>
          <a:xfrm>
            <a:off x="2621880" y="374976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8" name="타원 32"/>
          <p:cNvSpPr/>
          <p:nvPr/>
        </p:nvSpPr>
        <p:spPr>
          <a:xfrm>
            <a:off x="2621880" y="356760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타원 33"/>
          <p:cNvSpPr/>
          <p:nvPr/>
        </p:nvSpPr>
        <p:spPr>
          <a:xfrm>
            <a:off x="2621880" y="3395160"/>
            <a:ext cx="84960" cy="849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0" name="TextBox 36"/>
          <p:cNvSpPr/>
          <p:nvPr/>
        </p:nvSpPr>
        <p:spPr>
          <a:xfrm>
            <a:off x="2646720" y="8193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1" name="TextBox 38"/>
          <p:cNvSpPr/>
          <p:nvPr/>
        </p:nvSpPr>
        <p:spPr>
          <a:xfrm>
            <a:off x="66600" y="329040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2" name="직선 화살표 연결선 40"/>
          <p:cNvSpPr/>
          <p:nvPr/>
        </p:nvSpPr>
        <p:spPr>
          <a:xfrm>
            <a:off x="6331680" y="1189080"/>
            <a:ext cx="572040" cy="53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직선 화살표 연결선 41"/>
          <p:cNvSpPr/>
          <p:nvPr/>
        </p:nvSpPr>
        <p:spPr>
          <a:xfrm flipH="1">
            <a:off x="6330960" y="2629080"/>
            <a:ext cx="659520" cy="39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4" name="직선 화살표 연결선 44"/>
          <p:cNvSpPr/>
          <p:nvPr/>
        </p:nvSpPr>
        <p:spPr>
          <a:xfrm>
            <a:off x="5749560" y="1217160"/>
            <a:ext cx="1241280" cy="373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5" name="직선 화살표 연결선 45"/>
          <p:cNvSpPr/>
          <p:nvPr/>
        </p:nvSpPr>
        <p:spPr>
          <a:xfrm>
            <a:off x="6095880" y="1212480"/>
            <a:ext cx="412920" cy="54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TextBox 53"/>
          <p:cNvSpPr/>
          <p:nvPr/>
        </p:nvSpPr>
        <p:spPr>
          <a:xfrm>
            <a:off x="5595480" y="8193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7" name="직선 화살표 연결선 82"/>
          <p:cNvSpPr/>
          <p:nvPr/>
        </p:nvSpPr>
        <p:spPr>
          <a:xfrm flipH="1">
            <a:off x="6094440" y="1177560"/>
            <a:ext cx="783000" cy="53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직사각형 23"/>
          <p:cNvSpPr/>
          <p:nvPr/>
        </p:nvSpPr>
        <p:spPr>
          <a:xfrm>
            <a:off x="10569600" y="21056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직사각형 24"/>
          <p:cNvSpPr/>
          <p:nvPr/>
        </p:nvSpPr>
        <p:spPr>
          <a:xfrm>
            <a:off x="10569600" y="11620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0" name="TextBox 6"/>
          <p:cNvSpPr/>
          <p:nvPr/>
        </p:nvSpPr>
        <p:spPr>
          <a:xfrm>
            <a:off x="11066040" y="2105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1" name="TextBox 7"/>
          <p:cNvSpPr/>
          <p:nvPr/>
        </p:nvSpPr>
        <p:spPr>
          <a:xfrm>
            <a:off x="11066040" y="11653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2" name="TextBox 12"/>
          <p:cNvSpPr/>
          <p:nvPr/>
        </p:nvSpPr>
        <p:spPr>
          <a:xfrm>
            <a:off x="9679320" y="2105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3" name="TextBox 13"/>
          <p:cNvSpPr/>
          <p:nvPr/>
        </p:nvSpPr>
        <p:spPr>
          <a:xfrm>
            <a:off x="9679320" y="11653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4" name="직사각형 148"/>
          <p:cNvSpPr/>
          <p:nvPr/>
        </p:nvSpPr>
        <p:spPr>
          <a:xfrm>
            <a:off x="5609880" y="1189080"/>
            <a:ext cx="1438920" cy="539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5" name="직사각형 234"/>
          <p:cNvSpPr/>
          <p:nvPr/>
        </p:nvSpPr>
        <p:spPr>
          <a:xfrm rot="5400000">
            <a:off x="6913440" y="3827160"/>
            <a:ext cx="358920" cy="5868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6" name="타원 209"/>
          <p:cNvSpPr/>
          <p:nvPr/>
        </p:nvSpPr>
        <p:spPr>
          <a:xfrm>
            <a:off x="6824880" y="3522960"/>
            <a:ext cx="204120" cy="2044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2697" name="직선 화살표 연결선 88"/>
          <p:cNvSpPr/>
          <p:nvPr/>
        </p:nvSpPr>
        <p:spPr>
          <a:xfrm>
            <a:off x="7157160" y="3861000"/>
            <a:ext cx="31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98" name="그룹 133"/>
          <p:cNvGrpSpPr/>
          <p:nvPr/>
        </p:nvGrpSpPr>
        <p:grpSpPr>
          <a:xfrm>
            <a:off x="1585800" y="3471120"/>
            <a:ext cx="326520" cy="255240"/>
            <a:chOff x="1585800" y="3471120"/>
            <a:chExt cx="326520" cy="255240"/>
          </a:xfrm>
        </p:grpSpPr>
        <p:sp>
          <p:nvSpPr>
            <p:cNvPr id="2699" name="타원 179"/>
            <p:cNvSpPr/>
            <p:nvPr/>
          </p:nvSpPr>
          <p:spPr>
            <a:xfrm>
              <a:off x="1630440" y="347796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0" name="TextBox 180"/>
            <p:cNvSpPr/>
            <p:nvPr/>
          </p:nvSpPr>
          <p:spPr>
            <a:xfrm>
              <a:off x="1585800" y="34711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701" name="직선 연결선 93"/>
          <p:cNvSpPr/>
          <p:nvPr/>
        </p:nvSpPr>
        <p:spPr>
          <a:xfrm>
            <a:off x="7048800" y="5252400"/>
            <a:ext cx="1863720" cy="360"/>
          </a:xfrm>
          <a:prstGeom prst="line">
            <a:avLst/>
          </a:prstGeom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2" name="TextBox 146"/>
          <p:cNvSpPr/>
          <p:nvPr/>
        </p:nvSpPr>
        <p:spPr>
          <a:xfrm>
            <a:off x="7030080" y="4759920"/>
            <a:ext cx="2089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밑부분에 레이저가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마구잡이로 배치되어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3" name="직사각형 23"/>
          <p:cNvSpPr/>
          <p:nvPr/>
        </p:nvSpPr>
        <p:spPr>
          <a:xfrm>
            <a:off x="9772560" y="2924640"/>
            <a:ext cx="457920" cy="457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4" name="TextBox 6"/>
          <p:cNvSpPr/>
          <p:nvPr/>
        </p:nvSpPr>
        <p:spPr>
          <a:xfrm>
            <a:off x="10266840" y="2924640"/>
            <a:ext cx="186228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5" name="직선 연결선 156"/>
          <p:cNvSpPr/>
          <p:nvPr/>
        </p:nvSpPr>
        <p:spPr>
          <a:xfrm flipV="1">
            <a:off x="1946160" y="928440"/>
            <a:ext cx="360" cy="2725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6" name="직선 연결선 160"/>
          <p:cNvSpPr/>
          <p:nvPr/>
        </p:nvSpPr>
        <p:spPr>
          <a:xfrm flipV="1">
            <a:off x="2669760" y="928440"/>
            <a:ext cx="360" cy="2379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7" name="직선 연결선 166"/>
          <p:cNvSpPr/>
          <p:nvPr/>
        </p:nvSpPr>
        <p:spPr>
          <a:xfrm flipV="1">
            <a:off x="381132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8" name="직선 연결선 167"/>
          <p:cNvSpPr/>
          <p:nvPr/>
        </p:nvSpPr>
        <p:spPr>
          <a:xfrm flipV="1">
            <a:off x="562176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9" name="TextBox 168"/>
          <p:cNvSpPr/>
          <p:nvPr/>
        </p:nvSpPr>
        <p:spPr>
          <a:xfrm>
            <a:off x="4182840" y="3625920"/>
            <a:ext cx="1011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Arial"/>
                <a:ea typeface="DejaVu Sans"/>
              </a:rPr>
              <a:t>2x30x10.8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0" name="직선 연결선 169"/>
          <p:cNvSpPr/>
          <p:nvPr/>
        </p:nvSpPr>
        <p:spPr>
          <a:xfrm flipH="1" flipV="1">
            <a:off x="731520" y="3429000"/>
            <a:ext cx="1890360" cy="9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직선 연결선 171"/>
          <p:cNvSpPr/>
          <p:nvPr/>
        </p:nvSpPr>
        <p:spPr>
          <a:xfrm flipH="1">
            <a:off x="731520" y="3794760"/>
            <a:ext cx="10566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2" name="TextBox 173"/>
          <p:cNvSpPr/>
          <p:nvPr/>
        </p:nvSpPr>
        <p:spPr>
          <a:xfrm>
            <a:off x="66600" y="363672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3" name="TextBox 174"/>
          <p:cNvSpPr/>
          <p:nvPr/>
        </p:nvSpPr>
        <p:spPr>
          <a:xfrm>
            <a:off x="2720520" y="3319200"/>
            <a:ext cx="10440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4" name="TextBox 175"/>
          <p:cNvSpPr/>
          <p:nvPr/>
        </p:nvSpPr>
        <p:spPr>
          <a:xfrm>
            <a:off x="848880" y="4037040"/>
            <a:ext cx="10440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5" name="TextBox 65"/>
          <p:cNvSpPr/>
          <p:nvPr/>
        </p:nvSpPr>
        <p:spPr>
          <a:xfrm>
            <a:off x="3794040" y="8193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6" name="직선 연결선 70"/>
          <p:cNvSpPr/>
          <p:nvPr/>
        </p:nvSpPr>
        <p:spPr>
          <a:xfrm flipH="1">
            <a:off x="580680" y="1197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7" name="TextBox 71"/>
          <p:cNvSpPr/>
          <p:nvPr/>
        </p:nvSpPr>
        <p:spPr>
          <a:xfrm>
            <a:off x="215280" y="1049400"/>
            <a:ext cx="408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8"/>
          <p:cNvSpPr/>
          <p:nvPr/>
        </p:nvSpPr>
        <p:spPr>
          <a:xfrm>
            <a:off x="9697680" y="527040"/>
            <a:ext cx="2011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6" name="그룹 9"/>
          <p:cNvGrpSpPr/>
          <p:nvPr/>
        </p:nvGrpSpPr>
        <p:grpSpPr>
          <a:xfrm>
            <a:off x="601560" y="1468080"/>
            <a:ext cx="935280" cy="1104840"/>
            <a:chOff x="601560" y="1468080"/>
            <a:chExt cx="935280" cy="1104840"/>
          </a:xfrm>
        </p:grpSpPr>
        <p:sp>
          <p:nvSpPr>
            <p:cNvPr id="177" name="직사각형 23"/>
            <p:cNvSpPr/>
            <p:nvPr/>
          </p:nvSpPr>
          <p:spPr>
            <a:xfrm>
              <a:off x="601560" y="1468080"/>
              <a:ext cx="45000" cy="496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직사각형 23"/>
            <p:cNvSpPr/>
            <p:nvPr/>
          </p:nvSpPr>
          <p:spPr>
            <a:xfrm>
              <a:off x="601560" y="2076840"/>
              <a:ext cx="45000" cy="4960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TextBox 170"/>
            <p:cNvSpPr/>
            <p:nvPr/>
          </p:nvSpPr>
          <p:spPr>
            <a:xfrm>
              <a:off x="762840" y="1658520"/>
              <a:ext cx="5317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0" name="TextBox 170"/>
            <p:cNvSpPr/>
            <p:nvPr/>
          </p:nvSpPr>
          <p:spPr>
            <a:xfrm>
              <a:off x="762840" y="2257920"/>
              <a:ext cx="7740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유리 벽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81" name="직사각형 23"/>
          <p:cNvSpPr/>
          <p:nvPr/>
        </p:nvSpPr>
        <p:spPr>
          <a:xfrm>
            <a:off x="10569600" y="59072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4"/>
          <p:cNvSpPr/>
          <p:nvPr/>
        </p:nvSpPr>
        <p:spPr>
          <a:xfrm>
            <a:off x="10569600" y="496332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25"/>
          <p:cNvSpPr/>
          <p:nvPr/>
        </p:nvSpPr>
        <p:spPr>
          <a:xfrm>
            <a:off x="10569600" y="401976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26"/>
          <p:cNvSpPr/>
          <p:nvPr/>
        </p:nvSpPr>
        <p:spPr>
          <a:xfrm>
            <a:off x="10569600" y="307584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27"/>
          <p:cNvSpPr/>
          <p:nvPr/>
        </p:nvSpPr>
        <p:spPr>
          <a:xfrm>
            <a:off x="10569600" y="2132280"/>
            <a:ext cx="457920" cy="457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28"/>
          <p:cNvSpPr/>
          <p:nvPr/>
        </p:nvSpPr>
        <p:spPr>
          <a:xfrm>
            <a:off x="10569600" y="1188720"/>
            <a:ext cx="457920" cy="4579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6"/>
          <p:cNvSpPr/>
          <p:nvPr/>
        </p:nvSpPr>
        <p:spPr>
          <a:xfrm>
            <a:off x="11066040" y="59072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TextBox 7"/>
          <p:cNvSpPr/>
          <p:nvPr/>
        </p:nvSpPr>
        <p:spPr>
          <a:xfrm>
            <a:off x="11066040" y="49669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TextBox 8"/>
          <p:cNvSpPr/>
          <p:nvPr/>
        </p:nvSpPr>
        <p:spPr>
          <a:xfrm>
            <a:off x="11066040" y="4026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TextBox 9"/>
          <p:cNvSpPr/>
          <p:nvPr/>
        </p:nvSpPr>
        <p:spPr>
          <a:xfrm>
            <a:off x="11066040" y="3086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TextBox 10"/>
          <p:cNvSpPr/>
          <p:nvPr/>
        </p:nvSpPr>
        <p:spPr>
          <a:xfrm>
            <a:off x="11066040" y="2145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TextBox 11"/>
          <p:cNvSpPr/>
          <p:nvPr/>
        </p:nvSpPr>
        <p:spPr>
          <a:xfrm>
            <a:off x="11066040" y="1206000"/>
            <a:ext cx="780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5m↑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TextBox 12"/>
          <p:cNvSpPr/>
          <p:nvPr/>
        </p:nvSpPr>
        <p:spPr>
          <a:xfrm>
            <a:off x="9679320" y="59072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TextBox 13"/>
          <p:cNvSpPr/>
          <p:nvPr/>
        </p:nvSpPr>
        <p:spPr>
          <a:xfrm>
            <a:off x="9679320" y="49669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14"/>
          <p:cNvSpPr/>
          <p:nvPr/>
        </p:nvSpPr>
        <p:spPr>
          <a:xfrm>
            <a:off x="9679320" y="4026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TextBox 15"/>
          <p:cNvSpPr/>
          <p:nvPr/>
        </p:nvSpPr>
        <p:spPr>
          <a:xfrm>
            <a:off x="9679320" y="3086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TextBox 16"/>
          <p:cNvSpPr/>
          <p:nvPr/>
        </p:nvSpPr>
        <p:spPr>
          <a:xfrm>
            <a:off x="9679320" y="2145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TextBox 17"/>
          <p:cNvSpPr/>
          <p:nvPr/>
        </p:nvSpPr>
        <p:spPr>
          <a:xfrm>
            <a:off x="9679320" y="12060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직선 연결선 3"/>
          <p:cNvSpPr/>
          <p:nvPr/>
        </p:nvSpPr>
        <p:spPr>
          <a:xfrm flipH="1">
            <a:off x="3317040" y="503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70"/>
          <p:cNvSpPr/>
          <p:nvPr/>
        </p:nvSpPr>
        <p:spPr>
          <a:xfrm>
            <a:off x="2826000" y="48999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직선 연결선 76"/>
          <p:cNvSpPr/>
          <p:nvPr/>
        </p:nvSpPr>
        <p:spPr>
          <a:xfrm flipH="1">
            <a:off x="3317040" y="368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Box 170"/>
          <p:cNvSpPr/>
          <p:nvPr/>
        </p:nvSpPr>
        <p:spPr>
          <a:xfrm>
            <a:off x="2826000" y="355032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직선 연결선 78"/>
          <p:cNvSpPr/>
          <p:nvPr/>
        </p:nvSpPr>
        <p:spPr>
          <a:xfrm flipH="1">
            <a:off x="3317040" y="27313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170"/>
          <p:cNvSpPr/>
          <p:nvPr/>
        </p:nvSpPr>
        <p:spPr>
          <a:xfrm>
            <a:off x="2826000" y="25952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직선 연결선 80"/>
          <p:cNvSpPr/>
          <p:nvPr/>
        </p:nvSpPr>
        <p:spPr>
          <a:xfrm flipH="1">
            <a:off x="3317040" y="17629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Box 170"/>
          <p:cNvSpPr/>
          <p:nvPr/>
        </p:nvSpPr>
        <p:spPr>
          <a:xfrm>
            <a:off x="2826000" y="16264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직선 연결선 5"/>
          <p:cNvSpPr/>
          <p:nvPr/>
        </p:nvSpPr>
        <p:spPr>
          <a:xfrm flipV="1">
            <a:off x="39319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Box 170"/>
          <p:cNvSpPr/>
          <p:nvPr/>
        </p:nvSpPr>
        <p:spPr>
          <a:xfrm>
            <a:off x="3665880" y="8632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TextBox 170"/>
          <p:cNvSpPr/>
          <p:nvPr/>
        </p:nvSpPr>
        <p:spPr>
          <a:xfrm>
            <a:off x="4460040" y="8632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직선 연결선 86"/>
          <p:cNvSpPr/>
          <p:nvPr/>
        </p:nvSpPr>
        <p:spPr>
          <a:xfrm flipV="1">
            <a:off x="474156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선 연결선 87"/>
          <p:cNvSpPr/>
          <p:nvPr/>
        </p:nvSpPr>
        <p:spPr>
          <a:xfrm flipV="1">
            <a:off x="7233120" y="108288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Box 170"/>
          <p:cNvSpPr/>
          <p:nvPr/>
        </p:nvSpPr>
        <p:spPr>
          <a:xfrm>
            <a:off x="6958440" y="835200"/>
            <a:ext cx="531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직선 연결선 90"/>
          <p:cNvSpPr/>
          <p:nvPr/>
        </p:nvSpPr>
        <p:spPr>
          <a:xfrm flipH="1">
            <a:off x="7243200" y="342216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170"/>
          <p:cNvSpPr/>
          <p:nvPr/>
        </p:nvSpPr>
        <p:spPr>
          <a:xfrm>
            <a:off x="7858800" y="32860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직선 연결선 93"/>
          <p:cNvSpPr/>
          <p:nvPr/>
        </p:nvSpPr>
        <p:spPr>
          <a:xfrm flipH="1">
            <a:off x="7243200" y="412164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TextBox 170"/>
          <p:cNvSpPr/>
          <p:nvPr/>
        </p:nvSpPr>
        <p:spPr>
          <a:xfrm>
            <a:off x="7858800" y="39855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TextBox 170"/>
          <p:cNvSpPr/>
          <p:nvPr/>
        </p:nvSpPr>
        <p:spPr>
          <a:xfrm>
            <a:off x="5211720" y="8632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직선 연결선 98"/>
          <p:cNvSpPr/>
          <p:nvPr/>
        </p:nvSpPr>
        <p:spPr>
          <a:xfrm flipV="1">
            <a:off x="549360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선 연결선 99"/>
          <p:cNvSpPr/>
          <p:nvPr/>
        </p:nvSpPr>
        <p:spPr>
          <a:xfrm flipV="1">
            <a:off x="57247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170"/>
          <p:cNvSpPr/>
          <p:nvPr/>
        </p:nvSpPr>
        <p:spPr>
          <a:xfrm>
            <a:off x="5531400" y="8632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직사각형 23"/>
          <p:cNvSpPr/>
          <p:nvPr/>
        </p:nvSpPr>
        <p:spPr>
          <a:xfrm>
            <a:off x="3942360" y="3686760"/>
            <a:ext cx="1587240" cy="134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3"/>
          <p:cNvSpPr/>
          <p:nvPr/>
        </p:nvSpPr>
        <p:spPr>
          <a:xfrm>
            <a:off x="3932280" y="2721240"/>
            <a:ext cx="1587240" cy="9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3"/>
          <p:cNvSpPr/>
          <p:nvPr/>
        </p:nvSpPr>
        <p:spPr>
          <a:xfrm>
            <a:off x="3932280" y="1757880"/>
            <a:ext cx="793440" cy="9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3"/>
          <p:cNvSpPr/>
          <p:nvPr/>
        </p:nvSpPr>
        <p:spPr>
          <a:xfrm>
            <a:off x="4726080" y="1757880"/>
            <a:ext cx="2512080" cy="964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3"/>
          <p:cNvSpPr/>
          <p:nvPr/>
        </p:nvSpPr>
        <p:spPr>
          <a:xfrm>
            <a:off x="5520240" y="2721240"/>
            <a:ext cx="204120" cy="23144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3"/>
          <p:cNvSpPr/>
          <p:nvPr/>
        </p:nvSpPr>
        <p:spPr>
          <a:xfrm>
            <a:off x="5725080" y="2721240"/>
            <a:ext cx="535680" cy="700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3"/>
          <p:cNvSpPr/>
          <p:nvPr/>
        </p:nvSpPr>
        <p:spPr>
          <a:xfrm>
            <a:off x="6266880" y="2721240"/>
            <a:ext cx="424080" cy="7002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직사각형 23"/>
          <p:cNvSpPr/>
          <p:nvPr/>
        </p:nvSpPr>
        <p:spPr>
          <a:xfrm>
            <a:off x="6683400" y="2721240"/>
            <a:ext cx="549000" cy="7002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직사각형 23"/>
          <p:cNvSpPr/>
          <p:nvPr/>
        </p:nvSpPr>
        <p:spPr>
          <a:xfrm>
            <a:off x="5725080" y="3408480"/>
            <a:ext cx="1513080" cy="7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3"/>
          <p:cNvSpPr/>
          <p:nvPr/>
        </p:nvSpPr>
        <p:spPr>
          <a:xfrm>
            <a:off x="5725080" y="4109760"/>
            <a:ext cx="1513080" cy="9262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직사각형 23"/>
          <p:cNvSpPr/>
          <p:nvPr/>
        </p:nvSpPr>
        <p:spPr>
          <a:xfrm flipV="1">
            <a:off x="4741920" y="2727360"/>
            <a:ext cx="782280" cy="450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3"/>
          <p:cNvSpPr/>
          <p:nvPr/>
        </p:nvSpPr>
        <p:spPr>
          <a:xfrm>
            <a:off x="4460040" y="5036400"/>
            <a:ext cx="531720" cy="95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3"/>
          <p:cNvSpPr/>
          <p:nvPr/>
        </p:nvSpPr>
        <p:spPr>
          <a:xfrm>
            <a:off x="6212880" y="5036400"/>
            <a:ext cx="531720" cy="95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선 화살표 연결선 11"/>
          <p:cNvSpPr/>
          <p:nvPr/>
        </p:nvSpPr>
        <p:spPr>
          <a:xfrm>
            <a:off x="6475680" y="5216400"/>
            <a:ext cx="36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선 화살표 연결선 133"/>
          <p:cNvSpPr/>
          <p:nvPr/>
        </p:nvSpPr>
        <p:spPr>
          <a:xfrm flipV="1">
            <a:off x="4741920" y="5215680"/>
            <a:ext cx="36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TextBox 170"/>
          <p:cNvSpPr/>
          <p:nvPr/>
        </p:nvSpPr>
        <p:spPr>
          <a:xfrm>
            <a:off x="4460040" y="58636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직선 연결선 141"/>
          <p:cNvSpPr/>
          <p:nvPr/>
        </p:nvSpPr>
        <p:spPr>
          <a:xfrm flipV="1">
            <a:off x="47415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170"/>
          <p:cNvSpPr/>
          <p:nvPr/>
        </p:nvSpPr>
        <p:spPr>
          <a:xfrm>
            <a:off x="6209280" y="58636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직선 연결선 145"/>
          <p:cNvSpPr/>
          <p:nvPr/>
        </p:nvSpPr>
        <p:spPr>
          <a:xfrm flipV="1">
            <a:off x="64911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9" name="직사각형 23"/>
          <p:cNvSpPr/>
          <p:nvPr/>
        </p:nvSpPr>
        <p:spPr>
          <a:xfrm>
            <a:off x="10625400" y="386460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직사각형 24"/>
          <p:cNvSpPr/>
          <p:nvPr/>
        </p:nvSpPr>
        <p:spPr>
          <a:xfrm>
            <a:off x="10625400" y="29206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1" name="직사각형 25"/>
          <p:cNvSpPr/>
          <p:nvPr/>
        </p:nvSpPr>
        <p:spPr>
          <a:xfrm>
            <a:off x="10625400" y="197712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2" name="직사각형 26"/>
          <p:cNvSpPr/>
          <p:nvPr/>
        </p:nvSpPr>
        <p:spPr>
          <a:xfrm>
            <a:off x="10625400" y="103320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3" name="TextBox 6"/>
          <p:cNvSpPr/>
          <p:nvPr/>
        </p:nvSpPr>
        <p:spPr>
          <a:xfrm>
            <a:off x="11121840" y="3864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4" name="TextBox 7"/>
          <p:cNvSpPr/>
          <p:nvPr/>
        </p:nvSpPr>
        <p:spPr>
          <a:xfrm>
            <a:off x="11121840" y="2924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5" name="TextBox 8"/>
          <p:cNvSpPr/>
          <p:nvPr/>
        </p:nvSpPr>
        <p:spPr>
          <a:xfrm>
            <a:off x="11121840" y="1983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6" name="TextBox 9"/>
          <p:cNvSpPr/>
          <p:nvPr/>
        </p:nvSpPr>
        <p:spPr>
          <a:xfrm>
            <a:off x="11121840" y="1043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7" name="TextBox 12"/>
          <p:cNvSpPr/>
          <p:nvPr/>
        </p:nvSpPr>
        <p:spPr>
          <a:xfrm>
            <a:off x="9735120" y="3864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8" name="TextBox 13"/>
          <p:cNvSpPr/>
          <p:nvPr/>
        </p:nvSpPr>
        <p:spPr>
          <a:xfrm>
            <a:off x="9735120" y="2924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9" name="TextBox 14"/>
          <p:cNvSpPr/>
          <p:nvPr/>
        </p:nvSpPr>
        <p:spPr>
          <a:xfrm>
            <a:off x="9735120" y="1983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0" name="TextBox 15"/>
          <p:cNvSpPr/>
          <p:nvPr/>
        </p:nvSpPr>
        <p:spPr>
          <a:xfrm>
            <a:off x="9735120" y="1043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1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2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3" name="직사각형 214"/>
          <p:cNvSpPr/>
          <p:nvPr/>
        </p:nvSpPr>
        <p:spPr>
          <a:xfrm>
            <a:off x="5286960" y="1659600"/>
            <a:ext cx="1704240" cy="777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4" name="직사각형 1"/>
          <p:cNvSpPr/>
          <p:nvPr/>
        </p:nvSpPr>
        <p:spPr>
          <a:xfrm>
            <a:off x="2430360" y="2436120"/>
            <a:ext cx="3659400" cy="244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5" name="직사각형 2"/>
          <p:cNvSpPr/>
          <p:nvPr/>
        </p:nvSpPr>
        <p:spPr>
          <a:xfrm>
            <a:off x="4387320" y="3345840"/>
            <a:ext cx="608760" cy="6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36" name="그룹 9"/>
          <p:cNvGrpSpPr/>
          <p:nvPr/>
        </p:nvGrpSpPr>
        <p:grpSpPr>
          <a:xfrm>
            <a:off x="4692240" y="2428560"/>
            <a:ext cx="360" cy="2442960"/>
            <a:chOff x="4692240" y="2428560"/>
            <a:chExt cx="360" cy="2442960"/>
          </a:xfrm>
        </p:grpSpPr>
        <p:sp>
          <p:nvSpPr>
            <p:cNvPr id="2737" name="직선 화살표 연결선 168"/>
            <p:cNvSpPr/>
            <p:nvPr/>
          </p:nvSpPr>
          <p:spPr>
            <a:xfrm>
              <a:off x="4692240" y="242856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8" name="직선 화살표 연결선 170"/>
            <p:cNvSpPr/>
            <p:nvPr/>
          </p:nvSpPr>
          <p:spPr>
            <a:xfrm>
              <a:off x="4692240" y="396180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39" name="직사각형 4"/>
          <p:cNvSpPr/>
          <p:nvPr/>
        </p:nvSpPr>
        <p:spPr>
          <a:xfrm>
            <a:off x="6088680" y="243612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0" name="직사각형 175"/>
          <p:cNvSpPr/>
          <p:nvPr/>
        </p:nvSpPr>
        <p:spPr>
          <a:xfrm>
            <a:off x="2430360" y="2439720"/>
            <a:ext cx="1359000" cy="5317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1" name="직사각형 157"/>
          <p:cNvSpPr/>
          <p:nvPr/>
        </p:nvSpPr>
        <p:spPr>
          <a:xfrm flipH="1">
            <a:off x="3785760" y="427212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2" name="직선 화살표 연결선 6"/>
          <p:cNvSpPr/>
          <p:nvPr/>
        </p:nvSpPr>
        <p:spPr>
          <a:xfrm>
            <a:off x="2430360" y="3657600"/>
            <a:ext cx="195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3" name="직선 화살표 연결선 178"/>
          <p:cNvSpPr/>
          <p:nvPr/>
        </p:nvSpPr>
        <p:spPr>
          <a:xfrm>
            <a:off x="4996800" y="3657600"/>
            <a:ext cx="109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4" name="직사각형 157"/>
          <p:cNvSpPr/>
          <p:nvPr/>
        </p:nvSpPr>
        <p:spPr>
          <a:xfrm flipH="1">
            <a:off x="3440520" y="264240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5" name="직사각형 183"/>
          <p:cNvSpPr/>
          <p:nvPr/>
        </p:nvSpPr>
        <p:spPr>
          <a:xfrm>
            <a:off x="6088680" y="365580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6" name="직사각형 11"/>
          <p:cNvSpPr/>
          <p:nvPr/>
        </p:nvSpPr>
        <p:spPr>
          <a:xfrm>
            <a:off x="5268240" y="2378880"/>
            <a:ext cx="2588400" cy="597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직사각형 189"/>
          <p:cNvSpPr/>
          <p:nvPr/>
        </p:nvSpPr>
        <p:spPr>
          <a:xfrm>
            <a:off x="6088680" y="3621960"/>
            <a:ext cx="17679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8" name="직사각형 190"/>
          <p:cNvSpPr/>
          <p:nvPr/>
        </p:nvSpPr>
        <p:spPr>
          <a:xfrm rot="5400000">
            <a:off x="5652360" y="221544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9" name="직사각형 157"/>
          <p:cNvSpPr/>
          <p:nvPr/>
        </p:nvSpPr>
        <p:spPr>
          <a:xfrm flipH="1">
            <a:off x="6913080" y="297252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50" name="직사각형 157"/>
          <p:cNvSpPr/>
          <p:nvPr/>
        </p:nvSpPr>
        <p:spPr>
          <a:xfrm flipH="1">
            <a:off x="6932160" y="425520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51" name="타원 14"/>
          <p:cNvSpPr/>
          <p:nvPr/>
        </p:nvSpPr>
        <p:spPr>
          <a:xfrm>
            <a:off x="6834960" y="1979640"/>
            <a:ext cx="156240" cy="15624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2" name="직사각형 197"/>
          <p:cNvSpPr/>
          <p:nvPr/>
        </p:nvSpPr>
        <p:spPr>
          <a:xfrm>
            <a:off x="2359800" y="4158360"/>
            <a:ext cx="75240" cy="376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3" name="직사각형 198"/>
          <p:cNvSpPr/>
          <p:nvPr/>
        </p:nvSpPr>
        <p:spPr>
          <a:xfrm rot="5400000">
            <a:off x="2809800" y="5936040"/>
            <a:ext cx="75240" cy="376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4" name="직선 화살표 연결선 16"/>
          <p:cNvSpPr/>
          <p:nvPr/>
        </p:nvSpPr>
        <p:spPr>
          <a:xfrm>
            <a:off x="1958040" y="4362840"/>
            <a:ext cx="31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직선 화살표 연결선 203"/>
          <p:cNvSpPr/>
          <p:nvPr/>
        </p:nvSpPr>
        <p:spPr>
          <a:xfrm>
            <a:off x="2846880" y="6221160"/>
            <a:ext cx="36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6" name="직사각형 157"/>
          <p:cNvSpPr/>
          <p:nvPr/>
        </p:nvSpPr>
        <p:spPr>
          <a:xfrm flipH="1">
            <a:off x="2427480" y="4877280"/>
            <a:ext cx="836640" cy="83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직사각형 157"/>
          <p:cNvSpPr/>
          <p:nvPr/>
        </p:nvSpPr>
        <p:spPr>
          <a:xfrm flipH="1">
            <a:off x="2427480" y="5715000"/>
            <a:ext cx="836640" cy="37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8" name="직사각형 220"/>
          <p:cNvSpPr/>
          <p:nvPr/>
        </p:nvSpPr>
        <p:spPr>
          <a:xfrm>
            <a:off x="2428200" y="4865400"/>
            <a:ext cx="836640" cy="6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9" name="직사각형 219"/>
          <p:cNvSpPr/>
          <p:nvPr/>
        </p:nvSpPr>
        <p:spPr>
          <a:xfrm rot="5400000">
            <a:off x="2809800" y="470232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직사각형 27"/>
          <p:cNvSpPr/>
          <p:nvPr/>
        </p:nvSpPr>
        <p:spPr>
          <a:xfrm>
            <a:off x="6059160" y="2442600"/>
            <a:ext cx="44640" cy="24418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1" name="직사각형 10"/>
          <p:cNvSpPr/>
          <p:nvPr/>
        </p:nvSpPr>
        <p:spPr>
          <a:xfrm>
            <a:off x="6050520" y="28620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2" name="직사각형 185"/>
          <p:cNvSpPr/>
          <p:nvPr/>
        </p:nvSpPr>
        <p:spPr>
          <a:xfrm>
            <a:off x="6050520" y="41544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3" name="직선 연결선 29"/>
          <p:cNvSpPr/>
          <p:nvPr/>
        </p:nvSpPr>
        <p:spPr>
          <a:xfrm>
            <a:off x="3835080" y="1490040"/>
            <a:ext cx="139356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직선 연결선 223"/>
          <p:cNvSpPr/>
          <p:nvPr/>
        </p:nvSpPr>
        <p:spPr>
          <a:xfrm>
            <a:off x="8010360" y="2972160"/>
            <a:ext cx="360" cy="61452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5" name="직선 연결선 230"/>
          <p:cNvSpPr/>
          <p:nvPr/>
        </p:nvSpPr>
        <p:spPr>
          <a:xfrm>
            <a:off x="8010360" y="4971600"/>
            <a:ext cx="360" cy="6922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6" name="직선 연결선 233"/>
          <p:cNvSpPr/>
          <p:nvPr/>
        </p:nvSpPr>
        <p:spPr>
          <a:xfrm>
            <a:off x="8010360" y="1695600"/>
            <a:ext cx="360" cy="68364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7" name="직선 연결선 237"/>
          <p:cNvSpPr/>
          <p:nvPr/>
        </p:nvSpPr>
        <p:spPr>
          <a:xfrm>
            <a:off x="5379840" y="1490040"/>
            <a:ext cx="62136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직선 연결선 240"/>
          <p:cNvSpPr/>
          <p:nvPr/>
        </p:nvSpPr>
        <p:spPr>
          <a:xfrm>
            <a:off x="6134400" y="1490040"/>
            <a:ext cx="78984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직선 연결선 242"/>
          <p:cNvSpPr/>
          <p:nvPr/>
        </p:nvSpPr>
        <p:spPr>
          <a:xfrm>
            <a:off x="7032600" y="1490040"/>
            <a:ext cx="79740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직선 연결선 238"/>
          <p:cNvSpPr/>
          <p:nvPr/>
        </p:nvSpPr>
        <p:spPr>
          <a:xfrm flipV="1">
            <a:off x="606816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직선 연결선 249"/>
          <p:cNvSpPr/>
          <p:nvPr/>
        </p:nvSpPr>
        <p:spPr>
          <a:xfrm flipV="1">
            <a:off x="242784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2" name="직선 연결선 250"/>
          <p:cNvSpPr/>
          <p:nvPr/>
        </p:nvSpPr>
        <p:spPr>
          <a:xfrm flipV="1">
            <a:off x="529200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3" name="직선 연결선 251"/>
          <p:cNvSpPr/>
          <p:nvPr/>
        </p:nvSpPr>
        <p:spPr>
          <a:xfrm flipV="1">
            <a:off x="699228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4" name="직선 연결선 253"/>
          <p:cNvSpPr/>
          <p:nvPr/>
        </p:nvSpPr>
        <p:spPr>
          <a:xfrm flipV="1">
            <a:off x="785772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5" name="직선 연결선 247"/>
          <p:cNvSpPr/>
          <p:nvPr/>
        </p:nvSpPr>
        <p:spPr>
          <a:xfrm>
            <a:off x="6992280" y="1659600"/>
            <a:ext cx="99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6" name="직선 연결선 257"/>
          <p:cNvSpPr/>
          <p:nvPr/>
        </p:nvSpPr>
        <p:spPr>
          <a:xfrm>
            <a:off x="7847640" y="244260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7" name="직선 연결선 263"/>
          <p:cNvSpPr/>
          <p:nvPr/>
        </p:nvSpPr>
        <p:spPr>
          <a:xfrm>
            <a:off x="7847640" y="365652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8" name="직선 연결선 264"/>
          <p:cNvSpPr/>
          <p:nvPr/>
        </p:nvSpPr>
        <p:spPr>
          <a:xfrm>
            <a:off x="7847640" y="487296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9" name="직선 연결선 265"/>
          <p:cNvSpPr/>
          <p:nvPr/>
        </p:nvSpPr>
        <p:spPr>
          <a:xfrm flipV="1">
            <a:off x="3265560" y="1490040"/>
            <a:ext cx="360" cy="3363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0" name="직선 연결선 268"/>
          <p:cNvSpPr/>
          <p:nvPr/>
        </p:nvSpPr>
        <p:spPr>
          <a:xfrm>
            <a:off x="2512080" y="1490040"/>
            <a:ext cx="68364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1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전체 맵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2" name="직선 연결선 272"/>
          <p:cNvSpPr/>
          <p:nvPr/>
        </p:nvSpPr>
        <p:spPr>
          <a:xfrm>
            <a:off x="8010360" y="3719520"/>
            <a:ext cx="360" cy="11008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3" name="직선 연결선 293"/>
          <p:cNvSpPr/>
          <p:nvPr/>
        </p:nvSpPr>
        <p:spPr>
          <a:xfrm flipV="1">
            <a:off x="3790440" y="1490040"/>
            <a:ext cx="360" cy="952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직선 연결선 297"/>
          <p:cNvSpPr/>
          <p:nvPr/>
        </p:nvSpPr>
        <p:spPr>
          <a:xfrm>
            <a:off x="3297960" y="1490040"/>
            <a:ext cx="44820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5" name="TextBox 299"/>
          <p:cNvSpPr/>
          <p:nvPr/>
        </p:nvSpPr>
        <p:spPr>
          <a:xfrm>
            <a:off x="253260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6" name="TextBox 300"/>
          <p:cNvSpPr/>
          <p:nvPr/>
        </p:nvSpPr>
        <p:spPr>
          <a:xfrm>
            <a:off x="317880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7" name="TextBox 302"/>
          <p:cNvSpPr/>
          <p:nvPr/>
        </p:nvSpPr>
        <p:spPr>
          <a:xfrm>
            <a:off x="4172760" y="126108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8" name="TextBox 303"/>
          <p:cNvSpPr/>
          <p:nvPr/>
        </p:nvSpPr>
        <p:spPr>
          <a:xfrm>
            <a:off x="535320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9" name="TextBox 304"/>
          <p:cNvSpPr/>
          <p:nvPr/>
        </p:nvSpPr>
        <p:spPr>
          <a:xfrm>
            <a:off x="622296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0" name="TextBox 305"/>
          <p:cNvSpPr/>
          <p:nvPr/>
        </p:nvSpPr>
        <p:spPr>
          <a:xfrm>
            <a:off x="711252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1" name="TextBox 306"/>
          <p:cNvSpPr/>
          <p:nvPr/>
        </p:nvSpPr>
        <p:spPr>
          <a:xfrm>
            <a:off x="8055000" y="186912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2" name="TextBox 307"/>
          <p:cNvSpPr/>
          <p:nvPr/>
        </p:nvSpPr>
        <p:spPr>
          <a:xfrm>
            <a:off x="8055000" y="3153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3" name="TextBox 308"/>
          <p:cNvSpPr/>
          <p:nvPr/>
        </p:nvSpPr>
        <p:spPr>
          <a:xfrm>
            <a:off x="8055000" y="415440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4" name="TextBox 309"/>
          <p:cNvSpPr/>
          <p:nvPr/>
        </p:nvSpPr>
        <p:spPr>
          <a:xfrm>
            <a:off x="8055000" y="517932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5" name="직선 연결선 310"/>
          <p:cNvSpPr/>
          <p:nvPr/>
        </p:nvSpPr>
        <p:spPr>
          <a:xfrm>
            <a:off x="3297960" y="571464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6" name="직선 연결선 313"/>
          <p:cNvSpPr/>
          <p:nvPr/>
        </p:nvSpPr>
        <p:spPr>
          <a:xfrm>
            <a:off x="8010360" y="5752800"/>
            <a:ext cx="360" cy="2926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7" name="직선 연결선 315"/>
          <p:cNvSpPr/>
          <p:nvPr/>
        </p:nvSpPr>
        <p:spPr>
          <a:xfrm>
            <a:off x="3315960" y="608688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8" name="TextBox 317"/>
          <p:cNvSpPr/>
          <p:nvPr/>
        </p:nvSpPr>
        <p:spPr>
          <a:xfrm>
            <a:off x="8055000" y="576864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9" name="직선 연결선 321"/>
          <p:cNvSpPr/>
          <p:nvPr/>
        </p:nvSpPr>
        <p:spPr>
          <a:xfrm>
            <a:off x="3786480" y="2972160"/>
            <a:ext cx="4203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0" name="직선 연결선 324"/>
          <p:cNvSpPr/>
          <p:nvPr/>
        </p:nvSpPr>
        <p:spPr>
          <a:xfrm>
            <a:off x="8010360" y="2474640"/>
            <a:ext cx="360" cy="4456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TextBox 326"/>
          <p:cNvSpPr/>
          <p:nvPr/>
        </p:nvSpPr>
        <p:spPr>
          <a:xfrm>
            <a:off x="8055000" y="255924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직사각형 23"/>
          <p:cNvSpPr/>
          <p:nvPr/>
        </p:nvSpPr>
        <p:spPr>
          <a:xfrm>
            <a:off x="10625400" y="386460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직사각형 24"/>
          <p:cNvSpPr/>
          <p:nvPr/>
        </p:nvSpPr>
        <p:spPr>
          <a:xfrm>
            <a:off x="10625400" y="29206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5" name="직사각형 25"/>
          <p:cNvSpPr/>
          <p:nvPr/>
        </p:nvSpPr>
        <p:spPr>
          <a:xfrm>
            <a:off x="10625400" y="197712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직사각형 26"/>
          <p:cNvSpPr/>
          <p:nvPr/>
        </p:nvSpPr>
        <p:spPr>
          <a:xfrm>
            <a:off x="10625400" y="103320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TextBox 6"/>
          <p:cNvSpPr/>
          <p:nvPr/>
        </p:nvSpPr>
        <p:spPr>
          <a:xfrm>
            <a:off x="11121840" y="3864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8" name="TextBox 7"/>
          <p:cNvSpPr/>
          <p:nvPr/>
        </p:nvSpPr>
        <p:spPr>
          <a:xfrm>
            <a:off x="11121840" y="2924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9" name="TextBox 8"/>
          <p:cNvSpPr/>
          <p:nvPr/>
        </p:nvSpPr>
        <p:spPr>
          <a:xfrm>
            <a:off x="11121840" y="1983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0" name="TextBox 9"/>
          <p:cNvSpPr/>
          <p:nvPr/>
        </p:nvSpPr>
        <p:spPr>
          <a:xfrm>
            <a:off x="11121840" y="1043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1" name="TextBox 12"/>
          <p:cNvSpPr/>
          <p:nvPr/>
        </p:nvSpPr>
        <p:spPr>
          <a:xfrm>
            <a:off x="9735120" y="3864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2" name="TextBox 13"/>
          <p:cNvSpPr/>
          <p:nvPr/>
        </p:nvSpPr>
        <p:spPr>
          <a:xfrm>
            <a:off x="9735120" y="2924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3" name="TextBox 14"/>
          <p:cNvSpPr/>
          <p:nvPr/>
        </p:nvSpPr>
        <p:spPr>
          <a:xfrm>
            <a:off x="9735120" y="1983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4" name="TextBox 15"/>
          <p:cNvSpPr/>
          <p:nvPr/>
        </p:nvSpPr>
        <p:spPr>
          <a:xfrm>
            <a:off x="9735120" y="1043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5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6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7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8" name="TextBox 63"/>
          <p:cNvSpPr/>
          <p:nvPr/>
        </p:nvSpPr>
        <p:spPr>
          <a:xfrm>
            <a:off x="7560" y="753480"/>
            <a:ext cx="2886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괄호 안은 축의 방향을 의미함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ex) 7m(x) -&gt; 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위치에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9" name="직사각형 67"/>
          <p:cNvSpPr/>
          <p:nvPr/>
        </p:nvSpPr>
        <p:spPr>
          <a:xfrm>
            <a:off x="5286960" y="1659600"/>
            <a:ext cx="1704240" cy="777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0" name="직사각형 68"/>
          <p:cNvSpPr/>
          <p:nvPr/>
        </p:nvSpPr>
        <p:spPr>
          <a:xfrm>
            <a:off x="2430360" y="2436120"/>
            <a:ext cx="3659400" cy="244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1" name="직사각형 69"/>
          <p:cNvSpPr/>
          <p:nvPr/>
        </p:nvSpPr>
        <p:spPr>
          <a:xfrm>
            <a:off x="4387320" y="3345840"/>
            <a:ext cx="608760" cy="6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22" name="그룹 70"/>
          <p:cNvGrpSpPr/>
          <p:nvPr/>
        </p:nvGrpSpPr>
        <p:grpSpPr>
          <a:xfrm>
            <a:off x="4692240" y="2428560"/>
            <a:ext cx="360" cy="2442960"/>
            <a:chOff x="4692240" y="2428560"/>
            <a:chExt cx="360" cy="2442960"/>
          </a:xfrm>
        </p:grpSpPr>
        <p:sp>
          <p:nvSpPr>
            <p:cNvPr id="2823" name="직선 화살표 연결선 71"/>
            <p:cNvSpPr/>
            <p:nvPr/>
          </p:nvSpPr>
          <p:spPr>
            <a:xfrm>
              <a:off x="4692240" y="242856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4" name="직선 화살표 연결선 72"/>
            <p:cNvSpPr/>
            <p:nvPr/>
          </p:nvSpPr>
          <p:spPr>
            <a:xfrm>
              <a:off x="4692240" y="396180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25" name="직사각형 73"/>
          <p:cNvSpPr/>
          <p:nvPr/>
        </p:nvSpPr>
        <p:spPr>
          <a:xfrm>
            <a:off x="6088680" y="243612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6" name="직사각형 74"/>
          <p:cNvSpPr/>
          <p:nvPr/>
        </p:nvSpPr>
        <p:spPr>
          <a:xfrm>
            <a:off x="2430360" y="2439720"/>
            <a:ext cx="1359000" cy="5317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7" name="직사각형 157"/>
          <p:cNvSpPr/>
          <p:nvPr/>
        </p:nvSpPr>
        <p:spPr>
          <a:xfrm flipH="1">
            <a:off x="3785760" y="427212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8" name="직선 화살표 연결선 76"/>
          <p:cNvSpPr/>
          <p:nvPr/>
        </p:nvSpPr>
        <p:spPr>
          <a:xfrm>
            <a:off x="2430360" y="3657600"/>
            <a:ext cx="195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9" name="직선 화살표 연결선 77"/>
          <p:cNvSpPr/>
          <p:nvPr/>
        </p:nvSpPr>
        <p:spPr>
          <a:xfrm>
            <a:off x="4996800" y="3657600"/>
            <a:ext cx="109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0" name="직사각형 157"/>
          <p:cNvSpPr/>
          <p:nvPr/>
        </p:nvSpPr>
        <p:spPr>
          <a:xfrm flipH="1">
            <a:off x="3440520" y="264240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1" name="직사각형 79"/>
          <p:cNvSpPr/>
          <p:nvPr/>
        </p:nvSpPr>
        <p:spPr>
          <a:xfrm>
            <a:off x="6088680" y="365580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2" name="직사각형 80"/>
          <p:cNvSpPr/>
          <p:nvPr/>
        </p:nvSpPr>
        <p:spPr>
          <a:xfrm>
            <a:off x="5294520" y="2394360"/>
            <a:ext cx="2562120" cy="446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3" name="직사각형 81"/>
          <p:cNvSpPr/>
          <p:nvPr/>
        </p:nvSpPr>
        <p:spPr>
          <a:xfrm>
            <a:off x="6088680" y="3621960"/>
            <a:ext cx="17679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직사각형 82"/>
          <p:cNvSpPr/>
          <p:nvPr/>
        </p:nvSpPr>
        <p:spPr>
          <a:xfrm rot="5400000">
            <a:off x="5652360" y="221544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타원 85"/>
          <p:cNvSpPr/>
          <p:nvPr/>
        </p:nvSpPr>
        <p:spPr>
          <a:xfrm>
            <a:off x="6834960" y="1979640"/>
            <a:ext cx="156240" cy="15624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6" name="직사각형 86"/>
          <p:cNvSpPr/>
          <p:nvPr/>
        </p:nvSpPr>
        <p:spPr>
          <a:xfrm>
            <a:off x="2359800" y="4203720"/>
            <a:ext cx="80640" cy="3074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7" name="직사각형 87"/>
          <p:cNvSpPr/>
          <p:nvPr/>
        </p:nvSpPr>
        <p:spPr>
          <a:xfrm rot="5400000">
            <a:off x="2809800" y="5936040"/>
            <a:ext cx="75240" cy="376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8" name="직선 화살표 연결선 88"/>
          <p:cNvSpPr/>
          <p:nvPr/>
        </p:nvSpPr>
        <p:spPr>
          <a:xfrm>
            <a:off x="1958040" y="4345200"/>
            <a:ext cx="31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9" name="직선 화살표 연결선 89"/>
          <p:cNvSpPr/>
          <p:nvPr/>
        </p:nvSpPr>
        <p:spPr>
          <a:xfrm>
            <a:off x="2846880" y="6221160"/>
            <a:ext cx="36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직사각형 157"/>
          <p:cNvSpPr/>
          <p:nvPr/>
        </p:nvSpPr>
        <p:spPr>
          <a:xfrm flipH="1">
            <a:off x="2427480" y="4877280"/>
            <a:ext cx="836640" cy="83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직사각형 157"/>
          <p:cNvSpPr/>
          <p:nvPr/>
        </p:nvSpPr>
        <p:spPr>
          <a:xfrm flipH="1">
            <a:off x="2427480" y="5715000"/>
            <a:ext cx="836640" cy="37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직사각형 92"/>
          <p:cNvSpPr/>
          <p:nvPr/>
        </p:nvSpPr>
        <p:spPr>
          <a:xfrm>
            <a:off x="2428200" y="4865400"/>
            <a:ext cx="836640" cy="6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직사각형 93"/>
          <p:cNvSpPr/>
          <p:nvPr/>
        </p:nvSpPr>
        <p:spPr>
          <a:xfrm rot="5400000">
            <a:off x="2809800" y="470232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직사각형 94"/>
          <p:cNvSpPr/>
          <p:nvPr/>
        </p:nvSpPr>
        <p:spPr>
          <a:xfrm>
            <a:off x="6059160" y="2442600"/>
            <a:ext cx="44640" cy="24418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직사각형 95"/>
          <p:cNvSpPr/>
          <p:nvPr/>
        </p:nvSpPr>
        <p:spPr>
          <a:xfrm>
            <a:off x="6050520" y="28620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직사각형 96"/>
          <p:cNvSpPr/>
          <p:nvPr/>
        </p:nvSpPr>
        <p:spPr>
          <a:xfrm>
            <a:off x="6050520" y="41544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직선 연결선 132"/>
          <p:cNvSpPr/>
          <p:nvPr/>
        </p:nvSpPr>
        <p:spPr>
          <a:xfrm flipV="1">
            <a:off x="3441240" y="1490040"/>
            <a:ext cx="360" cy="1152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TextBox 133"/>
          <p:cNvSpPr/>
          <p:nvPr/>
        </p:nvSpPr>
        <p:spPr>
          <a:xfrm>
            <a:off x="311076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9" name="직선 연결선 135"/>
          <p:cNvSpPr/>
          <p:nvPr/>
        </p:nvSpPr>
        <p:spPr>
          <a:xfrm flipV="1">
            <a:off x="469944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0" name="TextBox 136"/>
          <p:cNvSpPr/>
          <p:nvPr/>
        </p:nvSpPr>
        <p:spPr>
          <a:xfrm>
            <a:off x="436896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1" name="직선 연결선 138"/>
          <p:cNvSpPr/>
          <p:nvPr/>
        </p:nvSpPr>
        <p:spPr>
          <a:xfrm flipV="1">
            <a:off x="551880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2" name="TextBox 139"/>
          <p:cNvSpPr/>
          <p:nvPr/>
        </p:nvSpPr>
        <p:spPr>
          <a:xfrm>
            <a:off x="518796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3" name="직선 연결선 140"/>
          <p:cNvSpPr/>
          <p:nvPr/>
        </p:nvSpPr>
        <p:spPr>
          <a:xfrm flipV="1">
            <a:off x="6834600" y="1513800"/>
            <a:ext cx="360" cy="5554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4" name="TextBox 144"/>
          <p:cNvSpPr/>
          <p:nvPr/>
        </p:nvSpPr>
        <p:spPr>
          <a:xfrm>
            <a:off x="650088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5" name="직선 연결선 149"/>
          <p:cNvSpPr/>
          <p:nvPr/>
        </p:nvSpPr>
        <p:spPr>
          <a:xfrm flipV="1">
            <a:off x="3800880" y="4363200"/>
            <a:ext cx="360" cy="1065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6" name="TextBox 151"/>
          <p:cNvSpPr/>
          <p:nvPr/>
        </p:nvSpPr>
        <p:spPr>
          <a:xfrm>
            <a:off x="3471120" y="543780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7" name="직선 연결선 154"/>
          <p:cNvSpPr/>
          <p:nvPr/>
        </p:nvSpPr>
        <p:spPr>
          <a:xfrm flipV="1">
            <a:off x="6069600" y="4834800"/>
            <a:ext cx="360" cy="594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8" name="TextBox 157"/>
          <p:cNvSpPr/>
          <p:nvPr/>
        </p:nvSpPr>
        <p:spPr>
          <a:xfrm>
            <a:off x="5735880" y="543780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9" name="직선 연결선 158"/>
          <p:cNvSpPr/>
          <p:nvPr/>
        </p:nvSpPr>
        <p:spPr>
          <a:xfrm flipV="1">
            <a:off x="6997320" y="4411440"/>
            <a:ext cx="360" cy="10177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0" name="TextBox 160"/>
          <p:cNvSpPr/>
          <p:nvPr/>
        </p:nvSpPr>
        <p:spPr>
          <a:xfrm>
            <a:off x="6658200" y="543780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1" name="직선 연결선 161"/>
          <p:cNvSpPr/>
          <p:nvPr/>
        </p:nvSpPr>
        <p:spPr>
          <a:xfrm flipV="1">
            <a:off x="2657880" y="1513800"/>
            <a:ext cx="360" cy="4573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2" name="TextBox 163"/>
          <p:cNvSpPr/>
          <p:nvPr/>
        </p:nvSpPr>
        <p:spPr>
          <a:xfrm>
            <a:off x="2323080" y="12369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3" name="직선 연결선 164"/>
          <p:cNvSpPr/>
          <p:nvPr/>
        </p:nvSpPr>
        <p:spPr>
          <a:xfrm flipV="1">
            <a:off x="4388760" y="3955320"/>
            <a:ext cx="360" cy="1473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4" name="TextBox 166"/>
          <p:cNvSpPr/>
          <p:nvPr/>
        </p:nvSpPr>
        <p:spPr>
          <a:xfrm>
            <a:off x="4043160" y="543780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5" name="직선 연결선 225"/>
          <p:cNvSpPr/>
          <p:nvPr/>
        </p:nvSpPr>
        <p:spPr>
          <a:xfrm flipH="1">
            <a:off x="1958040" y="4344840"/>
            <a:ext cx="1836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6" name="TextBox 172"/>
          <p:cNvSpPr/>
          <p:nvPr/>
        </p:nvSpPr>
        <p:spPr>
          <a:xfrm>
            <a:off x="759960" y="420012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7" name="직선 연결선 174"/>
          <p:cNvSpPr/>
          <p:nvPr/>
        </p:nvSpPr>
        <p:spPr>
          <a:xfrm flipH="1">
            <a:off x="1958040" y="3955320"/>
            <a:ext cx="240696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8" name="TextBox 176"/>
          <p:cNvSpPr/>
          <p:nvPr/>
        </p:nvSpPr>
        <p:spPr>
          <a:xfrm>
            <a:off x="759960" y="381060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9" name="직선 연결선 177"/>
          <p:cNvSpPr/>
          <p:nvPr/>
        </p:nvSpPr>
        <p:spPr>
          <a:xfrm flipH="1">
            <a:off x="1958040" y="2781720"/>
            <a:ext cx="14832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0" name="TextBox 179"/>
          <p:cNvSpPr/>
          <p:nvPr/>
        </p:nvSpPr>
        <p:spPr>
          <a:xfrm>
            <a:off x="734400" y="263016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1" name="직선 연결선 180"/>
          <p:cNvSpPr/>
          <p:nvPr/>
        </p:nvSpPr>
        <p:spPr>
          <a:xfrm flipH="1">
            <a:off x="1961640" y="3655800"/>
            <a:ext cx="397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2" name="TextBox 181"/>
          <p:cNvSpPr/>
          <p:nvPr/>
        </p:nvSpPr>
        <p:spPr>
          <a:xfrm>
            <a:off x="759960" y="350028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3" name="직선 연결선 182"/>
          <p:cNvSpPr/>
          <p:nvPr/>
        </p:nvSpPr>
        <p:spPr>
          <a:xfrm flipH="1">
            <a:off x="6081840" y="3053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4" name="TextBox 184"/>
          <p:cNvSpPr/>
          <p:nvPr/>
        </p:nvSpPr>
        <p:spPr>
          <a:xfrm>
            <a:off x="759960" y="322452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5" name="직사각형 157"/>
          <p:cNvSpPr/>
          <p:nvPr/>
        </p:nvSpPr>
        <p:spPr>
          <a:xfrm flipH="1">
            <a:off x="6913080" y="297252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76" name="직선 연결선 186"/>
          <p:cNvSpPr/>
          <p:nvPr/>
        </p:nvSpPr>
        <p:spPr>
          <a:xfrm flipH="1">
            <a:off x="6081840" y="4340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7" name="직사각형 157"/>
          <p:cNvSpPr/>
          <p:nvPr/>
        </p:nvSpPr>
        <p:spPr>
          <a:xfrm flipH="1">
            <a:off x="6932160" y="425520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78" name="TextBox 187"/>
          <p:cNvSpPr/>
          <p:nvPr/>
        </p:nvSpPr>
        <p:spPr>
          <a:xfrm>
            <a:off x="8282880" y="291204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9" name="TextBox 188"/>
          <p:cNvSpPr/>
          <p:nvPr/>
        </p:nvSpPr>
        <p:spPr>
          <a:xfrm>
            <a:off x="8282880" y="420228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0" name="직선 연결선 191"/>
          <p:cNvSpPr/>
          <p:nvPr/>
        </p:nvSpPr>
        <p:spPr>
          <a:xfrm flipH="1">
            <a:off x="6843600" y="2136240"/>
            <a:ext cx="144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1" name="TextBox 194"/>
          <p:cNvSpPr/>
          <p:nvPr/>
        </p:nvSpPr>
        <p:spPr>
          <a:xfrm>
            <a:off x="8282880" y="1977120"/>
            <a:ext cx="1229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30.5m(z)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2" name="직선 연결선 195"/>
          <p:cNvSpPr/>
          <p:nvPr/>
        </p:nvSpPr>
        <p:spPr>
          <a:xfrm flipH="1">
            <a:off x="1958040" y="4513680"/>
            <a:ext cx="4831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4" name="직사각형 23"/>
          <p:cNvSpPr/>
          <p:nvPr/>
        </p:nvSpPr>
        <p:spPr>
          <a:xfrm>
            <a:off x="10625400" y="386460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5" name="직사각형 24"/>
          <p:cNvSpPr/>
          <p:nvPr/>
        </p:nvSpPr>
        <p:spPr>
          <a:xfrm>
            <a:off x="10625400" y="29206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6" name="직사각형 25"/>
          <p:cNvSpPr/>
          <p:nvPr/>
        </p:nvSpPr>
        <p:spPr>
          <a:xfrm>
            <a:off x="10625400" y="197712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7" name="직사각형 26"/>
          <p:cNvSpPr/>
          <p:nvPr/>
        </p:nvSpPr>
        <p:spPr>
          <a:xfrm>
            <a:off x="10625400" y="103320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8" name="TextBox 6"/>
          <p:cNvSpPr/>
          <p:nvPr/>
        </p:nvSpPr>
        <p:spPr>
          <a:xfrm>
            <a:off x="11121840" y="3864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9" name="TextBox 7"/>
          <p:cNvSpPr/>
          <p:nvPr/>
        </p:nvSpPr>
        <p:spPr>
          <a:xfrm>
            <a:off x="11121840" y="2924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0" name="TextBox 8"/>
          <p:cNvSpPr/>
          <p:nvPr/>
        </p:nvSpPr>
        <p:spPr>
          <a:xfrm>
            <a:off x="11121840" y="1983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1" name="TextBox 9"/>
          <p:cNvSpPr/>
          <p:nvPr/>
        </p:nvSpPr>
        <p:spPr>
          <a:xfrm>
            <a:off x="11121840" y="1043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2" name="TextBox 12"/>
          <p:cNvSpPr/>
          <p:nvPr/>
        </p:nvSpPr>
        <p:spPr>
          <a:xfrm>
            <a:off x="9735120" y="3864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3" name="TextBox 13"/>
          <p:cNvSpPr/>
          <p:nvPr/>
        </p:nvSpPr>
        <p:spPr>
          <a:xfrm>
            <a:off x="9735120" y="2924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4" name="TextBox 14"/>
          <p:cNvSpPr/>
          <p:nvPr/>
        </p:nvSpPr>
        <p:spPr>
          <a:xfrm>
            <a:off x="9735120" y="1983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5" name="TextBox 15"/>
          <p:cNvSpPr/>
          <p:nvPr/>
        </p:nvSpPr>
        <p:spPr>
          <a:xfrm>
            <a:off x="9735120" y="1043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6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7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8" name="직사각형 29"/>
          <p:cNvSpPr/>
          <p:nvPr/>
        </p:nvSpPr>
        <p:spPr>
          <a:xfrm>
            <a:off x="1475280" y="325800"/>
            <a:ext cx="210456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9" name="직사각형 67"/>
          <p:cNvSpPr/>
          <p:nvPr/>
        </p:nvSpPr>
        <p:spPr>
          <a:xfrm>
            <a:off x="5286960" y="1659600"/>
            <a:ext cx="1704240" cy="777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0" name="직사각형 68"/>
          <p:cNvSpPr/>
          <p:nvPr/>
        </p:nvSpPr>
        <p:spPr>
          <a:xfrm>
            <a:off x="2430360" y="2436120"/>
            <a:ext cx="3659400" cy="244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1" name="직사각형 69"/>
          <p:cNvSpPr/>
          <p:nvPr/>
        </p:nvSpPr>
        <p:spPr>
          <a:xfrm>
            <a:off x="4387320" y="3345840"/>
            <a:ext cx="608760" cy="6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02" name="그룹 70"/>
          <p:cNvGrpSpPr/>
          <p:nvPr/>
        </p:nvGrpSpPr>
        <p:grpSpPr>
          <a:xfrm>
            <a:off x="4692240" y="2428560"/>
            <a:ext cx="360" cy="2442960"/>
            <a:chOff x="4692240" y="2428560"/>
            <a:chExt cx="360" cy="2442960"/>
          </a:xfrm>
        </p:grpSpPr>
        <p:sp>
          <p:nvSpPr>
            <p:cNvPr id="2903" name="직선 화살표 연결선 71"/>
            <p:cNvSpPr/>
            <p:nvPr/>
          </p:nvSpPr>
          <p:spPr>
            <a:xfrm>
              <a:off x="4692240" y="242856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4" name="직선 화살표 연결선 72"/>
            <p:cNvSpPr/>
            <p:nvPr/>
          </p:nvSpPr>
          <p:spPr>
            <a:xfrm>
              <a:off x="4692240" y="396180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5" name="직사각형 73"/>
          <p:cNvSpPr/>
          <p:nvPr/>
        </p:nvSpPr>
        <p:spPr>
          <a:xfrm>
            <a:off x="6088680" y="243612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6" name="직사각형 74"/>
          <p:cNvSpPr/>
          <p:nvPr/>
        </p:nvSpPr>
        <p:spPr>
          <a:xfrm>
            <a:off x="2430360" y="2439720"/>
            <a:ext cx="1359000" cy="5317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7" name="직사각형 157"/>
          <p:cNvSpPr/>
          <p:nvPr/>
        </p:nvSpPr>
        <p:spPr>
          <a:xfrm flipH="1">
            <a:off x="3785760" y="427212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8" name="직선 화살표 연결선 76"/>
          <p:cNvSpPr/>
          <p:nvPr/>
        </p:nvSpPr>
        <p:spPr>
          <a:xfrm>
            <a:off x="2430360" y="3657600"/>
            <a:ext cx="195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9" name="직선 화살표 연결선 77"/>
          <p:cNvSpPr/>
          <p:nvPr/>
        </p:nvSpPr>
        <p:spPr>
          <a:xfrm>
            <a:off x="4996800" y="3657600"/>
            <a:ext cx="109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직사각형 157"/>
          <p:cNvSpPr/>
          <p:nvPr/>
        </p:nvSpPr>
        <p:spPr>
          <a:xfrm flipH="1">
            <a:off x="3440520" y="264240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직사각형 79"/>
          <p:cNvSpPr/>
          <p:nvPr/>
        </p:nvSpPr>
        <p:spPr>
          <a:xfrm>
            <a:off x="6088680" y="365580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직사각형 80"/>
          <p:cNvSpPr/>
          <p:nvPr/>
        </p:nvSpPr>
        <p:spPr>
          <a:xfrm>
            <a:off x="5294520" y="2394360"/>
            <a:ext cx="2562120" cy="446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직사각형 81"/>
          <p:cNvSpPr/>
          <p:nvPr/>
        </p:nvSpPr>
        <p:spPr>
          <a:xfrm>
            <a:off x="6088680" y="3621960"/>
            <a:ext cx="17679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직사각형 82"/>
          <p:cNvSpPr/>
          <p:nvPr/>
        </p:nvSpPr>
        <p:spPr>
          <a:xfrm rot="5400000">
            <a:off x="5652360" y="221544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5" name="직사각형 157"/>
          <p:cNvSpPr/>
          <p:nvPr/>
        </p:nvSpPr>
        <p:spPr>
          <a:xfrm flipH="1">
            <a:off x="6913080" y="297252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16" name="직사각형 157"/>
          <p:cNvSpPr/>
          <p:nvPr/>
        </p:nvSpPr>
        <p:spPr>
          <a:xfrm flipH="1">
            <a:off x="6932160" y="425520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17" name="타원 85"/>
          <p:cNvSpPr/>
          <p:nvPr/>
        </p:nvSpPr>
        <p:spPr>
          <a:xfrm>
            <a:off x="6834960" y="1979640"/>
            <a:ext cx="156240" cy="15624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8" name="직사각형 86"/>
          <p:cNvSpPr/>
          <p:nvPr/>
        </p:nvSpPr>
        <p:spPr>
          <a:xfrm>
            <a:off x="2359800" y="4153680"/>
            <a:ext cx="75240" cy="376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9" name="직사각형 87"/>
          <p:cNvSpPr/>
          <p:nvPr/>
        </p:nvSpPr>
        <p:spPr>
          <a:xfrm rot="5400000">
            <a:off x="2809800" y="5936040"/>
            <a:ext cx="75240" cy="376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0" name="직선 화살표 연결선 88"/>
          <p:cNvSpPr/>
          <p:nvPr/>
        </p:nvSpPr>
        <p:spPr>
          <a:xfrm>
            <a:off x="1958040" y="4357800"/>
            <a:ext cx="31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1" name="직선 화살표 연결선 89"/>
          <p:cNvSpPr/>
          <p:nvPr/>
        </p:nvSpPr>
        <p:spPr>
          <a:xfrm>
            <a:off x="2846880" y="6221160"/>
            <a:ext cx="36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2" name="직사각형 157"/>
          <p:cNvSpPr/>
          <p:nvPr/>
        </p:nvSpPr>
        <p:spPr>
          <a:xfrm flipH="1">
            <a:off x="2427480" y="4877280"/>
            <a:ext cx="836640" cy="83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3" name="직사각형 157"/>
          <p:cNvSpPr/>
          <p:nvPr/>
        </p:nvSpPr>
        <p:spPr>
          <a:xfrm flipH="1">
            <a:off x="2427480" y="5715000"/>
            <a:ext cx="836640" cy="37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4" name="직사각형 92"/>
          <p:cNvSpPr/>
          <p:nvPr/>
        </p:nvSpPr>
        <p:spPr>
          <a:xfrm>
            <a:off x="2428200" y="4865400"/>
            <a:ext cx="836640" cy="6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5" name="직사각형 93"/>
          <p:cNvSpPr/>
          <p:nvPr/>
        </p:nvSpPr>
        <p:spPr>
          <a:xfrm rot="5400000">
            <a:off x="2809800" y="470232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직사각형 94"/>
          <p:cNvSpPr/>
          <p:nvPr/>
        </p:nvSpPr>
        <p:spPr>
          <a:xfrm>
            <a:off x="6059160" y="2442600"/>
            <a:ext cx="44640" cy="24418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직사각형 95"/>
          <p:cNvSpPr/>
          <p:nvPr/>
        </p:nvSpPr>
        <p:spPr>
          <a:xfrm>
            <a:off x="6050520" y="28620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8" name="직사각형 96"/>
          <p:cNvSpPr/>
          <p:nvPr/>
        </p:nvSpPr>
        <p:spPr>
          <a:xfrm>
            <a:off x="6050520" y="41544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TextBox 48"/>
          <p:cNvSpPr/>
          <p:nvPr/>
        </p:nvSpPr>
        <p:spPr>
          <a:xfrm>
            <a:off x="3620520" y="1151640"/>
            <a:ext cx="21416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모든 레이저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) 0.5m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높이부터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9.5m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까지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마다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0" name="직선 연결선 49"/>
          <p:cNvSpPr/>
          <p:nvPr/>
        </p:nvSpPr>
        <p:spPr>
          <a:xfrm flipV="1">
            <a:off x="4699440" y="1666800"/>
            <a:ext cx="360" cy="7617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직선 연결선 15"/>
          <p:cNvSpPr/>
          <p:nvPr/>
        </p:nvSpPr>
        <p:spPr>
          <a:xfrm>
            <a:off x="6992280" y="2048760"/>
            <a:ext cx="402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TextBox 97"/>
          <p:cNvSpPr/>
          <p:nvPr/>
        </p:nvSpPr>
        <p:spPr>
          <a:xfrm>
            <a:off x="7292160" y="1898640"/>
            <a:ext cx="21416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중심이 </a:t>
            </a:r>
            <a:r>
              <a:rPr b="0" lang="en-US" sz="1200" spc="-1" strike="noStrike">
                <a:solidFill>
                  <a:srgbClr val="ff7c80"/>
                </a:solidFill>
                <a:latin typeface="Arial"/>
                <a:ea typeface="DejaVu Sans"/>
              </a:rPr>
              <a:t>3.5m </a:t>
            </a: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높이에 위치함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3" name="TextBox 98"/>
          <p:cNvSpPr/>
          <p:nvPr/>
        </p:nvSpPr>
        <p:spPr>
          <a:xfrm>
            <a:off x="36000" y="766080"/>
            <a:ext cx="24840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a6a6a6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직사각형 23"/>
          <p:cNvSpPr/>
          <p:nvPr/>
        </p:nvSpPr>
        <p:spPr>
          <a:xfrm>
            <a:off x="10625400" y="386460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6" name="직사각형 24"/>
          <p:cNvSpPr/>
          <p:nvPr/>
        </p:nvSpPr>
        <p:spPr>
          <a:xfrm>
            <a:off x="10625400" y="29206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7" name="직사각형 25"/>
          <p:cNvSpPr/>
          <p:nvPr/>
        </p:nvSpPr>
        <p:spPr>
          <a:xfrm>
            <a:off x="10625400" y="197712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직사각형 26"/>
          <p:cNvSpPr/>
          <p:nvPr/>
        </p:nvSpPr>
        <p:spPr>
          <a:xfrm>
            <a:off x="10625400" y="103320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TextBox 6"/>
          <p:cNvSpPr/>
          <p:nvPr/>
        </p:nvSpPr>
        <p:spPr>
          <a:xfrm>
            <a:off x="11121840" y="3864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0" name="TextBox 7"/>
          <p:cNvSpPr/>
          <p:nvPr/>
        </p:nvSpPr>
        <p:spPr>
          <a:xfrm>
            <a:off x="11121840" y="2924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1" name="TextBox 8"/>
          <p:cNvSpPr/>
          <p:nvPr/>
        </p:nvSpPr>
        <p:spPr>
          <a:xfrm>
            <a:off x="11121840" y="1983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2" name="TextBox 9"/>
          <p:cNvSpPr/>
          <p:nvPr/>
        </p:nvSpPr>
        <p:spPr>
          <a:xfrm>
            <a:off x="11121840" y="1043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3" name="TextBox 12"/>
          <p:cNvSpPr/>
          <p:nvPr/>
        </p:nvSpPr>
        <p:spPr>
          <a:xfrm>
            <a:off x="9735120" y="3864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4" name="TextBox 13"/>
          <p:cNvSpPr/>
          <p:nvPr/>
        </p:nvSpPr>
        <p:spPr>
          <a:xfrm>
            <a:off x="9735120" y="2924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5" name="TextBox 14"/>
          <p:cNvSpPr/>
          <p:nvPr/>
        </p:nvSpPr>
        <p:spPr>
          <a:xfrm>
            <a:off x="9735120" y="1983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6" name="TextBox 15"/>
          <p:cNvSpPr/>
          <p:nvPr/>
        </p:nvSpPr>
        <p:spPr>
          <a:xfrm>
            <a:off x="9735120" y="1043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7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8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9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0" name="직사각형 67"/>
          <p:cNvSpPr/>
          <p:nvPr/>
        </p:nvSpPr>
        <p:spPr>
          <a:xfrm>
            <a:off x="5286960" y="1659600"/>
            <a:ext cx="1704240" cy="777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1" name="직사각형 68"/>
          <p:cNvSpPr/>
          <p:nvPr/>
        </p:nvSpPr>
        <p:spPr>
          <a:xfrm>
            <a:off x="2430360" y="2436120"/>
            <a:ext cx="3659400" cy="244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2" name="직사각형 69"/>
          <p:cNvSpPr/>
          <p:nvPr/>
        </p:nvSpPr>
        <p:spPr>
          <a:xfrm>
            <a:off x="4387320" y="3345840"/>
            <a:ext cx="608760" cy="6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53" name="그룹 70"/>
          <p:cNvGrpSpPr/>
          <p:nvPr/>
        </p:nvGrpSpPr>
        <p:grpSpPr>
          <a:xfrm>
            <a:off x="4692240" y="2428560"/>
            <a:ext cx="360" cy="2442960"/>
            <a:chOff x="4692240" y="2428560"/>
            <a:chExt cx="360" cy="2442960"/>
          </a:xfrm>
        </p:grpSpPr>
        <p:sp>
          <p:nvSpPr>
            <p:cNvPr id="2954" name="직선 화살표 연결선 71"/>
            <p:cNvSpPr/>
            <p:nvPr/>
          </p:nvSpPr>
          <p:spPr>
            <a:xfrm>
              <a:off x="4692240" y="242856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5" name="직선 화살표 연결선 72"/>
            <p:cNvSpPr/>
            <p:nvPr/>
          </p:nvSpPr>
          <p:spPr>
            <a:xfrm>
              <a:off x="4692240" y="3961800"/>
              <a:ext cx="360" cy="90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56" name="직사각형 73"/>
          <p:cNvSpPr/>
          <p:nvPr/>
        </p:nvSpPr>
        <p:spPr>
          <a:xfrm>
            <a:off x="6088680" y="243612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7" name="직사각형 74"/>
          <p:cNvSpPr/>
          <p:nvPr/>
        </p:nvSpPr>
        <p:spPr>
          <a:xfrm>
            <a:off x="2430360" y="2439720"/>
            <a:ext cx="1359000" cy="5317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8" name="직사각형 157"/>
          <p:cNvSpPr/>
          <p:nvPr/>
        </p:nvSpPr>
        <p:spPr>
          <a:xfrm flipH="1">
            <a:off x="3785760" y="427212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9" name="직선 화살표 연결선 76"/>
          <p:cNvSpPr/>
          <p:nvPr/>
        </p:nvSpPr>
        <p:spPr>
          <a:xfrm>
            <a:off x="2430360" y="3657600"/>
            <a:ext cx="195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0" name="직선 화살표 연결선 77"/>
          <p:cNvSpPr/>
          <p:nvPr/>
        </p:nvSpPr>
        <p:spPr>
          <a:xfrm>
            <a:off x="4996800" y="3657600"/>
            <a:ext cx="109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1" name="직사각형 157"/>
          <p:cNvSpPr/>
          <p:nvPr/>
        </p:nvSpPr>
        <p:spPr>
          <a:xfrm flipH="1">
            <a:off x="3440520" y="264240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직사각형 79"/>
          <p:cNvSpPr/>
          <p:nvPr/>
        </p:nvSpPr>
        <p:spPr>
          <a:xfrm>
            <a:off x="6088680" y="365580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3" name="직사각형 80"/>
          <p:cNvSpPr/>
          <p:nvPr/>
        </p:nvSpPr>
        <p:spPr>
          <a:xfrm>
            <a:off x="5294520" y="2394360"/>
            <a:ext cx="2562120" cy="446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4" name="직사각형 81"/>
          <p:cNvSpPr/>
          <p:nvPr/>
        </p:nvSpPr>
        <p:spPr>
          <a:xfrm>
            <a:off x="6088680" y="3621960"/>
            <a:ext cx="17679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5" name="직사각형 82"/>
          <p:cNvSpPr/>
          <p:nvPr/>
        </p:nvSpPr>
        <p:spPr>
          <a:xfrm rot="5400000">
            <a:off x="5652360" y="221544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6" name="직사각형 157"/>
          <p:cNvSpPr/>
          <p:nvPr/>
        </p:nvSpPr>
        <p:spPr>
          <a:xfrm flipH="1">
            <a:off x="6913080" y="297252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67" name="직사각형 157"/>
          <p:cNvSpPr/>
          <p:nvPr/>
        </p:nvSpPr>
        <p:spPr>
          <a:xfrm flipH="1">
            <a:off x="6932160" y="425520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68" name="타원 85"/>
          <p:cNvSpPr/>
          <p:nvPr/>
        </p:nvSpPr>
        <p:spPr>
          <a:xfrm>
            <a:off x="6834960" y="1979640"/>
            <a:ext cx="156240" cy="15624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9" name="직사각형 86"/>
          <p:cNvSpPr/>
          <p:nvPr/>
        </p:nvSpPr>
        <p:spPr>
          <a:xfrm>
            <a:off x="2359800" y="4180320"/>
            <a:ext cx="75240" cy="376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0" name="직사각형 87"/>
          <p:cNvSpPr/>
          <p:nvPr/>
        </p:nvSpPr>
        <p:spPr>
          <a:xfrm rot="5400000">
            <a:off x="2809800" y="593604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1" name="직선 화살표 연결선 88"/>
          <p:cNvSpPr/>
          <p:nvPr/>
        </p:nvSpPr>
        <p:spPr>
          <a:xfrm>
            <a:off x="1958040" y="4384440"/>
            <a:ext cx="31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2" name="직선 화살표 연결선 89"/>
          <p:cNvSpPr/>
          <p:nvPr/>
        </p:nvSpPr>
        <p:spPr>
          <a:xfrm>
            <a:off x="2846880" y="6221160"/>
            <a:ext cx="36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7c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3" name="직사각형 157"/>
          <p:cNvSpPr/>
          <p:nvPr/>
        </p:nvSpPr>
        <p:spPr>
          <a:xfrm flipH="1">
            <a:off x="2427480" y="4877280"/>
            <a:ext cx="836640" cy="83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4" name="직사각형 157"/>
          <p:cNvSpPr/>
          <p:nvPr/>
        </p:nvSpPr>
        <p:spPr>
          <a:xfrm flipH="1">
            <a:off x="2427480" y="5715000"/>
            <a:ext cx="836640" cy="37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5" name="직사각형 92"/>
          <p:cNvSpPr/>
          <p:nvPr/>
        </p:nvSpPr>
        <p:spPr>
          <a:xfrm>
            <a:off x="2428200" y="4865400"/>
            <a:ext cx="836640" cy="6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6" name="직사각형 93"/>
          <p:cNvSpPr/>
          <p:nvPr/>
        </p:nvSpPr>
        <p:spPr>
          <a:xfrm rot="5400000">
            <a:off x="2809800" y="470232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7" name="직사각형 94"/>
          <p:cNvSpPr/>
          <p:nvPr/>
        </p:nvSpPr>
        <p:spPr>
          <a:xfrm>
            <a:off x="6059160" y="2442600"/>
            <a:ext cx="44640" cy="24418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8" name="직사각형 95"/>
          <p:cNvSpPr/>
          <p:nvPr/>
        </p:nvSpPr>
        <p:spPr>
          <a:xfrm>
            <a:off x="6050520" y="28620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9" name="직사각형 96"/>
          <p:cNvSpPr/>
          <p:nvPr/>
        </p:nvSpPr>
        <p:spPr>
          <a:xfrm>
            <a:off x="6050520" y="41544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80" name="그룹 64"/>
          <p:cNvGrpSpPr/>
          <p:nvPr/>
        </p:nvGrpSpPr>
        <p:grpSpPr>
          <a:xfrm>
            <a:off x="3220200" y="2428560"/>
            <a:ext cx="326520" cy="255240"/>
            <a:chOff x="3220200" y="2428560"/>
            <a:chExt cx="326520" cy="255240"/>
          </a:xfrm>
        </p:grpSpPr>
        <p:sp>
          <p:nvSpPr>
            <p:cNvPr id="2981" name="타원 179"/>
            <p:cNvSpPr/>
            <p:nvPr/>
          </p:nvSpPr>
          <p:spPr>
            <a:xfrm>
              <a:off x="3264480" y="24354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2" name="TextBox 180"/>
            <p:cNvSpPr/>
            <p:nvPr/>
          </p:nvSpPr>
          <p:spPr>
            <a:xfrm>
              <a:off x="3220200" y="24285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3" name="그룹 97"/>
          <p:cNvGrpSpPr/>
          <p:nvPr/>
        </p:nvGrpSpPr>
        <p:grpSpPr>
          <a:xfrm>
            <a:off x="3572640" y="4039200"/>
            <a:ext cx="326520" cy="255240"/>
            <a:chOff x="3572640" y="4039200"/>
            <a:chExt cx="326520" cy="255240"/>
          </a:xfrm>
        </p:grpSpPr>
        <p:sp>
          <p:nvSpPr>
            <p:cNvPr id="2984" name="타원 179"/>
            <p:cNvSpPr/>
            <p:nvPr/>
          </p:nvSpPr>
          <p:spPr>
            <a:xfrm>
              <a:off x="3617280" y="40460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5" name="TextBox 180"/>
            <p:cNvSpPr/>
            <p:nvPr/>
          </p:nvSpPr>
          <p:spPr>
            <a:xfrm>
              <a:off x="3572640" y="40392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6" name="그룹 100"/>
          <p:cNvGrpSpPr/>
          <p:nvPr/>
        </p:nvGrpSpPr>
        <p:grpSpPr>
          <a:xfrm>
            <a:off x="2411280" y="4623480"/>
            <a:ext cx="317520" cy="255240"/>
            <a:chOff x="2411280" y="4623480"/>
            <a:chExt cx="317520" cy="255240"/>
          </a:xfrm>
        </p:grpSpPr>
        <p:sp>
          <p:nvSpPr>
            <p:cNvPr id="2987" name="타원 179"/>
            <p:cNvSpPr/>
            <p:nvPr/>
          </p:nvSpPr>
          <p:spPr>
            <a:xfrm>
              <a:off x="2451600" y="46303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8" name="TextBox 180"/>
            <p:cNvSpPr/>
            <p:nvPr/>
          </p:nvSpPr>
          <p:spPr>
            <a:xfrm>
              <a:off x="2411280" y="462348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9" name="그룹 103"/>
          <p:cNvGrpSpPr/>
          <p:nvPr/>
        </p:nvGrpSpPr>
        <p:grpSpPr>
          <a:xfrm>
            <a:off x="5796720" y="4005360"/>
            <a:ext cx="317520" cy="255240"/>
            <a:chOff x="5796720" y="4005360"/>
            <a:chExt cx="317520" cy="255240"/>
          </a:xfrm>
        </p:grpSpPr>
        <p:sp>
          <p:nvSpPr>
            <p:cNvPr id="2990" name="타원 179"/>
            <p:cNvSpPr/>
            <p:nvPr/>
          </p:nvSpPr>
          <p:spPr>
            <a:xfrm>
              <a:off x="5837040" y="40122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1" name="TextBox 180"/>
            <p:cNvSpPr/>
            <p:nvPr/>
          </p:nvSpPr>
          <p:spPr>
            <a:xfrm>
              <a:off x="5796720" y="400536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2" name="그룹 106"/>
          <p:cNvGrpSpPr/>
          <p:nvPr/>
        </p:nvGrpSpPr>
        <p:grpSpPr>
          <a:xfrm>
            <a:off x="5796720" y="2691000"/>
            <a:ext cx="317520" cy="255240"/>
            <a:chOff x="5796720" y="2691000"/>
            <a:chExt cx="317520" cy="255240"/>
          </a:xfrm>
        </p:grpSpPr>
        <p:sp>
          <p:nvSpPr>
            <p:cNvPr id="2993" name="타원 179"/>
            <p:cNvSpPr/>
            <p:nvPr/>
          </p:nvSpPr>
          <p:spPr>
            <a:xfrm>
              <a:off x="5837040" y="26978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4" name="TextBox 180"/>
            <p:cNvSpPr/>
            <p:nvPr/>
          </p:nvSpPr>
          <p:spPr>
            <a:xfrm>
              <a:off x="5796720" y="269100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5" name="그룹 109"/>
          <p:cNvGrpSpPr/>
          <p:nvPr/>
        </p:nvGrpSpPr>
        <p:grpSpPr>
          <a:xfrm>
            <a:off x="5324400" y="2158560"/>
            <a:ext cx="317520" cy="255240"/>
            <a:chOff x="5324400" y="2158560"/>
            <a:chExt cx="317520" cy="255240"/>
          </a:xfrm>
        </p:grpSpPr>
        <p:sp>
          <p:nvSpPr>
            <p:cNvPr id="2996" name="타원 179"/>
            <p:cNvSpPr/>
            <p:nvPr/>
          </p:nvSpPr>
          <p:spPr>
            <a:xfrm>
              <a:off x="5364720" y="21654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7" name="TextBox 180"/>
            <p:cNvSpPr/>
            <p:nvPr/>
          </p:nvSpPr>
          <p:spPr>
            <a:xfrm>
              <a:off x="5324400" y="215856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8" name="그룹 112"/>
          <p:cNvGrpSpPr/>
          <p:nvPr/>
        </p:nvGrpSpPr>
        <p:grpSpPr>
          <a:xfrm>
            <a:off x="6616800" y="1801800"/>
            <a:ext cx="326520" cy="255240"/>
            <a:chOff x="6616800" y="1801800"/>
            <a:chExt cx="326520" cy="255240"/>
          </a:xfrm>
        </p:grpSpPr>
        <p:sp>
          <p:nvSpPr>
            <p:cNvPr id="2999" name="타원 179"/>
            <p:cNvSpPr/>
            <p:nvPr/>
          </p:nvSpPr>
          <p:spPr>
            <a:xfrm>
              <a:off x="6661440" y="18086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0" name="TextBox 180"/>
            <p:cNvSpPr/>
            <p:nvPr/>
          </p:nvSpPr>
          <p:spPr>
            <a:xfrm>
              <a:off x="6616800" y="18018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1" name="그룹 115"/>
          <p:cNvGrpSpPr/>
          <p:nvPr/>
        </p:nvGrpSpPr>
        <p:grpSpPr>
          <a:xfrm>
            <a:off x="6682680" y="2763000"/>
            <a:ext cx="326520" cy="255240"/>
            <a:chOff x="6682680" y="2763000"/>
            <a:chExt cx="326520" cy="255240"/>
          </a:xfrm>
        </p:grpSpPr>
        <p:sp>
          <p:nvSpPr>
            <p:cNvPr id="3002" name="타원 179"/>
            <p:cNvSpPr/>
            <p:nvPr/>
          </p:nvSpPr>
          <p:spPr>
            <a:xfrm>
              <a:off x="6727320" y="27698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3" name="TextBox 180"/>
            <p:cNvSpPr/>
            <p:nvPr/>
          </p:nvSpPr>
          <p:spPr>
            <a:xfrm>
              <a:off x="6682680" y="27630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4" name="그룹 118"/>
          <p:cNvGrpSpPr/>
          <p:nvPr/>
        </p:nvGrpSpPr>
        <p:grpSpPr>
          <a:xfrm>
            <a:off x="6682680" y="4033440"/>
            <a:ext cx="326520" cy="254880"/>
            <a:chOff x="6682680" y="4033440"/>
            <a:chExt cx="326520" cy="254880"/>
          </a:xfrm>
        </p:grpSpPr>
        <p:sp>
          <p:nvSpPr>
            <p:cNvPr id="3005" name="타원 179"/>
            <p:cNvSpPr/>
            <p:nvPr/>
          </p:nvSpPr>
          <p:spPr>
            <a:xfrm>
              <a:off x="6727320" y="40399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6" name="TextBox 180"/>
            <p:cNvSpPr/>
            <p:nvPr/>
          </p:nvSpPr>
          <p:spPr>
            <a:xfrm>
              <a:off x="6682680" y="40334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7" name="그룹 121"/>
          <p:cNvGrpSpPr/>
          <p:nvPr/>
        </p:nvGrpSpPr>
        <p:grpSpPr>
          <a:xfrm>
            <a:off x="419760" y="1543320"/>
            <a:ext cx="326520" cy="255240"/>
            <a:chOff x="419760" y="1543320"/>
            <a:chExt cx="326520" cy="255240"/>
          </a:xfrm>
        </p:grpSpPr>
        <p:sp>
          <p:nvSpPr>
            <p:cNvPr id="3008" name="타원 179"/>
            <p:cNvSpPr/>
            <p:nvPr/>
          </p:nvSpPr>
          <p:spPr>
            <a:xfrm>
              <a:off x="464400" y="155016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9" name="TextBox 180"/>
            <p:cNvSpPr/>
            <p:nvPr/>
          </p:nvSpPr>
          <p:spPr>
            <a:xfrm>
              <a:off x="419760" y="15433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10" name="TextBox 124"/>
          <p:cNvSpPr/>
          <p:nvPr/>
        </p:nvSpPr>
        <p:spPr>
          <a:xfrm>
            <a:off x="713880" y="15501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1" name="그룹 125"/>
          <p:cNvGrpSpPr/>
          <p:nvPr/>
        </p:nvGrpSpPr>
        <p:grpSpPr>
          <a:xfrm>
            <a:off x="419760" y="1977480"/>
            <a:ext cx="326520" cy="255240"/>
            <a:chOff x="419760" y="1977480"/>
            <a:chExt cx="326520" cy="255240"/>
          </a:xfrm>
        </p:grpSpPr>
        <p:sp>
          <p:nvSpPr>
            <p:cNvPr id="3012" name="타원 179"/>
            <p:cNvSpPr/>
            <p:nvPr/>
          </p:nvSpPr>
          <p:spPr>
            <a:xfrm>
              <a:off x="464400" y="19843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3" name="TextBox 180"/>
            <p:cNvSpPr/>
            <p:nvPr/>
          </p:nvSpPr>
          <p:spPr>
            <a:xfrm>
              <a:off x="419760" y="19774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14" name="TextBox 128"/>
          <p:cNvSpPr/>
          <p:nvPr/>
        </p:nvSpPr>
        <p:spPr>
          <a:xfrm>
            <a:off x="713880" y="1931040"/>
            <a:ext cx="1078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5" name="그룹 129"/>
          <p:cNvGrpSpPr/>
          <p:nvPr/>
        </p:nvGrpSpPr>
        <p:grpSpPr>
          <a:xfrm>
            <a:off x="419760" y="2493000"/>
            <a:ext cx="326520" cy="255240"/>
            <a:chOff x="419760" y="2493000"/>
            <a:chExt cx="326520" cy="255240"/>
          </a:xfrm>
        </p:grpSpPr>
        <p:sp>
          <p:nvSpPr>
            <p:cNvPr id="3016" name="타원 179"/>
            <p:cNvSpPr/>
            <p:nvPr/>
          </p:nvSpPr>
          <p:spPr>
            <a:xfrm>
              <a:off x="464400" y="24998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7" name="TextBox 180"/>
            <p:cNvSpPr/>
            <p:nvPr/>
          </p:nvSpPr>
          <p:spPr>
            <a:xfrm>
              <a:off x="419760" y="24930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18" name="TextBox 134"/>
          <p:cNvSpPr/>
          <p:nvPr/>
        </p:nvSpPr>
        <p:spPr>
          <a:xfrm>
            <a:off x="713880" y="248616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9" name="그룹 137"/>
          <p:cNvGrpSpPr/>
          <p:nvPr/>
        </p:nvGrpSpPr>
        <p:grpSpPr>
          <a:xfrm>
            <a:off x="424080" y="1161000"/>
            <a:ext cx="317520" cy="255240"/>
            <a:chOff x="424080" y="1161000"/>
            <a:chExt cx="317520" cy="255240"/>
          </a:xfrm>
        </p:grpSpPr>
        <p:sp>
          <p:nvSpPr>
            <p:cNvPr id="3020" name="타원 179"/>
            <p:cNvSpPr/>
            <p:nvPr/>
          </p:nvSpPr>
          <p:spPr>
            <a:xfrm>
              <a:off x="464400" y="11678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1" name="TextBox 180"/>
            <p:cNvSpPr/>
            <p:nvPr/>
          </p:nvSpPr>
          <p:spPr>
            <a:xfrm>
              <a:off x="424080" y="116100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22" name="TextBox 143"/>
          <p:cNvSpPr/>
          <p:nvPr/>
        </p:nvSpPr>
        <p:spPr>
          <a:xfrm>
            <a:off x="713880" y="1167840"/>
            <a:ext cx="1078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23" name="그룹 146"/>
          <p:cNvGrpSpPr/>
          <p:nvPr/>
        </p:nvGrpSpPr>
        <p:grpSpPr>
          <a:xfrm>
            <a:off x="2411280" y="5830560"/>
            <a:ext cx="317520" cy="255240"/>
            <a:chOff x="2411280" y="5830560"/>
            <a:chExt cx="317520" cy="255240"/>
          </a:xfrm>
        </p:grpSpPr>
        <p:sp>
          <p:nvSpPr>
            <p:cNvPr id="3024" name="타원 179"/>
            <p:cNvSpPr/>
            <p:nvPr/>
          </p:nvSpPr>
          <p:spPr>
            <a:xfrm>
              <a:off x="2451600" y="58374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5" name="TextBox 180"/>
            <p:cNvSpPr/>
            <p:nvPr/>
          </p:nvSpPr>
          <p:spPr>
            <a:xfrm>
              <a:off x="2411280" y="5830560"/>
              <a:ext cx="317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7" name="직사각형 23"/>
          <p:cNvSpPr/>
          <p:nvPr/>
        </p:nvSpPr>
        <p:spPr>
          <a:xfrm>
            <a:off x="10625400" y="386460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8" name="직사각형 24"/>
          <p:cNvSpPr/>
          <p:nvPr/>
        </p:nvSpPr>
        <p:spPr>
          <a:xfrm>
            <a:off x="10625400" y="29206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9" name="직사각형 25"/>
          <p:cNvSpPr/>
          <p:nvPr/>
        </p:nvSpPr>
        <p:spPr>
          <a:xfrm>
            <a:off x="10625400" y="197712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직사각형 26"/>
          <p:cNvSpPr/>
          <p:nvPr/>
        </p:nvSpPr>
        <p:spPr>
          <a:xfrm>
            <a:off x="10625400" y="103320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1" name="TextBox 6"/>
          <p:cNvSpPr/>
          <p:nvPr/>
        </p:nvSpPr>
        <p:spPr>
          <a:xfrm>
            <a:off x="11121840" y="3864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2" name="TextBox 7"/>
          <p:cNvSpPr/>
          <p:nvPr/>
        </p:nvSpPr>
        <p:spPr>
          <a:xfrm>
            <a:off x="11121840" y="2924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3" name="TextBox 8"/>
          <p:cNvSpPr/>
          <p:nvPr/>
        </p:nvSpPr>
        <p:spPr>
          <a:xfrm>
            <a:off x="11121840" y="1983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4" name="TextBox 9"/>
          <p:cNvSpPr/>
          <p:nvPr/>
        </p:nvSpPr>
        <p:spPr>
          <a:xfrm>
            <a:off x="11121840" y="1043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5" name="TextBox 12"/>
          <p:cNvSpPr/>
          <p:nvPr/>
        </p:nvSpPr>
        <p:spPr>
          <a:xfrm>
            <a:off x="9735120" y="3864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6" name="TextBox 13"/>
          <p:cNvSpPr/>
          <p:nvPr/>
        </p:nvSpPr>
        <p:spPr>
          <a:xfrm>
            <a:off x="9735120" y="2924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7" name="TextBox 14"/>
          <p:cNvSpPr/>
          <p:nvPr/>
        </p:nvSpPr>
        <p:spPr>
          <a:xfrm>
            <a:off x="9735120" y="1983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8" name="TextBox 15"/>
          <p:cNvSpPr/>
          <p:nvPr/>
        </p:nvSpPr>
        <p:spPr>
          <a:xfrm>
            <a:off x="9735120" y="1043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9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0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1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2" name="직사각형 67"/>
          <p:cNvSpPr/>
          <p:nvPr/>
        </p:nvSpPr>
        <p:spPr>
          <a:xfrm>
            <a:off x="6842880" y="1659600"/>
            <a:ext cx="1704240" cy="777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3" name="직사각형 68"/>
          <p:cNvSpPr/>
          <p:nvPr/>
        </p:nvSpPr>
        <p:spPr>
          <a:xfrm>
            <a:off x="3986640" y="2436120"/>
            <a:ext cx="3659400" cy="244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4" name="직사각형 69"/>
          <p:cNvSpPr/>
          <p:nvPr/>
        </p:nvSpPr>
        <p:spPr>
          <a:xfrm>
            <a:off x="5943240" y="3345840"/>
            <a:ext cx="608760" cy="6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5" name="직선 화살표 연결선 71"/>
          <p:cNvSpPr/>
          <p:nvPr/>
        </p:nvSpPr>
        <p:spPr>
          <a:xfrm>
            <a:off x="6248160" y="2428560"/>
            <a:ext cx="360" cy="90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직선 화살표 연결선 72"/>
          <p:cNvSpPr/>
          <p:nvPr/>
        </p:nvSpPr>
        <p:spPr>
          <a:xfrm>
            <a:off x="6248160" y="3961800"/>
            <a:ext cx="360" cy="90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직사각형 73"/>
          <p:cNvSpPr/>
          <p:nvPr/>
        </p:nvSpPr>
        <p:spPr>
          <a:xfrm>
            <a:off x="7644600" y="243612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8" name="직사각형 74"/>
          <p:cNvSpPr/>
          <p:nvPr/>
        </p:nvSpPr>
        <p:spPr>
          <a:xfrm>
            <a:off x="3986640" y="2580840"/>
            <a:ext cx="1359000" cy="5317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직사각형 157"/>
          <p:cNvSpPr/>
          <p:nvPr/>
        </p:nvSpPr>
        <p:spPr>
          <a:xfrm flipH="1">
            <a:off x="5341680" y="427212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0" name="직선 화살표 연결선 76"/>
          <p:cNvSpPr/>
          <p:nvPr/>
        </p:nvSpPr>
        <p:spPr>
          <a:xfrm>
            <a:off x="3986640" y="3657600"/>
            <a:ext cx="1955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1" name="직선 화살표 연결선 77"/>
          <p:cNvSpPr/>
          <p:nvPr/>
        </p:nvSpPr>
        <p:spPr>
          <a:xfrm>
            <a:off x="6552720" y="3657600"/>
            <a:ext cx="109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2" name="직사각형 157"/>
          <p:cNvSpPr/>
          <p:nvPr/>
        </p:nvSpPr>
        <p:spPr>
          <a:xfrm flipH="1">
            <a:off x="4996800" y="2783880"/>
            <a:ext cx="138240" cy="13824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3" name="직사각형 79"/>
          <p:cNvSpPr/>
          <p:nvPr/>
        </p:nvSpPr>
        <p:spPr>
          <a:xfrm>
            <a:off x="7644600" y="3655800"/>
            <a:ext cx="1767960" cy="1220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4" name="직사각형 80"/>
          <p:cNvSpPr/>
          <p:nvPr/>
        </p:nvSpPr>
        <p:spPr>
          <a:xfrm>
            <a:off x="6850440" y="2394360"/>
            <a:ext cx="2562120" cy="446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5" name="직사각형 81"/>
          <p:cNvSpPr/>
          <p:nvPr/>
        </p:nvSpPr>
        <p:spPr>
          <a:xfrm>
            <a:off x="7644600" y="3621960"/>
            <a:ext cx="1767960" cy="61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6" name="직사각형 82"/>
          <p:cNvSpPr/>
          <p:nvPr/>
        </p:nvSpPr>
        <p:spPr>
          <a:xfrm rot="5400000">
            <a:off x="7208280" y="2215440"/>
            <a:ext cx="75240" cy="37656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7" name="직사각형 157"/>
          <p:cNvSpPr/>
          <p:nvPr/>
        </p:nvSpPr>
        <p:spPr>
          <a:xfrm flipH="1">
            <a:off x="8469000" y="297252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58" name="직사각형 157"/>
          <p:cNvSpPr/>
          <p:nvPr/>
        </p:nvSpPr>
        <p:spPr>
          <a:xfrm flipH="1">
            <a:off x="8488080" y="4255200"/>
            <a:ext cx="118080" cy="1382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59" name="타원 85"/>
          <p:cNvSpPr/>
          <p:nvPr/>
        </p:nvSpPr>
        <p:spPr>
          <a:xfrm>
            <a:off x="8390880" y="1979640"/>
            <a:ext cx="156240" cy="15624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0" name="직사각형 86"/>
          <p:cNvSpPr/>
          <p:nvPr/>
        </p:nvSpPr>
        <p:spPr>
          <a:xfrm>
            <a:off x="3915720" y="4173120"/>
            <a:ext cx="75240" cy="3765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1" name="직사각형 87"/>
          <p:cNvSpPr/>
          <p:nvPr/>
        </p:nvSpPr>
        <p:spPr>
          <a:xfrm rot="5400000">
            <a:off x="4365720" y="5936040"/>
            <a:ext cx="75240" cy="37656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2" name="직선 화살표 연결선 88"/>
          <p:cNvSpPr/>
          <p:nvPr/>
        </p:nvSpPr>
        <p:spPr>
          <a:xfrm>
            <a:off x="3514320" y="4377600"/>
            <a:ext cx="31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3" name="직선 화살표 연결선 89"/>
          <p:cNvSpPr/>
          <p:nvPr/>
        </p:nvSpPr>
        <p:spPr>
          <a:xfrm>
            <a:off x="4402800" y="6221160"/>
            <a:ext cx="36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c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4" name="직사각형 157"/>
          <p:cNvSpPr/>
          <p:nvPr/>
        </p:nvSpPr>
        <p:spPr>
          <a:xfrm flipH="1">
            <a:off x="3983400" y="4877280"/>
            <a:ext cx="836640" cy="836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5" name="직사각형 157"/>
          <p:cNvSpPr/>
          <p:nvPr/>
        </p:nvSpPr>
        <p:spPr>
          <a:xfrm flipH="1">
            <a:off x="3983400" y="5715000"/>
            <a:ext cx="836640" cy="37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6" name="직사각형 92"/>
          <p:cNvSpPr/>
          <p:nvPr/>
        </p:nvSpPr>
        <p:spPr>
          <a:xfrm>
            <a:off x="3984120" y="4865400"/>
            <a:ext cx="836640" cy="6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7" name="직사각형 93"/>
          <p:cNvSpPr/>
          <p:nvPr/>
        </p:nvSpPr>
        <p:spPr>
          <a:xfrm rot="5400000">
            <a:off x="4365720" y="4702320"/>
            <a:ext cx="75240" cy="37656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8" name="직사각형 94"/>
          <p:cNvSpPr/>
          <p:nvPr/>
        </p:nvSpPr>
        <p:spPr>
          <a:xfrm>
            <a:off x="7615080" y="2442600"/>
            <a:ext cx="44640" cy="24418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9" name="직사각형 95"/>
          <p:cNvSpPr/>
          <p:nvPr/>
        </p:nvSpPr>
        <p:spPr>
          <a:xfrm>
            <a:off x="7606440" y="2862000"/>
            <a:ext cx="75240" cy="3765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0" name="직사각형 96"/>
          <p:cNvSpPr/>
          <p:nvPr/>
        </p:nvSpPr>
        <p:spPr>
          <a:xfrm>
            <a:off x="7606440" y="41544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1" name="직사각형 157"/>
          <p:cNvSpPr/>
          <p:nvPr/>
        </p:nvSpPr>
        <p:spPr>
          <a:xfrm flipH="1">
            <a:off x="582120" y="3371400"/>
            <a:ext cx="138240" cy="13824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2" name="TextBox 49"/>
          <p:cNvSpPr/>
          <p:nvPr/>
        </p:nvSpPr>
        <p:spPr>
          <a:xfrm>
            <a:off x="713880" y="331308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3" name="직선 화살표 연결선 50"/>
          <p:cNvSpPr/>
          <p:nvPr/>
        </p:nvSpPr>
        <p:spPr>
          <a:xfrm>
            <a:off x="582840" y="3753000"/>
            <a:ext cx="5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4" name="TextBox 52"/>
          <p:cNvSpPr/>
          <p:nvPr/>
        </p:nvSpPr>
        <p:spPr>
          <a:xfrm>
            <a:off x="1245240" y="363312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5" name="직사각형 53"/>
          <p:cNvSpPr/>
          <p:nvPr/>
        </p:nvSpPr>
        <p:spPr>
          <a:xfrm rot="16200000">
            <a:off x="2377440" y="3572280"/>
            <a:ext cx="75240" cy="37656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6" name="직사각형 157"/>
          <p:cNvSpPr/>
          <p:nvPr/>
        </p:nvSpPr>
        <p:spPr>
          <a:xfrm flipH="1">
            <a:off x="582120" y="435312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7" name="TextBox 55"/>
          <p:cNvSpPr/>
          <p:nvPr/>
        </p:nvSpPr>
        <p:spPr>
          <a:xfrm>
            <a:off x="713880" y="429480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8" name="직선 화살표 연결선 56"/>
          <p:cNvSpPr/>
          <p:nvPr/>
        </p:nvSpPr>
        <p:spPr>
          <a:xfrm>
            <a:off x="582840" y="4734720"/>
            <a:ext cx="5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9" name="TextBox 57"/>
          <p:cNvSpPr/>
          <p:nvPr/>
        </p:nvSpPr>
        <p:spPr>
          <a:xfrm>
            <a:off x="1245240" y="461448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0" name="직사각형 59"/>
          <p:cNvSpPr/>
          <p:nvPr/>
        </p:nvSpPr>
        <p:spPr>
          <a:xfrm rot="16200000">
            <a:off x="2377440" y="4554000"/>
            <a:ext cx="75240" cy="3765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1" name="직사각형 157"/>
          <p:cNvSpPr/>
          <p:nvPr/>
        </p:nvSpPr>
        <p:spPr>
          <a:xfrm flipH="1">
            <a:off x="582120" y="5369040"/>
            <a:ext cx="138240" cy="13824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2" name="TextBox 104"/>
          <p:cNvSpPr/>
          <p:nvPr/>
        </p:nvSpPr>
        <p:spPr>
          <a:xfrm>
            <a:off x="982080" y="531036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모두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3" name="직사각형 157"/>
          <p:cNvSpPr/>
          <p:nvPr/>
        </p:nvSpPr>
        <p:spPr>
          <a:xfrm flipH="1">
            <a:off x="811440" y="5369040"/>
            <a:ext cx="138240" cy="1382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4" name="직사각형 106"/>
          <p:cNvSpPr/>
          <p:nvPr/>
        </p:nvSpPr>
        <p:spPr>
          <a:xfrm rot="16200000">
            <a:off x="733320" y="5601960"/>
            <a:ext cx="75240" cy="37656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5" name="TextBox 107"/>
          <p:cNvSpPr/>
          <p:nvPr/>
        </p:nvSpPr>
        <p:spPr>
          <a:xfrm>
            <a:off x="1001880" y="565704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보라색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6" name="TextBox 109"/>
          <p:cNvSpPr/>
          <p:nvPr/>
        </p:nvSpPr>
        <p:spPr>
          <a:xfrm>
            <a:off x="713880" y="154872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Off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7" name="직선 화살표 연결선 110"/>
          <p:cNvSpPr/>
          <p:nvPr/>
        </p:nvSpPr>
        <p:spPr>
          <a:xfrm>
            <a:off x="582840" y="1989000"/>
            <a:ext cx="5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8" name="TextBox 111"/>
          <p:cNvSpPr/>
          <p:nvPr/>
        </p:nvSpPr>
        <p:spPr>
          <a:xfrm>
            <a:off x="1245240" y="183996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9" name="타원 114"/>
          <p:cNvSpPr/>
          <p:nvPr/>
        </p:nvSpPr>
        <p:spPr>
          <a:xfrm>
            <a:off x="580320" y="1602000"/>
            <a:ext cx="156240" cy="15624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0" name="TextBox 115"/>
          <p:cNvSpPr/>
          <p:nvPr/>
        </p:nvSpPr>
        <p:spPr>
          <a:xfrm>
            <a:off x="713880" y="217836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1" name="직선 화살표 연결선 116"/>
          <p:cNvSpPr/>
          <p:nvPr/>
        </p:nvSpPr>
        <p:spPr>
          <a:xfrm>
            <a:off x="582840" y="2618280"/>
            <a:ext cx="5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2" name="TextBox 117"/>
          <p:cNvSpPr/>
          <p:nvPr/>
        </p:nvSpPr>
        <p:spPr>
          <a:xfrm>
            <a:off x="1245240" y="246924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r>
              <a:rPr b="0" lang="en-US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3" name="타원 118"/>
          <p:cNvSpPr/>
          <p:nvPr/>
        </p:nvSpPr>
        <p:spPr>
          <a:xfrm>
            <a:off x="580320" y="2231280"/>
            <a:ext cx="156240" cy="15624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4" name="직사각형 119"/>
          <p:cNvSpPr/>
          <p:nvPr/>
        </p:nvSpPr>
        <p:spPr>
          <a:xfrm rot="16200000">
            <a:off x="733320" y="2713680"/>
            <a:ext cx="75240" cy="37656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5" name="TextBox 120"/>
          <p:cNvSpPr/>
          <p:nvPr/>
        </p:nvSpPr>
        <p:spPr>
          <a:xfrm>
            <a:off x="1001880" y="276912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6" name="TextBox 121"/>
          <p:cNvSpPr/>
          <p:nvPr/>
        </p:nvSpPr>
        <p:spPr>
          <a:xfrm>
            <a:off x="54720" y="1494720"/>
            <a:ext cx="457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1.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7" name="TextBox 122"/>
          <p:cNvSpPr/>
          <p:nvPr/>
        </p:nvSpPr>
        <p:spPr>
          <a:xfrm>
            <a:off x="54720" y="3270600"/>
            <a:ext cx="457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2.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8" name="TextBox 123"/>
          <p:cNvSpPr/>
          <p:nvPr/>
        </p:nvSpPr>
        <p:spPr>
          <a:xfrm>
            <a:off x="54720" y="4183920"/>
            <a:ext cx="457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9" name="TextBox 124"/>
          <p:cNvSpPr/>
          <p:nvPr/>
        </p:nvSpPr>
        <p:spPr>
          <a:xfrm>
            <a:off x="54720" y="5236560"/>
            <a:ext cx="457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4.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0" name="직선 화살표 연결선 4"/>
          <p:cNvSpPr/>
          <p:nvPr/>
        </p:nvSpPr>
        <p:spPr>
          <a:xfrm flipV="1">
            <a:off x="3828960" y="1411200"/>
            <a:ext cx="402120" cy="41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1" name="TextBox 125"/>
          <p:cNvSpPr/>
          <p:nvPr/>
        </p:nvSpPr>
        <p:spPr>
          <a:xfrm>
            <a:off x="4210560" y="766080"/>
            <a:ext cx="51516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가능한 상태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기능이 정상적으로 작동하는 상태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불가능한 상태라면 연계된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상태여도 해당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상태가 되지 않음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직선 연결선 5"/>
          <p:cNvSpPr/>
          <p:nvPr/>
        </p:nvSpPr>
        <p:spPr>
          <a:xfrm>
            <a:off x="9550440" y="88416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3" name="직사각형 23"/>
          <p:cNvSpPr/>
          <p:nvPr/>
        </p:nvSpPr>
        <p:spPr>
          <a:xfrm>
            <a:off x="10615680" y="297252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4" name="직사각형 24"/>
          <p:cNvSpPr/>
          <p:nvPr/>
        </p:nvSpPr>
        <p:spPr>
          <a:xfrm>
            <a:off x="10615680" y="202860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5" name="직사각형 25"/>
          <p:cNvSpPr/>
          <p:nvPr/>
        </p:nvSpPr>
        <p:spPr>
          <a:xfrm>
            <a:off x="10615680" y="108504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6" name="TextBox 6"/>
          <p:cNvSpPr/>
          <p:nvPr/>
        </p:nvSpPr>
        <p:spPr>
          <a:xfrm>
            <a:off x="11112120" y="29725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7" name="TextBox 7"/>
          <p:cNvSpPr/>
          <p:nvPr/>
        </p:nvSpPr>
        <p:spPr>
          <a:xfrm>
            <a:off x="11112120" y="20322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8" name="TextBox 8"/>
          <p:cNvSpPr/>
          <p:nvPr/>
        </p:nvSpPr>
        <p:spPr>
          <a:xfrm>
            <a:off x="11112120" y="10918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9" name="TextBox 12"/>
          <p:cNvSpPr/>
          <p:nvPr/>
        </p:nvSpPr>
        <p:spPr>
          <a:xfrm>
            <a:off x="9725400" y="29725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0" name="TextBox 13"/>
          <p:cNvSpPr/>
          <p:nvPr/>
        </p:nvSpPr>
        <p:spPr>
          <a:xfrm>
            <a:off x="9725400" y="20322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1" name="TextBox 14"/>
          <p:cNvSpPr/>
          <p:nvPr/>
        </p:nvSpPr>
        <p:spPr>
          <a:xfrm>
            <a:off x="9725400" y="10918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2" name="TextBox 8"/>
          <p:cNvSpPr/>
          <p:nvPr/>
        </p:nvSpPr>
        <p:spPr>
          <a:xfrm>
            <a:off x="9783360" y="4982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3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4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맵 전체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5" name="직사각형 68"/>
          <p:cNvSpPr/>
          <p:nvPr/>
        </p:nvSpPr>
        <p:spPr>
          <a:xfrm>
            <a:off x="2295360" y="2343240"/>
            <a:ext cx="1823040" cy="186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6" name="직사각형 1"/>
          <p:cNvSpPr/>
          <p:nvPr/>
        </p:nvSpPr>
        <p:spPr>
          <a:xfrm>
            <a:off x="2239200" y="3130920"/>
            <a:ext cx="55080" cy="2822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7" name="직선 화살표 연결선 3"/>
          <p:cNvSpPr/>
          <p:nvPr/>
        </p:nvSpPr>
        <p:spPr>
          <a:xfrm>
            <a:off x="1852560" y="3276360"/>
            <a:ext cx="32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8" name="직사각형 65"/>
          <p:cNvSpPr/>
          <p:nvPr/>
        </p:nvSpPr>
        <p:spPr>
          <a:xfrm>
            <a:off x="4119480" y="2343240"/>
            <a:ext cx="1823040" cy="186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9" name="직사각형 66"/>
          <p:cNvSpPr/>
          <p:nvPr/>
        </p:nvSpPr>
        <p:spPr>
          <a:xfrm>
            <a:off x="2332800" y="2381400"/>
            <a:ext cx="1748160" cy="178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0" name="직사각형 99"/>
          <p:cNvSpPr/>
          <p:nvPr/>
        </p:nvSpPr>
        <p:spPr>
          <a:xfrm>
            <a:off x="4156920" y="2381400"/>
            <a:ext cx="1748160" cy="1788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1" name="직사각형 9"/>
          <p:cNvSpPr/>
          <p:nvPr/>
        </p:nvSpPr>
        <p:spPr>
          <a:xfrm>
            <a:off x="4069800" y="3170880"/>
            <a:ext cx="51480" cy="2023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2" name="직사각형 13"/>
          <p:cNvSpPr/>
          <p:nvPr/>
        </p:nvSpPr>
        <p:spPr>
          <a:xfrm>
            <a:off x="3385080" y="312264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3" name="직사각형 102"/>
          <p:cNvSpPr/>
          <p:nvPr/>
        </p:nvSpPr>
        <p:spPr>
          <a:xfrm>
            <a:off x="3385080" y="331056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4" name="직사각형 103"/>
          <p:cNvSpPr/>
          <p:nvPr/>
        </p:nvSpPr>
        <p:spPr>
          <a:xfrm>
            <a:off x="5269320" y="322056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5" name="직사각형 104"/>
          <p:cNvSpPr/>
          <p:nvPr/>
        </p:nvSpPr>
        <p:spPr>
          <a:xfrm>
            <a:off x="5895360" y="3179160"/>
            <a:ext cx="51480" cy="2023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6" name="직사각형 113"/>
          <p:cNvSpPr/>
          <p:nvPr/>
        </p:nvSpPr>
        <p:spPr>
          <a:xfrm>
            <a:off x="5945040" y="2343240"/>
            <a:ext cx="1823040" cy="18648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7" name="직사각형 118"/>
          <p:cNvSpPr/>
          <p:nvPr/>
        </p:nvSpPr>
        <p:spPr>
          <a:xfrm>
            <a:off x="7775280" y="3130920"/>
            <a:ext cx="55080" cy="2822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8" name="직선 화살표 연결선 119"/>
          <p:cNvSpPr/>
          <p:nvPr/>
        </p:nvSpPr>
        <p:spPr>
          <a:xfrm>
            <a:off x="7876080" y="3276360"/>
            <a:ext cx="36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9" name="직선 화살표 연결선 22"/>
          <p:cNvSpPr/>
          <p:nvPr/>
        </p:nvSpPr>
        <p:spPr>
          <a:xfrm flipH="1">
            <a:off x="2332080" y="27896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0" name="직선 화살표 연결선 120"/>
          <p:cNvSpPr/>
          <p:nvPr/>
        </p:nvSpPr>
        <p:spPr>
          <a:xfrm flipH="1">
            <a:off x="2332080" y="370548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1" name="직선 화살표 연결선 121"/>
          <p:cNvSpPr/>
          <p:nvPr/>
        </p:nvSpPr>
        <p:spPr>
          <a:xfrm flipH="1">
            <a:off x="4145400" y="27896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2" name="직선 화살표 연결선 122"/>
          <p:cNvSpPr/>
          <p:nvPr/>
        </p:nvSpPr>
        <p:spPr>
          <a:xfrm flipH="1">
            <a:off x="4145400" y="370548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3" name="직선 화살표 연결선 123"/>
          <p:cNvSpPr/>
          <p:nvPr/>
        </p:nvSpPr>
        <p:spPr>
          <a:xfrm flipH="1">
            <a:off x="4145400" y="38012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4" name="직선 화살표 연결선 124"/>
          <p:cNvSpPr/>
          <p:nvPr/>
        </p:nvSpPr>
        <p:spPr>
          <a:xfrm flipH="1">
            <a:off x="4145400" y="268740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5" name="직선 화살표 연결선 129"/>
          <p:cNvSpPr/>
          <p:nvPr/>
        </p:nvSpPr>
        <p:spPr>
          <a:xfrm flipH="1">
            <a:off x="5947560" y="27896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6" name="직선 화살표 연결선 130"/>
          <p:cNvSpPr/>
          <p:nvPr/>
        </p:nvSpPr>
        <p:spPr>
          <a:xfrm flipH="1">
            <a:off x="5947560" y="370548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7" name="직선 화살표 연결선 131"/>
          <p:cNvSpPr/>
          <p:nvPr/>
        </p:nvSpPr>
        <p:spPr>
          <a:xfrm flipH="1">
            <a:off x="5947560" y="38012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8" name="직선 화살표 연결선 132"/>
          <p:cNvSpPr/>
          <p:nvPr/>
        </p:nvSpPr>
        <p:spPr>
          <a:xfrm flipH="1">
            <a:off x="5947560" y="268740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9" name="직선 화살표 연결선 133"/>
          <p:cNvSpPr/>
          <p:nvPr/>
        </p:nvSpPr>
        <p:spPr>
          <a:xfrm flipH="1">
            <a:off x="5947560" y="258552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0" name="직선 화살표 연결선 134"/>
          <p:cNvSpPr/>
          <p:nvPr/>
        </p:nvSpPr>
        <p:spPr>
          <a:xfrm flipH="1">
            <a:off x="5947560" y="39092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1" name="타원 37"/>
          <p:cNvSpPr/>
          <p:nvPr/>
        </p:nvSpPr>
        <p:spPr>
          <a:xfrm>
            <a:off x="3951360" y="27730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2" name="타원 135"/>
          <p:cNvSpPr/>
          <p:nvPr/>
        </p:nvSpPr>
        <p:spPr>
          <a:xfrm>
            <a:off x="395136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3" name="타원 136"/>
          <p:cNvSpPr/>
          <p:nvPr/>
        </p:nvSpPr>
        <p:spPr>
          <a:xfrm>
            <a:off x="575748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4" name="타원 137"/>
          <p:cNvSpPr/>
          <p:nvPr/>
        </p:nvSpPr>
        <p:spPr>
          <a:xfrm>
            <a:off x="5757480" y="3795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5" name="타원 138"/>
          <p:cNvSpPr/>
          <p:nvPr/>
        </p:nvSpPr>
        <p:spPr>
          <a:xfrm>
            <a:off x="5757480" y="2769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6" name="타원 139"/>
          <p:cNvSpPr/>
          <p:nvPr/>
        </p:nvSpPr>
        <p:spPr>
          <a:xfrm>
            <a:off x="5757480" y="266112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7" name="타원 141"/>
          <p:cNvSpPr/>
          <p:nvPr/>
        </p:nvSpPr>
        <p:spPr>
          <a:xfrm>
            <a:off x="761040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8" name="타원 142"/>
          <p:cNvSpPr/>
          <p:nvPr/>
        </p:nvSpPr>
        <p:spPr>
          <a:xfrm>
            <a:off x="7610400" y="3795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9" name="타원 143"/>
          <p:cNvSpPr/>
          <p:nvPr/>
        </p:nvSpPr>
        <p:spPr>
          <a:xfrm>
            <a:off x="7610400" y="2769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0" name="타원 144"/>
          <p:cNvSpPr/>
          <p:nvPr/>
        </p:nvSpPr>
        <p:spPr>
          <a:xfrm>
            <a:off x="7610400" y="266112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1" name="타원 145"/>
          <p:cNvSpPr/>
          <p:nvPr/>
        </p:nvSpPr>
        <p:spPr>
          <a:xfrm>
            <a:off x="7610400" y="388620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2" name="타원 146"/>
          <p:cNvSpPr/>
          <p:nvPr/>
        </p:nvSpPr>
        <p:spPr>
          <a:xfrm>
            <a:off x="7610400" y="255960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3" name="직사각형 4"/>
          <p:cNvSpPr/>
          <p:nvPr/>
        </p:nvSpPr>
        <p:spPr>
          <a:xfrm>
            <a:off x="2734200" y="1401120"/>
            <a:ext cx="943560" cy="943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4" name="직선 연결선 6"/>
          <p:cNvSpPr/>
          <p:nvPr/>
        </p:nvSpPr>
        <p:spPr>
          <a:xfrm>
            <a:off x="2734200" y="1731600"/>
            <a:ext cx="94464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5" name="직사각형 67"/>
          <p:cNvSpPr/>
          <p:nvPr/>
        </p:nvSpPr>
        <p:spPr>
          <a:xfrm>
            <a:off x="3232800" y="1829880"/>
            <a:ext cx="1188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6" name="직사각형 69"/>
          <p:cNvSpPr/>
          <p:nvPr/>
        </p:nvSpPr>
        <p:spPr>
          <a:xfrm>
            <a:off x="3087000" y="1868040"/>
            <a:ext cx="1188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7" name="직사각형 70"/>
          <p:cNvSpPr/>
          <p:nvPr/>
        </p:nvSpPr>
        <p:spPr>
          <a:xfrm>
            <a:off x="3146760" y="150264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8" name="직선 연결선 91"/>
          <p:cNvSpPr/>
          <p:nvPr/>
        </p:nvSpPr>
        <p:spPr>
          <a:xfrm flipV="1">
            <a:off x="273420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9" name="TextBox 94"/>
          <p:cNvSpPr/>
          <p:nvPr/>
        </p:nvSpPr>
        <p:spPr>
          <a:xfrm>
            <a:off x="2038680" y="9410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0" name="직선 연결선 95"/>
          <p:cNvSpPr/>
          <p:nvPr/>
        </p:nvSpPr>
        <p:spPr>
          <a:xfrm flipV="1">
            <a:off x="367884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1" name="직선 연결선 96"/>
          <p:cNvSpPr/>
          <p:nvPr/>
        </p:nvSpPr>
        <p:spPr>
          <a:xfrm flipV="1">
            <a:off x="410832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2" name="직선 연결선 97"/>
          <p:cNvSpPr/>
          <p:nvPr/>
        </p:nvSpPr>
        <p:spPr>
          <a:xfrm flipV="1">
            <a:off x="594360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3" name="직선 연결선 16"/>
          <p:cNvSpPr/>
          <p:nvPr/>
        </p:nvSpPr>
        <p:spPr>
          <a:xfrm>
            <a:off x="7769160" y="234288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4" name="직선 연결선 112"/>
          <p:cNvSpPr/>
          <p:nvPr/>
        </p:nvSpPr>
        <p:spPr>
          <a:xfrm>
            <a:off x="7775280" y="420732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5" name="직선 연결선 114"/>
          <p:cNvSpPr/>
          <p:nvPr/>
        </p:nvSpPr>
        <p:spPr>
          <a:xfrm>
            <a:off x="5455440" y="525132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6" name="직선 연결선 115"/>
          <p:cNvSpPr/>
          <p:nvPr/>
        </p:nvSpPr>
        <p:spPr>
          <a:xfrm flipV="1">
            <a:off x="23007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7" name="직선 연결선 116"/>
          <p:cNvSpPr/>
          <p:nvPr/>
        </p:nvSpPr>
        <p:spPr>
          <a:xfrm flipV="1">
            <a:off x="77691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8" name="직선 연결선 117"/>
          <p:cNvSpPr/>
          <p:nvPr/>
        </p:nvSpPr>
        <p:spPr>
          <a:xfrm>
            <a:off x="3678840" y="1401120"/>
            <a:ext cx="4734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9" name="TextBox 140"/>
          <p:cNvSpPr/>
          <p:nvPr/>
        </p:nvSpPr>
        <p:spPr>
          <a:xfrm>
            <a:off x="2457360" y="9410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0" name="TextBox 147"/>
          <p:cNvSpPr/>
          <p:nvPr/>
        </p:nvSpPr>
        <p:spPr>
          <a:xfrm>
            <a:off x="3418560" y="9410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1" name="TextBox 148"/>
          <p:cNvSpPr/>
          <p:nvPr/>
        </p:nvSpPr>
        <p:spPr>
          <a:xfrm>
            <a:off x="3839040" y="9410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2" name="TextBox 149"/>
          <p:cNvSpPr/>
          <p:nvPr/>
        </p:nvSpPr>
        <p:spPr>
          <a:xfrm>
            <a:off x="5680800" y="9410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3" name="TextBox 150"/>
          <p:cNvSpPr/>
          <p:nvPr/>
        </p:nvSpPr>
        <p:spPr>
          <a:xfrm>
            <a:off x="7509240" y="9410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4" name="TextBox 151"/>
          <p:cNvSpPr/>
          <p:nvPr/>
        </p:nvSpPr>
        <p:spPr>
          <a:xfrm>
            <a:off x="8391960" y="127800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5" name="TextBox 152"/>
          <p:cNvSpPr/>
          <p:nvPr/>
        </p:nvSpPr>
        <p:spPr>
          <a:xfrm>
            <a:off x="8391960" y="220932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6" name="TextBox 153"/>
          <p:cNvSpPr/>
          <p:nvPr/>
        </p:nvSpPr>
        <p:spPr>
          <a:xfrm>
            <a:off x="8391960" y="408420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7" name="TextBox 154"/>
          <p:cNvSpPr/>
          <p:nvPr/>
        </p:nvSpPr>
        <p:spPr>
          <a:xfrm>
            <a:off x="8391960" y="5132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8" name="직선 연결선 101"/>
          <p:cNvSpPr/>
          <p:nvPr/>
        </p:nvSpPr>
        <p:spPr>
          <a:xfrm flipV="1">
            <a:off x="160668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9" name="직선 연결선 105"/>
          <p:cNvSpPr/>
          <p:nvPr/>
        </p:nvSpPr>
        <p:spPr>
          <a:xfrm flipV="1">
            <a:off x="238536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0" name="직선 연결선 108"/>
          <p:cNvSpPr/>
          <p:nvPr/>
        </p:nvSpPr>
        <p:spPr>
          <a:xfrm flipV="1">
            <a:off x="39762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1" name="직선 연결선 109"/>
          <p:cNvSpPr/>
          <p:nvPr/>
        </p:nvSpPr>
        <p:spPr>
          <a:xfrm flipV="1">
            <a:off x="46584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2" name="직선 연결선 111"/>
          <p:cNvSpPr/>
          <p:nvPr/>
        </p:nvSpPr>
        <p:spPr>
          <a:xfrm flipV="1">
            <a:off x="547812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3" name="TextBox 155"/>
          <p:cNvSpPr/>
          <p:nvPr/>
        </p:nvSpPr>
        <p:spPr>
          <a:xfrm>
            <a:off x="1342800" y="6365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4" name="TextBox 156"/>
          <p:cNvSpPr/>
          <p:nvPr/>
        </p:nvSpPr>
        <p:spPr>
          <a:xfrm>
            <a:off x="2116440" y="6365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5" name="TextBox 157"/>
          <p:cNvSpPr/>
          <p:nvPr/>
        </p:nvSpPr>
        <p:spPr>
          <a:xfrm>
            <a:off x="2909880" y="6365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6" name="TextBox 158"/>
          <p:cNvSpPr/>
          <p:nvPr/>
        </p:nvSpPr>
        <p:spPr>
          <a:xfrm>
            <a:off x="3695400" y="6365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7" name="TextBox 159"/>
          <p:cNvSpPr/>
          <p:nvPr/>
        </p:nvSpPr>
        <p:spPr>
          <a:xfrm>
            <a:off x="4392000" y="6365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8" name="TextBox 160"/>
          <p:cNvSpPr/>
          <p:nvPr/>
        </p:nvSpPr>
        <p:spPr>
          <a:xfrm>
            <a:off x="5222520" y="6365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9" name="직선 연결선 161"/>
          <p:cNvSpPr/>
          <p:nvPr/>
        </p:nvSpPr>
        <p:spPr>
          <a:xfrm>
            <a:off x="5455440" y="598788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0" name="TextBox 162"/>
          <p:cNvSpPr/>
          <p:nvPr/>
        </p:nvSpPr>
        <p:spPr>
          <a:xfrm>
            <a:off x="8391960" y="585864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1" name="직사각형 71"/>
          <p:cNvSpPr/>
          <p:nvPr/>
        </p:nvSpPr>
        <p:spPr>
          <a:xfrm>
            <a:off x="1588320" y="4209120"/>
            <a:ext cx="3866400" cy="177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2" name="직선 화살표 연결선 73"/>
          <p:cNvSpPr/>
          <p:nvPr/>
        </p:nvSpPr>
        <p:spPr>
          <a:xfrm>
            <a:off x="4695120" y="4564800"/>
            <a:ext cx="75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3" name="직선 연결선 17"/>
          <p:cNvSpPr/>
          <p:nvPr/>
        </p:nvSpPr>
        <p:spPr>
          <a:xfrm flipV="1">
            <a:off x="468252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4" name="직사각형 18"/>
          <p:cNvSpPr/>
          <p:nvPr/>
        </p:nvSpPr>
        <p:spPr>
          <a:xfrm>
            <a:off x="3961440" y="5287680"/>
            <a:ext cx="695880" cy="695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5" name="직사각형 83"/>
          <p:cNvSpPr/>
          <p:nvPr/>
        </p:nvSpPr>
        <p:spPr>
          <a:xfrm>
            <a:off x="3164760" y="4210560"/>
            <a:ext cx="1492560" cy="107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6" name="직사각형 86"/>
          <p:cNvSpPr/>
          <p:nvPr/>
        </p:nvSpPr>
        <p:spPr>
          <a:xfrm>
            <a:off x="2382840" y="5287680"/>
            <a:ext cx="1581120" cy="695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7" name="직사각형 88"/>
          <p:cNvSpPr/>
          <p:nvPr/>
        </p:nvSpPr>
        <p:spPr>
          <a:xfrm>
            <a:off x="1590480" y="4210560"/>
            <a:ext cx="1575000" cy="107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8" name="직사각형 89"/>
          <p:cNvSpPr/>
          <p:nvPr/>
        </p:nvSpPr>
        <p:spPr>
          <a:xfrm>
            <a:off x="1590480" y="5287680"/>
            <a:ext cx="791280" cy="695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9" name="직선 화살표 연결선 20"/>
          <p:cNvSpPr/>
          <p:nvPr/>
        </p:nvSpPr>
        <p:spPr>
          <a:xfrm>
            <a:off x="4002120" y="4209120"/>
            <a:ext cx="360" cy="17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0" name="직선 화살표 연결선 93"/>
          <p:cNvSpPr/>
          <p:nvPr/>
        </p:nvSpPr>
        <p:spPr>
          <a:xfrm>
            <a:off x="2342160" y="5287680"/>
            <a:ext cx="360" cy="6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1" name="직선 연결선 26"/>
          <p:cNvSpPr/>
          <p:nvPr/>
        </p:nvSpPr>
        <p:spPr>
          <a:xfrm>
            <a:off x="2431080" y="5287680"/>
            <a:ext cx="152856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2" name="직선 화살표 연결선 29"/>
          <p:cNvSpPr/>
          <p:nvPr/>
        </p:nvSpPr>
        <p:spPr>
          <a:xfrm>
            <a:off x="1588320" y="441468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3" name="직선 화살표 연결선 80"/>
          <p:cNvSpPr/>
          <p:nvPr/>
        </p:nvSpPr>
        <p:spPr>
          <a:xfrm>
            <a:off x="1588320" y="502056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4" name="직선 화살표 연결선 81"/>
          <p:cNvSpPr/>
          <p:nvPr/>
        </p:nvSpPr>
        <p:spPr>
          <a:xfrm>
            <a:off x="1588320" y="484200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5" name="직선 화살표 연결선 82"/>
          <p:cNvSpPr/>
          <p:nvPr/>
        </p:nvSpPr>
        <p:spPr>
          <a:xfrm>
            <a:off x="1588320" y="463392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6" name="직선 화살표 연결선 8"/>
          <p:cNvSpPr/>
          <p:nvPr/>
        </p:nvSpPr>
        <p:spPr>
          <a:xfrm flipV="1">
            <a:off x="1461600" y="4228560"/>
            <a:ext cx="360" cy="105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7" name="타원 164"/>
          <p:cNvSpPr/>
          <p:nvPr/>
        </p:nvSpPr>
        <p:spPr>
          <a:xfrm>
            <a:off x="536328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8" name="타원 165"/>
          <p:cNvSpPr/>
          <p:nvPr/>
        </p:nvSpPr>
        <p:spPr>
          <a:xfrm>
            <a:off x="521712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9" name="직선 연결선 106"/>
          <p:cNvSpPr/>
          <p:nvPr/>
        </p:nvSpPr>
        <p:spPr>
          <a:xfrm flipH="1" flipV="1">
            <a:off x="3173760" y="5287680"/>
            <a:ext cx="7560" cy="10652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0" name="직사각형 166"/>
          <p:cNvSpPr/>
          <p:nvPr/>
        </p:nvSpPr>
        <p:spPr>
          <a:xfrm>
            <a:off x="3519000" y="557640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1" name="직선 연결선 5"/>
          <p:cNvSpPr/>
          <p:nvPr/>
        </p:nvSpPr>
        <p:spPr>
          <a:xfrm flipH="1">
            <a:off x="229032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2" name="타원 125"/>
          <p:cNvSpPr/>
          <p:nvPr/>
        </p:nvSpPr>
        <p:spPr>
          <a:xfrm>
            <a:off x="505908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3" name="직선 화살표 연결선 126"/>
          <p:cNvSpPr/>
          <p:nvPr/>
        </p:nvSpPr>
        <p:spPr>
          <a:xfrm flipV="1">
            <a:off x="2649240" y="1419120"/>
            <a:ext cx="360" cy="9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4" name="직선 연결선 21"/>
          <p:cNvSpPr/>
          <p:nvPr/>
        </p:nvSpPr>
        <p:spPr>
          <a:xfrm flipH="1">
            <a:off x="1587960" y="1868040"/>
            <a:ext cx="106092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5" name="TextBox 127"/>
          <p:cNvSpPr/>
          <p:nvPr/>
        </p:nvSpPr>
        <p:spPr>
          <a:xfrm>
            <a:off x="491400" y="1717200"/>
            <a:ext cx="11743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6" name="직선 화살표 연결선 128"/>
          <p:cNvSpPr/>
          <p:nvPr/>
        </p:nvSpPr>
        <p:spPr>
          <a:xfrm flipV="1">
            <a:off x="5596560" y="4245480"/>
            <a:ext cx="360" cy="173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직선 연결선 163"/>
          <p:cNvSpPr/>
          <p:nvPr/>
        </p:nvSpPr>
        <p:spPr>
          <a:xfrm flipH="1">
            <a:off x="5596560" y="5126760"/>
            <a:ext cx="88380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8" name="TextBox 167"/>
          <p:cNvSpPr/>
          <p:nvPr/>
        </p:nvSpPr>
        <p:spPr>
          <a:xfrm>
            <a:off x="6484680" y="4965840"/>
            <a:ext cx="11743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14m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0" name="TextBox 8"/>
          <p:cNvSpPr/>
          <p:nvPr/>
        </p:nvSpPr>
        <p:spPr>
          <a:xfrm>
            <a:off x="9783360" y="38988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1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2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23" name="TextBox 126"/>
          <p:cNvSpPr/>
          <p:nvPr/>
        </p:nvSpPr>
        <p:spPr>
          <a:xfrm>
            <a:off x="7560" y="753480"/>
            <a:ext cx="2886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하엔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좌 우엔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 표기하였음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224" name="그룹 46"/>
          <p:cNvGrpSpPr/>
          <p:nvPr/>
        </p:nvGrpSpPr>
        <p:grpSpPr>
          <a:xfrm>
            <a:off x="657720" y="942480"/>
            <a:ext cx="10875240" cy="5694840"/>
            <a:chOff x="657720" y="942480"/>
            <a:chExt cx="10875240" cy="5694840"/>
          </a:xfrm>
        </p:grpSpPr>
        <p:sp>
          <p:nvSpPr>
            <p:cNvPr id="3225" name="직사각형 68"/>
            <p:cNvSpPr/>
            <p:nvPr/>
          </p:nvSpPr>
          <p:spPr>
            <a:xfrm>
              <a:off x="2945520" y="2343240"/>
              <a:ext cx="1823040" cy="186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6" name="직사각형 1"/>
            <p:cNvSpPr/>
            <p:nvPr/>
          </p:nvSpPr>
          <p:spPr>
            <a:xfrm>
              <a:off x="2889360" y="3130920"/>
              <a:ext cx="55080" cy="282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7" name="직선 화살표 연결선 3"/>
            <p:cNvSpPr/>
            <p:nvPr/>
          </p:nvSpPr>
          <p:spPr>
            <a:xfrm>
              <a:off x="2502720" y="3276360"/>
              <a:ext cx="326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8" name="직사각형 65"/>
            <p:cNvSpPr/>
            <p:nvPr/>
          </p:nvSpPr>
          <p:spPr>
            <a:xfrm>
              <a:off x="4770000" y="2343240"/>
              <a:ext cx="1823040" cy="186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9" name="직사각형 66"/>
            <p:cNvSpPr/>
            <p:nvPr/>
          </p:nvSpPr>
          <p:spPr>
            <a:xfrm>
              <a:off x="2982960" y="2381400"/>
              <a:ext cx="1748160" cy="1788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0" name="직사각형 99"/>
            <p:cNvSpPr/>
            <p:nvPr/>
          </p:nvSpPr>
          <p:spPr>
            <a:xfrm>
              <a:off x="4807440" y="2381400"/>
              <a:ext cx="1748160" cy="17884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1" name="직사각형 9"/>
            <p:cNvSpPr/>
            <p:nvPr/>
          </p:nvSpPr>
          <p:spPr>
            <a:xfrm>
              <a:off x="4719960" y="3170880"/>
              <a:ext cx="51480" cy="2023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2" name="직사각형 13"/>
            <p:cNvSpPr/>
            <p:nvPr/>
          </p:nvSpPr>
          <p:spPr>
            <a:xfrm>
              <a:off x="4035240" y="3122640"/>
              <a:ext cx="118800" cy="11880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3" name="직사각형 102"/>
            <p:cNvSpPr/>
            <p:nvPr/>
          </p:nvSpPr>
          <p:spPr>
            <a:xfrm>
              <a:off x="4035240" y="3310560"/>
              <a:ext cx="118800" cy="11880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4" name="직사각형 103"/>
            <p:cNvSpPr/>
            <p:nvPr/>
          </p:nvSpPr>
          <p:spPr>
            <a:xfrm>
              <a:off x="5919480" y="3220560"/>
              <a:ext cx="118800" cy="11880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5" name="직사각형 104"/>
            <p:cNvSpPr/>
            <p:nvPr/>
          </p:nvSpPr>
          <p:spPr>
            <a:xfrm>
              <a:off x="6545520" y="3179160"/>
              <a:ext cx="51480" cy="20232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6" name="직사각형 113"/>
            <p:cNvSpPr/>
            <p:nvPr/>
          </p:nvSpPr>
          <p:spPr>
            <a:xfrm>
              <a:off x="6595560" y="2343240"/>
              <a:ext cx="1823040" cy="18648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7" name="직사각형 118"/>
            <p:cNvSpPr/>
            <p:nvPr/>
          </p:nvSpPr>
          <p:spPr>
            <a:xfrm>
              <a:off x="8425800" y="3130920"/>
              <a:ext cx="55080" cy="282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8" name="직선 화살표 연결선 119"/>
            <p:cNvSpPr/>
            <p:nvPr/>
          </p:nvSpPr>
          <p:spPr>
            <a:xfrm>
              <a:off x="8526600" y="3276360"/>
              <a:ext cx="369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9" name="직선 화살표 연결선 22"/>
            <p:cNvSpPr/>
            <p:nvPr/>
          </p:nvSpPr>
          <p:spPr>
            <a:xfrm flipH="1">
              <a:off x="2982240" y="27896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0" name="직선 화살표 연결선 120"/>
            <p:cNvSpPr/>
            <p:nvPr/>
          </p:nvSpPr>
          <p:spPr>
            <a:xfrm flipH="1">
              <a:off x="2982240" y="370548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1" name="직선 화살표 연결선 121"/>
            <p:cNvSpPr/>
            <p:nvPr/>
          </p:nvSpPr>
          <p:spPr>
            <a:xfrm flipH="1">
              <a:off x="4795560" y="27896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2" name="직선 화살표 연결선 122"/>
            <p:cNvSpPr/>
            <p:nvPr/>
          </p:nvSpPr>
          <p:spPr>
            <a:xfrm flipH="1">
              <a:off x="4795560" y="370548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3" name="직선 화살표 연결선 123"/>
            <p:cNvSpPr/>
            <p:nvPr/>
          </p:nvSpPr>
          <p:spPr>
            <a:xfrm flipH="1">
              <a:off x="4795560" y="38012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4" name="직선 화살표 연결선 124"/>
            <p:cNvSpPr/>
            <p:nvPr/>
          </p:nvSpPr>
          <p:spPr>
            <a:xfrm flipH="1">
              <a:off x="4795560" y="268740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5" name="직선 화살표 연결선 129"/>
            <p:cNvSpPr/>
            <p:nvPr/>
          </p:nvSpPr>
          <p:spPr>
            <a:xfrm flipH="1">
              <a:off x="6597720" y="278964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6" name="직선 화살표 연결선 130"/>
            <p:cNvSpPr/>
            <p:nvPr/>
          </p:nvSpPr>
          <p:spPr>
            <a:xfrm flipH="1">
              <a:off x="6597720" y="370548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7" name="직선 화살표 연결선 131"/>
            <p:cNvSpPr/>
            <p:nvPr/>
          </p:nvSpPr>
          <p:spPr>
            <a:xfrm flipH="1">
              <a:off x="6597720" y="380124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8" name="직선 화살표 연결선 132"/>
            <p:cNvSpPr/>
            <p:nvPr/>
          </p:nvSpPr>
          <p:spPr>
            <a:xfrm flipH="1">
              <a:off x="6597720" y="268740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9" name="직선 화살표 연결선 133"/>
            <p:cNvSpPr/>
            <p:nvPr/>
          </p:nvSpPr>
          <p:spPr>
            <a:xfrm flipH="1">
              <a:off x="6597720" y="258552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0" name="직선 화살표 연결선 134"/>
            <p:cNvSpPr/>
            <p:nvPr/>
          </p:nvSpPr>
          <p:spPr>
            <a:xfrm flipH="1">
              <a:off x="6597720" y="390924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1" name="타원 37"/>
            <p:cNvSpPr/>
            <p:nvPr/>
          </p:nvSpPr>
          <p:spPr>
            <a:xfrm>
              <a:off x="4601880" y="27730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2" name="타원 135"/>
            <p:cNvSpPr/>
            <p:nvPr/>
          </p:nvSpPr>
          <p:spPr>
            <a:xfrm>
              <a:off x="4601880" y="36892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3" name="타원 136"/>
            <p:cNvSpPr/>
            <p:nvPr/>
          </p:nvSpPr>
          <p:spPr>
            <a:xfrm>
              <a:off x="6408000" y="36892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4" name="타원 137"/>
            <p:cNvSpPr/>
            <p:nvPr/>
          </p:nvSpPr>
          <p:spPr>
            <a:xfrm>
              <a:off x="6408000" y="379584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5" name="타원 138"/>
            <p:cNvSpPr/>
            <p:nvPr/>
          </p:nvSpPr>
          <p:spPr>
            <a:xfrm>
              <a:off x="6408000" y="276984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6" name="타원 139"/>
            <p:cNvSpPr/>
            <p:nvPr/>
          </p:nvSpPr>
          <p:spPr>
            <a:xfrm>
              <a:off x="6408000" y="266112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7" name="타원 141"/>
            <p:cNvSpPr/>
            <p:nvPr/>
          </p:nvSpPr>
          <p:spPr>
            <a:xfrm>
              <a:off x="8260920" y="36892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8" name="타원 142"/>
            <p:cNvSpPr/>
            <p:nvPr/>
          </p:nvSpPr>
          <p:spPr>
            <a:xfrm>
              <a:off x="8260920" y="379584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9" name="타원 143"/>
            <p:cNvSpPr/>
            <p:nvPr/>
          </p:nvSpPr>
          <p:spPr>
            <a:xfrm>
              <a:off x="8260920" y="276984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0" name="타원 144"/>
            <p:cNvSpPr/>
            <p:nvPr/>
          </p:nvSpPr>
          <p:spPr>
            <a:xfrm>
              <a:off x="8260920" y="266112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1" name="타원 145"/>
            <p:cNvSpPr/>
            <p:nvPr/>
          </p:nvSpPr>
          <p:spPr>
            <a:xfrm>
              <a:off x="8260920" y="388620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2" name="타원 146"/>
            <p:cNvSpPr/>
            <p:nvPr/>
          </p:nvSpPr>
          <p:spPr>
            <a:xfrm>
              <a:off x="8260920" y="255960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3" name="직사각형 4"/>
            <p:cNvSpPr/>
            <p:nvPr/>
          </p:nvSpPr>
          <p:spPr>
            <a:xfrm>
              <a:off x="3384720" y="1401120"/>
              <a:ext cx="943560" cy="943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4" name="직선 연결선 6"/>
            <p:cNvSpPr/>
            <p:nvPr/>
          </p:nvSpPr>
          <p:spPr>
            <a:xfrm>
              <a:off x="3384360" y="1731600"/>
              <a:ext cx="94500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5" name="직사각형 67"/>
            <p:cNvSpPr/>
            <p:nvPr/>
          </p:nvSpPr>
          <p:spPr>
            <a:xfrm>
              <a:off x="3882960" y="1829880"/>
              <a:ext cx="118800" cy="11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66" name="직사각형 69"/>
            <p:cNvSpPr/>
            <p:nvPr/>
          </p:nvSpPr>
          <p:spPr>
            <a:xfrm>
              <a:off x="3737160" y="1868040"/>
              <a:ext cx="118800" cy="11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67" name="직사각형 70"/>
            <p:cNvSpPr/>
            <p:nvPr/>
          </p:nvSpPr>
          <p:spPr>
            <a:xfrm>
              <a:off x="3797280" y="1502640"/>
              <a:ext cx="118800" cy="11880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8" name="TextBox 94"/>
            <p:cNvSpPr/>
            <p:nvPr/>
          </p:nvSpPr>
          <p:spPr>
            <a:xfrm>
              <a:off x="3590640" y="9424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69" name="직선 연결선 115"/>
            <p:cNvSpPr/>
            <p:nvPr/>
          </p:nvSpPr>
          <p:spPr>
            <a:xfrm flipV="1">
              <a:off x="3857040" y="116820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0" name="직사각형 71"/>
            <p:cNvSpPr/>
            <p:nvPr/>
          </p:nvSpPr>
          <p:spPr>
            <a:xfrm>
              <a:off x="2238480" y="4209120"/>
              <a:ext cx="3866400" cy="1774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1" name="직선 화살표 연결선 73"/>
            <p:cNvSpPr/>
            <p:nvPr/>
          </p:nvSpPr>
          <p:spPr>
            <a:xfrm>
              <a:off x="5345280" y="4564800"/>
              <a:ext cx="759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2" name="직선 연결선 17"/>
            <p:cNvSpPr/>
            <p:nvPr/>
          </p:nvSpPr>
          <p:spPr>
            <a:xfrm flipV="1">
              <a:off x="5333040" y="4209120"/>
              <a:ext cx="360" cy="10785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3" name="직사각형 18"/>
            <p:cNvSpPr/>
            <p:nvPr/>
          </p:nvSpPr>
          <p:spPr>
            <a:xfrm>
              <a:off x="4611960" y="5287680"/>
              <a:ext cx="695880" cy="695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4" name="직사각형 83"/>
            <p:cNvSpPr/>
            <p:nvPr/>
          </p:nvSpPr>
          <p:spPr>
            <a:xfrm>
              <a:off x="3815280" y="4210560"/>
              <a:ext cx="1492560" cy="1076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5" name="직사각형 86"/>
            <p:cNvSpPr/>
            <p:nvPr/>
          </p:nvSpPr>
          <p:spPr>
            <a:xfrm>
              <a:off x="3033360" y="5287680"/>
              <a:ext cx="1581120" cy="695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6" name="직사각형 88"/>
            <p:cNvSpPr/>
            <p:nvPr/>
          </p:nvSpPr>
          <p:spPr>
            <a:xfrm>
              <a:off x="2241000" y="4210560"/>
              <a:ext cx="1575000" cy="1076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7" name="직사각형 89"/>
            <p:cNvSpPr/>
            <p:nvPr/>
          </p:nvSpPr>
          <p:spPr>
            <a:xfrm>
              <a:off x="2241000" y="5287680"/>
              <a:ext cx="791280" cy="695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8" name="직선 화살표 연결선 20"/>
            <p:cNvSpPr/>
            <p:nvPr/>
          </p:nvSpPr>
          <p:spPr>
            <a:xfrm>
              <a:off x="4652280" y="4209120"/>
              <a:ext cx="360" cy="1774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9" name="직선 화살표 연결선 93"/>
            <p:cNvSpPr/>
            <p:nvPr/>
          </p:nvSpPr>
          <p:spPr>
            <a:xfrm>
              <a:off x="2992680" y="5287680"/>
              <a:ext cx="360" cy="69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0" name="직선 연결선 26"/>
            <p:cNvSpPr/>
            <p:nvPr/>
          </p:nvSpPr>
          <p:spPr>
            <a:xfrm>
              <a:off x="3081240" y="52876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1" name="직선 화살표 연결선 29"/>
            <p:cNvSpPr/>
            <p:nvPr/>
          </p:nvSpPr>
          <p:spPr>
            <a:xfrm>
              <a:off x="2238480" y="4414680"/>
              <a:ext cx="1593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2" name="직선 화살표 연결선 80"/>
            <p:cNvSpPr/>
            <p:nvPr/>
          </p:nvSpPr>
          <p:spPr>
            <a:xfrm>
              <a:off x="2238480" y="5020560"/>
              <a:ext cx="1593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3" name="직선 화살표 연결선 81"/>
            <p:cNvSpPr/>
            <p:nvPr/>
          </p:nvSpPr>
          <p:spPr>
            <a:xfrm>
              <a:off x="2238480" y="4842000"/>
              <a:ext cx="1593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4" name="직선 화살표 연결선 82"/>
            <p:cNvSpPr/>
            <p:nvPr/>
          </p:nvSpPr>
          <p:spPr>
            <a:xfrm>
              <a:off x="2238480" y="4633920"/>
              <a:ext cx="1593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90000"/>
                </a:srgbClr>
              </a:solidFill>
              <a:tailEnd len="med" type="arrow" w="med"/>
            </a:ln>
            <a:effectLst>
              <a:glow rad="10152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5" name="직선 화살표 연결선 8"/>
            <p:cNvSpPr/>
            <p:nvPr/>
          </p:nvSpPr>
          <p:spPr>
            <a:xfrm flipV="1">
              <a:off x="2112120" y="4228560"/>
              <a:ext cx="360" cy="105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6" name="타원 164"/>
            <p:cNvSpPr/>
            <p:nvPr/>
          </p:nvSpPr>
          <p:spPr>
            <a:xfrm>
              <a:off x="6013800" y="513216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7" name="타원 165"/>
            <p:cNvSpPr/>
            <p:nvPr/>
          </p:nvSpPr>
          <p:spPr>
            <a:xfrm>
              <a:off x="5867280" y="513216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8" name="직사각형 166"/>
            <p:cNvSpPr/>
            <p:nvPr/>
          </p:nvSpPr>
          <p:spPr>
            <a:xfrm>
              <a:off x="4169520" y="5576400"/>
              <a:ext cx="118800" cy="11880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9" name="직선 연결선 127"/>
            <p:cNvSpPr/>
            <p:nvPr/>
          </p:nvSpPr>
          <p:spPr>
            <a:xfrm flipV="1">
              <a:off x="4098600" y="1168200"/>
              <a:ext cx="360" cy="19544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0" name="TextBox 128"/>
            <p:cNvSpPr/>
            <p:nvPr/>
          </p:nvSpPr>
          <p:spPr>
            <a:xfrm>
              <a:off x="3857040" y="9424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91" name="직선 연결선 163"/>
            <p:cNvSpPr/>
            <p:nvPr/>
          </p:nvSpPr>
          <p:spPr>
            <a:xfrm flipV="1">
              <a:off x="4629600" y="1150560"/>
              <a:ext cx="360" cy="16012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2" name="TextBox 167"/>
            <p:cNvSpPr/>
            <p:nvPr/>
          </p:nvSpPr>
          <p:spPr>
            <a:xfrm>
              <a:off x="4374000" y="9424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93" name="직선 연결선 168"/>
            <p:cNvSpPr/>
            <p:nvPr/>
          </p:nvSpPr>
          <p:spPr>
            <a:xfrm flipV="1">
              <a:off x="6424200" y="1171800"/>
              <a:ext cx="360" cy="14738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4" name="직선 연결선 172"/>
            <p:cNvSpPr/>
            <p:nvPr/>
          </p:nvSpPr>
          <p:spPr>
            <a:xfrm flipV="1">
              <a:off x="5985360" y="1168200"/>
              <a:ext cx="360" cy="2052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5" name="직선 연결선 173"/>
            <p:cNvSpPr/>
            <p:nvPr/>
          </p:nvSpPr>
          <p:spPr>
            <a:xfrm flipV="1">
              <a:off x="8284680" y="1168200"/>
              <a:ext cx="360" cy="13262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6" name="직선 연결선 175"/>
            <p:cNvSpPr/>
            <p:nvPr/>
          </p:nvSpPr>
          <p:spPr>
            <a:xfrm flipV="1">
              <a:off x="300240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7" name="직선 연결선 176"/>
            <p:cNvSpPr/>
            <p:nvPr/>
          </p:nvSpPr>
          <p:spPr>
            <a:xfrm flipV="1">
              <a:off x="4661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8" name="직선 연결선 178"/>
            <p:cNvSpPr/>
            <p:nvPr/>
          </p:nvSpPr>
          <p:spPr>
            <a:xfrm flipV="1">
              <a:off x="5742000" y="5173560"/>
              <a:ext cx="360" cy="11541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9" name="직선 연결선 179"/>
            <p:cNvSpPr/>
            <p:nvPr/>
          </p:nvSpPr>
          <p:spPr>
            <a:xfrm>
              <a:off x="6105960" y="456480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0" name="직선 연결선 180"/>
            <p:cNvSpPr/>
            <p:nvPr/>
          </p:nvSpPr>
          <p:spPr>
            <a:xfrm>
              <a:off x="4289040" y="5639040"/>
              <a:ext cx="23050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1" name="직선 연결선 181"/>
            <p:cNvSpPr/>
            <p:nvPr/>
          </p:nvSpPr>
          <p:spPr>
            <a:xfrm>
              <a:off x="1910880" y="317880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2" name="직선 연결선 182"/>
            <p:cNvSpPr/>
            <p:nvPr/>
          </p:nvSpPr>
          <p:spPr>
            <a:xfrm>
              <a:off x="1910880" y="337392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3" name="직선 연결선 183"/>
            <p:cNvSpPr/>
            <p:nvPr/>
          </p:nvSpPr>
          <p:spPr>
            <a:xfrm>
              <a:off x="8419320" y="280224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4" name="직선 연결선 184"/>
            <p:cNvSpPr/>
            <p:nvPr/>
          </p:nvSpPr>
          <p:spPr>
            <a:xfrm>
              <a:off x="8419320" y="370548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5" name="직선 연결선 185"/>
            <p:cNvSpPr/>
            <p:nvPr/>
          </p:nvSpPr>
          <p:spPr>
            <a:xfrm>
              <a:off x="4795920" y="3284280"/>
              <a:ext cx="445680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6" name="직선 연결선 186"/>
            <p:cNvSpPr/>
            <p:nvPr/>
          </p:nvSpPr>
          <p:spPr>
            <a:xfrm flipH="1">
              <a:off x="2940480" y="4228920"/>
              <a:ext cx="239256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7" name="TextBox 187"/>
            <p:cNvSpPr/>
            <p:nvPr/>
          </p:nvSpPr>
          <p:spPr>
            <a:xfrm>
              <a:off x="5733360" y="9424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20m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08" name="TextBox 188"/>
            <p:cNvSpPr/>
            <p:nvPr/>
          </p:nvSpPr>
          <p:spPr>
            <a:xfrm>
              <a:off x="6167160" y="9424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09" name="TextBox 189"/>
            <p:cNvSpPr/>
            <p:nvPr/>
          </p:nvSpPr>
          <p:spPr>
            <a:xfrm>
              <a:off x="8025840" y="9424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0" name="TextBox 190"/>
            <p:cNvSpPr/>
            <p:nvPr/>
          </p:nvSpPr>
          <p:spPr>
            <a:xfrm>
              <a:off x="1420920" y="29998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1" name="TextBox 191"/>
            <p:cNvSpPr/>
            <p:nvPr/>
          </p:nvSpPr>
          <p:spPr>
            <a:xfrm>
              <a:off x="1420920" y="324756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17m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2" name="TextBox 192"/>
            <p:cNvSpPr/>
            <p:nvPr/>
          </p:nvSpPr>
          <p:spPr>
            <a:xfrm>
              <a:off x="2638800" y="6365160"/>
              <a:ext cx="72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-2.9m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3" name="TextBox 193"/>
            <p:cNvSpPr/>
            <p:nvPr/>
          </p:nvSpPr>
          <p:spPr>
            <a:xfrm>
              <a:off x="4395240" y="636516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9.1m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4" name="TextBox 195"/>
            <p:cNvSpPr/>
            <p:nvPr/>
          </p:nvSpPr>
          <p:spPr>
            <a:xfrm>
              <a:off x="5359680" y="6365160"/>
              <a:ext cx="2532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18.5m,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우측의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5" name="TextBox 196"/>
            <p:cNvSpPr/>
            <p:nvPr/>
          </p:nvSpPr>
          <p:spPr>
            <a:xfrm>
              <a:off x="6624720" y="551304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6" name="TextBox 198"/>
            <p:cNvSpPr/>
            <p:nvPr/>
          </p:nvSpPr>
          <p:spPr>
            <a:xfrm>
              <a:off x="6624720" y="443484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7" name="TextBox 199"/>
            <p:cNvSpPr/>
            <p:nvPr/>
          </p:nvSpPr>
          <p:spPr>
            <a:xfrm>
              <a:off x="8856360" y="3544200"/>
              <a:ext cx="2676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아래의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8" name="TextBox 200"/>
            <p:cNvSpPr/>
            <p:nvPr/>
          </p:nvSpPr>
          <p:spPr>
            <a:xfrm>
              <a:off x="9218520" y="314928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9" name="TextBox 203"/>
            <p:cNvSpPr/>
            <p:nvPr/>
          </p:nvSpPr>
          <p:spPr>
            <a:xfrm>
              <a:off x="8856360" y="2667600"/>
              <a:ext cx="2612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14m,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0" name="직선 연결선 204"/>
            <p:cNvSpPr/>
            <p:nvPr/>
          </p:nvSpPr>
          <p:spPr>
            <a:xfrm>
              <a:off x="6105960" y="514836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1" name="TextBox 205"/>
            <p:cNvSpPr/>
            <p:nvPr/>
          </p:nvSpPr>
          <p:spPr>
            <a:xfrm>
              <a:off x="6624720" y="500292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2" name="직선 연결선 206"/>
            <p:cNvSpPr/>
            <p:nvPr/>
          </p:nvSpPr>
          <p:spPr>
            <a:xfrm flipV="1">
              <a:off x="4229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3" name="TextBox 207"/>
            <p:cNvSpPr/>
            <p:nvPr/>
          </p:nvSpPr>
          <p:spPr>
            <a:xfrm>
              <a:off x="3962880" y="636516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4" name="타원 208"/>
            <p:cNvSpPr/>
            <p:nvPr/>
          </p:nvSpPr>
          <p:spPr>
            <a:xfrm>
              <a:off x="5725800" y="513216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5" name="직선 연결선 209"/>
            <p:cNvSpPr/>
            <p:nvPr/>
          </p:nvSpPr>
          <p:spPr>
            <a:xfrm>
              <a:off x="1910880" y="1731600"/>
              <a:ext cx="14734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6" name="TextBox 210"/>
            <p:cNvSpPr/>
            <p:nvPr/>
          </p:nvSpPr>
          <p:spPr>
            <a:xfrm>
              <a:off x="1420920" y="1571040"/>
              <a:ext cx="531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7" name="직선 연결선 211"/>
            <p:cNvSpPr/>
            <p:nvPr/>
          </p:nvSpPr>
          <p:spPr>
            <a:xfrm>
              <a:off x="1910880" y="1914840"/>
              <a:ext cx="18262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8" name="TextBox 212"/>
            <p:cNvSpPr/>
            <p:nvPr/>
          </p:nvSpPr>
          <p:spPr>
            <a:xfrm>
              <a:off x="657720" y="1775160"/>
              <a:ext cx="129492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 상관 없음</a:t>
              </a:r>
              <a:r>
                <a:rPr b="0" lang="en-US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, </a:t>
              </a:r>
              <a:endParaRPr b="0" lang="en-US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자연스럽게 배치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0" name="TextBox 8"/>
          <p:cNvSpPr/>
          <p:nvPr/>
        </p:nvSpPr>
        <p:spPr>
          <a:xfrm>
            <a:off x="9783360" y="38988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1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2" name="직사각형 29"/>
          <p:cNvSpPr/>
          <p:nvPr/>
        </p:nvSpPr>
        <p:spPr>
          <a:xfrm>
            <a:off x="1475280" y="325800"/>
            <a:ext cx="210456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33" name="직사각형 68"/>
          <p:cNvSpPr/>
          <p:nvPr/>
        </p:nvSpPr>
        <p:spPr>
          <a:xfrm>
            <a:off x="2949840" y="2343240"/>
            <a:ext cx="1823040" cy="186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4" name="직사각형 1"/>
          <p:cNvSpPr/>
          <p:nvPr/>
        </p:nvSpPr>
        <p:spPr>
          <a:xfrm>
            <a:off x="2893680" y="3130920"/>
            <a:ext cx="55080" cy="2822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5" name="직선 화살표 연결선 3"/>
          <p:cNvSpPr/>
          <p:nvPr/>
        </p:nvSpPr>
        <p:spPr>
          <a:xfrm>
            <a:off x="2507040" y="3276360"/>
            <a:ext cx="32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6" name="직사각형 65"/>
          <p:cNvSpPr/>
          <p:nvPr/>
        </p:nvSpPr>
        <p:spPr>
          <a:xfrm>
            <a:off x="4774320" y="2343240"/>
            <a:ext cx="1823040" cy="186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7" name="직사각형 66"/>
          <p:cNvSpPr/>
          <p:nvPr/>
        </p:nvSpPr>
        <p:spPr>
          <a:xfrm>
            <a:off x="2987280" y="2381400"/>
            <a:ext cx="1748160" cy="1788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8" name="직사각형 99"/>
          <p:cNvSpPr/>
          <p:nvPr/>
        </p:nvSpPr>
        <p:spPr>
          <a:xfrm>
            <a:off x="4811760" y="2381400"/>
            <a:ext cx="1748160" cy="1788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9" name="직사각형 9"/>
          <p:cNvSpPr/>
          <p:nvPr/>
        </p:nvSpPr>
        <p:spPr>
          <a:xfrm>
            <a:off x="4724280" y="3170880"/>
            <a:ext cx="51480" cy="2023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직사각형 13"/>
          <p:cNvSpPr/>
          <p:nvPr/>
        </p:nvSpPr>
        <p:spPr>
          <a:xfrm>
            <a:off x="4039560" y="312264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1" name="직사각형 102"/>
          <p:cNvSpPr/>
          <p:nvPr/>
        </p:nvSpPr>
        <p:spPr>
          <a:xfrm>
            <a:off x="4039560" y="331056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2" name="직사각형 103"/>
          <p:cNvSpPr/>
          <p:nvPr/>
        </p:nvSpPr>
        <p:spPr>
          <a:xfrm>
            <a:off x="5923800" y="322056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3" name="직사각형 104"/>
          <p:cNvSpPr/>
          <p:nvPr/>
        </p:nvSpPr>
        <p:spPr>
          <a:xfrm>
            <a:off x="6549840" y="3179160"/>
            <a:ext cx="51480" cy="2023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4" name="직사각형 113"/>
          <p:cNvSpPr/>
          <p:nvPr/>
        </p:nvSpPr>
        <p:spPr>
          <a:xfrm>
            <a:off x="6599880" y="2343240"/>
            <a:ext cx="1823040" cy="18648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5" name="직사각형 118"/>
          <p:cNvSpPr/>
          <p:nvPr/>
        </p:nvSpPr>
        <p:spPr>
          <a:xfrm>
            <a:off x="8430120" y="3130920"/>
            <a:ext cx="55080" cy="2822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6" name="직선 화살표 연결선 119"/>
          <p:cNvSpPr/>
          <p:nvPr/>
        </p:nvSpPr>
        <p:spPr>
          <a:xfrm>
            <a:off x="8530560" y="3276360"/>
            <a:ext cx="36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7" name="직선 화살표 연결선 22"/>
          <p:cNvSpPr/>
          <p:nvPr/>
        </p:nvSpPr>
        <p:spPr>
          <a:xfrm flipH="1">
            <a:off x="2986560" y="27896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8" name="직선 화살표 연결선 120"/>
          <p:cNvSpPr/>
          <p:nvPr/>
        </p:nvSpPr>
        <p:spPr>
          <a:xfrm flipH="1">
            <a:off x="2986560" y="370548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9" name="직선 화살표 연결선 121"/>
          <p:cNvSpPr/>
          <p:nvPr/>
        </p:nvSpPr>
        <p:spPr>
          <a:xfrm flipH="1">
            <a:off x="4799880" y="27896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0" name="직선 화살표 연결선 122"/>
          <p:cNvSpPr/>
          <p:nvPr/>
        </p:nvSpPr>
        <p:spPr>
          <a:xfrm flipH="1">
            <a:off x="4799880" y="370548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1" name="직선 화살표 연결선 123"/>
          <p:cNvSpPr/>
          <p:nvPr/>
        </p:nvSpPr>
        <p:spPr>
          <a:xfrm flipH="1">
            <a:off x="4799880" y="38012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직선 화살표 연결선 124"/>
          <p:cNvSpPr/>
          <p:nvPr/>
        </p:nvSpPr>
        <p:spPr>
          <a:xfrm flipH="1">
            <a:off x="4799880" y="268740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직선 화살표 연결선 129"/>
          <p:cNvSpPr/>
          <p:nvPr/>
        </p:nvSpPr>
        <p:spPr>
          <a:xfrm flipH="1">
            <a:off x="6602040" y="27896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직선 화살표 연결선 130"/>
          <p:cNvSpPr/>
          <p:nvPr/>
        </p:nvSpPr>
        <p:spPr>
          <a:xfrm flipH="1">
            <a:off x="6602040" y="370548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5" name="직선 화살표 연결선 131"/>
          <p:cNvSpPr/>
          <p:nvPr/>
        </p:nvSpPr>
        <p:spPr>
          <a:xfrm flipH="1">
            <a:off x="6602040" y="38012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6" name="직선 화살표 연결선 132"/>
          <p:cNvSpPr/>
          <p:nvPr/>
        </p:nvSpPr>
        <p:spPr>
          <a:xfrm flipH="1">
            <a:off x="6602040" y="268740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7" name="직선 화살표 연결선 133"/>
          <p:cNvSpPr/>
          <p:nvPr/>
        </p:nvSpPr>
        <p:spPr>
          <a:xfrm flipH="1">
            <a:off x="6602040" y="258552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직선 화살표 연결선 134"/>
          <p:cNvSpPr/>
          <p:nvPr/>
        </p:nvSpPr>
        <p:spPr>
          <a:xfrm flipH="1">
            <a:off x="6602040" y="39092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9" name="타원 37"/>
          <p:cNvSpPr/>
          <p:nvPr/>
        </p:nvSpPr>
        <p:spPr>
          <a:xfrm>
            <a:off x="4606200" y="27730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0" name="타원 135"/>
          <p:cNvSpPr/>
          <p:nvPr/>
        </p:nvSpPr>
        <p:spPr>
          <a:xfrm>
            <a:off x="460620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타원 136"/>
          <p:cNvSpPr/>
          <p:nvPr/>
        </p:nvSpPr>
        <p:spPr>
          <a:xfrm>
            <a:off x="641232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타원 137"/>
          <p:cNvSpPr/>
          <p:nvPr/>
        </p:nvSpPr>
        <p:spPr>
          <a:xfrm>
            <a:off x="6412320" y="3795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타원 138"/>
          <p:cNvSpPr/>
          <p:nvPr/>
        </p:nvSpPr>
        <p:spPr>
          <a:xfrm>
            <a:off x="6412320" y="2769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타원 139"/>
          <p:cNvSpPr/>
          <p:nvPr/>
        </p:nvSpPr>
        <p:spPr>
          <a:xfrm>
            <a:off x="6412320" y="266112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타원 141"/>
          <p:cNvSpPr/>
          <p:nvPr/>
        </p:nvSpPr>
        <p:spPr>
          <a:xfrm>
            <a:off x="826488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타원 142"/>
          <p:cNvSpPr/>
          <p:nvPr/>
        </p:nvSpPr>
        <p:spPr>
          <a:xfrm>
            <a:off x="8264880" y="3795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타원 143"/>
          <p:cNvSpPr/>
          <p:nvPr/>
        </p:nvSpPr>
        <p:spPr>
          <a:xfrm>
            <a:off x="8264880" y="2769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타원 144"/>
          <p:cNvSpPr/>
          <p:nvPr/>
        </p:nvSpPr>
        <p:spPr>
          <a:xfrm>
            <a:off x="8264880" y="266112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타원 145"/>
          <p:cNvSpPr/>
          <p:nvPr/>
        </p:nvSpPr>
        <p:spPr>
          <a:xfrm>
            <a:off x="8264880" y="388620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타원 146"/>
          <p:cNvSpPr/>
          <p:nvPr/>
        </p:nvSpPr>
        <p:spPr>
          <a:xfrm>
            <a:off x="8264880" y="255960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직사각형 4"/>
          <p:cNvSpPr/>
          <p:nvPr/>
        </p:nvSpPr>
        <p:spPr>
          <a:xfrm>
            <a:off x="3389040" y="1401120"/>
            <a:ext cx="943560" cy="943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3" name="직사각형 67"/>
          <p:cNvSpPr/>
          <p:nvPr/>
        </p:nvSpPr>
        <p:spPr>
          <a:xfrm>
            <a:off x="3887280" y="1829880"/>
            <a:ext cx="1188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4" name="직사각형 69"/>
          <p:cNvSpPr/>
          <p:nvPr/>
        </p:nvSpPr>
        <p:spPr>
          <a:xfrm>
            <a:off x="3741480" y="1868040"/>
            <a:ext cx="1188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5" name="직사각형 70"/>
          <p:cNvSpPr/>
          <p:nvPr/>
        </p:nvSpPr>
        <p:spPr>
          <a:xfrm>
            <a:off x="3801600" y="150264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6" name="직사각형 71"/>
          <p:cNvSpPr/>
          <p:nvPr/>
        </p:nvSpPr>
        <p:spPr>
          <a:xfrm>
            <a:off x="2242800" y="4209120"/>
            <a:ext cx="3866400" cy="177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7" name="직선 화살표 연결선 73"/>
          <p:cNvSpPr/>
          <p:nvPr/>
        </p:nvSpPr>
        <p:spPr>
          <a:xfrm>
            <a:off x="5349600" y="4564800"/>
            <a:ext cx="75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8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9" name="직사각형 18"/>
          <p:cNvSpPr/>
          <p:nvPr/>
        </p:nvSpPr>
        <p:spPr>
          <a:xfrm>
            <a:off x="4616280" y="5287680"/>
            <a:ext cx="695880" cy="695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0" name="직사각형 83"/>
          <p:cNvSpPr/>
          <p:nvPr/>
        </p:nvSpPr>
        <p:spPr>
          <a:xfrm>
            <a:off x="3819600" y="4210560"/>
            <a:ext cx="1492560" cy="107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1" name="직사각형 86"/>
          <p:cNvSpPr/>
          <p:nvPr/>
        </p:nvSpPr>
        <p:spPr>
          <a:xfrm>
            <a:off x="3037680" y="5287680"/>
            <a:ext cx="1581120" cy="695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2" name="직사각형 88"/>
          <p:cNvSpPr/>
          <p:nvPr/>
        </p:nvSpPr>
        <p:spPr>
          <a:xfrm>
            <a:off x="2244960" y="4210560"/>
            <a:ext cx="1575000" cy="107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3" name="직사각형 89"/>
          <p:cNvSpPr/>
          <p:nvPr/>
        </p:nvSpPr>
        <p:spPr>
          <a:xfrm>
            <a:off x="2244960" y="5287680"/>
            <a:ext cx="791280" cy="695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4" name="직선 화살표 연결선 20"/>
          <p:cNvSpPr/>
          <p:nvPr/>
        </p:nvSpPr>
        <p:spPr>
          <a:xfrm>
            <a:off x="4656600" y="4209120"/>
            <a:ext cx="360" cy="17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5" name="직선 화살표 연결선 93"/>
          <p:cNvSpPr/>
          <p:nvPr/>
        </p:nvSpPr>
        <p:spPr>
          <a:xfrm>
            <a:off x="2997000" y="5287680"/>
            <a:ext cx="360" cy="6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6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7" name="직선 화살표 연결선 29"/>
          <p:cNvSpPr/>
          <p:nvPr/>
        </p:nvSpPr>
        <p:spPr>
          <a:xfrm>
            <a:off x="2242800" y="441468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8" name="직선 화살표 연결선 80"/>
          <p:cNvSpPr/>
          <p:nvPr/>
        </p:nvSpPr>
        <p:spPr>
          <a:xfrm>
            <a:off x="2242800" y="502056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9" name="직선 화살표 연결선 81"/>
          <p:cNvSpPr/>
          <p:nvPr/>
        </p:nvSpPr>
        <p:spPr>
          <a:xfrm>
            <a:off x="2242800" y="484200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0" name="직선 화살표 연결선 82"/>
          <p:cNvSpPr/>
          <p:nvPr/>
        </p:nvSpPr>
        <p:spPr>
          <a:xfrm>
            <a:off x="2242800" y="463392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1" name="직선 화살표 연결선 8"/>
          <p:cNvSpPr/>
          <p:nvPr/>
        </p:nvSpPr>
        <p:spPr>
          <a:xfrm flipV="1">
            <a:off x="2116440" y="4228560"/>
            <a:ext cx="360" cy="105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2" name="타원 164"/>
          <p:cNvSpPr/>
          <p:nvPr/>
        </p:nvSpPr>
        <p:spPr>
          <a:xfrm>
            <a:off x="601812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3" name="타원 165"/>
          <p:cNvSpPr/>
          <p:nvPr/>
        </p:nvSpPr>
        <p:spPr>
          <a:xfrm>
            <a:off x="587160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4" name="직사각형 166"/>
          <p:cNvSpPr/>
          <p:nvPr/>
        </p:nvSpPr>
        <p:spPr>
          <a:xfrm>
            <a:off x="4173840" y="557640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5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6" name="타원 208"/>
          <p:cNvSpPr/>
          <p:nvPr/>
        </p:nvSpPr>
        <p:spPr>
          <a:xfrm>
            <a:off x="573012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7" name="직선 연결선 117"/>
          <p:cNvSpPr/>
          <p:nvPr/>
        </p:nvSpPr>
        <p:spPr>
          <a:xfrm flipV="1">
            <a:off x="477396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8" name="TextBox 125"/>
          <p:cNvSpPr/>
          <p:nvPr/>
        </p:nvSpPr>
        <p:spPr>
          <a:xfrm>
            <a:off x="4509720" y="9100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9" name="직선 연결선 147"/>
          <p:cNvSpPr/>
          <p:nvPr/>
        </p:nvSpPr>
        <p:spPr>
          <a:xfrm flipV="1">
            <a:off x="656100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0" name="TextBox 148"/>
          <p:cNvSpPr/>
          <p:nvPr/>
        </p:nvSpPr>
        <p:spPr>
          <a:xfrm>
            <a:off x="6296400" y="9100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1" name="직선 연결선 14"/>
          <p:cNvSpPr/>
          <p:nvPr/>
        </p:nvSpPr>
        <p:spPr>
          <a:xfrm flipH="1">
            <a:off x="1639800" y="441432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2" name="TextBox 149"/>
          <p:cNvSpPr/>
          <p:nvPr/>
        </p:nvSpPr>
        <p:spPr>
          <a:xfrm>
            <a:off x="1140480" y="42717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3" name="직선 연결선 150"/>
          <p:cNvSpPr/>
          <p:nvPr/>
        </p:nvSpPr>
        <p:spPr>
          <a:xfrm flipV="1">
            <a:off x="302436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4" name="TextBox 151"/>
          <p:cNvSpPr/>
          <p:nvPr/>
        </p:nvSpPr>
        <p:spPr>
          <a:xfrm>
            <a:off x="1133640" y="6267240"/>
            <a:ext cx="2590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2.5m, 3.5m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5" name="직선 연결선 152"/>
          <p:cNvSpPr/>
          <p:nvPr/>
        </p:nvSpPr>
        <p:spPr>
          <a:xfrm flipV="1">
            <a:off x="465660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6" name="TextBox 153"/>
          <p:cNvSpPr/>
          <p:nvPr/>
        </p:nvSpPr>
        <p:spPr>
          <a:xfrm>
            <a:off x="4379760" y="6262200"/>
            <a:ext cx="2907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5.5m, 6.5m, 7.5m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7" name="직선 연결선 155"/>
          <p:cNvSpPr/>
          <p:nvPr/>
        </p:nvSpPr>
        <p:spPr>
          <a:xfrm flipH="1">
            <a:off x="6143400" y="456300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8" name="TextBox 156"/>
          <p:cNvSpPr/>
          <p:nvPr/>
        </p:nvSpPr>
        <p:spPr>
          <a:xfrm>
            <a:off x="6741720" y="4432320"/>
            <a:ext cx="312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8.5m, 9.5m, 10.5m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9" name="직선 연결선 157"/>
          <p:cNvSpPr/>
          <p:nvPr/>
        </p:nvSpPr>
        <p:spPr>
          <a:xfrm flipH="1">
            <a:off x="8460720" y="370548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0" name="직선 연결선 158"/>
          <p:cNvSpPr/>
          <p:nvPr/>
        </p:nvSpPr>
        <p:spPr>
          <a:xfrm flipH="1">
            <a:off x="846072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1" name="직선 연결선 159"/>
          <p:cNvSpPr/>
          <p:nvPr/>
        </p:nvSpPr>
        <p:spPr>
          <a:xfrm flipH="1">
            <a:off x="238428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2" name="직선 연결선 160"/>
          <p:cNvSpPr/>
          <p:nvPr/>
        </p:nvSpPr>
        <p:spPr>
          <a:xfrm flipH="1">
            <a:off x="2369520" y="370548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3" name="직선 연결선 161"/>
          <p:cNvSpPr/>
          <p:nvPr/>
        </p:nvSpPr>
        <p:spPr>
          <a:xfrm flipV="1">
            <a:off x="5604120" y="1171800"/>
            <a:ext cx="360" cy="2515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4" name="직선 연결선 162"/>
          <p:cNvSpPr/>
          <p:nvPr/>
        </p:nvSpPr>
        <p:spPr>
          <a:xfrm flipV="1">
            <a:off x="5716800" y="1153800"/>
            <a:ext cx="360" cy="1464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5" name="TextBox 169"/>
          <p:cNvSpPr/>
          <p:nvPr/>
        </p:nvSpPr>
        <p:spPr>
          <a:xfrm>
            <a:off x="5396760" y="91008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6" name="TextBox 170"/>
          <p:cNvSpPr/>
          <p:nvPr/>
        </p:nvSpPr>
        <p:spPr>
          <a:xfrm>
            <a:off x="1845360" y="264816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7" name="TextBox 171"/>
          <p:cNvSpPr/>
          <p:nvPr/>
        </p:nvSpPr>
        <p:spPr>
          <a:xfrm>
            <a:off x="1845360" y="3553920"/>
            <a:ext cx="531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8" name="TextBox 174"/>
          <p:cNvSpPr/>
          <p:nvPr/>
        </p:nvSpPr>
        <p:spPr>
          <a:xfrm>
            <a:off x="9063720" y="2648160"/>
            <a:ext cx="894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9" name="TextBox 177"/>
          <p:cNvSpPr/>
          <p:nvPr/>
        </p:nvSpPr>
        <p:spPr>
          <a:xfrm>
            <a:off x="9063720" y="3566880"/>
            <a:ext cx="8946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0" name="TextBox 194"/>
          <p:cNvSpPr/>
          <p:nvPr/>
        </p:nvSpPr>
        <p:spPr>
          <a:xfrm>
            <a:off x="36000" y="766080"/>
            <a:ext cx="24840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1" name="직선 연결선 261"/>
          <p:cNvSpPr/>
          <p:nvPr/>
        </p:nvSpPr>
        <p:spPr>
          <a:xfrm flipH="1">
            <a:off x="2384280" y="1731600"/>
            <a:ext cx="10044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2" name="TextBox 262"/>
          <p:cNvSpPr/>
          <p:nvPr/>
        </p:nvSpPr>
        <p:spPr>
          <a:xfrm>
            <a:off x="293040" y="1576080"/>
            <a:ext cx="2084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| 0m ~ 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4" name="TextBox 8"/>
          <p:cNvSpPr/>
          <p:nvPr/>
        </p:nvSpPr>
        <p:spPr>
          <a:xfrm>
            <a:off x="9783360" y="38988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5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6" name="직사각형 68"/>
          <p:cNvSpPr/>
          <p:nvPr/>
        </p:nvSpPr>
        <p:spPr>
          <a:xfrm>
            <a:off x="2949840" y="2343240"/>
            <a:ext cx="1823040" cy="186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7" name="직사각형 1"/>
          <p:cNvSpPr/>
          <p:nvPr/>
        </p:nvSpPr>
        <p:spPr>
          <a:xfrm>
            <a:off x="2893680" y="3130920"/>
            <a:ext cx="55080" cy="2822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8" name="직선 화살표 연결선 3"/>
          <p:cNvSpPr/>
          <p:nvPr/>
        </p:nvSpPr>
        <p:spPr>
          <a:xfrm>
            <a:off x="2507040" y="3276360"/>
            <a:ext cx="32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9" name="직사각형 65"/>
          <p:cNvSpPr/>
          <p:nvPr/>
        </p:nvSpPr>
        <p:spPr>
          <a:xfrm>
            <a:off x="4774320" y="2343240"/>
            <a:ext cx="1823040" cy="186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0" name="직사각형 66"/>
          <p:cNvSpPr/>
          <p:nvPr/>
        </p:nvSpPr>
        <p:spPr>
          <a:xfrm>
            <a:off x="2987280" y="2381400"/>
            <a:ext cx="1748160" cy="178848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1" name="직사각형 99"/>
          <p:cNvSpPr/>
          <p:nvPr/>
        </p:nvSpPr>
        <p:spPr>
          <a:xfrm>
            <a:off x="4811760" y="2381400"/>
            <a:ext cx="1748160" cy="178848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2" name="직사각형 9"/>
          <p:cNvSpPr/>
          <p:nvPr/>
        </p:nvSpPr>
        <p:spPr>
          <a:xfrm>
            <a:off x="4724280" y="3170880"/>
            <a:ext cx="51480" cy="2023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3" name="직사각형 13"/>
          <p:cNvSpPr/>
          <p:nvPr/>
        </p:nvSpPr>
        <p:spPr>
          <a:xfrm>
            <a:off x="4039560" y="312264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4" name="직사각형 102"/>
          <p:cNvSpPr/>
          <p:nvPr/>
        </p:nvSpPr>
        <p:spPr>
          <a:xfrm>
            <a:off x="4039560" y="331056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5" name="직사각형 103"/>
          <p:cNvSpPr/>
          <p:nvPr/>
        </p:nvSpPr>
        <p:spPr>
          <a:xfrm>
            <a:off x="5923800" y="322056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6" name="직사각형 104"/>
          <p:cNvSpPr/>
          <p:nvPr/>
        </p:nvSpPr>
        <p:spPr>
          <a:xfrm>
            <a:off x="6549840" y="3179160"/>
            <a:ext cx="51480" cy="2023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7" name="직사각형 113"/>
          <p:cNvSpPr/>
          <p:nvPr/>
        </p:nvSpPr>
        <p:spPr>
          <a:xfrm>
            <a:off x="6599880" y="2343240"/>
            <a:ext cx="1823040" cy="18648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8" name="직사각형 118"/>
          <p:cNvSpPr/>
          <p:nvPr/>
        </p:nvSpPr>
        <p:spPr>
          <a:xfrm>
            <a:off x="8430120" y="3130920"/>
            <a:ext cx="55080" cy="2822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9" name="직선 화살표 연결선 119"/>
          <p:cNvSpPr/>
          <p:nvPr/>
        </p:nvSpPr>
        <p:spPr>
          <a:xfrm>
            <a:off x="8530560" y="3276360"/>
            <a:ext cx="36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0" name="직선 화살표 연결선 22"/>
          <p:cNvSpPr/>
          <p:nvPr/>
        </p:nvSpPr>
        <p:spPr>
          <a:xfrm flipH="1">
            <a:off x="2986560" y="27896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1" name="직선 화살표 연결선 120"/>
          <p:cNvSpPr/>
          <p:nvPr/>
        </p:nvSpPr>
        <p:spPr>
          <a:xfrm flipH="1">
            <a:off x="2986560" y="370548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2" name="직선 화살표 연결선 121"/>
          <p:cNvSpPr/>
          <p:nvPr/>
        </p:nvSpPr>
        <p:spPr>
          <a:xfrm flipH="1">
            <a:off x="4799880" y="27896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3" name="직선 화살표 연결선 122"/>
          <p:cNvSpPr/>
          <p:nvPr/>
        </p:nvSpPr>
        <p:spPr>
          <a:xfrm flipH="1">
            <a:off x="4799880" y="370548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4" name="직선 화살표 연결선 123"/>
          <p:cNvSpPr/>
          <p:nvPr/>
        </p:nvSpPr>
        <p:spPr>
          <a:xfrm flipH="1">
            <a:off x="4799880" y="380124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5" name="직선 화살표 연결선 124"/>
          <p:cNvSpPr/>
          <p:nvPr/>
        </p:nvSpPr>
        <p:spPr>
          <a:xfrm flipH="1">
            <a:off x="4799880" y="2687400"/>
            <a:ext cx="17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6" name="직선 화살표 연결선 129"/>
          <p:cNvSpPr/>
          <p:nvPr/>
        </p:nvSpPr>
        <p:spPr>
          <a:xfrm flipH="1">
            <a:off x="6602040" y="27896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7" name="직선 화살표 연결선 130"/>
          <p:cNvSpPr/>
          <p:nvPr/>
        </p:nvSpPr>
        <p:spPr>
          <a:xfrm flipH="1">
            <a:off x="6602040" y="370548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8" name="직선 화살표 연결선 131"/>
          <p:cNvSpPr/>
          <p:nvPr/>
        </p:nvSpPr>
        <p:spPr>
          <a:xfrm flipH="1">
            <a:off x="6602040" y="38012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9" name="직선 화살표 연결선 132"/>
          <p:cNvSpPr/>
          <p:nvPr/>
        </p:nvSpPr>
        <p:spPr>
          <a:xfrm flipH="1">
            <a:off x="6602040" y="268740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0" name="직선 화살표 연결선 133"/>
          <p:cNvSpPr/>
          <p:nvPr/>
        </p:nvSpPr>
        <p:spPr>
          <a:xfrm flipH="1">
            <a:off x="6602040" y="258552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1" name="직선 화살표 연결선 134"/>
          <p:cNvSpPr/>
          <p:nvPr/>
        </p:nvSpPr>
        <p:spPr>
          <a:xfrm flipH="1">
            <a:off x="6602040" y="3909240"/>
            <a:ext cx="180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2" name="타원 37"/>
          <p:cNvSpPr/>
          <p:nvPr/>
        </p:nvSpPr>
        <p:spPr>
          <a:xfrm>
            <a:off x="4606200" y="27730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3" name="타원 135"/>
          <p:cNvSpPr/>
          <p:nvPr/>
        </p:nvSpPr>
        <p:spPr>
          <a:xfrm>
            <a:off x="460620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4" name="타원 136"/>
          <p:cNvSpPr/>
          <p:nvPr/>
        </p:nvSpPr>
        <p:spPr>
          <a:xfrm>
            <a:off x="641232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5" name="타원 137"/>
          <p:cNvSpPr/>
          <p:nvPr/>
        </p:nvSpPr>
        <p:spPr>
          <a:xfrm>
            <a:off x="6412320" y="3795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6" name="타원 138"/>
          <p:cNvSpPr/>
          <p:nvPr/>
        </p:nvSpPr>
        <p:spPr>
          <a:xfrm>
            <a:off x="6412320" y="2769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7" name="타원 139"/>
          <p:cNvSpPr/>
          <p:nvPr/>
        </p:nvSpPr>
        <p:spPr>
          <a:xfrm>
            <a:off x="6412320" y="266112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8" name="타원 141"/>
          <p:cNvSpPr/>
          <p:nvPr/>
        </p:nvSpPr>
        <p:spPr>
          <a:xfrm>
            <a:off x="8264880" y="368928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9" name="타원 142"/>
          <p:cNvSpPr/>
          <p:nvPr/>
        </p:nvSpPr>
        <p:spPr>
          <a:xfrm>
            <a:off x="8264880" y="3795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0" name="타원 143"/>
          <p:cNvSpPr/>
          <p:nvPr/>
        </p:nvSpPr>
        <p:spPr>
          <a:xfrm>
            <a:off x="8264880" y="276984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1" name="타원 144"/>
          <p:cNvSpPr/>
          <p:nvPr/>
        </p:nvSpPr>
        <p:spPr>
          <a:xfrm>
            <a:off x="8264880" y="266112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2" name="타원 145"/>
          <p:cNvSpPr/>
          <p:nvPr/>
        </p:nvSpPr>
        <p:spPr>
          <a:xfrm>
            <a:off x="8264880" y="388620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3" name="타원 146"/>
          <p:cNvSpPr/>
          <p:nvPr/>
        </p:nvSpPr>
        <p:spPr>
          <a:xfrm>
            <a:off x="8264880" y="255960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4" name="직사각형 4"/>
          <p:cNvSpPr/>
          <p:nvPr/>
        </p:nvSpPr>
        <p:spPr>
          <a:xfrm>
            <a:off x="3389040" y="1401120"/>
            <a:ext cx="943560" cy="943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5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6" name="직사각형 67"/>
          <p:cNvSpPr/>
          <p:nvPr/>
        </p:nvSpPr>
        <p:spPr>
          <a:xfrm>
            <a:off x="3887280" y="1829880"/>
            <a:ext cx="1188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67" name="직사각형 69"/>
          <p:cNvSpPr/>
          <p:nvPr/>
        </p:nvSpPr>
        <p:spPr>
          <a:xfrm>
            <a:off x="3741480" y="1868040"/>
            <a:ext cx="1188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68" name="직사각형 70"/>
          <p:cNvSpPr/>
          <p:nvPr/>
        </p:nvSpPr>
        <p:spPr>
          <a:xfrm>
            <a:off x="3801600" y="150264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9" name="직사각형 71"/>
          <p:cNvSpPr/>
          <p:nvPr/>
        </p:nvSpPr>
        <p:spPr>
          <a:xfrm>
            <a:off x="2242800" y="4209120"/>
            <a:ext cx="3866400" cy="177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0" name="직선 화살표 연결선 73"/>
          <p:cNvSpPr/>
          <p:nvPr/>
        </p:nvSpPr>
        <p:spPr>
          <a:xfrm>
            <a:off x="5349600" y="4564800"/>
            <a:ext cx="75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1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2" name="직사각형 18"/>
          <p:cNvSpPr/>
          <p:nvPr/>
        </p:nvSpPr>
        <p:spPr>
          <a:xfrm>
            <a:off x="4616280" y="5287680"/>
            <a:ext cx="695880" cy="695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3" name="직사각형 83"/>
          <p:cNvSpPr/>
          <p:nvPr/>
        </p:nvSpPr>
        <p:spPr>
          <a:xfrm>
            <a:off x="3819600" y="4210560"/>
            <a:ext cx="1492560" cy="107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4" name="직사각형 86"/>
          <p:cNvSpPr/>
          <p:nvPr/>
        </p:nvSpPr>
        <p:spPr>
          <a:xfrm>
            <a:off x="3037680" y="5287680"/>
            <a:ext cx="1581120" cy="695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5" name="직사각형 88"/>
          <p:cNvSpPr/>
          <p:nvPr/>
        </p:nvSpPr>
        <p:spPr>
          <a:xfrm>
            <a:off x="2244960" y="4210560"/>
            <a:ext cx="1575000" cy="1076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6" name="직사각형 89"/>
          <p:cNvSpPr/>
          <p:nvPr/>
        </p:nvSpPr>
        <p:spPr>
          <a:xfrm>
            <a:off x="2244960" y="5287680"/>
            <a:ext cx="791280" cy="695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7" name="직선 화살표 연결선 20"/>
          <p:cNvSpPr/>
          <p:nvPr/>
        </p:nvSpPr>
        <p:spPr>
          <a:xfrm>
            <a:off x="4656600" y="4209120"/>
            <a:ext cx="360" cy="177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8" name="직선 화살표 연결선 93"/>
          <p:cNvSpPr/>
          <p:nvPr/>
        </p:nvSpPr>
        <p:spPr>
          <a:xfrm>
            <a:off x="2997000" y="5287680"/>
            <a:ext cx="360" cy="6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9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0" name="직선 화살표 연결선 29"/>
          <p:cNvSpPr/>
          <p:nvPr/>
        </p:nvSpPr>
        <p:spPr>
          <a:xfrm>
            <a:off x="2242800" y="441468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1" name="직선 화살표 연결선 80"/>
          <p:cNvSpPr/>
          <p:nvPr/>
        </p:nvSpPr>
        <p:spPr>
          <a:xfrm>
            <a:off x="2242800" y="502056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2" name="직선 화살표 연결선 81"/>
          <p:cNvSpPr/>
          <p:nvPr/>
        </p:nvSpPr>
        <p:spPr>
          <a:xfrm>
            <a:off x="2242800" y="484200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3" name="직선 화살표 연결선 82"/>
          <p:cNvSpPr/>
          <p:nvPr/>
        </p:nvSpPr>
        <p:spPr>
          <a:xfrm>
            <a:off x="2242800" y="4633920"/>
            <a:ext cx="159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4" name="직선 화살표 연결선 8"/>
          <p:cNvSpPr/>
          <p:nvPr/>
        </p:nvSpPr>
        <p:spPr>
          <a:xfrm flipV="1">
            <a:off x="2116440" y="4228560"/>
            <a:ext cx="360" cy="105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5" name="타원 164"/>
          <p:cNvSpPr/>
          <p:nvPr/>
        </p:nvSpPr>
        <p:spPr>
          <a:xfrm>
            <a:off x="601812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6" name="타원 165"/>
          <p:cNvSpPr/>
          <p:nvPr/>
        </p:nvSpPr>
        <p:spPr>
          <a:xfrm>
            <a:off x="587160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7" name="직사각형 166"/>
          <p:cNvSpPr/>
          <p:nvPr/>
        </p:nvSpPr>
        <p:spPr>
          <a:xfrm>
            <a:off x="4173840" y="5576400"/>
            <a:ext cx="118800" cy="1188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8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9" name="타원 208"/>
          <p:cNvSpPr/>
          <p:nvPr/>
        </p:nvSpPr>
        <p:spPr>
          <a:xfrm>
            <a:off x="5730120" y="513216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0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491" name="그룹 202"/>
          <p:cNvGrpSpPr/>
          <p:nvPr/>
        </p:nvGrpSpPr>
        <p:grpSpPr>
          <a:xfrm>
            <a:off x="419760" y="1268280"/>
            <a:ext cx="326520" cy="255240"/>
            <a:chOff x="419760" y="1268280"/>
            <a:chExt cx="326520" cy="255240"/>
          </a:xfrm>
        </p:grpSpPr>
        <p:sp>
          <p:nvSpPr>
            <p:cNvPr id="3492" name="타원 179"/>
            <p:cNvSpPr/>
            <p:nvPr/>
          </p:nvSpPr>
          <p:spPr>
            <a:xfrm>
              <a:off x="464400" y="12751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3" name="TextBox 180"/>
            <p:cNvSpPr/>
            <p:nvPr/>
          </p:nvSpPr>
          <p:spPr>
            <a:xfrm>
              <a:off x="419760" y="12682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494" name="TextBox 215"/>
          <p:cNvSpPr/>
          <p:nvPr/>
        </p:nvSpPr>
        <p:spPr>
          <a:xfrm>
            <a:off x="713880" y="127512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95" name="그룹 216"/>
          <p:cNvGrpSpPr/>
          <p:nvPr/>
        </p:nvGrpSpPr>
        <p:grpSpPr>
          <a:xfrm>
            <a:off x="419760" y="1702440"/>
            <a:ext cx="326520" cy="255240"/>
            <a:chOff x="419760" y="1702440"/>
            <a:chExt cx="326520" cy="255240"/>
          </a:xfrm>
        </p:grpSpPr>
        <p:sp>
          <p:nvSpPr>
            <p:cNvPr id="3496" name="타원 179"/>
            <p:cNvSpPr/>
            <p:nvPr/>
          </p:nvSpPr>
          <p:spPr>
            <a:xfrm>
              <a:off x="464400" y="170928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7" name="TextBox 180"/>
            <p:cNvSpPr/>
            <p:nvPr/>
          </p:nvSpPr>
          <p:spPr>
            <a:xfrm>
              <a:off x="419760" y="17024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498" name="TextBox 219"/>
          <p:cNvSpPr/>
          <p:nvPr/>
        </p:nvSpPr>
        <p:spPr>
          <a:xfrm>
            <a:off x="713880" y="1656360"/>
            <a:ext cx="1078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99" name="그룹 220"/>
          <p:cNvGrpSpPr/>
          <p:nvPr/>
        </p:nvGrpSpPr>
        <p:grpSpPr>
          <a:xfrm>
            <a:off x="419760" y="2512440"/>
            <a:ext cx="326520" cy="254880"/>
            <a:chOff x="419760" y="2512440"/>
            <a:chExt cx="326520" cy="254880"/>
          </a:xfrm>
        </p:grpSpPr>
        <p:sp>
          <p:nvSpPr>
            <p:cNvPr id="3500" name="타원 179"/>
            <p:cNvSpPr/>
            <p:nvPr/>
          </p:nvSpPr>
          <p:spPr>
            <a:xfrm>
              <a:off x="464400" y="25189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1" name="TextBox 180"/>
            <p:cNvSpPr/>
            <p:nvPr/>
          </p:nvSpPr>
          <p:spPr>
            <a:xfrm>
              <a:off x="419760" y="251244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02" name="TextBox 223"/>
          <p:cNvSpPr/>
          <p:nvPr/>
        </p:nvSpPr>
        <p:spPr>
          <a:xfrm>
            <a:off x="713880" y="2505240"/>
            <a:ext cx="667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03" name="그룹 224"/>
          <p:cNvGrpSpPr/>
          <p:nvPr/>
        </p:nvGrpSpPr>
        <p:grpSpPr>
          <a:xfrm>
            <a:off x="419760" y="2139480"/>
            <a:ext cx="326520" cy="255240"/>
            <a:chOff x="419760" y="2139480"/>
            <a:chExt cx="326520" cy="255240"/>
          </a:xfrm>
        </p:grpSpPr>
        <p:sp>
          <p:nvSpPr>
            <p:cNvPr id="3504" name="타원 179"/>
            <p:cNvSpPr/>
            <p:nvPr/>
          </p:nvSpPr>
          <p:spPr>
            <a:xfrm>
              <a:off x="464400" y="21463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5" name="TextBox 180"/>
            <p:cNvSpPr/>
            <p:nvPr/>
          </p:nvSpPr>
          <p:spPr>
            <a:xfrm>
              <a:off x="419760" y="21394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06" name="TextBox 227"/>
          <p:cNvSpPr/>
          <p:nvPr/>
        </p:nvSpPr>
        <p:spPr>
          <a:xfrm>
            <a:off x="713880" y="2146320"/>
            <a:ext cx="1078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발판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07" name="그룹 231"/>
          <p:cNvGrpSpPr/>
          <p:nvPr/>
        </p:nvGrpSpPr>
        <p:grpSpPr>
          <a:xfrm>
            <a:off x="2800440" y="2230560"/>
            <a:ext cx="326520" cy="255240"/>
            <a:chOff x="2800440" y="2230560"/>
            <a:chExt cx="326520" cy="255240"/>
          </a:xfrm>
        </p:grpSpPr>
        <p:sp>
          <p:nvSpPr>
            <p:cNvPr id="3508" name="타원 179"/>
            <p:cNvSpPr/>
            <p:nvPr/>
          </p:nvSpPr>
          <p:spPr>
            <a:xfrm>
              <a:off x="2845080" y="22374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9" name="TextBox 180"/>
            <p:cNvSpPr/>
            <p:nvPr/>
          </p:nvSpPr>
          <p:spPr>
            <a:xfrm>
              <a:off x="2800440" y="22305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0" name="그룹 234"/>
          <p:cNvGrpSpPr/>
          <p:nvPr/>
        </p:nvGrpSpPr>
        <p:grpSpPr>
          <a:xfrm>
            <a:off x="4636800" y="2230560"/>
            <a:ext cx="326520" cy="255240"/>
            <a:chOff x="4636800" y="2230560"/>
            <a:chExt cx="326520" cy="255240"/>
          </a:xfrm>
        </p:grpSpPr>
        <p:sp>
          <p:nvSpPr>
            <p:cNvPr id="3511" name="타원 179"/>
            <p:cNvSpPr/>
            <p:nvPr/>
          </p:nvSpPr>
          <p:spPr>
            <a:xfrm>
              <a:off x="4681440" y="22374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2" name="TextBox 180"/>
            <p:cNvSpPr/>
            <p:nvPr/>
          </p:nvSpPr>
          <p:spPr>
            <a:xfrm>
              <a:off x="4636800" y="223056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3" name="그룹 237"/>
          <p:cNvGrpSpPr/>
          <p:nvPr/>
        </p:nvGrpSpPr>
        <p:grpSpPr>
          <a:xfrm>
            <a:off x="4468320" y="2967120"/>
            <a:ext cx="326520" cy="254880"/>
            <a:chOff x="4468320" y="2967120"/>
            <a:chExt cx="326520" cy="254880"/>
          </a:xfrm>
        </p:grpSpPr>
        <p:sp>
          <p:nvSpPr>
            <p:cNvPr id="3514" name="타원 179"/>
            <p:cNvSpPr/>
            <p:nvPr/>
          </p:nvSpPr>
          <p:spPr>
            <a:xfrm>
              <a:off x="4512600" y="297360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5" name="TextBox 180"/>
            <p:cNvSpPr/>
            <p:nvPr/>
          </p:nvSpPr>
          <p:spPr>
            <a:xfrm>
              <a:off x="4468320" y="29671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6" name="그룹 240"/>
          <p:cNvGrpSpPr/>
          <p:nvPr/>
        </p:nvGrpSpPr>
        <p:grpSpPr>
          <a:xfrm>
            <a:off x="6294240" y="3009600"/>
            <a:ext cx="326520" cy="255240"/>
            <a:chOff x="6294240" y="3009600"/>
            <a:chExt cx="326520" cy="255240"/>
          </a:xfrm>
        </p:grpSpPr>
        <p:sp>
          <p:nvSpPr>
            <p:cNvPr id="3517" name="타원 179"/>
            <p:cNvSpPr/>
            <p:nvPr/>
          </p:nvSpPr>
          <p:spPr>
            <a:xfrm>
              <a:off x="6338880" y="30164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8" name="TextBox 180"/>
            <p:cNvSpPr/>
            <p:nvPr/>
          </p:nvSpPr>
          <p:spPr>
            <a:xfrm>
              <a:off x="6294240" y="30096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9" name="그룹 243"/>
          <p:cNvGrpSpPr/>
          <p:nvPr/>
        </p:nvGrpSpPr>
        <p:grpSpPr>
          <a:xfrm>
            <a:off x="3421080" y="1791720"/>
            <a:ext cx="326520" cy="255240"/>
            <a:chOff x="3421080" y="1791720"/>
            <a:chExt cx="326520" cy="255240"/>
          </a:xfrm>
        </p:grpSpPr>
        <p:sp>
          <p:nvSpPr>
            <p:cNvPr id="3520" name="타원 179"/>
            <p:cNvSpPr/>
            <p:nvPr/>
          </p:nvSpPr>
          <p:spPr>
            <a:xfrm>
              <a:off x="3465720" y="179856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1" name="TextBox 180"/>
            <p:cNvSpPr/>
            <p:nvPr/>
          </p:nvSpPr>
          <p:spPr>
            <a:xfrm>
              <a:off x="3421080" y="17917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2" name="그룹 246"/>
          <p:cNvGrpSpPr/>
          <p:nvPr/>
        </p:nvGrpSpPr>
        <p:grpSpPr>
          <a:xfrm>
            <a:off x="3531240" y="1278720"/>
            <a:ext cx="326520" cy="255240"/>
            <a:chOff x="3531240" y="1278720"/>
            <a:chExt cx="326520" cy="255240"/>
          </a:xfrm>
        </p:grpSpPr>
        <p:sp>
          <p:nvSpPr>
            <p:cNvPr id="3523" name="타원 179"/>
            <p:cNvSpPr/>
            <p:nvPr/>
          </p:nvSpPr>
          <p:spPr>
            <a:xfrm>
              <a:off x="3575520" y="128556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4" name="TextBox 180"/>
            <p:cNvSpPr/>
            <p:nvPr/>
          </p:nvSpPr>
          <p:spPr>
            <a:xfrm>
              <a:off x="3531240" y="127872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5" name="그룹 249"/>
          <p:cNvGrpSpPr/>
          <p:nvPr/>
        </p:nvGrpSpPr>
        <p:grpSpPr>
          <a:xfrm>
            <a:off x="3715920" y="3124080"/>
            <a:ext cx="326520" cy="255240"/>
            <a:chOff x="3715920" y="3124080"/>
            <a:chExt cx="326520" cy="255240"/>
          </a:xfrm>
        </p:grpSpPr>
        <p:sp>
          <p:nvSpPr>
            <p:cNvPr id="3526" name="타원 179"/>
            <p:cNvSpPr/>
            <p:nvPr/>
          </p:nvSpPr>
          <p:spPr>
            <a:xfrm>
              <a:off x="3760200" y="313092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7" name="TextBox 180"/>
            <p:cNvSpPr/>
            <p:nvPr/>
          </p:nvSpPr>
          <p:spPr>
            <a:xfrm>
              <a:off x="3715920" y="312408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8" name="그룹 252"/>
          <p:cNvGrpSpPr/>
          <p:nvPr/>
        </p:nvGrpSpPr>
        <p:grpSpPr>
          <a:xfrm>
            <a:off x="5568840" y="3133800"/>
            <a:ext cx="326520" cy="255240"/>
            <a:chOff x="5568840" y="3133800"/>
            <a:chExt cx="326520" cy="255240"/>
          </a:xfrm>
        </p:grpSpPr>
        <p:sp>
          <p:nvSpPr>
            <p:cNvPr id="3529" name="타원 179"/>
            <p:cNvSpPr/>
            <p:nvPr/>
          </p:nvSpPr>
          <p:spPr>
            <a:xfrm>
              <a:off x="5613480" y="3140640"/>
              <a:ext cx="248040" cy="248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0" name="TextBox 180"/>
            <p:cNvSpPr/>
            <p:nvPr/>
          </p:nvSpPr>
          <p:spPr>
            <a:xfrm>
              <a:off x="5568840" y="3133800"/>
              <a:ext cx="32652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31" name="타원 255"/>
          <p:cNvSpPr/>
          <p:nvPr/>
        </p:nvSpPr>
        <p:spPr>
          <a:xfrm>
            <a:off x="583560" y="3083400"/>
            <a:ext cx="31680" cy="3168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2" name="TextBox 256"/>
          <p:cNvSpPr/>
          <p:nvPr/>
        </p:nvSpPr>
        <p:spPr>
          <a:xfrm>
            <a:off x="713880" y="2891880"/>
            <a:ext cx="1381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천장에서 아래로 향하는 레이저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33" name="직선 연결선 257"/>
          <p:cNvSpPr/>
          <p:nvPr/>
        </p:nvSpPr>
        <p:spPr>
          <a:xfrm>
            <a:off x="464400" y="3547440"/>
            <a:ext cx="28368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4" name="TextBox 258"/>
          <p:cNvSpPr/>
          <p:nvPr/>
        </p:nvSpPr>
        <p:spPr>
          <a:xfrm>
            <a:off x="713880" y="3395880"/>
            <a:ext cx="1381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35" name="직선 연결선 260"/>
          <p:cNvSpPr/>
          <p:nvPr/>
        </p:nvSpPr>
        <p:spPr>
          <a:xfrm>
            <a:off x="464400" y="3855960"/>
            <a:ext cx="2836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6" name="TextBox 261"/>
          <p:cNvSpPr/>
          <p:nvPr/>
        </p:nvSpPr>
        <p:spPr>
          <a:xfrm>
            <a:off x="713880" y="3702240"/>
            <a:ext cx="1381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8" name="TextBox 8"/>
          <p:cNvSpPr/>
          <p:nvPr/>
        </p:nvSpPr>
        <p:spPr>
          <a:xfrm>
            <a:off x="9783360" y="38988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9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540" name="그룹 10"/>
          <p:cNvGrpSpPr/>
          <p:nvPr/>
        </p:nvGrpSpPr>
        <p:grpSpPr>
          <a:xfrm>
            <a:off x="5011560" y="1486080"/>
            <a:ext cx="6783480" cy="4582440"/>
            <a:chOff x="5011560" y="1486080"/>
            <a:chExt cx="6783480" cy="4582440"/>
          </a:xfrm>
        </p:grpSpPr>
        <p:sp>
          <p:nvSpPr>
            <p:cNvPr id="3541" name="직사각형 68"/>
            <p:cNvSpPr/>
            <p:nvPr/>
          </p:nvSpPr>
          <p:spPr>
            <a:xfrm>
              <a:off x="5845320" y="2428200"/>
              <a:ext cx="1823040" cy="186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2" name="직사각형 1"/>
            <p:cNvSpPr/>
            <p:nvPr/>
          </p:nvSpPr>
          <p:spPr>
            <a:xfrm>
              <a:off x="5789160" y="3215880"/>
              <a:ext cx="55080" cy="282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3" name="직선 화살표 연결선 3"/>
            <p:cNvSpPr/>
            <p:nvPr/>
          </p:nvSpPr>
          <p:spPr>
            <a:xfrm>
              <a:off x="5402520" y="3360960"/>
              <a:ext cx="326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4" name="직사각형 65"/>
            <p:cNvSpPr/>
            <p:nvPr/>
          </p:nvSpPr>
          <p:spPr>
            <a:xfrm>
              <a:off x="7669440" y="2428200"/>
              <a:ext cx="1823040" cy="186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5" name="직사각형 66"/>
            <p:cNvSpPr/>
            <p:nvPr/>
          </p:nvSpPr>
          <p:spPr>
            <a:xfrm>
              <a:off x="5882760" y="2466360"/>
              <a:ext cx="1748160" cy="1788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6" name="직사각형 99"/>
            <p:cNvSpPr/>
            <p:nvPr/>
          </p:nvSpPr>
          <p:spPr>
            <a:xfrm>
              <a:off x="7706880" y="2466360"/>
              <a:ext cx="1748160" cy="17884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7" name="직사각형 9"/>
            <p:cNvSpPr/>
            <p:nvPr/>
          </p:nvSpPr>
          <p:spPr>
            <a:xfrm>
              <a:off x="7619400" y="3255840"/>
              <a:ext cx="51480" cy="2023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8" name="직사각형 13"/>
            <p:cNvSpPr/>
            <p:nvPr/>
          </p:nvSpPr>
          <p:spPr>
            <a:xfrm>
              <a:off x="6934680" y="3207600"/>
              <a:ext cx="118800" cy="1188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9" name="직사각형 102"/>
            <p:cNvSpPr/>
            <p:nvPr/>
          </p:nvSpPr>
          <p:spPr>
            <a:xfrm>
              <a:off x="6934680" y="3395520"/>
              <a:ext cx="118800" cy="1188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0" name="직사각형 103"/>
            <p:cNvSpPr/>
            <p:nvPr/>
          </p:nvSpPr>
          <p:spPr>
            <a:xfrm>
              <a:off x="8818920" y="3305520"/>
              <a:ext cx="118800" cy="11880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1" name="직사각형 104"/>
            <p:cNvSpPr/>
            <p:nvPr/>
          </p:nvSpPr>
          <p:spPr>
            <a:xfrm>
              <a:off x="9445320" y="3263760"/>
              <a:ext cx="51480" cy="2023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2" name="직사각형 113"/>
            <p:cNvSpPr/>
            <p:nvPr/>
          </p:nvSpPr>
          <p:spPr>
            <a:xfrm>
              <a:off x="9495000" y="2428200"/>
              <a:ext cx="1823040" cy="18648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3" name="직사각형 118"/>
            <p:cNvSpPr/>
            <p:nvPr/>
          </p:nvSpPr>
          <p:spPr>
            <a:xfrm>
              <a:off x="11325240" y="3215880"/>
              <a:ext cx="55080" cy="282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4" name="직선 화살표 연결선 119"/>
            <p:cNvSpPr/>
            <p:nvPr/>
          </p:nvSpPr>
          <p:spPr>
            <a:xfrm>
              <a:off x="11426040" y="3360960"/>
              <a:ext cx="369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5" name="직선 화살표 연결선 22"/>
            <p:cNvSpPr/>
            <p:nvPr/>
          </p:nvSpPr>
          <p:spPr>
            <a:xfrm flipH="1">
              <a:off x="5882040" y="28742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6" name="직선 화살표 연결선 120"/>
            <p:cNvSpPr/>
            <p:nvPr/>
          </p:nvSpPr>
          <p:spPr>
            <a:xfrm flipH="1">
              <a:off x="5882040" y="37904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7" name="직선 화살표 연결선 121"/>
            <p:cNvSpPr/>
            <p:nvPr/>
          </p:nvSpPr>
          <p:spPr>
            <a:xfrm flipH="1">
              <a:off x="7695000" y="28742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8" name="직선 화살표 연결선 122"/>
            <p:cNvSpPr/>
            <p:nvPr/>
          </p:nvSpPr>
          <p:spPr>
            <a:xfrm flipH="1">
              <a:off x="7695000" y="37904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9" name="직선 화살표 연결선 123"/>
            <p:cNvSpPr/>
            <p:nvPr/>
          </p:nvSpPr>
          <p:spPr>
            <a:xfrm flipH="1">
              <a:off x="7695000" y="388584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0" name="직선 화살표 연결선 124"/>
            <p:cNvSpPr/>
            <p:nvPr/>
          </p:nvSpPr>
          <p:spPr>
            <a:xfrm flipH="1">
              <a:off x="7695000" y="2772360"/>
              <a:ext cx="174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1" name="직선 화살표 연결선 129"/>
            <p:cNvSpPr/>
            <p:nvPr/>
          </p:nvSpPr>
          <p:spPr>
            <a:xfrm flipH="1">
              <a:off x="9497520" y="287424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2" name="직선 화살표 연결선 130"/>
            <p:cNvSpPr/>
            <p:nvPr/>
          </p:nvSpPr>
          <p:spPr>
            <a:xfrm flipH="1">
              <a:off x="9497520" y="379044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3" name="직선 화살표 연결선 131"/>
            <p:cNvSpPr/>
            <p:nvPr/>
          </p:nvSpPr>
          <p:spPr>
            <a:xfrm flipH="1">
              <a:off x="9497520" y="388584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4" name="직선 화살표 연결선 132"/>
            <p:cNvSpPr/>
            <p:nvPr/>
          </p:nvSpPr>
          <p:spPr>
            <a:xfrm flipH="1">
              <a:off x="9497520" y="277236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5" name="직선 화살표 연결선 133"/>
            <p:cNvSpPr/>
            <p:nvPr/>
          </p:nvSpPr>
          <p:spPr>
            <a:xfrm flipH="1">
              <a:off x="9497520" y="267048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6" name="직선 화살표 연결선 134"/>
            <p:cNvSpPr/>
            <p:nvPr/>
          </p:nvSpPr>
          <p:spPr>
            <a:xfrm flipH="1">
              <a:off x="9497520" y="3994200"/>
              <a:ext cx="180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7" name="타원 37"/>
            <p:cNvSpPr/>
            <p:nvPr/>
          </p:nvSpPr>
          <p:spPr>
            <a:xfrm>
              <a:off x="7501320" y="285804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8" name="타원 135"/>
            <p:cNvSpPr/>
            <p:nvPr/>
          </p:nvSpPr>
          <p:spPr>
            <a:xfrm>
              <a:off x="7501320" y="37738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9" name="타원 136"/>
            <p:cNvSpPr/>
            <p:nvPr/>
          </p:nvSpPr>
          <p:spPr>
            <a:xfrm>
              <a:off x="9307440" y="37738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0" name="타원 137"/>
            <p:cNvSpPr/>
            <p:nvPr/>
          </p:nvSpPr>
          <p:spPr>
            <a:xfrm>
              <a:off x="9307440" y="388080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1" name="타원 138"/>
            <p:cNvSpPr/>
            <p:nvPr/>
          </p:nvSpPr>
          <p:spPr>
            <a:xfrm>
              <a:off x="9307440" y="285444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2" name="타원 139"/>
            <p:cNvSpPr/>
            <p:nvPr/>
          </p:nvSpPr>
          <p:spPr>
            <a:xfrm>
              <a:off x="9307440" y="27460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3" name="타원 141"/>
            <p:cNvSpPr/>
            <p:nvPr/>
          </p:nvSpPr>
          <p:spPr>
            <a:xfrm>
              <a:off x="11160360" y="37738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4" name="타원 142"/>
            <p:cNvSpPr/>
            <p:nvPr/>
          </p:nvSpPr>
          <p:spPr>
            <a:xfrm>
              <a:off x="11160360" y="388080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5" name="타원 143"/>
            <p:cNvSpPr/>
            <p:nvPr/>
          </p:nvSpPr>
          <p:spPr>
            <a:xfrm>
              <a:off x="11160360" y="285444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6" name="타원 144"/>
            <p:cNvSpPr/>
            <p:nvPr/>
          </p:nvSpPr>
          <p:spPr>
            <a:xfrm>
              <a:off x="11160360" y="274608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7" name="타원 145"/>
            <p:cNvSpPr/>
            <p:nvPr/>
          </p:nvSpPr>
          <p:spPr>
            <a:xfrm>
              <a:off x="11160360" y="397116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8" name="타원 146"/>
            <p:cNvSpPr/>
            <p:nvPr/>
          </p:nvSpPr>
          <p:spPr>
            <a:xfrm>
              <a:off x="11160360" y="264456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9" name="직사각형 4"/>
            <p:cNvSpPr/>
            <p:nvPr/>
          </p:nvSpPr>
          <p:spPr>
            <a:xfrm>
              <a:off x="6284160" y="1486080"/>
              <a:ext cx="943560" cy="943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0" name="직선 연결선 6"/>
            <p:cNvSpPr/>
            <p:nvPr/>
          </p:nvSpPr>
          <p:spPr>
            <a:xfrm>
              <a:off x="6284160" y="1816560"/>
              <a:ext cx="94464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1" name="직사각형 67"/>
            <p:cNvSpPr/>
            <p:nvPr/>
          </p:nvSpPr>
          <p:spPr>
            <a:xfrm>
              <a:off x="6782760" y="1914840"/>
              <a:ext cx="118800" cy="11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2" name="직사각형 69"/>
            <p:cNvSpPr/>
            <p:nvPr/>
          </p:nvSpPr>
          <p:spPr>
            <a:xfrm>
              <a:off x="6636960" y="1953000"/>
              <a:ext cx="118800" cy="118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3" name="직사각형 70"/>
            <p:cNvSpPr/>
            <p:nvPr/>
          </p:nvSpPr>
          <p:spPr>
            <a:xfrm>
              <a:off x="6696720" y="1587600"/>
              <a:ext cx="118800" cy="1188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4" name="직사각형 71"/>
            <p:cNvSpPr/>
            <p:nvPr/>
          </p:nvSpPr>
          <p:spPr>
            <a:xfrm>
              <a:off x="5137920" y="4294080"/>
              <a:ext cx="3866400" cy="1774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5" name="직선 화살표 연결선 73"/>
            <p:cNvSpPr/>
            <p:nvPr/>
          </p:nvSpPr>
          <p:spPr>
            <a:xfrm>
              <a:off x="8244720" y="4649760"/>
              <a:ext cx="759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6" name="직선 연결선 17"/>
            <p:cNvSpPr/>
            <p:nvPr/>
          </p:nvSpPr>
          <p:spPr>
            <a:xfrm flipV="1">
              <a:off x="8232480" y="4294080"/>
              <a:ext cx="360" cy="1078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7" name="직사각형 18"/>
            <p:cNvSpPr/>
            <p:nvPr/>
          </p:nvSpPr>
          <p:spPr>
            <a:xfrm>
              <a:off x="7511400" y="5372640"/>
              <a:ext cx="695880" cy="695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8" name="직사각형 83"/>
            <p:cNvSpPr/>
            <p:nvPr/>
          </p:nvSpPr>
          <p:spPr>
            <a:xfrm>
              <a:off x="6714720" y="4295520"/>
              <a:ext cx="1492560" cy="1076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9" name="직사각형 86"/>
            <p:cNvSpPr/>
            <p:nvPr/>
          </p:nvSpPr>
          <p:spPr>
            <a:xfrm>
              <a:off x="5932800" y="5372640"/>
              <a:ext cx="1581120" cy="695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0" name="직사각형 88"/>
            <p:cNvSpPr/>
            <p:nvPr/>
          </p:nvSpPr>
          <p:spPr>
            <a:xfrm>
              <a:off x="5140440" y="4295520"/>
              <a:ext cx="1575000" cy="1076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1" name="직사각형 89"/>
            <p:cNvSpPr/>
            <p:nvPr/>
          </p:nvSpPr>
          <p:spPr>
            <a:xfrm>
              <a:off x="5140440" y="5372640"/>
              <a:ext cx="791280" cy="6958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2" name="직선 화살표 연결선 20"/>
            <p:cNvSpPr/>
            <p:nvPr/>
          </p:nvSpPr>
          <p:spPr>
            <a:xfrm>
              <a:off x="7552080" y="4294080"/>
              <a:ext cx="360" cy="1774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3" name="직선 화살표 연결선 93"/>
            <p:cNvSpPr/>
            <p:nvPr/>
          </p:nvSpPr>
          <p:spPr>
            <a:xfrm>
              <a:off x="5892120" y="5372640"/>
              <a:ext cx="360" cy="695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4" name="직선 연결선 26"/>
            <p:cNvSpPr/>
            <p:nvPr/>
          </p:nvSpPr>
          <p:spPr>
            <a:xfrm>
              <a:off x="5980680" y="53722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5" name="직선 화살표 연결선 29"/>
            <p:cNvSpPr/>
            <p:nvPr/>
          </p:nvSpPr>
          <p:spPr>
            <a:xfrm>
              <a:off x="5137920" y="4499280"/>
              <a:ext cx="1593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6" name="직선 화살표 연결선 8"/>
            <p:cNvSpPr/>
            <p:nvPr/>
          </p:nvSpPr>
          <p:spPr>
            <a:xfrm flipV="1">
              <a:off x="5011560" y="4313160"/>
              <a:ext cx="360" cy="105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7" name="타원 164"/>
            <p:cNvSpPr/>
            <p:nvPr/>
          </p:nvSpPr>
          <p:spPr>
            <a:xfrm>
              <a:off x="8913240" y="521712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8" name="타원 165"/>
            <p:cNvSpPr/>
            <p:nvPr/>
          </p:nvSpPr>
          <p:spPr>
            <a:xfrm>
              <a:off x="8767080" y="521712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9" name="직사각형 166"/>
            <p:cNvSpPr/>
            <p:nvPr/>
          </p:nvSpPr>
          <p:spPr>
            <a:xfrm>
              <a:off x="7068960" y="5661000"/>
              <a:ext cx="118800" cy="11880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0" name="직선 연결선 186"/>
            <p:cNvSpPr/>
            <p:nvPr/>
          </p:nvSpPr>
          <p:spPr>
            <a:xfrm flipH="1">
              <a:off x="5840280" y="4313880"/>
              <a:ext cx="239220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1" name="타원 208"/>
            <p:cNvSpPr/>
            <p:nvPr/>
          </p:nvSpPr>
          <p:spPr>
            <a:xfrm>
              <a:off x="8625240" y="5217120"/>
              <a:ext cx="31680" cy="3168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02" name="직사각형 29"/>
          <p:cNvSpPr/>
          <p:nvPr/>
        </p:nvSpPr>
        <p:spPr>
          <a:xfrm>
            <a:off x="1475280" y="325800"/>
            <a:ext cx="1503000" cy="40104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기능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603" name="그룹 12"/>
          <p:cNvGrpSpPr/>
          <p:nvPr/>
        </p:nvGrpSpPr>
        <p:grpSpPr>
          <a:xfrm>
            <a:off x="54720" y="1022040"/>
            <a:ext cx="4813920" cy="1244160"/>
            <a:chOff x="54720" y="1022040"/>
            <a:chExt cx="4813920" cy="1244160"/>
          </a:xfrm>
        </p:grpSpPr>
        <p:sp>
          <p:nvSpPr>
            <p:cNvPr id="3604" name="TextBox 126"/>
            <p:cNvSpPr/>
            <p:nvPr/>
          </p:nvSpPr>
          <p:spPr>
            <a:xfrm>
              <a:off x="713880" y="1076040"/>
              <a:ext cx="375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노란색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05" name="TextBox 127"/>
            <p:cNvSpPr/>
            <p:nvPr/>
          </p:nvSpPr>
          <p:spPr>
            <a:xfrm>
              <a:off x="973080" y="1366920"/>
              <a:ext cx="375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06" name="TextBox 147"/>
            <p:cNvSpPr/>
            <p:nvPr/>
          </p:nvSpPr>
          <p:spPr>
            <a:xfrm>
              <a:off x="54720" y="1022040"/>
              <a:ext cx="457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07" name="직사각형 148"/>
            <p:cNvSpPr/>
            <p:nvPr/>
          </p:nvSpPr>
          <p:spPr>
            <a:xfrm>
              <a:off x="600120" y="1154520"/>
              <a:ext cx="118800" cy="1188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8" name="직사각형 149"/>
            <p:cNvSpPr/>
            <p:nvPr/>
          </p:nvSpPr>
          <p:spPr>
            <a:xfrm>
              <a:off x="894600" y="1395360"/>
              <a:ext cx="51480" cy="2023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9" name="TextBox 150"/>
            <p:cNvSpPr/>
            <p:nvPr/>
          </p:nvSpPr>
          <p:spPr>
            <a:xfrm>
              <a:off x="713880" y="1644480"/>
              <a:ext cx="375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0" name="TextBox 151"/>
            <p:cNvSpPr/>
            <p:nvPr/>
          </p:nvSpPr>
          <p:spPr>
            <a:xfrm>
              <a:off x="1117800" y="1935360"/>
              <a:ext cx="375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1" name="직사각형 155"/>
            <p:cNvSpPr/>
            <p:nvPr/>
          </p:nvSpPr>
          <p:spPr>
            <a:xfrm>
              <a:off x="650160" y="1681200"/>
              <a:ext cx="51480" cy="2023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2" name="직사각형 156"/>
            <p:cNvSpPr/>
            <p:nvPr/>
          </p:nvSpPr>
          <p:spPr>
            <a:xfrm>
              <a:off x="768240" y="1928880"/>
              <a:ext cx="329760" cy="337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13" name="그룹 15"/>
          <p:cNvGrpSpPr/>
          <p:nvPr/>
        </p:nvGrpSpPr>
        <p:grpSpPr>
          <a:xfrm>
            <a:off x="54720" y="2414880"/>
            <a:ext cx="5175000" cy="1263960"/>
            <a:chOff x="54720" y="2414880"/>
            <a:chExt cx="5175000" cy="1263960"/>
          </a:xfrm>
        </p:grpSpPr>
        <p:sp>
          <p:nvSpPr>
            <p:cNvPr id="3614" name="TextBox 157"/>
            <p:cNvSpPr/>
            <p:nvPr/>
          </p:nvSpPr>
          <p:spPr>
            <a:xfrm>
              <a:off x="713880" y="2468880"/>
              <a:ext cx="375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파란색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5" name="TextBox 158"/>
            <p:cNvSpPr/>
            <p:nvPr/>
          </p:nvSpPr>
          <p:spPr>
            <a:xfrm>
              <a:off x="973080" y="2759760"/>
              <a:ext cx="375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6" name="TextBox 159"/>
            <p:cNvSpPr/>
            <p:nvPr/>
          </p:nvSpPr>
          <p:spPr>
            <a:xfrm>
              <a:off x="54720" y="2414880"/>
              <a:ext cx="457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17" name="직사각형 160"/>
            <p:cNvSpPr/>
            <p:nvPr/>
          </p:nvSpPr>
          <p:spPr>
            <a:xfrm>
              <a:off x="600120" y="2547360"/>
              <a:ext cx="118800" cy="11880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8" name="직사각형 161"/>
            <p:cNvSpPr/>
            <p:nvPr/>
          </p:nvSpPr>
          <p:spPr>
            <a:xfrm>
              <a:off x="894600" y="2788200"/>
              <a:ext cx="51480" cy="2023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9" name="TextBox 162"/>
            <p:cNvSpPr/>
            <p:nvPr/>
          </p:nvSpPr>
          <p:spPr>
            <a:xfrm>
              <a:off x="713880" y="3056760"/>
              <a:ext cx="375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20" name="TextBox 163"/>
            <p:cNvSpPr/>
            <p:nvPr/>
          </p:nvSpPr>
          <p:spPr>
            <a:xfrm>
              <a:off x="1472400" y="3363840"/>
              <a:ext cx="3757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노란색과 파란색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21" name="직사각형 167"/>
            <p:cNvSpPr/>
            <p:nvPr/>
          </p:nvSpPr>
          <p:spPr>
            <a:xfrm>
              <a:off x="650160" y="3093480"/>
              <a:ext cx="51480" cy="20232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2" name="직사각형 168"/>
            <p:cNvSpPr/>
            <p:nvPr/>
          </p:nvSpPr>
          <p:spPr>
            <a:xfrm>
              <a:off x="1173240" y="3341520"/>
              <a:ext cx="329760" cy="3373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3" name="직사각형 169"/>
            <p:cNvSpPr/>
            <p:nvPr/>
          </p:nvSpPr>
          <p:spPr>
            <a:xfrm>
              <a:off x="781560" y="3341520"/>
              <a:ext cx="329760" cy="337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4" name="TextBox 184"/>
          <p:cNvSpPr/>
          <p:nvPr/>
        </p:nvSpPr>
        <p:spPr>
          <a:xfrm>
            <a:off x="54720" y="3810600"/>
            <a:ext cx="457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5" name="직선 화살표 연결선 192"/>
          <p:cNvSpPr/>
          <p:nvPr/>
        </p:nvSpPr>
        <p:spPr>
          <a:xfrm>
            <a:off x="562320" y="3971160"/>
            <a:ext cx="40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6" name="TextBox 193"/>
          <p:cNvSpPr/>
          <p:nvPr/>
        </p:nvSpPr>
        <p:spPr>
          <a:xfrm>
            <a:off x="999000" y="3848760"/>
            <a:ext cx="3750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7" name="TextBox 194"/>
          <p:cNvSpPr/>
          <p:nvPr/>
        </p:nvSpPr>
        <p:spPr>
          <a:xfrm>
            <a:off x="1008000" y="3773880"/>
            <a:ext cx="375084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레이저는      범위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(22.5m~29.5m)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를 지속해서 움직임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축으로만 이동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rgbClr val="bfbfbf"/>
                </a:solidFill>
                <a:latin typeface="Arial"/>
                <a:ea typeface="DejaVu Sans"/>
              </a:rPr>
              <a:t>이동 속도는 직접 보면서 수정</a:t>
            </a: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)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28" name="직선 화살표 연결선 195"/>
          <p:cNvSpPr/>
          <p:nvPr/>
        </p:nvSpPr>
        <p:spPr>
          <a:xfrm flipV="1">
            <a:off x="1827720" y="3763440"/>
            <a:ext cx="360" cy="34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8"/>
          <p:cNvSpPr/>
          <p:nvPr/>
        </p:nvSpPr>
        <p:spPr>
          <a:xfrm>
            <a:off x="9697680" y="527040"/>
            <a:ext cx="2011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직사각형 23"/>
          <p:cNvSpPr/>
          <p:nvPr/>
        </p:nvSpPr>
        <p:spPr>
          <a:xfrm>
            <a:off x="10569600" y="59072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4"/>
          <p:cNvSpPr/>
          <p:nvPr/>
        </p:nvSpPr>
        <p:spPr>
          <a:xfrm>
            <a:off x="10569600" y="496332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5"/>
          <p:cNvSpPr/>
          <p:nvPr/>
        </p:nvSpPr>
        <p:spPr>
          <a:xfrm>
            <a:off x="10569600" y="401976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6"/>
          <p:cNvSpPr/>
          <p:nvPr/>
        </p:nvSpPr>
        <p:spPr>
          <a:xfrm>
            <a:off x="10569600" y="307584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7"/>
          <p:cNvSpPr/>
          <p:nvPr/>
        </p:nvSpPr>
        <p:spPr>
          <a:xfrm>
            <a:off x="10569600" y="2132280"/>
            <a:ext cx="457920" cy="457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8"/>
          <p:cNvSpPr/>
          <p:nvPr/>
        </p:nvSpPr>
        <p:spPr>
          <a:xfrm>
            <a:off x="10569600" y="1188720"/>
            <a:ext cx="457920" cy="4579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6"/>
          <p:cNvSpPr/>
          <p:nvPr/>
        </p:nvSpPr>
        <p:spPr>
          <a:xfrm>
            <a:off x="11066040" y="59072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TextBox 7"/>
          <p:cNvSpPr/>
          <p:nvPr/>
        </p:nvSpPr>
        <p:spPr>
          <a:xfrm>
            <a:off x="11066040" y="49669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TextBox 8"/>
          <p:cNvSpPr/>
          <p:nvPr/>
        </p:nvSpPr>
        <p:spPr>
          <a:xfrm>
            <a:off x="11066040" y="4026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TextBox 9"/>
          <p:cNvSpPr/>
          <p:nvPr/>
        </p:nvSpPr>
        <p:spPr>
          <a:xfrm>
            <a:off x="11066040" y="3086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TextBox 10"/>
          <p:cNvSpPr/>
          <p:nvPr/>
        </p:nvSpPr>
        <p:spPr>
          <a:xfrm>
            <a:off x="11066040" y="2145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TextBox 11"/>
          <p:cNvSpPr/>
          <p:nvPr/>
        </p:nvSpPr>
        <p:spPr>
          <a:xfrm>
            <a:off x="11066040" y="1206000"/>
            <a:ext cx="780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5m↑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TextBox 12"/>
          <p:cNvSpPr/>
          <p:nvPr/>
        </p:nvSpPr>
        <p:spPr>
          <a:xfrm>
            <a:off x="9679320" y="59072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TextBox 13"/>
          <p:cNvSpPr/>
          <p:nvPr/>
        </p:nvSpPr>
        <p:spPr>
          <a:xfrm>
            <a:off x="9679320" y="49669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TextBox 14"/>
          <p:cNvSpPr/>
          <p:nvPr/>
        </p:nvSpPr>
        <p:spPr>
          <a:xfrm>
            <a:off x="9679320" y="4026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8" name="TextBox 15"/>
          <p:cNvSpPr/>
          <p:nvPr/>
        </p:nvSpPr>
        <p:spPr>
          <a:xfrm>
            <a:off x="9679320" y="3086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9" name="TextBox 16"/>
          <p:cNvSpPr/>
          <p:nvPr/>
        </p:nvSpPr>
        <p:spPr>
          <a:xfrm>
            <a:off x="9679320" y="2145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0" name="TextBox 17"/>
          <p:cNvSpPr/>
          <p:nvPr/>
        </p:nvSpPr>
        <p:spPr>
          <a:xfrm>
            <a:off x="9679320" y="12060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직사각형 23"/>
          <p:cNvSpPr/>
          <p:nvPr/>
        </p:nvSpPr>
        <p:spPr>
          <a:xfrm>
            <a:off x="2019240" y="3686760"/>
            <a:ext cx="1587240" cy="134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23"/>
          <p:cNvSpPr/>
          <p:nvPr/>
        </p:nvSpPr>
        <p:spPr>
          <a:xfrm>
            <a:off x="2009160" y="2721240"/>
            <a:ext cx="1587240" cy="9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23"/>
          <p:cNvSpPr/>
          <p:nvPr/>
        </p:nvSpPr>
        <p:spPr>
          <a:xfrm>
            <a:off x="2009160" y="1757880"/>
            <a:ext cx="793440" cy="9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23"/>
          <p:cNvSpPr/>
          <p:nvPr/>
        </p:nvSpPr>
        <p:spPr>
          <a:xfrm>
            <a:off x="2803320" y="1757880"/>
            <a:ext cx="2512080" cy="964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3"/>
          <p:cNvSpPr/>
          <p:nvPr/>
        </p:nvSpPr>
        <p:spPr>
          <a:xfrm>
            <a:off x="3597120" y="2721240"/>
            <a:ext cx="204120" cy="23144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3"/>
          <p:cNvSpPr/>
          <p:nvPr/>
        </p:nvSpPr>
        <p:spPr>
          <a:xfrm>
            <a:off x="3801960" y="2721240"/>
            <a:ext cx="535680" cy="700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3"/>
          <p:cNvSpPr/>
          <p:nvPr/>
        </p:nvSpPr>
        <p:spPr>
          <a:xfrm>
            <a:off x="4343760" y="2721240"/>
            <a:ext cx="424080" cy="7002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직사각형 23"/>
          <p:cNvSpPr/>
          <p:nvPr/>
        </p:nvSpPr>
        <p:spPr>
          <a:xfrm>
            <a:off x="4760280" y="2721240"/>
            <a:ext cx="549000" cy="7002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직사각형 23"/>
          <p:cNvSpPr/>
          <p:nvPr/>
        </p:nvSpPr>
        <p:spPr>
          <a:xfrm>
            <a:off x="3801960" y="3408480"/>
            <a:ext cx="1513080" cy="7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3"/>
          <p:cNvSpPr/>
          <p:nvPr/>
        </p:nvSpPr>
        <p:spPr>
          <a:xfrm>
            <a:off x="3801960" y="4109760"/>
            <a:ext cx="1513080" cy="9262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직사각형 23"/>
          <p:cNvSpPr/>
          <p:nvPr/>
        </p:nvSpPr>
        <p:spPr>
          <a:xfrm flipV="1">
            <a:off x="2818800" y="2727360"/>
            <a:ext cx="782280" cy="4500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3"/>
          <p:cNvSpPr/>
          <p:nvPr/>
        </p:nvSpPr>
        <p:spPr>
          <a:xfrm>
            <a:off x="2536920" y="5036400"/>
            <a:ext cx="531720" cy="95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3"/>
          <p:cNvSpPr/>
          <p:nvPr/>
        </p:nvSpPr>
        <p:spPr>
          <a:xfrm>
            <a:off x="4289760" y="5036400"/>
            <a:ext cx="531720" cy="95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선 화살표 연결선 134"/>
          <p:cNvSpPr/>
          <p:nvPr/>
        </p:nvSpPr>
        <p:spPr>
          <a:xfrm>
            <a:off x="4552560" y="5216400"/>
            <a:ext cx="36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선 화살표 연결선 135"/>
          <p:cNvSpPr/>
          <p:nvPr/>
        </p:nvSpPr>
        <p:spPr>
          <a:xfrm flipV="1">
            <a:off x="2818800" y="5215680"/>
            <a:ext cx="36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3"/>
          <p:cNvSpPr/>
          <p:nvPr/>
        </p:nvSpPr>
        <p:spPr>
          <a:xfrm>
            <a:off x="1999080" y="3686760"/>
            <a:ext cx="1587240" cy="13492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3"/>
          <p:cNvSpPr/>
          <p:nvPr/>
        </p:nvSpPr>
        <p:spPr>
          <a:xfrm>
            <a:off x="1999080" y="2718000"/>
            <a:ext cx="1587240" cy="94536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3"/>
          <p:cNvSpPr/>
          <p:nvPr/>
        </p:nvSpPr>
        <p:spPr>
          <a:xfrm>
            <a:off x="3801960" y="1748880"/>
            <a:ext cx="1522440" cy="165888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직사각형 4"/>
          <p:cNvSpPr/>
          <p:nvPr/>
        </p:nvSpPr>
        <p:spPr>
          <a:xfrm>
            <a:off x="5716080" y="3504960"/>
            <a:ext cx="252360" cy="25236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직사각형 147"/>
          <p:cNvSpPr/>
          <p:nvPr/>
        </p:nvSpPr>
        <p:spPr>
          <a:xfrm>
            <a:off x="5716080" y="3904560"/>
            <a:ext cx="252360" cy="25236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148"/>
          <p:cNvSpPr/>
          <p:nvPr/>
        </p:nvSpPr>
        <p:spPr>
          <a:xfrm>
            <a:off x="5716080" y="4297320"/>
            <a:ext cx="252360" cy="25236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TextBox 7"/>
          <p:cNvSpPr/>
          <p:nvPr/>
        </p:nvSpPr>
        <p:spPr>
          <a:xfrm>
            <a:off x="6064920" y="3501360"/>
            <a:ext cx="267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TextBox 150"/>
          <p:cNvSpPr/>
          <p:nvPr/>
        </p:nvSpPr>
        <p:spPr>
          <a:xfrm>
            <a:off x="6064920" y="3892680"/>
            <a:ext cx="267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TextBox 151"/>
          <p:cNvSpPr/>
          <p:nvPr/>
        </p:nvSpPr>
        <p:spPr>
          <a:xfrm>
            <a:off x="6064920" y="4284000"/>
            <a:ext cx="267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TextBox 152"/>
          <p:cNvSpPr/>
          <p:nvPr/>
        </p:nvSpPr>
        <p:spPr>
          <a:xfrm>
            <a:off x="5581800" y="3110040"/>
            <a:ext cx="1226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&lt; 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다이얼로그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직사각형 23"/>
          <p:cNvSpPr/>
          <p:nvPr/>
        </p:nvSpPr>
        <p:spPr>
          <a:xfrm>
            <a:off x="3801960" y="4107960"/>
            <a:ext cx="1522440" cy="92772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154"/>
          <p:cNvSpPr/>
          <p:nvPr/>
        </p:nvSpPr>
        <p:spPr>
          <a:xfrm>
            <a:off x="5716080" y="4690080"/>
            <a:ext cx="252360" cy="25236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TextBox 155"/>
          <p:cNvSpPr/>
          <p:nvPr/>
        </p:nvSpPr>
        <p:spPr>
          <a:xfrm>
            <a:off x="6072840" y="4678200"/>
            <a:ext cx="2228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문을 통해 다음으로 넘어가세요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직사각형 328"/>
          <p:cNvSpPr/>
          <p:nvPr/>
        </p:nvSpPr>
        <p:spPr>
          <a:xfrm>
            <a:off x="5730120" y="2568240"/>
            <a:ext cx="1634040" cy="31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직사각형 326"/>
          <p:cNvSpPr/>
          <p:nvPr/>
        </p:nvSpPr>
        <p:spPr>
          <a:xfrm>
            <a:off x="1872720" y="973800"/>
            <a:ext cx="5491440" cy="163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직사각형 23"/>
          <p:cNvSpPr/>
          <p:nvPr/>
        </p:nvSpPr>
        <p:spPr>
          <a:xfrm>
            <a:off x="10569600" y="12506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TextBox 6"/>
          <p:cNvSpPr/>
          <p:nvPr/>
        </p:nvSpPr>
        <p:spPr>
          <a:xfrm>
            <a:off x="11066040" y="12506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TextBox 12"/>
          <p:cNvSpPr/>
          <p:nvPr/>
        </p:nvSpPr>
        <p:spPr>
          <a:xfrm>
            <a:off x="9679320" y="12506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직사각형 166"/>
          <p:cNvSpPr/>
          <p:nvPr/>
        </p:nvSpPr>
        <p:spPr>
          <a:xfrm>
            <a:off x="307116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직사각형 167"/>
          <p:cNvSpPr/>
          <p:nvPr/>
        </p:nvSpPr>
        <p:spPr>
          <a:xfrm>
            <a:off x="346104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168"/>
          <p:cNvSpPr/>
          <p:nvPr/>
        </p:nvSpPr>
        <p:spPr>
          <a:xfrm>
            <a:off x="384264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169"/>
          <p:cNvSpPr/>
          <p:nvPr/>
        </p:nvSpPr>
        <p:spPr>
          <a:xfrm>
            <a:off x="423288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170"/>
          <p:cNvSpPr/>
          <p:nvPr/>
        </p:nvSpPr>
        <p:spPr>
          <a:xfrm>
            <a:off x="307116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171"/>
          <p:cNvSpPr/>
          <p:nvPr/>
        </p:nvSpPr>
        <p:spPr>
          <a:xfrm>
            <a:off x="346104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172"/>
          <p:cNvSpPr/>
          <p:nvPr/>
        </p:nvSpPr>
        <p:spPr>
          <a:xfrm>
            <a:off x="384264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173"/>
          <p:cNvSpPr/>
          <p:nvPr/>
        </p:nvSpPr>
        <p:spPr>
          <a:xfrm>
            <a:off x="423288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174"/>
          <p:cNvSpPr/>
          <p:nvPr/>
        </p:nvSpPr>
        <p:spPr>
          <a:xfrm>
            <a:off x="307116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175"/>
          <p:cNvSpPr/>
          <p:nvPr/>
        </p:nvSpPr>
        <p:spPr>
          <a:xfrm>
            <a:off x="346104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76"/>
          <p:cNvSpPr/>
          <p:nvPr/>
        </p:nvSpPr>
        <p:spPr>
          <a:xfrm>
            <a:off x="384264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77"/>
          <p:cNvSpPr/>
          <p:nvPr/>
        </p:nvSpPr>
        <p:spPr>
          <a:xfrm>
            <a:off x="423288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78"/>
          <p:cNvSpPr/>
          <p:nvPr/>
        </p:nvSpPr>
        <p:spPr>
          <a:xfrm>
            <a:off x="307116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79"/>
          <p:cNvSpPr/>
          <p:nvPr/>
        </p:nvSpPr>
        <p:spPr>
          <a:xfrm>
            <a:off x="346104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80"/>
          <p:cNvSpPr/>
          <p:nvPr/>
        </p:nvSpPr>
        <p:spPr>
          <a:xfrm>
            <a:off x="384264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81"/>
          <p:cNvSpPr/>
          <p:nvPr/>
        </p:nvSpPr>
        <p:spPr>
          <a:xfrm>
            <a:off x="423288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357"/>
          <p:cNvSpPr/>
          <p:nvPr/>
        </p:nvSpPr>
        <p:spPr>
          <a:xfrm>
            <a:off x="268920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358"/>
          <p:cNvSpPr/>
          <p:nvPr/>
        </p:nvSpPr>
        <p:spPr>
          <a:xfrm>
            <a:off x="268920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359"/>
          <p:cNvSpPr/>
          <p:nvPr/>
        </p:nvSpPr>
        <p:spPr>
          <a:xfrm>
            <a:off x="268920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360"/>
          <p:cNvSpPr/>
          <p:nvPr/>
        </p:nvSpPr>
        <p:spPr>
          <a:xfrm>
            <a:off x="268920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4"/>
          <p:cNvSpPr/>
          <p:nvPr/>
        </p:nvSpPr>
        <p:spPr>
          <a:xfrm>
            <a:off x="499608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45"/>
          <p:cNvSpPr/>
          <p:nvPr/>
        </p:nvSpPr>
        <p:spPr>
          <a:xfrm>
            <a:off x="538596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46"/>
          <p:cNvSpPr/>
          <p:nvPr/>
        </p:nvSpPr>
        <p:spPr>
          <a:xfrm>
            <a:off x="576756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47"/>
          <p:cNvSpPr/>
          <p:nvPr/>
        </p:nvSpPr>
        <p:spPr>
          <a:xfrm>
            <a:off x="615780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48"/>
          <p:cNvSpPr/>
          <p:nvPr/>
        </p:nvSpPr>
        <p:spPr>
          <a:xfrm>
            <a:off x="499608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49"/>
          <p:cNvSpPr/>
          <p:nvPr/>
        </p:nvSpPr>
        <p:spPr>
          <a:xfrm>
            <a:off x="538596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50"/>
          <p:cNvSpPr/>
          <p:nvPr/>
        </p:nvSpPr>
        <p:spPr>
          <a:xfrm>
            <a:off x="576756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51"/>
          <p:cNvSpPr/>
          <p:nvPr/>
        </p:nvSpPr>
        <p:spPr>
          <a:xfrm>
            <a:off x="615780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52"/>
          <p:cNvSpPr/>
          <p:nvPr/>
        </p:nvSpPr>
        <p:spPr>
          <a:xfrm>
            <a:off x="499608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53"/>
          <p:cNvSpPr/>
          <p:nvPr/>
        </p:nvSpPr>
        <p:spPr>
          <a:xfrm>
            <a:off x="538596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54"/>
          <p:cNvSpPr/>
          <p:nvPr/>
        </p:nvSpPr>
        <p:spPr>
          <a:xfrm>
            <a:off x="576756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55"/>
          <p:cNvSpPr/>
          <p:nvPr/>
        </p:nvSpPr>
        <p:spPr>
          <a:xfrm>
            <a:off x="615780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56"/>
          <p:cNvSpPr/>
          <p:nvPr/>
        </p:nvSpPr>
        <p:spPr>
          <a:xfrm>
            <a:off x="499608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57"/>
          <p:cNvSpPr/>
          <p:nvPr/>
        </p:nvSpPr>
        <p:spPr>
          <a:xfrm>
            <a:off x="538596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58"/>
          <p:cNvSpPr/>
          <p:nvPr/>
        </p:nvSpPr>
        <p:spPr>
          <a:xfrm>
            <a:off x="576756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59"/>
          <p:cNvSpPr/>
          <p:nvPr/>
        </p:nvSpPr>
        <p:spPr>
          <a:xfrm>
            <a:off x="615780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60"/>
          <p:cNvSpPr/>
          <p:nvPr/>
        </p:nvSpPr>
        <p:spPr>
          <a:xfrm>
            <a:off x="461448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61"/>
          <p:cNvSpPr/>
          <p:nvPr/>
        </p:nvSpPr>
        <p:spPr>
          <a:xfrm>
            <a:off x="461448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162"/>
          <p:cNvSpPr/>
          <p:nvPr/>
        </p:nvSpPr>
        <p:spPr>
          <a:xfrm>
            <a:off x="461448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163"/>
          <p:cNvSpPr/>
          <p:nvPr/>
        </p:nvSpPr>
        <p:spPr>
          <a:xfrm>
            <a:off x="461448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164"/>
          <p:cNvSpPr/>
          <p:nvPr/>
        </p:nvSpPr>
        <p:spPr>
          <a:xfrm>
            <a:off x="654768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165"/>
          <p:cNvSpPr/>
          <p:nvPr/>
        </p:nvSpPr>
        <p:spPr>
          <a:xfrm>
            <a:off x="654768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182"/>
          <p:cNvSpPr/>
          <p:nvPr/>
        </p:nvSpPr>
        <p:spPr>
          <a:xfrm>
            <a:off x="654768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40"/>
          <p:cNvSpPr/>
          <p:nvPr/>
        </p:nvSpPr>
        <p:spPr>
          <a:xfrm>
            <a:off x="654768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64"/>
          <p:cNvSpPr/>
          <p:nvPr/>
        </p:nvSpPr>
        <p:spPr>
          <a:xfrm>
            <a:off x="692928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65"/>
          <p:cNvSpPr/>
          <p:nvPr/>
        </p:nvSpPr>
        <p:spPr>
          <a:xfrm>
            <a:off x="692928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66"/>
          <p:cNvSpPr/>
          <p:nvPr/>
        </p:nvSpPr>
        <p:spPr>
          <a:xfrm>
            <a:off x="692928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67"/>
          <p:cNvSpPr/>
          <p:nvPr/>
        </p:nvSpPr>
        <p:spPr>
          <a:xfrm>
            <a:off x="692928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68"/>
          <p:cNvSpPr/>
          <p:nvPr/>
        </p:nvSpPr>
        <p:spPr>
          <a:xfrm>
            <a:off x="5767560" y="37432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69"/>
          <p:cNvSpPr/>
          <p:nvPr/>
        </p:nvSpPr>
        <p:spPr>
          <a:xfrm>
            <a:off x="6157800" y="37432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70"/>
          <p:cNvSpPr/>
          <p:nvPr/>
        </p:nvSpPr>
        <p:spPr>
          <a:xfrm>
            <a:off x="5767560" y="33530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71"/>
          <p:cNvSpPr/>
          <p:nvPr/>
        </p:nvSpPr>
        <p:spPr>
          <a:xfrm>
            <a:off x="6157800" y="33530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72"/>
          <p:cNvSpPr/>
          <p:nvPr/>
        </p:nvSpPr>
        <p:spPr>
          <a:xfrm>
            <a:off x="5767560" y="29631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73"/>
          <p:cNvSpPr/>
          <p:nvPr/>
        </p:nvSpPr>
        <p:spPr>
          <a:xfrm>
            <a:off x="6157800" y="29631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74"/>
          <p:cNvSpPr/>
          <p:nvPr/>
        </p:nvSpPr>
        <p:spPr>
          <a:xfrm>
            <a:off x="5767560" y="25747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75"/>
          <p:cNvSpPr/>
          <p:nvPr/>
        </p:nvSpPr>
        <p:spPr>
          <a:xfrm>
            <a:off x="6157800" y="25747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76"/>
          <p:cNvSpPr/>
          <p:nvPr/>
        </p:nvSpPr>
        <p:spPr>
          <a:xfrm>
            <a:off x="6547680" y="37432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77"/>
          <p:cNvSpPr/>
          <p:nvPr/>
        </p:nvSpPr>
        <p:spPr>
          <a:xfrm>
            <a:off x="6547680" y="33530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78"/>
          <p:cNvSpPr/>
          <p:nvPr/>
        </p:nvSpPr>
        <p:spPr>
          <a:xfrm>
            <a:off x="6547680" y="29631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79"/>
          <p:cNvSpPr/>
          <p:nvPr/>
        </p:nvSpPr>
        <p:spPr>
          <a:xfrm>
            <a:off x="6547680" y="25747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80"/>
          <p:cNvSpPr/>
          <p:nvPr/>
        </p:nvSpPr>
        <p:spPr>
          <a:xfrm>
            <a:off x="6929280" y="37432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81"/>
          <p:cNvSpPr/>
          <p:nvPr/>
        </p:nvSpPr>
        <p:spPr>
          <a:xfrm>
            <a:off x="6929280" y="33530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82"/>
          <p:cNvSpPr/>
          <p:nvPr/>
        </p:nvSpPr>
        <p:spPr>
          <a:xfrm>
            <a:off x="6929280" y="29631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83"/>
          <p:cNvSpPr/>
          <p:nvPr/>
        </p:nvSpPr>
        <p:spPr>
          <a:xfrm>
            <a:off x="6929280" y="25747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84"/>
          <p:cNvSpPr/>
          <p:nvPr/>
        </p:nvSpPr>
        <p:spPr>
          <a:xfrm>
            <a:off x="5767560" y="41288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85"/>
          <p:cNvSpPr/>
          <p:nvPr/>
        </p:nvSpPr>
        <p:spPr>
          <a:xfrm>
            <a:off x="6157800" y="41288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86"/>
          <p:cNvSpPr/>
          <p:nvPr/>
        </p:nvSpPr>
        <p:spPr>
          <a:xfrm>
            <a:off x="6547680" y="41288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87"/>
          <p:cNvSpPr/>
          <p:nvPr/>
        </p:nvSpPr>
        <p:spPr>
          <a:xfrm>
            <a:off x="6929280" y="412884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88"/>
          <p:cNvSpPr/>
          <p:nvPr/>
        </p:nvSpPr>
        <p:spPr>
          <a:xfrm>
            <a:off x="5767560" y="5295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89"/>
          <p:cNvSpPr/>
          <p:nvPr/>
        </p:nvSpPr>
        <p:spPr>
          <a:xfrm>
            <a:off x="6157800" y="5295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90"/>
          <p:cNvSpPr/>
          <p:nvPr/>
        </p:nvSpPr>
        <p:spPr>
          <a:xfrm>
            <a:off x="5767560" y="4905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91"/>
          <p:cNvSpPr/>
          <p:nvPr/>
        </p:nvSpPr>
        <p:spPr>
          <a:xfrm>
            <a:off x="6157800" y="4905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92"/>
          <p:cNvSpPr/>
          <p:nvPr/>
        </p:nvSpPr>
        <p:spPr>
          <a:xfrm>
            <a:off x="5767560" y="4515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93"/>
          <p:cNvSpPr/>
          <p:nvPr/>
        </p:nvSpPr>
        <p:spPr>
          <a:xfrm>
            <a:off x="6157800" y="4515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94"/>
          <p:cNvSpPr/>
          <p:nvPr/>
        </p:nvSpPr>
        <p:spPr>
          <a:xfrm>
            <a:off x="6547680" y="5295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95"/>
          <p:cNvSpPr/>
          <p:nvPr/>
        </p:nvSpPr>
        <p:spPr>
          <a:xfrm>
            <a:off x="6547680" y="4905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96"/>
          <p:cNvSpPr/>
          <p:nvPr/>
        </p:nvSpPr>
        <p:spPr>
          <a:xfrm>
            <a:off x="6547680" y="4515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97"/>
          <p:cNvSpPr/>
          <p:nvPr/>
        </p:nvSpPr>
        <p:spPr>
          <a:xfrm>
            <a:off x="6929280" y="5295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98"/>
          <p:cNvSpPr/>
          <p:nvPr/>
        </p:nvSpPr>
        <p:spPr>
          <a:xfrm>
            <a:off x="6929280" y="4905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99"/>
          <p:cNvSpPr/>
          <p:nvPr/>
        </p:nvSpPr>
        <p:spPr>
          <a:xfrm>
            <a:off x="6929280" y="4515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304"/>
          <p:cNvSpPr/>
          <p:nvPr/>
        </p:nvSpPr>
        <p:spPr>
          <a:xfrm>
            <a:off x="191340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305"/>
          <p:cNvSpPr/>
          <p:nvPr/>
        </p:nvSpPr>
        <p:spPr>
          <a:xfrm>
            <a:off x="2303640" y="218448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306"/>
          <p:cNvSpPr/>
          <p:nvPr/>
        </p:nvSpPr>
        <p:spPr>
          <a:xfrm>
            <a:off x="191340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307"/>
          <p:cNvSpPr/>
          <p:nvPr/>
        </p:nvSpPr>
        <p:spPr>
          <a:xfrm>
            <a:off x="2303640" y="179460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308"/>
          <p:cNvSpPr/>
          <p:nvPr/>
        </p:nvSpPr>
        <p:spPr>
          <a:xfrm>
            <a:off x="191340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309"/>
          <p:cNvSpPr/>
          <p:nvPr/>
        </p:nvSpPr>
        <p:spPr>
          <a:xfrm>
            <a:off x="2303640" y="140436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310"/>
          <p:cNvSpPr/>
          <p:nvPr/>
        </p:nvSpPr>
        <p:spPr>
          <a:xfrm>
            <a:off x="191340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311"/>
          <p:cNvSpPr/>
          <p:nvPr/>
        </p:nvSpPr>
        <p:spPr>
          <a:xfrm>
            <a:off x="2303640" y="1015920"/>
            <a:ext cx="388440" cy="38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316"/>
          <p:cNvSpPr/>
          <p:nvPr/>
        </p:nvSpPr>
        <p:spPr>
          <a:xfrm>
            <a:off x="2316960" y="2496600"/>
            <a:ext cx="774360" cy="104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타원 317"/>
          <p:cNvSpPr/>
          <p:nvPr/>
        </p:nvSpPr>
        <p:spPr>
          <a:xfrm>
            <a:off x="2166480" y="2300040"/>
            <a:ext cx="246960" cy="246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87" name="직선 화살표 연결선 318"/>
          <p:cNvSpPr/>
          <p:nvPr/>
        </p:nvSpPr>
        <p:spPr>
          <a:xfrm flipV="1">
            <a:off x="2689200" y="263700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319"/>
          <p:cNvSpPr/>
          <p:nvPr/>
        </p:nvSpPr>
        <p:spPr>
          <a:xfrm>
            <a:off x="6363000" y="5298120"/>
            <a:ext cx="388440" cy="37908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선 화살표 연결선 321"/>
          <p:cNvSpPr/>
          <p:nvPr/>
        </p:nvSpPr>
        <p:spPr>
          <a:xfrm flipV="1" rot="5400000">
            <a:off x="7659720" y="390240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20"/>
          <p:cNvSpPr/>
          <p:nvPr/>
        </p:nvSpPr>
        <p:spPr>
          <a:xfrm rot="5400000">
            <a:off x="6892560" y="4080960"/>
            <a:ext cx="774360" cy="104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1" name="그룹 323"/>
          <p:cNvGrpSpPr/>
          <p:nvPr/>
        </p:nvGrpSpPr>
        <p:grpSpPr>
          <a:xfrm>
            <a:off x="7066800" y="3603960"/>
            <a:ext cx="316800" cy="251640"/>
            <a:chOff x="7066800" y="3603960"/>
            <a:chExt cx="316800" cy="251640"/>
          </a:xfrm>
        </p:grpSpPr>
        <p:sp>
          <p:nvSpPr>
            <p:cNvPr id="392" name="타원 324"/>
            <p:cNvSpPr/>
            <p:nvPr/>
          </p:nvSpPr>
          <p:spPr>
            <a:xfrm>
              <a:off x="7088400" y="360396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TextBox 325"/>
            <p:cNvSpPr/>
            <p:nvPr/>
          </p:nvSpPr>
          <p:spPr>
            <a:xfrm>
              <a:off x="7066800" y="360612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94" name="그룹 121"/>
          <p:cNvGrpSpPr/>
          <p:nvPr/>
        </p:nvGrpSpPr>
        <p:grpSpPr>
          <a:xfrm>
            <a:off x="6202800" y="5166720"/>
            <a:ext cx="325800" cy="252000"/>
            <a:chOff x="6202800" y="5166720"/>
            <a:chExt cx="325800" cy="252000"/>
          </a:xfrm>
        </p:grpSpPr>
        <p:sp>
          <p:nvSpPr>
            <p:cNvPr id="395" name="타원 122"/>
            <p:cNvSpPr/>
            <p:nvPr/>
          </p:nvSpPr>
          <p:spPr>
            <a:xfrm>
              <a:off x="6229440" y="516672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TextBox 123"/>
            <p:cNvSpPr/>
            <p:nvPr/>
          </p:nvSpPr>
          <p:spPr>
            <a:xfrm>
              <a:off x="6202800" y="51692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97" name="직사각형 124"/>
          <p:cNvSpPr/>
          <p:nvPr/>
        </p:nvSpPr>
        <p:spPr>
          <a:xfrm>
            <a:off x="7435080" y="4463280"/>
            <a:ext cx="3453120" cy="120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직사각형 125"/>
          <p:cNvSpPr/>
          <p:nvPr/>
        </p:nvSpPr>
        <p:spPr>
          <a:xfrm>
            <a:off x="7761240" y="5166720"/>
            <a:ext cx="121320" cy="1184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직사각형 725"/>
          <p:cNvSpPr/>
          <p:nvPr/>
        </p:nvSpPr>
        <p:spPr>
          <a:xfrm>
            <a:off x="1574640" y="3303360"/>
            <a:ext cx="1189080" cy="719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724"/>
          <p:cNvSpPr/>
          <p:nvPr/>
        </p:nvSpPr>
        <p:spPr>
          <a:xfrm>
            <a:off x="2679480" y="1188720"/>
            <a:ext cx="4914720" cy="4925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3" name="그룹 7"/>
          <p:cNvGrpSpPr/>
          <p:nvPr/>
        </p:nvGrpSpPr>
        <p:grpSpPr>
          <a:xfrm>
            <a:off x="9679320" y="1089720"/>
            <a:ext cx="2036520" cy="4232520"/>
            <a:chOff x="9679320" y="1089720"/>
            <a:chExt cx="2036520" cy="4232520"/>
          </a:xfrm>
        </p:grpSpPr>
        <p:sp>
          <p:nvSpPr>
            <p:cNvPr id="404" name="직사각형 23"/>
            <p:cNvSpPr/>
            <p:nvPr/>
          </p:nvSpPr>
          <p:spPr>
            <a:xfrm>
              <a:off x="10569600" y="4864320"/>
              <a:ext cx="457920" cy="457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직사각형 24"/>
            <p:cNvSpPr/>
            <p:nvPr/>
          </p:nvSpPr>
          <p:spPr>
            <a:xfrm>
              <a:off x="10569600" y="3920760"/>
              <a:ext cx="457920" cy="457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직사각형 25"/>
            <p:cNvSpPr/>
            <p:nvPr/>
          </p:nvSpPr>
          <p:spPr>
            <a:xfrm>
              <a:off x="10569600" y="2976840"/>
              <a:ext cx="457920" cy="45792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직사각형 26"/>
            <p:cNvSpPr/>
            <p:nvPr/>
          </p:nvSpPr>
          <p:spPr>
            <a:xfrm>
              <a:off x="10569600" y="2033280"/>
              <a:ext cx="457920" cy="4579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직사각형 27"/>
            <p:cNvSpPr/>
            <p:nvPr/>
          </p:nvSpPr>
          <p:spPr>
            <a:xfrm>
              <a:off x="10569600" y="1089720"/>
              <a:ext cx="457920" cy="4579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TextBox 6"/>
            <p:cNvSpPr/>
            <p:nvPr/>
          </p:nvSpPr>
          <p:spPr>
            <a:xfrm>
              <a:off x="11066040" y="4864320"/>
              <a:ext cx="64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0" name="TextBox 7"/>
            <p:cNvSpPr/>
            <p:nvPr/>
          </p:nvSpPr>
          <p:spPr>
            <a:xfrm>
              <a:off x="11066040" y="3924000"/>
              <a:ext cx="64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1" name="TextBox 8"/>
            <p:cNvSpPr/>
            <p:nvPr/>
          </p:nvSpPr>
          <p:spPr>
            <a:xfrm>
              <a:off x="11066040" y="2983680"/>
              <a:ext cx="64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2" name="TextBox 9"/>
            <p:cNvSpPr/>
            <p:nvPr/>
          </p:nvSpPr>
          <p:spPr>
            <a:xfrm>
              <a:off x="11066040" y="2043720"/>
              <a:ext cx="64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3" name="TextBox 10"/>
            <p:cNvSpPr/>
            <p:nvPr/>
          </p:nvSpPr>
          <p:spPr>
            <a:xfrm>
              <a:off x="11066040" y="1103400"/>
              <a:ext cx="649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4" name="TextBox 12"/>
            <p:cNvSpPr/>
            <p:nvPr/>
          </p:nvSpPr>
          <p:spPr>
            <a:xfrm>
              <a:off x="9679320" y="4864320"/>
              <a:ext cx="975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5" name="TextBox 13"/>
            <p:cNvSpPr/>
            <p:nvPr/>
          </p:nvSpPr>
          <p:spPr>
            <a:xfrm>
              <a:off x="9679320" y="3924000"/>
              <a:ext cx="975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6" name="TextBox 14"/>
            <p:cNvSpPr/>
            <p:nvPr/>
          </p:nvSpPr>
          <p:spPr>
            <a:xfrm>
              <a:off x="9679320" y="2983680"/>
              <a:ext cx="975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7" name="TextBox 15"/>
            <p:cNvSpPr/>
            <p:nvPr/>
          </p:nvSpPr>
          <p:spPr>
            <a:xfrm>
              <a:off x="9679320" y="2043720"/>
              <a:ext cx="975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8" name="TextBox 16"/>
            <p:cNvSpPr/>
            <p:nvPr/>
          </p:nvSpPr>
          <p:spPr>
            <a:xfrm>
              <a:off x="9679320" y="1103400"/>
              <a:ext cx="975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19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직사각형 288"/>
          <p:cNvSpPr/>
          <p:nvPr/>
        </p:nvSpPr>
        <p:spPr>
          <a:xfrm>
            <a:off x="187236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289"/>
          <p:cNvSpPr/>
          <p:nvPr/>
        </p:nvSpPr>
        <p:spPr>
          <a:xfrm>
            <a:off x="217008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290"/>
          <p:cNvSpPr/>
          <p:nvPr/>
        </p:nvSpPr>
        <p:spPr>
          <a:xfrm>
            <a:off x="187236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291"/>
          <p:cNvSpPr/>
          <p:nvPr/>
        </p:nvSpPr>
        <p:spPr>
          <a:xfrm>
            <a:off x="217008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294"/>
          <p:cNvSpPr/>
          <p:nvPr/>
        </p:nvSpPr>
        <p:spPr>
          <a:xfrm>
            <a:off x="246780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295"/>
          <p:cNvSpPr/>
          <p:nvPr/>
        </p:nvSpPr>
        <p:spPr>
          <a:xfrm>
            <a:off x="246780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133"/>
          <p:cNvSpPr/>
          <p:nvPr/>
        </p:nvSpPr>
        <p:spPr>
          <a:xfrm>
            <a:off x="276300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134"/>
          <p:cNvSpPr/>
          <p:nvPr/>
        </p:nvSpPr>
        <p:spPr>
          <a:xfrm>
            <a:off x="306072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135"/>
          <p:cNvSpPr/>
          <p:nvPr/>
        </p:nvSpPr>
        <p:spPr>
          <a:xfrm>
            <a:off x="276300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136"/>
          <p:cNvSpPr/>
          <p:nvPr/>
        </p:nvSpPr>
        <p:spPr>
          <a:xfrm>
            <a:off x="306072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137"/>
          <p:cNvSpPr/>
          <p:nvPr/>
        </p:nvSpPr>
        <p:spPr>
          <a:xfrm>
            <a:off x="335844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138"/>
          <p:cNvSpPr/>
          <p:nvPr/>
        </p:nvSpPr>
        <p:spPr>
          <a:xfrm>
            <a:off x="335844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139"/>
          <p:cNvSpPr/>
          <p:nvPr/>
        </p:nvSpPr>
        <p:spPr>
          <a:xfrm>
            <a:off x="276300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140"/>
          <p:cNvSpPr/>
          <p:nvPr/>
        </p:nvSpPr>
        <p:spPr>
          <a:xfrm>
            <a:off x="306072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141"/>
          <p:cNvSpPr/>
          <p:nvPr/>
        </p:nvSpPr>
        <p:spPr>
          <a:xfrm>
            <a:off x="276300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142"/>
          <p:cNvSpPr/>
          <p:nvPr/>
        </p:nvSpPr>
        <p:spPr>
          <a:xfrm>
            <a:off x="306072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143"/>
          <p:cNvSpPr/>
          <p:nvPr/>
        </p:nvSpPr>
        <p:spPr>
          <a:xfrm>
            <a:off x="335844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183"/>
          <p:cNvSpPr/>
          <p:nvPr/>
        </p:nvSpPr>
        <p:spPr>
          <a:xfrm>
            <a:off x="335844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184"/>
          <p:cNvSpPr/>
          <p:nvPr/>
        </p:nvSpPr>
        <p:spPr>
          <a:xfrm>
            <a:off x="276300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185"/>
          <p:cNvSpPr/>
          <p:nvPr/>
        </p:nvSpPr>
        <p:spPr>
          <a:xfrm>
            <a:off x="306072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186"/>
          <p:cNvSpPr/>
          <p:nvPr/>
        </p:nvSpPr>
        <p:spPr>
          <a:xfrm>
            <a:off x="276300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187"/>
          <p:cNvSpPr/>
          <p:nvPr/>
        </p:nvSpPr>
        <p:spPr>
          <a:xfrm>
            <a:off x="306072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188"/>
          <p:cNvSpPr/>
          <p:nvPr/>
        </p:nvSpPr>
        <p:spPr>
          <a:xfrm>
            <a:off x="335844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189"/>
          <p:cNvSpPr/>
          <p:nvPr/>
        </p:nvSpPr>
        <p:spPr>
          <a:xfrm>
            <a:off x="335844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190"/>
          <p:cNvSpPr/>
          <p:nvPr/>
        </p:nvSpPr>
        <p:spPr>
          <a:xfrm>
            <a:off x="365328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191"/>
          <p:cNvSpPr/>
          <p:nvPr/>
        </p:nvSpPr>
        <p:spPr>
          <a:xfrm>
            <a:off x="395100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192"/>
          <p:cNvSpPr/>
          <p:nvPr/>
        </p:nvSpPr>
        <p:spPr>
          <a:xfrm>
            <a:off x="365328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193"/>
          <p:cNvSpPr/>
          <p:nvPr/>
        </p:nvSpPr>
        <p:spPr>
          <a:xfrm>
            <a:off x="395100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194"/>
          <p:cNvSpPr/>
          <p:nvPr/>
        </p:nvSpPr>
        <p:spPr>
          <a:xfrm>
            <a:off x="424872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195"/>
          <p:cNvSpPr/>
          <p:nvPr/>
        </p:nvSpPr>
        <p:spPr>
          <a:xfrm>
            <a:off x="424872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196"/>
          <p:cNvSpPr/>
          <p:nvPr/>
        </p:nvSpPr>
        <p:spPr>
          <a:xfrm>
            <a:off x="365328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197"/>
          <p:cNvSpPr/>
          <p:nvPr/>
        </p:nvSpPr>
        <p:spPr>
          <a:xfrm>
            <a:off x="395100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198"/>
          <p:cNvSpPr/>
          <p:nvPr/>
        </p:nvSpPr>
        <p:spPr>
          <a:xfrm>
            <a:off x="365328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199"/>
          <p:cNvSpPr/>
          <p:nvPr/>
        </p:nvSpPr>
        <p:spPr>
          <a:xfrm>
            <a:off x="395100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200"/>
          <p:cNvSpPr/>
          <p:nvPr/>
        </p:nvSpPr>
        <p:spPr>
          <a:xfrm>
            <a:off x="424872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201"/>
          <p:cNvSpPr/>
          <p:nvPr/>
        </p:nvSpPr>
        <p:spPr>
          <a:xfrm>
            <a:off x="424872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202"/>
          <p:cNvSpPr/>
          <p:nvPr/>
        </p:nvSpPr>
        <p:spPr>
          <a:xfrm>
            <a:off x="365328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203"/>
          <p:cNvSpPr/>
          <p:nvPr/>
        </p:nvSpPr>
        <p:spPr>
          <a:xfrm>
            <a:off x="395100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204"/>
          <p:cNvSpPr/>
          <p:nvPr/>
        </p:nvSpPr>
        <p:spPr>
          <a:xfrm>
            <a:off x="365328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205"/>
          <p:cNvSpPr/>
          <p:nvPr/>
        </p:nvSpPr>
        <p:spPr>
          <a:xfrm>
            <a:off x="395100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206"/>
          <p:cNvSpPr/>
          <p:nvPr/>
        </p:nvSpPr>
        <p:spPr>
          <a:xfrm>
            <a:off x="424872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207"/>
          <p:cNvSpPr/>
          <p:nvPr/>
        </p:nvSpPr>
        <p:spPr>
          <a:xfrm>
            <a:off x="424872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208"/>
          <p:cNvSpPr/>
          <p:nvPr/>
        </p:nvSpPr>
        <p:spPr>
          <a:xfrm>
            <a:off x="276300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209"/>
          <p:cNvSpPr/>
          <p:nvPr/>
        </p:nvSpPr>
        <p:spPr>
          <a:xfrm>
            <a:off x="306072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210"/>
          <p:cNvSpPr/>
          <p:nvPr/>
        </p:nvSpPr>
        <p:spPr>
          <a:xfrm>
            <a:off x="276300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211"/>
          <p:cNvSpPr/>
          <p:nvPr/>
        </p:nvSpPr>
        <p:spPr>
          <a:xfrm>
            <a:off x="306072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212"/>
          <p:cNvSpPr/>
          <p:nvPr/>
        </p:nvSpPr>
        <p:spPr>
          <a:xfrm>
            <a:off x="335844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213"/>
          <p:cNvSpPr/>
          <p:nvPr/>
        </p:nvSpPr>
        <p:spPr>
          <a:xfrm>
            <a:off x="335844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214"/>
          <p:cNvSpPr/>
          <p:nvPr/>
        </p:nvSpPr>
        <p:spPr>
          <a:xfrm>
            <a:off x="276300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215"/>
          <p:cNvSpPr/>
          <p:nvPr/>
        </p:nvSpPr>
        <p:spPr>
          <a:xfrm>
            <a:off x="306072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216"/>
          <p:cNvSpPr/>
          <p:nvPr/>
        </p:nvSpPr>
        <p:spPr>
          <a:xfrm>
            <a:off x="276300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217"/>
          <p:cNvSpPr/>
          <p:nvPr/>
        </p:nvSpPr>
        <p:spPr>
          <a:xfrm>
            <a:off x="306072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218"/>
          <p:cNvSpPr/>
          <p:nvPr/>
        </p:nvSpPr>
        <p:spPr>
          <a:xfrm>
            <a:off x="335844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219"/>
          <p:cNvSpPr/>
          <p:nvPr/>
        </p:nvSpPr>
        <p:spPr>
          <a:xfrm>
            <a:off x="335844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222"/>
          <p:cNvSpPr/>
          <p:nvPr/>
        </p:nvSpPr>
        <p:spPr>
          <a:xfrm>
            <a:off x="276300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223"/>
          <p:cNvSpPr/>
          <p:nvPr/>
        </p:nvSpPr>
        <p:spPr>
          <a:xfrm>
            <a:off x="306072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225"/>
          <p:cNvSpPr/>
          <p:nvPr/>
        </p:nvSpPr>
        <p:spPr>
          <a:xfrm>
            <a:off x="335844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226"/>
          <p:cNvSpPr/>
          <p:nvPr/>
        </p:nvSpPr>
        <p:spPr>
          <a:xfrm>
            <a:off x="365328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227"/>
          <p:cNvSpPr/>
          <p:nvPr/>
        </p:nvSpPr>
        <p:spPr>
          <a:xfrm>
            <a:off x="395100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228"/>
          <p:cNvSpPr/>
          <p:nvPr/>
        </p:nvSpPr>
        <p:spPr>
          <a:xfrm>
            <a:off x="365328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229"/>
          <p:cNvSpPr/>
          <p:nvPr/>
        </p:nvSpPr>
        <p:spPr>
          <a:xfrm>
            <a:off x="395100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230"/>
          <p:cNvSpPr/>
          <p:nvPr/>
        </p:nvSpPr>
        <p:spPr>
          <a:xfrm>
            <a:off x="424872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231"/>
          <p:cNvSpPr/>
          <p:nvPr/>
        </p:nvSpPr>
        <p:spPr>
          <a:xfrm>
            <a:off x="424872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232"/>
          <p:cNvSpPr/>
          <p:nvPr/>
        </p:nvSpPr>
        <p:spPr>
          <a:xfrm>
            <a:off x="365328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233"/>
          <p:cNvSpPr/>
          <p:nvPr/>
        </p:nvSpPr>
        <p:spPr>
          <a:xfrm>
            <a:off x="395100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234"/>
          <p:cNvSpPr/>
          <p:nvPr/>
        </p:nvSpPr>
        <p:spPr>
          <a:xfrm>
            <a:off x="365328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235"/>
          <p:cNvSpPr/>
          <p:nvPr/>
        </p:nvSpPr>
        <p:spPr>
          <a:xfrm>
            <a:off x="395100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236"/>
          <p:cNvSpPr/>
          <p:nvPr/>
        </p:nvSpPr>
        <p:spPr>
          <a:xfrm>
            <a:off x="424872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237"/>
          <p:cNvSpPr/>
          <p:nvPr/>
        </p:nvSpPr>
        <p:spPr>
          <a:xfrm>
            <a:off x="424872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241"/>
          <p:cNvSpPr/>
          <p:nvPr/>
        </p:nvSpPr>
        <p:spPr>
          <a:xfrm>
            <a:off x="365328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242"/>
          <p:cNvSpPr/>
          <p:nvPr/>
        </p:nvSpPr>
        <p:spPr>
          <a:xfrm>
            <a:off x="395100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244"/>
          <p:cNvSpPr/>
          <p:nvPr/>
        </p:nvSpPr>
        <p:spPr>
          <a:xfrm>
            <a:off x="424872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245"/>
          <p:cNvSpPr/>
          <p:nvPr/>
        </p:nvSpPr>
        <p:spPr>
          <a:xfrm>
            <a:off x="2763000" y="186732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246"/>
          <p:cNvSpPr/>
          <p:nvPr/>
        </p:nvSpPr>
        <p:spPr>
          <a:xfrm>
            <a:off x="3060720" y="186732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247"/>
          <p:cNvSpPr/>
          <p:nvPr/>
        </p:nvSpPr>
        <p:spPr>
          <a:xfrm>
            <a:off x="2763000" y="15696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248"/>
          <p:cNvSpPr/>
          <p:nvPr/>
        </p:nvSpPr>
        <p:spPr>
          <a:xfrm>
            <a:off x="3060720" y="15696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249"/>
          <p:cNvSpPr/>
          <p:nvPr/>
        </p:nvSpPr>
        <p:spPr>
          <a:xfrm>
            <a:off x="3358440" y="186732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250"/>
          <p:cNvSpPr/>
          <p:nvPr/>
        </p:nvSpPr>
        <p:spPr>
          <a:xfrm>
            <a:off x="3358440" y="15696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251"/>
          <p:cNvSpPr/>
          <p:nvPr/>
        </p:nvSpPr>
        <p:spPr>
          <a:xfrm>
            <a:off x="2763000" y="12718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252"/>
          <p:cNvSpPr/>
          <p:nvPr/>
        </p:nvSpPr>
        <p:spPr>
          <a:xfrm>
            <a:off x="3060720" y="12718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255"/>
          <p:cNvSpPr/>
          <p:nvPr/>
        </p:nvSpPr>
        <p:spPr>
          <a:xfrm>
            <a:off x="3358440" y="12718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257"/>
          <p:cNvSpPr/>
          <p:nvPr/>
        </p:nvSpPr>
        <p:spPr>
          <a:xfrm>
            <a:off x="2763000" y="24627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258"/>
          <p:cNvSpPr/>
          <p:nvPr/>
        </p:nvSpPr>
        <p:spPr>
          <a:xfrm>
            <a:off x="3060720" y="24627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259"/>
          <p:cNvSpPr/>
          <p:nvPr/>
        </p:nvSpPr>
        <p:spPr>
          <a:xfrm>
            <a:off x="2763000" y="21650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260"/>
          <p:cNvSpPr/>
          <p:nvPr/>
        </p:nvSpPr>
        <p:spPr>
          <a:xfrm>
            <a:off x="3060720" y="21650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261"/>
          <p:cNvSpPr/>
          <p:nvPr/>
        </p:nvSpPr>
        <p:spPr>
          <a:xfrm>
            <a:off x="3358440" y="24627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262"/>
          <p:cNvSpPr/>
          <p:nvPr/>
        </p:nvSpPr>
        <p:spPr>
          <a:xfrm>
            <a:off x="3358440" y="21650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263"/>
          <p:cNvSpPr/>
          <p:nvPr/>
        </p:nvSpPr>
        <p:spPr>
          <a:xfrm>
            <a:off x="3653280" y="186732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312"/>
          <p:cNvSpPr/>
          <p:nvPr/>
        </p:nvSpPr>
        <p:spPr>
          <a:xfrm>
            <a:off x="3951000" y="186732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313"/>
          <p:cNvSpPr/>
          <p:nvPr/>
        </p:nvSpPr>
        <p:spPr>
          <a:xfrm>
            <a:off x="3653280" y="15696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314"/>
          <p:cNvSpPr/>
          <p:nvPr/>
        </p:nvSpPr>
        <p:spPr>
          <a:xfrm>
            <a:off x="3951000" y="15696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315"/>
          <p:cNvSpPr/>
          <p:nvPr/>
        </p:nvSpPr>
        <p:spPr>
          <a:xfrm>
            <a:off x="4248720" y="186732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322"/>
          <p:cNvSpPr/>
          <p:nvPr/>
        </p:nvSpPr>
        <p:spPr>
          <a:xfrm>
            <a:off x="4248720" y="156960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327"/>
          <p:cNvSpPr/>
          <p:nvPr/>
        </p:nvSpPr>
        <p:spPr>
          <a:xfrm>
            <a:off x="3653280" y="1271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329"/>
          <p:cNvSpPr/>
          <p:nvPr/>
        </p:nvSpPr>
        <p:spPr>
          <a:xfrm>
            <a:off x="3951000" y="1271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332"/>
          <p:cNvSpPr/>
          <p:nvPr/>
        </p:nvSpPr>
        <p:spPr>
          <a:xfrm>
            <a:off x="4248720" y="127188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334"/>
          <p:cNvSpPr/>
          <p:nvPr/>
        </p:nvSpPr>
        <p:spPr>
          <a:xfrm>
            <a:off x="365328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335"/>
          <p:cNvSpPr/>
          <p:nvPr/>
        </p:nvSpPr>
        <p:spPr>
          <a:xfrm>
            <a:off x="395100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336"/>
          <p:cNvSpPr/>
          <p:nvPr/>
        </p:nvSpPr>
        <p:spPr>
          <a:xfrm>
            <a:off x="3653280" y="21650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337"/>
          <p:cNvSpPr/>
          <p:nvPr/>
        </p:nvSpPr>
        <p:spPr>
          <a:xfrm>
            <a:off x="3951000" y="21650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338"/>
          <p:cNvSpPr/>
          <p:nvPr/>
        </p:nvSpPr>
        <p:spPr>
          <a:xfrm>
            <a:off x="424872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339"/>
          <p:cNvSpPr/>
          <p:nvPr/>
        </p:nvSpPr>
        <p:spPr>
          <a:xfrm>
            <a:off x="4248720" y="2165040"/>
            <a:ext cx="295920" cy="29592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340"/>
          <p:cNvSpPr/>
          <p:nvPr/>
        </p:nvSpPr>
        <p:spPr>
          <a:xfrm>
            <a:off x="454392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341"/>
          <p:cNvSpPr/>
          <p:nvPr/>
        </p:nvSpPr>
        <p:spPr>
          <a:xfrm>
            <a:off x="484164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342"/>
          <p:cNvSpPr/>
          <p:nvPr/>
        </p:nvSpPr>
        <p:spPr>
          <a:xfrm>
            <a:off x="454392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343"/>
          <p:cNvSpPr/>
          <p:nvPr/>
        </p:nvSpPr>
        <p:spPr>
          <a:xfrm>
            <a:off x="484164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344"/>
          <p:cNvSpPr/>
          <p:nvPr/>
        </p:nvSpPr>
        <p:spPr>
          <a:xfrm>
            <a:off x="513900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345"/>
          <p:cNvSpPr/>
          <p:nvPr/>
        </p:nvSpPr>
        <p:spPr>
          <a:xfrm>
            <a:off x="513900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346"/>
          <p:cNvSpPr/>
          <p:nvPr/>
        </p:nvSpPr>
        <p:spPr>
          <a:xfrm>
            <a:off x="454392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347"/>
          <p:cNvSpPr/>
          <p:nvPr/>
        </p:nvSpPr>
        <p:spPr>
          <a:xfrm>
            <a:off x="484164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348"/>
          <p:cNvSpPr/>
          <p:nvPr/>
        </p:nvSpPr>
        <p:spPr>
          <a:xfrm>
            <a:off x="454392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349"/>
          <p:cNvSpPr/>
          <p:nvPr/>
        </p:nvSpPr>
        <p:spPr>
          <a:xfrm>
            <a:off x="484164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350"/>
          <p:cNvSpPr/>
          <p:nvPr/>
        </p:nvSpPr>
        <p:spPr>
          <a:xfrm>
            <a:off x="513900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351"/>
          <p:cNvSpPr/>
          <p:nvPr/>
        </p:nvSpPr>
        <p:spPr>
          <a:xfrm>
            <a:off x="513900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352"/>
          <p:cNvSpPr/>
          <p:nvPr/>
        </p:nvSpPr>
        <p:spPr>
          <a:xfrm>
            <a:off x="454392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353"/>
          <p:cNvSpPr/>
          <p:nvPr/>
        </p:nvSpPr>
        <p:spPr>
          <a:xfrm>
            <a:off x="484164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354"/>
          <p:cNvSpPr/>
          <p:nvPr/>
        </p:nvSpPr>
        <p:spPr>
          <a:xfrm>
            <a:off x="454392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355"/>
          <p:cNvSpPr/>
          <p:nvPr/>
        </p:nvSpPr>
        <p:spPr>
          <a:xfrm>
            <a:off x="484164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356"/>
          <p:cNvSpPr/>
          <p:nvPr/>
        </p:nvSpPr>
        <p:spPr>
          <a:xfrm>
            <a:off x="513900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361"/>
          <p:cNvSpPr/>
          <p:nvPr/>
        </p:nvSpPr>
        <p:spPr>
          <a:xfrm>
            <a:off x="513900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362"/>
          <p:cNvSpPr/>
          <p:nvPr/>
        </p:nvSpPr>
        <p:spPr>
          <a:xfrm>
            <a:off x="543420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363"/>
          <p:cNvSpPr/>
          <p:nvPr/>
        </p:nvSpPr>
        <p:spPr>
          <a:xfrm>
            <a:off x="573192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364"/>
          <p:cNvSpPr/>
          <p:nvPr/>
        </p:nvSpPr>
        <p:spPr>
          <a:xfrm>
            <a:off x="543420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365"/>
          <p:cNvSpPr/>
          <p:nvPr/>
        </p:nvSpPr>
        <p:spPr>
          <a:xfrm>
            <a:off x="573192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366"/>
          <p:cNvSpPr/>
          <p:nvPr/>
        </p:nvSpPr>
        <p:spPr>
          <a:xfrm>
            <a:off x="602964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367"/>
          <p:cNvSpPr/>
          <p:nvPr/>
        </p:nvSpPr>
        <p:spPr>
          <a:xfrm>
            <a:off x="602964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368"/>
          <p:cNvSpPr/>
          <p:nvPr/>
        </p:nvSpPr>
        <p:spPr>
          <a:xfrm>
            <a:off x="543420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369"/>
          <p:cNvSpPr/>
          <p:nvPr/>
        </p:nvSpPr>
        <p:spPr>
          <a:xfrm>
            <a:off x="573192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370"/>
          <p:cNvSpPr/>
          <p:nvPr/>
        </p:nvSpPr>
        <p:spPr>
          <a:xfrm>
            <a:off x="543420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371"/>
          <p:cNvSpPr/>
          <p:nvPr/>
        </p:nvSpPr>
        <p:spPr>
          <a:xfrm>
            <a:off x="573192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372"/>
          <p:cNvSpPr/>
          <p:nvPr/>
        </p:nvSpPr>
        <p:spPr>
          <a:xfrm>
            <a:off x="602964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373"/>
          <p:cNvSpPr/>
          <p:nvPr/>
        </p:nvSpPr>
        <p:spPr>
          <a:xfrm>
            <a:off x="602964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374"/>
          <p:cNvSpPr/>
          <p:nvPr/>
        </p:nvSpPr>
        <p:spPr>
          <a:xfrm>
            <a:off x="543420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375"/>
          <p:cNvSpPr/>
          <p:nvPr/>
        </p:nvSpPr>
        <p:spPr>
          <a:xfrm>
            <a:off x="573192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376"/>
          <p:cNvSpPr/>
          <p:nvPr/>
        </p:nvSpPr>
        <p:spPr>
          <a:xfrm>
            <a:off x="543420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377"/>
          <p:cNvSpPr/>
          <p:nvPr/>
        </p:nvSpPr>
        <p:spPr>
          <a:xfrm>
            <a:off x="573192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378"/>
          <p:cNvSpPr/>
          <p:nvPr/>
        </p:nvSpPr>
        <p:spPr>
          <a:xfrm>
            <a:off x="602964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379"/>
          <p:cNvSpPr/>
          <p:nvPr/>
        </p:nvSpPr>
        <p:spPr>
          <a:xfrm>
            <a:off x="602964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380"/>
          <p:cNvSpPr/>
          <p:nvPr/>
        </p:nvSpPr>
        <p:spPr>
          <a:xfrm>
            <a:off x="454392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381"/>
          <p:cNvSpPr/>
          <p:nvPr/>
        </p:nvSpPr>
        <p:spPr>
          <a:xfrm>
            <a:off x="484164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382"/>
          <p:cNvSpPr/>
          <p:nvPr/>
        </p:nvSpPr>
        <p:spPr>
          <a:xfrm>
            <a:off x="454392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383"/>
          <p:cNvSpPr/>
          <p:nvPr/>
        </p:nvSpPr>
        <p:spPr>
          <a:xfrm>
            <a:off x="484164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384"/>
          <p:cNvSpPr/>
          <p:nvPr/>
        </p:nvSpPr>
        <p:spPr>
          <a:xfrm>
            <a:off x="513900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385"/>
          <p:cNvSpPr/>
          <p:nvPr/>
        </p:nvSpPr>
        <p:spPr>
          <a:xfrm>
            <a:off x="513900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386"/>
          <p:cNvSpPr/>
          <p:nvPr/>
        </p:nvSpPr>
        <p:spPr>
          <a:xfrm>
            <a:off x="454392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사각형 387"/>
          <p:cNvSpPr/>
          <p:nvPr/>
        </p:nvSpPr>
        <p:spPr>
          <a:xfrm>
            <a:off x="484164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직사각형 388"/>
          <p:cNvSpPr/>
          <p:nvPr/>
        </p:nvSpPr>
        <p:spPr>
          <a:xfrm>
            <a:off x="454392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직사각형 389"/>
          <p:cNvSpPr/>
          <p:nvPr/>
        </p:nvSpPr>
        <p:spPr>
          <a:xfrm>
            <a:off x="484164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직사각형 390"/>
          <p:cNvSpPr/>
          <p:nvPr/>
        </p:nvSpPr>
        <p:spPr>
          <a:xfrm>
            <a:off x="513900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직사각형 391"/>
          <p:cNvSpPr/>
          <p:nvPr/>
        </p:nvSpPr>
        <p:spPr>
          <a:xfrm>
            <a:off x="513900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394"/>
          <p:cNvSpPr/>
          <p:nvPr/>
        </p:nvSpPr>
        <p:spPr>
          <a:xfrm>
            <a:off x="454392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사각형 395"/>
          <p:cNvSpPr/>
          <p:nvPr/>
        </p:nvSpPr>
        <p:spPr>
          <a:xfrm>
            <a:off x="484164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사각형 397"/>
          <p:cNvSpPr/>
          <p:nvPr/>
        </p:nvSpPr>
        <p:spPr>
          <a:xfrm>
            <a:off x="513900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398"/>
          <p:cNvSpPr/>
          <p:nvPr/>
        </p:nvSpPr>
        <p:spPr>
          <a:xfrm>
            <a:off x="543420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399"/>
          <p:cNvSpPr/>
          <p:nvPr/>
        </p:nvSpPr>
        <p:spPr>
          <a:xfrm>
            <a:off x="573192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400"/>
          <p:cNvSpPr/>
          <p:nvPr/>
        </p:nvSpPr>
        <p:spPr>
          <a:xfrm>
            <a:off x="543420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401"/>
          <p:cNvSpPr/>
          <p:nvPr/>
        </p:nvSpPr>
        <p:spPr>
          <a:xfrm>
            <a:off x="573192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402"/>
          <p:cNvSpPr/>
          <p:nvPr/>
        </p:nvSpPr>
        <p:spPr>
          <a:xfrm>
            <a:off x="602964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403"/>
          <p:cNvSpPr/>
          <p:nvPr/>
        </p:nvSpPr>
        <p:spPr>
          <a:xfrm>
            <a:off x="602964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404"/>
          <p:cNvSpPr/>
          <p:nvPr/>
        </p:nvSpPr>
        <p:spPr>
          <a:xfrm>
            <a:off x="543420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사각형 405"/>
          <p:cNvSpPr/>
          <p:nvPr/>
        </p:nvSpPr>
        <p:spPr>
          <a:xfrm>
            <a:off x="573192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직사각형 406"/>
          <p:cNvSpPr/>
          <p:nvPr/>
        </p:nvSpPr>
        <p:spPr>
          <a:xfrm>
            <a:off x="543420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직사각형 407"/>
          <p:cNvSpPr/>
          <p:nvPr/>
        </p:nvSpPr>
        <p:spPr>
          <a:xfrm>
            <a:off x="573192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직사각형 408"/>
          <p:cNvSpPr/>
          <p:nvPr/>
        </p:nvSpPr>
        <p:spPr>
          <a:xfrm>
            <a:off x="602964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직사각형 409"/>
          <p:cNvSpPr/>
          <p:nvPr/>
        </p:nvSpPr>
        <p:spPr>
          <a:xfrm>
            <a:off x="602964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직사각형 412"/>
          <p:cNvSpPr/>
          <p:nvPr/>
        </p:nvSpPr>
        <p:spPr>
          <a:xfrm>
            <a:off x="543420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직사각형 413"/>
          <p:cNvSpPr/>
          <p:nvPr/>
        </p:nvSpPr>
        <p:spPr>
          <a:xfrm>
            <a:off x="573192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직사각형 415"/>
          <p:cNvSpPr/>
          <p:nvPr/>
        </p:nvSpPr>
        <p:spPr>
          <a:xfrm>
            <a:off x="602964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직사각형 416"/>
          <p:cNvSpPr/>
          <p:nvPr/>
        </p:nvSpPr>
        <p:spPr>
          <a:xfrm>
            <a:off x="4543920" y="186732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직사각형 417"/>
          <p:cNvSpPr/>
          <p:nvPr/>
        </p:nvSpPr>
        <p:spPr>
          <a:xfrm>
            <a:off x="4841640" y="186732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직사각형 418"/>
          <p:cNvSpPr/>
          <p:nvPr/>
        </p:nvSpPr>
        <p:spPr>
          <a:xfrm>
            <a:off x="4543920" y="156960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직사각형 419"/>
          <p:cNvSpPr/>
          <p:nvPr/>
        </p:nvSpPr>
        <p:spPr>
          <a:xfrm>
            <a:off x="4841640" y="156960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직사각형 420"/>
          <p:cNvSpPr/>
          <p:nvPr/>
        </p:nvSpPr>
        <p:spPr>
          <a:xfrm>
            <a:off x="5139000" y="186732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직사각형 421"/>
          <p:cNvSpPr/>
          <p:nvPr/>
        </p:nvSpPr>
        <p:spPr>
          <a:xfrm>
            <a:off x="5139000" y="156960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422"/>
          <p:cNvSpPr/>
          <p:nvPr/>
        </p:nvSpPr>
        <p:spPr>
          <a:xfrm>
            <a:off x="4543920" y="127188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423"/>
          <p:cNvSpPr/>
          <p:nvPr/>
        </p:nvSpPr>
        <p:spPr>
          <a:xfrm>
            <a:off x="4841640" y="127188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직사각형 426"/>
          <p:cNvSpPr/>
          <p:nvPr/>
        </p:nvSpPr>
        <p:spPr>
          <a:xfrm>
            <a:off x="5139000" y="127188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직사각형 428"/>
          <p:cNvSpPr/>
          <p:nvPr/>
        </p:nvSpPr>
        <p:spPr>
          <a:xfrm>
            <a:off x="454392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직사각형 429"/>
          <p:cNvSpPr/>
          <p:nvPr/>
        </p:nvSpPr>
        <p:spPr>
          <a:xfrm>
            <a:off x="484164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직사각형 430"/>
          <p:cNvSpPr/>
          <p:nvPr/>
        </p:nvSpPr>
        <p:spPr>
          <a:xfrm>
            <a:off x="4543920" y="2165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직사각형 431"/>
          <p:cNvSpPr/>
          <p:nvPr/>
        </p:nvSpPr>
        <p:spPr>
          <a:xfrm>
            <a:off x="4841640" y="2165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432"/>
          <p:cNvSpPr/>
          <p:nvPr/>
        </p:nvSpPr>
        <p:spPr>
          <a:xfrm>
            <a:off x="513900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433"/>
          <p:cNvSpPr/>
          <p:nvPr/>
        </p:nvSpPr>
        <p:spPr>
          <a:xfrm>
            <a:off x="5139000" y="2165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직사각형 434"/>
          <p:cNvSpPr/>
          <p:nvPr/>
        </p:nvSpPr>
        <p:spPr>
          <a:xfrm>
            <a:off x="5434200" y="186732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직사각형 435"/>
          <p:cNvSpPr/>
          <p:nvPr/>
        </p:nvSpPr>
        <p:spPr>
          <a:xfrm>
            <a:off x="5731920" y="186732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직사각형 436"/>
          <p:cNvSpPr/>
          <p:nvPr/>
        </p:nvSpPr>
        <p:spPr>
          <a:xfrm>
            <a:off x="5434200" y="156960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직사각형 437"/>
          <p:cNvSpPr/>
          <p:nvPr/>
        </p:nvSpPr>
        <p:spPr>
          <a:xfrm>
            <a:off x="5731920" y="156960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직사각형 438"/>
          <p:cNvSpPr/>
          <p:nvPr/>
        </p:nvSpPr>
        <p:spPr>
          <a:xfrm>
            <a:off x="6029640" y="186732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직사각형 439"/>
          <p:cNvSpPr/>
          <p:nvPr/>
        </p:nvSpPr>
        <p:spPr>
          <a:xfrm>
            <a:off x="6029640" y="156960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직사각형 440"/>
          <p:cNvSpPr/>
          <p:nvPr/>
        </p:nvSpPr>
        <p:spPr>
          <a:xfrm>
            <a:off x="5434200" y="1271880"/>
            <a:ext cx="295920" cy="2959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441"/>
          <p:cNvSpPr/>
          <p:nvPr/>
        </p:nvSpPr>
        <p:spPr>
          <a:xfrm>
            <a:off x="5731920" y="127188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444"/>
          <p:cNvSpPr/>
          <p:nvPr/>
        </p:nvSpPr>
        <p:spPr>
          <a:xfrm>
            <a:off x="6029640" y="127188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446"/>
          <p:cNvSpPr/>
          <p:nvPr/>
        </p:nvSpPr>
        <p:spPr>
          <a:xfrm>
            <a:off x="543420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447"/>
          <p:cNvSpPr/>
          <p:nvPr/>
        </p:nvSpPr>
        <p:spPr>
          <a:xfrm>
            <a:off x="573192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448"/>
          <p:cNvSpPr/>
          <p:nvPr/>
        </p:nvSpPr>
        <p:spPr>
          <a:xfrm>
            <a:off x="5434200" y="21650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449"/>
          <p:cNvSpPr/>
          <p:nvPr/>
        </p:nvSpPr>
        <p:spPr>
          <a:xfrm>
            <a:off x="5731920" y="216504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450"/>
          <p:cNvSpPr/>
          <p:nvPr/>
        </p:nvSpPr>
        <p:spPr>
          <a:xfrm>
            <a:off x="602964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451"/>
          <p:cNvSpPr/>
          <p:nvPr/>
        </p:nvSpPr>
        <p:spPr>
          <a:xfrm>
            <a:off x="6029640" y="216504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560"/>
          <p:cNvSpPr/>
          <p:nvPr/>
        </p:nvSpPr>
        <p:spPr>
          <a:xfrm>
            <a:off x="632664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561"/>
          <p:cNvSpPr/>
          <p:nvPr/>
        </p:nvSpPr>
        <p:spPr>
          <a:xfrm>
            <a:off x="662436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562"/>
          <p:cNvSpPr/>
          <p:nvPr/>
        </p:nvSpPr>
        <p:spPr>
          <a:xfrm>
            <a:off x="632664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563"/>
          <p:cNvSpPr/>
          <p:nvPr/>
        </p:nvSpPr>
        <p:spPr>
          <a:xfrm>
            <a:off x="662436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564"/>
          <p:cNvSpPr/>
          <p:nvPr/>
        </p:nvSpPr>
        <p:spPr>
          <a:xfrm>
            <a:off x="692208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565"/>
          <p:cNvSpPr/>
          <p:nvPr/>
        </p:nvSpPr>
        <p:spPr>
          <a:xfrm>
            <a:off x="692208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566"/>
          <p:cNvSpPr/>
          <p:nvPr/>
        </p:nvSpPr>
        <p:spPr>
          <a:xfrm>
            <a:off x="632664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567"/>
          <p:cNvSpPr/>
          <p:nvPr/>
        </p:nvSpPr>
        <p:spPr>
          <a:xfrm>
            <a:off x="662436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568"/>
          <p:cNvSpPr/>
          <p:nvPr/>
        </p:nvSpPr>
        <p:spPr>
          <a:xfrm>
            <a:off x="632664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569"/>
          <p:cNvSpPr/>
          <p:nvPr/>
        </p:nvSpPr>
        <p:spPr>
          <a:xfrm>
            <a:off x="662436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70"/>
          <p:cNvSpPr/>
          <p:nvPr/>
        </p:nvSpPr>
        <p:spPr>
          <a:xfrm>
            <a:off x="692208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71"/>
          <p:cNvSpPr/>
          <p:nvPr/>
        </p:nvSpPr>
        <p:spPr>
          <a:xfrm>
            <a:off x="692208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72"/>
          <p:cNvSpPr/>
          <p:nvPr/>
        </p:nvSpPr>
        <p:spPr>
          <a:xfrm>
            <a:off x="632664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73"/>
          <p:cNvSpPr/>
          <p:nvPr/>
        </p:nvSpPr>
        <p:spPr>
          <a:xfrm>
            <a:off x="662436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74"/>
          <p:cNvSpPr/>
          <p:nvPr/>
        </p:nvSpPr>
        <p:spPr>
          <a:xfrm>
            <a:off x="632664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75"/>
          <p:cNvSpPr/>
          <p:nvPr/>
        </p:nvSpPr>
        <p:spPr>
          <a:xfrm>
            <a:off x="662436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76"/>
          <p:cNvSpPr/>
          <p:nvPr/>
        </p:nvSpPr>
        <p:spPr>
          <a:xfrm>
            <a:off x="692208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7"/>
          <p:cNvSpPr/>
          <p:nvPr/>
        </p:nvSpPr>
        <p:spPr>
          <a:xfrm>
            <a:off x="692208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78"/>
          <p:cNvSpPr/>
          <p:nvPr/>
        </p:nvSpPr>
        <p:spPr>
          <a:xfrm>
            <a:off x="721728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80"/>
          <p:cNvSpPr/>
          <p:nvPr/>
        </p:nvSpPr>
        <p:spPr>
          <a:xfrm>
            <a:off x="721728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584"/>
          <p:cNvSpPr/>
          <p:nvPr/>
        </p:nvSpPr>
        <p:spPr>
          <a:xfrm>
            <a:off x="7217280" y="306144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586"/>
          <p:cNvSpPr/>
          <p:nvPr/>
        </p:nvSpPr>
        <p:spPr>
          <a:xfrm>
            <a:off x="7217280" y="27637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590"/>
          <p:cNvSpPr/>
          <p:nvPr/>
        </p:nvSpPr>
        <p:spPr>
          <a:xfrm>
            <a:off x="7217280" y="42523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592"/>
          <p:cNvSpPr/>
          <p:nvPr/>
        </p:nvSpPr>
        <p:spPr>
          <a:xfrm>
            <a:off x="7217280" y="39546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596"/>
          <p:cNvSpPr/>
          <p:nvPr/>
        </p:nvSpPr>
        <p:spPr>
          <a:xfrm>
            <a:off x="632664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597"/>
          <p:cNvSpPr/>
          <p:nvPr/>
        </p:nvSpPr>
        <p:spPr>
          <a:xfrm>
            <a:off x="662436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598"/>
          <p:cNvSpPr/>
          <p:nvPr/>
        </p:nvSpPr>
        <p:spPr>
          <a:xfrm>
            <a:off x="632664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599"/>
          <p:cNvSpPr/>
          <p:nvPr/>
        </p:nvSpPr>
        <p:spPr>
          <a:xfrm>
            <a:off x="662436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600"/>
          <p:cNvSpPr/>
          <p:nvPr/>
        </p:nvSpPr>
        <p:spPr>
          <a:xfrm>
            <a:off x="692208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직사각형 601"/>
          <p:cNvSpPr/>
          <p:nvPr/>
        </p:nvSpPr>
        <p:spPr>
          <a:xfrm>
            <a:off x="692208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직사각형 602"/>
          <p:cNvSpPr/>
          <p:nvPr/>
        </p:nvSpPr>
        <p:spPr>
          <a:xfrm>
            <a:off x="632664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직사각형 603"/>
          <p:cNvSpPr/>
          <p:nvPr/>
        </p:nvSpPr>
        <p:spPr>
          <a:xfrm>
            <a:off x="662436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직사각형 604"/>
          <p:cNvSpPr/>
          <p:nvPr/>
        </p:nvSpPr>
        <p:spPr>
          <a:xfrm>
            <a:off x="632664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사각형 605"/>
          <p:cNvSpPr/>
          <p:nvPr/>
        </p:nvSpPr>
        <p:spPr>
          <a:xfrm>
            <a:off x="662436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직사각형 606"/>
          <p:cNvSpPr/>
          <p:nvPr/>
        </p:nvSpPr>
        <p:spPr>
          <a:xfrm>
            <a:off x="692208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직사각형 607"/>
          <p:cNvSpPr/>
          <p:nvPr/>
        </p:nvSpPr>
        <p:spPr>
          <a:xfrm>
            <a:off x="692208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610"/>
          <p:cNvSpPr/>
          <p:nvPr/>
        </p:nvSpPr>
        <p:spPr>
          <a:xfrm>
            <a:off x="632664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611"/>
          <p:cNvSpPr/>
          <p:nvPr/>
        </p:nvSpPr>
        <p:spPr>
          <a:xfrm>
            <a:off x="662436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직사각형 613"/>
          <p:cNvSpPr/>
          <p:nvPr/>
        </p:nvSpPr>
        <p:spPr>
          <a:xfrm>
            <a:off x="692208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직사각형 614"/>
          <p:cNvSpPr/>
          <p:nvPr/>
        </p:nvSpPr>
        <p:spPr>
          <a:xfrm>
            <a:off x="7217280" y="54432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직사각형 616"/>
          <p:cNvSpPr/>
          <p:nvPr/>
        </p:nvSpPr>
        <p:spPr>
          <a:xfrm>
            <a:off x="7217280" y="51454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직사각형 620"/>
          <p:cNvSpPr/>
          <p:nvPr/>
        </p:nvSpPr>
        <p:spPr>
          <a:xfrm>
            <a:off x="7217280" y="484812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직사각형 622"/>
          <p:cNvSpPr/>
          <p:nvPr/>
        </p:nvSpPr>
        <p:spPr>
          <a:xfrm>
            <a:off x="7217280" y="455040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직사각형 628"/>
          <p:cNvSpPr/>
          <p:nvPr/>
        </p:nvSpPr>
        <p:spPr>
          <a:xfrm>
            <a:off x="7217280" y="57412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32"/>
          <p:cNvSpPr/>
          <p:nvPr/>
        </p:nvSpPr>
        <p:spPr>
          <a:xfrm>
            <a:off x="6326640" y="186732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33"/>
          <p:cNvSpPr/>
          <p:nvPr/>
        </p:nvSpPr>
        <p:spPr>
          <a:xfrm>
            <a:off x="6624360" y="186732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634"/>
          <p:cNvSpPr/>
          <p:nvPr/>
        </p:nvSpPr>
        <p:spPr>
          <a:xfrm>
            <a:off x="6326640" y="156960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635"/>
          <p:cNvSpPr/>
          <p:nvPr/>
        </p:nvSpPr>
        <p:spPr>
          <a:xfrm>
            <a:off x="6624360" y="15696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636"/>
          <p:cNvSpPr/>
          <p:nvPr/>
        </p:nvSpPr>
        <p:spPr>
          <a:xfrm>
            <a:off x="6922080" y="186732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637"/>
          <p:cNvSpPr/>
          <p:nvPr/>
        </p:nvSpPr>
        <p:spPr>
          <a:xfrm>
            <a:off x="6922080" y="15696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638"/>
          <p:cNvSpPr/>
          <p:nvPr/>
        </p:nvSpPr>
        <p:spPr>
          <a:xfrm>
            <a:off x="6326640" y="127188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639"/>
          <p:cNvSpPr/>
          <p:nvPr/>
        </p:nvSpPr>
        <p:spPr>
          <a:xfrm>
            <a:off x="6624360" y="12718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642"/>
          <p:cNvSpPr/>
          <p:nvPr/>
        </p:nvSpPr>
        <p:spPr>
          <a:xfrm>
            <a:off x="6922080" y="12718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644"/>
          <p:cNvSpPr/>
          <p:nvPr/>
        </p:nvSpPr>
        <p:spPr>
          <a:xfrm>
            <a:off x="6326640" y="24627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645"/>
          <p:cNvSpPr/>
          <p:nvPr/>
        </p:nvSpPr>
        <p:spPr>
          <a:xfrm>
            <a:off x="6624360" y="24627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646"/>
          <p:cNvSpPr/>
          <p:nvPr/>
        </p:nvSpPr>
        <p:spPr>
          <a:xfrm>
            <a:off x="6326640" y="2165040"/>
            <a:ext cx="295920" cy="295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647"/>
          <p:cNvSpPr/>
          <p:nvPr/>
        </p:nvSpPr>
        <p:spPr>
          <a:xfrm>
            <a:off x="6624360" y="21650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648"/>
          <p:cNvSpPr/>
          <p:nvPr/>
        </p:nvSpPr>
        <p:spPr>
          <a:xfrm>
            <a:off x="6922080" y="24627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649"/>
          <p:cNvSpPr/>
          <p:nvPr/>
        </p:nvSpPr>
        <p:spPr>
          <a:xfrm>
            <a:off x="6922080" y="21650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650"/>
          <p:cNvSpPr/>
          <p:nvPr/>
        </p:nvSpPr>
        <p:spPr>
          <a:xfrm>
            <a:off x="7217280" y="186732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652"/>
          <p:cNvSpPr/>
          <p:nvPr/>
        </p:nvSpPr>
        <p:spPr>
          <a:xfrm>
            <a:off x="7217280" y="156960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656"/>
          <p:cNvSpPr/>
          <p:nvPr/>
        </p:nvSpPr>
        <p:spPr>
          <a:xfrm>
            <a:off x="7217280" y="127188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662"/>
          <p:cNvSpPr/>
          <p:nvPr/>
        </p:nvSpPr>
        <p:spPr>
          <a:xfrm>
            <a:off x="7217280" y="246276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664"/>
          <p:cNvSpPr/>
          <p:nvPr/>
        </p:nvSpPr>
        <p:spPr>
          <a:xfrm>
            <a:off x="7217280" y="2165040"/>
            <a:ext cx="295920" cy="29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668"/>
          <p:cNvSpPr/>
          <p:nvPr/>
        </p:nvSpPr>
        <p:spPr>
          <a:xfrm>
            <a:off x="1569960" y="365688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669"/>
          <p:cNvSpPr/>
          <p:nvPr/>
        </p:nvSpPr>
        <p:spPr>
          <a:xfrm>
            <a:off x="1569960" y="3359160"/>
            <a:ext cx="295920" cy="29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670"/>
          <p:cNvSpPr/>
          <p:nvPr/>
        </p:nvSpPr>
        <p:spPr>
          <a:xfrm rot="5400000">
            <a:off x="1325880" y="3617640"/>
            <a:ext cx="591480" cy="788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선 화살표 연결선 671"/>
          <p:cNvSpPr/>
          <p:nvPr/>
        </p:nvSpPr>
        <p:spPr>
          <a:xfrm flipV="1" rot="5400000">
            <a:off x="1248120" y="340704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7" name="그룹 672"/>
          <p:cNvGrpSpPr/>
          <p:nvPr/>
        </p:nvGrpSpPr>
        <p:grpSpPr>
          <a:xfrm>
            <a:off x="1398960" y="3127320"/>
            <a:ext cx="316800" cy="252000"/>
            <a:chOff x="1398960" y="3127320"/>
            <a:chExt cx="316800" cy="252000"/>
          </a:xfrm>
        </p:grpSpPr>
        <p:sp>
          <p:nvSpPr>
            <p:cNvPr id="688" name="타원 673"/>
            <p:cNvSpPr/>
            <p:nvPr/>
          </p:nvSpPr>
          <p:spPr>
            <a:xfrm>
              <a:off x="1420920" y="312732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" name="TextBox 674"/>
            <p:cNvSpPr/>
            <p:nvPr/>
          </p:nvSpPr>
          <p:spPr>
            <a:xfrm>
              <a:off x="1398960" y="312984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690" name="직사각형 675"/>
          <p:cNvSpPr/>
          <p:nvPr/>
        </p:nvSpPr>
        <p:spPr>
          <a:xfrm>
            <a:off x="4838760" y="4566600"/>
            <a:ext cx="295920" cy="88812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676"/>
          <p:cNvSpPr/>
          <p:nvPr/>
        </p:nvSpPr>
        <p:spPr>
          <a:xfrm rot="18255600">
            <a:off x="6168240" y="4610880"/>
            <a:ext cx="295920" cy="2959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682"/>
          <p:cNvSpPr/>
          <p:nvPr/>
        </p:nvSpPr>
        <p:spPr>
          <a:xfrm rot="16968000">
            <a:off x="6382440" y="4277880"/>
            <a:ext cx="295920" cy="2959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684"/>
          <p:cNvSpPr/>
          <p:nvPr/>
        </p:nvSpPr>
        <p:spPr>
          <a:xfrm rot="20068800">
            <a:off x="6276960" y="4986360"/>
            <a:ext cx="295920" cy="2959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685"/>
          <p:cNvSpPr/>
          <p:nvPr/>
        </p:nvSpPr>
        <p:spPr>
          <a:xfrm>
            <a:off x="6651720" y="4632840"/>
            <a:ext cx="593640" cy="59364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680"/>
          <p:cNvSpPr/>
          <p:nvPr/>
        </p:nvSpPr>
        <p:spPr>
          <a:xfrm rot="19366800">
            <a:off x="6605280" y="4681440"/>
            <a:ext cx="295920" cy="2959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683"/>
          <p:cNvSpPr/>
          <p:nvPr/>
        </p:nvSpPr>
        <p:spPr>
          <a:xfrm rot="19366800">
            <a:off x="6970680" y="4573440"/>
            <a:ext cx="295920" cy="2959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686"/>
          <p:cNvSpPr/>
          <p:nvPr/>
        </p:nvSpPr>
        <p:spPr>
          <a:xfrm rot="1365000">
            <a:off x="5738400" y="4921200"/>
            <a:ext cx="295920" cy="2959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705"/>
          <p:cNvSpPr/>
          <p:nvPr/>
        </p:nvSpPr>
        <p:spPr>
          <a:xfrm rot="5400000">
            <a:off x="7270200" y="3617640"/>
            <a:ext cx="591480" cy="78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선 화살표 연결선 706"/>
          <p:cNvSpPr/>
          <p:nvPr/>
        </p:nvSpPr>
        <p:spPr>
          <a:xfrm flipV="1" rot="5400000">
            <a:off x="8005680" y="340704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타원 710"/>
          <p:cNvSpPr/>
          <p:nvPr/>
        </p:nvSpPr>
        <p:spPr>
          <a:xfrm>
            <a:off x="7347240" y="3188160"/>
            <a:ext cx="246960" cy="246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703" name="그룹 712"/>
          <p:cNvGrpSpPr/>
          <p:nvPr/>
        </p:nvGrpSpPr>
        <p:grpSpPr>
          <a:xfrm>
            <a:off x="2532960" y="4433400"/>
            <a:ext cx="325800" cy="249480"/>
            <a:chOff x="2532960" y="4433400"/>
            <a:chExt cx="325800" cy="249480"/>
          </a:xfrm>
        </p:grpSpPr>
        <p:sp>
          <p:nvSpPr>
            <p:cNvPr id="704" name="타원 713"/>
            <p:cNvSpPr/>
            <p:nvPr/>
          </p:nvSpPr>
          <p:spPr>
            <a:xfrm>
              <a:off x="2586600" y="445392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TextBox 714"/>
            <p:cNvSpPr/>
            <p:nvPr/>
          </p:nvSpPr>
          <p:spPr>
            <a:xfrm>
              <a:off x="2532960" y="4433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706" name="그룹 721"/>
          <p:cNvGrpSpPr/>
          <p:nvPr/>
        </p:nvGrpSpPr>
        <p:grpSpPr>
          <a:xfrm>
            <a:off x="6170760" y="4066560"/>
            <a:ext cx="325800" cy="249480"/>
            <a:chOff x="6170760" y="4066560"/>
            <a:chExt cx="325800" cy="249480"/>
          </a:xfrm>
        </p:grpSpPr>
        <p:sp>
          <p:nvSpPr>
            <p:cNvPr id="707" name="타원 722"/>
            <p:cNvSpPr/>
            <p:nvPr/>
          </p:nvSpPr>
          <p:spPr>
            <a:xfrm>
              <a:off x="6224400" y="408708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TextBox 723"/>
            <p:cNvSpPr/>
            <p:nvPr/>
          </p:nvSpPr>
          <p:spPr>
            <a:xfrm>
              <a:off x="6170760" y="40665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09" name="직사각형 726"/>
          <p:cNvSpPr/>
          <p:nvPr/>
        </p:nvSpPr>
        <p:spPr>
          <a:xfrm>
            <a:off x="7710120" y="3875760"/>
            <a:ext cx="3453120" cy="2207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0" name="직사각형 316"/>
          <p:cNvSpPr/>
          <p:nvPr/>
        </p:nvSpPr>
        <p:spPr>
          <a:xfrm>
            <a:off x="4099320" y="4851360"/>
            <a:ext cx="295920" cy="2959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1" name="그룹 317"/>
          <p:cNvGrpSpPr/>
          <p:nvPr/>
        </p:nvGrpSpPr>
        <p:grpSpPr>
          <a:xfrm>
            <a:off x="3936960" y="4665960"/>
            <a:ext cx="325800" cy="249480"/>
            <a:chOff x="3936960" y="4665960"/>
            <a:chExt cx="325800" cy="249480"/>
          </a:xfrm>
        </p:grpSpPr>
        <p:sp>
          <p:nvSpPr>
            <p:cNvPr id="712" name="타원 318"/>
            <p:cNvSpPr/>
            <p:nvPr/>
          </p:nvSpPr>
          <p:spPr>
            <a:xfrm>
              <a:off x="3990240" y="468648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TextBox 319"/>
            <p:cNvSpPr/>
            <p:nvPr/>
          </p:nvSpPr>
          <p:spPr>
            <a:xfrm>
              <a:off x="3936960" y="46659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1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320"/>
          <p:cNvSpPr/>
          <p:nvPr/>
        </p:nvSpPr>
        <p:spPr>
          <a:xfrm>
            <a:off x="8007480" y="4546080"/>
            <a:ext cx="100440" cy="10044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321"/>
          <p:cNvSpPr/>
          <p:nvPr/>
        </p:nvSpPr>
        <p:spPr>
          <a:xfrm>
            <a:off x="4987440" y="1557360"/>
            <a:ext cx="295920" cy="2959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7" name="그룹 323"/>
          <p:cNvGrpSpPr/>
          <p:nvPr/>
        </p:nvGrpSpPr>
        <p:grpSpPr>
          <a:xfrm>
            <a:off x="4825080" y="1371960"/>
            <a:ext cx="325800" cy="249480"/>
            <a:chOff x="4825080" y="1371960"/>
            <a:chExt cx="325800" cy="249480"/>
          </a:xfrm>
        </p:grpSpPr>
        <p:sp>
          <p:nvSpPr>
            <p:cNvPr id="718" name="타원 324"/>
            <p:cNvSpPr/>
            <p:nvPr/>
          </p:nvSpPr>
          <p:spPr>
            <a:xfrm>
              <a:off x="4878720" y="139248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" name="TextBox 325"/>
            <p:cNvSpPr/>
            <p:nvPr/>
          </p:nvSpPr>
          <p:spPr>
            <a:xfrm>
              <a:off x="4825080" y="13719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20" name="직사각형 326"/>
          <p:cNvSpPr/>
          <p:nvPr/>
        </p:nvSpPr>
        <p:spPr>
          <a:xfrm>
            <a:off x="8007480" y="4835160"/>
            <a:ext cx="100440" cy="10044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TextBox 600"/>
          <p:cNvSpPr/>
          <p:nvPr/>
        </p:nvSpPr>
        <p:spPr>
          <a:xfrm>
            <a:off x="3960" y="6858360"/>
            <a:ext cx="3136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맵 크기 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2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배로 늘렸음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동선 유도 필요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2" name="TextBox 601"/>
          <p:cNvSpPr/>
          <p:nvPr/>
        </p:nvSpPr>
        <p:spPr>
          <a:xfrm>
            <a:off x="11671200" y="529560"/>
            <a:ext cx="517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(X2)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3" name="직사각형 60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직사각형 23"/>
          <p:cNvSpPr/>
          <p:nvPr/>
        </p:nvSpPr>
        <p:spPr>
          <a:xfrm>
            <a:off x="10569600" y="22514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24"/>
          <p:cNvSpPr/>
          <p:nvPr/>
        </p:nvSpPr>
        <p:spPr>
          <a:xfrm>
            <a:off x="10569600" y="13078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TextBox 6"/>
          <p:cNvSpPr/>
          <p:nvPr/>
        </p:nvSpPr>
        <p:spPr>
          <a:xfrm>
            <a:off x="11066040" y="22514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8" name="TextBox 7"/>
          <p:cNvSpPr/>
          <p:nvPr/>
        </p:nvSpPr>
        <p:spPr>
          <a:xfrm>
            <a:off x="11066040" y="13114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9" name="TextBox 12"/>
          <p:cNvSpPr/>
          <p:nvPr/>
        </p:nvSpPr>
        <p:spPr>
          <a:xfrm>
            <a:off x="9679320" y="22514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0" name="TextBox 13"/>
          <p:cNvSpPr/>
          <p:nvPr/>
        </p:nvSpPr>
        <p:spPr>
          <a:xfrm>
            <a:off x="9679320" y="13114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1" name="TextBox 8"/>
          <p:cNvSpPr/>
          <p:nvPr/>
        </p:nvSpPr>
        <p:spPr>
          <a:xfrm>
            <a:off x="9697320" y="50832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직사각형 69"/>
          <p:cNvSpPr/>
          <p:nvPr/>
        </p:nvSpPr>
        <p:spPr>
          <a:xfrm>
            <a:off x="3392640" y="1269360"/>
            <a:ext cx="3351600" cy="43981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직사각형 40"/>
          <p:cNvSpPr/>
          <p:nvPr/>
        </p:nvSpPr>
        <p:spPr>
          <a:xfrm>
            <a:off x="3483720" y="295920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직사각형 41"/>
          <p:cNvSpPr/>
          <p:nvPr/>
        </p:nvSpPr>
        <p:spPr>
          <a:xfrm>
            <a:off x="4016160" y="295920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직사각형 42"/>
          <p:cNvSpPr/>
          <p:nvPr/>
        </p:nvSpPr>
        <p:spPr>
          <a:xfrm>
            <a:off x="4537080" y="295920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직사각형 43"/>
          <p:cNvSpPr/>
          <p:nvPr/>
        </p:nvSpPr>
        <p:spPr>
          <a:xfrm>
            <a:off x="5069520" y="295920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직사각형 44"/>
          <p:cNvSpPr/>
          <p:nvPr/>
        </p:nvSpPr>
        <p:spPr>
          <a:xfrm>
            <a:off x="3483720" y="242676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직사각형 45"/>
          <p:cNvSpPr/>
          <p:nvPr/>
        </p:nvSpPr>
        <p:spPr>
          <a:xfrm>
            <a:off x="4016160" y="242676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직사각형 46"/>
          <p:cNvSpPr/>
          <p:nvPr/>
        </p:nvSpPr>
        <p:spPr>
          <a:xfrm>
            <a:off x="4537080" y="242676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47"/>
          <p:cNvSpPr/>
          <p:nvPr/>
        </p:nvSpPr>
        <p:spPr>
          <a:xfrm>
            <a:off x="5069520" y="242676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48"/>
          <p:cNvSpPr/>
          <p:nvPr/>
        </p:nvSpPr>
        <p:spPr>
          <a:xfrm>
            <a:off x="3483720" y="189360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49"/>
          <p:cNvSpPr/>
          <p:nvPr/>
        </p:nvSpPr>
        <p:spPr>
          <a:xfrm>
            <a:off x="4016160" y="189360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50"/>
          <p:cNvSpPr/>
          <p:nvPr/>
        </p:nvSpPr>
        <p:spPr>
          <a:xfrm>
            <a:off x="4537080" y="189360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51"/>
          <p:cNvSpPr/>
          <p:nvPr/>
        </p:nvSpPr>
        <p:spPr>
          <a:xfrm>
            <a:off x="5069520" y="189360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52"/>
          <p:cNvSpPr/>
          <p:nvPr/>
        </p:nvSpPr>
        <p:spPr>
          <a:xfrm>
            <a:off x="3483720" y="136116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53"/>
          <p:cNvSpPr/>
          <p:nvPr/>
        </p:nvSpPr>
        <p:spPr>
          <a:xfrm>
            <a:off x="4016160" y="136116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4"/>
          <p:cNvSpPr/>
          <p:nvPr/>
        </p:nvSpPr>
        <p:spPr>
          <a:xfrm>
            <a:off x="4537080" y="136116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5"/>
          <p:cNvSpPr/>
          <p:nvPr/>
        </p:nvSpPr>
        <p:spPr>
          <a:xfrm>
            <a:off x="5069520" y="136116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0" name="그룹 2"/>
          <p:cNvGrpSpPr/>
          <p:nvPr/>
        </p:nvGrpSpPr>
        <p:grpSpPr>
          <a:xfrm>
            <a:off x="3483720" y="3491640"/>
            <a:ext cx="3169800" cy="1063080"/>
            <a:chOff x="3483720" y="3491640"/>
            <a:chExt cx="3169800" cy="1063080"/>
          </a:xfrm>
        </p:grpSpPr>
        <p:sp>
          <p:nvSpPr>
            <p:cNvPr id="751" name="직사각형 32"/>
            <p:cNvSpPr/>
            <p:nvPr/>
          </p:nvSpPr>
          <p:spPr>
            <a:xfrm>
              <a:off x="3483720" y="40240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" name="직사각형 33"/>
            <p:cNvSpPr/>
            <p:nvPr/>
          </p:nvSpPr>
          <p:spPr>
            <a:xfrm>
              <a:off x="4016160" y="40240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직사각형 34"/>
            <p:cNvSpPr/>
            <p:nvPr/>
          </p:nvSpPr>
          <p:spPr>
            <a:xfrm>
              <a:off x="4537080" y="40240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직사각형 35"/>
            <p:cNvSpPr/>
            <p:nvPr/>
          </p:nvSpPr>
          <p:spPr>
            <a:xfrm>
              <a:off x="5069520" y="40240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직사각형 36"/>
            <p:cNvSpPr/>
            <p:nvPr/>
          </p:nvSpPr>
          <p:spPr>
            <a:xfrm>
              <a:off x="3483720" y="349164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직사각형 37"/>
            <p:cNvSpPr/>
            <p:nvPr/>
          </p:nvSpPr>
          <p:spPr>
            <a:xfrm>
              <a:off x="4016160" y="349164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직사각형 38"/>
            <p:cNvSpPr/>
            <p:nvPr/>
          </p:nvSpPr>
          <p:spPr>
            <a:xfrm>
              <a:off x="4537080" y="349164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직사각형 39"/>
            <p:cNvSpPr/>
            <p:nvPr/>
          </p:nvSpPr>
          <p:spPr>
            <a:xfrm>
              <a:off x="5069520" y="349164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" name="직사각형 56"/>
            <p:cNvSpPr/>
            <p:nvPr/>
          </p:nvSpPr>
          <p:spPr>
            <a:xfrm>
              <a:off x="5590440" y="40240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직사각형 57"/>
            <p:cNvSpPr/>
            <p:nvPr/>
          </p:nvSpPr>
          <p:spPr>
            <a:xfrm>
              <a:off x="6122880" y="40240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직사각형 58"/>
            <p:cNvSpPr/>
            <p:nvPr/>
          </p:nvSpPr>
          <p:spPr>
            <a:xfrm>
              <a:off x="5590440" y="349164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직사각형 59"/>
            <p:cNvSpPr/>
            <p:nvPr/>
          </p:nvSpPr>
          <p:spPr>
            <a:xfrm>
              <a:off x="6122880" y="349164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3" name="직사각형 60"/>
          <p:cNvSpPr/>
          <p:nvPr/>
        </p:nvSpPr>
        <p:spPr>
          <a:xfrm>
            <a:off x="5590440" y="295920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61"/>
          <p:cNvSpPr/>
          <p:nvPr/>
        </p:nvSpPr>
        <p:spPr>
          <a:xfrm>
            <a:off x="6122880" y="295920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62"/>
          <p:cNvSpPr/>
          <p:nvPr/>
        </p:nvSpPr>
        <p:spPr>
          <a:xfrm>
            <a:off x="5590440" y="242676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63"/>
          <p:cNvSpPr/>
          <p:nvPr/>
        </p:nvSpPr>
        <p:spPr>
          <a:xfrm>
            <a:off x="6122880" y="2426760"/>
            <a:ext cx="530640" cy="530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64"/>
          <p:cNvSpPr/>
          <p:nvPr/>
        </p:nvSpPr>
        <p:spPr>
          <a:xfrm>
            <a:off x="5590440" y="189360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65"/>
          <p:cNvSpPr/>
          <p:nvPr/>
        </p:nvSpPr>
        <p:spPr>
          <a:xfrm>
            <a:off x="6122880" y="189360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직사각형 66"/>
          <p:cNvSpPr/>
          <p:nvPr/>
        </p:nvSpPr>
        <p:spPr>
          <a:xfrm>
            <a:off x="5590440" y="136116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직사각형 67"/>
          <p:cNvSpPr/>
          <p:nvPr/>
        </p:nvSpPr>
        <p:spPr>
          <a:xfrm>
            <a:off x="6122880" y="1361160"/>
            <a:ext cx="530640" cy="530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직사각형 71"/>
          <p:cNvSpPr/>
          <p:nvPr/>
        </p:nvSpPr>
        <p:spPr>
          <a:xfrm>
            <a:off x="4537080" y="1279440"/>
            <a:ext cx="1051560" cy="900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타원 72"/>
          <p:cNvSpPr/>
          <p:nvPr/>
        </p:nvSpPr>
        <p:spPr>
          <a:xfrm>
            <a:off x="4424400" y="1045080"/>
            <a:ext cx="246960" cy="2469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773" name="그룹 1"/>
          <p:cNvGrpSpPr/>
          <p:nvPr/>
        </p:nvGrpSpPr>
        <p:grpSpPr>
          <a:xfrm>
            <a:off x="4424400" y="5342760"/>
            <a:ext cx="1164240" cy="922320"/>
            <a:chOff x="4424400" y="5342760"/>
            <a:chExt cx="1164240" cy="922320"/>
          </a:xfrm>
        </p:grpSpPr>
        <p:sp>
          <p:nvSpPr>
            <p:cNvPr id="774" name="직사각형 73"/>
            <p:cNvSpPr/>
            <p:nvPr/>
          </p:nvSpPr>
          <p:spPr>
            <a:xfrm>
              <a:off x="4537080" y="5577480"/>
              <a:ext cx="1051560" cy="900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타원 74"/>
            <p:cNvSpPr/>
            <p:nvPr/>
          </p:nvSpPr>
          <p:spPr>
            <a:xfrm>
              <a:off x="4424400" y="5342760"/>
              <a:ext cx="246960" cy="2469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776" name="직선 화살표 연결선 76"/>
            <p:cNvSpPr/>
            <p:nvPr/>
          </p:nvSpPr>
          <p:spPr>
            <a:xfrm flipV="1">
              <a:off x="5069520" y="5819400"/>
              <a:ext cx="360" cy="445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7" name="직선 화살표 연결선 77"/>
          <p:cNvSpPr/>
          <p:nvPr/>
        </p:nvSpPr>
        <p:spPr>
          <a:xfrm flipV="1">
            <a:off x="5069520" y="602280"/>
            <a:ext cx="360" cy="4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8" name="그룹 55"/>
          <p:cNvGrpSpPr/>
          <p:nvPr/>
        </p:nvGrpSpPr>
        <p:grpSpPr>
          <a:xfrm>
            <a:off x="3483720" y="4547880"/>
            <a:ext cx="3169800" cy="1063080"/>
            <a:chOff x="3483720" y="4547880"/>
            <a:chExt cx="3169800" cy="1063080"/>
          </a:xfrm>
        </p:grpSpPr>
        <p:sp>
          <p:nvSpPr>
            <p:cNvPr id="779" name="직사각형 32"/>
            <p:cNvSpPr/>
            <p:nvPr/>
          </p:nvSpPr>
          <p:spPr>
            <a:xfrm>
              <a:off x="3483720" y="508032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0" name="직사각형 33"/>
            <p:cNvSpPr/>
            <p:nvPr/>
          </p:nvSpPr>
          <p:spPr>
            <a:xfrm>
              <a:off x="4016160" y="508032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직사각형 34"/>
            <p:cNvSpPr/>
            <p:nvPr/>
          </p:nvSpPr>
          <p:spPr>
            <a:xfrm>
              <a:off x="4537080" y="508032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직사각형 35"/>
            <p:cNvSpPr/>
            <p:nvPr/>
          </p:nvSpPr>
          <p:spPr>
            <a:xfrm>
              <a:off x="5069520" y="508032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직사각형 36"/>
            <p:cNvSpPr/>
            <p:nvPr/>
          </p:nvSpPr>
          <p:spPr>
            <a:xfrm>
              <a:off x="3483720" y="45478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" name="직사각형 37"/>
            <p:cNvSpPr/>
            <p:nvPr/>
          </p:nvSpPr>
          <p:spPr>
            <a:xfrm>
              <a:off x="4016160" y="45478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직사각형 38"/>
            <p:cNvSpPr/>
            <p:nvPr/>
          </p:nvSpPr>
          <p:spPr>
            <a:xfrm>
              <a:off x="4537080" y="45478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직사각형 39"/>
            <p:cNvSpPr/>
            <p:nvPr/>
          </p:nvSpPr>
          <p:spPr>
            <a:xfrm>
              <a:off x="5069520" y="45478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직사각형 56"/>
            <p:cNvSpPr/>
            <p:nvPr/>
          </p:nvSpPr>
          <p:spPr>
            <a:xfrm>
              <a:off x="5590440" y="508032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직사각형 57"/>
            <p:cNvSpPr/>
            <p:nvPr/>
          </p:nvSpPr>
          <p:spPr>
            <a:xfrm>
              <a:off x="6122880" y="508032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직사각형 58"/>
            <p:cNvSpPr/>
            <p:nvPr/>
          </p:nvSpPr>
          <p:spPr>
            <a:xfrm>
              <a:off x="5590440" y="45478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" name="직사각형 59"/>
            <p:cNvSpPr/>
            <p:nvPr/>
          </p:nvSpPr>
          <p:spPr>
            <a:xfrm>
              <a:off x="6122880" y="4547880"/>
              <a:ext cx="530640" cy="530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직사각형 142"/>
          <p:cNvSpPr/>
          <p:nvPr/>
        </p:nvSpPr>
        <p:spPr>
          <a:xfrm>
            <a:off x="10569600" y="22514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143"/>
          <p:cNvSpPr/>
          <p:nvPr/>
        </p:nvSpPr>
        <p:spPr>
          <a:xfrm>
            <a:off x="10569600" y="130788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TextBox 6"/>
          <p:cNvSpPr/>
          <p:nvPr/>
        </p:nvSpPr>
        <p:spPr>
          <a:xfrm>
            <a:off x="11066040" y="22514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TextBox 7"/>
          <p:cNvSpPr/>
          <p:nvPr/>
        </p:nvSpPr>
        <p:spPr>
          <a:xfrm>
            <a:off x="11066040" y="13114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7" name="TextBox 12"/>
          <p:cNvSpPr/>
          <p:nvPr/>
        </p:nvSpPr>
        <p:spPr>
          <a:xfrm>
            <a:off x="9679320" y="22514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8" name="TextBox 13"/>
          <p:cNvSpPr/>
          <p:nvPr/>
        </p:nvSpPr>
        <p:spPr>
          <a:xfrm>
            <a:off x="9679320" y="13114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9" name="TextBox 148"/>
          <p:cNvSpPr/>
          <p:nvPr/>
        </p:nvSpPr>
        <p:spPr>
          <a:xfrm>
            <a:off x="9697320" y="50832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14g x 12g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00" name="그룹 4"/>
          <p:cNvGrpSpPr/>
          <p:nvPr/>
        </p:nvGrpSpPr>
        <p:grpSpPr>
          <a:xfrm>
            <a:off x="4227120" y="526320"/>
            <a:ext cx="2651040" cy="6037200"/>
            <a:chOff x="4227120" y="526320"/>
            <a:chExt cx="2651040" cy="6037200"/>
          </a:xfrm>
        </p:grpSpPr>
        <p:grpSp>
          <p:nvGrpSpPr>
            <p:cNvPr id="801" name="그룹 3"/>
            <p:cNvGrpSpPr/>
            <p:nvPr/>
          </p:nvGrpSpPr>
          <p:grpSpPr>
            <a:xfrm>
              <a:off x="4227120" y="526320"/>
              <a:ext cx="2651040" cy="6037200"/>
              <a:chOff x="4227120" y="526320"/>
              <a:chExt cx="2651040" cy="6037200"/>
            </a:xfrm>
          </p:grpSpPr>
          <p:sp>
            <p:nvSpPr>
              <p:cNvPr id="802" name="직사각형 140"/>
              <p:cNvSpPr/>
              <p:nvPr/>
            </p:nvSpPr>
            <p:spPr>
              <a:xfrm>
                <a:off x="4227120" y="983880"/>
                <a:ext cx="2651040" cy="51703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직사각형 68"/>
              <p:cNvSpPr/>
              <p:nvPr/>
            </p:nvSpPr>
            <p:spPr>
              <a:xfrm>
                <a:off x="4298760" y="44053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" name="직사각형 69"/>
              <p:cNvSpPr/>
              <p:nvPr/>
            </p:nvSpPr>
            <p:spPr>
              <a:xfrm>
                <a:off x="4720320" y="44053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5" name="직사각형 70"/>
              <p:cNvSpPr/>
              <p:nvPr/>
            </p:nvSpPr>
            <p:spPr>
              <a:xfrm>
                <a:off x="5132160" y="44053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6" name="직사각형 71"/>
              <p:cNvSpPr/>
              <p:nvPr/>
            </p:nvSpPr>
            <p:spPr>
              <a:xfrm>
                <a:off x="5553360" y="44053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7" name="직사각형 72"/>
              <p:cNvSpPr/>
              <p:nvPr/>
            </p:nvSpPr>
            <p:spPr>
              <a:xfrm>
                <a:off x="4298760" y="39841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" name="직사각형 73"/>
              <p:cNvSpPr/>
              <p:nvPr/>
            </p:nvSpPr>
            <p:spPr>
              <a:xfrm>
                <a:off x="4720320" y="39841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9" name="직사각형 74"/>
              <p:cNvSpPr/>
              <p:nvPr/>
            </p:nvSpPr>
            <p:spPr>
              <a:xfrm>
                <a:off x="5132160" y="39841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0" name="직사각형 75"/>
              <p:cNvSpPr/>
              <p:nvPr/>
            </p:nvSpPr>
            <p:spPr>
              <a:xfrm>
                <a:off x="5553360" y="39841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직사각형 76"/>
              <p:cNvSpPr/>
              <p:nvPr/>
            </p:nvSpPr>
            <p:spPr>
              <a:xfrm>
                <a:off x="5965560" y="44053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직사각형 77"/>
              <p:cNvSpPr/>
              <p:nvPr/>
            </p:nvSpPr>
            <p:spPr>
              <a:xfrm>
                <a:off x="6386760" y="44053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3" name="직사각형 78"/>
              <p:cNvSpPr/>
              <p:nvPr/>
            </p:nvSpPr>
            <p:spPr>
              <a:xfrm>
                <a:off x="5965560" y="39841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4" name="직사각형 79"/>
              <p:cNvSpPr/>
              <p:nvPr/>
            </p:nvSpPr>
            <p:spPr>
              <a:xfrm>
                <a:off x="6386760" y="39841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5" name="직사각형 92"/>
              <p:cNvSpPr/>
              <p:nvPr/>
            </p:nvSpPr>
            <p:spPr>
              <a:xfrm>
                <a:off x="4298760" y="35629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6" name="직사각형 93"/>
              <p:cNvSpPr/>
              <p:nvPr/>
            </p:nvSpPr>
            <p:spPr>
              <a:xfrm>
                <a:off x="4720320" y="35629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7" name="직사각형 94"/>
              <p:cNvSpPr/>
              <p:nvPr/>
            </p:nvSpPr>
            <p:spPr>
              <a:xfrm>
                <a:off x="5132160" y="35629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8" name="직사각형 95"/>
              <p:cNvSpPr/>
              <p:nvPr/>
            </p:nvSpPr>
            <p:spPr>
              <a:xfrm>
                <a:off x="5553360" y="35629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9" name="직사각형 96"/>
              <p:cNvSpPr/>
              <p:nvPr/>
            </p:nvSpPr>
            <p:spPr>
              <a:xfrm>
                <a:off x="4298760" y="31417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0" name="직사각형 97"/>
              <p:cNvSpPr/>
              <p:nvPr/>
            </p:nvSpPr>
            <p:spPr>
              <a:xfrm>
                <a:off x="4720320" y="31417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1" name="직사각형 98"/>
              <p:cNvSpPr/>
              <p:nvPr/>
            </p:nvSpPr>
            <p:spPr>
              <a:xfrm>
                <a:off x="5132160" y="31417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2" name="직사각형 99"/>
              <p:cNvSpPr/>
              <p:nvPr/>
            </p:nvSpPr>
            <p:spPr>
              <a:xfrm>
                <a:off x="5553360" y="31417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직사각형 100"/>
              <p:cNvSpPr/>
              <p:nvPr/>
            </p:nvSpPr>
            <p:spPr>
              <a:xfrm>
                <a:off x="5965560" y="35629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직사각형 101"/>
              <p:cNvSpPr/>
              <p:nvPr/>
            </p:nvSpPr>
            <p:spPr>
              <a:xfrm>
                <a:off x="6386760" y="35629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직사각형 102"/>
              <p:cNvSpPr/>
              <p:nvPr/>
            </p:nvSpPr>
            <p:spPr>
              <a:xfrm>
                <a:off x="5965560" y="31417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직사각형 103"/>
              <p:cNvSpPr/>
              <p:nvPr/>
            </p:nvSpPr>
            <p:spPr>
              <a:xfrm>
                <a:off x="6386760" y="31417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직사각형 104"/>
              <p:cNvSpPr/>
              <p:nvPr/>
            </p:nvSpPr>
            <p:spPr>
              <a:xfrm>
                <a:off x="4298760" y="27205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직사각형 105"/>
              <p:cNvSpPr/>
              <p:nvPr/>
            </p:nvSpPr>
            <p:spPr>
              <a:xfrm>
                <a:off x="4720320" y="27205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직사각형 106"/>
              <p:cNvSpPr/>
              <p:nvPr/>
            </p:nvSpPr>
            <p:spPr>
              <a:xfrm>
                <a:off x="5132160" y="27205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0" name="직사각형 107"/>
              <p:cNvSpPr/>
              <p:nvPr/>
            </p:nvSpPr>
            <p:spPr>
              <a:xfrm>
                <a:off x="5553360" y="27205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1" name="직사각형 108"/>
              <p:cNvSpPr/>
              <p:nvPr/>
            </p:nvSpPr>
            <p:spPr>
              <a:xfrm>
                <a:off x="5965560" y="27205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직사각형 109"/>
              <p:cNvSpPr/>
              <p:nvPr/>
            </p:nvSpPr>
            <p:spPr>
              <a:xfrm>
                <a:off x="6386760" y="27205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3" name="직사각형 110"/>
              <p:cNvSpPr/>
              <p:nvPr/>
            </p:nvSpPr>
            <p:spPr>
              <a:xfrm>
                <a:off x="4298760" y="22993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4" name="직사각형 111"/>
              <p:cNvSpPr/>
              <p:nvPr/>
            </p:nvSpPr>
            <p:spPr>
              <a:xfrm>
                <a:off x="4720320" y="22993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5" name="직사각형 112"/>
              <p:cNvSpPr/>
              <p:nvPr/>
            </p:nvSpPr>
            <p:spPr>
              <a:xfrm>
                <a:off x="5132160" y="22993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6" name="직사각형 113"/>
              <p:cNvSpPr/>
              <p:nvPr/>
            </p:nvSpPr>
            <p:spPr>
              <a:xfrm>
                <a:off x="5553360" y="22993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7" name="직사각형 114"/>
              <p:cNvSpPr/>
              <p:nvPr/>
            </p:nvSpPr>
            <p:spPr>
              <a:xfrm>
                <a:off x="4298760" y="18781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8" name="직사각형 115"/>
              <p:cNvSpPr/>
              <p:nvPr/>
            </p:nvSpPr>
            <p:spPr>
              <a:xfrm>
                <a:off x="4720320" y="18781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9" name="직사각형 116"/>
              <p:cNvSpPr/>
              <p:nvPr/>
            </p:nvSpPr>
            <p:spPr>
              <a:xfrm>
                <a:off x="5132160" y="18781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직사각형 117"/>
              <p:cNvSpPr/>
              <p:nvPr/>
            </p:nvSpPr>
            <p:spPr>
              <a:xfrm>
                <a:off x="5553360" y="18781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1" name="직사각형 118"/>
              <p:cNvSpPr/>
              <p:nvPr/>
            </p:nvSpPr>
            <p:spPr>
              <a:xfrm>
                <a:off x="5965560" y="22993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2" name="직사각형 119"/>
              <p:cNvSpPr/>
              <p:nvPr/>
            </p:nvSpPr>
            <p:spPr>
              <a:xfrm>
                <a:off x="6386760" y="22993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3" name="직사각형 120"/>
              <p:cNvSpPr/>
              <p:nvPr/>
            </p:nvSpPr>
            <p:spPr>
              <a:xfrm>
                <a:off x="5965560" y="18781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4" name="직사각형 121"/>
              <p:cNvSpPr/>
              <p:nvPr/>
            </p:nvSpPr>
            <p:spPr>
              <a:xfrm>
                <a:off x="6386760" y="1878120"/>
                <a:ext cx="419400" cy="419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직사각형 122"/>
              <p:cNvSpPr/>
              <p:nvPr/>
            </p:nvSpPr>
            <p:spPr>
              <a:xfrm>
                <a:off x="4298760" y="14569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직사각형 123"/>
              <p:cNvSpPr/>
              <p:nvPr/>
            </p:nvSpPr>
            <p:spPr>
              <a:xfrm>
                <a:off x="4720320" y="14569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7" name="직사각형 124"/>
              <p:cNvSpPr/>
              <p:nvPr/>
            </p:nvSpPr>
            <p:spPr>
              <a:xfrm>
                <a:off x="5132160" y="14569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8" name="직사각형 125"/>
              <p:cNvSpPr/>
              <p:nvPr/>
            </p:nvSpPr>
            <p:spPr>
              <a:xfrm>
                <a:off x="5553360" y="14569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9" name="직사각형 126"/>
              <p:cNvSpPr/>
              <p:nvPr/>
            </p:nvSpPr>
            <p:spPr>
              <a:xfrm>
                <a:off x="4298760" y="10357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0" name="직사각형 127"/>
              <p:cNvSpPr/>
              <p:nvPr/>
            </p:nvSpPr>
            <p:spPr>
              <a:xfrm>
                <a:off x="4720320" y="10357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1" name="직사각형 128"/>
              <p:cNvSpPr/>
              <p:nvPr/>
            </p:nvSpPr>
            <p:spPr>
              <a:xfrm>
                <a:off x="5132160" y="10357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2" name="직사각형 129"/>
              <p:cNvSpPr/>
              <p:nvPr/>
            </p:nvSpPr>
            <p:spPr>
              <a:xfrm>
                <a:off x="5553360" y="10357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3" name="직사각형 130"/>
              <p:cNvSpPr/>
              <p:nvPr/>
            </p:nvSpPr>
            <p:spPr>
              <a:xfrm>
                <a:off x="5965560" y="14569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4" name="직사각형 131"/>
              <p:cNvSpPr/>
              <p:nvPr/>
            </p:nvSpPr>
            <p:spPr>
              <a:xfrm>
                <a:off x="6386760" y="14569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5" name="직사각형 132"/>
              <p:cNvSpPr/>
              <p:nvPr/>
            </p:nvSpPr>
            <p:spPr>
              <a:xfrm>
                <a:off x="5965560" y="10357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6" name="직사각형 133"/>
              <p:cNvSpPr/>
              <p:nvPr/>
            </p:nvSpPr>
            <p:spPr>
              <a:xfrm>
                <a:off x="6386760" y="10357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7" name="직사각형 134"/>
              <p:cNvSpPr/>
              <p:nvPr/>
            </p:nvSpPr>
            <p:spPr>
              <a:xfrm>
                <a:off x="4298760" y="48265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" name="직사각형 135"/>
              <p:cNvSpPr/>
              <p:nvPr/>
            </p:nvSpPr>
            <p:spPr>
              <a:xfrm>
                <a:off x="4720320" y="48265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9" name="직사각형 136"/>
              <p:cNvSpPr/>
              <p:nvPr/>
            </p:nvSpPr>
            <p:spPr>
              <a:xfrm>
                <a:off x="5132160" y="48265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0" name="직사각형 137"/>
              <p:cNvSpPr/>
              <p:nvPr/>
            </p:nvSpPr>
            <p:spPr>
              <a:xfrm>
                <a:off x="5553360" y="48265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1" name="직사각형 138"/>
              <p:cNvSpPr/>
              <p:nvPr/>
            </p:nvSpPr>
            <p:spPr>
              <a:xfrm>
                <a:off x="5965560" y="48265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2" name="직사각형 139"/>
              <p:cNvSpPr/>
              <p:nvPr/>
            </p:nvSpPr>
            <p:spPr>
              <a:xfrm>
                <a:off x="6386760" y="482652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3" name="직사각형 149"/>
              <p:cNvSpPr/>
              <p:nvPr/>
            </p:nvSpPr>
            <p:spPr>
              <a:xfrm>
                <a:off x="5132160" y="6073920"/>
                <a:ext cx="831600" cy="709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4" name="직선 화살표 연결선 151"/>
              <p:cNvSpPr/>
              <p:nvPr/>
            </p:nvSpPr>
            <p:spPr>
              <a:xfrm flipV="1">
                <a:off x="5553360" y="6211440"/>
                <a:ext cx="360" cy="352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5" name="직사각형 152"/>
              <p:cNvSpPr/>
              <p:nvPr/>
            </p:nvSpPr>
            <p:spPr>
              <a:xfrm>
                <a:off x="5132160" y="983880"/>
                <a:ext cx="831600" cy="70920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6" name="직선 화살표 연결선 154"/>
              <p:cNvSpPr/>
              <p:nvPr/>
            </p:nvSpPr>
            <p:spPr>
              <a:xfrm flipV="1">
                <a:off x="5558040" y="526320"/>
                <a:ext cx="360" cy="352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7" name="직사각형 68"/>
              <p:cNvSpPr/>
              <p:nvPr/>
            </p:nvSpPr>
            <p:spPr>
              <a:xfrm>
                <a:off x="4298760" y="523404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8" name="직사각형 69"/>
              <p:cNvSpPr/>
              <p:nvPr/>
            </p:nvSpPr>
            <p:spPr>
              <a:xfrm>
                <a:off x="4720320" y="523404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9" name="직사각형 70"/>
              <p:cNvSpPr/>
              <p:nvPr/>
            </p:nvSpPr>
            <p:spPr>
              <a:xfrm>
                <a:off x="5132160" y="523404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0" name="직사각형 71"/>
              <p:cNvSpPr/>
              <p:nvPr/>
            </p:nvSpPr>
            <p:spPr>
              <a:xfrm>
                <a:off x="5553360" y="523404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1" name="직사각형 76"/>
              <p:cNvSpPr/>
              <p:nvPr/>
            </p:nvSpPr>
            <p:spPr>
              <a:xfrm>
                <a:off x="5965560" y="523404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2" name="직사각형 77"/>
              <p:cNvSpPr/>
              <p:nvPr/>
            </p:nvSpPr>
            <p:spPr>
              <a:xfrm>
                <a:off x="6386760" y="523404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3" name="직사각형 134"/>
              <p:cNvSpPr/>
              <p:nvPr/>
            </p:nvSpPr>
            <p:spPr>
              <a:xfrm>
                <a:off x="4298760" y="565488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직사각형 135"/>
              <p:cNvSpPr/>
              <p:nvPr/>
            </p:nvSpPr>
            <p:spPr>
              <a:xfrm>
                <a:off x="4720320" y="565488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" name="직사각형 136"/>
              <p:cNvSpPr/>
              <p:nvPr/>
            </p:nvSpPr>
            <p:spPr>
              <a:xfrm>
                <a:off x="5132160" y="565488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6" name="직사각형 137"/>
              <p:cNvSpPr/>
              <p:nvPr/>
            </p:nvSpPr>
            <p:spPr>
              <a:xfrm>
                <a:off x="5553360" y="565488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7" name="직사각형 138"/>
              <p:cNvSpPr/>
              <p:nvPr/>
            </p:nvSpPr>
            <p:spPr>
              <a:xfrm>
                <a:off x="5965560" y="565488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직사각형 139"/>
              <p:cNvSpPr/>
              <p:nvPr/>
            </p:nvSpPr>
            <p:spPr>
              <a:xfrm>
                <a:off x="6386760" y="5654880"/>
                <a:ext cx="419400" cy="419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79" name="타원 150"/>
            <p:cNvSpPr/>
            <p:nvPr/>
          </p:nvSpPr>
          <p:spPr>
            <a:xfrm>
              <a:off x="5021640" y="587952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880" name="타원 153"/>
            <p:cNvSpPr/>
            <p:nvPr/>
          </p:nvSpPr>
          <p:spPr>
            <a:xfrm>
              <a:off x="5030640" y="815040"/>
              <a:ext cx="218880" cy="2192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</p:grpSp>
      <p:sp>
        <p:nvSpPr>
          <p:cNvPr id="881" name="TextBox 1"/>
          <p:cNvSpPr/>
          <p:nvPr/>
        </p:nvSpPr>
        <p:spPr>
          <a:xfrm>
            <a:off x="3429000" y="4893480"/>
            <a:ext cx="4571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미터로 늘림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2" name="TextBox 2"/>
          <p:cNvSpPr/>
          <p:nvPr/>
        </p:nvSpPr>
        <p:spPr>
          <a:xfrm>
            <a:off x="3200400" y="2743200"/>
            <a:ext cx="4571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미터로 늘림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3"/>
          <p:cNvSpPr/>
          <p:nvPr/>
        </p:nvSpPr>
        <p:spPr>
          <a:xfrm>
            <a:off x="10569600" y="222876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4"/>
          <p:cNvSpPr/>
          <p:nvPr/>
        </p:nvSpPr>
        <p:spPr>
          <a:xfrm>
            <a:off x="10569600" y="128484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TextBox 6"/>
          <p:cNvSpPr/>
          <p:nvPr/>
        </p:nvSpPr>
        <p:spPr>
          <a:xfrm>
            <a:off x="11066040" y="22287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7" name="TextBox 7"/>
          <p:cNvSpPr/>
          <p:nvPr/>
        </p:nvSpPr>
        <p:spPr>
          <a:xfrm>
            <a:off x="11066040" y="12884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8" name="TextBox 12"/>
          <p:cNvSpPr/>
          <p:nvPr/>
        </p:nvSpPr>
        <p:spPr>
          <a:xfrm>
            <a:off x="9679320" y="22287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9" name="TextBox 13"/>
          <p:cNvSpPr/>
          <p:nvPr/>
        </p:nvSpPr>
        <p:spPr>
          <a:xfrm>
            <a:off x="9679320" y="12884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0" name="TextBox 8"/>
          <p:cNvSpPr/>
          <p:nvPr/>
        </p:nvSpPr>
        <p:spPr>
          <a:xfrm>
            <a:off x="965052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13g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1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2" name="직사각형 85"/>
          <p:cNvSpPr/>
          <p:nvPr/>
        </p:nvSpPr>
        <p:spPr>
          <a:xfrm>
            <a:off x="4962240" y="608760"/>
            <a:ext cx="955800" cy="90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직사각형 84"/>
          <p:cNvSpPr/>
          <p:nvPr/>
        </p:nvSpPr>
        <p:spPr>
          <a:xfrm>
            <a:off x="4116600" y="1453680"/>
            <a:ext cx="2654280" cy="4726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2"/>
          <p:cNvSpPr/>
          <p:nvPr/>
        </p:nvSpPr>
        <p:spPr>
          <a:xfrm>
            <a:off x="4181040" y="27763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3"/>
          <p:cNvSpPr/>
          <p:nvPr/>
        </p:nvSpPr>
        <p:spPr>
          <a:xfrm>
            <a:off x="4602600" y="27763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4"/>
          <p:cNvSpPr/>
          <p:nvPr/>
        </p:nvSpPr>
        <p:spPr>
          <a:xfrm>
            <a:off x="5014800" y="27763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5"/>
          <p:cNvSpPr/>
          <p:nvPr/>
        </p:nvSpPr>
        <p:spPr>
          <a:xfrm>
            <a:off x="5436720" y="27763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6"/>
          <p:cNvSpPr/>
          <p:nvPr/>
        </p:nvSpPr>
        <p:spPr>
          <a:xfrm>
            <a:off x="4181040" y="2354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7"/>
          <p:cNvSpPr/>
          <p:nvPr/>
        </p:nvSpPr>
        <p:spPr>
          <a:xfrm>
            <a:off x="4602600" y="2354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8"/>
          <p:cNvSpPr/>
          <p:nvPr/>
        </p:nvSpPr>
        <p:spPr>
          <a:xfrm>
            <a:off x="5014800" y="2354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9"/>
          <p:cNvSpPr/>
          <p:nvPr/>
        </p:nvSpPr>
        <p:spPr>
          <a:xfrm>
            <a:off x="5436720" y="2354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56"/>
          <p:cNvSpPr/>
          <p:nvPr/>
        </p:nvSpPr>
        <p:spPr>
          <a:xfrm>
            <a:off x="5858280" y="27763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57"/>
          <p:cNvSpPr/>
          <p:nvPr/>
        </p:nvSpPr>
        <p:spPr>
          <a:xfrm>
            <a:off x="6280200" y="27763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직사각형 58"/>
          <p:cNvSpPr/>
          <p:nvPr/>
        </p:nvSpPr>
        <p:spPr>
          <a:xfrm>
            <a:off x="5858280" y="2354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직사각형 59"/>
          <p:cNvSpPr/>
          <p:nvPr/>
        </p:nvSpPr>
        <p:spPr>
          <a:xfrm>
            <a:off x="6280200" y="2354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직사각형 68"/>
          <p:cNvSpPr/>
          <p:nvPr/>
        </p:nvSpPr>
        <p:spPr>
          <a:xfrm>
            <a:off x="4181040" y="1932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직사각형 69"/>
          <p:cNvSpPr/>
          <p:nvPr/>
        </p:nvSpPr>
        <p:spPr>
          <a:xfrm>
            <a:off x="4602600" y="1932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직사각형 70"/>
          <p:cNvSpPr/>
          <p:nvPr/>
        </p:nvSpPr>
        <p:spPr>
          <a:xfrm>
            <a:off x="5014800" y="1932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직사각형 71"/>
          <p:cNvSpPr/>
          <p:nvPr/>
        </p:nvSpPr>
        <p:spPr>
          <a:xfrm>
            <a:off x="5436720" y="1932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직사각형 72"/>
          <p:cNvSpPr/>
          <p:nvPr/>
        </p:nvSpPr>
        <p:spPr>
          <a:xfrm>
            <a:off x="4181040" y="1511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직사각형 73"/>
          <p:cNvSpPr/>
          <p:nvPr/>
        </p:nvSpPr>
        <p:spPr>
          <a:xfrm>
            <a:off x="4602600" y="1511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직사각형 74"/>
          <p:cNvSpPr/>
          <p:nvPr/>
        </p:nvSpPr>
        <p:spPr>
          <a:xfrm>
            <a:off x="5014800" y="1511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직사각형 75"/>
          <p:cNvSpPr/>
          <p:nvPr/>
        </p:nvSpPr>
        <p:spPr>
          <a:xfrm>
            <a:off x="5436720" y="1511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직사각형 76"/>
          <p:cNvSpPr/>
          <p:nvPr/>
        </p:nvSpPr>
        <p:spPr>
          <a:xfrm>
            <a:off x="5858280" y="1932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직사각형 77"/>
          <p:cNvSpPr/>
          <p:nvPr/>
        </p:nvSpPr>
        <p:spPr>
          <a:xfrm>
            <a:off x="6280200" y="1932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직사각형 78"/>
          <p:cNvSpPr/>
          <p:nvPr/>
        </p:nvSpPr>
        <p:spPr>
          <a:xfrm>
            <a:off x="5858280" y="1511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직사각형 79"/>
          <p:cNvSpPr/>
          <p:nvPr/>
        </p:nvSpPr>
        <p:spPr>
          <a:xfrm>
            <a:off x="6280200" y="1511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직사각형 80"/>
          <p:cNvSpPr/>
          <p:nvPr/>
        </p:nvSpPr>
        <p:spPr>
          <a:xfrm>
            <a:off x="5014800" y="1089360"/>
            <a:ext cx="420120" cy="42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직사각형 81"/>
          <p:cNvSpPr/>
          <p:nvPr/>
        </p:nvSpPr>
        <p:spPr>
          <a:xfrm>
            <a:off x="5436720" y="1089360"/>
            <a:ext cx="420120" cy="42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직사각형 82"/>
          <p:cNvSpPr/>
          <p:nvPr/>
        </p:nvSpPr>
        <p:spPr>
          <a:xfrm>
            <a:off x="5014800" y="667800"/>
            <a:ext cx="420120" cy="42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직사각형 83"/>
          <p:cNvSpPr/>
          <p:nvPr/>
        </p:nvSpPr>
        <p:spPr>
          <a:xfrm>
            <a:off x="5436720" y="667800"/>
            <a:ext cx="420120" cy="42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직사각형 92"/>
          <p:cNvSpPr/>
          <p:nvPr/>
        </p:nvSpPr>
        <p:spPr>
          <a:xfrm>
            <a:off x="5023080" y="599400"/>
            <a:ext cx="832680" cy="70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3" name="타원 93"/>
          <p:cNvSpPr/>
          <p:nvPr/>
        </p:nvSpPr>
        <p:spPr>
          <a:xfrm>
            <a:off x="4933800" y="413640"/>
            <a:ext cx="195480" cy="1954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924" name="직선 화살표 연결선 97"/>
          <p:cNvSpPr/>
          <p:nvPr/>
        </p:nvSpPr>
        <p:spPr>
          <a:xfrm flipV="1">
            <a:off x="5445000" y="200160"/>
            <a:ext cx="360" cy="35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직사각형 32"/>
          <p:cNvSpPr/>
          <p:nvPr/>
        </p:nvSpPr>
        <p:spPr>
          <a:xfrm>
            <a:off x="4181040" y="445500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직사각형 33"/>
          <p:cNvSpPr/>
          <p:nvPr/>
        </p:nvSpPr>
        <p:spPr>
          <a:xfrm>
            <a:off x="4602600" y="445500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직사각형 34"/>
          <p:cNvSpPr/>
          <p:nvPr/>
        </p:nvSpPr>
        <p:spPr>
          <a:xfrm>
            <a:off x="5014800" y="445500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직사각형 35"/>
          <p:cNvSpPr/>
          <p:nvPr/>
        </p:nvSpPr>
        <p:spPr>
          <a:xfrm>
            <a:off x="5436720" y="445500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6"/>
          <p:cNvSpPr/>
          <p:nvPr/>
        </p:nvSpPr>
        <p:spPr>
          <a:xfrm>
            <a:off x="4181040" y="40334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직사각형 37"/>
          <p:cNvSpPr/>
          <p:nvPr/>
        </p:nvSpPr>
        <p:spPr>
          <a:xfrm>
            <a:off x="4602600" y="40334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직사각형 38"/>
          <p:cNvSpPr/>
          <p:nvPr/>
        </p:nvSpPr>
        <p:spPr>
          <a:xfrm>
            <a:off x="5014800" y="40334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직사각형 39"/>
          <p:cNvSpPr/>
          <p:nvPr/>
        </p:nvSpPr>
        <p:spPr>
          <a:xfrm>
            <a:off x="5436720" y="40334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직사각형 56"/>
          <p:cNvSpPr/>
          <p:nvPr/>
        </p:nvSpPr>
        <p:spPr>
          <a:xfrm>
            <a:off x="5858280" y="445500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직사각형 57"/>
          <p:cNvSpPr/>
          <p:nvPr/>
        </p:nvSpPr>
        <p:spPr>
          <a:xfrm>
            <a:off x="6280200" y="445500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직사각형 58"/>
          <p:cNvSpPr/>
          <p:nvPr/>
        </p:nvSpPr>
        <p:spPr>
          <a:xfrm>
            <a:off x="5858280" y="40334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직사각형 59"/>
          <p:cNvSpPr/>
          <p:nvPr/>
        </p:nvSpPr>
        <p:spPr>
          <a:xfrm>
            <a:off x="6280200" y="40334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직사각형 68"/>
          <p:cNvSpPr/>
          <p:nvPr/>
        </p:nvSpPr>
        <p:spPr>
          <a:xfrm>
            <a:off x="4181040" y="36115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직사각형 69"/>
          <p:cNvSpPr/>
          <p:nvPr/>
        </p:nvSpPr>
        <p:spPr>
          <a:xfrm>
            <a:off x="4602600" y="36115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직사각형 70"/>
          <p:cNvSpPr/>
          <p:nvPr/>
        </p:nvSpPr>
        <p:spPr>
          <a:xfrm>
            <a:off x="5014800" y="36115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71"/>
          <p:cNvSpPr/>
          <p:nvPr/>
        </p:nvSpPr>
        <p:spPr>
          <a:xfrm>
            <a:off x="5436720" y="36115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직사각형 72"/>
          <p:cNvSpPr/>
          <p:nvPr/>
        </p:nvSpPr>
        <p:spPr>
          <a:xfrm>
            <a:off x="4181040" y="31899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직사각형 73"/>
          <p:cNvSpPr/>
          <p:nvPr/>
        </p:nvSpPr>
        <p:spPr>
          <a:xfrm>
            <a:off x="4602600" y="31899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직사각형 74"/>
          <p:cNvSpPr/>
          <p:nvPr/>
        </p:nvSpPr>
        <p:spPr>
          <a:xfrm>
            <a:off x="5014800" y="31899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직사각형 75"/>
          <p:cNvSpPr/>
          <p:nvPr/>
        </p:nvSpPr>
        <p:spPr>
          <a:xfrm>
            <a:off x="5436720" y="31899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직사각형 76"/>
          <p:cNvSpPr/>
          <p:nvPr/>
        </p:nvSpPr>
        <p:spPr>
          <a:xfrm>
            <a:off x="5858280" y="36115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77"/>
          <p:cNvSpPr/>
          <p:nvPr/>
        </p:nvSpPr>
        <p:spPr>
          <a:xfrm>
            <a:off x="6280200" y="361152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78"/>
          <p:cNvSpPr/>
          <p:nvPr/>
        </p:nvSpPr>
        <p:spPr>
          <a:xfrm>
            <a:off x="5858280" y="31899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79"/>
          <p:cNvSpPr/>
          <p:nvPr/>
        </p:nvSpPr>
        <p:spPr>
          <a:xfrm>
            <a:off x="6280200" y="31899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32"/>
          <p:cNvSpPr/>
          <p:nvPr/>
        </p:nvSpPr>
        <p:spPr>
          <a:xfrm>
            <a:off x="4181040" y="5711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33"/>
          <p:cNvSpPr/>
          <p:nvPr/>
        </p:nvSpPr>
        <p:spPr>
          <a:xfrm>
            <a:off x="4602600" y="5711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34"/>
          <p:cNvSpPr/>
          <p:nvPr/>
        </p:nvSpPr>
        <p:spPr>
          <a:xfrm>
            <a:off x="5014800" y="5711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35"/>
          <p:cNvSpPr/>
          <p:nvPr/>
        </p:nvSpPr>
        <p:spPr>
          <a:xfrm>
            <a:off x="5436720" y="5711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36"/>
          <p:cNvSpPr/>
          <p:nvPr/>
        </p:nvSpPr>
        <p:spPr>
          <a:xfrm>
            <a:off x="4181040" y="5289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37"/>
          <p:cNvSpPr/>
          <p:nvPr/>
        </p:nvSpPr>
        <p:spPr>
          <a:xfrm>
            <a:off x="4602600" y="5289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38"/>
          <p:cNvSpPr/>
          <p:nvPr/>
        </p:nvSpPr>
        <p:spPr>
          <a:xfrm>
            <a:off x="5014800" y="5289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39"/>
          <p:cNvSpPr/>
          <p:nvPr/>
        </p:nvSpPr>
        <p:spPr>
          <a:xfrm>
            <a:off x="5436720" y="5289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80"/>
          <p:cNvSpPr/>
          <p:nvPr/>
        </p:nvSpPr>
        <p:spPr>
          <a:xfrm>
            <a:off x="5858280" y="5711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81"/>
          <p:cNvSpPr/>
          <p:nvPr/>
        </p:nvSpPr>
        <p:spPr>
          <a:xfrm>
            <a:off x="6280200" y="571176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82"/>
          <p:cNvSpPr/>
          <p:nvPr/>
        </p:nvSpPr>
        <p:spPr>
          <a:xfrm>
            <a:off x="5858280" y="5289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83"/>
          <p:cNvSpPr/>
          <p:nvPr/>
        </p:nvSpPr>
        <p:spPr>
          <a:xfrm>
            <a:off x="6280200" y="528984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68"/>
          <p:cNvSpPr/>
          <p:nvPr/>
        </p:nvSpPr>
        <p:spPr>
          <a:xfrm>
            <a:off x="4181040" y="4868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69"/>
          <p:cNvSpPr/>
          <p:nvPr/>
        </p:nvSpPr>
        <p:spPr>
          <a:xfrm>
            <a:off x="4602600" y="4868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70"/>
          <p:cNvSpPr/>
          <p:nvPr/>
        </p:nvSpPr>
        <p:spPr>
          <a:xfrm>
            <a:off x="5014800" y="4868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71"/>
          <p:cNvSpPr/>
          <p:nvPr/>
        </p:nvSpPr>
        <p:spPr>
          <a:xfrm>
            <a:off x="5436720" y="4868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76"/>
          <p:cNvSpPr/>
          <p:nvPr/>
        </p:nvSpPr>
        <p:spPr>
          <a:xfrm>
            <a:off x="5858280" y="4868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77"/>
          <p:cNvSpPr/>
          <p:nvPr/>
        </p:nvSpPr>
        <p:spPr>
          <a:xfrm>
            <a:off x="6280200" y="4868280"/>
            <a:ext cx="420120" cy="42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7" name="그룹 2"/>
          <p:cNvGrpSpPr/>
          <p:nvPr/>
        </p:nvGrpSpPr>
        <p:grpSpPr>
          <a:xfrm>
            <a:off x="4942080" y="5928480"/>
            <a:ext cx="921960" cy="729720"/>
            <a:chOff x="4942080" y="5928480"/>
            <a:chExt cx="921960" cy="729720"/>
          </a:xfrm>
        </p:grpSpPr>
        <p:sp>
          <p:nvSpPr>
            <p:cNvPr id="968" name="직사각형 94"/>
            <p:cNvSpPr/>
            <p:nvPr/>
          </p:nvSpPr>
          <p:spPr>
            <a:xfrm>
              <a:off x="5031360" y="6114240"/>
              <a:ext cx="832680" cy="70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9" name="타원 95"/>
            <p:cNvSpPr/>
            <p:nvPr/>
          </p:nvSpPr>
          <p:spPr>
            <a:xfrm>
              <a:off x="4942080" y="5928480"/>
              <a:ext cx="195480" cy="195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970" name="직선 화살표 연결선 96"/>
            <p:cNvSpPr/>
            <p:nvPr/>
          </p:nvSpPr>
          <p:spPr>
            <a:xfrm flipV="1">
              <a:off x="5452920" y="6305400"/>
              <a:ext cx="360" cy="352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23"/>
          <p:cNvSpPr/>
          <p:nvPr/>
        </p:nvSpPr>
        <p:spPr>
          <a:xfrm>
            <a:off x="10569600" y="5907240"/>
            <a:ext cx="457920" cy="45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24"/>
          <p:cNvSpPr/>
          <p:nvPr/>
        </p:nvSpPr>
        <p:spPr>
          <a:xfrm>
            <a:off x="10569600" y="4963320"/>
            <a:ext cx="457920" cy="457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25"/>
          <p:cNvSpPr/>
          <p:nvPr/>
        </p:nvSpPr>
        <p:spPr>
          <a:xfrm>
            <a:off x="10569600" y="4019760"/>
            <a:ext cx="457920" cy="457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26"/>
          <p:cNvSpPr/>
          <p:nvPr/>
        </p:nvSpPr>
        <p:spPr>
          <a:xfrm>
            <a:off x="10569600" y="3075840"/>
            <a:ext cx="457920" cy="457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27"/>
          <p:cNvSpPr/>
          <p:nvPr/>
        </p:nvSpPr>
        <p:spPr>
          <a:xfrm>
            <a:off x="10569600" y="2132280"/>
            <a:ext cx="457920" cy="457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28"/>
          <p:cNvSpPr/>
          <p:nvPr/>
        </p:nvSpPr>
        <p:spPr>
          <a:xfrm>
            <a:off x="10569600" y="1188720"/>
            <a:ext cx="457920" cy="4579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TextBox 6"/>
          <p:cNvSpPr/>
          <p:nvPr/>
        </p:nvSpPr>
        <p:spPr>
          <a:xfrm>
            <a:off x="11066040" y="590724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9" name="TextBox 7"/>
          <p:cNvSpPr/>
          <p:nvPr/>
        </p:nvSpPr>
        <p:spPr>
          <a:xfrm>
            <a:off x="11066040" y="496692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0" name="TextBox 8"/>
          <p:cNvSpPr/>
          <p:nvPr/>
        </p:nvSpPr>
        <p:spPr>
          <a:xfrm>
            <a:off x="11066040" y="40266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1" name="TextBox 9"/>
          <p:cNvSpPr/>
          <p:nvPr/>
        </p:nvSpPr>
        <p:spPr>
          <a:xfrm>
            <a:off x="11066040" y="308628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2" name="TextBox 10"/>
          <p:cNvSpPr/>
          <p:nvPr/>
        </p:nvSpPr>
        <p:spPr>
          <a:xfrm>
            <a:off x="11066040" y="214596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3" name="TextBox 11"/>
          <p:cNvSpPr/>
          <p:nvPr/>
        </p:nvSpPr>
        <p:spPr>
          <a:xfrm>
            <a:off x="11066040" y="1206000"/>
            <a:ext cx="649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4" name="TextBox 12"/>
          <p:cNvSpPr/>
          <p:nvPr/>
        </p:nvSpPr>
        <p:spPr>
          <a:xfrm>
            <a:off x="9679320" y="590724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5" name="TextBox 13"/>
          <p:cNvSpPr/>
          <p:nvPr/>
        </p:nvSpPr>
        <p:spPr>
          <a:xfrm>
            <a:off x="9679320" y="496692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6" name="TextBox 14"/>
          <p:cNvSpPr/>
          <p:nvPr/>
        </p:nvSpPr>
        <p:spPr>
          <a:xfrm>
            <a:off x="9679320" y="40266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7" name="TextBox 15"/>
          <p:cNvSpPr/>
          <p:nvPr/>
        </p:nvSpPr>
        <p:spPr>
          <a:xfrm>
            <a:off x="9679320" y="308628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8" name="TextBox 16"/>
          <p:cNvSpPr/>
          <p:nvPr/>
        </p:nvSpPr>
        <p:spPr>
          <a:xfrm>
            <a:off x="9679320" y="21459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9" name="TextBox 17"/>
          <p:cNvSpPr/>
          <p:nvPr/>
        </p:nvSpPr>
        <p:spPr>
          <a:xfrm>
            <a:off x="9679320" y="120600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0" name="TextBox 8"/>
          <p:cNvSpPr/>
          <p:nvPr/>
        </p:nvSpPr>
        <p:spPr>
          <a:xfrm>
            <a:off x="9793080" y="491040"/>
            <a:ext cx="201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19g x 15g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1" name="직사각형 29"/>
          <p:cNvSpPr/>
          <p:nvPr/>
        </p:nvSpPr>
        <p:spPr>
          <a:xfrm>
            <a:off x="0" y="318600"/>
            <a:ext cx="1503000" cy="415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2" name="직선 화살표 연결선 299"/>
          <p:cNvSpPr/>
          <p:nvPr/>
        </p:nvSpPr>
        <p:spPr>
          <a:xfrm>
            <a:off x="4475520" y="2903040"/>
            <a:ext cx="174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TextBox 345"/>
          <p:cNvSpPr/>
          <p:nvPr/>
        </p:nvSpPr>
        <p:spPr>
          <a:xfrm>
            <a:off x="4199400" y="2484360"/>
            <a:ext cx="25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94" name="그룹 8"/>
          <p:cNvGrpSpPr/>
          <p:nvPr/>
        </p:nvGrpSpPr>
        <p:grpSpPr>
          <a:xfrm>
            <a:off x="1951200" y="316800"/>
            <a:ext cx="1938600" cy="6363720"/>
            <a:chOff x="1951200" y="316800"/>
            <a:chExt cx="1938600" cy="6363720"/>
          </a:xfrm>
        </p:grpSpPr>
        <p:sp>
          <p:nvSpPr>
            <p:cNvPr id="995" name="직사각형 258"/>
            <p:cNvSpPr/>
            <p:nvPr/>
          </p:nvSpPr>
          <p:spPr>
            <a:xfrm>
              <a:off x="2055960" y="748800"/>
              <a:ext cx="1833840" cy="54604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6" name="직사각형 259"/>
            <p:cNvSpPr/>
            <p:nvPr/>
          </p:nvSpPr>
          <p:spPr>
            <a:xfrm>
              <a:off x="2128680" y="504684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7" name="직사각형 260"/>
            <p:cNvSpPr/>
            <p:nvPr/>
          </p:nvSpPr>
          <p:spPr>
            <a:xfrm>
              <a:off x="2412360" y="504684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8" name="직사각형 261"/>
            <p:cNvSpPr/>
            <p:nvPr/>
          </p:nvSpPr>
          <p:spPr>
            <a:xfrm>
              <a:off x="2689920" y="504684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9" name="직사각형 262"/>
            <p:cNvSpPr/>
            <p:nvPr/>
          </p:nvSpPr>
          <p:spPr>
            <a:xfrm>
              <a:off x="2973600" y="504684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0" name="직사각형 263"/>
            <p:cNvSpPr/>
            <p:nvPr/>
          </p:nvSpPr>
          <p:spPr>
            <a:xfrm>
              <a:off x="2128680" y="47628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1" name="직사각형 264"/>
            <p:cNvSpPr/>
            <p:nvPr/>
          </p:nvSpPr>
          <p:spPr>
            <a:xfrm>
              <a:off x="2412360" y="47628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2" name="직사각형 265"/>
            <p:cNvSpPr/>
            <p:nvPr/>
          </p:nvSpPr>
          <p:spPr>
            <a:xfrm>
              <a:off x="2689920" y="47628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3" name="직사각형 266"/>
            <p:cNvSpPr/>
            <p:nvPr/>
          </p:nvSpPr>
          <p:spPr>
            <a:xfrm>
              <a:off x="2973600" y="47628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4" name="직사각형 267"/>
            <p:cNvSpPr/>
            <p:nvPr/>
          </p:nvSpPr>
          <p:spPr>
            <a:xfrm>
              <a:off x="3251160" y="504684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5" name="직사각형 268"/>
            <p:cNvSpPr/>
            <p:nvPr/>
          </p:nvSpPr>
          <p:spPr>
            <a:xfrm>
              <a:off x="3534840" y="504684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6" name="직사각형 269"/>
            <p:cNvSpPr/>
            <p:nvPr/>
          </p:nvSpPr>
          <p:spPr>
            <a:xfrm>
              <a:off x="3251160" y="47628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직사각형 270"/>
            <p:cNvSpPr/>
            <p:nvPr/>
          </p:nvSpPr>
          <p:spPr>
            <a:xfrm>
              <a:off x="3534840" y="47628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8" name="직사각형 271"/>
            <p:cNvSpPr/>
            <p:nvPr/>
          </p:nvSpPr>
          <p:spPr>
            <a:xfrm>
              <a:off x="2128680" y="44791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9" name="직사각형 272"/>
            <p:cNvSpPr/>
            <p:nvPr/>
          </p:nvSpPr>
          <p:spPr>
            <a:xfrm>
              <a:off x="2412360" y="44791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0" name="직사각형 273"/>
            <p:cNvSpPr/>
            <p:nvPr/>
          </p:nvSpPr>
          <p:spPr>
            <a:xfrm>
              <a:off x="2689920" y="44791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직사각형 274"/>
            <p:cNvSpPr/>
            <p:nvPr/>
          </p:nvSpPr>
          <p:spPr>
            <a:xfrm>
              <a:off x="2973600" y="44791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2" name="직사각형 275"/>
            <p:cNvSpPr/>
            <p:nvPr/>
          </p:nvSpPr>
          <p:spPr>
            <a:xfrm>
              <a:off x="2128680" y="39117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직사각형 276"/>
            <p:cNvSpPr/>
            <p:nvPr/>
          </p:nvSpPr>
          <p:spPr>
            <a:xfrm>
              <a:off x="3251160" y="44791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" name="직사각형 277"/>
            <p:cNvSpPr/>
            <p:nvPr/>
          </p:nvSpPr>
          <p:spPr>
            <a:xfrm>
              <a:off x="3534840" y="44791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5" name="직사각형 278"/>
            <p:cNvSpPr/>
            <p:nvPr/>
          </p:nvSpPr>
          <p:spPr>
            <a:xfrm>
              <a:off x="2128680" y="137088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직사각형 279"/>
            <p:cNvSpPr/>
            <p:nvPr/>
          </p:nvSpPr>
          <p:spPr>
            <a:xfrm>
              <a:off x="2412360" y="137088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7" name="직사각형 280"/>
            <p:cNvSpPr/>
            <p:nvPr/>
          </p:nvSpPr>
          <p:spPr>
            <a:xfrm>
              <a:off x="2689920" y="137088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8" name="직사각형 281"/>
            <p:cNvSpPr/>
            <p:nvPr/>
          </p:nvSpPr>
          <p:spPr>
            <a:xfrm>
              <a:off x="2973600" y="137088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직사각형 282"/>
            <p:cNvSpPr/>
            <p:nvPr/>
          </p:nvSpPr>
          <p:spPr>
            <a:xfrm>
              <a:off x="3251160" y="137088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0" name="직사각형 283"/>
            <p:cNvSpPr/>
            <p:nvPr/>
          </p:nvSpPr>
          <p:spPr>
            <a:xfrm>
              <a:off x="3534840" y="137088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1" name="직사각형 284"/>
            <p:cNvSpPr/>
            <p:nvPr/>
          </p:nvSpPr>
          <p:spPr>
            <a:xfrm>
              <a:off x="2128680" y="108720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직사각형 285"/>
            <p:cNvSpPr/>
            <p:nvPr/>
          </p:nvSpPr>
          <p:spPr>
            <a:xfrm>
              <a:off x="2412360" y="108720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직사각형 286"/>
            <p:cNvSpPr/>
            <p:nvPr/>
          </p:nvSpPr>
          <p:spPr>
            <a:xfrm>
              <a:off x="2689920" y="108720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4" name="직사각형 287"/>
            <p:cNvSpPr/>
            <p:nvPr/>
          </p:nvSpPr>
          <p:spPr>
            <a:xfrm>
              <a:off x="2973600" y="108720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직사각형 288"/>
            <p:cNvSpPr/>
            <p:nvPr/>
          </p:nvSpPr>
          <p:spPr>
            <a:xfrm>
              <a:off x="2128680" y="80352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6" name="직사각형 289"/>
            <p:cNvSpPr/>
            <p:nvPr/>
          </p:nvSpPr>
          <p:spPr>
            <a:xfrm>
              <a:off x="2412360" y="80352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직사각형 290"/>
            <p:cNvSpPr/>
            <p:nvPr/>
          </p:nvSpPr>
          <p:spPr>
            <a:xfrm>
              <a:off x="2689920" y="80352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8" name="직사각형 291"/>
            <p:cNvSpPr/>
            <p:nvPr/>
          </p:nvSpPr>
          <p:spPr>
            <a:xfrm>
              <a:off x="2973600" y="80352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9" name="직사각형 292"/>
            <p:cNvSpPr/>
            <p:nvPr/>
          </p:nvSpPr>
          <p:spPr>
            <a:xfrm>
              <a:off x="3251160" y="108720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직사각형 293"/>
            <p:cNvSpPr/>
            <p:nvPr/>
          </p:nvSpPr>
          <p:spPr>
            <a:xfrm>
              <a:off x="3534840" y="108720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" name="직사각형 294"/>
            <p:cNvSpPr/>
            <p:nvPr/>
          </p:nvSpPr>
          <p:spPr>
            <a:xfrm>
              <a:off x="3251160" y="80352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직사각형 295"/>
            <p:cNvSpPr/>
            <p:nvPr/>
          </p:nvSpPr>
          <p:spPr>
            <a:xfrm>
              <a:off x="3534840" y="803520"/>
              <a:ext cx="282240" cy="28224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직사각형 300"/>
            <p:cNvSpPr/>
            <p:nvPr/>
          </p:nvSpPr>
          <p:spPr>
            <a:xfrm>
              <a:off x="2678400" y="741600"/>
              <a:ext cx="577080" cy="51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4" name="타원 301"/>
            <p:cNvSpPr/>
            <p:nvPr/>
          </p:nvSpPr>
          <p:spPr>
            <a:xfrm>
              <a:off x="2554200" y="587880"/>
              <a:ext cx="196200" cy="19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035" name="직사각형 302"/>
            <p:cNvSpPr/>
            <p:nvPr/>
          </p:nvSpPr>
          <p:spPr>
            <a:xfrm>
              <a:off x="2695680" y="39117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6" name="직사각형 303"/>
            <p:cNvSpPr/>
            <p:nvPr/>
          </p:nvSpPr>
          <p:spPr>
            <a:xfrm>
              <a:off x="3256920" y="39117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7" name="직사각형 304"/>
            <p:cNvSpPr/>
            <p:nvPr/>
          </p:nvSpPr>
          <p:spPr>
            <a:xfrm>
              <a:off x="2128680" y="279720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직사각형 305"/>
            <p:cNvSpPr/>
            <p:nvPr/>
          </p:nvSpPr>
          <p:spPr>
            <a:xfrm>
              <a:off x="2695680" y="279720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9" name="직사각형 306"/>
            <p:cNvSpPr/>
            <p:nvPr/>
          </p:nvSpPr>
          <p:spPr>
            <a:xfrm>
              <a:off x="3256920" y="279720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0" name="직사각형 307"/>
            <p:cNvSpPr/>
            <p:nvPr/>
          </p:nvSpPr>
          <p:spPr>
            <a:xfrm>
              <a:off x="2128680" y="22341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1" name="직사각형 308"/>
            <p:cNvSpPr/>
            <p:nvPr/>
          </p:nvSpPr>
          <p:spPr>
            <a:xfrm>
              <a:off x="2695680" y="22341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2" name="직사각형 309"/>
            <p:cNvSpPr/>
            <p:nvPr/>
          </p:nvSpPr>
          <p:spPr>
            <a:xfrm>
              <a:off x="3256920" y="22341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3" name="직사각형 310"/>
            <p:cNvSpPr/>
            <p:nvPr/>
          </p:nvSpPr>
          <p:spPr>
            <a:xfrm>
              <a:off x="2128680" y="16689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4" name="직사각형 311"/>
            <p:cNvSpPr/>
            <p:nvPr/>
          </p:nvSpPr>
          <p:spPr>
            <a:xfrm>
              <a:off x="2695680" y="16689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5" name="직사각형 312"/>
            <p:cNvSpPr/>
            <p:nvPr/>
          </p:nvSpPr>
          <p:spPr>
            <a:xfrm>
              <a:off x="3256920" y="166896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46" name="그룹 326"/>
            <p:cNvGrpSpPr/>
            <p:nvPr/>
          </p:nvGrpSpPr>
          <p:grpSpPr>
            <a:xfrm>
              <a:off x="1951200" y="2667240"/>
              <a:ext cx="325800" cy="252000"/>
              <a:chOff x="1951200" y="2667240"/>
              <a:chExt cx="325800" cy="252000"/>
            </a:xfrm>
          </p:grpSpPr>
          <p:sp>
            <p:nvSpPr>
              <p:cNvPr id="1047" name="타원 327"/>
              <p:cNvSpPr/>
              <p:nvPr/>
            </p:nvSpPr>
            <p:spPr>
              <a:xfrm>
                <a:off x="1990800" y="2667240"/>
                <a:ext cx="222480" cy="222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8" name="TextBox 328"/>
              <p:cNvSpPr/>
              <p:nvPr/>
            </p:nvSpPr>
            <p:spPr>
              <a:xfrm>
                <a:off x="1951200" y="26697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49" name="그룹 330"/>
            <p:cNvGrpSpPr/>
            <p:nvPr/>
          </p:nvGrpSpPr>
          <p:grpSpPr>
            <a:xfrm>
              <a:off x="1951200" y="2069280"/>
              <a:ext cx="325800" cy="251640"/>
              <a:chOff x="1951200" y="2069280"/>
              <a:chExt cx="325800" cy="251640"/>
            </a:xfrm>
          </p:grpSpPr>
          <p:sp>
            <p:nvSpPr>
              <p:cNvPr id="1050" name="타원 331"/>
              <p:cNvSpPr/>
              <p:nvPr/>
            </p:nvSpPr>
            <p:spPr>
              <a:xfrm>
                <a:off x="1990800" y="2069280"/>
                <a:ext cx="222480" cy="222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1" name="TextBox 332"/>
              <p:cNvSpPr/>
              <p:nvPr/>
            </p:nvSpPr>
            <p:spPr>
              <a:xfrm>
                <a:off x="1951200" y="207144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52" name="그룹 334"/>
            <p:cNvGrpSpPr/>
            <p:nvPr/>
          </p:nvGrpSpPr>
          <p:grpSpPr>
            <a:xfrm>
              <a:off x="1951200" y="1520640"/>
              <a:ext cx="325800" cy="251640"/>
              <a:chOff x="1951200" y="1520640"/>
              <a:chExt cx="325800" cy="251640"/>
            </a:xfrm>
          </p:grpSpPr>
          <p:sp>
            <p:nvSpPr>
              <p:cNvPr id="1053" name="타원 335"/>
              <p:cNvSpPr/>
              <p:nvPr/>
            </p:nvSpPr>
            <p:spPr>
              <a:xfrm>
                <a:off x="1990800" y="1520640"/>
                <a:ext cx="222480" cy="222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4" name="TextBox 336"/>
              <p:cNvSpPr/>
              <p:nvPr/>
            </p:nvSpPr>
            <p:spPr>
              <a:xfrm>
                <a:off x="19512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055" name="직사각형 337"/>
            <p:cNvSpPr/>
            <p:nvPr/>
          </p:nvSpPr>
          <p:spPr>
            <a:xfrm>
              <a:off x="2827800" y="1661760"/>
              <a:ext cx="282240" cy="28224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56" name="그룹 339"/>
            <p:cNvGrpSpPr/>
            <p:nvPr/>
          </p:nvGrpSpPr>
          <p:grpSpPr>
            <a:xfrm>
              <a:off x="2642400" y="1520640"/>
              <a:ext cx="325800" cy="251640"/>
              <a:chOff x="2642400" y="1520640"/>
              <a:chExt cx="325800" cy="251640"/>
            </a:xfrm>
          </p:grpSpPr>
          <p:sp>
            <p:nvSpPr>
              <p:cNvPr id="1057" name="타원 340"/>
              <p:cNvSpPr/>
              <p:nvPr/>
            </p:nvSpPr>
            <p:spPr>
              <a:xfrm>
                <a:off x="2682360" y="1520640"/>
                <a:ext cx="222480" cy="222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8" name="TextBox 341"/>
              <p:cNvSpPr/>
              <p:nvPr/>
            </p:nvSpPr>
            <p:spPr>
              <a:xfrm>
                <a:off x="26424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059" name="직사각형 259"/>
            <p:cNvSpPr/>
            <p:nvPr/>
          </p:nvSpPr>
          <p:spPr>
            <a:xfrm>
              <a:off x="2128680" y="58914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0" name="직사각형 260"/>
            <p:cNvSpPr/>
            <p:nvPr/>
          </p:nvSpPr>
          <p:spPr>
            <a:xfrm>
              <a:off x="2412360" y="58914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1" name="직사각형 261"/>
            <p:cNvSpPr/>
            <p:nvPr/>
          </p:nvSpPr>
          <p:spPr>
            <a:xfrm>
              <a:off x="2689920" y="58914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2" name="직사각형 262"/>
            <p:cNvSpPr/>
            <p:nvPr/>
          </p:nvSpPr>
          <p:spPr>
            <a:xfrm>
              <a:off x="2973600" y="58914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3" name="직사각형 263"/>
            <p:cNvSpPr/>
            <p:nvPr/>
          </p:nvSpPr>
          <p:spPr>
            <a:xfrm>
              <a:off x="2128680" y="56077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직사각형 264"/>
            <p:cNvSpPr/>
            <p:nvPr/>
          </p:nvSpPr>
          <p:spPr>
            <a:xfrm>
              <a:off x="2412360" y="56077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5" name="직사각형 265"/>
            <p:cNvSpPr/>
            <p:nvPr/>
          </p:nvSpPr>
          <p:spPr>
            <a:xfrm>
              <a:off x="2689920" y="56077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6" name="직사각형 266"/>
            <p:cNvSpPr/>
            <p:nvPr/>
          </p:nvSpPr>
          <p:spPr>
            <a:xfrm>
              <a:off x="2973600" y="56077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직사각형 267"/>
            <p:cNvSpPr/>
            <p:nvPr/>
          </p:nvSpPr>
          <p:spPr>
            <a:xfrm>
              <a:off x="3251160" y="58914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8" name="직사각형 268"/>
            <p:cNvSpPr/>
            <p:nvPr/>
          </p:nvSpPr>
          <p:spPr>
            <a:xfrm>
              <a:off x="3534840" y="589140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9" name="직사각형 269"/>
            <p:cNvSpPr/>
            <p:nvPr/>
          </p:nvSpPr>
          <p:spPr>
            <a:xfrm>
              <a:off x="3251160" y="56077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0" name="직사각형 270"/>
            <p:cNvSpPr/>
            <p:nvPr/>
          </p:nvSpPr>
          <p:spPr>
            <a:xfrm>
              <a:off x="3534840" y="560772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1" name="직사각형 271"/>
            <p:cNvSpPr/>
            <p:nvPr/>
          </p:nvSpPr>
          <p:spPr>
            <a:xfrm>
              <a:off x="2128680" y="532368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2" name="직사각형 272"/>
            <p:cNvSpPr/>
            <p:nvPr/>
          </p:nvSpPr>
          <p:spPr>
            <a:xfrm>
              <a:off x="2412360" y="532368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3" name="직사각형 273"/>
            <p:cNvSpPr/>
            <p:nvPr/>
          </p:nvSpPr>
          <p:spPr>
            <a:xfrm>
              <a:off x="2689920" y="532368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4" name="직사각형 274"/>
            <p:cNvSpPr/>
            <p:nvPr/>
          </p:nvSpPr>
          <p:spPr>
            <a:xfrm>
              <a:off x="2973600" y="532368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5" name="직사각형 276"/>
            <p:cNvSpPr/>
            <p:nvPr/>
          </p:nvSpPr>
          <p:spPr>
            <a:xfrm>
              <a:off x="3251160" y="532368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6" name="직사각형 277"/>
            <p:cNvSpPr/>
            <p:nvPr/>
          </p:nvSpPr>
          <p:spPr>
            <a:xfrm>
              <a:off x="3534840" y="5323680"/>
              <a:ext cx="282240" cy="282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7" name="직사각형 304"/>
            <p:cNvSpPr/>
            <p:nvPr/>
          </p:nvSpPr>
          <p:spPr>
            <a:xfrm>
              <a:off x="2128680" y="335340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8" name="직사각형 305"/>
            <p:cNvSpPr/>
            <p:nvPr/>
          </p:nvSpPr>
          <p:spPr>
            <a:xfrm>
              <a:off x="2695680" y="335340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9" name="직사각형 306"/>
            <p:cNvSpPr/>
            <p:nvPr/>
          </p:nvSpPr>
          <p:spPr>
            <a:xfrm>
              <a:off x="3256920" y="3353400"/>
              <a:ext cx="565920" cy="565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80" name="그룹 323"/>
            <p:cNvGrpSpPr/>
            <p:nvPr/>
          </p:nvGrpSpPr>
          <p:grpSpPr>
            <a:xfrm>
              <a:off x="1951200" y="3805200"/>
              <a:ext cx="325800" cy="251280"/>
              <a:chOff x="1951200" y="3805200"/>
              <a:chExt cx="325800" cy="251280"/>
            </a:xfrm>
          </p:grpSpPr>
          <p:sp>
            <p:nvSpPr>
              <p:cNvPr id="1081" name="타원 324"/>
              <p:cNvSpPr/>
              <p:nvPr/>
            </p:nvSpPr>
            <p:spPr>
              <a:xfrm>
                <a:off x="1990800" y="3805200"/>
                <a:ext cx="222480" cy="222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2" name="TextBox 325"/>
              <p:cNvSpPr/>
              <p:nvPr/>
            </p:nvSpPr>
            <p:spPr>
              <a:xfrm>
                <a:off x="1951200" y="38070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83" name="그룹 323"/>
            <p:cNvGrpSpPr/>
            <p:nvPr/>
          </p:nvGrpSpPr>
          <p:grpSpPr>
            <a:xfrm>
              <a:off x="1951200" y="3248640"/>
              <a:ext cx="325800" cy="251640"/>
              <a:chOff x="1951200" y="3248640"/>
              <a:chExt cx="325800" cy="251640"/>
            </a:xfrm>
          </p:grpSpPr>
          <p:sp>
            <p:nvSpPr>
              <p:cNvPr id="1084" name="타원 324"/>
              <p:cNvSpPr/>
              <p:nvPr/>
            </p:nvSpPr>
            <p:spPr>
              <a:xfrm>
                <a:off x="1990800" y="3248640"/>
                <a:ext cx="222480" cy="222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5" name="TextBox 325"/>
              <p:cNvSpPr/>
              <p:nvPr/>
            </p:nvSpPr>
            <p:spPr>
              <a:xfrm>
                <a:off x="1951200" y="3250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86" name="그룹 4"/>
            <p:cNvGrpSpPr/>
            <p:nvPr/>
          </p:nvGrpSpPr>
          <p:grpSpPr>
            <a:xfrm>
              <a:off x="2583000" y="5993280"/>
              <a:ext cx="672840" cy="687240"/>
              <a:chOff x="2583000" y="5993280"/>
              <a:chExt cx="672840" cy="687240"/>
            </a:xfrm>
          </p:grpSpPr>
          <p:sp>
            <p:nvSpPr>
              <p:cNvPr id="1087" name="직사각형 296"/>
              <p:cNvSpPr/>
              <p:nvPr/>
            </p:nvSpPr>
            <p:spPr>
              <a:xfrm>
                <a:off x="2678760" y="6184080"/>
                <a:ext cx="577080" cy="514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8" name="타원 297"/>
              <p:cNvSpPr/>
              <p:nvPr/>
            </p:nvSpPr>
            <p:spPr>
              <a:xfrm>
                <a:off x="2583000" y="5993280"/>
                <a:ext cx="196200" cy="19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sp>
            <p:nvSpPr>
              <p:cNvPr id="1089" name="직선 화살표 연결선 298"/>
              <p:cNvSpPr/>
              <p:nvPr/>
            </p:nvSpPr>
            <p:spPr>
              <a:xfrm flipV="1">
                <a:off x="2973960" y="6326280"/>
                <a:ext cx="360" cy="353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90" name="직선 화살표 연결선 194"/>
            <p:cNvSpPr/>
            <p:nvPr/>
          </p:nvSpPr>
          <p:spPr>
            <a:xfrm flipV="1">
              <a:off x="2972880" y="316800"/>
              <a:ext cx="360" cy="346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1" name="직사각형 258"/>
          <p:cNvSpPr/>
          <p:nvPr/>
        </p:nvSpPr>
        <p:spPr>
          <a:xfrm>
            <a:off x="6744960" y="748800"/>
            <a:ext cx="1833840" cy="546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59"/>
          <p:cNvSpPr/>
          <p:nvPr/>
        </p:nvSpPr>
        <p:spPr>
          <a:xfrm>
            <a:off x="6817680" y="504684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60"/>
          <p:cNvSpPr/>
          <p:nvPr/>
        </p:nvSpPr>
        <p:spPr>
          <a:xfrm>
            <a:off x="7101360" y="504684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61"/>
          <p:cNvSpPr/>
          <p:nvPr/>
        </p:nvSpPr>
        <p:spPr>
          <a:xfrm>
            <a:off x="7378560" y="504684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직사각형 262"/>
          <p:cNvSpPr/>
          <p:nvPr/>
        </p:nvSpPr>
        <p:spPr>
          <a:xfrm>
            <a:off x="7662600" y="504684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직사각형 263"/>
          <p:cNvSpPr/>
          <p:nvPr/>
        </p:nvSpPr>
        <p:spPr>
          <a:xfrm>
            <a:off x="6817680" y="47628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직사각형 264"/>
          <p:cNvSpPr/>
          <p:nvPr/>
        </p:nvSpPr>
        <p:spPr>
          <a:xfrm>
            <a:off x="7101360" y="47628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직사각형 265"/>
          <p:cNvSpPr/>
          <p:nvPr/>
        </p:nvSpPr>
        <p:spPr>
          <a:xfrm>
            <a:off x="7378560" y="47628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직사각형 266"/>
          <p:cNvSpPr/>
          <p:nvPr/>
        </p:nvSpPr>
        <p:spPr>
          <a:xfrm>
            <a:off x="7662600" y="47628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직사각형 267"/>
          <p:cNvSpPr/>
          <p:nvPr/>
        </p:nvSpPr>
        <p:spPr>
          <a:xfrm>
            <a:off x="7939800" y="504684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직사각형 268"/>
          <p:cNvSpPr/>
          <p:nvPr/>
        </p:nvSpPr>
        <p:spPr>
          <a:xfrm>
            <a:off x="8223840" y="504684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직사각형 269"/>
          <p:cNvSpPr/>
          <p:nvPr/>
        </p:nvSpPr>
        <p:spPr>
          <a:xfrm>
            <a:off x="7939800" y="47628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직사각형 270"/>
          <p:cNvSpPr/>
          <p:nvPr/>
        </p:nvSpPr>
        <p:spPr>
          <a:xfrm>
            <a:off x="8223840" y="47628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271"/>
          <p:cNvSpPr/>
          <p:nvPr/>
        </p:nvSpPr>
        <p:spPr>
          <a:xfrm>
            <a:off x="6817680" y="44791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272"/>
          <p:cNvSpPr/>
          <p:nvPr/>
        </p:nvSpPr>
        <p:spPr>
          <a:xfrm>
            <a:off x="7101360" y="44791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273"/>
          <p:cNvSpPr/>
          <p:nvPr/>
        </p:nvSpPr>
        <p:spPr>
          <a:xfrm>
            <a:off x="7378560" y="44791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274"/>
          <p:cNvSpPr/>
          <p:nvPr/>
        </p:nvSpPr>
        <p:spPr>
          <a:xfrm>
            <a:off x="7662600" y="44791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275"/>
          <p:cNvSpPr/>
          <p:nvPr/>
        </p:nvSpPr>
        <p:spPr>
          <a:xfrm>
            <a:off x="6817680" y="3911760"/>
            <a:ext cx="565920" cy="56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276"/>
          <p:cNvSpPr/>
          <p:nvPr/>
        </p:nvSpPr>
        <p:spPr>
          <a:xfrm>
            <a:off x="7939800" y="44791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277"/>
          <p:cNvSpPr/>
          <p:nvPr/>
        </p:nvSpPr>
        <p:spPr>
          <a:xfrm>
            <a:off x="8223840" y="44791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278"/>
          <p:cNvSpPr/>
          <p:nvPr/>
        </p:nvSpPr>
        <p:spPr>
          <a:xfrm>
            <a:off x="6817680" y="137088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279"/>
          <p:cNvSpPr/>
          <p:nvPr/>
        </p:nvSpPr>
        <p:spPr>
          <a:xfrm>
            <a:off x="7101360" y="137088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280"/>
          <p:cNvSpPr/>
          <p:nvPr/>
        </p:nvSpPr>
        <p:spPr>
          <a:xfrm>
            <a:off x="7378560" y="137088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281"/>
          <p:cNvSpPr/>
          <p:nvPr/>
        </p:nvSpPr>
        <p:spPr>
          <a:xfrm>
            <a:off x="7662600" y="137088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282"/>
          <p:cNvSpPr/>
          <p:nvPr/>
        </p:nvSpPr>
        <p:spPr>
          <a:xfrm>
            <a:off x="7939800" y="137088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283"/>
          <p:cNvSpPr/>
          <p:nvPr/>
        </p:nvSpPr>
        <p:spPr>
          <a:xfrm>
            <a:off x="8223840" y="137088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284"/>
          <p:cNvSpPr/>
          <p:nvPr/>
        </p:nvSpPr>
        <p:spPr>
          <a:xfrm>
            <a:off x="6817680" y="108720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285"/>
          <p:cNvSpPr/>
          <p:nvPr/>
        </p:nvSpPr>
        <p:spPr>
          <a:xfrm>
            <a:off x="7101360" y="108720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286"/>
          <p:cNvSpPr/>
          <p:nvPr/>
        </p:nvSpPr>
        <p:spPr>
          <a:xfrm>
            <a:off x="7378560" y="108720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287"/>
          <p:cNvSpPr/>
          <p:nvPr/>
        </p:nvSpPr>
        <p:spPr>
          <a:xfrm>
            <a:off x="7662600" y="108720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288"/>
          <p:cNvSpPr/>
          <p:nvPr/>
        </p:nvSpPr>
        <p:spPr>
          <a:xfrm>
            <a:off x="6817680" y="80352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289"/>
          <p:cNvSpPr/>
          <p:nvPr/>
        </p:nvSpPr>
        <p:spPr>
          <a:xfrm>
            <a:off x="7101360" y="80352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290"/>
          <p:cNvSpPr/>
          <p:nvPr/>
        </p:nvSpPr>
        <p:spPr>
          <a:xfrm>
            <a:off x="7378560" y="80352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291"/>
          <p:cNvSpPr/>
          <p:nvPr/>
        </p:nvSpPr>
        <p:spPr>
          <a:xfrm>
            <a:off x="7662600" y="80352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292"/>
          <p:cNvSpPr/>
          <p:nvPr/>
        </p:nvSpPr>
        <p:spPr>
          <a:xfrm>
            <a:off x="7939800" y="108720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293"/>
          <p:cNvSpPr/>
          <p:nvPr/>
        </p:nvSpPr>
        <p:spPr>
          <a:xfrm>
            <a:off x="8223840" y="108720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294"/>
          <p:cNvSpPr/>
          <p:nvPr/>
        </p:nvSpPr>
        <p:spPr>
          <a:xfrm>
            <a:off x="7939800" y="80352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295"/>
          <p:cNvSpPr/>
          <p:nvPr/>
        </p:nvSpPr>
        <p:spPr>
          <a:xfrm>
            <a:off x="8223840" y="803520"/>
            <a:ext cx="282240" cy="2822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300"/>
          <p:cNvSpPr/>
          <p:nvPr/>
        </p:nvSpPr>
        <p:spPr>
          <a:xfrm>
            <a:off x="7367400" y="741600"/>
            <a:ext cx="577080" cy="51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타원 301"/>
          <p:cNvSpPr/>
          <p:nvPr/>
        </p:nvSpPr>
        <p:spPr>
          <a:xfrm>
            <a:off x="7243200" y="587880"/>
            <a:ext cx="196200" cy="1962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131" name="직사각형 302"/>
          <p:cNvSpPr/>
          <p:nvPr/>
        </p:nvSpPr>
        <p:spPr>
          <a:xfrm>
            <a:off x="7384680" y="3911760"/>
            <a:ext cx="565920" cy="56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303"/>
          <p:cNvSpPr/>
          <p:nvPr/>
        </p:nvSpPr>
        <p:spPr>
          <a:xfrm>
            <a:off x="7945920" y="3911760"/>
            <a:ext cx="565920" cy="56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304"/>
          <p:cNvSpPr/>
          <p:nvPr/>
        </p:nvSpPr>
        <p:spPr>
          <a:xfrm>
            <a:off x="6817680" y="2797200"/>
            <a:ext cx="565920" cy="565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305"/>
          <p:cNvSpPr/>
          <p:nvPr/>
        </p:nvSpPr>
        <p:spPr>
          <a:xfrm>
            <a:off x="7384680" y="2797200"/>
            <a:ext cx="565920" cy="565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306"/>
          <p:cNvSpPr/>
          <p:nvPr/>
        </p:nvSpPr>
        <p:spPr>
          <a:xfrm>
            <a:off x="7945920" y="2797200"/>
            <a:ext cx="565920" cy="5659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307"/>
          <p:cNvSpPr/>
          <p:nvPr/>
        </p:nvSpPr>
        <p:spPr>
          <a:xfrm>
            <a:off x="6817680" y="2234160"/>
            <a:ext cx="565920" cy="565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308"/>
          <p:cNvSpPr/>
          <p:nvPr/>
        </p:nvSpPr>
        <p:spPr>
          <a:xfrm>
            <a:off x="7384680" y="2234160"/>
            <a:ext cx="565920" cy="565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309"/>
          <p:cNvSpPr/>
          <p:nvPr/>
        </p:nvSpPr>
        <p:spPr>
          <a:xfrm>
            <a:off x="7945920" y="2234160"/>
            <a:ext cx="565920" cy="565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310"/>
          <p:cNvSpPr/>
          <p:nvPr/>
        </p:nvSpPr>
        <p:spPr>
          <a:xfrm>
            <a:off x="6817680" y="1668960"/>
            <a:ext cx="565920" cy="565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311"/>
          <p:cNvSpPr/>
          <p:nvPr/>
        </p:nvSpPr>
        <p:spPr>
          <a:xfrm>
            <a:off x="7384680" y="1668960"/>
            <a:ext cx="565920" cy="565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312"/>
          <p:cNvSpPr/>
          <p:nvPr/>
        </p:nvSpPr>
        <p:spPr>
          <a:xfrm>
            <a:off x="7945920" y="1668960"/>
            <a:ext cx="565920" cy="5659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2" name="그룹 326"/>
          <p:cNvGrpSpPr/>
          <p:nvPr/>
        </p:nvGrpSpPr>
        <p:grpSpPr>
          <a:xfrm>
            <a:off x="6639840" y="2667240"/>
            <a:ext cx="325800" cy="252000"/>
            <a:chOff x="6639840" y="2667240"/>
            <a:chExt cx="325800" cy="252000"/>
          </a:xfrm>
        </p:grpSpPr>
        <p:sp>
          <p:nvSpPr>
            <p:cNvPr id="1143" name="타원 327"/>
            <p:cNvSpPr/>
            <p:nvPr/>
          </p:nvSpPr>
          <p:spPr>
            <a:xfrm>
              <a:off x="6679800" y="2667240"/>
              <a:ext cx="222480" cy="222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4" name="TextBox 328"/>
            <p:cNvSpPr/>
            <p:nvPr/>
          </p:nvSpPr>
          <p:spPr>
            <a:xfrm>
              <a:off x="6639840" y="2669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45" name="그룹 330"/>
          <p:cNvGrpSpPr/>
          <p:nvPr/>
        </p:nvGrpSpPr>
        <p:grpSpPr>
          <a:xfrm>
            <a:off x="6639840" y="2069280"/>
            <a:ext cx="325800" cy="251640"/>
            <a:chOff x="6639840" y="2069280"/>
            <a:chExt cx="325800" cy="251640"/>
          </a:xfrm>
        </p:grpSpPr>
        <p:sp>
          <p:nvSpPr>
            <p:cNvPr id="1146" name="타원 331"/>
            <p:cNvSpPr/>
            <p:nvPr/>
          </p:nvSpPr>
          <p:spPr>
            <a:xfrm>
              <a:off x="6679800" y="2069280"/>
              <a:ext cx="222480" cy="222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7" name="TextBox 332"/>
            <p:cNvSpPr/>
            <p:nvPr/>
          </p:nvSpPr>
          <p:spPr>
            <a:xfrm>
              <a:off x="6639840" y="20714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48" name="그룹 334"/>
          <p:cNvGrpSpPr/>
          <p:nvPr/>
        </p:nvGrpSpPr>
        <p:grpSpPr>
          <a:xfrm>
            <a:off x="6639840" y="1520640"/>
            <a:ext cx="325800" cy="251640"/>
            <a:chOff x="6639840" y="1520640"/>
            <a:chExt cx="325800" cy="251640"/>
          </a:xfrm>
        </p:grpSpPr>
        <p:sp>
          <p:nvSpPr>
            <p:cNvPr id="1149" name="타원 335"/>
            <p:cNvSpPr/>
            <p:nvPr/>
          </p:nvSpPr>
          <p:spPr>
            <a:xfrm>
              <a:off x="6679800" y="1520640"/>
              <a:ext cx="222480" cy="222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0" name="TextBox 336"/>
            <p:cNvSpPr/>
            <p:nvPr/>
          </p:nvSpPr>
          <p:spPr>
            <a:xfrm>
              <a:off x="663984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151" name="직사각형 337"/>
          <p:cNvSpPr/>
          <p:nvPr/>
        </p:nvSpPr>
        <p:spPr>
          <a:xfrm>
            <a:off x="7516800" y="1661760"/>
            <a:ext cx="282240" cy="28224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2" name="그룹 339"/>
          <p:cNvGrpSpPr/>
          <p:nvPr/>
        </p:nvGrpSpPr>
        <p:grpSpPr>
          <a:xfrm>
            <a:off x="7331400" y="1520640"/>
            <a:ext cx="325800" cy="251640"/>
            <a:chOff x="7331400" y="1520640"/>
            <a:chExt cx="325800" cy="251640"/>
          </a:xfrm>
        </p:grpSpPr>
        <p:sp>
          <p:nvSpPr>
            <p:cNvPr id="1153" name="타원 340"/>
            <p:cNvSpPr/>
            <p:nvPr/>
          </p:nvSpPr>
          <p:spPr>
            <a:xfrm>
              <a:off x="7371360" y="1520640"/>
              <a:ext cx="222480" cy="222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4" name="TextBox 341"/>
            <p:cNvSpPr/>
            <p:nvPr/>
          </p:nvSpPr>
          <p:spPr>
            <a:xfrm>
              <a:off x="733140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155" name="직사각형 259"/>
          <p:cNvSpPr/>
          <p:nvPr/>
        </p:nvSpPr>
        <p:spPr>
          <a:xfrm>
            <a:off x="6817680" y="58914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260"/>
          <p:cNvSpPr/>
          <p:nvPr/>
        </p:nvSpPr>
        <p:spPr>
          <a:xfrm>
            <a:off x="7101360" y="58914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261"/>
          <p:cNvSpPr/>
          <p:nvPr/>
        </p:nvSpPr>
        <p:spPr>
          <a:xfrm>
            <a:off x="7378560" y="58914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262"/>
          <p:cNvSpPr/>
          <p:nvPr/>
        </p:nvSpPr>
        <p:spPr>
          <a:xfrm>
            <a:off x="7662600" y="58914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263"/>
          <p:cNvSpPr/>
          <p:nvPr/>
        </p:nvSpPr>
        <p:spPr>
          <a:xfrm>
            <a:off x="6817680" y="56077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264"/>
          <p:cNvSpPr/>
          <p:nvPr/>
        </p:nvSpPr>
        <p:spPr>
          <a:xfrm>
            <a:off x="7101360" y="56077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265"/>
          <p:cNvSpPr/>
          <p:nvPr/>
        </p:nvSpPr>
        <p:spPr>
          <a:xfrm>
            <a:off x="7378560" y="56077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266"/>
          <p:cNvSpPr/>
          <p:nvPr/>
        </p:nvSpPr>
        <p:spPr>
          <a:xfrm>
            <a:off x="7662600" y="56077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267"/>
          <p:cNvSpPr/>
          <p:nvPr/>
        </p:nvSpPr>
        <p:spPr>
          <a:xfrm>
            <a:off x="7939800" y="58914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268"/>
          <p:cNvSpPr/>
          <p:nvPr/>
        </p:nvSpPr>
        <p:spPr>
          <a:xfrm>
            <a:off x="8223840" y="589140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269"/>
          <p:cNvSpPr/>
          <p:nvPr/>
        </p:nvSpPr>
        <p:spPr>
          <a:xfrm>
            <a:off x="7939800" y="56077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270"/>
          <p:cNvSpPr/>
          <p:nvPr/>
        </p:nvSpPr>
        <p:spPr>
          <a:xfrm>
            <a:off x="8223840" y="560772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271"/>
          <p:cNvSpPr/>
          <p:nvPr/>
        </p:nvSpPr>
        <p:spPr>
          <a:xfrm>
            <a:off x="6817680" y="532368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272"/>
          <p:cNvSpPr/>
          <p:nvPr/>
        </p:nvSpPr>
        <p:spPr>
          <a:xfrm>
            <a:off x="7101360" y="532368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273"/>
          <p:cNvSpPr/>
          <p:nvPr/>
        </p:nvSpPr>
        <p:spPr>
          <a:xfrm>
            <a:off x="7378560" y="532368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274"/>
          <p:cNvSpPr/>
          <p:nvPr/>
        </p:nvSpPr>
        <p:spPr>
          <a:xfrm>
            <a:off x="7662600" y="532368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276"/>
          <p:cNvSpPr/>
          <p:nvPr/>
        </p:nvSpPr>
        <p:spPr>
          <a:xfrm>
            <a:off x="7939800" y="532368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277"/>
          <p:cNvSpPr/>
          <p:nvPr/>
        </p:nvSpPr>
        <p:spPr>
          <a:xfrm>
            <a:off x="8223840" y="5323680"/>
            <a:ext cx="282240" cy="28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304"/>
          <p:cNvSpPr/>
          <p:nvPr/>
        </p:nvSpPr>
        <p:spPr>
          <a:xfrm>
            <a:off x="6817680" y="3353400"/>
            <a:ext cx="565920" cy="565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305"/>
          <p:cNvSpPr/>
          <p:nvPr/>
        </p:nvSpPr>
        <p:spPr>
          <a:xfrm>
            <a:off x="7384680" y="3353400"/>
            <a:ext cx="565920" cy="565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306"/>
          <p:cNvSpPr/>
          <p:nvPr/>
        </p:nvSpPr>
        <p:spPr>
          <a:xfrm>
            <a:off x="7945920" y="3353400"/>
            <a:ext cx="565920" cy="56592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6" name="그룹 323"/>
          <p:cNvGrpSpPr/>
          <p:nvPr/>
        </p:nvGrpSpPr>
        <p:grpSpPr>
          <a:xfrm>
            <a:off x="6639840" y="3805200"/>
            <a:ext cx="325800" cy="251280"/>
            <a:chOff x="6639840" y="3805200"/>
            <a:chExt cx="325800" cy="251280"/>
          </a:xfrm>
        </p:grpSpPr>
        <p:sp>
          <p:nvSpPr>
            <p:cNvPr id="1177" name="타원 324"/>
            <p:cNvSpPr/>
            <p:nvPr/>
          </p:nvSpPr>
          <p:spPr>
            <a:xfrm>
              <a:off x="6679800" y="3805200"/>
              <a:ext cx="222480" cy="222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8" name="TextBox 325"/>
            <p:cNvSpPr/>
            <p:nvPr/>
          </p:nvSpPr>
          <p:spPr>
            <a:xfrm>
              <a:off x="6639840" y="38070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79" name="그룹 323"/>
          <p:cNvGrpSpPr/>
          <p:nvPr/>
        </p:nvGrpSpPr>
        <p:grpSpPr>
          <a:xfrm>
            <a:off x="6639840" y="3248640"/>
            <a:ext cx="325800" cy="251640"/>
            <a:chOff x="6639840" y="3248640"/>
            <a:chExt cx="325800" cy="251640"/>
          </a:xfrm>
        </p:grpSpPr>
        <p:sp>
          <p:nvSpPr>
            <p:cNvPr id="1180" name="타원 324"/>
            <p:cNvSpPr/>
            <p:nvPr/>
          </p:nvSpPr>
          <p:spPr>
            <a:xfrm>
              <a:off x="6679800" y="3248640"/>
              <a:ext cx="222480" cy="2224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1" name="TextBox 325"/>
            <p:cNvSpPr/>
            <p:nvPr/>
          </p:nvSpPr>
          <p:spPr>
            <a:xfrm>
              <a:off x="6639840" y="3250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82" name="그룹 376"/>
          <p:cNvGrpSpPr/>
          <p:nvPr/>
        </p:nvGrpSpPr>
        <p:grpSpPr>
          <a:xfrm>
            <a:off x="7272000" y="5993280"/>
            <a:ext cx="672840" cy="687240"/>
            <a:chOff x="7272000" y="5993280"/>
            <a:chExt cx="672840" cy="687240"/>
          </a:xfrm>
        </p:grpSpPr>
        <p:sp>
          <p:nvSpPr>
            <p:cNvPr id="1183" name="직사각형 296"/>
            <p:cNvSpPr/>
            <p:nvPr/>
          </p:nvSpPr>
          <p:spPr>
            <a:xfrm>
              <a:off x="7367760" y="6184080"/>
              <a:ext cx="577080" cy="51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4" name="타원 297"/>
            <p:cNvSpPr/>
            <p:nvPr/>
          </p:nvSpPr>
          <p:spPr>
            <a:xfrm>
              <a:off x="7272000" y="5993280"/>
              <a:ext cx="196200" cy="19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185" name="직선 화살표 연결선 298"/>
            <p:cNvSpPr/>
            <p:nvPr/>
          </p:nvSpPr>
          <p:spPr>
            <a:xfrm flipV="1">
              <a:off x="7662960" y="6326280"/>
              <a:ext cx="360" cy="35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86" name="직선 화살표 연결선 377"/>
          <p:cNvSpPr/>
          <p:nvPr/>
        </p:nvSpPr>
        <p:spPr>
          <a:xfrm flipV="1">
            <a:off x="7661880" y="316800"/>
            <a:ext cx="360" cy="34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Application>LibreOffice/7.3.4.2$Linux_X86_64 LibreOffice_project/30$Build-2</Application>
  <AppVersion>15.0000</AppVersion>
  <Words>1699</Words>
  <Paragraphs>670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2022-04-14T06:34:29Z</dcterms:created>
  <dc:creator>윤지성</dc:creator>
  <dc:description/>
  <dc:language>en-US</dc:language>
  <cp:lastModifiedBy/>
  <dcterms:modified xsi:type="dcterms:W3CDTF">2022-08-23T21:58:02Z</dcterms:modified>
  <cp:revision>148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29</vt:i4>
  </property>
</Properties>
</file>