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8" r:id="rId14"/>
    <p:sldId id="270" r:id="rId15"/>
    <p:sldId id="275" r:id="rId16"/>
    <p:sldId id="272" r:id="rId17"/>
    <p:sldId id="274" r:id="rId18"/>
    <p:sldId id="278" r:id="rId19"/>
    <p:sldId id="279" r:id="rId20"/>
    <p:sldId id="281" r:id="rId21"/>
    <p:sldId id="280" r:id="rId22"/>
    <p:sldId id="282" r:id="rId23"/>
    <p:sldId id="285" r:id="rId24"/>
    <p:sldId id="286" r:id="rId25"/>
    <p:sldId id="288" r:id="rId26"/>
    <p:sldId id="287" r:id="rId27"/>
    <p:sldId id="289" r:id="rId2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6FF"/>
    <a:srgbClr val="CCFFFF"/>
    <a:srgbClr val="FFFFCC"/>
    <a:srgbClr val="FF9900"/>
    <a:srgbClr val="33CCCC"/>
    <a:srgbClr val="9966FF"/>
    <a:srgbClr val="CC66FF"/>
    <a:srgbClr val="FF7C80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14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1740184" y="1020600"/>
            <a:ext cx="6748885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182082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229386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275610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322914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182082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229386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275610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322914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369174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416442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369174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416442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182082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229386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275610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322914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182082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229386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275610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322914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369174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416442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369174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416442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182082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229386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275610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322914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369174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416442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182082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229386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275610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322914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182082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229386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275610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322914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369174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416442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369174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416442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182082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229386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275610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322914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182082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229386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275610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322914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369174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416442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369174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416442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182082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229386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275610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322914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369174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416442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5FF32C-FAA8-8955-577B-6C905633C937}"/>
              </a:ext>
            </a:extLst>
          </p:cNvPr>
          <p:cNvGrpSpPr/>
          <p:nvPr/>
        </p:nvGrpSpPr>
        <p:grpSpPr>
          <a:xfrm>
            <a:off x="2656025" y="5602860"/>
            <a:ext cx="1034640" cy="759600"/>
            <a:chOff x="2656025" y="5609520"/>
            <a:chExt cx="1034640" cy="759600"/>
          </a:xfrm>
        </p:grpSpPr>
        <p:sp>
          <p:nvSpPr>
            <p:cNvPr id="1006" name="직사각형 190"/>
            <p:cNvSpPr/>
            <p:nvPr/>
          </p:nvSpPr>
          <p:spPr>
            <a:xfrm>
              <a:off x="2756105" y="5817600"/>
              <a:ext cx="934560" cy="8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타원 191"/>
            <p:cNvSpPr/>
            <p:nvPr/>
          </p:nvSpPr>
          <p:spPr>
            <a:xfrm>
              <a:off x="2656025" y="5609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008" name="직선 화살표 연결선 192"/>
            <p:cNvSpPr/>
            <p:nvPr/>
          </p:nvSpPr>
          <p:spPr>
            <a:xfrm flipV="1">
              <a:off x="3229145" y="5972760"/>
              <a:ext cx="360" cy="39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직사각형 124">
            <a:extLst>
              <a:ext uri="{FF2B5EF4-FFF2-40B4-BE49-F238E27FC236}">
                <a16:creationId xmlns:a16="http://schemas.microsoft.com/office/drawing/2014/main" id="{DF9061B4-9155-D47E-4387-0A51D7236105}"/>
              </a:ext>
            </a:extLst>
          </p:cNvPr>
          <p:cNvSpPr/>
          <p:nvPr/>
        </p:nvSpPr>
        <p:spPr>
          <a:xfrm>
            <a:off x="464233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25">
            <a:extLst>
              <a:ext uri="{FF2B5EF4-FFF2-40B4-BE49-F238E27FC236}">
                <a16:creationId xmlns:a16="http://schemas.microsoft.com/office/drawing/2014/main" id="{5BD2E768-3E56-A7E3-860A-99187DD1E0D9}"/>
              </a:ext>
            </a:extLst>
          </p:cNvPr>
          <p:cNvSpPr/>
          <p:nvPr/>
        </p:nvSpPr>
        <p:spPr>
          <a:xfrm>
            <a:off x="511537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26">
            <a:extLst>
              <a:ext uri="{FF2B5EF4-FFF2-40B4-BE49-F238E27FC236}">
                <a16:creationId xmlns:a16="http://schemas.microsoft.com/office/drawing/2014/main" id="{AECB6E66-CB30-9FE0-C48D-CB2C655DCF85}"/>
              </a:ext>
            </a:extLst>
          </p:cNvPr>
          <p:cNvSpPr/>
          <p:nvPr/>
        </p:nvSpPr>
        <p:spPr>
          <a:xfrm>
            <a:off x="557761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127">
            <a:extLst>
              <a:ext uri="{FF2B5EF4-FFF2-40B4-BE49-F238E27FC236}">
                <a16:creationId xmlns:a16="http://schemas.microsoft.com/office/drawing/2014/main" id="{FAEB8EBC-0B0C-21C0-23EC-7F6DEA26BE63}"/>
              </a:ext>
            </a:extLst>
          </p:cNvPr>
          <p:cNvSpPr/>
          <p:nvPr/>
        </p:nvSpPr>
        <p:spPr>
          <a:xfrm>
            <a:off x="6050655" y="48614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128">
            <a:extLst>
              <a:ext uri="{FF2B5EF4-FFF2-40B4-BE49-F238E27FC236}">
                <a16:creationId xmlns:a16="http://schemas.microsoft.com/office/drawing/2014/main" id="{84EB4A4F-A274-35D1-10BC-CC019D5D3FF7}"/>
              </a:ext>
            </a:extLst>
          </p:cNvPr>
          <p:cNvSpPr/>
          <p:nvPr/>
        </p:nvSpPr>
        <p:spPr>
          <a:xfrm>
            <a:off x="464233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129">
            <a:extLst>
              <a:ext uri="{FF2B5EF4-FFF2-40B4-BE49-F238E27FC236}">
                <a16:creationId xmlns:a16="http://schemas.microsoft.com/office/drawing/2014/main" id="{704B97BA-8BFD-B138-B773-B9AF0D59D07F}"/>
              </a:ext>
            </a:extLst>
          </p:cNvPr>
          <p:cNvSpPr/>
          <p:nvPr/>
        </p:nvSpPr>
        <p:spPr>
          <a:xfrm>
            <a:off x="511537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130">
            <a:extLst>
              <a:ext uri="{FF2B5EF4-FFF2-40B4-BE49-F238E27FC236}">
                <a16:creationId xmlns:a16="http://schemas.microsoft.com/office/drawing/2014/main" id="{619EB4DF-C9E8-A657-07B3-2D36382A858C}"/>
              </a:ext>
            </a:extLst>
          </p:cNvPr>
          <p:cNvSpPr/>
          <p:nvPr/>
        </p:nvSpPr>
        <p:spPr>
          <a:xfrm>
            <a:off x="557761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직사각형 131">
            <a:extLst>
              <a:ext uri="{FF2B5EF4-FFF2-40B4-BE49-F238E27FC236}">
                <a16:creationId xmlns:a16="http://schemas.microsoft.com/office/drawing/2014/main" id="{70D8462F-AF3F-58AC-C960-50BD673EBD41}"/>
              </a:ext>
            </a:extLst>
          </p:cNvPr>
          <p:cNvSpPr/>
          <p:nvPr/>
        </p:nvSpPr>
        <p:spPr>
          <a:xfrm>
            <a:off x="605065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132">
            <a:extLst>
              <a:ext uri="{FF2B5EF4-FFF2-40B4-BE49-F238E27FC236}">
                <a16:creationId xmlns:a16="http://schemas.microsoft.com/office/drawing/2014/main" id="{9505E0D4-AE8C-D8A3-ADEE-461B61827AB6}"/>
              </a:ext>
            </a:extLst>
          </p:cNvPr>
          <p:cNvSpPr/>
          <p:nvPr/>
        </p:nvSpPr>
        <p:spPr>
          <a:xfrm>
            <a:off x="651325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사각형 133">
            <a:extLst>
              <a:ext uri="{FF2B5EF4-FFF2-40B4-BE49-F238E27FC236}">
                <a16:creationId xmlns:a16="http://schemas.microsoft.com/office/drawing/2014/main" id="{8E56E62B-615D-FC62-E6A3-DCDA9F971FE8}"/>
              </a:ext>
            </a:extLst>
          </p:cNvPr>
          <p:cNvSpPr/>
          <p:nvPr/>
        </p:nvSpPr>
        <p:spPr>
          <a:xfrm>
            <a:off x="698593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134">
            <a:extLst>
              <a:ext uri="{FF2B5EF4-FFF2-40B4-BE49-F238E27FC236}">
                <a16:creationId xmlns:a16="http://schemas.microsoft.com/office/drawing/2014/main" id="{57CE1316-FA1F-3059-8F07-FFEFA0C0FA93}"/>
              </a:ext>
            </a:extLst>
          </p:cNvPr>
          <p:cNvSpPr/>
          <p:nvPr/>
        </p:nvSpPr>
        <p:spPr>
          <a:xfrm>
            <a:off x="651325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135">
            <a:extLst>
              <a:ext uri="{FF2B5EF4-FFF2-40B4-BE49-F238E27FC236}">
                <a16:creationId xmlns:a16="http://schemas.microsoft.com/office/drawing/2014/main" id="{5687D082-9BE1-4A21-C63F-A00D12E9FA00}"/>
              </a:ext>
            </a:extLst>
          </p:cNvPr>
          <p:cNvSpPr/>
          <p:nvPr/>
        </p:nvSpPr>
        <p:spPr>
          <a:xfrm>
            <a:off x="698593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136">
            <a:extLst>
              <a:ext uri="{FF2B5EF4-FFF2-40B4-BE49-F238E27FC236}">
                <a16:creationId xmlns:a16="http://schemas.microsoft.com/office/drawing/2014/main" id="{9423936E-B653-EC86-9AF4-3671B9DF8875}"/>
              </a:ext>
            </a:extLst>
          </p:cNvPr>
          <p:cNvSpPr/>
          <p:nvPr/>
        </p:nvSpPr>
        <p:spPr>
          <a:xfrm>
            <a:off x="464233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137">
            <a:extLst>
              <a:ext uri="{FF2B5EF4-FFF2-40B4-BE49-F238E27FC236}">
                <a16:creationId xmlns:a16="http://schemas.microsoft.com/office/drawing/2014/main" id="{13957184-B6B3-2CC8-A916-857B9E1B2736}"/>
              </a:ext>
            </a:extLst>
          </p:cNvPr>
          <p:cNvSpPr/>
          <p:nvPr/>
        </p:nvSpPr>
        <p:spPr>
          <a:xfrm>
            <a:off x="511537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138">
            <a:extLst>
              <a:ext uri="{FF2B5EF4-FFF2-40B4-BE49-F238E27FC236}">
                <a16:creationId xmlns:a16="http://schemas.microsoft.com/office/drawing/2014/main" id="{757C4D5A-8E07-E99D-C0EE-0DAFC5D2E3FB}"/>
              </a:ext>
            </a:extLst>
          </p:cNvPr>
          <p:cNvSpPr/>
          <p:nvPr/>
        </p:nvSpPr>
        <p:spPr>
          <a:xfrm>
            <a:off x="557761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139">
            <a:extLst>
              <a:ext uri="{FF2B5EF4-FFF2-40B4-BE49-F238E27FC236}">
                <a16:creationId xmlns:a16="http://schemas.microsoft.com/office/drawing/2014/main" id="{4FC7B699-E7AD-F7A8-22AC-1970EA662E46}"/>
              </a:ext>
            </a:extLst>
          </p:cNvPr>
          <p:cNvSpPr/>
          <p:nvPr/>
        </p:nvSpPr>
        <p:spPr>
          <a:xfrm>
            <a:off x="605065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40">
            <a:extLst>
              <a:ext uri="{FF2B5EF4-FFF2-40B4-BE49-F238E27FC236}">
                <a16:creationId xmlns:a16="http://schemas.microsoft.com/office/drawing/2014/main" id="{1B9277A3-7AA9-AE21-23B7-4BBF12C50A77}"/>
              </a:ext>
            </a:extLst>
          </p:cNvPr>
          <p:cNvSpPr/>
          <p:nvPr/>
        </p:nvSpPr>
        <p:spPr>
          <a:xfrm>
            <a:off x="464233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47">
            <a:extLst>
              <a:ext uri="{FF2B5EF4-FFF2-40B4-BE49-F238E27FC236}">
                <a16:creationId xmlns:a16="http://schemas.microsoft.com/office/drawing/2014/main" id="{117A5B55-5946-BB99-8CA3-10BFCC749563}"/>
              </a:ext>
            </a:extLst>
          </p:cNvPr>
          <p:cNvSpPr/>
          <p:nvPr/>
        </p:nvSpPr>
        <p:spPr>
          <a:xfrm>
            <a:off x="511537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48">
            <a:extLst>
              <a:ext uri="{FF2B5EF4-FFF2-40B4-BE49-F238E27FC236}">
                <a16:creationId xmlns:a16="http://schemas.microsoft.com/office/drawing/2014/main" id="{C69F5E82-08D8-EBFD-EA97-51A7B1799D04}"/>
              </a:ext>
            </a:extLst>
          </p:cNvPr>
          <p:cNvSpPr/>
          <p:nvPr/>
        </p:nvSpPr>
        <p:spPr>
          <a:xfrm>
            <a:off x="557761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49">
            <a:extLst>
              <a:ext uri="{FF2B5EF4-FFF2-40B4-BE49-F238E27FC236}">
                <a16:creationId xmlns:a16="http://schemas.microsoft.com/office/drawing/2014/main" id="{F745B47D-7F1B-F16C-6743-ECBA97EE285E}"/>
              </a:ext>
            </a:extLst>
          </p:cNvPr>
          <p:cNvSpPr/>
          <p:nvPr/>
        </p:nvSpPr>
        <p:spPr>
          <a:xfrm>
            <a:off x="6050655" y="34430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50">
            <a:extLst>
              <a:ext uri="{FF2B5EF4-FFF2-40B4-BE49-F238E27FC236}">
                <a16:creationId xmlns:a16="http://schemas.microsoft.com/office/drawing/2014/main" id="{E259105F-B9E2-5918-AD7E-2EDCF33F0118}"/>
              </a:ext>
            </a:extLst>
          </p:cNvPr>
          <p:cNvSpPr/>
          <p:nvPr/>
        </p:nvSpPr>
        <p:spPr>
          <a:xfrm>
            <a:off x="651325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51">
            <a:extLst>
              <a:ext uri="{FF2B5EF4-FFF2-40B4-BE49-F238E27FC236}">
                <a16:creationId xmlns:a16="http://schemas.microsoft.com/office/drawing/2014/main" id="{9234D9F8-6D18-BE50-47D0-F3678C55B733}"/>
              </a:ext>
            </a:extLst>
          </p:cNvPr>
          <p:cNvSpPr/>
          <p:nvPr/>
        </p:nvSpPr>
        <p:spPr>
          <a:xfrm>
            <a:off x="698593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52">
            <a:extLst>
              <a:ext uri="{FF2B5EF4-FFF2-40B4-BE49-F238E27FC236}">
                <a16:creationId xmlns:a16="http://schemas.microsoft.com/office/drawing/2014/main" id="{109FCEC0-9A10-96C5-4C00-ED57344E724B}"/>
              </a:ext>
            </a:extLst>
          </p:cNvPr>
          <p:cNvSpPr/>
          <p:nvPr/>
        </p:nvSpPr>
        <p:spPr>
          <a:xfrm>
            <a:off x="651325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53">
            <a:extLst>
              <a:ext uri="{FF2B5EF4-FFF2-40B4-BE49-F238E27FC236}">
                <a16:creationId xmlns:a16="http://schemas.microsoft.com/office/drawing/2014/main" id="{E497BC6E-AD13-4457-8C37-FCC5326F9C94}"/>
              </a:ext>
            </a:extLst>
          </p:cNvPr>
          <p:cNvSpPr/>
          <p:nvPr/>
        </p:nvSpPr>
        <p:spPr>
          <a:xfrm>
            <a:off x="698593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54">
            <a:extLst>
              <a:ext uri="{FF2B5EF4-FFF2-40B4-BE49-F238E27FC236}">
                <a16:creationId xmlns:a16="http://schemas.microsoft.com/office/drawing/2014/main" id="{1FABB7A9-2FB6-B77E-9600-42D0C790EFF0}"/>
              </a:ext>
            </a:extLst>
          </p:cNvPr>
          <p:cNvSpPr/>
          <p:nvPr/>
        </p:nvSpPr>
        <p:spPr>
          <a:xfrm>
            <a:off x="464233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55">
            <a:extLst>
              <a:ext uri="{FF2B5EF4-FFF2-40B4-BE49-F238E27FC236}">
                <a16:creationId xmlns:a16="http://schemas.microsoft.com/office/drawing/2014/main" id="{09E57729-E4BF-E81A-4392-8A876DFB2D6A}"/>
              </a:ext>
            </a:extLst>
          </p:cNvPr>
          <p:cNvSpPr/>
          <p:nvPr/>
        </p:nvSpPr>
        <p:spPr>
          <a:xfrm>
            <a:off x="511537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56">
            <a:extLst>
              <a:ext uri="{FF2B5EF4-FFF2-40B4-BE49-F238E27FC236}">
                <a16:creationId xmlns:a16="http://schemas.microsoft.com/office/drawing/2014/main" id="{1DD85F76-7638-F25D-2551-316757CD483B}"/>
              </a:ext>
            </a:extLst>
          </p:cNvPr>
          <p:cNvSpPr/>
          <p:nvPr/>
        </p:nvSpPr>
        <p:spPr>
          <a:xfrm>
            <a:off x="557761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57">
            <a:extLst>
              <a:ext uri="{FF2B5EF4-FFF2-40B4-BE49-F238E27FC236}">
                <a16:creationId xmlns:a16="http://schemas.microsoft.com/office/drawing/2014/main" id="{C9EB5FB1-49DD-6317-5D12-57C6E692708B}"/>
              </a:ext>
            </a:extLst>
          </p:cNvPr>
          <p:cNvSpPr/>
          <p:nvPr/>
        </p:nvSpPr>
        <p:spPr>
          <a:xfrm>
            <a:off x="605065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58">
            <a:extLst>
              <a:ext uri="{FF2B5EF4-FFF2-40B4-BE49-F238E27FC236}">
                <a16:creationId xmlns:a16="http://schemas.microsoft.com/office/drawing/2014/main" id="{2C8B6638-AC51-DA58-C98A-CA928ADC757A}"/>
              </a:ext>
            </a:extLst>
          </p:cNvPr>
          <p:cNvSpPr/>
          <p:nvPr/>
        </p:nvSpPr>
        <p:spPr>
          <a:xfrm>
            <a:off x="651325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59">
            <a:extLst>
              <a:ext uri="{FF2B5EF4-FFF2-40B4-BE49-F238E27FC236}">
                <a16:creationId xmlns:a16="http://schemas.microsoft.com/office/drawing/2014/main" id="{3099C5F6-352F-939D-42C7-4D6266EF1AF6}"/>
              </a:ext>
            </a:extLst>
          </p:cNvPr>
          <p:cNvSpPr/>
          <p:nvPr/>
        </p:nvSpPr>
        <p:spPr>
          <a:xfrm>
            <a:off x="698593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60">
            <a:extLst>
              <a:ext uri="{FF2B5EF4-FFF2-40B4-BE49-F238E27FC236}">
                <a16:creationId xmlns:a16="http://schemas.microsoft.com/office/drawing/2014/main" id="{F58B17F0-5EC5-D45A-3E04-CA69032143BC}"/>
              </a:ext>
            </a:extLst>
          </p:cNvPr>
          <p:cNvSpPr/>
          <p:nvPr/>
        </p:nvSpPr>
        <p:spPr>
          <a:xfrm>
            <a:off x="464233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61">
            <a:extLst>
              <a:ext uri="{FF2B5EF4-FFF2-40B4-BE49-F238E27FC236}">
                <a16:creationId xmlns:a16="http://schemas.microsoft.com/office/drawing/2014/main" id="{A71DA523-0209-1B69-6565-D46EEDEAAEA0}"/>
              </a:ext>
            </a:extLst>
          </p:cNvPr>
          <p:cNvSpPr/>
          <p:nvPr/>
        </p:nvSpPr>
        <p:spPr>
          <a:xfrm>
            <a:off x="511537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62">
            <a:extLst>
              <a:ext uri="{FF2B5EF4-FFF2-40B4-BE49-F238E27FC236}">
                <a16:creationId xmlns:a16="http://schemas.microsoft.com/office/drawing/2014/main" id="{FEEBEE99-CCE1-C30C-486D-20D862516433}"/>
              </a:ext>
            </a:extLst>
          </p:cNvPr>
          <p:cNvSpPr/>
          <p:nvPr/>
        </p:nvSpPr>
        <p:spPr>
          <a:xfrm>
            <a:off x="557761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63">
            <a:extLst>
              <a:ext uri="{FF2B5EF4-FFF2-40B4-BE49-F238E27FC236}">
                <a16:creationId xmlns:a16="http://schemas.microsoft.com/office/drawing/2014/main" id="{97B04B0A-05E6-06E4-84C9-11BA28708142}"/>
              </a:ext>
            </a:extLst>
          </p:cNvPr>
          <p:cNvSpPr/>
          <p:nvPr/>
        </p:nvSpPr>
        <p:spPr>
          <a:xfrm>
            <a:off x="605065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64">
            <a:extLst>
              <a:ext uri="{FF2B5EF4-FFF2-40B4-BE49-F238E27FC236}">
                <a16:creationId xmlns:a16="http://schemas.microsoft.com/office/drawing/2014/main" id="{35C6D457-92C9-1513-AF9B-DFE382F254F9}"/>
              </a:ext>
            </a:extLst>
          </p:cNvPr>
          <p:cNvSpPr/>
          <p:nvPr/>
        </p:nvSpPr>
        <p:spPr>
          <a:xfrm>
            <a:off x="464233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65">
            <a:extLst>
              <a:ext uri="{FF2B5EF4-FFF2-40B4-BE49-F238E27FC236}">
                <a16:creationId xmlns:a16="http://schemas.microsoft.com/office/drawing/2014/main" id="{4EF91007-E524-F586-578D-458AF0FC68E5}"/>
              </a:ext>
            </a:extLst>
          </p:cNvPr>
          <p:cNvSpPr/>
          <p:nvPr/>
        </p:nvSpPr>
        <p:spPr>
          <a:xfrm>
            <a:off x="511537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66">
            <a:extLst>
              <a:ext uri="{FF2B5EF4-FFF2-40B4-BE49-F238E27FC236}">
                <a16:creationId xmlns:a16="http://schemas.microsoft.com/office/drawing/2014/main" id="{498B5806-3C6F-10D7-A861-8229ABA97D9B}"/>
              </a:ext>
            </a:extLst>
          </p:cNvPr>
          <p:cNvSpPr/>
          <p:nvPr/>
        </p:nvSpPr>
        <p:spPr>
          <a:xfrm>
            <a:off x="557761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67">
            <a:extLst>
              <a:ext uri="{FF2B5EF4-FFF2-40B4-BE49-F238E27FC236}">
                <a16:creationId xmlns:a16="http://schemas.microsoft.com/office/drawing/2014/main" id="{4D1FC713-2E22-0522-5E8C-D4FB394C6D16}"/>
              </a:ext>
            </a:extLst>
          </p:cNvPr>
          <p:cNvSpPr/>
          <p:nvPr/>
        </p:nvSpPr>
        <p:spPr>
          <a:xfrm>
            <a:off x="605065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68">
            <a:extLst>
              <a:ext uri="{FF2B5EF4-FFF2-40B4-BE49-F238E27FC236}">
                <a16:creationId xmlns:a16="http://schemas.microsoft.com/office/drawing/2014/main" id="{F49D2A28-A74E-6355-6BFF-7BCF11A50A24}"/>
              </a:ext>
            </a:extLst>
          </p:cNvPr>
          <p:cNvSpPr/>
          <p:nvPr/>
        </p:nvSpPr>
        <p:spPr>
          <a:xfrm>
            <a:off x="651325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69">
            <a:extLst>
              <a:ext uri="{FF2B5EF4-FFF2-40B4-BE49-F238E27FC236}">
                <a16:creationId xmlns:a16="http://schemas.microsoft.com/office/drawing/2014/main" id="{C03A2152-F898-233B-52AF-88C2EB71949C}"/>
              </a:ext>
            </a:extLst>
          </p:cNvPr>
          <p:cNvSpPr/>
          <p:nvPr/>
        </p:nvSpPr>
        <p:spPr>
          <a:xfrm>
            <a:off x="698593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70">
            <a:extLst>
              <a:ext uri="{FF2B5EF4-FFF2-40B4-BE49-F238E27FC236}">
                <a16:creationId xmlns:a16="http://schemas.microsoft.com/office/drawing/2014/main" id="{FA8BEA22-4640-3BDE-D505-ACB6B52685C4}"/>
              </a:ext>
            </a:extLst>
          </p:cNvPr>
          <p:cNvSpPr/>
          <p:nvPr/>
        </p:nvSpPr>
        <p:spPr>
          <a:xfrm>
            <a:off x="651325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71">
            <a:extLst>
              <a:ext uri="{FF2B5EF4-FFF2-40B4-BE49-F238E27FC236}">
                <a16:creationId xmlns:a16="http://schemas.microsoft.com/office/drawing/2014/main" id="{2B31105F-C3BA-6227-E3C9-542C27C90B75}"/>
              </a:ext>
            </a:extLst>
          </p:cNvPr>
          <p:cNvSpPr/>
          <p:nvPr/>
        </p:nvSpPr>
        <p:spPr>
          <a:xfrm>
            <a:off x="698593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72">
            <a:extLst>
              <a:ext uri="{FF2B5EF4-FFF2-40B4-BE49-F238E27FC236}">
                <a16:creationId xmlns:a16="http://schemas.microsoft.com/office/drawing/2014/main" id="{CAD702CB-352A-2564-960B-3E60A009FA3C}"/>
              </a:ext>
            </a:extLst>
          </p:cNvPr>
          <p:cNvSpPr/>
          <p:nvPr/>
        </p:nvSpPr>
        <p:spPr>
          <a:xfrm>
            <a:off x="464233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73">
            <a:extLst>
              <a:ext uri="{FF2B5EF4-FFF2-40B4-BE49-F238E27FC236}">
                <a16:creationId xmlns:a16="http://schemas.microsoft.com/office/drawing/2014/main" id="{28D653A9-C768-2986-B578-DE1F535D397A}"/>
              </a:ext>
            </a:extLst>
          </p:cNvPr>
          <p:cNvSpPr/>
          <p:nvPr/>
        </p:nvSpPr>
        <p:spPr>
          <a:xfrm>
            <a:off x="511537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74">
            <a:extLst>
              <a:ext uri="{FF2B5EF4-FFF2-40B4-BE49-F238E27FC236}">
                <a16:creationId xmlns:a16="http://schemas.microsoft.com/office/drawing/2014/main" id="{922E528C-7287-6B9D-C021-C2F252B6D0EA}"/>
              </a:ext>
            </a:extLst>
          </p:cNvPr>
          <p:cNvSpPr/>
          <p:nvPr/>
        </p:nvSpPr>
        <p:spPr>
          <a:xfrm>
            <a:off x="557761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75">
            <a:extLst>
              <a:ext uri="{FF2B5EF4-FFF2-40B4-BE49-F238E27FC236}">
                <a16:creationId xmlns:a16="http://schemas.microsoft.com/office/drawing/2014/main" id="{EF9910A8-3F95-220C-68FF-37CEE6B03F8B}"/>
              </a:ext>
            </a:extLst>
          </p:cNvPr>
          <p:cNvSpPr/>
          <p:nvPr/>
        </p:nvSpPr>
        <p:spPr>
          <a:xfrm>
            <a:off x="605065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76">
            <a:extLst>
              <a:ext uri="{FF2B5EF4-FFF2-40B4-BE49-F238E27FC236}">
                <a16:creationId xmlns:a16="http://schemas.microsoft.com/office/drawing/2014/main" id="{97ACFC08-5DB9-31DB-1DB1-1C799B76080D}"/>
              </a:ext>
            </a:extLst>
          </p:cNvPr>
          <p:cNvSpPr/>
          <p:nvPr/>
        </p:nvSpPr>
        <p:spPr>
          <a:xfrm>
            <a:off x="464233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77">
            <a:extLst>
              <a:ext uri="{FF2B5EF4-FFF2-40B4-BE49-F238E27FC236}">
                <a16:creationId xmlns:a16="http://schemas.microsoft.com/office/drawing/2014/main" id="{8D71EAF5-2F70-6EB1-E0D3-7E1CFDEF2DF2}"/>
              </a:ext>
            </a:extLst>
          </p:cNvPr>
          <p:cNvSpPr/>
          <p:nvPr/>
        </p:nvSpPr>
        <p:spPr>
          <a:xfrm>
            <a:off x="511537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78">
            <a:extLst>
              <a:ext uri="{FF2B5EF4-FFF2-40B4-BE49-F238E27FC236}">
                <a16:creationId xmlns:a16="http://schemas.microsoft.com/office/drawing/2014/main" id="{8BB2DB95-2351-72BD-5161-5FB91C0B6A4A}"/>
              </a:ext>
            </a:extLst>
          </p:cNvPr>
          <p:cNvSpPr/>
          <p:nvPr/>
        </p:nvSpPr>
        <p:spPr>
          <a:xfrm>
            <a:off x="557761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79">
            <a:extLst>
              <a:ext uri="{FF2B5EF4-FFF2-40B4-BE49-F238E27FC236}">
                <a16:creationId xmlns:a16="http://schemas.microsoft.com/office/drawing/2014/main" id="{5CF5C0F8-357E-C1BD-7890-8F3786485DFA}"/>
              </a:ext>
            </a:extLst>
          </p:cNvPr>
          <p:cNvSpPr/>
          <p:nvPr/>
        </p:nvSpPr>
        <p:spPr>
          <a:xfrm>
            <a:off x="605065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80">
            <a:extLst>
              <a:ext uri="{FF2B5EF4-FFF2-40B4-BE49-F238E27FC236}">
                <a16:creationId xmlns:a16="http://schemas.microsoft.com/office/drawing/2014/main" id="{7EAA4483-0584-C6D5-A263-E6AABE61B5F6}"/>
              </a:ext>
            </a:extLst>
          </p:cNvPr>
          <p:cNvSpPr/>
          <p:nvPr/>
        </p:nvSpPr>
        <p:spPr>
          <a:xfrm>
            <a:off x="651325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81">
            <a:extLst>
              <a:ext uri="{FF2B5EF4-FFF2-40B4-BE49-F238E27FC236}">
                <a16:creationId xmlns:a16="http://schemas.microsoft.com/office/drawing/2014/main" id="{A4D0B9E9-017C-8564-F58B-596417C9C876}"/>
              </a:ext>
            </a:extLst>
          </p:cNvPr>
          <p:cNvSpPr/>
          <p:nvPr/>
        </p:nvSpPr>
        <p:spPr>
          <a:xfrm>
            <a:off x="698593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82">
            <a:extLst>
              <a:ext uri="{FF2B5EF4-FFF2-40B4-BE49-F238E27FC236}">
                <a16:creationId xmlns:a16="http://schemas.microsoft.com/office/drawing/2014/main" id="{C19AD5D3-2F24-B649-27AE-6F9A6FB7FA1C}"/>
              </a:ext>
            </a:extLst>
          </p:cNvPr>
          <p:cNvSpPr/>
          <p:nvPr/>
        </p:nvSpPr>
        <p:spPr>
          <a:xfrm>
            <a:off x="651325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83">
            <a:extLst>
              <a:ext uri="{FF2B5EF4-FFF2-40B4-BE49-F238E27FC236}">
                <a16:creationId xmlns:a16="http://schemas.microsoft.com/office/drawing/2014/main" id="{49CC6027-19BA-CB17-AFCF-41F984FDB7FD}"/>
              </a:ext>
            </a:extLst>
          </p:cNvPr>
          <p:cNvSpPr/>
          <p:nvPr/>
        </p:nvSpPr>
        <p:spPr>
          <a:xfrm>
            <a:off x="698593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84">
            <a:extLst>
              <a:ext uri="{FF2B5EF4-FFF2-40B4-BE49-F238E27FC236}">
                <a16:creationId xmlns:a16="http://schemas.microsoft.com/office/drawing/2014/main" id="{161339FE-954C-E36C-230A-C5D6525D5732}"/>
              </a:ext>
            </a:extLst>
          </p:cNvPr>
          <p:cNvSpPr/>
          <p:nvPr/>
        </p:nvSpPr>
        <p:spPr>
          <a:xfrm>
            <a:off x="464233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85">
            <a:extLst>
              <a:ext uri="{FF2B5EF4-FFF2-40B4-BE49-F238E27FC236}">
                <a16:creationId xmlns:a16="http://schemas.microsoft.com/office/drawing/2014/main" id="{9BC2456D-9096-1202-C39E-4415AA8DD942}"/>
              </a:ext>
            </a:extLst>
          </p:cNvPr>
          <p:cNvSpPr/>
          <p:nvPr/>
        </p:nvSpPr>
        <p:spPr>
          <a:xfrm>
            <a:off x="511537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86">
            <a:extLst>
              <a:ext uri="{FF2B5EF4-FFF2-40B4-BE49-F238E27FC236}">
                <a16:creationId xmlns:a16="http://schemas.microsoft.com/office/drawing/2014/main" id="{253BF80A-207D-1C0B-F34B-0B97B6A610ED}"/>
              </a:ext>
            </a:extLst>
          </p:cNvPr>
          <p:cNvSpPr/>
          <p:nvPr/>
        </p:nvSpPr>
        <p:spPr>
          <a:xfrm>
            <a:off x="557761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7">
            <a:extLst>
              <a:ext uri="{FF2B5EF4-FFF2-40B4-BE49-F238E27FC236}">
                <a16:creationId xmlns:a16="http://schemas.microsoft.com/office/drawing/2014/main" id="{6C15E84F-43EF-B39D-6B79-8AD2B967F1AA}"/>
              </a:ext>
            </a:extLst>
          </p:cNvPr>
          <p:cNvSpPr/>
          <p:nvPr/>
        </p:nvSpPr>
        <p:spPr>
          <a:xfrm>
            <a:off x="605065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88">
            <a:extLst>
              <a:ext uri="{FF2B5EF4-FFF2-40B4-BE49-F238E27FC236}">
                <a16:creationId xmlns:a16="http://schemas.microsoft.com/office/drawing/2014/main" id="{959D35C1-5DC3-8C9C-47B5-3F38E3D4EF6C}"/>
              </a:ext>
            </a:extLst>
          </p:cNvPr>
          <p:cNvSpPr/>
          <p:nvPr/>
        </p:nvSpPr>
        <p:spPr>
          <a:xfrm>
            <a:off x="651325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89">
            <a:extLst>
              <a:ext uri="{FF2B5EF4-FFF2-40B4-BE49-F238E27FC236}">
                <a16:creationId xmlns:a16="http://schemas.microsoft.com/office/drawing/2014/main" id="{FEC7A93B-908A-6B02-4587-2D95CC5316AE}"/>
              </a:ext>
            </a:extLst>
          </p:cNvPr>
          <p:cNvSpPr/>
          <p:nvPr/>
        </p:nvSpPr>
        <p:spPr>
          <a:xfrm>
            <a:off x="698593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32">
            <a:extLst>
              <a:ext uri="{FF2B5EF4-FFF2-40B4-BE49-F238E27FC236}">
                <a16:creationId xmlns:a16="http://schemas.microsoft.com/office/drawing/2014/main" id="{CBBC363D-6009-DD90-C6D0-8AD0735A1A09}"/>
              </a:ext>
            </a:extLst>
          </p:cNvPr>
          <p:cNvSpPr/>
          <p:nvPr/>
        </p:nvSpPr>
        <p:spPr>
          <a:xfrm>
            <a:off x="7449615" y="48614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33">
            <a:extLst>
              <a:ext uri="{FF2B5EF4-FFF2-40B4-BE49-F238E27FC236}">
                <a16:creationId xmlns:a16="http://schemas.microsoft.com/office/drawing/2014/main" id="{14006449-7CA9-0BDC-639B-90EEEFE904EE}"/>
              </a:ext>
            </a:extLst>
          </p:cNvPr>
          <p:cNvSpPr/>
          <p:nvPr/>
        </p:nvSpPr>
        <p:spPr>
          <a:xfrm>
            <a:off x="7922295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34">
            <a:extLst>
              <a:ext uri="{FF2B5EF4-FFF2-40B4-BE49-F238E27FC236}">
                <a16:creationId xmlns:a16="http://schemas.microsoft.com/office/drawing/2014/main" id="{021BCACE-4FB4-64DB-D04C-3CD80730002E}"/>
              </a:ext>
            </a:extLst>
          </p:cNvPr>
          <p:cNvSpPr/>
          <p:nvPr/>
        </p:nvSpPr>
        <p:spPr>
          <a:xfrm>
            <a:off x="744961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35">
            <a:extLst>
              <a:ext uri="{FF2B5EF4-FFF2-40B4-BE49-F238E27FC236}">
                <a16:creationId xmlns:a16="http://schemas.microsoft.com/office/drawing/2014/main" id="{2B2C0C14-9102-FF0B-8D6A-26AB80118F42}"/>
              </a:ext>
            </a:extLst>
          </p:cNvPr>
          <p:cNvSpPr/>
          <p:nvPr/>
        </p:nvSpPr>
        <p:spPr>
          <a:xfrm>
            <a:off x="7922295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50">
            <a:extLst>
              <a:ext uri="{FF2B5EF4-FFF2-40B4-BE49-F238E27FC236}">
                <a16:creationId xmlns:a16="http://schemas.microsoft.com/office/drawing/2014/main" id="{832D6514-503E-DD68-66A1-45B3F6660D47}"/>
              </a:ext>
            </a:extLst>
          </p:cNvPr>
          <p:cNvSpPr/>
          <p:nvPr/>
        </p:nvSpPr>
        <p:spPr>
          <a:xfrm>
            <a:off x="744961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51">
            <a:extLst>
              <a:ext uri="{FF2B5EF4-FFF2-40B4-BE49-F238E27FC236}">
                <a16:creationId xmlns:a16="http://schemas.microsoft.com/office/drawing/2014/main" id="{F9EB90A7-3189-EC8E-6088-1E350D423B41}"/>
              </a:ext>
            </a:extLst>
          </p:cNvPr>
          <p:cNvSpPr/>
          <p:nvPr/>
        </p:nvSpPr>
        <p:spPr>
          <a:xfrm>
            <a:off x="7922295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52">
            <a:extLst>
              <a:ext uri="{FF2B5EF4-FFF2-40B4-BE49-F238E27FC236}">
                <a16:creationId xmlns:a16="http://schemas.microsoft.com/office/drawing/2014/main" id="{9617C9DB-2010-13A4-B057-9A2F3E1219A7}"/>
              </a:ext>
            </a:extLst>
          </p:cNvPr>
          <p:cNvSpPr/>
          <p:nvPr/>
        </p:nvSpPr>
        <p:spPr>
          <a:xfrm>
            <a:off x="7449615" y="344304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53">
            <a:extLst>
              <a:ext uri="{FF2B5EF4-FFF2-40B4-BE49-F238E27FC236}">
                <a16:creationId xmlns:a16="http://schemas.microsoft.com/office/drawing/2014/main" id="{C96A13FF-2F67-DDE2-3836-A906AF1106B0}"/>
              </a:ext>
            </a:extLst>
          </p:cNvPr>
          <p:cNvSpPr/>
          <p:nvPr/>
        </p:nvSpPr>
        <p:spPr>
          <a:xfrm>
            <a:off x="7922295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58">
            <a:extLst>
              <a:ext uri="{FF2B5EF4-FFF2-40B4-BE49-F238E27FC236}">
                <a16:creationId xmlns:a16="http://schemas.microsoft.com/office/drawing/2014/main" id="{CD45B459-7532-856D-30DC-A3CF3A2D4C41}"/>
              </a:ext>
            </a:extLst>
          </p:cNvPr>
          <p:cNvSpPr/>
          <p:nvPr/>
        </p:nvSpPr>
        <p:spPr>
          <a:xfrm>
            <a:off x="744961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59">
            <a:extLst>
              <a:ext uri="{FF2B5EF4-FFF2-40B4-BE49-F238E27FC236}">
                <a16:creationId xmlns:a16="http://schemas.microsoft.com/office/drawing/2014/main" id="{D0FD6C1D-0240-32F7-C388-09E4EF201F6E}"/>
              </a:ext>
            </a:extLst>
          </p:cNvPr>
          <p:cNvSpPr/>
          <p:nvPr/>
        </p:nvSpPr>
        <p:spPr>
          <a:xfrm>
            <a:off x="7922295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68">
            <a:extLst>
              <a:ext uri="{FF2B5EF4-FFF2-40B4-BE49-F238E27FC236}">
                <a16:creationId xmlns:a16="http://schemas.microsoft.com/office/drawing/2014/main" id="{708BF4A6-DB8A-496A-CDDC-F3A4841C57E6}"/>
              </a:ext>
            </a:extLst>
          </p:cNvPr>
          <p:cNvSpPr/>
          <p:nvPr/>
        </p:nvSpPr>
        <p:spPr>
          <a:xfrm>
            <a:off x="744961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69">
            <a:extLst>
              <a:ext uri="{FF2B5EF4-FFF2-40B4-BE49-F238E27FC236}">
                <a16:creationId xmlns:a16="http://schemas.microsoft.com/office/drawing/2014/main" id="{983FB5B3-F4F6-90EE-4B69-A26E8C03DBBE}"/>
              </a:ext>
            </a:extLst>
          </p:cNvPr>
          <p:cNvSpPr/>
          <p:nvPr/>
        </p:nvSpPr>
        <p:spPr>
          <a:xfrm>
            <a:off x="7922295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0">
            <a:extLst>
              <a:ext uri="{FF2B5EF4-FFF2-40B4-BE49-F238E27FC236}">
                <a16:creationId xmlns:a16="http://schemas.microsoft.com/office/drawing/2014/main" id="{A6B19AEA-E7C4-A464-978E-52D4CBE44496}"/>
              </a:ext>
            </a:extLst>
          </p:cNvPr>
          <p:cNvSpPr/>
          <p:nvPr/>
        </p:nvSpPr>
        <p:spPr>
          <a:xfrm>
            <a:off x="744961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1">
            <a:extLst>
              <a:ext uri="{FF2B5EF4-FFF2-40B4-BE49-F238E27FC236}">
                <a16:creationId xmlns:a16="http://schemas.microsoft.com/office/drawing/2014/main" id="{612DF3E5-4CB8-A02C-8912-1038C8766551}"/>
              </a:ext>
            </a:extLst>
          </p:cNvPr>
          <p:cNvSpPr/>
          <p:nvPr/>
        </p:nvSpPr>
        <p:spPr>
          <a:xfrm>
            <a:off x="7922295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0">
            <a:extLst>
              <a:ext uri="{FF2B5EF4-FFF2-40B4-BE49-F238E27FC236}">
                <a16:creationId xmlns:a16="http://schemas.microsoft.com/office/drawing/2014/main" id="{C013F323-4C87-D7BD-68BC-4DFB765AD7C5}"/>
              </a:ext>
            </a:extLst>
          </p:cNvPr>
          <p:cNvSpPr/>
          <p:nvPr/>
        </p:nvSpPr>
        <p:spPr>
          <a:xfrm>
            <a:off x="744961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1">
            <a:extLst>
              <a:ext uri="{FF2B5EF4-FFF2-40B4-BE49-F238E27FC236}">
                <a16:creationId xmlns:a16="http://schemas.microsoft.com/office/drawing/2014/main" id="{39B1A546-1D1C-A62A-732C-0040C84D9E1E}"/>
              </a:ext>
            </a:extLst>
          </p:cNvPr>
          <p:cNvSpPr/>
          <p:nvPr/>
        </p:nvSpPr>
        <p:spPr>
          <a:xfrm>
            <a:off x="7922295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2">
            <a:extLst>
              <a:ext uri="{FF2B5EF4-FFF2-40B4-BE49-F238E27FC236}">
                <a16:creationId xmlns:a16="http://schemas.microsoft.com/office/drawing/2014/main" id="{B8C6C830-1485-09A8-D024-F9C8F8DCF6AA}"/>
              </a:ext>
            </a:extLst>
          </p:cNvPr>
          <p:cNvSpPr/>
          <p:nvPr/>
        </p:nvSpPr>
        <p:spPr>
          <a:xfrm>
            <a:off x="744961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3">
            <a:extLst>
              <a:ext uri="{FF2B5EF4-FFF2-40B4-BE49-F238E27FC236}">
                <a16:creationId xmlns:a16="http://schemas.microsoft.com/office/drawing/2014/main" id="{0FD8505C-959C-24A2-7E19-1CEE6AA30EEB}"/>
              </a:ext>
            </a:extLst>
          </p:cNvPr>
          <p:cNvSpPr/>
          <p:nvPr/>
        </p:nvSpPr>
        <p:spPr>
          <a:xfrm>
            <a:off x="7922295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586F652F-BBDA-08F8-0569-54EF3CA632E5}"/>
              </a:ext>
            </a:extLst>
          </p:cNvPr>
          <p:cNvSpPr/>
          <p:nvPr/>
        </p:nvSpPr>
        <p:spPr>
          <a:xfrm>
            <a:off x="744961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E8412275-B60F-439D-C018-26D9B698FED8}"/>
              </a:ext>
            </a:extLst>
          </p:cNvPr>
          <p:cNvSpPr/>
          <p:nvPr/>
        </p:nvSpPr>
        <p:spPr>
          <a:xfrm>
            <a:off x="7922295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5891074" y="328878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1" name="그룹 202">
            <a:extLst>
              <a:ext uri="{FF2B5EF4-FFF2-40B4-BE49-F238E27FC236}">
                <a16:creationId xmlns:a16="http://schemas.microsoft.com/office/drawing/2014/main" id="{2607DB6B-C24A-4D94-C4EE-C3243B9C6727}"/>
              </a:ext>
            </a:extLst>
          </p:cNvPr>
          <p:cNvGrpSpPr/>
          <p:nvPr/>
        </p:nvGrpSpPr>
        <p:grpSpPr>
          <a:xfrm>
            <a:off x="7311177" y="3279167"/>
            <a:ext cx="326880" cy="252360"/>
            <a:chOff x="3970080" y="2801160"/>
            <a:chExt cx="326880" cy="252360"/>
          </a:xfrm>
        </p:grpSpPr>
        <p:sp>
          <p:nvSpPr>
            <p:cNvPr id="262" name="타원 203">
              <a:extLst>
                <a:ext uri="{FF2B5EF4-FFF2-40B4-BE49-F238E27FC236}">
                  <a16:creationId xmlns:a16="http://schemas.microsoft.com/office/drawing/2014/main" id="{886CF851-ACD0-1EA2-5901-2F0649350D4F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204">
              <a:extLst>
                <a:ext uri="{FF2B5EF4-FFF2-40B4-BE49-F238E27FC236}">
                  <a16:creationId xmlns:a16="http://schemas.microsoft.com/office/drawing/2014/main" id="{DF62712C-1D87-9874-DA02-C45368B2407D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4" name="그룹 202">
            <a:extLst>
              <a:ext uri="{FF2B5EF4-FFF2-40B4-BE49-F238E27FC236}">
                <a16:creationId xmlns:a16="http://schemas.microsoft.com/office/drawing/2014/main" id="{5996B8D0-8900-E22C-4FF0-44D3455839F5}"/>
              </a:ext>
            </a:extLst>
          </p:cNvPr>
          <p:cNvGrpSpPr/>
          <p:nvPr/>
        </p:nvGrpSpPr>
        <p:grpSpPr>
          <a:xfrm>
            <a:off x="7294815" y="4718700"/>
            <a:ext cx="326880" cy="252360"/>
            <a:chOff x="3970080" y="2801160"/>
            <a:chExt cx="326880" cy="252360"/>
          </a:xfrm>
        </p:grpSpPr>
        <p:sp>
          <p:nvSpPr>
            <p:cNvPr id="265" name="타원 203">
              <a:extLst>
                <a:ext uri="{FF2B5EF4-FFF2-40B4-BE49-F238E27FC236}">
                  <a16:creationId xmlns:a16="http://schemas.microsoft.com/office/drawing/2014/main" id="{3C787276-2626-D3C8-57FF-3F2E9C157612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TextBox 204">
              <a:extLst>
                <a:ext uri="{FF2B5EF4-FFF2-40B4-BE49-F238E27FC236}">
                  <a16:creationId xmlns:a16="http://schemas.microsoft.com/office/drawing/2014/main" id="{AC636BFA-340C-9645-223F-3C293724F9C5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67" name="그룹 202">
            <a:extLst>
              <a:ext uri="{FF2B5EF4-FFF2-40B4-BE49-F238E27FC236}">
                <a16:creationId xmlns:a16="http://schemas.microsoft.com/office/drawing/2014/main" id="{026E7D45-A106-1A2D-0526-DBB9FBD2CFAD}"/>
              </a:ext>
            </a:extLst>
          </p:cNvPr>
          <p:cNvGrpSpPr/>
          <p:nvPr/>
        </p:nvGrpSpPr>
        <p:grpSpPr>
          <a:xfrm>
            <a:off x="5885415" y="4718700"/>
            <a:ext cx="326880" cy="252360"/>
            <a:chOff x="3970080" y="2801160"/>
            <a:chExt cx="326880" cy="252360"/>
          </a:xfrm>
        </p:grpSpPr>
        <p:sp>
          <p:nvSpPr>
            <p:cNvPr id="268" name="타원 203">
              <a:extLst>
                <a:ext uri="{FF2B5EF4-FFF2-40B4-BE49-F238E27FC236}">
                  <a16:creationId xmlns:a16="http://schemas.microsoft.com/office/drawing/2014/main" id="{E6945C52-C889-0C48-F22D-06BC66EAF883}"/>
                </a:ext>
              </a:extLst>
            </p:cNvPr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TextBox 204">
              <a:extLst>
                <a:ext uri="{FF2B5EF4-FFF2-40B4-BE49-F238E27FC236}">
                  <a16:creationId xmlns:a16="http://schemas.microsoft.com/office/drawing/2014/main" id="{E8DED6AD-C73D-E1F4-E674-5B51CAB985C4}"/>
                </a:ext>
              </a:extLst>
            </p:cNvPr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009" name="직사각형 193"/>
          <p:cNvSpPr/>
          <p:nvPr/>
        </p:nvSpPr>
        <p:spPr>
          <a:xfrm rot="5400000">
            <a:off x="7955461" y="1968088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8670421" y="1999768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23" name="그룹 86"/>
          <p:cNvGrpSpPr/>
          <p:nvPr/>
        </p:nvGrpSpPr>
        <p:grpSpPr>
          <a:xfrm>
            <a:off x="8197381" y="1340968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54382" y="6108533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0" name="직사각형 231"/>
          <p:cNvSpPr/>
          <p:nvPr/>
        </p:nvSpPr>
        <p:spPr>
          <a:xfrm>
            <a:off x="6431400" y="2640638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85" name="타원 227"/>
          <p:cNvSpPr/>
          <p:nvPr/>
        </p:nvSpPr>
        <p:spPr>
          <a:xfrm>
            <a:off x="4584975" y="27504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865944" y="505672"/>
            <a:ext cx="2406432" cy="54873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931124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313476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687099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451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931124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313476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687099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451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443365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5825426" y="286641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443365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5825426" y="2484358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931124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313476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687099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451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931124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313476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687099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451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443365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5825426" y="2102297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443365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5825426" y="1719945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931124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313476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687099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451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443365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5825426" y="133788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931124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313476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687099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451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931124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313476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687099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451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443365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5825426" y="95582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443365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5825426" y="5734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931124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313476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687099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451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443365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5825426" y="324877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687099" y="513529"/>
            <a:ext cx="755393" cy="65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직선 화살표 연결선 228"/>
          <p:cNvSpPr/>
          <p:nvPr/>
        </p:nvSpPr>
        <p:spPr>
          <a:xfrm flipV="1">
            <a:off x="5069451" y="108480"/>
            <a:ext cx="291" cy="3203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48">
            <a:extLst>
              <a:ext uri="{FF2B5EF4-FFF2-40B4-BE49-F238E27FC236}">
                <a16:creationId xmlns:a16="http://schemas.microsoft.com/office/drawing/2014/main" id="{0F226ADF-FE44-F1F3-165E-4073EE592FA2}"/>
              </a:ext>
            </a:extLst>
          </p:cNvPr>
          <p:cNvSpPr/>
          <p:nvPr/>
        </p:nvSpPr>
        <p:spPr>
          <a:xfrm>
            <a:off x="3931124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49">
            <a:extLst>
              <a:ext uri="{FF2B5EF4-FFF2-40B4-BE49-F238E27FC236}">
                <a16:creationId xmlns:a16="http://schemas.microsoft.com/office/drawing/2014/main" id="{A2E4AB1D-3498-30B1-F561-33F568B8BF96}"/>
              </a:ext>
            </a:extLst>
          </p:cNvPr>
          <p:cNvSpPr/>
          <p:nvPr/>
        </p:nvSpPr>
        <p:spPr>
          <a:xfrm>
            <a:off x="4313476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50">
            <a:extLst>
              <a:ext uri="{FF2B5EF4-FFF2-40B4-BE49-F238E27FC236}">
                <a16:creationId xmlns:a16="http://schemas.microsoft.com/office/drawing/2014/main" id="{382D4CFD-224B-1F90-614F-8DEDD5F4395C}"/>
              </a:ext>
            </a:extLst>
          </p:cNvPr>
          <p:cNvSpPr/>
          <p:nvPr/>
        </p:nvSpPr>
        <p:spPr>
          <a:xfrm>
            <a:off x="4687099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51">
            <a:extLst>
              <a:ext uri="{FF2B5EF4-FFF2-40B4-BE49-F238E27FC236}">
                <a16:creationId xmlns:a16="http://schemas.microsoft.com/office/drawing/2014/main" id="{C5C69CC5-DC35-1BE7-957B-1524E40D09ED}"/>
              </a:ext>
            </a:extLst>
          </p:cNvPr>
          <p:cNvSpPr/>
          <p:nvPr/>
        </p:nvSpPr>
        <p:spPr>
          <a:xfrm>
            <a:off x="5069451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52">
            <a:extLst>
              <a:ext uri="{FF2B5EF4-FFF2-40B4-BE49-F238E27FC236}">
                <a16:creationId xmlns:a16="http://schemas.microsoft.com/office/drawing/2014/main" id="{E577C3F9-F994-F013-56B5-D93D61164B4E}"/>
              </a:ext>
            </a:extLst>
          </p:cNvPr>
          <p:cNvSpPr/>
          <p:nvPr/>
        </p:nvSpPr>
        <p:spPr>
          <a:xfrm>
            <a:off x="3931124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53">
            <a:extLst>
              <a:ext uri="{FF2B5EF4-FFF2-40B4-BE49-F238E27FC236}">
                <a16:creationId xmlns:a16="http://schemas.microsoft.com/office/drawing/2014/main" id="{08731846-F52D-839D-17A3-E06D2E6E9C90}"/>
              </a:ext>
            </a:extLst>
          </p:cNvPr>
          <p:cNvSpPr/>
          <p:nvPr/>
        </p:nvSpPr>
        <p:spPr>
          <a:xfrm>
            <a:off x="4313476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154">
            <a:extLst>
              <a:ext uri="{FF2B5EF4-FFF2-40B4-BE49-F238E27FC236}">
                <a16:creationId xmlns:a16="http://schemas.microsoft.com/office/drawing/2014/main" id="{80B44CBD-713D-BC80-1938-6FD4D10C11F5}"/>
              </a:ext>
            </a:extLst>
          </p:cNvPr>
          <p:cNvSpPr/>
          <p:nvPr/>
        </p:nvSpPr>
        <p:spPr>
          <a:xfrm>
            <a:off x="4687099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155">
            <a:extLst>
              <a:ext uri="{FF2B5EF4-FFF2-40B4-BE49-F238E27FC236}">
                <a16:creationId xmlns:a16="http://schemas.microsoft.com/office/drawing/2014/main" id="{5BA48F7D-08AD-9F13-F1FD-EB7C71FB662B}"/>
              </a:ext>
            </a:extLst>
          </p:cNvPr>
          <p:cNvSpPr/>
          <p:nvPr/>
        </p:nvSpPr>
        <p:spPr>
          <a:xfrm>
            <a:off x="5069451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156">
            <a:extLst>
              <a:ext uri="{FF2B5EF4-FFF2-40B4-BE49-F238E27FC236}">
                <a16:creationId xmlns:a16="http://schemas.microsoft.com/office/drawing/2014/main" id="{F3876606-D295-9927-D779-8DEB2E71EC63}"/>
              </a:ext>
            </a:extLst>
          </p:cNvPr>
          <p:cNvSpPr/>
          <p:nvPr/>
        </p:nvSpPr>
        <p:spPr>
          <a:xfrm>
            <a:off x="5443365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034F821E-B796-E13B-B936-63883F041429}"/>
              </a:ext>
            </a:extLst>
          </p:cNvPr>
          <p:cNvSpPr/>
          <p:nvPr/>
        </p:nvSpPr>
        <p:spPr>
          <a:xfrm>
            <a:off x="5825426" y="4395244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158">
            <a:extLst>
              <a:ext uri="{FF2B5EF4-FFF2-40B4-BE49-F238E27FC236}">
                <a16:creationId xmlns:a16="http://schemas.microsoft.com/office/drawing/2014/main" id="{C12881BB-D2F8-FE8E-6291-D10EB4289BF9}"/>
              </a:ext>
            </a:extLst>
          </p:cNvPr>
          <p:cNvSpPr/>
          <p:nvPr/>
        </p:nvSpPr>
        <p:spPr>
          <a:xfrm>
            <a:off x="5443365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159">
            <a:extLst>
              <a:ext uri="{FF2B5EF4-FFF2-40B4-BE49-F238E27FC236}">
                <a16:creationId xmlns:a16="http://schemas.microsoft.com/office/drawing/2014/main" id="{75D88221-9C97-EF12-193D-736455476E5A}"/>
              </a:ext>
            </a:extLst>
          </p:cNvPr>
          <p:cNvSpPr/>
          <p:nvPr/>
        </p:nvSpPr>
        <p:spPr>
          <a:xfrm>
            <a:off x="5825426" y="4013183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160">
            <a:extLst>
              <a:ext uri="{FF2B5EF4-FFF2-40B4-BE49-F238E27FC236}">
                <a16:creationId xmlns:a16="http://schemas.microsoft.com/office/drawing/2014/main" id="{A4A696DC-1504-8559-81A5-66FDB7F9D531}"/>
              </a:ext>
            </a:extLst>
          </p:cNvPr>
          <p:cNvSpPr/>
          <p:nvPr/>
        </p:nvSpPr>
        <p:spPr>
          <a:xfrm>
            <a:off x="3931124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61">
            <a:extLst>
              <a:ext uri="{FF2B5EF4-FFF2-40B4-BE49-F238E27FC236}">
                <a16:creationId xmlns:a16="http://schemas.microsoft.com/office/drawing/2014/main" id="{5C48B9E2-A4D3-27C5-25D9-073D2F543CBA}"/>
              </a:ext>
            </a:extLst>
          </p:cNvPr>
          <p:cNvSpPr/>
          <p:nvPr/>
        </p:nvSpPr>
        <p:spPr>
          <a:xfrm>
            <a:off x="4313476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62">
            <a:extLst>
              <a:ext uri="{FF2B5EF4-FFF2-40B4-BE49-F238E27FC236}">
                <a16:creationId xmlns:a16="http://schemas.microsoft.com/office/drawing/2014/main" id="{431C8262-A484-20E5-CE24-5BAC63DEA1CC}"/>
              </a:ext>
            </a:extLst>
          </p:cNvPr>
          <p:cNvSpPr/>
          <p:nvPr/>
        </p:nvSpPr>
        <p:spPr>
          <a:xfrm>
            <a:off x="4687099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63">
            <a:extLst>
              <a:ext uri="{FF2B5EF4-FFF2-40B4-BE49-F238E27FC236}">
                <a16:creationId xmlns:a16="http://schemas.microsoft.com/office/drawing/2014/main" id="{D79D457C-F9C5-0145-B55E-78469E68313E}"/>
              </a:ext>
            </a:extLst>
          </p:cNvPr>
          <p:cNvSpPr/>
          <p:nvPr/>
        </p:nvSpPr>
        <p:spPr>
          <a:xfrm>
            <a:off x="5069451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168">
            <a:extLst>
              <a:ext uri="{FF2B5EF4-FFF2-40B4-BE49-F238E27FC236}">
                <a16:creationId xmlns:a16="http://schemas.microsoft.com/office/drawing/2014/main" id="{37A154F3-1DAC-1399-B807-7B5CECEE6F5F}"/>
              </a:ext>
            </a:extLst>
          </p:cNvPr>
          <p:cNvSpPr/>
          <p:nvPr/>
        </p:nvSpPr>
        <p:spPr>
          <a:xfrm>
            <a:off x="5443365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169">
            <a:extLst>
              <a:ext uri="{FF2B5EF4-FFF2-40B4-BE49-F238E27FC236}">
                <a16:creationId xmlns:a16="http://schemas.microsoft.com/office/drawing/2014/main" id="{9B662E47-E5B0-FA36-3E27-AB5637768D8F}"/>
              </a:ext>
            </a:extLst>
          </p:cNvPr>
          <p:cNvSpPr/>
          <p:nvPr/>
        </p:nvSpPr>
        <p:spPr>
          <a:xfrm>
            <a:off x="5825426" y="3631122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02">
            <a:extLst>
              <a:ext uri="{FF2B5EF4-FFF2-40B4-BE49-F238E27FC236}">
                <a16:creationId xmlns:a16="http://schemas.microsoft.com/office/drawing/2014/main" id="{38B0B6C6-B380-653D-84E9-22FAC3EC2DD6}"/>
              </a:ext>
            </a:extLst>
          </p:cNvPr>
          <p:cNvSpPr/>
          <p:nvPr/>
        </p:nvSpPr>
        <p:spPr>
          <a:xfrm>
            <a:off x="3931124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03">
            <a:extLst>
              <a:ext uri="{FF2B5EF4-FFF2-40B4-BE49-F238E27FC236}">
                <a16:creationId xmlns:a16="http://schemas.microsoft.com/office/drawing/2014/main" id="{02704FA0-7E5B-3030-80C1-E1B577DA6360}"/>
              </a:ext>
            </a:extLst>
          </p:cNvPr>
          <p:cNvSpPr/>
          <p:nvPr/>
        </p:nvSpPr>
        <p:spPr>
          <a:xfrm>
            <a:off x="4313476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04">
            <a:extLst>
              <a:ext uri="{FF2B5EF4-FFF2-40B4-BE49-F238E27FC236}">
                <a16:creationId xmlns:a16="http://schemas.microsoft.com/office/drawing/2014/main" id="{083BD34F-520B-9AD7-82E3-CF630CBE285D}"/>
              </a:ext>
            </a:extLst>
          </p:cNvPr>
          <p:cNvSpPr/>
          <p:nvPr/>
        </p:nvSpPr>
        <p:spPr>
          <a:xfrm>
            <a:off x="4687099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05">
            <a:extLst>
              <a:ext uri="{FF2B5EF4-FFF2-40B4-BE49-F238E27FC236}">
                <a16:creationId xmlns:a16="http://schemas.microsoft.com/office/drawing/2014/main" id="{E730454B-65E5-E04C-9A11-56143C21C943}"/>
              </a:ext>
            </a:extLst>
          </p:cNvPr>
          <p:cNvSpPr/>
          <p:nvPr/>
        </p:nvSpPr>
        <p:spPr>
          <a:xfrm>
            <a:off x="5069451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06">
            <a:extLst>
              <a:ext uri="{FF2B5EF4-FFF2-40B4-BE49-F238E27FC236}">
                <a16:creationId xmlns:a16="http://schemas.microsoft.com/office/drawing/2014/main" id="{ED1A6667-51A4-D95E-3A24-6B14183C40DA}"/>
              </a:ext>
            </a:extLst>
          </p:cNvPr>
          <p:cNvSpPr/>
          <p:nvPr/>
        </p:nvSpPr>
        <p:spPr>
          <a:xfrm>
            <a:off x="5443365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07">
            <a:extLst>
              <a:ext uri="{FF2B5EF4-FFF2-40B4-BE49-F238E27FC236}">
                <a16:creationId xmlns:a16="http://schemas.microsoft.com/office/drawing/2014/main" id="{7D79373D-23F6-0603-E38E-C54DC4FD1CDE}"/>
              </a:ext>
            </a:extLst>
          </p:cNvPr>
          <p:cNvSpPr/>
          <p:nvPr/>
        </p:nvSpPr>
        <p:spPr>
          <a:xfrm>
            <a:off x="5825426" y="4777596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48">
            <a:extLst>
              <a:ext uri="{FF2B5EF4-FFF2-40B4-BE49-F238E27FC236}">
                <a16:creationId xmlns:a16="http://schemas.microsoft.com/office/drawing/2014/main" id="{635C7885-83FF-7F2C-1B27-446D1D425C24}"/>
              </a:ext>
            </a:extLst>
          </p:cNvPr>
          <p:cNvSpPr/>
          <p:nvPr/>
        </p:nvSpPr>
        <p:spPr>
          <a:xfrm>
            <a:off x="3931124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49">
            <a:extLst>
              <a:ext uri="{FF2B5EF4-FFF2-40B4-BE49-F238E27FC236}">
                <a16:creationId xmlns:a16="http://schemas.microsoft.com/office/drawing/2014/main" id="{5C0D339D-45C4-EC66-4AD1-583BD8C817FB}"/>
              </a:ext>
            </a:extLst>
          </p:cNvPr>
          <p:cNvSpPr/>
          <p:nvPr/>
        </p:nvSpPr>
        <p:spPr>
          <a:xfrm>
            <a:off x="4313476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150">
            <a:extLst>
              <a:ext uri="{FF2B5EF4-FFF2-40B4-BE49-F238E27FC236}">
                <a16:creationId xmlns:a16="http://schemas.microsoft.com/office/drawing/2014/main" id="{2967B25E-B156-D315-D98A-FF10B1B36797}"/>
              </a:ext>
            </a:extLst>
          </p:cNvPr>
          <p:cNvSpPr/>
          <p:nvPr/>
        </p:nvSpPr>
        <p:spPr>
          <a:xfrm>
            <a:off x="4687099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51">
            <a:extLst>
              <a:ext uri="{FF2B5EF4-FFF2-40B4-BE49-F238E27FC236}">
                <a16:creationId xmlns:a16="http://schemas.microsoft.com/office/drawing/2014/main" id="{75BA1F6C-F64D-31D0-C5F1-F10063108313}"/>
              </a:ext>
            </a:extLst>
          </p:cNvPr>
          <p:cNvSpPr/>
          <p:nvPr/>
        </p:nvSpPr>
        <p:spPr>
          <a:xfrm>
            <a:off x="5069451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156">
            <a:extLst>
              <a:ext uri="{FF2B5EF4-FFF2-40B4-BE49-F238E27FC236}">
                <a16:creationId xmlns:a16="http://schemas.microsoft.com/office/drawing/2014/main" id="{B86849D4-09E8-F970-F17A-DB1C6C803E5C}"/>
              </a:ext>
            </a:extLst>
          </p:cNvPr>
          <p:cNvSpPr/>
          <p:nvPr/>
        </p:nvSpPr>
        <p:spPr>
          <a:xfrm>
            <a:off x="5443365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57">
            <a:extLst>
              <a:ext uri="{FF2B5EF4-FFF2-40B4-BE49-F238E27FC236}">
                <a16:creationId xmlns:a16="http://schemas.microsoft.com/office/drawing/2014/main" id="{EB26BEDE-8AC2-BFCC-C97B-9101AF976690}"/>
              </a:ext>
            </a:extLst>
          </p:cNvPr>
          <p:cNvSpPr/>
          <p:nvPr/>
        </p:nvSpPr>
        <p:spPr>
          <a:xfrm>
            <a:off x="5825426" y="5160239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02">
            <a:extLst>
              <a:ext uri="{FF2B5EF4-FFF2-40B4-BE49-F238E27FC236}">
                <a16:creationId xmlns:a16="http://schemas.microsoft.com/office/drawing/2014/main" id="{0C504F31-95F8-8E84-57E4-064F7A02BA6F}"/>
              </a:ext>
            </a:extLst>
          </p:cNvPr>
          <p:cNvSpPr/>
          <p:nvPr/>
        </p:nvSpPr>
        <p:spPr>
          <a:xfrm>
            <a:off x="3931124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03">
            <a:extLst>
              <a:ext uri="{FF2B5EF4-FFF2-40B4-BE49-F238E27FC236}">
                <a16:creationId xmlns:a16="http://schemas.microsoft.com/office/drawing/2014/main" id="{C4089172-B59F-086F-3AF2-D2D5811ABF7E}"/>
              </a:ext>
            </a:extLst>
          </p:cNvPr>
          <p:cNvSpPr/>
          <p:nvPr/>
        </p:nvSpPr>
        <p:spPr>
          <a:xfrm>
            <a:off x="4313476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04">
            <a:extLst>
              <a:ext uri="{FF2B5EF4-FFF2-40B4-BE49-F238E27FC236}">
                <a16:creationId xmlns:a16="http://schemas.microsoft.com/office/drawing/2014/main" id="{11FDD37D-55B7-E888-A50F-50A28CBEB0E8}"/>
              </a:ext>
            </a:extLst>
          </p:cNvPr>
          <p:cNvSpPr/>
          <p:nvPr/>
        </p:nvSpPr>
        <p:spPr>
          <a:xfrm>
            <a:off x="4687099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05">
            <a:extLst>
              <a:ext uri="{FF2B5EF4-FFF2-40B4-BE49-F238E27FC236}">
                <a16:creationId xmlns:a16="http://schemas.microsoft.com/office/drawing/2014/main" id="{42B9B369-9190-379F-7573-4418EFFDD0BA}"/>
              </a:ext>
            </a:extLst>
          </p:cNvPr>
          <p:cNvSpPr/>
          <p:nvPr/>
        </p:nvSpPr>
        <p:spPr>
          <a:xfrm>
            <a:off x="5069451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06">
            <a:extLst>
              <a:ext uri="{FF2B5EF4-FFF2-40B4-BE49-F238E27FC236}">
                <a16:creationId xmlns:a16="http://schemas.microsoft.com/office/drawing/2014/main" id="{3369C3A1-AFFA-F8AB-6B3D-7628F9E54CB0}"/>
              </a:ext>
            </a:extLst>
          </p:cNvPr>
          <p:cNvSpPr/>
          <p:nvPr/>
        </p:nvSpPr>
        <p:spPr>
          <a:xfrm>
            <a:off x="5443365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07">
            <a:extLst>
              <a:ext uri="{FF2B5EF4-FFF2-40B4-BE49-F238E27FC236}">
                <a16:creationId xmlns:a16="http://schemas.microsoft.com/office/drawing/2014/main" id="{B04CFE1D-AF7A-9B2C-027B-4967A35CCFAC}"/>
              </a:ext>
            </a:extLst>
          </p:cNvPr>
          <p:cNvSpPr/>
          <p:nvPr/>
        </p:nvSpPr>
        <p:spPr>
          <a:xfrm>
            <a:off x="5825426" y="5542591"/>
            <a:ext cx="381479" cy="38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3338F5-096B-56D0-104A-BBAEA0201C5E}"/>
              </a:ext>
            </a:extLst>
          </p:cNvPr>
          <p:cNvCxnSpPr/>
          <p:nvPr/>
        </p:nvCxnSpPr>
        <p:spPr>
          <a:xfrm>
            <a:off x="3958278" y="2874609"/>
            <a:ext cx="2248627" cy="0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8FE07D-EC51-4D3D-CA2E-FB3E0D67CBC1}"/>
              </a:ext>
            </a:extLst>
          </p:cNvPr>
          <p:cNvGrpSpPr/>
          <p:nvPr/>
        </p:nvGrpSpPr>
        <p:grpSpPr>
          <a:xfrm>
            <a:off x="3653640" y="2736346"/>
            <a:ext cx="326880" cy="249840"/>
            <a:chOff x="3631398" y="1752010"/>
            <a:chExt cx="326880" cy="249840"/>
          </a:xfrm>
        </p:grpSpPr>
        <p:sp>
          <p:nvSpPr>
            <p:cNvPr id="1088" name="타원 229"/>
            <p:cNvSpPr/>
            <p:nvPr/>
          </p:nvSpPr>
          <p:spPr>
            <a:xfrm>
              <a:off x="3684678" y="177217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9" name="TextBox 230"/>
            <p:cNvSpPr/>
            <p:nvPr/>
          </p:nvSpPr>
          <p:spPr>
            <a:xfrm>
              <a:off x="3631398" y="175201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081" name="직사각형 208"/>
          <p:cNvSpPr/>
          <p:nvPr/>
        </p:nvSpPr>
        <p:spPr>
          <a:xfrm>
            <a:off x="4666993" y="5914166"/>
            <a:ext cx="775499" cy="79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576246" y="573333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24g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1075FA05-26DF-3933-0E38-4ABF8F0ABA16}"/>
              </a:ext>
            </a:extLst>
          </p:cNvPr>
          <p:cNvGrpSpPr/>
          <p:nvPr/>
        </p:nvGrpSpPr>
        <p:grpSpPr>
          <a:xfrm>
            <a:off x="222861" y="2649546"/>
            <a:ext cx="11262929" cy="4090687"/>
            <a:chOff x="222861" y="1383656"/>
            <a:chExt cx="11262929" cy="4090687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312CEC8C-60AA-678F-60B6-97367C34CDF3}"/>
                </a:ext>
              </a:extLst>
            </p:cNvPr>
            <p:cNvGrpSpPr/>
            <p:nvPr/>
          </p:nvGrpSpPr>
          <p:grpSpPr>
            <a:xfrm>
              <a:off x="569262" y="2007564"/>
              <a:ext cx="1803495" cy="2977820"/>
              <a:chOff x="752040" y="1444320"/>
              <a:chExt cx="2483107" cy="4099953"/>
            </a:xfrm>
          </p:grpSpPr>
          <p:sp>
            <p:nvSpPr>
              <p:cNvPr id="787" name="직사각형 148">
                <a:extLst>
                  <a:ext uri="{FF2B5EF4-FFF2-40B4-BE49-F238E27FC236}">
                    <a16:creationId xmlns:a16="http://schemas.microsoft.com/office/drawing/2014/main" id="{9875F6FE-74AA-C75D-7FAF-43848C3D8687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8" name="직사각형 149">
                <a:extLst>
                  <a:ext uri="{FF2B5EF4-FFF2-40B4-BE49-F238E27FC236}">
                    <a16:creationId xmlns:a16="http://schemas.microsoft.com/office/drawing/2014/main" id="{EB85206E-5F5D-CFD7-2E76-8965258F8D85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9" name="직사각형 150">
                <a:extLst>
                  <a:ext uri="{FF2B5EF4-FFF2-40B4-BE49-F238E27FC236}">
                    <a16:creationId xmlns:a16="http://schemas.microsoft.com/office/drawing/2014/main" id="{94F9B8AF-D80B-3F5C-55EE-E1D78FF82324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0" name="직사각형 151">
                <a:extLst>
                  <a:ext uri="{FF2B5EF4-FFF2-40B4-BE49-F238E27FC236}">
                    <a16:creationId xmlns:a16="http://schemas.microsoft.com/office/drawing/2014/main" id="{13FEBA0E-80E5-953A-5C16-49D3DE020D7F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" name="직사각형 156">
                <a:extLst>
                  <a:ext uri="{FF2B5EF4-FFF2-40B4-BE49-F238E27FC236}">
                    <a16:creationId xmlns:a16="http://schemas.microsoft.com/office/drawing/2014/main" id="{5EF4F8AE-D3D7-ACCB-A60A-819340A62354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2" name="직사각형 157">
                <a:extLst>
                  <a:ext uri="{FF2B5EF4-FFF2-40B4-BE49-F238E27FC236}">
                    <a16:creationId xmlns:a16="http://schemas.microsoft.com/office/drawing/2014/main" id="{6D7EDFB2-51C4-DB38-6901-58B520140C57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3" name="직사각형 202">
                <a:extLst>
                  <a:ext uri="{FF2B5EF4-FFF2-40B4-BE49-F238E27FC236}">
                    <a16:creationId xmlns:a16="http://schemas.microsoft.com/office/drawing/2014/main" id="{EAAA1CAB-4A80-6021-8D0D-2D6064345C4F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4" name="직사각형 203">
                <a:extLst>
                  <a:ext uri="{FF2B5EF4-FFF2-40B4-BE49-F238E27FC236}">
                    <a16:creationId xmlns:a16="http://schemas.microsoft.com/office/drawing/2014/main" id="{E5EF7399-7F43-FFCF-A76F-B5CBA91A95BD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5" name="직사각형 204">
                <a:extLst>
                  <a:ext uri="{FF2B5EF4-FFF2-40B4-BE49-F238E27FC236}">
                    <a16:creationId xmlns:a16="http://schemas.microsoft.com/office/drawing/2014/main" id="{C46A2A81-B6C8-E5DD-FD8C-EF468345AAEB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6" name="직사각형 205">
                <a:extLst>
                  <a:ext uri="{FF2B5EF4-FFF2-40B4-BE49-F238E27FC236}">
                    <a16:creationId xmlns:a16="http://schemas.microsoft.com/office/drawing/2014/main" id="{F516E904-2431-241E-F08C-3D673CC23E54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7" name="직사각형 206">
                <a:extLst>
                  <a:ext uri="{FF2B5EF4-FFF2-40B4-BE49-F238E27FC236}">
                    <a16:creationId xmlns:a16="http://schemas.microsoft.com/office/drawing/2014/main" id="{AD552D3B-05EE-C8BB-A113-A08364ABFB6C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8" name="직사각형 207">
                <a:extLst>
                  <a:ext uri="{FF2B5EF4-FFF2-40B4-BE49-F238E27FC236}">
                    <a16:creationId xmlns:a16="http://schemas.microsoft.com/office/drawing/2014/main" id="{FA1744B9-4E2D-B0D6-231A-1F0065DBF788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9" name="직사각형 148">
                <a:extLst>
                  <a:ext uri="{FF2B5EF4-FFF2-40B4-BE49-F238E27FC236}">
                    <a16:creationId xmlns:a16="http://schemas.microsoft.com/office/drawing/2014/main" id="{4B4AADE7-256A-0EB4-964A-C70F16B1FBC1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0" name="직사각형 149">
                <a:extLst>
                  <a:ext uri="{FF2B5EF4-FFF2-40B4-BE49-F238E27FC236}">
                    <a16:creationId xmlns:a16="http://schemas.microsoft.com/office/drawing/2014/main" id="{C1E3EDDD-DAA3-59DC-E705-80E552DF3EAA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1" name="직사각형 150">
                <a:extLst>
                  <a:ext uri="{FF2B5EF4-FFF2-40B4-BE49-F238E27FC236}">
                    <a16:creationId xmlns:a16="http://schemas.microsoft.com/office/drawing/2014/main" id="{6FD51871-7C40-5EF1-D8C3-33CD6CD63FA6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2" name="직사각형 151">
                <a:extLst>
                  <a:ext uri="{FF2B5EF4-FFF2-40B4-BE49-F238E27FC236}">
                    <a16:creationId xmlns:a16="http://schemas.microsoft.com/office/drawing/2014/main" id="{5BED0F1E-2E74-1415-2727-100D854F76B4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직사각형 156">
                <a:extLst>
                  <a:ext uri="{FF2B5EF4-FFF2-40B4-BE49-F238E27FC236}">
                    <a16:creationId xmlns:a16="http://schemas.microsoft.com/office/drawing/2014/main" id="{CD6E5495-BF8A-2D3C-0C75-BCF3F79AAE6D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157">
                <a:extLst>
                  <a:ext uri="{FF2B5EF4-FFF2-40B4-BE49-F238E27FC236}">
                    <a16:creationId xmlns:a16="http://schemas.microsoft.com/office/drawing/2014/main" id="{73782A96-10C7-1586-7CEB-CDBE083A9345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202">
                <a:extLst>
                  <a:ext uri="{FF2B5EF4-FFF2-40B4-BE49-F238E27FC236}">
                    <a16:creationId xmlns:a16="http://schemas.microsoft.com/office/drawing/2014/main" id="{0C7886CF-FFED-2B0C-D9D6-ABF59E4DBE0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203">
                <a:extLst>
                  <a:ext uri="{FF2B5EF4-FFF2-40B4-BE49-F238E27FC236}">
                    <a16:creationId xmlns:a16="http://schemas.microsoft.com/office/drawing/2014/main" id="{A888ADFF-98AA-1FD9-0C14-5FA86ED3B18C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204">
                <a:extLst>
                  <a:ext uri="{FF2B5EF4-FFF2-40B4-BE49-F238E27FC236}">
                    <a16:creationId xmlns:a16="http://schemas.microsoft.com/office/drawing/2014/main" id="{C1D0A498-C137-8CEE-E0D7-78A2EB9214F9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205">
                <a:extLst>
                  <a:ext uri="{FF2B5EF4-FFF2-40B4-BE49-F238E27FC236}">
                    <a16:creationId xmlns:a16="http://schemas.microsoft.com/office/drawing/2014/main" id="{DB3D67AD-4438-9A97-93F9-D1EAE8C59976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206">
                <a:extLst>
                  <a:ext uri="{FF2B5EF4-FFF2-40B4-BE49-F238E27FC236}">
                    <a16:creationId xmlns:a16="http://schemas.microsoft.com/office/drawing/2014/main" id="{61064CA3-0A15-50D9-A51D-09DBE4EA538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207">
                <a:extLst>
                  <a:ext uri="{FF2B5EF4-FFF2-40B4-BE49-F238E27FC236}">
                    <a16:creationId xmlns:a16="http://schemas.microsoft.com/office/drawing/2014/main" id="{245EFAFF-48B2-E03D-4570-B623354FB11F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148">
                <a:extLst>
                  <a:ext uri="{FF2B5EF4-FFF2-40B4-BE49-F238E27FC236}">
                    <a16:creationId xmlns:a16="http://schemas.microsoft.com/office/drawing/2014/main" id="{40147AD6-B3CC-37F3-CA2C-43B5581D07E5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149">
                <a:extLst>
                  <a:ext uri="{FF2B5EF4-FFF2-40B4-BE49-F238E27FC236}">
                    <a16:creationId xmlns:a16="http://schemas.microsoft.com/office/drawing/2014/main" id="{B2664FD0-B796-D1A0-FE88-29C757D57FA0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150">
                <a:extLst>
                  <a:ext uri="{FF2B5EF4-FFF2-40B4-BE49-F238E27FC236}">
                    <a16:creationId xmlns:a16="http://schemas.microsoft.com/office/drawing/2014/main" id="{74A1B46C-0474-07EE-E6DD-C20F0D5F667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151">
                <a:extLst>
                  <a:ext uri="{FF2B5EF4-FFF2-40B4-BE49-F238E27FC236}">
                    <a16:creationId xmlns:a16="http://schemas.microsoft.com/office/drawing/2014/main" id="{97A5ADEB-F8F6-A253-403F-35AC7DF74EE7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156">
                <a:extLst>
                  <a:ext uri="{FF2B5EF4-FFF2-40B4-BE49-F238E27FC236}">
                    <a16:creationId xmlns:a16="http://schemas.microsoft.com/office/drawing/2014/main" id="{604A6103-67A2-8EA2-4B7E-E69980547639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157">
                <a:extLst>
                  <a:ext uri="{FF2B5EF4-FFF2-40B4-BE49-F238E27FC236}">
                    <a16:creationId xmlns:a16="http://schemas.microsoft.com/office/drawing/2014/main" id="{4A559486-A8CE-5C6B-2F6C-BDCCE9B01BC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202">
                <a:extLst>
                  <a:ext uri="{FF2B5EF4-FFF2-40B4-BE49-F238E27FC236}">
                    <a16:creationId xmlns:a16="http://schemas.microsoft.com/office/drawing/2014/main" id="{7CD23DF9-0605-4047-FF28-0EFCF342760D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203">
                <a:extLst>
                  <a:ext uri="{FF2B5EF4-FFF2-40B4-BE49-F238E27FC236}">
                    <a16:creationId xmlns:a16="http://schemas.microsoft.com/office/drawing/2014/main" id="{69261BBF-361B-502A-1F41-96A7C3D0B40C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204">
                <a:extLst>
                  <a:ext uri="{FF2B5EF4-FFF2-40B4-BE49-F238E27FC236}">
                    <a16:creationId xmlns:a16="http://schemas.microsoft.com/office/drawing/2014/main" id="{034F6A5D-D064-FB63-45E1-9A7D7A00ADB0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205">
                <a:extLst>
                  <a:ext uri="{FF2B5EF4-FFF2-40B4-BE49-F238E27FC236}">
                    <a16:creationId xmlns:a16="http://schemas.microsoft.com/office/drawing/2014/main" id="{B160DD7C-207A-6D9E-D468-CC7B40C64C3F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206">
                <a:extLst>
                  <a:ext uri="{FF2B5EF4-FFF2-40B4-BE49-F238E27FC236}">
                    <a16:creationId xmlns:a16="http://schemas.microsoft.com/office/drawing/2014/main" id="{61FDB8B1-CDC5-8645-91A8-01B74EA0A749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207">
                <a:extLst>
                  <a:ext uri="{FF2B5EF4-FFF2-40B4-BE49-F238E27FC236}">
                    <a16:creationId xmlns:a16="http://schemas.microsoft.com/office/drawing/2014/main" id="{836F1423-3F47-0558-6AD3-9DE6551469C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148">
                <a:extLst>
                  <a:ext uri="{FF2B5EF4-FFF2-40B4-BE49-F238E27FC236}">
                    <a16:creationId xmlns:a16="http://schemas.microsoft.com/office/drawing/2014/main" id="{B5C2DC22-3875-D46F-30AA-C3B8910C499E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49">
                <a:extLst>
                  <a:ext uri="{FF2B5EF4-FFF2-40B4-BE49-F238E27FC236}">
                    <a16:creationId xmlns:a16="http://schemas.microsoft.com/office/drawing/2014/main" id="{22662544-0A1A-7E04-D25B-7086EB82B316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50">
                <a:extLst>
                  <a:ext uri="{FF2B5EF4-FFF2-40B4-BE49-F238E27FC236}">
                    <a16:creationId xmlns:a16="http://schemas.microsoft.com/office/drawing/2014/main" id="{6636C836-CC2A-D761-00F1-7EF6DFB0F357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51">
                <a:extLst>
                  <a:ext uri="{FF2B5EF4-FFF2-40B4-BE49-F238E27FC236}">
                    <a16:creationId xmlns:a16="http://schemas.microsoft.com/office/drawing/2014/main" id="{7071039B-D5DA-7408-381F-4C2E9968B630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56">
                <a:extLst>
                  <a:ext uri="{FF2B5EF4-FFF2-40B4-BE49-F238E27FC236}">
                    <a16:creationId xmlns:a16="http://schemas.microsoft.com/office/drawing/2014/main" id="{65817FA1-CA71-9204-ED51-100EC7635FC1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57">
                <a:extLst>
                  <a:ext uri="{FF2B5EF4-FFF2-40B4-BE49-F238E27FC236}">
                    <a16:creationId xmlns:a16="http://schemas.microsoft.com/office/drawing/2014/main" id="{5EA952DF-4EF9-1837-F561-27D14E0EFDB7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202">
                <a:extLst>
                  <a:ext uri="{FF2B5EF4-FFF2-40B4-BE49-F238E27FC236}">
                    <a16:creationId xmlns:a16="http://schemas.microsoft.com/office/drawing/2014/main" id="{B4EF896B-E1A2-B432-4F8E-972BC6CFA19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203">
                <a:extLst>
                  <a:ext uri="{FF2B5EF4-FFF2-40B4-BE49-F238E27FC236}">
                    <a16:creationId xmlns:a16="http://schemas.microsoft.com/office/drawing/2014/main" id="{816443EF-1620-BB40-4F54-D2AD7C5C9089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204">
                <a:extLst>
                  <a:ext uri="{FF2B5EF4-FFF2-40B4-BE49-F238E27FC236}">
                    <a16:creationId xmlns:a16="http://schemas.microsoft.com/office/drawing/2014/main" id="{FCBD034D-8F78-87CB-44FA-9422198B4851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205">
                <a:extLst>
                  <a:ext uri="{FF2B5EF4-FFF2-40B4-BE49-F238E27FC236}">
                    <a16:creationId xmlns:a16="http://schemas.microsoft.com/office/drawing/2014/main" id="{0B7D9436-D9F2-8C26-EE2D-7CBF3A63BCB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206">
                <a:extLst>
                  <a:ext uri="{FF2B5EF4-FFF2-40B4-BE49-F238E27FC236}">
                    <a16:creationId xmlns:a16="http://schemas.microsoft.com/office/drawing/2014/main" id="{81D80CAE-51E3-F81F-8143-2475EE277F2B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207">
                <a:extLst>
                  <a:ext uri="{FF2B5EF4-FFF2-40B4-BE49-F238E27FC236}">
                    <a16:creationId xmlns:a16="http://schemas.microsoft.com/office/drawing/2014/main" id="{2B2DBCF2-19C8-F419-98A3-FBA126ACA48D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48">
                <a:extLst>
                  <a:ext uri="{FF2B5EF4-FFF2-40B4-BE49-F238E27FC236}">
                    <a16:creationId xmlns:a16="http://schemas.microsoft.com/office/drawing/2014/main" id="{6C9B2F4B-00EE-DD51-958A-C477F07E0B21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49">
                <a:extLst>
                  <a:ext uri="{FF2B5EF4-FFF2-40B4-BE49-F238E27FC236}">
                    <a16:creationId xmlns:a16="http://schemas.microsoft.com/office/drawing/2014/main" id="{88A624A3-6508-8728-8DAB-3ECD130275D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50">
                <a:extLst>
                  <a:ext uri="{FF2B5EF4-FFF2-40B4-BE49-F238E27FC236}">
                    <a16:creationId xmlns:a16="http://schemas.microsoft.com/office/drawing/2014/main" id="{3F30BAD9-0E90-A4B3-9164-18B15B0993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51">
                <a:extLst>
                  <a:ext uri="{FF2B5EF4-FFF2-40B4-BE49-F238E27FC236}">
                    <a16:creationId xmlns:a16="http://schemas.microsoft.com/office/drawing/2014/main" id="{D0E19E73-9FAD-4C10-667B-7DE357DB8BA4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56">
                <a:extLst>
                  <a:ext uri="{FF2B5EF4-FFF2-40B4-BE49-F238E27FC236}">
                    <a16:creationId xmlns:a16="http://schemas.microsoft.com/office/drawing/2014/main" id="{3D851680-5305-4DCF-FEF0-2056A3828149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57">
                <a:extLst>
                  <a:ext uri="{FF2B5EF4-FFF2-40B4-BE49-F238E27FC236}">
                    <a16:creationId xmlns:a16="http://schemas.microsoft.com/office/drawing/2014/main" id="{D5BCC3CC-6253-28E7-AA77-793DC02DB4F7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202">
                <a:extLst>
                  <a:ext uri="{FF2B5EF4-FFF2-40B4-BE49-F238E27FC236}">
                    <a16:creationId xmlns:a16="http://schemas.microsoft.com/office/drawing/2014/main" id="{CA2D08AF-1900-EE99-029D-7BDCEFA9C5E1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203">
                <a:extLst>
                  <a:ext uri="{FF2B5EF4-FFF2-40B4-BE49-F238E27FC236}">
                    <a16:creationId xmlns:a16="http://schemas.microsoft.com/office/drawing/2014/main" id="{AAD35D3F-470A-3450-2425-E1EDB037D78C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204">
                <a:extLst>
                  <a:ext uri="{FF2B5EF4-FFF2-40B4-BE49-F238E27FC236}">
                    <a16:creationId xmlns:a16="http://schemas.microsoft.com/office/drawing/2014/main" id="{E8839C29-65D0-94BD-AA9C-FC3B6B52B6AC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205">
                <a:extLst>
                  <a:ext uri="{FF2B5EF4-FFF2-40B4-BE49-F238E27FC236}">
                    <a16:creationId xmlns:a16="http://schemas.microsoft.com/office/drawing/2014/main" id="{98D8C622-40CE-6A4C-A44D-E452811EF6D6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206">
                <a:extLst>
                  <a:ext uri="{FF2B5EF4-FFF2-40B4-BE49-F238E27FC236}">
                    <a16:creationId xmlns:a16="http://schemas.microsoft.com/office/drawing/2014/main" id="{DF5D5011-DF73-4BF8-1944-676B36DA25D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207">
                <a:extLst>
                  <a:ext uri="{FF2B5EF4-FFF2-40B4-BE49-F238E27FC236}">
                    <a16:creationId xmlns:a16="http://schemas.microsoft.com/office/drawing/2014/main" id="{4BBCC2A6-056B-EE06-FC19-DF19D480DC2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48AB28B9-CABC-A071-E63D-B688B1D51932}"/>
                </a:ext>
              </a:extLst>
            </p:cNvPr>
            <p:cNvGrpSpPr/>
            <p:nvPr/>
          </p:nvGrpSpPr>
          <p:grpSpPr>
            <a:xfrm>
              <a:off x="1173139" y="2007564"/>
              <a:ext cx="1803495" cy="2977820"/>
              <a:chOff x="752040" y="1444320"/>
              <a:chExt cx="2483107" cy="4099953"/>
            </a:xfrm>
          </p:grpSpPr>
          <p:sp>
            <p:nvSpPr>
              <p:cNvPr id="696" name="직사각형 148">
                <a:extLst>
                  <a:ext uri="{FF2B5EF4-FFF2-40B4-BE49-F238E27FC236}">
                    <a16:creationId xmlns:a16="http://schemas.microsoft.com/office/drawing/2014/main" id="{082417B2-B455-25A6-C26F-82C531EB18D3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49">
                <a:extLst>
                  <a:ext uri="{FF2B5EF4-FFF2-40B4-BE49-F238E27FC236}">
                    <a16:creationId xmlns:a16="http://schemas.microsoft.com/office/drawing/2014/main" id="{DCBDD96E-1FD6-E24D-4DFA-00BE930A6E06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50">
                <a:extLst>
                  <a:ext uri="{FF2B5EF4-FFF2-40B4-BE49-F238E27FC236}">
                    <a16:creationId xmlns:a16="http://schemas.microsoft.com/office/drawing/2014/main" id="{818E75AA-31BA-9CFD-A8CD-4E413A40DFD2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51">
                <a:extLst>
                  <a:ext uri="{FF2B5EF4-FFF2-40B4-BE49-F238E27FC236}">
                    <a16:creationId xmlns:a16="http://schemas.microsoft.com/office/drawing/2014/main" id="{8A06821C-B833-56FF-C084-DDCF04D6180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56">
                <a:extLst>
                  <a:ext uri="{FF2B5EF4-FFF2-40B4-BE49-F238E27FC236}">
                    <a16:creationId xmlns:a16="http://schemas.microsoft.com/office/drawing/2014/main" id="{BE8AC260-D107-251B-4344-40A229D350E3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57">
                <a:extLst>
                  <a:ext uri="{FF2B5EF4-FFF2-40B4-BE49-F238E27FC236}">
                    <a16:creationId xmlns:a16="http://schemas.microsoft.com/office/drawing/2014/main" id="{1C2E1B9E-D6E5-33FB-A3E7-2B39722A6628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202">
                <a:extLst>
                  <a:ext uri="{FF2B5EF4-FFF2-40B4-BE49-F238E27FC236}">
                    <a16:creationId xmlns:a16="http://schemas.microsoft.com/office/drawing/2014/main" id="{FD40CD19-81D4-7ADA-9EFE-3ACD105595C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203">
                <a:extLst>
                  <a:ext uri="{FF2B5EF4-FFF2-40B4-BE49-F238E27FC236}">
                    <a16:creationId xmlns:a16="http://schemas.microsoft.com/office/drawing/2014/main" id="{D6F5DB38-FAD3-0F84-5A4F-71A332600D64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204">
                <a:extLst>
                  <a:ext uri="{FF2B5EF4-FFF2-40B4-BE49-F238E27FC236}">
                    <a16:creationId xmlns:a16="http://schemas.microsoft.com/office/drawing/2014/main" id="{BC131FEE-F19B-EDF7-1222-6099D02760BC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205">
                <a:extLst>
                  <a:ext uri="{FF2B5EF4-FFF2-40B4-BE49-F238E27FC236}">
                    <a16:creationId xmlns:a16="http://schemas.microsoft.com/office/drawing/2014/main" id="{EAE9255B-FE18-8FD8-AEA1-CE8911EA416E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206">
                <a:extLst>
                  <a:ext uri="{FF2B5EF4-FFF2-40B4-BE49-F238E27FC236}">
                    <a16:creationId xmlns:a16="http://schemas.microsoft.com/office/drawing/2014/main" id="{08F642A8-92A7-7B0B-994F-55692362DBB3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207">
                <a:extLst>
                  <a:ext uri="{FF2B5EF4-FFF2-40B4-BE49-F238E27FC236}">
                    <a16:creationId xmlns:a16="http://schemas.microsoft.com/office/drawing/2014/main" id="{B8922676-F4D8-B937-51A2-51E25A1C2B3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8">
                <a:extLst>
                  <a:ext uri="{FF2B5EF4-FFF2-40B4-BE49-F238E27FC236}">
                    <a16:creationId xmlns:a16="http://schemas.microsoft.com/office/drawing/2014/main" id="{52EEA826-15FF-640B-8628-59135FBED04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4" name="직사각형 149">
                <a:extLst>
                  <a:ext uri="{FF2B5EF4-FFF2-40B4-BE49-F238E27FC236}">
                    <a16:creationId xmlns:a16="http://schemas.microsoft.com/office/drawing/2014/main" id="{50D041A2-33A5-27B1-4742-E60103128B4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사각형 150">
                <a:extLst>
                  <a:ext uri="{FF2B5EF4-FFF2-40B4-BE49-F238E27FC236}">
                    <a16:creationId xmlns:a16="http://schemas.microsoft.com/office/drawing/2014/main" id="{E1572378-99DB-A9D4-632A-CD52FFF4FB09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1">
                <a:extLst>
                  <a:ext uri="{FF2B5EF4-FFF2-40B4-BE49-F238E27FC236}">
                    <a16:creationId xmlns:a16="http://schemas.microsoft.com/office/drawing/2014/main" id="{022F6B93-53DD-6212-D11F-64634EA23A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7" name="직사각형 156">
                <a:extLst>
                  <a:ext uri="{FF2B5EF4-FFF2-40B4-BE49-F238E27FC236}">
                    <a16:creationId xmlns:a16="http://schemas.microsoft.com/office/drawing/2014/main" id="{C23C6C76-E977-EBE1-7F69-B446271C409D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3" name="직사각형 157">
                <a:extLst>
                  <a:ext uri="{FF2B5EF4-FFF2-40B4-BE49-F238E27FC236}">
                    <a16:creationId xmlns:a16="http://schemas.microsoft.com/office/drawing/2014/main" id="{F199D7F0-E9C9-C5BA-1C7D-BB6BD7716733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9" name="직사각형 202">
                <a:extLst>
                  <a:ext uri="{FF2B5EF4-FFF2-40B4-BE49-F238E27FC236}">
                    <a16:creationId xmlns:a16="http://schemas.microsoft.com/office/drawing/2014/main" id="{6631C953-EA03-D8AA-E1FE-7A68FCEA39A8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1" name="직사각형 203">
                <a:extLst>
                  <a:ext uri="{FF2B5EF4-FFF2-40B4-BE49-F238E27FC236}">
                    <a16:creationId xmlns:a16="http://schemas.microsoft.com/office/drawing/2014/main" id="{5E8B642C-2824-CF1B-B086-2DD3CD3D8D59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2" name="직사각형 204">
                <a:extLst>
                  <a:ext uri="{FF2B5EF4-FFF2-40B4-BE49-F238E27FC236}">
                    <a16:creationId xmlns:a16="http://schemas.microsoft.com/office/drawing/2014/main" id="{9E06BF60-9A21-7402-836B-5C97B4A48B1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3" name="직사각형 205">
                <a:extLst>
                  <a:ext uri="{FF2B5EF4-FFF2-40B4-BE49-F238E27FC236}">
                    <a16:creationId xmlns:a16="http://schemas.microsoft.com/office/drawing/2014/main" id="{2BC5A058-76A3-2027-E526-97EBE9C43534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" name="직사각형 206">
                <a:extLst>
                  <a:ext uri="{FF2B5EF4-FFF2-40B4-BE49-F238E27FC236}">
                    <a16:creationId xmlns:a16="http://schemas.microsoft.com/office/drawing/2014/main" id="{78B41B87-C91A-E2D8-F9A5-63F4E034726C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5" name="직사각형 207">
                <a:extLst>
                  <a:ext uri="{FF2B5EF4-FFF2-40B4-BE49-F238E27FC236}">
                    <a16:creationId xmlns:a16="http://schemas.microsoft.com/office/drawing/2014/main" id="{1C7EC0F9-F1FB-BFBE-8116-54EA9438CEAD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8" name="직사각형 148">
                <a:extLst>
                  <a:ext uri="{FF2B5EF4-FFF2-40B4-BE49-F238E27FC236}">
                    <a16:creationId xmlns:a16="http://schemas.microsoft.com/office/drawing/2014/main" id="{A60B39FC-BD56-8190-BD10-7559DFBED8B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0" name="직사각형 149">
                <a:extLst>
                  <a:ext uri="{FF2B5EF4-FFF2-40B4-BE49-F238E27FC236}">
                    <a16:creationId xmlns:a16="http://schemas.microsoft.com/office/drawing/2014/main" id="{E963B433-28B6-4DC6-8A51-1729A527E6D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1" name="직사각형 150">
                <a:extLst>
                  <a:ext uri="{FF2B5EF4-FFF2-40B4-BE49-F238E27FC236}">
                    <a16:creationId xmlns:a16="http://schemas.microsoft.com/office/drawing/2014/main" id="{4A1125C2-1BCD-7BAB-A767-2744BDA6A08F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3" name="직사각형 151">
                <a:extLst>
                  <a:ext uri="{FF2B5EF4-FFF2-40B4-BE49-F238E27FC236}">
                    <a16:creationId xmlns:a16="http://schemas.microsoft.com/office/drawing/2014/main" id="{450FFD45-3148-9308-D457-A490D0FF68B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4" name="직사각형 156">
                <a:extLst>
                  <a:ext uri="{FF2B5EF4-FFF2-40B4-BE49-F238E27FC236}">
                    <a16:creationId xmlns:a16="http://schemas.microsoft.com/office/drawing/2014/main" id="{CF900FA3-EC7A-26C3-B90F-8D591BC9EAC6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5" name="직사각형 157">
                <a:extLst>
                  <a:ext uri="{FF2B5EF4-FFF2-40B4-BE49-F238E27FC236}">
                    <a16:creationId xmlns:a16="http://schemas.microsoft.com/office/drawing/2014/main" id="{1BC66390-2640-5065-F8A5-F0A4D74BBC8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6" name="직사각형 202">
                <a:extLst>
                  <a:ext uri="{FF2B5EF4-FFF2-40B4-BE49-F238E27FC236}">
                    <a16:creationId xmlns:a16="http://schemas.microsoft.com/office/drawing/2014/main" id="{5A90E5D6-4888-39E2-03DF-52DA2D8BACD1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7" name="직사각형 203">
                <a:extLst>
                  <a:ext uri="{FF2B5EF4-FFF2-40B4-BE49-F238E27FC236}">
                    <a16:creationId xmlns:a16="http://schemas.microsoft.com/office/drawing/2014/main" id="{32B6C7E5-227B-415F-DBEB-9CBFC2AC4397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9" name="직사각형 204">
                <a:extLst>
                  <a:ext uri="{FF2B5EF4-FFF2-40B4-BE49-F238E27FC236}">
                    <a16:creationId xmlns:a16="http://schemas.microsoft.com/office/drawing/2014/main" id="{43106104-3548-9038-7AA1-1EA7BEBD96EB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0" name="직사각형 205">
                <a:extLst>
                  <a:ext uri="{FF2B5EF4-FFF2-40B4-BE49-F238E27FC236}">
                    <a16:creationId xmlns:a16="http://schemas.microsoft.com/office/drawing/2014/main" id="{AB59B643-66C4-5057-8D2D-333D4B8B7D16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1" name="직사각형 206">
                <a:extLst>
                  <a:ext uri="{FF2B5EF4-FFF2-40B4-BE49-F238E27FC236}">
                    <a16:creationId xmlns:a16="http://schemas.microsoft.com/office/drawing/2014/main" id="{CF128C48-6D02-EA5D-663F-82427F0F32F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2" name="직사각형 207">
                <a:extLst>
                  <a:ext uri="{FF2B5EF4-FFF2-40B4-BE49-F238E27FC236}">
                    <a16:creationId xmlns:a16="http://schemas.microsoft.com/office/drawing/2014/main" id="{CCBAC437-DFBB-F98E-B28F-F930E6023F6B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3" name="직사각형 148">
                <a:extLst>
                  <a:ext uri="{FF2B5EF4-FFF2-40B4-BE49-F238E27FC236}">
                    <a16:creationId xmlns:a16="http://schemas.microsoft.com/office/drawing/2014/main" id="{94F2529A-3022-40EF-9ABE-02772BF52B90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4" name="직사각형 149">
                <a:extLst>
                  <a:ext uri="{FF2B5EF4-FFF2-40B4-BE49-F238E27FC236}">
                    <a16:creationId xmlns:a16="http://schemas.microsoft.com/office/drawing/2014/main" id="{D0F62675-99B6-9A62-E2C4-9F5231A885C6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5" name="직사각형 150">
                <a:extLst>
                  <a:ext uri="{FF2B5EF4-FFF2-40B4-BE49-F238E27FC236}">
                    <a16:creationId xmlns:a16="http://schemas.microsoft.com/office/drawing/2014/main" id="{7EEE4E92-473F-B7A9-E9CE-ACD0F97D06BE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6" name="직사각형 151">
                <a:extLst>
                  <a:ext uri="{FF2B5EF4-FFF2-40B4-BE49-F238E27FC236}">
                    <a16:creationId xmlns:a16="http://schemas.microsoft.com/office/drawing/2014/main" id="{08862F70-E2BB-3007-0EFA-079E24C7F4AE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7" name="직사각형 156">
                <a:extLst>
                  <a:ext uri="{FF2B5EF4-FFF2-40B4-BE49-F238E27FC236}">
                    <a16:creationId xmlns:a16="http://schemas.microsoft.com/office/drawing/2014/main" id="{A5193E57-04C5-080A-10D7-2E8C2CBFBD08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8" name="직사각형 157">
                <a:extLst>
                  <a:ext uri="{FF2B5EF4-FFF2-40B4-BE49-F238E27FC236}">
                    <a16:creationId xmlns:a16="http://schemas.microsoft.com/office/drawing/2014/main" id="{8AEBF08C-DD07-8D3E-7829-4CA1718174D1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9" name="직사각형 202">
                <a:extLst>
                  <a:ext uri="{FF2B5EF4-FFF2-40B4-BE49-F238E27FC236}">
                    <a16:creationId xmlns:a16="http://schemas.microsoft.com/office/drawing/2014/main" id="{6478B64D-AF8B-32B2-A61C-C28231661A3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0" name="직사각형 203">
                <a:extLst>
                  <a:ext uri="{FF2B5EF4-FFF2-40B4-BE49-F238E27FC236}">
                    <a16:creationId xmlns:a16="http://schemas.microsoft.com/office/drawing/2014/main" id="{2CD57A92-1F18-0447-17BA-3F4629BDD1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1" name="직사각형 204">
                <a:extLst>
                  <a:ext uri="{FF2B5EF4-FFF2-40B4-BE49-F238E27FC236}">
                    <a16:creationId xmlns:a16="http://schemas.microsoft.com/office/drawing/2014/main" id="{785923C4-840A-60FA-1798-4D697E16EC8B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2" name="직사각형 205">
                <a:extLst>
                  <a:ext uri="{FF2B5EF4-FFF2-40B4-BE49-F238E27FC236}">
                    <a16:creationId xmlns:a16="http://schemas.microsoft.com/office/drawing/2014/main" id="{BF18A813-99ED-4CC8-2A26-E6870B003AA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3" name="직사각형 206">
                <a:extLst>
                  <a:ext uri="{FF2B5EF4-FFF2-40B4-BE49-F238E27FC236}">
                    <a16:creationId xmlns:a16="http://schemas.microsoft.com/office/drawing/2014/main" id="{469F10E7-FFC8-10A1-53BC-1AA5536C4A9F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4" name="직사각형 207">
                <a:extLst>
                  <a:ext uri="{FF2B5EF4-FFF2-40B4-BE49-F238E27FC236}">
                    <a16:creationId xmlns:a16="http://schemas.microsoft.com/office/drawing/2014/main" id="{1F586A1E-576D-C10E-0604-6BD226F0167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5" name="직사각형 148">
                <a:extLst>
                  <a:ext uri="{FF2B5EF4-FFF2-40B4-BE49-F238E27FC236}">
                    <a16:creationId xmlns:a16="http://schemas.microsoft.com/office/drawing/2014/main" id="{1776DC2C-C7EE-831A-73F1-A25848BB50A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6" name="직사각형 149">
                <a:extLst>
                  <a:ext uri="{FF2B5EF4-FFF2-40B4-BE49-F238E27FC236}">
                    <a16:creationId xmlns:a16="http://schemas.microsoft.com/office/drawing/2014/main" id="{784AE77E-DBCE-E9D3-FE72-014E383D6450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7" name="직사각형 150">
                <a:extLst>
                  <a:ext uri="{FF2B5EF4-FFF2-40B4-BE49-F238E27FC236}">
                    <a16:creationId xmlns:a16="http://schemas.microsoft.com/office/drawing/2014/main" id="{A55B9ACC-4F4E-F560-771C-A814384A90E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" name="직사각형 151">
                <a:extLst>
                  <a:ext uri="{FF2B5EF4-FFF2-40B4-BE49-F238E27FC236}">
                    <a16:creationId xmlns:a16="http://schemas.microsoft.com/office/drawing/2014/main" id="{F475054D-0BA0-ED8F-3060-3E1D09125EF1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9" name="직사각형 156">
                <a:extLst>
                  <a:ext uri="{FF2B5EF4-FFF2-40B4-BE49-F238E27FC236}">
                    <a16:creationId xmlns:a16="http://schemas.microsoft.com/office/drawing/2014/main" id="{949FC050-095C-DEBA-B73D-7AF749C0ED1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0" name="직사각형 157">
                <a:extLst>
                  <a:ext uri="{FF2B5EF4-FFF2-40B4-BE49-F238E27FC236}">
                    <a16:creationId xmlns:a16="http://schemas.microsoft.com/office/drawing/2014/main" id="{60C1F988-5B8E-0FF9-4DA7-525C8D86DDEF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직사각형 202">
                <a:extLst>
                  <a:ext uri="{FF2B5EF4-FFF2-40B4-BE49-F238E27FC236}">
                    <a16:creationId xmlns:a16="http://schemas.microsoft.com/office/drawing/2014/main" id="{93F82717-846F-01D6-DC7F-0DFA771AA2EE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" name="직사각형 203">
                <a:extLst>
                  <a:ext uri="{FF2B5EF4-FFF2-40B4-BE49-F238E27FC236}">
                    <a16:creationId xmlns:a16="http://schemas.microsoft.com/office/drawing/2014/main" id="{7C057760-A6F6-26A0-5DA2-F9D72E3D3A57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3" name="직사각형 204">
                <a:extLst>
                  <a:ext uri="{FF2B5EF4-FFF2-40B4-BE49-F238E27FC236}">
                    <a16:creationId xmlns:a16="http://schemas.microsoft.com/office/drawing/2014/main" id="{0CB7B5AD-39A7-16E9-028B-2597342B8E8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4" name="직사각형 205">
                <a:extLst>
                  <a:ext uri="{FF2B5EF4-FFF2-40B4-BE49-F238E27FC236}">
                    <a16:creationId xmlns:a16="http://schemas.microsoft.com/office/drawing/2014/main" id="{2690D356-4D5A-FE0A-9DF4-7D2B61C2030C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5" name="직사각형 206">
                <a:extLst>
                  <a:ext uri="{FF2B5EF4-FFF2-40B4-BE49-F238E27FC236}">
                    <a16:creationId xmlns:a16="http://schemas.microsoft.com/office/drawing/2014/main" id="{44F6A84C-7E6E-9B53-9E62-954FC2953047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6" name="직사각형 207">
                <a:extLst>
                  <a:ext uri="{FF2B5EF4-FFF2-40B4-BE49-F238E27FC236}">
                    <a16:creationId xmlns:a16="http://schemas.microsoft.com/office/drawing/2014/main" id="{61627418-71C0-5AFE-693F-B6F80F81D76B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4732B197-EA65-4D17-C9BC-257FC734C3F2}"/>
                </a:ext>
              </a:extLst>
            </p:cNvPr>
            <p:cNvGrpSpPr/>
            <p:nvPr/>
          </p:nvGrpSpPr>
          <p:grpSpPr>
            <a:xfrm>
              <a:off x="2980592" y="2007564"/>
              <a:ext cx="1803495" cy="2977820"/>
              <a:chOff x="752040" y="1444320"/>
              <a:chExt cx="2483107" cy="4099953"/>
            </a:xfrm>
          </p:grpSpPr>
          <p:sp>
            <p:nvSpPr>
              <p:cNvPr id="621" name="직사각형 148">
                <a:extLst>
                  <a:ext uri="{FF2B5EF4-FFF2-40B4-BE49-F238E27FC236}">
                    <a16:creationId xmlns:a16="http://schemas.microsoft.com/office/drawing/2014/main" id="{F0BA8F0B-6283-C9AE-0B6E-FCCE47BCDDE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2" name="직사각형 149">
                <a:extLst>
                  <a:ext uri="{FF2B5EF4-FFF2-40B4-BE49-F238E27FC236}">
                    <a16:creationId xmlns:a16="http://schemas.microsoft.com/office/drawing/2014/main" id="{56E5387F-78F5-9771-CDEE-2EB91AA3C658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3" name="직사각형 150">
                <a:extLst>
                  <a:ext uri="{FF2B5EF4-FFF2-40B4-BE49-F238E27FC236}">
                    <a16:creationId xmlns:a16="http://schemas.microsoft.com/office/drawing/2014/main" id="{F6AEA3A9-8B8D-423F-8732-04B399046394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4" name="직사각형 151">
                <a:extLst>
                  <a:ext uri="{FF2B5EF4-FFF2-40B4-BE49-F238E27FC236}">
                    <a16:creationId xmlns:a16="http://schemas.microsoft.com/office/drawing/2014/main" id="{7DE186FD-21EC-FA39-88CD-4EFF9AF93E46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5" name="직사각형 156">
                <a:extLst>
                  <a:ext uri="{FF2B5EF4-FFF2-40B4-BE49-F238E27FC236}">
                    <a16:creationId xmlns:a16="http://schemas.microsoft.com/office/drawing/2014/main" id="{82B6E61D-5585-42A5-AE60-F4036628139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6" name="직사각형 157">
                <a:extLst>
                  <a:ext uri="{FF2B5EF4-FFF2-40B4-BE49-F238E27FC236}">
                    <a16:creationId xmlns:a16="http://schemas.microsoft.com/office/drawing/2014/main" id="{CAB13B7F-BBC3-5A83-701D-CDD6C3E5F215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7" name="직사각형 202">
                <a:extLst>
                  <a:ext uri="{FF2B5EF4-FFF2-40B4-BE49-F238E27FC236}">
                    <a16:creationId xmlns:a16="http://schemas.microsoft.com/office/drawing/2014/main" id="{E3A5DF5F-2C31-B4EF-9D74-20B1D33D6C61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8" name="직사각형 203">
                <a:extLst>
                  <a:ext uri="{FF2B5EF4-FFF2-40B4-BE49-F238E27FC236}">
                    <a16:creationId xmlns:a16="http://schemas.microsoft.com/office/drawing/2014/main" id="{96DCCCD6-17B9-156F-9E4D-F5F63D459DC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9" name="직사각형 204">
                <a:extLst>
                  <a:ext uri="{FF2B5EF4-FFF2-40B4-BE49-F238E27FC236}">
                    <a16:creationId xmlns:a16="http://schemas.microsoft.com/office/drawing/2014/main" id="{34726BCC-4BF4-D0FF-E6CD-81B6B45C8D32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0" name="직사각형 205">
                <a:extLst>
                  <a:ext uri="{FF2B5EF4-FFF2-40B4-BE49-F238E27FC236}">
                    <a16:creationId xmlns:a16="http://schemas.microsoft.com/office/drawing/2014/main" id="{2E588F04-8A39-930A-BA84-47B054D28335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1" name="직사각형 206">
                <a:extLst>
                  <a:ext uri="{FF2B5EF4-FFF2-40B4-BE49-F238E27FC236}">
                    <a16:creationId xmlns:a16="http://schemas.microsoft.com/office/drawing/2014/main" id="{147FBA58-DEEA-EAD2-4311-4B8F488EBB0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2" name="직사각형 207">
                <a:extLst>
                  <a:ext uri="{FF2B5EF4-FFF2-40B4-BE49-F238E27FC236}">
                    <a16:creationId xmlns:a16="http://schemas.microsoft.com/office/drawing/2014/main" id="{42A5467B-6C49-971D-F673-A9FD47229E8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3" name="직사각형 148">
                <a:extLst>
                  <a:ext uri="{FF2B5EF4-FFF2-40B4-BE49-F238E27FC236}">
                    <a16:creationId xmlns:a16="http://schemas.microsoft.com/office/drawing/2014/main" id="{5D5DEE73-92B1-AB58-1E1C-F205F1458B44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4" name="직사각형 149">
                <a:extLst>
                  <a:ext uri="{FF2B5EF4-FFF2-40B4-BE49-F238E27FC236}">
                    <a16:creationId xmlns:a16="http://schemas.microsoft.com/office/drawing/2014/main" id="{51FAF10C-395B-7FE9-BDD7-3A51369C623E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5" name="직사각형 150">
                <a:extLst>
                  <a:ext uri="{FF2B5EF4-FFF2-40B4-BE49-F238E27FC236}">
                    <a16:creationId xmlns:a16="http://schemas.microsoft.com/office/drawing/2014/main" id="{35A463AF-7804-CC56-D8FE-2BBC4FA82196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6" name="직사각형 151">
                <a:extLst>
                  <a:ext uri="{FF2B5EF4-FFF2-40B4-BE49-F238E27FC236}">
                    <a16:creationId xmlns:a16="http://schemas.microsoft.com/office/drawing/2014/main" id="{970450D0-E444-8EAB-DC42-30528151B2F7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7" name="직사각형 156">
                <a:extLst>
                  <a:ext uri="{FF2B5EF4-FFF2-40B4-BE49-F238E27FC236}">
                    <a16:creationId xmlns:a16="http://schemas.microsoft.com/office/drawing/2014/main" id="{59493C1C-A69A-F9CF-A8FD-AC8099A88EE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8" name="직사각형 157">
                <a:extLst>
                  <a:ext uri="{FF2B5EF4-FFF2-40B4-BE49-F238E27FC236}">
                    <a16:creationId xmlns:a16="http://schemas.microsoft.com/office/drawing/2014/main" id="{BCC1B5C3-07C9-FAAE-FEA5-16E579366283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9" name="직사각형 202">
                <a:extLst>
                  <a:ext uri="{FF2B5EF4-FFF2-40B4-BE49-F238E27FC236}">
                    <a16:creationId xmlns:a16="http://schemas.microsoft.com/office/drawing/2014/main" id="{A5DA24AF-5DA6-7FFD-5EB8-B58784F6B9F7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0" name="직사각형 203">
                <a:extLst>
                  <a:ext uri="{FF2B5EF4-FFF2-40B4-BE49-F238E27FC236}">
                    <a16:creationId xmlns:a16="http://schemas.microsoft.com/office/drawing/2014/main" id="{736A2F34-8DF7-15C1-E644-AF72526BCC8E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1" name="직사각형 204">
                <a:extLst>
                  <a:ext uri="{FF2B5EF4-FFF2-40B4-BE49-F238E27FC236}">
                    <a16:creationId xmlns:a16="http://schemas.microsoft.com/office/drawing/2014/main" id="{EDFC4173-7913-7867-8D5C-44E8B304627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2" name="직사각형 205">
                <a:extLst>
                  <a:ext uri="{FF2B5EF4-FFF2-40B4-BE49-F238E27FC236}">
                    <a16:creationId xmlns:a16="http://schemas.microsoft.com/office/drawing/2014/main" id="{E6499B0C-DA97-4A79-105B-A81ADBEFFCB5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3" name="직사각형 206">
                <a:extLst>
                  <a:ext uri="{FF2B5EF4-FFF2-40B4-BE49-F238E27FC236}">
                    <a16:creationId xmlns:a16="http://schemas.microsoft.com/office/drawing/2014/main" id="{07EC2189-FE37-9BF1-CDA2-23A485EC7768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4" name="직사각형 207">
                <a:extLst>
                  <a:ext uri="{FF2B5EF4-FFF2-40B4-BE49-F238E27FC236}">
                    <a16:creationId xmlns:a16="http://schemas.microsoft.com/office/drawing/2014/main" id="{493F4B7A-5D3A-451C-3294-9DF87DEE9AAC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5" name="직사각형 148">
                <a:extLst>
                  <a:ext uri="{FF2B5EF4-FFF2-40B4-BE49-F238E27FC236}">
                    <a16:creationId xmlns:a16="http://schemas.microsoft.com/office/drawing/2014/main" id="{A2A19FB2-2588-E292-445D-D68ACAA1CCD4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6" name="직사각형 149">
                <a:extLst>
                  <a:ext uri="{FF2B5EF4-FFF2-40B4-BE49-F238E27FC236}">
                    <a16:creationId xmlns:a16="http://schemas.microsoft.com/office/drawing/2014/main" id="{2FC3CBF1-7032-6C34-3B03-F1DC10EF989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7" name="직사각형 150">
                <a:extLst>
                  <a:ext uri="{FF2B5EF4-FFF2-40B4-BE49-F238E27FC236}">
                    <a16:creationId xmlns:a16="http://schemas.microsoft.com/office/drawing/2014/main" id="{BA7E5F3D-74CA-2661-3092-B1DCFE326EB6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8" name="직사각형 151">
                <a:extLst>
                  <a:ext uri="{FF2B5EF4-FFF2-40B4-BE49-F238E27FC236}">
                    <a16:creationId xmlns:a16="http://schemas.microsoft.com/office/drawing/2014/main" id="{EE086BAF-9461-D94D-ED12-3A0377BAF007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9" name="직사각형 156">
                <a:extLst>
                  <a:ext uri="{FF2B5EF4-FFF2-40B4-BE49-F238E27FC236}">
                    <a16:creationId xmlns:a16="http://schemas.microsoft.com/office/drawing/2014/main" id="{B882D57E-DA86-F887-0A21-4260901C0E0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0" name="직사각형 157">
                <a:extLst>
                  <a:ext uri="{FF2B5EF4-FFF2-40B4-BE49-F238E27FC236}">
                    <a16:creationId xmlns:a16="http://schemas.microsoft.com/office/drawing/2014/main" id="{47E9A64A-F053-1994-B40A-97997145F18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1" name="직사각형 202">
                <a:extLst>
                  <a:ext uri="{FF2B5EF4-FFF2-40B4-BE49-F238E27FC236}">
                    <a16:creationId xmlns:a16="http://schemas.microsoft.com/office/drawing/2014/main" id="{7B5068AA-9B3D-96FF-6085-AF4F43992C79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2" name="직사각형 203">
                <a:extLst>
                  <a:ext uri="{FF2B5EF4-FFF2-40B4-BE49-F238E27FC236}">
                    <a16:creationId xmlns:a16="http://schemas.microsoft.com/office/drawing/2014/main" id="{2A0187F0-0081-A7F7-8804-371B46FB71C4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3" name="직사각형 204">
                <a:extLst>
                  <a:ext uri="{FF2B5EF4-FFF2-40B4-BE49-F238E27FC236}">
                    <a16:creationId xmlns:a16="http://schemas.microsoft.com/office/drawing/2014/main" id="{CFFD7811-E037-BF63-6E28-E858F94CFFBF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4" name="직사각형 205">
                <a:extLst>
                  <a:ext uri="{FF2B5EF4-FFF2-40B4-BE49-F238E27FC236}">
                    <a16:creationId xmlns:a16="http://schemas.microsoft.com/office/drawing/2014/main" id="{4E5718CA-6C30-8EA5-68A7-E7A1B78A36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5" name="직사각형 206">
                <a:extLst>
                  <a:ext uri="{FF2B5EF4-FFF2-40B4-BE49-F238E27FC236}">
                    <a16:creationId xmlns:a16="http://schemas.microsoft.com/office/drawing/2014/main" id="{6EB36BB7-0C84-EFE4-58D0-424401518DF7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6" name="직사각형 207">
                <a:extLst>
                  <a:ext uri="{FF2B5EF4-FFF2-40B4-BE49-F238E27FC236}">
                    <a16:creationId xmlns:a16="http://schemas.microsoft.com/office/drawing/2014/main" id="{0878C07B-DC63-F962-0605-CC495A3AE8B2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7" name="직사각형 148">
                <a:extLst>
                  <a:ext uri="{FF2B5EF4-FFF2-40B4-BE49-F238E27FC236}">
                    <a16:creationId xmlns:a16="http://schemas.microsoft.com/office/drawing/2014/main" id="{0297B00F-D2CD-01A0-885B-74576CB85960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8" name="직사각형 149">
                <a:extLst>
                  <a:ext uri="{FF2B5EF4-FFF2-40B4-BE49-F238E27FC236}">
                    <a16:creationId xmlns:a16="http://schemas.microsoft.com/office/drawing/2014/main" id="{5F9B39D0-A0D6-38C5-906F-B50CA77C1457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9" name="직사각형 150">
                <a:extLst>
                  <a:ext uri="{FF2B5EF4-FFF2-40B4-BE49-F238E27FC236}">
                    <a16:creationId xmlns:a16="http://schemas.microsoft.com/office/drawing/2014/main" id="{710E4E94-8AE4-1428-498A-076440335864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0" name="직사각형 151">
                <a:extLst>
                  <a:ext uri="{FF2B5EF4-FFF2-40B4-BE49-F238E27FC236}">
                    <a16:creationId xmlns:a16="http://schemas.microsoft.com/office/drawing/2014/main" id="{6939AED4-F5E5-C917-97C2-6569CDB87F39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1" name="직사각형 156">
                <a:extLst>
                  <a:ext uri="{FF2B5EF4-FFF2-40B4-BE49-F238E27FC236}">
                    <a16:creationId xmlns:a16="http://schemas.microsoft.com/office/drawing/2014/main" id="{9E2BAE50-1AAA-D00A-236E-A9C64FF0DF32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2" name="직사각형 157">
                <a:extLst>
                  <a:ext uri="{FF2B5EF4-FFF2-40B4-BE49-F238E27FC236}">
                    <a16:creationId xmlns:a16="http://schemas.microsoft.com/office/drawing/2014/main" id="{06FE60D1-145B-C1CD-E447-86888D55BA92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202">
                <a:extLst>
                  <a:ext uri="{FF2B5EF4-FFF2-40B4-BE49-F238E27FC236}">
                    <a16:creationId xmlns:a16="http://schemas.microsoft.com/office/drawing/2014/main" id="{E31BBC32-F36F-9E0A-CAA0-03F4409CEB40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203">
                <a:extLst>
                  <a:ext uri="{FF2B5EF4-FFF2-40B4-BE49-F238E27FC236}">
                    <a16:creationId xmlns:a16="http://schemas.microsoft.com/office/drawing/2014/main" id="{04C09987-27B1-6FEF-044C-B85742E05095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204">
                <a:extLst>
                  <a:ext uri="{FF2B5EF4-FFF2-40B4-BE49-F238E27FC236}">
                    <a16:creationId xmlns:a16="http://schemas.microsoft.com/office/drawing/2014/main" id="{DEFA8A02-6BD6-9011-94DA-2FF6686BEBA6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205">
                <a:extLst>
                  <a:ext uri="{FF2B5EF4-FFF2-40B4-BE49-F238E27FC236}">
                    <a16:creationId xmlns:a16="http://schemas.microsoft.com/office/drawing/2014/main" id="{3AF75C6E-2FD5-359B-FC0F-8B92F3346BFE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206">
                <a:extLst>
                  <a:ext uri="{FF2B5EF4-FFF2-40B4-BE49-F238E27FC236}">
                    <a16:creationId xmlns:a16="http://schemas.microsoft.com/office/drawing/2014/main" id="{472D206E-B8A8-BE37-2C72-361D5BE5A5AF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207">
                <a:extLst>
                  <a:ext uri="{FF2B5EF4-FFF2-40B4-BE49-F238E27FC236}">
                    <a16:creationId xmlns:a16="http://schemas.microsoft.com/office/drawing/2014/main" id="{5E5968EF-7351-6588-1AB2-ACE4ED6CCD6C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148">
                <a:extLst>
                  <a:ext uri="{FF2B5EF4-FFF2-40B4-BE49-F238E27FC236}">
                    <a16:creationId xmlns:a16="http://schemas.microsoft.com/office/drawing/2014/main" id="{5F33076B-A2E9-DF7E-81E9-2152587C7C64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149">
                <a:extLst>
                  <a:ext uri="{FF2B5EF4-FFF2-40B4-BE49-F238E27FC236}">
                    <a16:creationId xmlns:a16="http://schemas.microsoft.com/office/drawing/2014/main" id="{649FC16B-417B-C032-380E-313CB27BDE2F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150">
                <a:extLst>
                  <a:ext uri="{FF2B5EF4-FFF2-40B4-BE49-F238E27FC236}">
                    <a16:creationId xmlns:a16="http://schemas.microsoft.com/office/drawing/2014/main" id="{00905D6E-A46C-203F-6ADA-A0BB112D86BE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151">
                <a:extLst>
                  <a:ext uri="{FF2B5EF4-FFF2-40B4-BE49-F238E27FC236}">
                    <a16:creationId xmlns:a16="http://schemas.microsoft.com/office/drawing/2014/main" id="{029256FD-84B5-72DC-ECD7-FF71DBD0F100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156">
                <a:extLst>
                  <a:ext uri="{FF2B5EF4-FFF2-40B4-BE49-F238E27FC236}">
                    <a16:creationId xmlns:a16="http://schemas.microsoft.com/office/drawing/2014/main" id="{664E7E95-6FDD-E1B5-02C7-A77E7E1CE0DE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157">
                <a:extLst>
                  <a:ext uri="{FF2B5EF4-FFF2-40B4-BE49-F238E27FC236}">
                    <a16:creationId xmlns:a16="http://schemas.microsoft.com/office/drawing/2014/main" id="{1DB38150-26D8-AC4A-4B99-4DA1D9DC2B61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202">
                <a:extLst>
                  <a:ext uri="{FF2B5EF4-FFF2-40B4-BE49-F238E27FC236}">
                    <a16:creationId xmlns:a16="http://schemas.microsoft.com/office/drawing/2014/main" id="{B3A06054-42FC-9606-5792-BCDD45AC8B43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203">
                <a:extLst>
                  <a:ext uri="{FF2B5EF4-FFF2-40B4-BE49-F238E27FC236}">
                    <a16:creationId xmlns:a16="http://schemas.microsoft.com/office/drawing/2014/main" id="{954A0841-FCF8-A0AA-C58B-7217D3A7455D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204">
                <a:extLst>
                  <a:ext uri="{FF2B5EF4-FFF2-40B4-BE49-F238E27FC236}">
                    <a16:creationId xmlns:a16="http://schemas.microsoft.com/office/drawing/2014/main" id="{DA8367AD-D0CC-238E-5248-569AF0795662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205">
                <a:extLst>
                  <a:ext uri="{FF2B5EF4-FFF2-40B4-BE49-F238E27FC236}">
                    <a16:creationId xmlns:a16="http://schemas.microsoft.com/office/drawing/2014/main" id="{7A604781-61F5-E673-40CC-876588183697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206">
                <a:extLst>
                  <a:ext uri="{FF2B5EF4-FFF2-40B4-BE49-F238E27FC236}">
                    <a16:creationId xmlns:a16="http://schemas.microsoft.com/office/drawing/2014/main" id="{4EA8FA01-4785-7672-F46B-473FC1B83265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207">
                <a:extLst>
                  <a:ext uri="{FF2B5EF4-FFF2-40B4-BE49-F238E27FC236}">
                    <a16:creationId xmlns:a16="http://schemas.microsoft.com/office/drawing/2014/main" id="{26F05EDC-F026-32D7-4A85-716F648736A6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755CA6F2-723C-B6D2-EF40-578926D94F6E}"/>
                </a:ext>
              </a:extLst>
            </p:cNvPr>
            <p:cNvGrpSpPr/>
            <p:nvPr/>
          </p:nvGrpSpPr>
          <p:grpSpPr>
            <a:xfrm>
              <a:off x="4778059" y="2007564"/>
              <a:ext cx="1803495" cy="2977820"/>
              <a:chOff x="752040" y="1444320"/>
              <a:chExt cx="2483107" cy="4099953"/>
            </a:xfrm>
          </p:grpSpPr>
          <p:sp>
            <p:nvSpPr>
              <p:cNvPr id="560" name="직사각형 148">
                <a:extLst>
                  <a:ext uri="{FF2B5EF4-FFF2-40B4-BE49-F238E27FC236}">
                    <a16:creationId xmlns:a16="http://schemas.microsoft.com/office/drawing/2014/main" id="{8BDEDF93-1FB7-9E2D-1222-E332AFE5F06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1" name="직사각형 149">
                <a:extLst>
                  <a:ext uri="{FF2B5EF4-FFF2-40B4-BE49-F238E27FC236}">
                    <a16:creationId xmlns:a16="http://schemas.microsoft.com/office/drawing/2014/main" id="{AA627E52-DA89-CCBC-07A4-3C09F8EAAEB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2" name="직사각형 150">
                <a:extLst>
                  <a:ext uri="{FF2B5EF4-FFF2-40B4-BE49-F238E27FC236}">
                    <a16:creationId xmlns:a16="http://schemas.microsoft.com/office/drawing/2014/main" id="{97784717-8574-84D3-8495-41B54BA327CB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3" name="직사각형 151">
                <a:extLst>
                  <a:ext uri="{FF2B5EF4-FFF2-40B4-BE49-F238E27FC236}">
                    <a16:creationId xmlns:a16="http://schemas.microsoft.com/office/drawing/2014/main" id="{E80A16F8-9DDA-F3D5-DFC7-02C8E91200A2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" name="직사각형 156">
                <a:extLst>
                  <a:ext uri="{FF2B5EF4-FFF2-40B4-BE49-F238E27FC236}">
                    <a16:creationId xmlns:a16="http://schemas.microsoft.com/office/drawing/2014/main" id="{DE1869A7-5B5D-022D-34C3-DF30BB7EF88F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5" name="직사각형 157">
                <a:extLst>
                  <a:ext uri="{FF2B5EF4-FFF2-40B4-BE49-F238E27FC236}">
                    <a16:creationId xmlns:a16="http://schemas.microsoft.com/office/drawing/2014/main" id="{26B937B5-869E-79A4-BE86-87530B1828A6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6" name="직사각형 202">
                <a:extLst>
                  <a:ext uri="{FF2B5EF4-FFF2-40B4-BE49-F238E27FC236}">
                    <a16:creationId xmlns:a16="http://schemas.microsoft.com/office/drawing/2014/main" id="{5837540A-F000-C4FB-56F8-52113968F63F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7" name="직사각형 203">
                <a:extLst>
                  <a:ext uri="{FF2B5EF4-FFF2-40B4-BE49-F238E27FC236}">
                    <a16:creationId xmlns:a16="http://schemas.microsoft.com/office/drawing/2014/main" id="{F79DC314-FAF0-C952-F3BA-81429DDA2206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8" name="직사각형 204">
                <a:extLst>
                  <a:ext uri="{FF2B5EF4-FFF2-40B4-BE49-F238E27FC236}">
                    <a16:creationId xmlns:a16="http://schemas.microsoft.com/office/drawing/2014/main" id="{BC49AFD4-5D96-F577-6917-17D6511B59F7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9" name="직사각형 205">
                <a:extLst>
                  <a:ext uri="{FF2B5EF4-FFF2-40B4-BE49-F238E27FC236}">
                    <a16:creationId xmlns:a16="http://schemas.microsoft.com/office/drawing/2014/main" id="{E82D09C6-4E2C-A446-CA16-F8779FBA9A0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0" name="직사각형 206">
                <a:extLst>
                  <a:ext uri="{FF2B5EF4-FFF2-40B4-BE49-F238E27FC236}">
                    <a16:creationId xmlns:a16="http://schemas.microsoft.com/office/drawing/2014/main" id="{134515B2-242A-5843-9C64-6B9248C5FA4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1" name="직사각형 207">
                <a:extLst>
                  <a:ext uri="{FF2B5EF4-FFF2-40B4-BE49-F238E27FC236}">
                    <a16:creationId xmlns:a16="http://schemas.microsoft.com/office/drawing/2014/main" id="{0C1E98C1-A0D4-8BA2-1CB1-CA9D3FC8536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2" name="직사각형 148">
                <a:extLst>
                  <a:ext uri="{FF2B5EF4-FFF2-40B4-BE49-F238E27FC236}">
                    <a16:creationId xmlns:a16="http://schemas.microsoft.com/office/drawing/2014/main" id="{F2D1CC46-C5DF-2011-CDF5-55A54760F7D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3" name="직사각형 149">
                <a:extLst>
                  <a:ext uri="{FF2B5EF4-FFF2-40B4-BE49-F238E27FC236}">
                    <a16:creationId xmlns:a16="http://schemas.microsoft.com/office/drawing/2014/main" id="{ED8E7322-060D-2BAF-6F72-C2ECD1C0E02E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4" name="직사각형 150">
                <a:extLst>
                  <a:ext uri="{FF2B5EF4-FFF2-40B4-BE49-F238E27FC236}">
                    <a16:creationId xmlns:a16="http://schemas.microsoft.com/office/drawing/2014/main" id="{669765E2-3B7E-DCD0-D14E-CF3D2B29AACF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5" name="직사각형 151">
                <a:extLst>
                  <a:ext uri="{FF2B5EF4-FFF2-40B4-BE49-F238E27FC236}">
                    <a16:creationId xmlns:a16="http://schemas.microsoft.com/office/drawing/2014/main" id="{3BB6B5CF-D2EF-F8D4-F3A4-84A9946BD355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6" name="직사각형 156">
                <a:extLst>
                  <a:ext uri="{FF2B5EF4-FFF2-40B4-BE49-F238E27FC236}">
                    <a16:creationId xmlns:a16="http://schemas.microsoft.com/office/drawing/2014/main" id="{BED3CE25-6917-72C0-B951-B8429AD9E0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7" name="직사각형 157">
                <a:extLst>
                  <a:ext uri="{FF2B5EF4-FFF2-40B4-BE49-F238E27FC236}">
                    <a16:creationId xmlns:a16="http://schemas.microsoft.com/office/drawing/2014/main" id="{5A5F0E57-F32B-EE45-534D-6780203422D0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8" name="직사각형 202">
                <a:extLst>
                  <a:ext uri="{FF2B5EF4-FFF2-40B4-BE49-F238E27FC236}">
                    <a16:creationId xmlns:a16="http://schemas.microsoft.com/office/drawing/2014/main" id="{4E97F2B6-EF8C-6E26-9B0F-AB8DA9E7A0C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직사각형 203">
                <a:extLst>
                  <a:ext uri="{FF2B5EF4-FFF2-40B4-BE49-F238E27FC236}">
                    <a16:creationId xmlns:a16="http://schemas.microsoft.com/office/drawing/2014/main" id="{4BF9509C-83BC-79BF-4E3B-8E576D78FED3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" name="직사각형 204">
                <a:extLst>
                  <a:ext uri="{FF2B5EF4-FFF2-40B4-BE49-F238E27FC236}">
                    <a16:creationId xmlns:a16="http://schemas.microsoft.com/office/drawing/2014/main" id="{37E3B3AF-9944-D779-FF2E-48F0088484C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1" name="직사각형 205">
                <a:extLst>
                  <a:ext uri="{FF2B5EF4-FFF2-40B4-BE49-F238E27FC236}">
                    <a16:creationId xmlns:a16="http://schemas.microsoft.com/office/drawing/2014/main" id="{D3571DAB-77CA-7717-7B08-3CBCEBC06DA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직사각형 206">
                <a:extLst>
                  <a:ext uri="{FF2B5EF4-FFF2-40B4-BE49-F238E27FC236}">
                    <a16:creationId xmlns:a16="http://schemas.microsoft.com/office/drawing/2014/main" id="{37AD0DF6-BE27-74BA-B328-EDCEE5828CDC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3" name="직사각형 207">
                <a:extLst>
                  <a:ext uri="{FF2B5EF4-FFF2-40B4-BE49-F238E27FC236}">
                    <a16:creationId xmlns:a16="http://schemas.microsoft.com/office/drawing/2014/main" id="{B5DF5C1D-5017-FB8F-63C0-66DA58875A9C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4" name="직사각형 148">
                <a:extLst>
                  <a:ext uri="{FF2B5EF4-FFF2-40B4-BE49-F238E27FC236}">
                    <a16:creationId xmlns:a16="http://schemas.microsoft.com/office/drawing/2014/main" id="{491510AC-F887-E14B-3444-251BD8BAB34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직사각형 149">
                <a:extLst>
                  <a:ext uri="{FF2B5EF4-FFF2-40B4-BE49-F238E27FC236}">
                    <a16:creationId xmlns:a16="http://schemas.microsoft.com/office/drawing/2014/main" id="{F8539461-5E48-9297-5848-D6A9FC786D34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6" name="직사각형 150">
                <a:extLst>
                  <a:ext uri="{FF2B5EF4-FFF2-40B4-BE49-F238E27FC236}">
                    <a16:creationId xmlns:a16="http://schemas.microsoft.com/office/drawing/2014/main" id="{3504D957-815C-A477-9341-3FA81780E07B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7" name="직사각형 151">
                <a:extLst>
                  <a:ext uri="{FF2B5EF4-FFF2-40B4-BE49-F238E27FC236}">
                    <a16:creationId xmlns:a16="http://schemas.microsoft.com/office/drawing/2014/main" id="{BAFDEA89-7C17-607E-85F8-3305A0075740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직사각형 156">
                <a:extLst>
                  <a:ext uri="{FF2B5EF4-FFF2-40B4-BE49-F238E27FC236}">
                    <a16:creationId xmlns:a16="http://schemas.microsoft.com/office/drawing/2014/main" id="{D97A31BC-97D0-17A6-49C6-571F22454F7F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9" name="직사각형 157">
                <a:extLst>
                  <a:ext uri="{FF2B5EF4-FFF2-40B4-BE49-F238E27FC236}">
                    <a16:creationId xmlns:a16="http://schemas.microsoft.com/office/drawing/2014/main" id="{61D4550B-7883-E0DD-6EE1-7B5EF1F0A107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0" name="직사각형 202">
                <a:extLst>
                  <a:ext uri="{FF2B5EF4-FFF2-40B4-BE49-F238E27FC236}">
                    <a16:creationId xmlns:a16="http://schemas.microsoft.com/office/drawing/2014/main" id="{1B8B218B-AF90-7A40-50FD-F80DF599FC56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직사각형 203">
                <a:extLst>
                  <a:ext uri="{FF2B5EF4-FFF2-40B4-BE49-F238E27FC236}">
                    <a16:creationId xmlns:a16="http://schemas.microsoft.com/office/drawing/2014/main" id="{FAA25620-28C0-DD0E-EA60-E3D60853BC50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" name="직사각형 204">
                <a:extLst>
                  <a:ext uri="{FF2B5EF4-FFF2-40B4-BE49-F238E27FC236}">
                    <a16:creationId xmlns:a16="http://schemas.microsoft.com/office/drawing/2014/main" id="{C938095F-05EC-DF62-E43D-5D62C5BF6BA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3" name="직사각형 205">
                <a:extLst>
                  <a:ext uri="{FF2B5EF4-FFF2-40B4-BE49-F238E27FC236}">
                    <a16:creationId xmlns:a16="http://schemas.microsoft.com/office/drawing/2014/main" id="{EFBE46DA-62E1-B0C9-F5CE-EDB1CE6702D0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4" name="직사각형 206">
                <a:extLst>
                  <a:ext uri="{FF2B5EF4-FFF2-40B4-BE49-F238E27FC236}">
                    <a16:creationId xmlns:a16="http://schemas.microsoft.com/office/drawing/2014/main" id="{014EFAF3-FAFE-C484-9847-437344B5F9C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5" name="직사각형 207">
                <a:extLst>
                  <a:ext uri="{FF2B5EF4-FFF2-40B4-BE49-F238E27FC236}">
                    <a16:creationId xmlns:a16="http://schemas.microsoft.com/office/drawing/2014/main" id="{011EAC99-6077-B97E-FD82-DB2253585F4C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6" name="직사각형 148">
                <a:extLst>
                  <a:ext uri="{FF2B5EF4-FFF2-40B4-BE49-F238E27FC236}">
                    <a16:creationId xmlns:a16="http://schemas.microsoft.com/office/drawing/2014/main" id="{46C7121E-0099-A8B1-A797-D8A0C648A3D5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직사각형 149">
                <a:extLst>
                  <a:ext uri="{FF2B5EF4-FFF2-40B4-BE49-F238E27FC236}">
                    <a16:creationId xmlns:a16="http://schemas.microsoft.com/office/drawing/2014/main" id="{EC180172-8613-076C-4F2C-CEED191098B0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8" name="직사각형 150">
                <a:extLst>
                  <a:ext uri="{FF2B5EF4-FFF2-40B4-BE49-F238E27FC236}">
                    <a16:creationId xmlns:a16="http://schemas.microsoft.com/office/drawing/2014/main" id="{CDD74B8D-64B6-CB97-AFB0-B7FA07B6D8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9" name="직사각형 151">
                <a:extLst>
                  <a:ext uri="{FF2B5EF4-FFF2-40B4-BE49-F238E27FC236}">
                    <a16:creationId xmlns:a16="http://schemas.microsoft.com/office/drawing/2014/main" id="{C1B22751-EC00-9FFF-C08B-DC946ED8879D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0" name="직사각형 156">
                <a:extLst>
                  <a:ext uri="{FF2B5EF4-FFF2-40B4-BE49-F238E27FC236}">
                    <a16:creationId xmlns:a16="http://schemas.microsoft.com/office/drawing/2014/main" id="{0D11178B-BF15-4E7E-A0F5-D8DBAEC24410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1" name="직사각형 157">
                <a:extLst>
                  <a:ext uri="{FF2B5EF4-FFF2-40B4-BE49-F238E27FC236}">
                    <a16:creationId xmlns:a16="http://schemas.microsoft.com/office/drawing/2014/main" id="{B878F6F3-0102-71AB-3CE5-9CFD16FE979C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2" name="직사각형 202">
                <a:extLst>
                  <a:ext uri="{FF2B5EF4-FFF2-40B4-BE49-F238E27FC236}">
                    <a16:creationId xmlns:a16="http://schemas.microsoft.com/office/drawing/2014/main" id="{734F18D6-A598-6AF0-60FA-9CA1F1A1341E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직사각형 203">
                <a:extLst>
                  <a:ext uri="{FF2B5EF4-FFF2-40B4-BE49-F238E27FC236}">
                    <a16:creationId xmlns:a16="http://schemas.microsoft.com/office/drawing/2014/main" id="{51BA0997-1D99-F2D7-D4B7-B22A46332EA1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4" name="직사각형 204">
                <a:extLst>
                  <a:ext uri="{FF2B5EF4-FFF2-40B4-BE49-F238E27FC236}">
                    <a16:creationId xmlns:a16="http://schemas.microsoft.com/office/drawing/2014/main" id="{8DC3224D-7638-AA9E-A141-616E2CA96F3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5" name="직사각형 205">
                <a:extLst>
                  <a:ext uri="{FF2B5EF4-FFF2-40B4-BE49-F238E27FC236}">
                    <a16:creationId xmlns:a16="http://schemas.microsoft.com/office/drawing/2014/main" id="{246E59EC-FF51-F9AF-B2DD-DD3DC1889F2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7" name="직사각형 206">
                <a:extLst>
                  <a:ext uri="{FF2B5EF4-FFF2-40B4-BE49-F238E27FC236}">
                    <a16:creationId xmlns:a16="http://schemas.microsoft.com/office/drawing/2014/main" id="{C1E8C34D-DE69-6BD4-A2C3-EDB596497270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8" name="직사각형 207">
                <a:extLst>
                  <a:ext uri="{FF2B5EF4-FFF2-40B4-BE49-F238E27FC236}">
                    <a16:creationId xmlns:a16="http://schemas.microsoft.com/office/drawing/2014/main" id="{9AA8A396-041C-600B-36A4-F7FB2F6B33FA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직사각형 148">
                <a:extLst>
                  <a:ext uri="{FF2B5EF4-FFF2-40B4-BE49-F238E27FC236}">
                    <a16:creationId xmlns:a16="http://schemas.microsoft.com/office/drawing/2014/main" id="{941EA738-E209-02DC-5C1D-A0B370ED1FB8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0" name="직사각형 149">
                <a:extLst>
                  <a:ext uri="{FF2B5EF4-FFF2-40B4-BE49-F238E27FC236}">
                    <a16:creationId xmlns:a16="http://schemas.microsoft.com/office/drawing/2014/main" id="{F434BE76-EFD2-F942-3749-97000389EEA2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1" name="직사각형 150">
                <a:extLst>
                  <a:ext uri="{FF2B5EF4-FFF2-40B4-BE49-F238E27FC236}">
                    <a16:creationId xmlns:a16="http://schemas.microsoft.com/office/drawing/2014/main" id="{5DA6A802-1420-BCA9-5627-AEF33123E050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2" name="직사각형 151">
                <a:extLst>
                  <a:ext uri="{FF2B5EF4-FFF2-40B4-BE49-F238E27FC236}">
                    <a16:creationId xmlns:a16="http://schemas.microsoft.com/office/drawing/2014/main" id="{171A68D9-7D63-0976-4C0E-3C5F7EB76A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3" name="직사각형 156">
                <a:extLst>
                  <a:ext uri="{FF2B5EF4-FFF2-40B4-BE49-F238E27FC236}">
                    <a16:creationId xmlns:a16="http://schemas.microsoft.com/office/drawing/2014/main" id="{4AD2EF5E-A27F-B9E4-E63E-552CE08C1EAD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4" name="직사각형 157">
                <a:extLst>
                  <a:ext uri="{FF2B5EF4-FFF2-40B4-BE49-F238E27FC236}">
                    <a16:creationId xmlns:a16="http://schemas.microsoft.com/office/drawing/2014/main" id="{65F65293-F575-394E-E739-8D2D0CD89AF2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5" name="직사각형 202">
                <a:extLst>
                  <a:ext uri="{FF2B5EF4-FFF2-40B4-BE49-F238E27FC236}">
                    <a16:creationId xmlns:a16="http://schemas.microsoft.com/office/drawing/2014/main" id="{7E8A4A85-827D-6705-48C8-40751922223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6" name="직사각형 203">
                <a:extLst>
                  <a:ext uri="{FF2B5EF4-FFF2-40B4-BE49-F238E27FC236}">
                    <a16:creationId xmlns:a16="http://schemas.microsoft.com/office/drawing/2014/main" id="{10F1D757-3169-7136-FE9A-00AD33D4D24B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7" name="직사각형 204">
                <a:extLst>
                  <a:ext uri="{FF2B5EF4-FFF2-40B4-BE49-F238E27FC236}">
                    <a16:creationId xmlns:a16="http://schemas.microsoft.com/office/drawing/2014/main" id="{E8F0184A-AD9E-682A-1A8C-BE2C84C889B1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8" name="직사각형 205">
                <a:extLst>
                  <a:ext uri="{FF2B5EF4-FFF2-40B4-BE49-F238E27FC236}">
                    <a16:creationId xmlns:a16="http://schemas.microsoft.com/office/drawing/2014/main" id="{1D7CD9C0-6B77-7319-B02A-4F1D6F26002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9" name="직사각형 206">
                <a:extLst>
                  <a:ext uri="{FF2B5EF4-FFF2-40B4-BE49-F238E27FC236}">
                    <a16:creationId xmlns:a16="http://schemas.microsoft.com/office/drawing/2014/main" id="{FABBC1D9-89E0-ABCB-9120-65F95F57F5F2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0" name="직사각형 207">
                <a:extLst>
                  <a:ext uri="{FF2B5EF4-FFF2-40B4-BE49-F238E27FC236}">
                    <a16:creationId xmlns:a16="http://schemas.microsoft.com/office/drawing/2014/main" id="{1482E9F9-CD0E-05D6-8729-E50A048A9E08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B6C31A8B-E40C-A643-C367-DB0D0F86A9F5}"/>
                </a:ext>
              </a:extLst>
            </p:cNvPr>
            <p:cNvCxnSpPr>
              <a:cxnSpLocks/>
              <a:stCxn id="700" idx="0"/>
              <a:endCxn id="785" idx="2"/>
            </p:cNvCxnSpPr>
            <p:nvPr/>
          </p:nvCxnSpPr>
          <p:spPr>
            <a:xfrm>
              <a:off x="2524563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322CF703-335F-ECF3-D95B-EBC2836A263B}"/>
                </a:ext>
              </a:extLst>
            </p:cNvPr>
            <p:cNvCxnSpPr/>
            <p:nvPr/>
          </p:nvCxnSpPr>
          <p:spPr>
            <a:xfrm>
              <a:off x="3735136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C69A76AA-E5EE-3873-D21B-319293301314}"/>
                </a:ext>
              </a:extLst>
            </p:cNvPr>
            <p:cNvCxnSpPr/>
            <p:nvPr/>
          </p:nvCxnSpPr>
          <p:spPr>
            <a:xfrm>
              <a:off x="4027865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6" name="직선 화살표 연결선 395">
              <a:extLst>
                <a:ext uri="{FF2B5EF4-FFF2-40B4-BE49-F238E27FC236}">
                  <a16:creationId xmlns:a16="http://schemas.microsoft.com/office/drawing/2014/main" id="{E39BD58D-95A7-E2BB-506C-FC5C2F74BCC2}"/>
                </a:ext>
              </a:extLst>
            </p:cNvPr>
            <p:cNvCxnSpPr/>
            <p:nvPr/>
          </p:nvCxnSpPr>
          <p:spPr>
            <a:xfrm>
              <a:off x="4330508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CAB7FFB0-0113-F6FD-7BEE-6B47F5C9682E}"/>
                </a:ext>
              </a:extLst>
            </p:cNvPr>
            <p:cNvCxnSpPr/>
            <p:nvPr/>
          </p:nvCxnSpPr>
          <p:spPr>
            <a:xfrm>
              <a:off x="5834440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31486577-C872-9046-35A9-A3AE6C564C60}"/>
                </a:ext>
              </a:extLst>
            </p:cNvPr>
            <p:cNvGrpSpPr/>
            <p:nvPr/>
          </p:nvGrpSpPr>
          <p:grpSpPr>
            <a:xfrm>
              <a:off x="6580767" y="2007564"/>
              <a:ext cx="1803495" cy="2977820"/>
              <a:chOff x="752040" y="1444320"/>
              <a:chExt cx="2483107" cy="4099953"/>
            </a:xfrm>
          </p:grpSpPr>
          <p:sp>
            <p:nvSpPr>
              <p:cNvPr id="500" name="직사각형 148">
                <a:extLst>
                  <a:ext uri="{FF2B5EF4-FFF2-40B4-BE49-F238E27FC236}">
                    <a16:creationId xmlns:a16="http://schemas.microsoft.com/office/drawing/2014/main" id="{63E9CAC2-B5A0-0413-566F-8301C260F090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1" name="직사각형 149">
                <a:extLst>
                  <a:ext uri="{FF2B5EF4-FFF2-40B4-BE49-F238E27FC236}">
                    <a16:creationId xmlns:a16="http://schemas.microsoft.com/office/drawing/2014/main" id="{36514073-FA85-476E-7C07-063BF63FAD78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2" name="직사각형 150">
                <a:extLst>
                  <a:ext uri="{FF2B5EF4-FFF2-40B4-BE49-F238E27FC236}">
                    <a16:creationId xmlns:a16="http://schemas.microsoft.com/office/drawing/2014/main" id="{F1C694E8-EE74-5AE8-0973-8791E1D361DD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직사각형 151">
                <a:extLst>
                  <a:ext uri="{FF2B5EF4-FFF2-40B4-BE49-F238E27FC236}">
                    <a16:creationId xmlns:a16="http://schemas.microsoft.com/office/drawing/2014/main" id="{6E7E3925-3232-26AE-61DC-69A78E7DE3D3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4" name="직사각형 156">
                <a:extLst>
                  <a:ext uri="{FF2B5EF4-FFF2-40B4-BE49-F238E27FC236}">
                    <a16:creationId xmlns:a16="http://schemas.microsoft.com/office/drawing/2014/main" id="{4C3A9F13-F071-4620-71FA-06FD6CC5A06B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직사각형 157">
                <a:extLst>
                  <a:ext uri="{FF2B5EF4-FFF2-40B4-BE49-F238E27FC236}">
                    <a16:creationId xmlns:a16="http://schemas.microsoft.com/office/drawing/2014/main" id="{ED05A0F3-B17B-41AD-D6DE-CD9E3EC0D97C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6" name="직사각형 202">
                <a:extLst>
                  <a:ext uri="{FF2B5EF4-FFF2-40B4-BE49-F238E27FC236}">
                    <a16:creationId xmlns:a16="http://schemas.microsoft.com/office/drawing/2014/main" id="{BBCBA18C-B3E2-740C-4A6C-AEBD007882B3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7" name="직사각형 203">
                <a:extLst>
                  <a:ext uri="{FF2B5EF4-FFF2-40B4-BE49-F238E27FC236}">
                    <a16:creationId xmlns:a16="http://schemas.microsoft.com/office/drawing/2014/main" id="{55F8F7FB-44D7-5652-C042-7E6C13B76264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8" name="직사각형 204">
                <a:extLst>
                  <a:ext uri="{FF2B5EF4-FFF2-40B4-BE49-F238E27FC236}">
                    <a16:creationId xmlns:a16="http://schemas.microsoft.com/office/drawing/2014/main" id="{26225187-A37C-1E2D-542F-2C92A35907F7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직사각형 205">
                <a:extLst>
                  <a:ext uri="{FF2B5EF4-FFF2-40B4-BE49-F238E27FC236}">
                    <a16:creationId xmlns:a16="http://schemas.microsoft.com/office/drawing/2014/main" id="{7204A52F-94D7-598E-2BE4-DF3BD96D7E05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0" name="직사각형 206">
                <a:extLst>
                  <a:ext uri="{FF2B5EF4-FFF2-40B4-BE49-F238E27FC236}">
                    <a16:creationId xmlns:a16="http://schemas.microsoft.com/office/drawing/2014/main" id="{DFA7A663-7E4A-C1D2-2D34-6A9CBA5F37C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1" name="직사각형 207">
                <a:extLst>
                  <a:ext uri="{FF2B5EF4-FFF2-40B4-BE49-F238E27FC236}">
                    <a16:creationId xmlns:a16="http://schemas.microsoft.com/office/drawing/2014/main" id="{D8E4B1A6-1D40-1259-279D-4D17BBC17EEF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직사각형 148">
                <a:extLst>
                  <a:ext uri="{FF2B5EF4-FFF2-40B4-BE49-F238E27FC236}">
                    <a16:creationId xmlns:a16="http://schemas.microsoft.com/office/drawing/2014/main" id="{AEB3AAB2-2CB6-04A2-747B-E7BF65DEA9F3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3" name="직사각형 149">
                <a:extLst>
                  <a:ext uri="{FF2B5EF4-FFF2-40B4-BE49-F238E27FC236}">
                    <a16:creationId xmlns:a16="http://schemas.microsoft.com/office/drawing/2014/main" id="{C4DAA6A8-23B9-FC77-AF44-AED7B516553B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4" name="직사각형 150">
                <a:extLst>
                  <a:ext uri="{FF2B5EF4-FFF2-40B4-BE49-F238E27FC236}">
                    <a16:creationId xmlns:a16="http://schemas.microsoft.com/office/drawing/2014/main" id="{6CCA9634-B357-1EB4-E70A-E9D8033B06B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5" name="직사각형 151">
                <a:extLst>
                  <a:ext uri="{FF2B5EF4-FFF2-40B4-BE49-F238E27FC236}">
                    <a16:creationId xmlns:a16="http://schemas.microsoft.com/office/drawing/2014/main" id="{A95AB412-F355-FE06-12B1-7970DB28197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직사각형 156">
                <a:extLst>
                  <a:ext uri="{FF2B5EF4-FFF2-40B4-BE49-F238E27FC236}">
                    <a16:creationId xmlns:a16="http://schemas.microsoft.com/office/drawing/2014/main" id="{80E2CBD9-78EF-D273-5708-6D13EA914C71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7" name="직사각형 157">
                <a:extLst>
                  <a:ext uri="{FF2B5EF4-FFF2-40B4-BE49-F238E27FC236}">
                    <a16:creationId xmlns:a16="http://schemas.microsoft.com/office/drawing/2014/main" id="{7F842DC8-E958-21D2-93FE-BDD044688AF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" name="직사각형 202">
                <a:extLst>
                  <a:ext uri="{FF2B5EF4-FFF2-40B4-BE49-F238E27FC236}">
                    <a16:creationId xmlns:a16="http://schemas.microsoft.com/office/drawing/2014/main" id="{F075FEF7-75BA-ACC0-74AD-E0CF005B3053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9" name="직사각형 203">
                <a:extLst>
                  <a:ext uri="{FF2B5EF4-FFF2-40B4-BE49-F238E27FC236}">
                    <a16:creationId xmlns:a16="http://schemas.microsoft.com/office/drawing/2014/main" id="{A2C99C23-395C-B81F-0B1C-57E746D7878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0" name="직사각형 204">
                <a:extLst>
                  <a:ext uri="{FF2B5EF4-FFF2-40B4-BE49-F238E27FC236}">
                    <a16:creationId xmlns:a16="http://schemas.microsoft.com/office/drawing/2014/main" id="{3BBDE3D1-F9CF-A38D-E8B8-579E16DAED6B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1" name="직사각형 205">
                <a:extLst>
                  <a:ext uri="{FF2B5EF4-FFF2-40B4-BE49-F238E27FC236}">
                    <a16:creationId xmlns:a16="http://schemas.microsoft.com/office/drawing/2014/main" id="{0B70FFD8-38A2-DFDA-99E2-5E21E45A49E2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2" name="직사각형 206">
                <a:extLst>
                  <a:ext uri="{FF2B5EF4-FFF2-40B4-BE49-F238E27FC236}">
                    <a16:creationId xmlns:a16="http://schemas.microsoft.com/office/drawing/2014/main" id="{E0BDEED4-2158-88EE-25BE-161E31C0D9D8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3" name="직사각형 207">
                <a:extLst>
                  <a:ext uri="{FF2B5EF4-FFF2-40B4-BE49-F238E27FC236}">
                    <a16:creationId xmlns:a16="http://schemas.microsoft.com/office/drawing/2014/main" id="{CCC1D520-CE6F-9BBF-6B20-9C9D23BE684B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4" name="직사각형 148">
                <a:extLst>
                  <a:ext uri="{FF2B5EF4-FFF2-40B4-BE49-F238E27FC236}">
                    <a16:creationId xmlns:a16="http://schemas.microsoft.com/office/drawing/2014/main" id="{88C0058E-1084-68AC-E994-5548FBED32C5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5" name="직사각형 149">
                <a:extLst>
                  <a:ext uri="{FF2B5EF4-FFF2-40B4-BE49-F238E27FC236}">
                    <a16:creationId xmlns:a16="http://schemas.microsoft.com/office/drawing/2014/main" id="{C3F9B088-7761-03BF-29C9-6271C4DCAFA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6" name="직사각형 150">
                <a:extLst>
                  <a:ext uri="{FF2B5EF4-FFF2-40B4-BE49-F238E27FC236}">
                    <a16:creationId xmlns:a16="http://schemas.microsoft.com/office/drawing/2014/main" id="{17B9EF43-DC65-33F8-A928-3B2C328FE9AC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7" name="직사각형 151">
                <a:extLst>
                  <a:ext uri="{FF2B5EF4-FFF2-40B4-BE49-F238E27FC236}">
                    <a16:creationId xmlns:a16="http://schemas.microsoft.com/office/drawing/2014/main" id="{4F70312B-666B-44B5-D878-F3F233EB303A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8" name="직사각형 156">
                <a:extLst>
                  <a:ext uri="{FF2B5EF4-FFF2-40B4-BE49-F238E27FC236}">
                    <a16:creationId xmlns:a16="http://schemas.microsoft.com/office/drawing/2014/main" id="{D09C4A6B-8451-566B-0738-3CCCE40D92F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9" name="직사각형 157">
                <a:extLst>
                  <a:ext uri="{FF2B5EF4-FFF2-40B4-BE49-F238E27FC236}">
                    <a16:creationId xmlns:a16="http://schemas.microsoft.com/office/drawing/2014/main" id="{1C11CB06-EE41-177D-E3B7-BD8AD413DE3F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0" name="직사각형 202">
                <a:extLst>
                  <a:ext uri="{FF2B5EF4-FFF2-40B4-BE49-F238E27FC236}">
                    <a16:creationId xmlns:a16="http://schemas.microsoft.com/office/drawing/2014/main" id="{783DBF0F-735B-78F3-2CEF-F50CEE312F3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1" name="직사각형 203">
                <a:extLst>
                  <a:ext uri="{FF2B5EF4-FFF2-40B4-BE49-F238E27FC236}">
                    <a16:creationId xmlns:a16="http://schemas.microsoft.com/office/drawing/2014/main" id="{EF02B605-A10E-966F-E731-A814892B430A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2" name="직사각형 204">
                <a:extLst>
                  <a:ext uri="{FF2B5EF4-FFF2-40B4-BE49-F238E27FC236}">
                    <a16:creationId xmlns:a16="http://schemas.microsoft.com/office/drawing/2014/main" id="{02F77CEF-7E39-8B0C-57C6-23EFD442FF10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3" name="직사각형 205">
                <a:extLst>
                  <a:ext uri="{FF2B5EF4-FFF2-40B4-BE49-F238E27FC236}">
                    <a16:creationId xmlns:a16="http://schemas.microsoft.com/office/drawing/2014/main" id="{9B7DDDCC-CF5B-F2C0-84F0-1AD4AEBFB8F4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4" name="직사각형 206">
                <a:extLst>
                  <a:ext uri="{FF2B5EF4-FFF2-40B4-BE49-F238E27FC236}">
                    <a16:creationId xmlns:a16="http://schemas.microsoft.com/office/drawing/2014/main" id="{20C52C47-F367-B4BF-CDB3-5A3F72686906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5" name="직사각형 207">
                <a:extLst>
                  <a:ext uri="{FF2B5EF4-FFF2-40B4-BE49-F238E27FC236}">
                    <a16:creationId xmlns:a16="http://schemas.microsoft.com/office/drawing/2014/main" id="{144ED6D5-61E8-AAE3-AD0B-6A8F4218A302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직사각형 148">
                <a:extLst>
                  <a:ext uri="{FF2B5EF4-FFF2-40B4-BE49-F238E27FC236}">
                    <a16:creationId xmlns:a16="http://schemas.microsoft.com/office/drawing/2014/main" id="{652FCE1B-C24E-78A5-84D0-80B41EBC9071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7" name="직사각형 149">
                <a:extLst>
                  <a:ext uri="{FF2B5EF4-FFF2-40B4-BE49-F238E27FC236}">
                    <a16:creationId xmlns:a16="http://schemas.microsoft.com/office/drawing/2014/main" id="{6A24296E-D49D-D790-EB5B-40989FB35A3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8" name="직사각형 150">
                <a:extLst>
                  <a:ext uri="{FF2B5EF4-FFF2-40B4-BE49-F238E27FC236}">
                    <a16:creationId xmlns:a16="http://schemas.microsoft.com/office/drawing/2014/main" id="{B9437F2B-47E9-466A-439C-C4276A1175B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직사각형 151">
                <a:extLst>
                  <a:ext uri="{FF2B5EF4-FFF2-40B4-BE49-F238E27FC236}">
                    <a16:creationId xmlns:a16="http://schemas.microsoft.com/office/drawing/2014/main" id="{E1014163-3387-BB63-C056-0CE2DD2E4EBA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0" name="직사각형 156">
                <a:extLst>
                  <a:ext uri="{FF2B5EF4-FFF2-40B4-BE49-F238E27FC236}">
                    <a16:creationId xmlns:a16="http://schemas.microsoft.com/office/drawing/2014/main" id="{0C8A4E98-21CF-A864-B17C-DDC5ADBCDB3F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1" name="직사각형 157">
                <a:extLst>
                  <a:ext uri="{FF2B5EF4-FFF2-40B4-BE49-F238E27FC236}">
                    <a16:creationId xmlns:a16="http://schemas.microsoft.com/office/drawing/2014/main" id="{59A6F9E4-DFB4-23C8-BA93-FF04838A7B1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2" name="직사각형 202">
                <a:extLst>
                  <a:ext uri="{FF2B5EF4-FFF2-40B4-BE49-F238E27FC236}">
                    <a16:creationId xmlns:a16="http://schemas.microsoft.com/office/drawing/2014/main" id="{B7FC9C01-258A-706D-5AB5-5A368F454C70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직사각형 203">
                <a:extLst>
                  <a:ext uri="{FF2B5EF4-FFF2-40B4-BE49-F238E27FC236}">
                    <a16:creationId xmlns:a16="http://schemas.microsoft.com/office/drawing/2014/main" id="{83F18225-C261-2B86-9EFA-4FEAE71E74BF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4" name="직사각형 204">
                <a:extLst>
                  <a:ext uri="{FF2B5EF4-FFF2-40B4-BE49-F238E27FC236}">
                    <a16:creationId xmlns:a16="http://schemas.microsoft.com/office/drawing/2014/main" id="{6880EA64-6AA6-6B10-025C-4AE6C2051BF2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5" name="직사각형 205">
                <a:extLst>
                  <a:ext uri="{FF2B5EF4-FFF2-40B4-BE49-F238E27FC236}">
                    <a16:creationId xmlns:a16="http://schemas.microsoft.com/office/drawing/2014/main" id="{A69B1D6D-C692-9C2D-A579-0A5B41AD17D7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6" name="직사각형 206">
                <a:extLst>
                  <a:ext uri="{FF2B5EF4-FFF2-40B4-BE49-F238E27FC236}">
                    <a16:creationId xmlns:a16="http://schemas.microsoft.com/office/drawing/2014/main" id="{E0EFC749-C8FF-C7DE-B33D-0E48CD578FD2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7" name="직사각형 207">
                <a:extLst>
                  <a:ext uri="{FF2B5EF4-FFF2-40B4-BE49-F238E27FC236}">
                    <a16:creationId xmlns:a16="http://schemas.microsoft.com/office/drawing/2014/main" id="{C35ABE02-C719-871A-1EF6-295B483ECD2E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8" name="직사각형 148">
                <a:extLst>
                  <a:ext uri="{FF2B5EF4-FFF2-40B4-BE49-F238E27FC236}">
                    <a16:creationId xmlns:a16="http://schemas.microsoft.com/office/drawing/2014/main" id="{F3B2E8A9-D434-EFF0-29B0-DC1920C17FF6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9" name="직사각형 149">
                <a:extLst>
                  <a:ext uri="{FF2B5EF4-FFF2-40B4-BE49-F238E27FC236}">
                    <a16:creationId xmlns:a16="http://schemas.microsoft.com/office/drawing/2014/main" id="{1202E4B2-1E57-7FC2-737C-F25B04D39C71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0" name="직사각형 150">
                <a:extLst>
                  <a:ext uri="{FF2B5EF4-FFF2-40B4-BE49-F238E27FC236}">
                    <a16:creationId xmlns:a16="http://schemas.microsoft.com/office/drawing/2014/main" id="{38C8CBE0-916E-EA3F-6A19-4C1055DA52EA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1" name="직사각형 151">
                <a:extLst>
                  <a:ext uri="{FF2B5EF4-FFF2-40B4-BE49-F238E27FC236}">
                    <a16:creationId xmlns:a16="http://schemas.microsoft.com/office/drawing/2014/main" id="{C54E5346-1B8B-B681-EC62-29CF67AC0000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2" name="직사각형 156">
                <a:extLst>
                  <a:ext uri="{FF2B5EF4-FFF2-40B4-BE49-F238E27FC236}">
                    <a16:creationId xmlns:a16="http://schemas.microsoft.com/office/drawing/2014/main" id="{0A3B993A-D600-F0B4-3E7C-763DB594937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3" name="직사각형 157">
                <a:extLst>
                  <a:ext uri="{FF2B5EF4-FFF2-40B4-BE49-F238E27FC236}">
                    <a16:creationId xmlns:a16="http://schemas.microsoft.com/office/drawing/2014/main" id="{A9385B9B-8CC1-F311-2F6A-1619A4F160FB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4" name="직사각형 202">
                <a:extLst>
                  <a:ext uri="{FF2B5EF4-FFF2-40B4-BE49-F238E27FC236}">
                    <a16:creationId xmlns:a16="http://schemas.microsoft.com/office/drawing/2014/main" id="{762412B2-FF1D-64EC-B5B1-D63D25C87DB5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5" name="직사각형 203">
                <a:extLst>
                  <a:ext uri="{FF2B5EF4-FFF2-40B4-BE49-F238E27FC236}">
                    <a16:creationId xmlns:a16="http://schemas.microsoft.com/office/drawing/2014/main" id="{DDF77A66-C72D-1969-BA6C-5FEDB10F8C0A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6" name="직사각형 204">
                <a:extLst>
                  <a:ext uri="{FF2B5EF4-FFF2-40B4-BE49-F238E27FC236}">
                    <a16:creationId xmlns:a16="http://schemas.microsoft.com/office/drawing/2014/main" id="{4BE88684-FC0B-4710-2EE0-29214B27CD21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7" name="직사각형 205">
                <a:extLst>
                  <a:ext uri="{FF2B5EF4-FFF2-40B4-BE49-F238E27FC236}">
                    <a16:creationId xmlns:a16="http://schemas.microsoft.com/office/drawing/2014/main" id="{B646EEBB-5833-8395-736C-BE0A59461627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8" name="직사각형 206">
                <a:extLst>
                  <a:ext uri="{FF2B5EF4-FFF2-40B4-BE49-F238E27FC236}">
                    <a16:creationId xmlns:a16="http://schemas.microsoft.com/office/drawing/2014/main" id="{2B3B2912-50C8-0691-54A9-8FB77B53BB97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9" name="직사각형 207">
                <a:extLst>
                  <a:ext uri="{FF2B5EF4-FFF2-40B4-BE49-F238E27FC236}">
                    <a16:creationId xmlns:a16="http://schemas.microsoft.com/office/drawing/2014/main" id="{28CA3A90-4469-64B2-1B0E-FE5E9F4AFD54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5BE31B3D-5E62-C0DF-96FF-34D486E74252}"/>
                </a:ext>
              </a:extLst>
            </p:cNvPr>
            <p:cNvCxnSpPr>
              <a:cxnSpLocks/>
              <a:stCxn id="526" idx="0"/>
              <a:endCxn id="538" idx="0"/>
            </p:cNvCxnSpPr>
            <p:nvPr/>
          </p:nvCxnSpPr>
          <p:spPr>
            <a:xfrm>
              <a:off x="7335325" y="3207845"/>
              <a:ext cx="0" cy="59108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400" name="직사각형 148">
              <a:extLst>
                <a:ext uri="{FF2B5EF4-FFF2-40B4-BE49-F238E27FC236}">
                  <a16:creationId xmlns:a16="http://schemas.microsoft.com/office/drawing/2014/main" id="{7B13284E-F5BE-E101-159A-5D936012438E}"/>
                </a:ext>
              </a:extLst>
            </p:cNvPr>
            <p:cNvSpPr/>
            <p:nvPr/>
          </p:nvSpPr>
          <p:spPr>
            <a:xfrm>
              <a:off x="8388878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타원 209">
              <a:extLst>
                <a:ext uri="{FF2B5EF4-FFF2-40B4-BE49-F238E27FC236}">
                  <a16:creationId xmlns:a16="http://schemas.microsoft.com/office/drawing/2014/main" id="{B42BCF5F-CD2C-9686-9075-1ACA92ADEE76}"/>
                </a:ext>
              </a:extLst>
            </p:cNvPr>
            <p:cNvSpPr/>
            <p:nvPr/>
          </p:nvSpPr>
          <p:spPr>
            <a:xfrm>
              <a:off x="333365" y="3049064"/>
              <a:ext cx="205137" cy="2054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2DBA609-5C87-133B-1D53-EC67EED7E0D3}"/>
                </a:ext>
              </a:extLst>
            </p:cNvPr>
            <p:cNvGrpSpPr/>
            <p:nvPr/>
          </p:nvGrpSpPr>
          <p:grpSpPr>
            <a:xfrm rot="5400000">
              <a:off x="101257" y="3329921"/>
              <a:ext cx="592838" cy="349629"/>
              <a:chOff x="1714349" y="3021492"/>
              <a:chExt cx="934560" cy="551160"/>
            </a:xfrm>
          </p:grpSpPr>
          <p:sp>
            <p:nvSpPr>
              <p:cNvPr id="498" name="직사각형 208">
                <a:extLst>
                  <a:ext uri="{FF2B5EF4-FFF2-40B4-BE49-F238E27FC236}">
                    <a16:creationId xmlns:a16="http://schemas.microsoft.com/office/drawing/2014/main" id="{40DCC0AD-61B3-F231-CBD4-A2C67F2B99A4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직선 화살표 연결선 210">
                <a:extLst>
                  <a:ext uri="{FF2B5EF4-FFF2-40B4-BE49-F238E27FC236}">
                    <a16:creationId xmlns:a16="http://schemas.microsoft.com/office/drawing/2014/main" id="{557770D0-0D5F-281A-507E-D7852DB9A8C2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3" name="직사각형 148">
              <a:extLst>
                <a:ext uri="{FF2B5EF4-FFF2-40B4-BE49-F238E27FC236}">
                  <a16:creationId xmlns:a16="http://schemas.microsoft.com/office/drawing/2014/main" id="{E6212E44-5BA8-6C36-D06A-911207687406}"/>
                </a:ext>
              </a:extLst>
            </p:cNvPr>
            <p:cNvSpPr/>
            <p:nvPr/>
          </p:nvSpPr>
          <p:spPr>
            <a:xfrm>
              <a:off x="8982403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직사각형 148">
              <a:extLst>
                <a:ext uri="{FF2B5EF4-FFF2-40B4-BE49-F238E27FC236}">
                  <a16:creationId xmlns:a16="http://schemas.microsoft.com/office/drawing/2014/main" id="{E75BB5FD-A087-6BAC-3510-FB450468104B}"/>
                </a:ext>
              </a:extLst>
            </p:cNvPr>
            <p:cNvSpPr/>
            <p:nvPr/>
          </p:nvSpPr>
          <p:spPr>
            <a:xfrm>
              <a:off x="8388878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148">
              <a:extLst>
                <a:ext uri="{FF2B5EF4-FFF2-40B4-BE49-F238E27FC236}">
                  <a16:creationId xmlns:a16="http://schemas.microsoft.com/office/drawing/2014/main" id="{8625A464-CCEF-7153-4F06-A937A93E598A}"/>
                </a:ext>
              </a:extLst>
            </p:cNvPr>
            <p:cNvSpPr/>
            <p:nvPr/>
          </p:nvSpPr>
          <p:spPr>
            <a:xfrm>
              <a:off x="8982403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148">
              <a:extLst>
                <a:ext uri="{FF2B5EF4-FFF2-40B4-BE49-F238E27FC236}">
                  <a16:creationId xmlns:a16="http://schemas.microsoft.com/office/drawing/2014/main" id="{25B48C89-97A7-1FBA-59A4-A4CA5F7F316D}"/>
                </a:ext>
              </a:extLst>
            </p:cNvPr>
            <p:cNvSpPr/>
            <p:nvPr/>
          </p:nvSpPr>
          <p:spPr>
            <a:xfrm>
              <a:off x="8388878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148">
              <a:extLst>
                <a:ext uri="{FF2B5EF4-FFF2-40B4-BE49-F238E27FC236}">
                  <a16:creationId xmlns:a16="http://schemas.microsoft.com/office/drawing/2014/main" id="{F4EB8CB5-69DC-92AA-7AF0-B523C78C0CB8}"/>
                </a:ext>
              </a:extLst>
            </p:cNvPr>
            <p:cNvSpPr/>
            <p:nvPr/>
          </p:nvSpPr>
          <p:spPr>
            <a:xfrm>
              <a:off x="8388878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직사각형 148">
              <a:extLst>
                <a:ext uri="{FF2B5EF4-FFF2-40B4-BE49-F238E27FC236}">
                  <a16:creationId xmlns:a16="http://schemas.microsoft.com/office/drawing/2014/main" id="{380AB4C5-348E-3C7A-13DB-ADD3D8E09A32}"/>
                </a:ext>
              </a:extLst>
            </p:cNvPr>
            <p:cNvSpPr/>
            <p:nvPr/>
          </p:nvSpPr>
          <p:spPr>
            <a:xfrm>
              <a:off x="8982403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직사각형 148">
              <a:extLst>
                <a:ext uri="{FF2B5EF4-FFF2-40B4-BE49-F238E27FC236}">
                  <a16:creationId xmlns:a16="http://schemas.microsoft.com/office/drawing/2014/main" id="{F7CF3FAC-AC43-E0D1-0DBC-2D15CEF0770F}"/>
                </a:ext>
              </a:extLst>
            </p:cNvPr>
            <p:cNvSpPr/>
            <p:nvPr/>
          </p:nvSpPr>
          <p:spPr>
            <a:xfrm>
              <a:off x="8388879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직사각형 148">
              <a:extLst>
                <a:ext uri="{FF2B5EF4-FFF2-40B4-BE49-F238E27FC236}">
                  <a16:creationId xmlns:a16="http://schemas.microsoft.com/office/drawing/2014/main" id="{C15E96DB-51EB-8747-93F8-34451ED0043A}"/>
                </a:ext>
              </a:extLst>
            </p:cNvPr>
            <p:cNvSpPr/>
            <p:nvPr/>
          </p:nvSpPr>
          <p:spPr>
            <a:xfrm>
              <a:off x="8982404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직사각형 148">
              <a:extLst>
                <a:ext uri="{FF2B5EF4-FFF2-40B4-BE49-F238E27FC236}">
                  <a16:creationId xmlns:a16="http://schemas.microsoft.com/office/drawing/2014/main" id="{91D609C6-1DD6-F35A-390C-D71C48AD49A0}"/>
                </a:ext>
              </a:extLst>
            </p:cNvPr>
            <p:cNvSpPr/>
            <p:nvPr/>
          </p:nvSpPr>
          <p:spPr>
            <a:xfrm>
              <a:off x="8982403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2ACC2483-0F48-5213-6DEC-DCAEBDAE4F17}"/>
                </a:ext>
              </a:extLst>
            </p:cNvPr>
            <p:cNvSpPr/>
            <p:nvPr/>
          </p:nvSpPr>
          <p:spPr>
            <a:xfrm>
              <a:off x="8390357" y="2007564"/>
              <a:ext cx="1202906" cy="2993069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FE3E2394-2A22-B03D-35EF-EE69DD732F62}"/>
                </a:ext>
              </a:extLst>
            </p:cNvPr>
            <p:cNvSpPr/>
            <p:nvPr/>
          </p:nvSpPr>
          <p:spPr>
            <a:xfrm>
              <a:off x="9501301" y="3354448"/>
              <a:ext cx="95941" cy="301074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75" name="그룹 474">
              <a:extLst>
                <a:ext uri="{FF2B5EF4-FFF2-40B4-BE49-F238E27FC236}">
                  <a16:creationId xmlns:a16="http://schemas.microsoft.com/office/drawing/2014/main" id="{7CFD063E-94F3-E39A-B706-6F4B3E6F08F8}"/>
                </a:ext>
              </a:extLst>
            </p:cNvPr>
            <p:cNvGrpSpPr/>
            <p:nvPr/>
          </p:nvGrpSpPr>
          <p:grpSpPr>
            <a:xfrm>
              <a:off x="9277043" y="3151549"/>
              <a:ext cx="306808" cy="239145"/>
              <a:chOff x="9136332" y="4752869"/>
              <a:chExt cx="328978" cy="256426"/>
            </a:xfrm>
          </p:grpSpPr>
          <p:sp>
            <p:nvSpPr>
              <p:cNvPr id="496" name="타원 179">
                <a:extLst>
                  <a:ext uri="{FF2B5EF4-FFF2-40B4-BE49-F238E27FC236}">
                    <a16:creationId xmlns:a16="http://schemas.microsoft.com/office/drawing/2014/main" id="{9DF581A0-E8C4-1BBD-04EE-AB5A1375F63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7" name="TextBox 180">
                <a:extLst>
                  <a:ext uri="{FF2B5EF4-FFF2-40B4-BE49-F238E27FC236}">
                    <a16:creationId xmlns:a16="http://schemas.microsoft.com/office/drawing/2014/main" id="{CA0B4924-8BAB-2023-F8A6-7B0F689F7B6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89837331-1944-B046-3DB5-A6FBFB7F38AC}"/>
                </a:ext>
              </a:extLst>
            </p:cNvPr>
            <p:cNvGrpSpPr/>
            <p:nvPr/>
          </p:nvGrpSpPr>
          <p:grpSpPr>
            <a:xfrm>
              <a:off x="2290466" y="1822314"/>
              <a:ext cx="306808" cy="239145"/>
              <a:chOff x="9136332" y="4752869"/>
              <a:chExt cx="328978" cy="256426"/>
            </a:xfrm>
          </p:grpSpPr>
          <p:sp>
            <p:nvSpPr>
              <p:cNvPr id="494" name="타원 179">
                <a:extLst>
                  <a:ext uri="{FF2B5EF4-FFF2-40B4-BE49-F238E27FC236}">
                    <a16:creationId xmlns:a16="http://schemas.microsoft.com/office/drawing/2014/main" id="{30B03EA1-40CD-519F-5985-DE76D33BD7D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5" name="TextBox 180">
                <a:extLst>
                  <a:ext uri="{FF2B5EF4-FFF2-40B4-BE49-F238E27FC236}">
                    <a16:creationId xmlns:a16="http://schemas.microsoft.com/office/drawing/2014/main" id="{4852E614-0322-D566-953E-E59E3859943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477" name="직선 화살표 연결선 476">
              <a:extLst>
                <a:ext uri="{FF2B5EF4-FFF2-40B4-BE49-F238E27FC236}">
                  <a16:creationId xmlns:a16="http://schemas.microsoft.com/office/drawing/2014/main" id="{5F6D979A-9EFF-1674-CD70-842887B2B0A0}"/>
                </a:ext>
              </a:extLst>
            </p:cNvPr>
            <p:cNvCxnSpPr/>
            <p:nvPr/>
          </p:nvCxnSpPr>
          <p:spPr>
            <a:xfrm>
              <a:off x="9801059" y="3484028"/>
              <a:ext cx="12526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FF0273B2-DB9E-2FC8-D959-F907BB308B59}"/>
                </a:ext>
              </a:extLst>
            </p:cNvPr>
            <p:cNvCxnSpPr>
              <a:cxnSpLocks/>
            </p:cNvCxnSpPr>
            <p:nvPr/>
          </p:nvCxnSpPr>
          <p:spPr>
            <a:xfrm>
              <a:off x="9801059" y="2598566"/>
              <a:ext cx="0" cy="17913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F258E427-13A1-7355-6A86-C098ED18FE4C}"/>
                </a:ext>
              </a:extLst>
            </p:cNvPr>
            <p:cNvSpPr txBox="1"/>
            <p:nvPr/>
          </p:nvSpPr>
          <p:spPr>
            <a:xfrm>
              <a:off x="9797664" y="3105842"/>
              <a:ext cx="1688126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480" name="그룹 479">
              <a:extLst>
                <a:ext uri="{FF2B5EF4-FFF2-40B4-BE49-F238E27FC236}">
                  <a16:creationId xmlns:a16="http://schemas.microsoft.com/office/drawing/2014/main" id="{EBB36D51-55C5-13B5-8E13-57B2BA92D1D5}"/>
                </a:ext>
              </a:extLst>
            </p:cNvPr>
            <p:cNvGrpSpPr/>
            <p:nvPr/>
          </p:nvGrpSpPr>
          <p:grpSpPr>
            <a:xfrm>
              <a:off x="8224614" y="1828643"/>
              <a:ext cx="306808" cy="239145"/>
              <a:chOff x="9136332" y="4752869"/>
              <a:chExt cx="328978" cy="256426"/>
            </a:xfrm>
          </p:grpSpPr>
          <p:sp>
            <p:nvSpPr>
              <p:cNvPr id="492" name="타원 179">
                <a:extLst>
                  <a:ext uri="{FF2B5EF4-FFF2-40B4-BE49-F238E27FC236}">
                    <a16:creationId xmlns:a16="http://schemas.microsoft.com/office/drawing/2014/main" id="{4C83C26D-4398-3396-2FA5-FB6CC2B97764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TextBox 180">
                <a:extLst>
                  <a:ext uri="{FF2B5EF4-FFF2-40B4-BE49-F238E27FC236}">
                    <a16:creationId xmlns:a16="http://schemas.microsoft.com/office/drawing/2014/main" id="{1F40D518-C066-C48E-9B9D-260C016DB1B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E4D29ADB-79A6-194F-1F79-455BCEE65F7C}"/>
                </a:ext>
              </a:extLst>
            </p:cNvPr>
            <p:cNvGrpSpPr/>
            <p:nvPr/>
          </p:nvGrpSpPr>
          <p:grpSpPr>
            <a:xfrm>
              <a:off x="569262" y="5197548"/>
              <a:ext cx="9075192" cy="276795"/>
              <a:chOff x="-219572" y="6501554"/>
              <a:chExt cx="9730970" cy="296796"/>
            </a:xfrm>
          </p:grpSpPr>
          <p:cxnSp>
            <p:nvCxnSpPr>
              <p:cNvPr id="488" name="직선 화살표 연결선 487">
                <a:extLst>
                  <a:ext uri="{FF2B5EF4-FFF2-40B4-BE49-F238E27FC236}">
                    <a16:creationId xmlns:a16="http://schemas.microsoft.com/office/drawing/2014/main" id="{A66835D2-4FD5-CF80-575B-988607F18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FC697F70-4225-47B7-DA3A-4F786658B3C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90" name="직선 화살표 연결선 489">
                <a:extLst>
                  <a:ext uri="{FF2B5EF4-FFF2-40B4-BE49-F238E27FC236}">
                    <a16:creationId xmlns:a16="http://schemas.microsoft.com/office/drawing/2014/main" id="{67214F3D-5B93-AF3E-FA86-A6B5E6A26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3075D256-A534-AE20-E5F6-4415195FAB1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9645D96-34AA-6BDB-E5F3-652B6297309D}"/>
                </a:ext>
              </a:extLst>
            </p:cNvPr>
            <p:cNvSpPr txBox="1"/>
            <p:nvPr/>
          </p:nvSpPr>
          <p:spPr>
            <a:xfrm>
              <a:off x="2515885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3F885C74-6314-014B-5464-A143B8BD841C}"/>
                </a:ext>
              </a:extLst>
            </p:cNvPr>
            <p:cNvSpPr txBox="1"/>
            <p:nvPr/>
          </p:nvSpPr>
          <p:spPr>
            <a:xfrm>
              <a:off x="3663662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81BB50AA-9551-EC1D-ECA7-F0F5AFA92930}"/>
                </a:ext>
              </a:extLst>
            </p:cNvPr>
            <p:cNvSpPr txBox="1"/>
            <p:nvPr/>
          </p:nvSpPr>
          <p:spPr>
            <a:xfrm>
              <a:off x="5312044" y="1383657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A1E029FF-FE9F-AD4B-B108-4DDADA30845F}"/>
                </a:ext>
              </a:extLst>
            </p:cNvPr>
            <p:cNvSpPr txBox="1"/>
            <p:nvPr/>
          </p:nvSpPr>
          <p:spPr>
            <a:xfrm>
              <a:off x="6734535" y="1383656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5.5m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1187D6C7-5E5D-4C0E-3AA0-86B5625CFDB0}"/>
                </a:ext>
              </a:extLst>
            </p:cNvPr>
            <p:cNvCxnSpPr>
              <a:stCxn id="556" idx="2"/>
              <a:endCxn id="538" idx="0"/>
            </p:cNvCxnSpPr>
            <p:nvPr/>
          </p:nvCxnSpPr>
          <p:spPr>
            <a:xfrm flipV="1">
              <a:off x="7335325" y="379892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E955B761-64C2-8F32-B0C1-93DA04AD45AA}"/>
                </a:ext>
              </a:extLst>
            </p:cNvPr>
            <p:cNvCxnSpPr/>
            <p:nvPr/>
          </p:nvCxnSpPr>
          <p:spPr>
            <a:xfrm flipV="1">
              <a:off x="7335325" y="200533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6F85467-C856-1211-6FEC-44584EA8C1C2}"/>
              </a:ext>
            </a:extLst>
          </p:cNvPr>
          <p:cNvCxnSpPr>
            <a:cxnSpLocks/>
          </p:cNvCxnSpPr>
          <p:nvPr/>
        </p:nvCxnSpPr>
        <p:spPr>
          <a:xfrm flipV="1">
            <a:off x="7900867" y="552008"/>
            <a:ext cx="249038" cy="76559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67C3FFD-B4B1-62F9-EF44-9DFA3EF3663D}"/>
              </a:ext>
            </a:extLst>
          </p:cNvPr>
          <p:cNvSpPr txBox="1"/>
          <p:nvPr/>
        </p:nvSpPr>
        <p:spPr>
          <a:xfrm>
            <a:off x="8009624" y="277468"/>
            <a:ext cx="146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 사이 간격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89" cy="3398190"/>
            <a:chOff x="7976279" y="2918444"/>
            <a:chExt cx="1656350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0" cy="3782938"/>
              <a:chOff x="8138966" y="2918444"/>
              <a:chExt cx="1656350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3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621969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621969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621969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621969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6468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669953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731520" y="3429000"/>
            <a:ext cx="1890449" cy="932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720385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41585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4362720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4203594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45046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345046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0007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4513689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415374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5795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4180391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4384608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6843012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3986502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5943159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112EBCC-36F1-FAC2-35B6-58C2C8FF3827}"/>
              </a:ext>
            </a:extLst>
          </p:cNvPr>
          <p:cNvCxnSpPr>
            <a:cxnSpLocks/>
          </p:cNvCxnSpPr>
          <p:nvPr/>
        </p:nvCxnSpPr>
        <p:spPr>
          <a:xfrm>
            <a:off x="6248027" y="2428713"/>
            <a:ext cx="0" cy="910949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9F0749-F414-9B31-F902-62590F74B861}"/>
              </a:ext>
            </a:extLst>
          </p:cNvPr>
          <p:cNvCxnSpPr>
            <a:cxnSpLocks/>
          </p:cNvCxnSpPr>
          <p:nvPr/>
        </p:nvCxnSpPr>
        <p:spPr>
          <a:xfrm>
            <a:off x="6248027" y="3961858"/>
            <a:ext cx="0" cy="910949"/>
          </a:xfrm>
          <a:prstGeom prst="straightConnector1">
            <a:avLst/>
          </a:prstGeom>
          <a:ln w="12700">
            <a:solidFill>
              <a:srgbClr val="FFFFFF"/>
            </a:solidFill>
            <a:headEnd type="diamond" w="med" len="med"/>
            <a:tailEnd type="diamond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7644711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3986502" y="258100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5342556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3986502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6552896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4997358" y="2783846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7644711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6850515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7644709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7207378" y="2215686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8469621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8488692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8390827" y="1979569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3915649" y="4173224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4364785" y="5936303"/>
            <a:ext cx="76277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3514159" y="4377441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4402924" y="6221133"/>
            <a:ext cx="0" cy="325588"/>
          </a:xfrm>
          <a:prstGeom prst="straightConnector1">
            <a:avLst/>
          </a:prstGeom>
          <a:noFill/>
          <a:ln w="28575">
            <a:solidFill>
              <a:srgbClr val="CC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3984055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3984054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3984054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4364785" y="4702666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7615221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7606571" y="2861906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7606571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기능이 정상적으로 작동하는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연계된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해당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DCD68E-63B2-9506-03C4-BDC643E15A0B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F30255-1BFD-6541-A5A3-0D3B1FCC7375}"/>
              </a:ext>
            </a:extLst>
          </p:cNvPr>
          <p:cNvGrpSpPr/>
          <p:nvPr/>
        </p:nvGrpSpPr>
        <p:grpSpPr>
          <a:xfrm>
            <a:off x="657695" y="942533"/>
            <a:ext cx="10876610" cy="5699724"/>
            <a:chOff x="7413" y="942533"/>
            <a:chExt cx="10876610" cy="569972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2295323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2239172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1852553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4119602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2332770" y="2381524"/>
              <a:ext cx="1749388" cy="1789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4157047" y="2381524"/>
              <a:ext cx="1749388" cy="178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4069675" y="3170937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3384962" y="312281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3384962" y="3310733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5269160" y="3220736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5895353" y="3179033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5945113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7775406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7876138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3951492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3951492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5757656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5757656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5757656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5757656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761046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7610461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7610461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7610461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7610461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7610461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2734368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2734368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3232719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3086937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3146855" y="150258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E14BA1-FF9A-9742-64AE-832133CFE502}"/>
                </a:ext>
              </a:extLst>
            </p:cNvPr>
            <p:cNvSpPr txBox="1"/>
            <p:nvPr/>
          </p:nvSpPr>
          <p:spPr>
            <a:xfrm>
              <a:off x="294045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788EDA5-D3F2-812E-C0D3-58097C64F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773" y="1168400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1588189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4695010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768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3961558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3164871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2382932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1590544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1590544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4002116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06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31144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1588189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51A5005-51A2-C112-470A-820A5185B707}"/>
                </a:ext>
              </a:extLst>
            </p:cNvPr>
            <p:cNvCxnSpPr/>
            <p:nvPr/>
          </p:nvCxnSpPr>
          <p:spPr>
            <a:xfrm>
              <a:off x="1588189" y="5020626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6229F2E-1D19-C98A-D5E4-CC350F37DFE1}"/>
                </a:ext>
              </a:extLst>
            </p:cNvPr>
            <p:cNvCxnSpPr/>
            <p:nvPr/>
          </p:nvCxnSpPr>
          <p:spPr>
            <a:xfrm>
              <a:off x="1588189" y="484200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418FBAE-B3A8-7C8E-5A49-D76DE71D4CB3}"/>
                </a:ext>
              </a:extLst>
            </p:cNvPr>
            <p:cNvCxnSpPr/>
            <p:nvPr/>
          </p:nvCxnSpPr>
          <p:spPr>
            <a:xfrm>
              <a:off x="1588189" y="463385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90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1723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536342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5217131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3519157" y="557629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23AFD47-0303-7922-B03E-360F9841F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395" y="1168400"/>
              <a:ext cx="0" cy="19544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631201-937B-B92B-C0B6-D5785B1C40FD}"/>
                </a:ext>
              </a:extLst>
            </p:cNvPr>
            <p:cNvSpPr txBox="1"/>
            <p:nvPr/>
          </p:nvSpPr>
          <p:spPr>
            <a:xfrm>
              <a:off x="320677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29F9AE0-331B-D598-4477-B1842900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342" y="1150644"/>
              <a:ext cx="0" cy="16013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AFCB00E-67FA-254A-9E60-98E2D5E695B5}"/>
                </a:ext>
              </a:extLst>
            </p:cNvPr>
            <p:cNvSpPr txBox="1"/>
            <p:nvPr/>
          </p:nvSpPr>
          <p:spPr>
            <a:xfrm>
              <a:off x="3723839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5004E18-2E90-3D4B-A9EF-F9D43B68F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054" y="1171852"/>
              <a:ext cx="0" cy="14740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4096D2D-0452-A0A5-B3EB-4573B496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62" y="1168400"/>
              <a:ext cx="0" cy="205233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ACF126F-29FA-9ADB-799D-6D625F041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478" y="1168400"/>
              <a:ext cx="0" cy="1326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EA2E04F-9554-C014-79BB-363FE159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460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D293C0D-685C-DBD4-42DC-E3C7F6E2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112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AA0FED2-8014-6BF1-B56B-4C93613CF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791" y="5173775"/>
              <a:ext cx="0" cy="11539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F07BCD5D-4831-F376-6365-C6B358C47EC2}"/>
                </a:ext>
              </a:extLst>
            </p:cNvPr>
            <p:cNvCxnSpPr/>
            <p:nvPr/>
          </p:nvCxnSpPr>
          <p:spPr>
            <a:xfrm>
              <a:off x="5455776" y="45648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A3C8D10-C888-680C-3ABB-22875AE4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993" y="5639098"/>
              <a:ext cx="230488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D802077D-4161-2BA8-651F-792434064407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179033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90C9723-D5B5-382E-6AE0-82D89CAF692D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374180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1A3824C-1B6F-7191-D71B-4F9935705FB6}"/>
                </a:ext>
              </a:extLst>
            </p:cNvPr>
            <p:cNvCxnSpPr/>
            <p:nvPr/>
          </p:nvCxnSpPr>
          <p:spPr>
            <a:xfrm>
              <a:off x="7769392" y="2802556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E97BBA9-C897-A350-367E-57B8D972EE61}"/>
                </a:ext>
              </a:extLst>
            </p:cNvPr>
            <p:cNvCxnSpPr/>
            <p:nvPr/>
          </p:nvCxnSpPr>
          <p:spPr>
            <a:xfrm>
              <a:off x="7769392" y="3705555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C451A8B2-0E88-6B6F-1930-B489015A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965" y="3284347"/>
              <a:ext cx="445649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439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29447F8-A9AA-0F7C-58FA-028F9434ACB9}"/>
                </a:ext>
              </a:extLst>
            </p:cNvPr>
            <p:cNvSpPr txBox="1"/>
            <p:nvPr/>
          </p:nvSpPr>
          <p:spPr>
            <a:xfrm>
              <a:off x="508310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62C7EB-B95D-C2B7-584E-03623DD9186A}"/>
                </a:ext>
              </a:extLst>
            </p:cNvPr>
            <p:cNvSpPr txBox="1"/>
            <p:nvPr/>
          </p:nvSpPr>
          <p:spPr>
            <a:xfrm>
              <a:off x="5516867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ED375E-4150-0915-4933-EAD499519F05}"/>
                </a:ext>
              </a:extLst>
            </p:cNvPr>
            <p:cNvSpPr txBox="1"/>
            <p:nvPr/>
          </p:nvSpPr>
          <p:spPr>
            <a:xfrm>
              <a:off x="737563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2F2B78D-979C-2DD0-AC2F-F6245F61B2F2}"/>
                </a:ext>
              </a:extLst>
            </p:cNvPr>
            <p:cNvSpPr txBox="1"/>
            <p:nvPr/>
          </p:nvSpPr>
          <p:spPr>
            <a:xfrm>
              <a:off x="770643" y="2999702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B0CE23-F934-C16E-3A5F-B1EBBAD95B69}"/>
                </a:ext>
              </a:extLst>
            </p:cNvPr>
            <p:cNvSpPr txBox="1"/>
            <p:nvPr/>
          </p:nvSpPr>
          <p:spPr>
            <a:xfrm>
              <a:off x="770643" y="324753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17m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18F74AC-0F01-FB63-1E85-61168EA8655E}"/>
                </a:ext>
              </a:extLst>
            </p:cNvPr>
            <p:cNvSpPr txBox="1"/>
            <p:nvPr/>
          </p:nvSpPr>
          <p:spPr>
            <a:xfrm>
              <a:off x="1988352" y="6365258"/>
              <a:ext cx="728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-2.9m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7D21351-A802-97DB-C0BD-FBE1CFCB53F0}"/>
                </a:ext>
              </a:extLst>
            </p:cNvPr>
            <p:cNvSpPr txBox="1"/>
            <p:nvPr/>
          </p:nvSpPr>
          <p:spPr>
            <a:xfrm>
              <a:off x="3744791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9.1m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80BE9FD-CA62-A360-85C2-ACD16A224089}"/>
                </a:ext>
              </a:extLst>
            </p:cNvPr>
            <p:cNvSpPr txBox="1"/>
            <p:nvPr/>
          </p:nvSpPr>
          <p:spPr>
            <a:xfrm>
              <a:off x="4709469" y="6365258"/>
              <a:ext cx="2533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18.5m,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우측의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6152062-38D7-318A-4EA8-94E657DE7316}"/>
                </a:ext>
              </a:extLst>
            </p:cNvPr>
            <p:cNvSpPr txBox="1"/>
            <p:nvPr/>
          </p:nvSpPr>
          <p:spPr>
            <a:xfrm>
              <a:off x="5974446" y="5513100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FA0652-8124-5D5B-B343-8237154E081C}"/>
                </a:ext>
              </a:extLst>
            </p:cNvPr>
            <p:cNvSpPr txBox="1"/>
            <p:nvPr/>
          </p:nvSpPr>
          <p:spPr>
            <a:xfrm>
              <a:off x="5974445" y="443499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AFCD79-C00E-1492-7E3A-95F8906E4128}"/>
                </a:ext>
              </a:extLst>
            </p:cNvPr>
            <p:cNvSpPr txBox="1"/>
            <p:nvPr/>
          </p:nvSpPr>
          <p:spPr>
            <a:xfrm>
              <a:off x="8206178" y="3544257"/>
              <a:ext cx="2677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아래의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70FEB-0ADF-134B-95CE-7ABD94928317}"/>
                </a:ext>
              </a:extLst>
            </p:cNvPr>
            <p:cNvSpPr txBox="1"/>
            <p:nvPr/>
          </p:nvSpPr>
          <p:spPr>
            <a:xfrm>
              <a:off x="8568233" y="314944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9F0613C-4C46-3499-4DF4-C0060301374E}"/>
                </a:ext>
              </a:extLst>
            </p:cNvPr>
            <p:cNvSpPr txBox="1"/>
            <p:nvPr/>
          </p:nvSpPr>
          <p:spPr>
            <a:xfrm>
              <a:off x="8206178" y="2667566"/>
              <a:ext cx="2613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14m,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 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33B36495-75F0-B1C2-1517-1D46803A0F44}"/>
                </a:ext>
              </a:extLst>
            </p:cNvPr>
            <p:cNvCxnSpPr/>
            <p:nvPr/>
          </p:nvCxnSpPr>
          <p:spPr>
            <a:xfrm>
              <a:off x="5455776" y="51484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559B4DB-7D1F-B220-35B6-4E82782CCDAB}"/>
                </a:ext>
              </a:extLst>
            </p:cNvPr>
            <p:cNvSpPr txBox="1"/>
            <p:nvPr/>
          </p:nvSpPr>
          <p:spPr>
            <a:xfrm>
              <a:off x="5974445" y="5002817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59D2FA7C-EB8A-4FB9-9481-6B9C6D64E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75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38E52AE-D694-0ABD-4073-1AFF87308EB0}"/>
                </a:ext>
              </a:extLst>
            </p:cNvPr>
            <p:cNvSpPr txBox="1"/>
            <p:nvPr/>
          </p:nvSpPr>
          <p:spPr>
            <a:xfrm>
              <a:off x="3312754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5075393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B1867019-5253-4E2A-FFBD-E12F3BA635B3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731885"/>
              <a:ext cx="147373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1B39E7A-A1F7-1A6B-49C3-1A268C415783}"/>
                </a:ext>
              </a:extLst>
            </p:cNvPr>
            <p:cNvSpPr txBox="1"/>
            <p:nvPr/>
          </p:nvSpPr>
          <p:spPr>
            <a:xfrm>
              <a:off x="770643" y="1570931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DC0A895-814A-4133-C8FF-5B3B90FDFFF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914937"/>
              <a:ext cx="18263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4AA71DD-F26E-E4F2-56CF-5F7426DBA5B0}"/>
                </a:ext>
              </a:extLst>
            </p:cNvPr>
            <p:cNvSpPr txBox="1"/>
            <p:nvPr/>
          </p:nvSpPr>
          <p:spPr>
            <a:xfrm>
              <a:off x="7413" y="1775280"/>
              <a:ext cx="1295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위치 상관 없음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</a:p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자연스럽게 배치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2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직사각형 29">
            <a:extLst>
              <a:ext uri="{FF2B5EF4-FFF2-40B4-BE49-F238E27FC236}">
                <a16:creationId xmlns:a16="http://schemas.microsoft.com/office/drawing/2014/main" id="{14409906-792F-6AB1-E94A-2D439D843B2C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DDBF9AC-D5F4-46C3-D4EE-E9CBC31C6E55}"/>
              </a:ext>
            </a:extLst>
          </p:cNvPr>
          <p:cNvCxnSpPr>
            <a:cxnSpLocks/>
          </p:cNvCxnSpPr>
          <p:nvPr/>
        </p:nvCxnSpPr>
        <p:spPr>
          <a:xfrm flipV="1">
            <a:off x="4774190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04AAF-3D40-3BBD-875C-38789428F35C}"/>
              </a:ext>
            </a:extLst>
          </p:cNvPr>
          <p:cNvSpPr txBox="1"/>
          <p:nvPr/>
        </p:nvSpPr>
        <p:spPr>
          <a:xfrm>
            <a:off x="4509704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2DAD593-ACAF-6F5E-0AD4-DDD005F70437}"/>
              </a:ext>
            </a:extLst>
          </p:cNvPr>
          <p:cNvCxnSpPr>
            <a:cxnSpLocks/>
          </p:cNvCxnSpPr>
          <p:nvPr/>
        </p:nvCxnSpPr>
        <p:spPr>
          <a:xfrm flipV="1">
            <a:off x="6561023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477AF2F-75AE-9E74-52A9-AEFD22729638}"/>
              </a:ext>
            </a:extLst>
          </p:cNvPr>
          <p:cNvSpPr txBox="1"/>
          <p:nvPr/>
        </p:nvSpPr>
        <p:spPr>
          <a:xfrm>
            <a:off x="6296537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6E4198-338C-7F8B-F6E9-26D5E4A3BE00}"/>
              </a:ext>
            </a:extLst>
          </p:cNvPr>
          <p:cNvCxnSpPr/>
          <p:nvPr/>
        </p:nvCxnSpPr>
        <p:spPr>
          <a:xfrm flipH="1">
            <a:off x="1640009" y="441453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06A63F1-2B9E-F060-8ED0-4D680E09E01C}"/>
              </a:ext>
            </a:extLst>
          </p:cNvPr>
          <p:cNvSpPr txBox="1"/>
          <p:nvPr/>
        </p:nvSpPr>
        <p:spPr>
          <a:xfrm>
            <a:off x="1140307" y="427192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9DAD5C3-9A5C-FA61-D527-CA63897CFDAF}"/>
              </a:ext>
            </a:extLst>
          </p:cNvPr>
          <p:cNvCxnSpPr>
            <a:cxnSpLocks/>
          </p:cNvCxnSpPr>
          <p:nvPr/>
        </p:nvCxnSpPr>
        <p:spPr>
          <a:xfrm flipV="1">
            <a:off x="3024630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3D22E2-7C9D-CBE8-0454-D99CBB828EB7}"/>
              </a:ext>
            </a:extLst>
          </p:cNvPr>
          <p:cNvSpPr txBox="1"/>
          <p:nvPr/>
        </p:nvSpPr>
        <p:spPr>
          <a:xfrm>
            <a:off x="1133520" y="6267120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2.5m, 3.5m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높이에 하나씩 존재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CE19DE-DDFB-8F70-A42F-98D5265B55AB}"/>
              </a:ext>
            </a:extLst>
          </p:cNvPr>
          <p:cNvCxnSpPr>
            <a:cxnSpLocks/>
          </p:cNvCxnSpPr>
          <p:nvPr/>
        </p:nvCxnSpPr>
        <p:spPr>
          <a:xfrm flipV="1">
            <a:off x="4656704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B9BACC8-F4EE-092C-10F6-596515F0C22F}"/>
              </a:ext>
            </a:extLst>
          </p:cNvPr>
          <p:cNvSpPr txBox="1"/>
          <p:nvPr/>
        </p:nvSpPr>
        <p:spPr>
          <a:xfrm>
            <a:off x="4379602" y="6262043"/>
            <a:ext cx="290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5.5m, 6.5m, 7.5m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높이에 하나씩 존재 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898FAF6-A58A-8A09-FCC9-6541096205C0}"/>
              </a:ext>
            </a:extLst>
          </p:cNvPr>
          <p:cNvCxnSpPr/>
          <p:nvPr/>
        </p:nvCxnSpPr>
        <p:spPr>
          <a:xfrm flipH="1">
            <a:off x="6143656" y="456311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989AF-96A1-12D7-5550-5834762F74E7}"/>
              </a:ext>
            </a:extLst>
          </p:cNvPr>
          <p:cNvSpPr txBox="1"/>
          <p:nvPr/>
        </p:nvSpPr>
        <p:spPr>
          <a:xfrm>
            <a:off x="6741659" y="4432218"/>
            <a:ext cx="312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8.5m, 9.5m, 10.5m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높이에 하나씩 존재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B69FCDB-B2E9-769B-ADE0-B5AA2082E5BF}"/>
              </a:ext>
            </a:extLst>
          </p:cNvPr>
          <p:cNvCxnSpPr/>
          <p:nvPr/>
        </p:nvCxnSpPr>
        <p:spPr>
          <a:xfrm flipH="1">
            <a:off x="8461002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D8B28EE-2385-AB0E-8E28-8A7B3E985122}"/>
              </a:ext>
            </a:extLst>
          </p:cNvPr>
          <p:cNvCxnSpPr/>
          <p:nvPr/>
        </p:nvCxnSpPr>
        <p:spPr>
          <a:xfrm flipH="1">
            <a:off x="8461002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09D894-0653-C4FF-1C2B-477EE787E5BD}"/>
              </a:ext>
            </a:extLst>
          </p:cNvPr>
          <p:cNvCxnSpPr/>
          <p:nvPr/>
        </p:nvCxnSpPr>
        <p:spPr>
          <a:xfrm flipH="1">
            <a:off x="2384590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C2ABF5E-E79F-0B81-785D-FF29A6DB62EF}"/>
              </a:ext>
            </a:extLst>
          </p:cNvPr>
          <p:cNvCxnSpPr/>
          <p:nvPr/>
        </p:nvCxnSpPr>
        <p:spPr>
          <a:xfrm flipH="1">
            <a:off x="2369621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48E1EF7-6FCD-F9E1-06A0-AE383CDD83E2}"/>
              </a:ext>
            </a:extLst>
          </p:cNvPr>
          <p:cNvCxnSpPr>
            <a:cxnSpLocks/>
          </p:cNvCxnSpPr>
          <p:nvPr/>
        </p:nvCxnSpPr>
        <p:spPr>
          <a:xfrm flipV="1">
            <a:off x="5604225" y="1171852"/>
            <a:ext cx="0" cy="25152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DD81C9F-FB20-44AF-5458-6C16ED89D407}"/>
              </a:ext>
            </a:extLst>
          </p:cNvPr>
          <p:cNvCxnSpPr>
            <a:cxnSpLocks/>
          </p:cNvCxnSpPr>
          <p:nvPr/>
        </p:nvCxnSpPr>
        <p:spPr>
          <a:xfrm flipV="1">
            <a:off x="5717000" y="1154097"/>
            <a:ext cx="0" cy="14648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C8F2DB9-E0A5-8977-34D6-860268918341}"/>
              </a:ext>
            </a:extLst>
          </p:cNvPr>
          <p:cNvSpPr txBox="1"/>
          <p:nvPr/>
        </p:nvSpPr>
        <p:spPr>
          <a:xfrm>
            <a:off x="5396703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000E0E-3CF0-0718-E1F0-A2617E875E72}"/>
              </a:ext>
            </a:extLst>
          </p:cNvPr>
          <p:cNvSpPr txBox="1"/>
          <p:nvPr/>
        </p:nvSpPr>
        <p:spPr>
          <a:xfrm>
            <a:off x="1845290" y="26480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8AFB2-F666-E901-08CB-A8FAA37A04E4}"/>
              </a:ext>
            </a:extLst>
          </p:cNvPr>
          <p:cNvSpPr txBox="1"/>
          <p:nvPr/>
        </p:nvSpPr>
        <p:spPr>
          <a:xfrm>
            <a:off x="1845290" y="35539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270684-8EE6-031B-BD63-2D33F0F4A43F}"/>
              </a:ext>
            </a:extLst>
          </p:cNvPr>
          <p:cNvSpPr txBox="1"/>
          <p:nvPr/>
        </p:nvSpPr>
        <p:spPr>
          <a:xfrm>
            <a:off x="9063770" y="2648031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C899A7-8968-0C20-FCC3-2024971D4D58}"/>
              </a:ext>
            </a:extLst>
          </p:cNvPr>
          <p:cNvSpPr txBox="1"/>
          <p:nvPr/>
        </p:nvSpPr>
        <p:spPr>
          <a:xfrm>
            <a:off x="9063770" y="3567054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1305FE-78EA-0AD7-19A6-4FA639992955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E5A0E2A2-5599-090C-E5CF-BDF8F9B01FA3}"/>
              </a:ext>
            </a:extLst>
          </p:cNvPr>
          <p:cNvCxnSpPr>
            <a:cxnSpLocks/>
          </p:cNvCxnSpPr>
          <p:nvPr/>
        </p:nvCxnSpPr>
        <p:spPr>
          <a:xfrm flipH="1">
            <a:off x="2384590" y="1731885"/>
            <a:ext cx="10043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87890F4-8BF7-1C34-3B43-EEC8E97A3727}"/>
              </a:ext>
            </a:extLst>
          </p:cNvPr>
          <p:cNvSpPr txBox="1"/>
          <p:nvPr/>
        </p:nvSpPr>
        <p:spPr>
          <a:xfrm>
            <a:off x="292964" y="1575973"/>
            <a:ext cx="20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0m ~ 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3A195AE5-500A-1AE8-65B5-6CFAFE7BC8B9}"/>
              </a:ext>
            </a:extLst>
          </p:cNvPr>
          <p:cNvGrpSpPr/>
          <p:nvPr/>
        </p:nvGrpSpPr>
        <p:grpSpPr>
          <a:xfrm>
            <a:off x="419195" y="1268398"/>
            <a:ext cx="328978" cy="256426"/>
            <a:chOff x="9136332" y="4752869"/>
            <a:chExt cx="328978" cy="256426"/>
          </a:xfrm>
        </p:grpSpPr>
        <p:sp>
          <p:nvSpPr>
            <p:cNvPr id="214" name="타원 179">
              <a:extLst>
                <a:ext uri="{FF2B5EF4-FFF2-40B4-BE49-F238E27FC236}">
                  <a16:creationId xmlns:a16="http://schemas.microsoft.com/office/drawing/2014/main" id="{8591AC42-0A5E-0B37-A734-8AAF91C5836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TextBox 180">
              <a:extLst>
                <a:ext uri="{FF2B5EF4-FFF2-40B4-BE49-F238E27FC236}">
                  <a16:creationId xmlns:a16="http://schemas.microsoft.com/office/drawing/2014/main" id="{BFAD6A3F-A2B5-DDF5-3F56-727D619AA4E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1756505-17B4-1ABA-3C74-F5A6BDF4AB0C}"/>
              </a:ext>
            </a:extLst>
          </p:cNvPr>
          <p:cNvSpPr txBox="1"/>
          <p:nvPr/>
        </p:nvSpPr>
        <p:spPr>
          <a:xfrm>
            <a:off x="713726" y="127518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6062F6A-B2C4-95C0-AC7F-90B521B6E107}"/>
              </a:ext>
            </a:extLst>
          </p:cNvPr>
          <p:cNvGrpSpPr/>
          <p:nvPr/>
        </p:nvGrpSpPr>
        <p:grpSpPr>
          <a:xfrm>
            <a:off x="419195" y="1702561"/>
            <a:ext cx="328978" cy="256426"/>
            <a:chOff x="9136332" y="4752869"/>
            <a:chExt cx="328978" cy="256426"/>
          </a:xfrm>
        </p:grpSpPr>
        <p:sp>
          <p:nvSpPr>
            <p:cNvPr id="218" name="타원 179">
              <a:extLst>
                <a:ext uri="{FF2B5EF4-FFF2-40B4-BE49-F238E27FC236}">
                  <a16:creationId xmlns:a16="http://schemas.microsoft.com/office/drawing/2014/main" id="{2FE1D1F7-E979-66D0-4872-6E26D2E414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80">
              <a:extLst>
                <a:ext uri="{FF2B5EF4-FFF2-40B4-BE49-F238E27FC236}">
                  <a16:creationId xmlns:a16="http://schemas.microsoft.com/office/drawing/2014/main" id="{DF0D95F9-5F9B-E8CE-22D9-B8DC98E23B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069AB07-70F8-99B6-DFF6-B803F8EDC39B}"/>
              </a:ext>
            </a:extLst>
          </p:cNvPr>
          <p:cNvSpPr txBox="1"/>
          <p:nvPr/>
        </p:nvSpPr>
        <p:spPr>
          <a:xfrm>
            <a:off x="713726" y="1656206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BA1F7F5-69B1-94CE-3158-5F374FEB683D}"/>
              </a:ext>
            </a:extLst>
          </p:cNvPr>
          <p:cNvGrpSpPr/>
          <p:nvPr/>
        </p:nvGrpSpPr>
        <p:grpSpPr>
          <a:xfrm>
            <a:off x="419195" y="2512308"/>
            <a:ext cx="328978" cy="256426"/>
            <a:chOff x="9136332" y="4752869"/>
            <a:chExt cx="328978" cy="256426"/>
          </a:xfrm>
        </p:grpSpPr>
        <p:sp>
          <p:nvSpPr>
            <p:cNvPr id="222" name="타원 179">
              <a:extLst>
                <a:ext uri="{FF2B5EF4-FFF2-40B4-BE49-F238E27FC236}">
                  <a16:creationId xmlns:a16="http://schemas.microsoft.com/office/drawing/2014/main" id="{AA07D3CE-68AB-93C2-D5A1-173C6573D89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TextBox 180">
              <a:extLst>
                <a:ext uri="{FF2B5EF4-FFF2-40B4-BE49-F238E27FC236}">
                  <a16:creationId xmlns:a16="http://schemas.microsoft.com/office/drawing/2014/main" id="{229CCAAB-CFA7-A3A5-DA6D-8B412F7FED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7A029-9DB3-D8EE-081B-87466E0F5E8B}"/>
              </a:ext>
            </a:extLst>
          </p:cNvPr>
          <p:cNvSpPr txBox="1"/>
          <p:nvPr/>
        </p:nvSpPr>
        <p:spPr>
          <a:xfrm>
            <a:off x="713726" y="250541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6172D07-4977-B21A-F74C-AF2C3CAEAD03}"/>
              </a:ext>
            </a:extLst>
          </p:cNvPr>
          <p:cNvGrpSpPr/>
          <p:nvPr/>
        </p:nvGrpSpPr>
        <p:grpSpPr>
          <a:xfrm>
            <a:off x="419195" y="2139579"/>
            <a:ext cx="328978" cy="256426"/>
            <a:chOff x="9136332" y="4752869"/>
            <a:chExt cx="328978" cy="256426"/>
          </a:xfrm>
        </p:grpSpPr>
        <p:sp>
          <p:nvSpPr>
            <p:cNvPr id="226" name="타원 179">
              <a:extLst>
                <a:ext uri="{FF2B5EF4-FFF2-40B4-BE49-F238E27FC236}">
                  <a16:creationId xmlns:a16="http://schemas.microsoft.com/office/drawing/2014/main" id="{E857326A-B2B5-70E7-6FAD-1442BEA43A0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80">
              <a:extLst>
                <a:ext uri="{FF2B5EF4-FFF2-40B4-BE49-F238E27FC236}">
                  <a16:creationId xmlns:a16="http://schemas.microsoft.com/office/drawing/2014/main" id="{B20F9D6C-2F88-C822-36AD-A8BAC866786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F495966D-FF58-1EDA-20C9-1FFBE1A804C2}"/>
              </a:ext>
            </a:extLst>
          </p:cNvPr>
          <p:cNvSpPr txBox="1"/>
          <p:nvPr/>
        </p:nvSpPr>
        <p:spPr>
          <a:xfrm>
            <a:off x="713726" y="214636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발판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22A6FD61-F0F9-6609-9DB3-485F8E9C55B8}"/>
              </a:ext>
            </a:extLst>
          </p:cNvPr>
          <p:cNvGrpSpPr/>
          <p:nvPr/>
        </p:nvGrpSpPr>
        <p:grpSpPr>
          <a:xfrm>
            <a:off x="2799690" y="2230469"/>
            <a:ext cx="328978" cy="256426"/>
            <a:chOff x="9136332" y="4752869"/>
            <a:chExt cx="328978" cy="256426"/>
          </a:xfrm>
        </p:grpSpPr>
        <p:sp>
          <p:nvSpPr>
            <p:cNvPr id="233" name="타원 179">
              <a:extLst>
                <a:ext uri="{FF2B5EF4-FFF2-40B4-BE49-F238E27FC236}">
                  <a16:creationId xmlns:a16="http://schemas.microsoft.com/office/drawing/2014/main" id="{F1E336E9-08E9-D1BB-FE93-0F9736CE0C8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Box 180">
              <a:extLst>
                <a:ext uri="{FF2B5EF4-FFF2-40B4-BE49-F238E27FC236}">
                  <a16:creationId xmlns:a16="http://schemas.microsoft.com/office/drawing/2014/main" id="{1CBB5598-34D5-2487-BC16-260C27982CD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78B5430-F675-2811-3746-22D8B0B72B84}"/>
              </a:ext>
            </a:extLst>
          </p:cNvPr>
          <p:cNvGrpSpPr/>
          <p:nvPr/>
        </p:nvGrpSpPr>
        <p:grpSpPr>
          <a:xfrm>
            <a:off x="4636064" y="2230469"/>
            <a:ext cx="328978" cy="256426"/>
            <a:chOff x="9136332" y="4752869"/>
            <a:chExt cx="328978" cy="256426"/>
          </a:xfrm>
        </p:grpSpPr>
        <p:sp>
          <p:nvSpPr>
            <p:cNvPr id="236" name="타원 179">
              <a:extLst>
                <a:ext uri="{FF2B5EF4-FFF2-40B4-BE49-F238E27FC236}">
                  <a16:creationId xmlns:a16="http://schemas.microsoft.com/office/drawing/2014/main" id="{AB61D56E-F567-EDC7-7CDE-2B598D7A3E7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Box 180">
              <a:extLst>
                <a:ext uri="{FF2B5EF4-FFF2-40B4-BE49-F238E27FC236}">
                  <a16:creationId xmlns:a16="http://schemas.microsoft.com/office/drawing/2014/main" id="{2D458C55-88F4-C5E5-5AE5-225BFF4BEB9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BDA8D343-9C34-7C21-7F57-36F2E1EB282E}"/>
              </a:ext>
            </a:extLst>
          </p:cNvPr>
          <p:cNvGrpSpPr/>
          <p:nvPr/>
        </p:nvGrpSpPr>
        <p:grpSpPr>
          <a:xfrm>
            <a:off x="4467442" y="2966973"/>
            <a:ext cx="328978" cy="256426"/>
            <a:chOff x="9136332" y="4752869"/>
            <a:chExt cx="328978" cy="256426"/>
          </a:xfrm>
        </p:grpSpPr>
        <p:sp>
          <p:nvSpPr>
            <p:cNvPr id="239" name="타원 179">
              <a:extLst>
                <a:ext uri="{FF2B5EF4-FFF2-40B4-BE49-F238E27FC236}">
                  <a16:creationId xmlns:a16="http://schemas.microsoft.com/office/drawing/2014/main" id="{EEE85D61-132C-BEF8-E295-A4A72BAE277B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Box 180">
              <a:extLst>
                <a:ext uri="{FF2B5EF4-FFF2-40B4-BE49-F238E27FC236}">
                  <a16:creationId xmlns:a16="http://schemas.microsoft.com/office/drawing/2014/main" id="{57B7F379-9CCA-95F4-19D0-217BD21E12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9C1CE52-26ED-4E38-0FC7-4599745D8C8D}"/>
              </a:ext>
            </a:extLst>
          </p:cNvPr>
          <p:cNvGrpSpPr/>
          <p:nvPr/>
        </p:nvGrpSpPr>
        <p:grpSpPr>
          <a:xfrm>
            <a:off x="6293620" y="3009559"/>
            <a:ext cx="328978" cy="256426"/>
            <a:chOff x="9136332" y="4752869"/>
            <a:chExt cx="328978" cy="256426"/>
          </a:xfrm>
        </p:grpSpPr>
        <p:sp>
          <p:nvSpPr>
            <p:cNvPr id="242" name="타원 179">
              <a:extLst>
                <a:ext uri="{FF2B5EF4-FFF2-40B4-BE49-F238E27FC236}">
                  <a16:creationId xmlns:a16="http://schemas.microsoft.com/office/drawing/2014/main" id="{D10C1BD1-D545-BA01-6C2F-AED653913D9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Box 180">
              <a:extLst>
                <a:ext uri="{FF2B5EF4-FFF2-40B4-BE49-F238E27FC236}">
                  <a16:creationId xmlns:a16="http://schemas.microsoft.com/office/drawing/2014/main" id="{B49F5435-6072-ED97-5CA6-815B1291CA0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A08459F-85CB-7F4A-ECF1-592C3B66D914}"/>
              </a:ext>
            </a:extLst>
          </p:cNvPr>
          <p:cNvGrpSpPr/>
          <p:nvPr/>
        </p:nvGrpSpPr>
        <p:grpSpPr>
          <a:xfrm>
            <a:off x="3420521" y="1791754"/>
            <a:ext cx="328978" cy="256426"/>
            <a:chOff x="9136332" y="4752869"/>
            <a:chExt cx="328978" cy="256426"/>
          </a:xfrm>
        </p:grpSpPr>
        <p:sp>
          <p:nvSpPr>
            <p:cNvPr id="245" name="타원 179">
              <a:extLst>
                <a:ext uri="{FF2B5EF4-FFF2-40B4-BE49-F238E27FC236}">
                  <a16:creationId xmlns:a16="http://schemas.microsoft.com/office/drawing/2014/main" id="{3B5E81B8-E744-B7D1-8729-A90DAAC7E38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80">
              <a:extLst>
                <a:ext uri="{FF2B5EF4-FFF2-40B4-BE49-F238E27FC236}">
                  <a16:creationId xmlns:a16="http://schemas.microsoft.com/office/drawing/2014/main" id="{B8093EAC-3E35-85EA-E4B7-260E975FEEC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0D2FB2E-668D-6EB5-0D4F-4BF2557F970B}"/>
              </a:ext>
            </a:extLst>
          </p:cNvPr>
          <p:cNvGrpSpPr/>
          <p:nvPr/>
        </p:nvGrpSpPr>
        <p:grpSpPr>
          <a:xfrm>
            <a:off x="3530369" y="1278832"/>
            <a:ext cx="328978" cy="256426"/>
            <a:chOff x="9136332" y="4752869"/>
            <a:chExt cx="328978" cy="256426"/>
          </a:xfrm>
        </p:grpSpPr>
        <p:sp>
          <p:nvSpPr>
            <p:cNvPr id="248" name="타원 179">
              <a:extLst>
                <a:ext uri="{FF2B5EF4-FFF2-40B4-BE49-F238E27FC236}">
                  <a16:creationId xmlns:a16="http://schemas.microsoft.com/office/drawing/2014/main" id="{F15E8D10-D3C5-39ED-D349-99C6F2FB749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Box 180">
              <a:extLst>
                <a:ext uri="{FF2B5EF4-FFF2-40B4-BE49-F238E27FC236}">
                  <a16:creationId xmlns:a16="http://schemas.microsoft.com/office/drawing/2014/main" id="{A5561F6F-43B6-A8BE-AC46-FFA6E7AF317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301B44C-3AF6-53A8-AE73-395509944476}"/>
              </a:ext>
            </a:extLst>
          </p:cNvPr>
          <p:cNvGrpSpPr/>
          <p:nvPr/>
        </p:nvGrpSpPr>
        <p:grpSpPr>
          <a:xfrm>
            <a:off x="3715052" y="3124159"/>
            <a:ext cx="328978" cy="256426"/>
            <a:chOff x="9136332" y="4752869"/>
            <a:chExt cx="328978" cy="256426"/>
          </a:xfrm>
        </p:grpSpPr>
        <p:sp>
          <p:nvSpPr>
            <p:cNvPr id="251" name="타원 179">
              <a:extLst>
                <a:ext uri="{FF2B5EF4-FFF2-40B4-BE49-F238E27FC236}">
                  <a16:creationId xmlns:a16="http://schemas.microsoft.com/office/drawing/2014/main" id="{7F2B7CC0-6346-BDD3-97FA-7D0C649DC28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180">
              <a:extLst>
                <a:ext uri="{FF2B5EF4-FFF2-40B4-BE49-F238E27FC236}">
                  <a16:creationId xmlns:a16="http://schemas.microsoft.com/office/drawing/2014/main" id="{F4520B79-94A6-6F28-7264-E865A8DD1BA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AE6D367-F857-9F48-2F8E-999B117D8CD4}"/>
              </a:ext>
            </a:extLst>
          </p:cNvPr>
          <p:cNvGrpSpPr/>
          <p:nvPr/>
        </p:nvGrpSpPr>
        <p:grpSpPr>
          <a:xfrm>
            <a:off x="5568199" y="3133808"/>
            <a:ext cx="328978" cy="256426"/>
            <a:chOff x="9136332" y="4752869"/>
            <a:chExt cx="328978" cy="256426"/>
          </a:xfrm>
        </p:grpSpPr>
        <p:sp>
          <p:nvSpPr>
            <p:cNvPr id="254" name="타원 179">
              <a:extLst>
                <a:ext uri="{FF2B5EF4-FFF2-40B4-BE49-F238E27FC236}">
                  <a16:creationId xmlns:a16="http://schemas.microsoft.com/office/drawing/2014/main" id="{6BC8BA0D-D46C-6D62-4A4C-A1F71DC9F5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Box 180">
              <a:extLst>
                <a:ext uri="{FF2B5EF4-FFF2-40B4-BE49-F238E27FC236}">
                  <a16:creationId xmlns:a16="http://schemas.microsoft.com/office/drawing/2014/main" id="{75590820-55AC-0655-A13C-1A39CE52478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56" name="타원 255">
            <a:extLst>
              <a:ext uri="{FF2B5EF4-FFF2-40B4-BE49-F238E27FC236}">
                <a16:creationId xmlns:a16="http://schemas.microsoft.com/office/drawing/2014/main" id="{9239E8D8-CCDD-C964-30CA-6FFF4276B1FF}"/>
              </a:ext>
            </a:extLst>
          </p:cNvPr>
          <p:cNvSpPr/>
          <p:nvPr/>
        </p:nvSpPr>
        <p:spPr>
          <a:xfrm>
            <a:off x="583684" y="308355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30CC394-09EC-4C0B-4D15-E0D3E8E4E417}"/>
              </a:ext>
            </a:extLst>
          </p:cNvPr>
          <p:cNvSpPr txBox="1"/>
          <p:nvPr/>
        </p:nvSpPr>
        <p:spPr>
          <a:xfrm>
            <a:off x="713726" y="2891984"/>
            <a:ext cx="138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천장에서 아래로 향하는 레이저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DCC50BA-128E-78D4-7406-98D80D1DC23E}"/>
              </a:ext>
            </a:extLst>
          </p:cNvPr>
          <p:cNvCxnSpPr>
            <a:cxnSpLocks/>
          </p:cNvCxnSpPr>
          <p:nvPr/>
        </p:nvCxnSpPr>
        <p:spPr>
          <a:xfrm>
            <a:off x="464493" y="3547716"/>
            <a:ext cx="28368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942D9EC-5B9E-0A94-8F2E-70F07DD0BE8D}"/>
              </a:ext>
            </a:extLst>
          </p:cNvPr>
          <p:cNvSpPr txBox="1"/>
          <p:nvPr/>
        </p:nvSpPr>
        <p:spPr>
          <a:xfrm>
            <a:off x="713726" y="3395754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CCB626B-4F01-F1D6-FEBB-2BD24933A0EE}"/>
              </a:ext>
            </a:extLst>
          </p:cNvPr>
          <p:cNvCxnSpPr>
            <a:cxnSpLocks/>
          </p:cNvCxnSpPr>
          <p:nvPr/>
        </p:nvCxnSpPr>
        <p:spPr>
          <a:xfrm>
            <a:off x="464493" y="3856150"/>
            <a:ext cx="2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D1ED441-A6F5-7A80-4B8A-C8757181327E}"/>
              </a:ext>
            </a:extLst>
          </p:cNvPr>
          <p:cNvSpPr txBox="1"/>
          <p:nvPr/>
        </p:nvSpPr>
        <p:spPr>
          <a:xfrm>
            <a:off x="713726" y="3702080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19970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5A4A78-0234-D6CB-C1CD-98749D604096}"/>
              </a:ext>
            </a:extLst>
          </p:cNvPr>
          <p:cNvGrpSpPr/>
          <p:nvPr/>
        </p:nvGrpSpPr>
        <p:grpSpPr>
          <a:xfrm>
            <a:off x="5011593" y="1486035"/>
            <a:ext cx="6784536" cy="4583502"/>
            <a:chOff x="4513282" y="1401186"/>
            <a:chExt cx="6784536" cy="45835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5346882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5290731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112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7171161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5384329" y="2381524"/>
              <a:ext cx="1749388" cy="17894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7208606" y="2381524"/>
              <a:ext cx="1749388" cy="17894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7121234" y="3170937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6436521" y="312281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6436521" y="3310733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8320719" y="3220736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8946912" y="317903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8996672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10826965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697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7003051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700305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8809215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8809215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8809215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8809215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10662020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10662020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10662020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10662020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10662020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10662020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5785927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5785927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6284278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6138496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6198414" y="150258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4639748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7746569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4327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7013117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6216430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5434491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4642103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4642103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7053675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865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03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4639748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282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8414979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826869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6570716" y="5576297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998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8126952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기능</a:t>
            </a:r>
            <a:r>
              <a:rPr lang="en-US" altLang="ko-KR" sz="1600" spc="-1" dirty="0">
                <a:latin typeface="Arial"/>
              </a:rPr>
              <a:t>/</a:t>
            </a:r>
            <a:r>
              <a:rPr lang="ko-KR" altLang="en-US" sz="1600" spc="-1" dirty="0">
                <a:latin typeface="Arial"/>
              </a:rPr>
              <a:t>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61ECE8-D8F1-35D3-E3D5-296D4BDEAC62}"/>
              </a:ext>
            </a:extLst>
          </p:cNvPr>
          <p:cNvGrpSpPr/>
          <p:nvPr/>
        </p:nvGrpSpPr>
        <p:grpSpPr>
          <a:xfrm>
            <a:off x="54865" y="1021967"/>
            <a:ext cx="4814652" cy="1245601"/>
            <a:chOff x="54865" y="1139747"/>
            <a:chExt cx="4814652" cy="124560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452681A-9ECC-ABB6-B638-6EE0260A473A}"/>
                </a:ext>
              </a:extLst>
            </p:cNvPr>
            <p:cNvSpPr txBox="1"/>
            <p:nvPr/>
          </p:nvSpPr>
          <p:spPr>
            <a:xfrm>
              <a:off x="713726" y="1193751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노란색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D3BD06-1742-227F-FD7F-8D28FA0BC2DF}"/>
                </a:ext>
              </a:extLst>
            </p:cNvPr>
            <p:cNvSpPr txBox="1"/>
            <p:nvPr/>
          </p:nvSpPr>
          <p:spPr>
            <a:xfrm>
              <a:off x="973014" y="1484727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CA04148-8EF3-592E-5403-C1C7FE53EA2B}"/>
                </a:ext>
              </a:extLst>
            </p:cNvPr>
            <p:cNvSpPr txBox="1"/>
            <p:nvPr/>
          </p:nvSpPr>
          <p:spPr>
            <a:xfrm>
              <a:off x="54865" y="1139747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bg1">
                      <a:lumMod val="50000"/>
                    </a:schemeClr>
                  </a:solidFill>
                </a:rPr>
                <a:t>1.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71AD575-D23A-B4C7-4810-726A9036A8EB}"/>
                </a:ext>
              </a:extLst>
            </p:cNvPr>
            <p:cNvSpPr/>
            <p:nvPr/>
          </p:nvSpPr>
          <p:spPr>
            <a:xfrm>
              <a:off x="600274" y="1272332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9734093-0A25-3BB7-D312-A3178C353BB3}"/>
                </a:ext>
              </a:extLst>
            </p:cNvPr>
            <p:cNvSpPr/>
            <p:nvPr/>
          </p:nvSpPr>
          <p:spPr>
            <a:xfrm>
              <a:off x="894657" y="151307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98B0FC-607F-490B-13F7-BD45FD59B178}"/>
                </a:ext>
              </a:extLst>
            </p:cNvPr>
            <p:cNvSpPr txBox="1"/>
            <p:nvPr/>
          </p:nvSpPr>
          <p:spPr>
            <a:xfrm>
              <a:off x="713726" y="1762244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D199521-C628-8142-6341-2CC37B59B3EF}"/>
                </a:ext>
              </a:extLst>
            </p:cNvPr>
            <p:cNvSpPr txBox="1"/>
            <p:nvPr/>
          </p:nvSpPr>
          <p:spPr>
            <a:xfrm>
              <a:off x="1117775" y="2053220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B9F03CD-12A1-002A-74B0-467100F53FC2}"/>
                </a:ext>
              </a:extLst>
            </p:cNvPr>
            <p:cNvSpPr/>
            <p:nvPr/>
          </p:nvSpPr>
          <p:spPr>
            <a:xfrm>
              <a:off x="650074" y="179912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196547-C6C0-3491-4243-616F1E965E60}"/>
                </a:ext>
              </a:extLst>
            </p:cNvPr>
            <p:cNvSpPr/>
            <p:nvPr/>
          </p:nvSpPr>
          <p:spPr>
            <a:xfrm>
              <a:off x="768070" y="2046794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DCB776-D9C5-FC15-2A93-C3ACFD9D25F9}"/>
              </a:ext>
            </a:extLst>
          </p:cNvPr>
          <p:cNvGrpSpPr/>
          <p:nvPr/>
        </p:nvGrpSpPr>
        <p:grpSpPr>
          <a:xfrm>
            <a:off x="54865" y="2414937"/>
            <a:ext cx="5176034" cy="1265125"/>
            <a:chOff x="54865" y="2388269"/>
            <a:chExt cx="5176034" cy="126512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F1F22F-7C54-EB77-C90F-04320E1638BB}"/>
                </a:ext>
              </a:extLst>
            </p:cNvPr>
            <p:cNvSpPr txBox="1"/>
            <p:nvPr/>
          </p:nvSpPr>
          <p:spPr>
            <a:xfrm>
              <a:off x="713726" y="2442273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파란색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30ACE4-6BE1-93FB-0776-C8F09C92B9DD}"/>
                </a:ext>
              </a:extLst>
            </p:cNvPr>
            <p:cNvSpPr txBox="1"/>
            <p:nvPr/>
          </p:nvSpPr>
          <p:spPr>
            <a:xfrm>
              <a:off x="973014" y="2733249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64DD41C-F87A-B3B3-FDD1-86FAC4843167}"/>
                </a:ext>
              </a:extLst>
            </p:cNvPr>
            <p:cNvSpPr txBox="1"/>
            <p:nvPr/>
          </p:nvSpPr>
          <p:spPr>
            <a:xfrm>
              <a:off x="54865" y="2388269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64388FF-A32E-71E5-FA51-DE6C0553911B}"/>
                </a:ext>
              </a:extLst>
            </p:cNvPr>
            <p:cNvSpPr/>
            <p:nvPr/>
          </p:nvSpPr>
          <p:spPr>
            <a:xfrm>
              <a:off x="600274" y="2520854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22734BF-646B-4176-A32C-5BB59ED2F64C}"/>
                </a:ext>
              </a:extLst>
            </p:cNvPr>
            <p:cNvSpPr/>
            <p:nvPr/>
          </p:nvSpPr>
          <p:spPr>
            <a:xfrm>
              <a:off x="894657" y="276159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92E05D2-3B54-4943-4208-F66C01A587C4}"/>
                </a:ext>
              </a:extLst>
            </p:cNvPr>
            <p:cNvSpPr txBox="1"/>
            <p:nvPr/>
          </p:nvSpPr>
          <p:spPr>
            <a:xfrm>
              <a:off x="713726" y="3030092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7064F72-5EEA-F5CF-34C7-2B2478E16BF5}"/>
                </a:ext>
              </a:extLst>
            </p:cNvPr>
            <p:cNvSpPr txBox="1"/>
            <p:nvPr/>
          </p:nvSpPr>
          <p:spPr>
            <a:xfrm>
              <a:off x="1472442" y="3337251"/>
              <a:ext cx="3758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노란색과 파란색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7320260-FF4A-377E-4941-D36560802EEA}"/>
                </a:ext>
              </a:extLst>
            </p:cNvPr>
            <p:cNvSpPr/>
            <p:nvPr/>
          </p:nvSpPr>
          <p:spPr>
            <a:xfrm>
              <a:off x="650074" y="3066969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6A10A11-4A6B-8D91-3E83-FEF7B1512A9B}"/>
                </a:ext>
              </a:extLst>
            </p:cNvPr>
            <p:cNvSpPr/>
            <p:nvPr/>
          </p:nvSpPr>
          <p:spPr>
            <a:xfrm>
              <a:off x="1173099" y="3314840"/>
              <a:ext cx="330981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335B1EA-FF65-FDBA-1EBE-17A2E8122527}"/>
                </a:ext>
              </a:extLst>
            </p:cNvPr>
            <p:cNvSpPr/>
            <p:nvPr/>
          </p:nvSpPr>
          <p:spPr>
            <a:xfrm>
              <a:off x="781724" y="3314840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7D528E9-85FC-52EC-87B9-2294F8B11105}"/>
              </a:ext>
            </a:extLst>
          </p:cNvPr>
          <p:cNvSpPr txBox="1"/>
          <p:nvPr/>
        </p:nvSpPr>
        <p:spPr>
          <a:xfrm>
            <a:off x="54865" y="3810554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9B798341-A160-A728-1629-0B00A7D9B479}"/>
              </a:ext>
            </a:extLst>
          </p:cNvPr>
          <p:cNvCxnSpPr>
            <a:cxnSpLocks/>
          </p:cNvCxnSpPr>
          <p:nvPr/>
        </p:nvCxnSpPr>
        <p:spPr>
          <a:xfrm>
            <a:off x="562415" y="3970984"/>
            <a:ext cx="41059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BFA03F5-9692-D519-0469-42A75271A453}"/>
              </a:ext>
            </a:extLst>
          </p:cNvPr>
          <p:cNvSpPr txBox="1"/>
          <p:nvPr/>
        </p:nvSpPr>
        <p:spPr>
          <a:xfrm>
            <a:off x="998873" y="384888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D1FC69-C287-D70E-B16F-03886CDBADF9}"/>
              </a:ext>
            </a:extLst>
          </p:cNvPr>
          <p:cNvSpPr txBox="1"/>
          <p:nvPr/>
        </p:nvSpPr>
        <p:spPr>
          <a:xfrm>
            <a:off x="1008052" y="3774005"/>
            <a:ext cx="3751742" cy="84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레이저는      범위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(22.5m~29.5m)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지속해서 움직임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축으로만 이동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이동 속도는 직접 보면서 수정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50A40B5-0B69-F918-71A7-64B7682C00A8}"/>
              </a:ext>
            </a:extLst>
          </p:cNvPr>
          <p:cNvCxnSpPr>
            <a:cxnSpLocks/>
          </p:cNvCxnSpPr>
          <p:nvPr/>
        </p:nvCxnSpPr>
        <p:spPr>
          <a:xfrm flipV="1">
            <a:off x="1827893" y="3764268"/>
            <a:ext cx="0" cy="342307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03E18D1-99BE-E8DF-72C7-E02C423539E3}"/>
              </a:ext>
            </a:extLst>
          </p:cNvPr>
          <p:cNvSpPr txBox="1"/>
          <p:nvPr/>
        </p:nvSpPr>
        <p:spPr>
          <a:xfrm>
            <a:off x="0" y="6858191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맵 크기 </a:t>
            </a:r>
            <a:r>
              <a:rPr lang="en-US" altLang="ko-KR" sz="1400" dirty="0">
                <a:solidFill>
                  <a:srgbClr val="FF7C80"/>
                </a:solidFill>
              </a:rPr>
              <a:t>2</a:t>
            </a:r>
            <a:r>
              <a:rPr lang="ko-KR" altLang="en-US" sz="1400" dirty="0">
                <a:solidFill>
                  <a:srgbClr val="FF7C80"/>
                </a:solidFill>
              </a:rPr>
              <a:t>배로 늘렸음</a:t>
            </a:r>
            <a:r>
              <a:rPr lang="en-US" altLang="ko-KR" sz="1400" dirty="0">
                <a:solidFill>
                  <a:srgbClr val="FF7C80"/>
                </a:solidFill>
              </a:rPr>
              <a:t>, </a:t>
            </a:r>
            <a:r>
              <a:rPr lang="ko-KR" altLang="en-US" sz="1400" dirty="0">
                <a:solidFill>
                  <a:srgbClr val="FF7C80"/>
                </a:solidFill>
              </a:rPr>
              <a:t>동선 유도 필요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5BFCEA4E-4FB7-798A-67DB-D6A8A14147AE}"/>
              </a:ext>
            </a:extLst>
          </p:cNvPr>
          <p:cNvSpPr txBox="1"/>
          <p:nvPr/>
        </p:nvSpPr>
        <p:spPr>
          <a:xfrm>
            <a:off x="11669100" y="52952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7C80"/>
                </a:solidFill>
              </a:rPr>
              <a:t>(X2)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269269"/>
            <a:ext cx="3352680" cy="4399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3BAFDD-3DCA-E5EC-CA1E-FF73B17DA1BC}"/>
              </a:ext>
            </a:extLst>
          </p:cNvPr>
          <p:cNvGrpSpPr/>
          <p:nvPr/>
        </p:nvGrpSpPr>
        <p:grpSpPr>
          <a:xfrm>
            <a:off x="3483720" y="3491549"/>
            <a:ext cx="3170880" cy="1064160"/>
            <a:chOff x="3483720" y="4059720"/>
            <a:chExt cx="3170880" cy="1064160"/>
          </a:xfrm>
        </p:grpSpPr>
        <p:sp>
          <p:nvSpPr>
            <p:cNvPr id="611" name="직사각형 32"/>
            <p:cNvSpPr/>
            <p:nvPr/>
          </p:nvSpPr>
          <p:spPr>
            <a:xfrm>
              <a:off x="34837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2" name="직사각형 33"/>
            <p:cNvSpPr/>
            <p:nvPr/>
          </p:nvSpPr>
          <p:spPr>
            <a:xfrm>
              <a:off x="401616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3" name="직사각형 34"/>
            <p:cNvSpPr/>
            <p:nvPr/>
          </p:nvSpPr>
          <p:spPr>
            <a:xfrm>
              <a:off x="45370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직사각형 35"/>
            <p:cNvSpPr/>
            <p:nvPr/>
          </p:nvSpPr>
          <p:spPr>
            <a:xfrm>
              <a:off x="50695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직사각형 36"/>
            <p:cNvSpPr/>
            <p:nvPr/>
          </p:nvSpPr>
          <p:spPr>
            <a:xfrm>
              <a:off x="34837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직사각형 37"/>
            <p:cNvSpPr/>
            <p:nvPr/>
          </p:nvSpPr>
          <p:spPr>
            <a:xfrm>
              <a:off x="401616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직사각형 38"/>
            <p:cNvSpPr/>
            <p:nvPr/>
          </p:nvSpPr>
          <p:spPr>
            <a:xfrm>
              <a:off x="45370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직사각형 39"/>
            <p:cNvSpPr/>
            <p:nvPr/>
          </p:nvSpPr>
          <p:spPr>
            <a:xfrm>
              <a:off x="50695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직사각형 56"/>
            <p:cNvSpPr/>
            <p:nvPr/>
          </p:nvSpPr>
          <p:spPr>
            <a:xfrm>
              <a:off x="559044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6" name="직사각형 57"/>
            <p:cNvSpPr/>
            <p:nvPr/>
          </p:nvSpPr>
          <p:spPr>
            <a:xfrm>
              <a:off x="61228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7" name="직사각형 58"/>
            <p:cNvSpPr/>
            <p:nvPr/>
          </p:nvSpPr>
          <p:spPr>
            <a:xfrm>
              <a:off x="559044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8" name="직사각형 59"/>
            <p:cNvSpPr/>
            <p:nvPr/>
          </p:nvSpPr>
          <p:spPr>
            <a:xfrm>
              <a:off x="61228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9" name="직사각형 60"/>
          <p:cNvSpPr/>
          <p:nvPr/>
        </p:nvSpPr>
        <p:spPr>
          <a:xfrm>
            <a:off x="559044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295910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426669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189350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361069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279349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044989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97D2DD-3DC2-6D80-A1B2-809B281E1D2F}"/>
              </a:ext>
            </a:extLst>
          </p:cNvPr>
          <p:cNvGrpSpPr/>
          <p:nvPr/>
        </p:nvGrpSpPr>
        <p:grpSpPr>
          <a:xfrm>
            <a:off x="4424400" y="5342669"/>
            <a:ext cx="1165320" cy="924480"/>
            <a:chOff x="4424400" y="4896000"/>
            <a:chExt cx="1165320" cy="924480"/>
          </a:xfrm>
        </p:grpSpPr>
        <p:sp>
          <p:nvSpPr>
            <p:cNvPr id="649" name="직사각형 73"/>
            <p:cNvSpPr/>
            <p:nvPr/>
          </p:nvSpPr>
          <p:spPr>
            <a:xfrm>
              <a:off x="4537080" y="5130720"/>
              <a:ext cx="1052640" cy="910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0" name="타원 74"/>
            <p:cNvSpPr/>
            <p:nvPr/>
          </p:nvSpPr>
          <p:spPr>
            <a:xfrm>
              <a:off x="4424400" y="4896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651" name="직선 화살표 연결선 76"/>
            <p:cNvSpPr/>
            <p:nvPr/>
          </p:nvSpPr>
          <p:spPr>
            <a:xfrm flipV="1">
              <a:off x="5069520" y="5374080"/>
              <a:ext cx="360" cy="446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52" name="직선 화살표 연결선 77"/>
          <p:cNvSpPr/>
          <p:nvPr/>
        </p:nvSpPr>
        <p:spPr>
          <a:xfrm flipV="1">
            <a:off x="5069520" y="603629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74C954-CBF3-A1D1-F0C0-CC20C76BD07C}"/>
              </a:ext>
            </a:extLst>
          </p:cNvPr>
          <p:cNvGrpSpPr/>
          <p:nvPr/>
        </p:nvGrpSpPr>
        <p:grpSpPr>
          <a:xfrm>
            <a:off x="3483720" y="4547983"/>
            <a:ext cx="3170880" cy="1064160"/>
            <a:chOff x="3483720" y="4059720"/>
            <a:chExt cx="3170880" cy="1064160"/>
          </a:xfrm>
        </p:grpSpPr>
        <p:sp>
          <p:nvSpPr>
            <p:cNvPr id="57" name="직사각형 32">
              <a:extLst>
                <a:ext uri="{FF2B5EF4-FFF2-40B4-BE49-F238E27FC236}">
                  <a16:creationId xmlns:a16="http://schemas.microsoft.com/office/drawing/2014/main" id="{C6A2B6DB-5030-6EB0-12CB-981B04CCE829}"/>
                </a:ext>
              </a:extLst>
            </p:cNvPr>
            <p:cNvSpPr/>
            <p:nvPr/>
          </p:nvSpPr>
          <p:spPr>
            <a:xfrm>
              <a:off x="34837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직사각형 33">
              <a:extLst>
                <a:ext uri="{FF2B5EF4-FFF2-40B4-BE49-F238E27FC236}">
                  <a16:creationId xmlns:a16="http://schemas.microsoft.com/office/drawing/2014/main" id="{A8307571-045C-B9C7-770D-F40EC43D0554}"/>
                </a:ext>
              </a:extLst>
            </p:cNvPr>
            <p:cNvSpPr/>
            <p:nvPr/>
          </p:nvSpPr>
          <p:spPr>
            <a:xfrm>
              <a:off x="401616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직사각형 34">
              <a:extLst>
                <a:ext uri="{FF2B5EF4-FFF2-40B4-BE49-F238E27FC236}">
                  <a16:creationId xmlns:a16="http://schemas.microsoft.com/office/drawing/2014/main" id="{6F77B00C-DF95-6218-5085-BE8FFAFA74C2}"/>
                </a:ext>
              </a:extLst>
            </p:cNvPr>
            <p:cNvSpPr/>
            <p:nvPr/>
          </p:nvSpPr>
          <p:spPr>
            <a:xfrm>
              <a:off x="45370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직사각형 35">
              <a:extLst>
                <a:ext uri="{FF2B5EF4-FFF2-40B4-BE49-F238E27FC236}">
                  <a16:creationId xmlns:a16="http://schemas.microsoft.com/office/drawing/2014/main" id="{E5B6F45D-39D4-2EC7-87DF-C15F06E929B0}"/>
                </a:ext>
              </a:extLst>
            </p:cNvPr>
            <p:cNvSpPr/>
            <p:nvPr/>
          </p:nvSpPr>
          <p:spPr>
            <a:xfrm>
              <a:off x="506952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직사각형 36">
              <a:extLst>
                <a:ext uri="{FF2B5EF4-FFF2-40B4-BE49-F238E27FC236}">
                  <a16:creationId xmlns:a16="http://schemas.microsoft.com/office/drawing/2014/main" id="{398422EF-00BC-1C7E-53EE-DCB3E3F9509A}"/>
                </a:ext>
              </a:extLst>
            </p:cNvPr>
            <p:cNvSpPr/>
            <p:nvPr/>
          </p:nvSpPr>
          <p:spPr>
            <a:xfrm>
              <a:off x="34837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37">
              <a:extLst>
                <a:ext uri="{FF2B5EF4-FFF2-40B4-BE49-F238E27FC236}">
                  <a16:creationId xmlns:a16="http://schemas.microsoft.com/office/drawing/2014/main" id="{40835FCA-6AD1-BC8E-5854-1C5DD51C5456}"/>
                </a:ext>
              </a:extLst>
            </p:cNvPr>
            <p:cNvSpPr/>
            <p:nvPr/>
          </p:nvSpPr>
          <p:spPr>
            <a:xfrm>
              <a:off x="401616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직사각형 38">
              <a:extLst>
                <a:ext uri="{FF2B5EF4-FFF2-40B4-BE49-F238E27FC236}">
                  <a16:creationId xmlns:a16="http://schemas.microsoft.com/office/drawing/2014/main" id="{C9341508-836B-3206-4A69-0427A38F85E5}"/>
                </a:ext>
              </a:extLst>
            </p:cNvPr>
            <p:cNvSpPr/>
            <p:nvPr/>
          </p:nvSpPr>
          <p:spPr>
            <a:xfrm>
              <a:off x="45370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직사각형 39">
              <a:extLst>
                <a:ext uri="{FF2B5EF4-FFF2-40B4-BE49-F238E27FC236}">
                  <a16:creationId xmlns:a16="http://schemas.microsoft.com/office/drawing/2014/main" id="{3C0B1DF7-0879-306D-13CE-F335AAA2BBBD}"/>
                </a:ext>
              </a:extLst>
            </p:cNvPr>
            <p:cNvSpPr/>
            <p:nvPr/>
          </p:nvSpPr>
          <p:spPr>
            <a:xfrm>
              <a:off x="506952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직사각형 56">
              <a:extLst>
                <a:ext uri="{FF2B5EF4-FFF2-40B4-BE49-F238E27FC236}">
                  <a16:creationId xmlns:a16="http://schemas.microsoft.com/office/drawing/2014/main" id="{06758BAD-7323-C5E9-A44F-8861192C24B2}"/>
                </a:ext>
              </a:extLst>
            </p:cNvPr>
            <p:cNvSpPr/>
            <p:nvPr/>
          </p:nvSpPr>
          <p:spPr>
            <a:xfrm>
              <a:off x="559044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직사각형 57">
              <a:extLst>
                <a:ext uri="{FF2B5EF4-FFF2-40B4-BE49-F238E27FC236}">
                  <a16:creationId xmlns:a16="http://schemas.microsoft.com/office/drawing/2014/main" id="{1DA83116-70A5-5C29-4FE5-7E71CBA47FAA}"/>
                </a:ext>
              </a:extLst>
            </p:cNvPr>
            <p:cNvSpPr/>
            <p:nvPr/>
          </p:nvSpPr>
          <p:spPr>
            <a:xfrm>
              <a:off x="6122880" y="459216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직사각형 58">
              <a:extLst>
                <a:ext uri="{FF2B5EF4-FFF2-40B4-BE49-F238E27FC236}">
                  <a16:creationId xmlns:a16="http://schemas.microsoft.com/office/drawing/2014/main" id="{2EB4744F-B67B-5F46-2AB8-DE3FD436ED6C}"/>
                </a:ext>
              </a:extLst>
            </p:cNvPr>
            <p:cNvSpPr/>
            <p:nvPr/>
          </p:nvSpPr>
          <p:spPr>
            <a:xfrm>
              <a:off x="559044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직사각형 59">
              <a:extLst>
                <a:ext uri="{FF2B5EF4-FFF2-40B4-BE49-F238E27FC236}">
                  <a16:creationId xmlns:a16="http://schemas.microsoft.com/office/drawing/2014/main" id="{96361F06-0A19-54D2-4E76-A9D4FFE52622}"/>
                </a:ext>
              </a:extLst>
            </p:cNvPr>
            <p:cNvSpPr/>
            <p:nvPr/>
          </p:nvSpPr>
          <p:spPr>
            <a:xfrm>
              <a:off x="6122880" y="4059720"/>
              <a:ext cx="531720" cy="5317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29" name="직사각형 85"/>
          <p:cNvSpPr/>
          <p:nvPr/>
        </p:nvSpPr>
        <p:spPr>
          <a:xfrm>
            <a:off x="4962205" y="608762"/>
            <a:ext cx="956934" cy="91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4116761" y="1453636"/>
            <a:ext cx="2655521" cy="4727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32"/>
          <p:cNvSpPr/>
          <p:nvPr/>
        </p:nvSpPr>
        <p:spPr>
          <a:xfrm>
            <a:off x="4180918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602642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5014956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436680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4180918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602642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5014956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436680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858404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80128" y="2776406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858404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80128" y="2354682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4180918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602642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5014956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436680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4180918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602642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5014956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436680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858404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80128" y="1932958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858404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80128" y="1511234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5014956" y="1089510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436680" y="1089510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5014956" y="667786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436680" y="667786"/>
            <a:ext cx="421154" cy="421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5023225" y="599352"/>
            <a:ext cx="833753" cy="72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933691" y="413725"/>
            <a:ext cx="196462" cy="19646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3" name="직선 화살표 연결선 97"/>
          <p:cNvSpPr/>
          <p:nvPr/>
        </p:nvSpPr>
        <p:spPr>
          <a:xfrm flipV="1">
            <a:off x="5444949" y="201438"/>
            <a:ext cx="285" cy="3535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32">
            <a:extLst>
              <a:ext uri="{FF2B5EF4-FFF2-40B4-BE49-F238E27FC236}">
                <a16:creationId xmlns:a16="http://schemas.microsoft.com/office/drawing/2014/main" id="{82DDAC1D-EAEC-978E-9B62-1A26DEB55B77}"/>
              </a:ext>
            </a:extLst>
          </p:cNvPr>
          <p:cNvSpPr/>
          <p:nvPr/>
        </p:nvSpPr>
        <p:spPr>
          <a:xfrm>
            <a:off x="4180918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33">
            <a:extLst>
              <a:ext uri="{FF2B5EF4-FFF2-40B4-BE49-F238E27FC236}">
                <a16:creationId xmlns:a16="http://schemas.microsoft.com/office/drawing/2014/main" id="{EAAEDA42-C0B2-70E7-DC1A-D1F8FBE767A1}"/>
              </a:ext>
            </a:extLst>
          </p:cNvPr>
          <p:cNvSpPr/>
          <p:nvPr/>
        </p:nvSpPr>
        <p:spPr>
          <a:xfrm>
            <a:off x="4602642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34">
            <a:extLst>
              <a:ext uri="{FF2B5EF4-FFF2-40B4-BE49-F238E27FC236}">
                <a16:creationId xmlns:a16="http://schemas.microsoft.com/office/drawing/2014/main" id="{BC0E02D9-D4D3-C8BC-74BE-65E977EC59C1}"/>
              </a:ext>
            </a:extLst>
          </p:cNvPr>
          <p:cNvSpPr/>
          <p:nvPr/>
        </p:nvSpPr>
        <p:spPr>
          <a:xfrm>
            <a:off x="5014956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35">
            <a:extLst>
              <a:ext uri="{FF2B5EF4-FFF2-40B4-BE49-F238E27FC236}">
                <a16:creationId xmlns:a16="http://schemas.microsoft.com/office/drawing/2014/main" id="{56FDF518-A590-09B5-B79D-FF1F74391E33}"/>
              </a:ext>
            </a:extLst>
          </p:cNvPr>
          <p:cNvSpPr/>
          <p:nvPr/>
        </p:nvSpPr>
        <p:spPr>
          <a:xfrm>
            <a:off x="5436680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36">
            <a:extLst>
              <a:ext uri="{FF2B5EF4-FFF2-40B4-BE49-F238E27FC236}">
                <a16:creationId xmlns:a16="http://schemas.microsoft.com/office/drawing/2014/main" id="{F853A61B-EE9B-0121-D4F1-336B998F3843}"/>
              </a:ext>
            </a:extLst>
          </p:cNvPr>
          <p:cNvSpPr/>
          <p:nvPr/>
        </p:nvSpPr>
        <p:spPr>
          <a:xfrm>
            <a:off x="4180918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37">
            <a:extLst>
              <a:ext uri="{FF2B5EF4-FFF2-40B4-BE49-F238E27FC236}">
                <a16:creationId xmlns:a16="http://schemas.microsoft.com/office/drawing/2014/main" id="{BCA85C2B-C140-2BF2-7C75-F104EB6B73F3}"/>
              </a:ext>
            </a:extLst>
          </p:cNvPr>
          <p:cNvSpPr/>
          <p:nvPr/>
        </p:nvSpPr>
        <p:spPr>
          <a:xfrm>
            <a:off x="4602642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38">
            <a:extLst>
              <a:ext uri="{FF2B5EF4-FFF2-40B4-BE49-F238E27FC236}">
                <a16:creationId xmlns:a16="http://schemas.microsoft.com/office/drawing/2014/main" id="{F98283B1-AAE1-34CF-3FB0-F2C805498D38}"/>
              </a:ext>
            </a:extLst>
          </p:cNvPr>
          <p:cNvSpPr/>
          <p:nvPr/>
        </p:nvSpPr>
        <p:spPr>
          <a:xfrm>
            <a:off x="5014956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39">
            <a:extLst>
              <a:ext uri="{FF2B5EF4-FFF2-40B4-BE49-F238E27FC236}">
                <a16:creationId xmlns:a16="http://schemas.microsoft.com/office/drawing/2014/main" id="{06A9F836-2447-FF4A-211C-9164FEA5B6B0}"/>
              </a:ext>
            </a:extLst>
          </p:cNvPr>
          <p:cNvSpPr/>
          <p:nvPr/>
        </p:nvSpPr>
        <p:spPr>
          <a:xfrm>
            <a:off x="5436680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C986D5-22AC-20D1-DDF0-0702DCC16DA3}"/>
              </a:ext>
            </a:extLst>
          </p:cNvPr>
          <p:cNvSpPr/>
          <p:nvPr/>
        </p:nvSpPr>
        <p:spPr>
          <a:xfrm>
            <a:off x="5858404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C18EC4B-8F12-258A-65FF-06320371C8FC}"/>
              </a:ext>
            </a:extLst>
          </p:cNvPr>
          <p:cNvSpPr/>
          <p:nvPr/>
        </p:nvSpPr>
        <p:spPr>
          <a:xfrm>
            <a:off x="6280128" y="4455033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2F88ED-B5C6-E229-174C-CF191E23D5FA}"/>
              </a:ext>
            </a:extLst>
          </p:cNvPr>
          <p:cNvSpPr/>
          <p:nvPr/>
        </p:nvSpPr>
        <p:spPr>
          <a:xfrm>
            <a:off x="5858404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33173C-2D5D-C3B5-23AB-90C71B518700}"/>
              </a:ext>
            </a:extLst>
          </p:cNvPr>
          <p:cNvSpPr/>
          <p:nvPr/>
        </p:nvSpPr>
        <p:spPr>
          <a:xfrm>
            <a:off x="6280128" y="4033309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68">
            <a:extLst>
              <a:ext uri="{FF2B5EF4-FFF2-40B4-BE49-F238E27FC236}">
                <a16:creationId xmlns:a16="http://schemas.microsoft.com/office/drawing/2014/main" id="{C889AAEA-7243-4146-C9E7-0DFFF393CFDD}"/>
              </a:ext>
            </a:extLst>
          </p:cNvPr>
          <p:cNvSpPr/>
          <p:nvPr/>
        </p:nvSpPr>
        <p:spPr>
          <a:xfrm>
            <a:off x="4180918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69">
            <a:extLst>
              <a:ext uri="{FF2B5EF4-FFF2-40B4-BE49-F238E27FC236}">
                <a16:creationId xmlns:a16="http://schemas.microsoft.com/office/drawing/2014/main" id="{3CBFA408-A946-ABF4-49E8-157A569A9745}"/>
              </a:ext>
            </a:extLst>
          </p:cNvPr>
          <p:cNvSpPr/>
          <p:nvPr/>
        </p:nvSpPr>
        <p:spPr>
          <a:xfrm>
            <a:off x="4602642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70">
            <a:extLst>
              <a:ext uri="{FF2B5EF4-FFF2-40B4-BE49-F238E27FC236}">
                <a16:creationId xmlns:a16="http://schemas.microsoft.com/office/drawing/2014/main" id="{783956EB-5236-0110-0497-04728FCCD54C}"/>
              </a:ext>
            </a:extLst>
          </p:cNvPr>
          <p:cNvSpPr/>
          <p:nvPr/>
        </p:nvSpPr>
        <p:spPr>
          <a:xfrm>
            <a:off x="5014956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71">
            <a:extLst>
              <a:ext uri="{FF2B5EF4-FFF2-40B4-BE49-F238E27FC236}">
                <a16:creationId xmlns:a16="http://schemas.microsoft.com/office/drawing/2014/main" id="{AAEC50D8-4F81-8E0C-7F41-2ADC0C08EAEB}"/>
              </a:ext>
            </a:extLst>
          </p:cNvPr>
          <p:cNvSpPr/>
          <p:nvPr/>
        </p:nvSpPr>
        <p:spPr>
          <a:xfrm>
            <a:off x="5436680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72">
            <a:extLst>
              <a:ext uri="{FF2B5EF4-FFF2-40B4-BE49-F238E27FC236}">
                <a16:creationId xmlns:a16="http://schemas.microsoft.com/office/drawing/2014/main" id="{056D6ACA-1033-00E2-C691-92D77EB09D68}"/>
              </a:ext>
            </a:extLst>
          </p:cNvPr>
          <p:cNvSpPr/>
          <p:nvPr/>
        </p:nvSpPr>
        <p:spPr>
          <a:xfrm>
            <a:off x="4180918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73">
            <a:extLst>
              <a:ext uri="{FF2B5EF4-FFF2-40B4-BE49-F238E27FC236}">
                <a16:creationId xmlns:a16="http://schemas.microsoft.com/office/drawing/2014/main" id="{4963FB1E-C88C-65F1-DAC0-B6A0C5BE29F5}"/>
              </a:ext>
            </a:extLst>
          </p:cNvPr>
          <p:cNvSpPr/>
          <p:nvPr/>
        </p:nvSpPr>
        <p:spPr>
          <a:xfrm>
            <a:off x="4602642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74">
            <a:extLst>
              <a:ext uri="{FF2B5EF4-FFF2-40B4-BE49-F238E27FC236}">
                <a16:creationId xmlns:a16="http://schemas.microsoft.com/office/drawing/2014/main" id="{06CDDC8C-F33E-C0ED-AFB4-CF577BE808EB}"/>
              </a:ext>
            </a:extLst>
          </p:cNvPr>
          <p:cNvSpPr/>
          <p:nvPr/>
        </p:nvSpPr>
        <p:spPr>
          <a:xfrm>
            <a:off x="5014956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75">
            <a:extLst>
              <a:ext uri="{FF2B5EF4-FFF2-40B4-BE49-F238E27FC236}">
                <a16:creationId xmlns:a16="http://schemas.microsoft.com/office/drawing/2014/main" id="{AD20B537-95B9-BA0E-C902-E3C80848DA5E}"/>
              </a:ext>
            </a:extLst>
          </p:cNvPr>
          <p:cNvSpPr/>
          <p:nvPr/>
        </p:nvSpPr>
        <p:spPr>
          <a:xfrm>
            <a:off x="5436680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76">
            <a:extLst>
              <a:ext uri="{FF2B5EF4-FFF2-40B4-BE49-F238E27FC236}">
                <a16:creationId xmlns:a16="http://schemas.microsoft.com/office/drawing/2014/main" id="{8B7D56DD-566D-18ED-D7E4-99B1EF5541D6}"/>
              </a:ext>
            </a:extLst>
          </p:cNvPr>
          <p:cNvSpPr/>
          <p:nvPr/>
        </p:nvSpPr>
        <p:spPr>
          <a:xfrm>
            <a:off x="5858404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77">
            <a:extLst>
              <a:ext uri="{FF2B5EF4-FFF2-40B4-BE49-F238E27FC236}">
                <a16:creationId xmlns:a16="http://schemas.microsoft.com/office/drawing/2014/main" id="{E1E45465-4469-2815-880C-5906B950F455}"/>
              </a:ext>
            </a:extLst>
          </p:cNvPr>
          <p:cNvSpPr/>
          <p:nvPr/>
        </p:nvSpPr>
        <p:spPr>
          <a:xfrm>
            <a:off x="6280128" y="361158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78">
            <a:extLst>
              <a:ext uri="{FF2B5EF4-FFF2-40B4-BE49-F238E27FC236}">
                <a16:creationId xmlns:a16="http://schemas.microsoft.com/office/drawing/2014/main" id="{FED225C4-5570-E337-5356-7331932D3D1B}"/>
              </a:ext>
            </a:extLst>
          </p:cNvPr>
          <p:cNvSpPr/>
          <p:nvPr/>
        </p:nvSpPr>
        <p:spPr>
          <a:xfrm>
            <a:off x="5858404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79">
            <a:extLst>
              <a:ext uri="{FF2B5EF4-FFF2-40B4-BE49-F238E27FC236}">
                <a16:creationId xmlns:a16="http://schemas.microsoft.com/office/drawing/2014/main" id="{72A532DB-1D26-3D53-8662-D06044CF74A8}"/>
              </a:ext>
            </a:extLst>
          </p:cNvPr>
          <p:cNvSpPr/>
          <p:nvPr/>
        </p:nvSpPr>
        <p:spPr>
          <a:xfrm>
            <a:off x="6280128" y="318986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32">
            <a:extLst>
              <a:ext uri="{FF2B5EF4-FFF2-40B4-BE49-F238E27FC236}">
                <a16:creationId xmlns:a16="http://schemas.microsoft.com/office/drawing/2014/main" id="{0514452A-F63B-FFBB-5053-D08EBA40455F}"/>
              </a:ext>
            </a:extLst>
          </p:cNvPr>
          <p:cNvSpPr/>
          <p:nvPr/>
        </p:nvSpPr>
        <p:spPr>
          <a:xfrm>
            <a:off x="4180918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33">
            <a:extLst>
              <a:ext uri="{FF2B5EF4-FFF2-40B4-BE49-F238E27FC236}">
                <a16:creationId xmlns:a16="http://schemas.microsoft.com/office/drawing/2014/main" id="{68932D6C-F77B-348F-E475-40BF92CEC37A}"/>
              </a:ext>
            </a:extLst>
          </p:cNvPr>
          <p:cNvSpPr/>
          <p:nvPr/>
        </p:nvSpPr>
        <p:spPr>
          <a:xfrm>
            <a:off x="4602642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34">
            <a:extLst>
              <a:ext uri="{FF2B5EF4-FFF2-40B4-BE49-F238E27FC236}">
                <a16:creationId xmlns:a16="http://schemas.microsoft.com/office/drawing/2014/main" id="{0320C0AD-1D7D-3A9B-98D1-C15C4FC01331}"/>
              </a:ext>
            </a:extLst>
          </p:cNvPr>
          <p:cNvSpPr/>
          <p:nvPr/>
        </p:nvSpPr>
        <p:spPr>
          <a:xfrm>
            <a:off x="5014956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35">
            <a:extLst>
              <a:ext uri="{FF2B5EF4-FFF2-40B4-BE49-F238E27FC236}">
                <a16:creationId xmlns:a16="http://schemas.microsoft.com/office/drawing/2014/main" id="{92CC030A-BDF3-20D6-FA11-DFB7328D410A}"/>
              </a:ext>
            </a:extLst>
          </p:cNvPr>
          <p:cNvSpPr/>
          <p:nvPr/>
        </p:nvSpPr>
        <p:spPr>
          <a:xfrm>
            <a:off x="5436680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36">
            <a:extLst>
              <a:ext uri="{FF2B5EF4-FFF2-40B4-BE49-F238E27FC236}">
                <a16:creationId xmlns:a16="http://schemas.microsoft.com/office/drawing/2014/main" id="{81D983A5-4D81-1720-3016-02A30BB4709F}"/>
              </a:ext>
            </a:extLst>
          </p:cNvPr>
          <p:cNvSpPr/>
          <p:nvPr/>
        </p:nvSpPr>
        <p:spPr>
          <a:xfrm>
            <a:off x="4180918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37">
            <a:extLst>
              <a:ext uri="{FF2B5EF4-FFF2-40B4-BE49-F238E27FC236}">
                <a16:creationId xmlns:a16="http://schemas.microsoft.com/office/drawing/2014/main" id="{E3FA2B9C-0364-E775-B3D3-1427AB61E931}"/>
              </a:ext>
            </a:extLst>
          </p:cNvPr>
          <p:cNvSpPr/>
          <p:nvPr/>
        </p:nvSpPr>
        <p:spPr>
          <a:xfrm>
            <a:off x="4602642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38">
            <a:extLst>
              <a:ext uri="{FF2B5EF4-FFF2-40B4-BE49-F238E27FC236}">
                <a16:creationId xmlns:a16="http://schemas.microsoft.com/office/drawing/2014/main" id="{0B54CC7C-542C-022C-2F36-08A1CC81917E}"/>
              </a:ext>
            </a:extLst>
          </p:cNvPr>
          <p:cNvSpPr/>
          <p:nvPr/>
        </p:nvSpPr>
        <p:spPr>
          <a:xfrm>
            <a:off x="5014956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39">
            <a:extLst>
              <a:ext uri="{FF2B5EF4-FFF2-40B4-BE49-F238E27FC236}">
                <a16:creationId xmlns:a16="http://schemas.microsoft.com/office/drawing/2014/main" id="{2402E9A1-B727-02C3-128B-8D705D1AAC70}"/>
              </a:ext>
            </a:extLst>
          </p:cNvPr>
          <p:cNvSpPr/>
          <p:nvPr/>
        </p:nvSpPr>
        <p:spPr>
          <a:xfrm>
            <a:off x="5436680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7A394D6-9319-9306-FA64-CA0E5E9770A8}"/>
              </a:ext>
            </a:extLst>
          </p:cNvPr>
          <p:cNvSpPr/>
          <p:nvPr/>
        </p:nvSpPr>
        <p:spPr>
          <a:xfrm>
            <a:off x="5858404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7B27D7-005A-9A65-5846-515973E190AD}"/>
              </a:ext>
            </a:extLst>
          </p:cNvPr>
          <p:cNvSpPr/>
          <p:nvPr/>
        </p:nvSpPr>
        <p:spPr>
          <a:xfrm>
            <a:off x="6280128" y="5711595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9854C-A5E1-946A-FE9F-25FFB856576D}"/>
              </a:ext>
            </a:extLst>
          </p:cNvPr>
          <p:cNvSpPr/>
          <p:nvPr/>
        </p:nvSpPr>
        <p:spPr>
          <a:xfrm>
            <a:off x="5858404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552078-AB70-8CA7-6C46-345430B7451E}"/>
              </a:ext>
            </a:extLst>
          </p:cNvPr>
          <p:cNvSpPr/>
          <p:nvPr/>
        </p:nvSpPr>
        <p:spPr>
          <a:xfrm>
            <a:off x="6280128" y="5289871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68">
            <a:extLst>
              <a:ext uri="{FF2B5EF4-FFF2-40B4-BE49-F238E27FC236}">
                <a16:creationId xmlns:a16="http://schemas.microsoft.com/office/drawing/2014/main" id="{7E3DAF2A-45C6-9243-B097-6DB8A672EB90}"/>
              </a:ext>
            </a:extLst>
          </p:cNvPr>
          <p:cNvSpPr/>
          <p:nvPr/>
        </p:nvSpPr>
        <p:spPr>
          <a:xfrm>
            <a:off x="4180918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69">
            <a:extLst>
              <a:ext uri="{FF2B5EF4-FFF2-40B4-BE49-F238E27FC236}">
                <a16:creationId xmlns:a16="http://schemas.microsoft.com/office/drawing/2014/main" id="{13401AA8-439D-AF03-D595-00DF3B544AB3}"/>
              </a:ext>
            </a:extLst>
          </p:cNvPr>
          <p:cNvSpPr/>
          <p:nvPr/>
        </p:nvSpPr>
        <p:spPr>
          <a:xfrm>
            <a:off x="4602642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70">
            <a:extLst>
              <a:ext uri="{FF2B5EF4-FFF2-40B4-BE49-F238E27FC236}">
                <a16:creationId xmlns:a16="http://schemas.microsoft.com/office/drawing/2014/main" id="{0B135F07-A31F-0084-C83C-9311398D6F7F}"/>
              </a:ext>
            </a:extLst>
          </p:cNvPr>
          <p:cNvSpPr/>
          <p:nvPr/>
        </p:nvSpPr>
        <p:spPr>
          <a:xfrm>
            <a:off x="5014956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71">
            <a:extLst>
              <a:ext uri="{FF2B5EF4-FFF2-40B4-BE49-F238E27FC236}">
                <a16:creationId xmlns:a16="http://schemas.microsoft.com/office/drawing/2014/main" id="{10CBA266-69E0-E4A8-5A0F-396FC43D5F20}"/>
              </a:ext>
            </a:extLst>
          </p:cNvPr>
          <p:cNvSpPr/>
          <p:nvPr/>
        </p:nvSpPr>
        <p:spPr>
          <a:xfrm>
            <a:off x="5436680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76">
            <a:extLst>
              <a:ext uri="{FF2B5EF4-FFF2-40B4-BE49-F238E27FC236}">
                <a16:creationId xmlns:a16="http://schemas.microsoft.com/office/drawing/2014/main" id="{871DAF24-09F8-B026-980A-2180B93497DF}"/>
              </a:ext>
            </a:extLst>
          </p:cNvPr>
          <p:cNvSpPr/>
          <p:nvPr/>
        </p:nvSpPr>
        <p:spPr>
          <a:xfrm>
            <a:off x="5858404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77">
            <a:extLst>
              <a:ext uri="{FF2B5EF4-FFF2-40B4-BE49-F238E27FC236}">
                <a16:creationId xmlns:a16="http://schemas.microsoft.com/office/drawing/2014/main" id="{915ECE48-0A78-1972-9F92-2DEDE3594F9B}"/>
              </a:ext>
            </a:extLst>
          </p:cNvPr>
          <p:cNvSpPr/>
          <p:nvPr/>
        </p:nvSpPr>
        <p:spPr>
          <a:xfrm>
            <a:off x="6280128" y="4868147"/>
            <a:ext cx="421154" cy="421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5F4D21-A64B-958E-823D-53C590A3670D}"/>
              </a:ext>
            </a:extLst>
          </p:cNvPr>
          <p:cNvGrpSpPr/>
          <p:nvPr/>
        </p:nvGrpSpPr>
        <p:grpSpPr>
          <a:xfrm>
            <a:off x="4941960" y="5928587"/>
            <a:ext cx="923002" cy="731958"/>
            <a:chOff x="4941960" y="2878623"/>
            <a:chExt cx="923002" cy="731958"/>
          </a:xfrm>
        </p:grpSpPr>
        <p:sp>
          <p:nvSpPr>
            <p:cNvPr id="770" name="직사각형 94"/>
            <p:cNvSpPr/>
            <p:nvPr/>
          </p:nvSpPr>
          <p:spPr>
            <a:xfrm>
              <a:off x="5031209" y="3064250"/>
              <a:ext cx="833753" cy="721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타원 95"/>
            <p:cNvSpPr/>
            <p:nvPr/>
          </p:nvSpPr>
          <p:spPr>
            <a:xfrm>
              <a:off x="4941960" y="2878623"/>
              <a:ext cx="196462" cy="19646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72" name="직선 화살표 연결선 96"/>
            <p:cNvSpPr/>
            <p:nvPr/>
          </p:nvSpPr>
          <p:spPr>
            <a:xfrm flipV="1">
              <a:off x="5452933" y="3257006"/>
              <a:ext cx="285" cy="35357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7" name="직선 화살표 연결선 299"/>
          <p:cNvSpPr/>
          <p:nvPr/>
        </p:nvSpPr>
        <p:spPr>
          <a:xfrm>
            <a:off x="4475632" y="2902932"/>
            <a:ext cx="1748562" cy="2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TextBox 345"/>
          <p:cNvSpPr/>
          <p:nvPr/>
        </p:nvSpPr>
        <p:spPr>
          <a:xfrm>
            <a:off x="4199460" y="2484203"/>
            <a:ext cx="254121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1" strike="noStrike" spc="-1" dirty="0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1C95F7-A1F3-9E55-095F-098D23056708}"/>
              </a:ext>
            </a:extLst>
          </p:cNvPr>
          <p:cNvGrpSpPr/>
          <p:nvPr/>
        </p:nvGrpSpPr>
        <p:grpSpPr>
          <a:xfrm>
            <a:off x="1966900" y="317420"/>
            <a:ext cx="1923746" cy="6365271"/>
            <a:chOff x="1966900" y="317420"/>
            <a:chExt cx="1923746" cy="6365271"/>
          </a:xfrm>
        </p:grpSpPr>
        <p:sp>
          <p:nvSpPr>
            <p:cNvPr id="850" name="직사각형 258"/>
            <p:cNvSpPr/>
            <p:nvPr/>
          </p:nvSpPr>
          <p:spPr>
            <a:xfrm>
              <a:off x="2055901" y="748940"/>
              <a:ext cx="1834745" cy="54614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1" name="직사각형 259"/>
            <p:cNvSpPr/>
            <p:nvPr/>
          </p:nvSpPr>
          <p:spPr>
            <a:xfrm>
              <a:off x="2128627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2" name="직사각형 260"/>
            <p:cNvSpPr/>
            <p:nvPr/>
          </p:nvSpPr>
          <p:spPr>
            <a:xfrm>
              <a:off x="2412371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3" name="직사각형 261"/>
            <p:cNvSpPr/>
            <p:nvPr/>
          </p:nvSpPr>
          <p:spPr>
            <a:xfrm>
              <a:off x="2689816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4" name="직사각형 262"/>
            <p:cNvSpPr/>
            <p:nvPr/>
          </p:nvSpPr>
          <p:spPr>
            <a:xfrm>
              <a:off x="2973560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5" name="직사각형 263"/>
            <p:cNvSpPr/>
            <p:nvPr/>
          </p:nvSpPr>
          <p:spPr>
            <a:xfrm>
              <a:off x="2128627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6" name="직사각형 264"/>
            <p:cNvSpPr/>
            <p:nvPr/>
          </p:nvSpPr>
          <p:spPr>
            <a:xfrm>
              <a:off x="2412371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7" name="직사각형 265"/>
            <p:cNvSpPr/>
            <p:nvPr/>
          </p:nvSpPr>
          <p:spPr>
            <a:xfrm>
              <a:off x="2689816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8" name="직사각형 266"/>
            <p:cNvSpPr/>
            <p:nvPr/>
          </p:nvSpPr>
          <p:spPr>
            <a:xfrm>
              <a:off x="2973560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9" name="직사각형 267"/>
            <p:cNvSpPr/>
            <p:nvPr/>
          </p:nvSpPr>
          <p:spPr>
            <a:xfrm>
              <a:off x="3251005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0" name="직사각형 268"/>
            <p:cNvSpPr/>
            <p:nvPr/>
          </p:nvSpPr>
          <p:spPr>
            <a:xfrm>
              <a:off x="3534749" y="5046675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1" name="직사각형 269"/>
            <p:cNvSpPr/>
            <p:nvPr/>
          </p:nvSpPr>
          <p:spPr>
            <a:xfrm>
              <a:off x="3251005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2" name="직사각형 270"/>
            <p:cNvSpPr/>
            <p:nvPr/>
          </p:nvSpPr>
          <p:spPr>
            <a:xfrm>
              <a:off x="3534749" y="4762931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3" name="직사각형 271"/>
            <p:cNvSpPr/>
            <p:nvPr/>
          </p:nvSpPr>
          <p:spPr>
            <a:xfrm>
              <a:off x="2128627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4" name="직사각형 272"/>
            <p:cNvSpPr/>
            <p:nvPr/>
          </p:nvSpPr>
          <p:spPr>
            <a:xfrm>
              <a:off x="2412371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5" name="직사각형 273"/>
            <p:cNvSpPr/>
            <p:nvPr/>
          </p:nvSpPr>
          <p:spPr>
            <a:xfrm>
              <a:off x="2689816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6" name="직사각형 274"/>
            <p:cNvSpPr/>
            <p:nvPr/>
          </p:nvSpPr>
          <p:spPr>
            <a:xfrm>
              <a:off x="2973560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7" name="직사각형 275"/>
            <p:cNvSpPr/>
            <p:nvPr/>
          </p:nvSpPr>
          <p:spPr>
            <a:xfrm>
              <a:off x="2128627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" name="직사각형 276"/>
            <p:cNvSpPr/>
            <p:nvPr/>
          </p:nvSpPr>
          <p:spPr>
            <a:xfrm>
              <a:off x="3251005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9" name="직사각형 277"/>
            <p:cNvSpPr/>
            <p:nvPr/>
          </p:nvSpPr>
          <p:spPr>
            <a:xfrm>
              <a:off x="3534749" y="4479187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0" name="직사각형 278"/>
            <p:cNvSpPr/>
            <p:nvPr/>
          </p:nvSpPr>
          <p:spPr>
            <a:xfrm>
              <a:off x="2128627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1" name="직사각형 279"/>
            <p:cNvSpPr/>
            <p:nvPr/>
          </p:nvSpPr>
          <p:spPr>
            <a:xfrm>
              <a:off x="2412371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2" name="직사각형 280"/>
            <p:cNvSpPr/>
            <p:nvPr/>
          </p:nvSpPr>
          <p:spPr>
            <a:xfrm>
              <a:off x="2689816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3" name="직사각형 281"/>
            <p:cNvSpPr/>
            <p:nvPr/>
          </p:nvSpPr>
          <p:spPr>
            <a:xfrm>
              <a:off x="2973560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4" name="직사각형 282"/>
            <p:cNvSpPr/>
            <p:nvPr/>
          </p:nvSpPr>
          <p:spPr>
            <a:xfrm>
              <a:off x="3251005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" name="직사각형 283"/>
            <p:cNvSpPr/>
            <p:nvPr/>
          </p:nvSpPr>
          <p:spPr>
            <a:xfrm>
              <a:off x="3534749" y="1370829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6" name="직사각형 284"/>
            <p:cNvSpPr/>
            <p:nvPr/>
          </p:nvSpPr>
          <p:spPr>
            <a:xfrm>
              <a:off x="2128627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7" name="직사각형 285"/>
            <p:cNvSpPr/>
            <p:nvPr/>
          </p:nvSpPr>
          <p:spPr>
            <a:xfrm>
              <a:off x="2412371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8" name="직사각형 286"/>
            <p:cNvSpPr/>
            <p:nvPr/>
          </p:nvSpPr>
          <p:spPr>
            <a:xfrm>
              <a:off x="2689816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9" name="직사각형 287"/>
            <p:cNvSpPr/>
            <p:nvPr/>
          </p:nvSpPr>
          <p:spPr>
            <a:xfrm>
              <a:off x="2973560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0" name="직사각형 288"/>
            <p:cNvSpPr/>
            <p:nvPr/>
          </p:nvSpPr>
          <p:spPr>
            <a:xfrm>
              <a:off x="2128627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1" name="직사각형 289"/>
            <p:cNvSpPr/>
            <p:nvPr/>
          </p:nvSpPr>
          <p:spPr>
            <a:xfrm>
              <a:off x="2412371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2" name="직사각형 290"/>
            <p:cNvSpPr/>
            <p:nvPr/>
          </p:nvSpPr>
          <p:spPr>
            <a:xfrm>
              <a:off x="2689816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3" name="직사각형 291"/>
            <p:cNvSpPr/>
            <p:nvPr/>
          </p:nvSpPr>
          <p:spPr>
            <a:xfrm>
              <a:off x="2973560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" name="직사각형 292"/>
            <p:cNvSpPr/>
            <p:nvPr/>
          </p:nvSpPr>
          <p:spPr>
            <a:xfrm>
              <a:off x="3251005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5" name="직사각형 293"/>
            <p:cNvSpPr/>
            <p:nvPr/>
          </p:nvSpPr>
          <p:spPr>
            <a:xfrm>
              <a:off x="3534749" y="1087085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6" name="직사각형 294"/>
            <p:cNvSpPr/>
            <p:nvPr/>
          </p:nvSpPr>
          <p:spPr>
            <a:xfrm>
              <a:off x="3251005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7" name="직사각형 295"/>
            <p:cNvSpPr/>
            <p:nvPr/>
          </p:nvSpPr>
          <p:spPr>
            <a:xfrm>
              <a:off x="3534749" y="803628"/>
              <a:ext cx="283171" cy="283171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1" name="직사각형 300"/>
            <p:cNvSpPr/>
            <p:nvPr/>
          </p:nvSpPr>
          <p:spPr>
            <a:xfrm>
              <a:off x="2678363" y="741496"/>
              <a:ext cx="578082" cy="526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2" name="타원 301"/>
            <p:cNvSpPr/>
            <p:nvPr/>
          </p:nvSpPr>
          <p:spPr>
            <a:xfrm>
              <a:off x="2554100" y="588028"/>
              <a:ext cx="197275" cy="1972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93" name="직사각형 302"/>
            <p:cNvSpPr/>
            <p:nvPr/>
          </p:nvSpPr>
          <p:spPr>
            <a:xfrm>
              <a:off x="2695829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4" name="직사각형 303"/>
            <p:cNvSpPr/>
            <p:nvPr/>
          </p:nvSpPr>
          <p:spPr>
            <a:xfrm>
              <a:off x="3257018" y="391169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5" name="직사각형 304"/>
            <p:cNvSpPr/>
            <p:nvPr/>
          </p:nvSpPr>
          <p:spPr>
            <a:xfrm>
              <a:off x="2128627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6" name="직사각형 305"/>
            <p:cNvSpPr/>
            <p:nvPr/>
          </p:nvSpPr>
          <p:spPr>
            <a:xfrm>
              <a:off x="2695829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" name="직사각형 306"/>
            <p:cNvSpPr/>
            <p:nvPr/>
          </p:nvSpPr>
          <p:spPr>
            <a:xfrm>
              <a:off x="3257018" y="2797280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8" name="직사각형 307"/>
            <p:cNvSpPr/>
            <p:nvPr/>
          </p:nvSpPr>
          <p:spPr>
            <a:xfrm>
              <a:off x="2128627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9" name="직사각형 308"/>
            <p:cNvSpPr/>
            <p:nvPr/>
          </p:nvSpPr>
          <p:spPr>
            <a:xfrm>
              <a:off x="2695829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0" name="직사각형 309"/>
            <p:cNvSpPr/>
            <p:nvPr/>
          </p:nvSpPr>
          <p:spPr>
            <a:xfrm>
              <a:off x="3257018" y="2234087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1" name="직사각형 310"/>
            <p:cNvSpPr/>
            <p:nvPr/>
          </p:nvSpPr>
          <p:spPr>
            <a:xfrm>
              <a:off x="2128627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2" name="직사각형 311"/>
            <p:cNvSpPr/>
            <p:nvPr/>
          </p:nvSpPr>
          <p:spPr>
            <a:xfrm>
              <a:off x="2695829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3" name="직사각형 312"/>
            <p:cNvSpPr/>
            <p:nvPr/>
          </p:nvSpPr>
          <p:spPr>
            <a:xfrm>
              <a:off x="3257018" y="166888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9" name="그룹 326"/>
            <p:cNvGrpSpPr/>
            <p:nvPr/>
          </p:nvGrpSpPr>
          <p:grpSpPr>
            <a:xfrm>
              <a:off x="1966900" y="2667408"/>
              <a:ext cx="294536" cy="227390"/>
              <a:chOff x="1215360" y="3384000"/>
              <a:chExt cx="326880" cy="252360"/>
            </a:xfrm>
          </p:grpSpPr>
          <p:sp>
            <p:nvSpPr>
              <p:cNvPr id="920" name="타원 327"/>
              <p:cNvSpPr/>
              <p:nvPr/>
            </p:nvSpPr>
            <p:spPr>
              <a:xfrm>
                <a:off x="1242000" y="33840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1" name="TextBox 328"/>
              <p:cNvSpPr/>
              <p:nvPr/>
            </p:nvSpPr>
            <p:spPr>
              <a:xfrm>
                <a:off x="1215360" y="338652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922" name="그룹 330"/>
            <p:cNvGrpSpPr/>
            <p:nvPr/>
          </p:nvGrpSpPr>
          <p:grpSpPr>
            <a:xfrm>
              <a:off x="1966900" y="2069284"/>
              <a:ext cx="294536" cy="227390"/>
              <a:chOff x="1215360" y="2631960"/>
              <a:chExt cx="326880" cy="252360"/>
            </a:xfrm>
          </p:grpSpPr>
          <p:sp>
            <p:nvSpPr>
              <p:cNvPr id="923" name="타원 331"/>
              <p:cNvSpPr/>
              <p:nvPr/>
            </p:nvSpPr>
            <p:spPr>
              <a:xfrm>
                <a:off x="1242000" y="2631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4" name="TextBox 332"/>
              <p:cNvSpPr/>
              <p:nvPr/>
            </p:nvSpPr>
            <p:spPr>
              <a:xfrm>
                <a:off x="1215360" y="263448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925" name="그룹 334"/>
            <p:cNvGrpSpPr/>
            <p:nvPr/>
          </p:nvGrpSpPr>
          <p:grpSpPr>
            <a:xfrm>
              <a:off x="1966900" y="1520712"/>
              <a:ext cx="294536" cy="227066"/>
              <a:chOff x="1215360" y="1942200"/>
              <a:chExt cx="326880" cy="252000"/>
            </a:xfrm>
          </p:grpSpPr>
          <p:sp>
            <p:nvSpPr>
              <p:cNvPr id="926" name="타원 335"/>
              <p:cNvSpPr/>
              <p:nvPr/>
            </p:nvSpPr>
            <p:spPr>
              <a:xfrm>
                <a:off x="1242000" y="19422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7" name="TextBox 336"/>
              <p:cNvSpPr/>
              <p:nvPr/>
            </p:nvSpPr>
            <p:spPr>
              <a:xfrm>
                <a:off x="1215360" y="19443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928" name="직사각형 337"/>
            <p:cNvSpPr/>
            <p:nvPr/>
          </p:nvSpPr>
          <p:spPr>
            <a:xfrm>
              <a:off x="2827823" y="1661731"/>
              <a:ext cx="283171" cy="283171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0" name="그룹 339"/>
            <p:cNvGrpSpPr/>
            <p:nvPr/>
          </p:nvGrpSpPr>
          <p:grpSpPr>
            <a:xfrm>
              <a:off x="2658389" y="1520712"/>
              <a:ext cx="294536" cy="227066"/>
              <a:chOff x="2128680" y="1942200"/>
              <a:chExt cx="326880" cy="252000"/>
            </a:xfrm>
          </p:grpSpPr>
          <p:sp>
            <p:nvSpPr>
              <p:cNvPr id="931" name="타원 340"/>
              <p:cNvSpPr/>
              <p:nvPr/>
            </p:nvSpPr>
            <p:spPr>
              <a:xfrm>
                <a:off x="2155320" y="194220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2" name="TextBox 341"/>
              <p:cNvSpPr/>
              <p:nvPr/>
            </p:nvSpPr>
            <p:spPr>
              <a:xfrm>
                <a:off x="2128680" y="19443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71" name="직사각형 259">
              <a:extLst>
                <a:ext uri="{FF2B5EF4-FFF2-40B4-BE49-F238E27FC236}">
                  <a16:creationId xmlns:a16="http://schemas.microsoft.com/office/drawing/2014/main" id="{89F3B25E-C672-B5E5-DBD6-25A68AFC5028}"/>
                </a:ext>
              </a:extLst>
            </p:cNvPr>
            <p:cNvSpPr/>
            <p:nvPr/>
          </p:nvSpPr>
          <p:spPr>
            <a:xfrm>
              <a:off x="2128627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직사각형 260">
              <a:extLst>
                <a:ext uri="{FF2B5EF4-FFF2-40B4-BE49-F238E27FC236}">
                  <a16:creationId xmlns:a16="http://schemas.microsoft.com/office/drawing/2014/main" id="{7A6A3F9F-E87A-33CF-A56B-7F55B63B2236}"/>
                </a:ext>
              </a:extLst>
            </p:cNvPr>
            <p:cNvSpPr/>
            <p:nvPr/>
          </p:nvSpPr>
          <p:spPr>
            <a:xfrm>
              <a:off x="2412371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직사각형 261">
              <a:extLst>
                <a:ext uri="{FF2B5EF4-FFF2-40B4-BE49-F238E27FC236}">
                  <a16:creationId xmlns:a16="http://schemas.microsoft.com/office/drawing/2014/main" id="{A107F419-4FBD-93B4-4C91-81090A05C0DC}"/>
                </a:ext>
              </a:extLst>
            </p:cNvPr>
            <p:cNvSpPr/>
            <p:nvPr/>
          </p:nvSpPr>
          <p:spPr>
            <a:xfrm>
              <a:off x="2689816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직사각형 262">
              <a:extLst>
                <a:ext uri="{FF2B5EF4-FFF2-40B4-BE49-F238E27FC236}">
                  <a16:creationId xmlns:a16="http://schemas.microsoft.com/office/drawing/2014/main" id="{DF19AE39-DFB8-0783-CBF3-04F1731EEB7E}"/>
                </a:ext>
              </a:extLst>
            </p:cNvPr>
            <p:cNvSpPr/>
            <p:nvPr/>
          </p:nvSpPr>
          <p:spPr>
            <a:xfrm>
              <a:off x="2973560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직사각형 263">
              <a:extLst>
                <a:ext uri="{FF2B5EF4-FFF2-40B4-BE49-F238E27FC236}">
                  <a16:creationId xmlns:a16="http://schemas.microsoft.com/office/drawing/2014/main" id="{999E23B5-9C72-6C03-8680-789D61A23943}"/>
                </a:ext>
              </a:extLst>
            </p:cNvPr>
            <p:cNvSpPr/>
            <p:nvPr/>
          </p:nvSpPr>
          <p:spPr>
            <a:xfrm>
              <a:off x="2128627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직사각형 264">
              <a:extLst>
                <a:ext uri="{FF2B5EF4-FFF2-40B4-BE49-F238E27FC236}">
                  <a16:creationId xmlns:a16="http://schemas.microsoft.com/office/drawing/2014/main" id="{0E0FCEAB-AE64-25E9-CE2A-70C9381C2E93}"/>
                </a:ext>
              </a:extLst>
            </p:cNvPr>
            <p:cNvSpPr/>
            <p:nvPr/>
          </p:nvSpPr>
          <p:spPr>
            <a:xfrm>
              <a:off x="2412371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직사각형 265">
              <a:extLst>
                <a:ext uri="{FF2B5EF4-FFF2-40B4-BE49-F238E27FC236}">
                  <a16:creationId xmlns:a16="http://schemas.microsoft.com/office/drawing/2014/main" id="{490313F7-9BAD-FD06-BB4D-401427490331}"/>
                </a:ext>
              </a:extLst>
            </p:cNvPr>
            <p:cNvSpPr/>
            <p:nvPr/>
          </p:nvSpPr>
          <p:spPr>
            <a:xfrm>
              <a:off x="2689816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66">
              <a:extLst>
                <a:ext uri="{FF2B5EF4-FFF2-40B4-BE49-F238E27FC236}">
                  <a16:creationId xmlns:a16="http://schemas.microsoft.com/office/drawing/2014/main" id="{0B3077FF-91BC-D7F4-78BC-98C7198E49DC}"/>
                </a:ext>
              </a:extLst>
            </p:cNvPr>
            <p:cNvSpPr/>
            <p:nvPr/>
          </p:nvSpPr>
          <p:spPr>
            <a:xfrm>
              <a:off x="2973560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직사각형 267">
              <a:extLst>
                <a:ext uri="{FF2B5EF4-FFF2-40B4-BE49-F238E27FC236}">
                  <a16:creationId xmlns:a16="http://schemas.microsoft.com/office/drawing/2014/main" id="{8702C642-5845-5CED-A687-AE77E7985508}"/>
                </a:ext>
              </a:extLst>
            </p:cNvPr>
            <p:cNvSpPr/>
            <p:nvPr/>
          </p:nvSpPr>
          <p:spPr>
            <a:xfrm>
              <a:off x="3251005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직사각형 268">
              <a:extLst>
                <a:ext uri="{FF2B5EF4-FFF2-40B4-BE49-F238E27FC236}">
                  <a16:creationId xmlns:a16="http://schemas.microsoft.com/office/drawing/2014/main" id="{1EEFD092-2893-52E4-F770-AFC91578D863}"/>
                </a:ext>
              </a:extLst>
            </p:cNvPr>
            <p:cNvSpPr/>
            <p:nvPr/>
          </p:nvSpPr>
          <p:spPr>
            <a:xfrm>
              <a:off x="3534749" y="5891322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직사각형 269">
              <a:extLst>
                <a:ext uri="{FF2B5EF4-FFF2-40B4-BE49-F238E27FC236}">
                  <a16:creationId xmlns:a16="http://schemas.microsoft.com/office/drawing/2014/main" id="{2BD1C77F-F1EC-8471-0D21-D415C39576D3}"/>
                </a:ext>
              </a:extLst>
            </p:cNvPr>
            <p:cNvSpPr/>
            <p:nvPr/>
          </p:nvSpPr>
          <p:spPr>
            <a:xfrm>
              <a:off x="3251005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직사각형 270">
              <a:extLst>
                <a:ext uri="{FF2B5EF4-FFF2-40B4-BE49-F238E27FC236}">
                  <a16:creationId xmlns:a16="http://schemas.microsoft.com/office/drawing/2014/main" id="{E6400B8C-6EDE-7832-A2BA-6EC54A9BA2EC}"/>
                </a:ext>
              </a:extLst>
            </p:cNvPr>
            <p:cNvSpPr/>
            <p:nvPr/>
          </p:nvSpPr>
          <p:spPr>
            <a:xfrm>
              <a:off x="3534749" y="5607578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직사각형 271">
              <a:extLst>
                <a:ext uri="{FF2B5EF4-FFF2-40B4-BE49-F238E27FC236}">
                  <a16:creationId xmlns:a16="http://schemas.microsoft.com/office/drawing/2014/main" id="{27CD0D77-E569-1C54-31EA-4A7C1A60DC03}"/>
                </a:ext>
              </a:extLst>
            </p:cNvPr>
            <p:cNvSpPr/>
            <p:nvPr/>
          </p:nvSpPr>
          <p:spPr>
            <a:xfrm>
              <a:off x="2128627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직사각형 272">
              <a:extLst>
                <a:ext uri="{FF2B5EF4-FFF2-40B4-BE49-F238E27FC236}">
                  <a16:creationId xmlns:a16="http://schemas.microsoft.com/office/drawing/2014/main" id="{60CB8B54-9EC8-9891-E6A7-01B695B1D993}"/>
                </a:ext>
              </a:extLst>
            </p:cNvPr>
            <p:cNvSpPr/>
            <p:nvPr/>
          </p:nvSpPr>
          <p:spPr>
            <a:xfrm>
              <a:off x="2412371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직사각형 273">
              <a:extLst>
                <a:ext uri="{FF2B5EF4-FFF2-40B4-BE49-F238E27FC236}">
                  <a16:creationId xmlns:a16="http://schemas.microsoft.com/office/drawing/2014/main" id="{2B9FEA3A-7291-918D-20B1-1B143626C8AD}"/>
                </a:ext>
              </a:extLst>
            </p:cNvPr>
            <p:cNvSpPr/>
            <p:nvPr/>
          </p:nvSpPr>
          <p:spPr>
            <a:xfrm>
              <a:off x="2689816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직사각형 274">
              <a:extLst>
                <a:ext uri="{FF2B5EF4-FFF2-40B4-BE49-F238E27FC236}">
                  <a16:creationId xmlns:a16="http://schemas.microsoft.com/office/drawing/2014/main" id="{81BC0EA0-04A8-72A4-35EE-9F753FE48F51}"/>
                </a:ext>
              </a:extLst>
            </p:cNvPr>
            <p:cNvSpPr/>
            <p:nvPr/>
          </p:nvSpPr>
          <p:spPr>
            <a:xfrm>
              <a:off x="2973560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직사각형 276">
              <a:extLst>
                <a:ext uri="{FF2B5EF4-FFF2-40B4-BE49-F238E27FC236}">
                  <a16:creationId xmlns:a16="http://schemas.microsoft.com/office/drawing/2014/main" id="{6B0F28F8-E809-4D65-8BEE-C91C5ABA74F1}"/>
                </a:ext>
              </a:extLst>
            </p:cNvPr>
            <p:cNvSpPr/>
            <p:nvPr/>
          </p:nvSpPr>
          <p:spPr>
            <a:xfrm>
              <a:off x="3251005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직사각형 277">
              <a:extLst>
                <a:ext uri="{FF2B5EF4-FFF2-40B4-BE49-F238E27FC236}">
                  <a16:creationId xmlns:a16="http://schemas.microsoft.com/office/drawing/2014/main" id="{C6A4F4D9-26E8-2D5B-21D2-19BA6C7908E3}"/>
                </a:ext>
              </a:extLst>
            </p:cNvPr>
            <p:cNvSpPr/>
            <p:nvPr/>
          </p:nvSpPr>
          <p:spPr>
            <a:xfrm>
              <a:off x="3534749" y="5323834"/>
              <a:ext cx="283171" cy="283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직사각형 304">
              <a:extLst>
                <a:ext uri="{FF2B5EF4-FFF2-40B4-BE49-F238E27FC236}">
                  <a16:creationId xmlns:a16="http://schemas.microsoft.com/office/drawing/2014/main" id="{9DF0AA0F-CB2F-8263-D70E-DF598AA386FD}"/>
                </a:ext>
              </a:extLst>
            </p:cNvPr>
            <p:cNvSpPr/>
            <p:nvPr/>
          </p:nvSpPr>
          <p:spPr>
            <a:xfrm>
              <a:off x="2128627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직사각형 305">
              <a:extLst>
                <a:ext uri="{FF2B5EF4-FFF2-40B4-BE49-F238E27FC236}">
                  <a16:creationId xmlns:a16="http://schemas.microsoft.com/office/drawing/2014/main" id="{FE9ADAEE-EBCD-36DC-6D3C-2A879FF9BC91}"/>
                </a:ext>
              </a:extLst>
            </p:cNvPr>
            <p:cNvSpPr/>
            <p:nvPr/>
          </p:nvSpPr>
          <p:spPr>
            <a:xfrm>
              <a:off x="2695829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직사각형 306">
              <a:extLst>
                <a:ext uri="{FF2B5EF4-FFF2-40B4-BE49-F238E27FC236}">
                  <a16:creationId xmlns:a16="http://schemas.microsoft.com/office/drawing/2014/main" id="{C90FBF19-4C6C-2936-160A-1FE636414305}"/>
                </a:ext>
              </a:extLst>
            </p:cNvPr>
            <p:cNvSpPr/>
            <p:nvPr/>
          </p:nvSpPr>
          <p:spPr>
            <a:xfrm>
              <a:off x="3257018" y="3353269"/>
              <a:ext cx="566916" cy="5669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6" name="그룹 323"/>
            <p:cNvGrpSpPr/>
            <p:nvPr/>
          </p:nvGrpSpPr>
          <p:grpSpPr>
            <a:xfrm>
              <a:off x="1966900" y="3805039"/>
              <a:ext cx="294536" cy="227066"/>
              <a:chOff x="1215360" y="4115880"/>
              <a:chExt cx="326880" cy="252000"/>
            </a:xfrm>
          </p:grpSpPr>
          <p:sp>
            <p:nvSpPr>
              <p:cNvPr id="917" name="타원 324"/>
              <p:cNvSpPr/>
              <p:nvPr/>
            </p:nvSpPr>
            <p:spPr>
              <a:xfrm>
                <a:off x="1242000" y="411588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8" name="TextBox 325"/>
              <p:cNvSpPr/>
              <p:nvPr/>
            </p:nvSpPr>
            <p:spPr>
              <a:xfrm>
                <a:off x="1215360" y="411804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92" name="그룹 323">
              <a:extLst>
                <a:ext uri="{FF2B5EF4-FFF2-40B4-BE49-F238E27FC236}">
                  <a16:creationId xmlns:a16="http://schemas.microsoft.com/office/drawing/2014/main" id="{4BC3E2A4-E158-22B9-53BB-3D6BFC3DB435}"/>
                </a:ext>
              </a:extLst>
            </p:cNvPr>
            <p:cNvGrpSpPr/>
            <p:nvPr/>
          </p:nvGrpSpPr>
          <p:grpSpPr>
            <a:xfrm>
              <a:off x="1966900" y="3248769"/>
              <a:ext cx="294536" cy="227066"/>
              <a:chOff x="1215360" y="4115880"/>
              <a:chExt cx="326880" cy="252000"/>
            </a:xfrm>
          </p:grpSpPr>
          <p:sp>
            <p:nvSpPr>
              <p:cNvPr id="193" name="타원 324">
                <a:extLst>
                  <a:ext uri="{FF2B5EF4-FFF2-40B4-BE49-F238E27FC236}">
                    <a16:creationId xmlns:a16="http://schemas.microsoft.com/office/drawing/2014/main" id="{EA891ACA-DE03-41C8-A9A6-1BD026AF393C}"/>
                  </a:ext>
                </a:extLst>
              </p:cNvPr>
              <p:cNvSpPr/>
              <p:nvPr/>
            </p:nvSpPr>
            <p:spPr>
              <a:xfrm>
                <a:off x="1242000" y="411588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TextBox 325">
                <a:extLst>
                  <a:ext uri="{FF2B5EF4-FFF2-40B4-BE49-F238E27FC236}">
                    <a16:creationId xmlns:a16="http://schemas.microsoft.com/office/drawing/2014/main" id="{BEF6A8AC-45F1-32D2-FC72-353E29D4EA50}"/>
                  </a:ext>
                </a:extLst>
              </p:cNvPr>
              <p:cNvSpPr/>
              <p:nvPr/>
            </p:nvSpPr>
            <p:spPr>
              <a:xfrm>
                <a:off x="1215360" y="411804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1293B0A-9380-A7DE-CFA3-C39D05F53DDD}"/>
                </a:ext>
              </a:extLst>
            </p:cNvPr>
            <p:cNvGrpSpPr/>
            <p:nvPr/>
          </p:nvGrpSpPr>
          <p:grpSpPr>
            <a:xfrm>
              <a:off x="2583018" y="5993230"/>
              <a:ext cx="674000" cy="689461"/>
              <a:chOff x="2582445" y="4584781"/>
              <a:chExt cx="674000" cy="689461"/>
            </a:xfrm>
          </p:grpSpPr>
          <p:sp>
            <p:nvSpPr>
              <p:cNvPr id="888" name="직사각형 296"/>
              <p:cNvSpPr/>
              <p:nvPr/>
            </p:nvSpPr>
            <p:spPr>
              <a:xfrm>
                <a:off x="2678363" y="4775757"/>
                <a:ext cx="578082" cy="526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9" name="타원 297"/>
              <p:cNvSpPr/>
              <p:nvPr/>
            </p:nvSpPr>
            <p:spPr>
              <a:xfrm>
                <a:off x="2582445" y="4584781"/>
                <a:ext cx="197275" cy="1972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sp>
            <p:nvSpPr>
              <p:cNvPr id="890" name="직선 화살표 연결선 298"/>
              <p:cNvSpPr/>
              <p:nvPr/>
            </p:nvSpPr>
            <p:spPr>
              <a:xfrm flipV="1">
                <a:off x="2973560" y="4919204"/>
                <a:ext cx="286" cy="3550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3C9BCC28-6E6B-47B5-C2D8-8EA3F75DF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987" y="317420"/>
              <a:ext cx="0" cy="347221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298" name="직사각형 258">
            <a:extLst>
              <a:ext uri="{FF2B5EF4-FFF2-40B4-BE49-F238E27FC236}">
                <a16:creationId xmlns:a16="http://schemas.microsoft.com/office/drawing/2014/main" id="{814151CF-FDD8-D217-ECBD-C6D609491501}"/>
              </a:ext>
            </a:extLst>
          </p:cNvPr>
          <p:cNvSpPr/>
          <p:nvPr/>
        </p:nvSpPr>
        <p:spPr>
          <a:xfrm>
            <a:off x="6744822" y="748940"/>
            <a:ext cx="1834745" cy="54614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259">
            <a:extLst>
              <a:ext uri="{FF2B5EF4-FFF2-40B4-BE49-F238E27FC236}">
                <a16:creationId xmlns:a16="http://schemas.microsoft.com/office/drawing/2014/main" id="{3072E86E-4322-C100-20C8-C3019BD545E0}"/>
              </a:ext>
            </a:extLst>
          </p:cNvPr>
          <p:cNvSpPr/>
          <p:nvPr/>
        </p:nvSpPr>
        <p:spPr>
          <a:xfrm>
            <a:off x="6817548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260">
            <a:extLst>
              <a:ext uri="{FF2B5EF4-FFF2-40B4-BE49-F238E27FC236}">
                <a16:creationId xmlns:a16="http://schemas.microsoft.com/office/drawing/2014/main" id="{BE82293B-F46B-D56C-F88C-4A344A5BB095}"/>
              </a:ext>
            </a:extLst>
          </p:cNvPr>
          <p:cNvSpPr/>
          <p:nvPr/>
        </p:nvSpPr>
        <p:spPr>
          <a:xfrm>
            <a:off x="7101292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261">
            <a:extLst>
              <a:ext uri="{FF2B5EF4-FFF2-40B4-BE49-F238E27FC236}">
                <a16:creationId xmlns:a16="http://schemas.microsoft.com/office/drawing/2014/main" id="{F731944B-32D1-6E16-807B-3C5783A34209}"/>
              </a:ext>
            </a:extLst>
          </p:cNvPr>
          <p:cNvSpPr/>
          <p:nvPr/>
        </p:nvSpPr>
        <p:spPr>
          <a:xfrm>
            <a:off x="7378737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62">
            <a:extLst>
              <a:ext uri="{FF2B5EF4-FFF2-40B4-BE49-F238E27FC236}">
                <a16:creationId xmlns:a16="http://schemas.microsoft.com/office/drawing/2014/main" id="{15333D3C-ECBB-172A-6048-444C3D2B5BC5}"/>
              </a:ext>
            </a:extLst>
          </p:cNvPr>
          <p:cNvSpPr/>
          <p:nvPr/>
        </p:nvSpPr>
        <p:spPr>
          <a:xfrm>
            <a:off x="7662481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63">
            <a:extLst>
              <a:ext uri="{FF2B5EF4-FFF2-40B4-BE49-F238E27FC236}">
                <a16:creationId xmlns:a16="http://schemas.microsoft.com/office/drawing/2014/main" id="{CEC95098-B8EA-1AA5-9B84-A2AA4F011C0B}"/>
              </a:ext>
            </a:extLst>
          </p:cNvPr>
          <p:cNvSpPr/>
          <p:nvPr/>
        </p:nvSpPr>
        <p:spPr>
          <a:xfrm>
            <a:off x="6817548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64">
            <a:extLst>
              <a:ext uri="{FF2B5EF4-FFF2-40B4-BE49-F238E27FC236}">
                <a16:creationId xmlns:a16="http://schemas.microsoft.com/office/drawing/2014/main" id="{FFEF0E3A-005D-E5E8-DFFD-2511B67358A8}"/>
              </a:ext>
            </a:extLst>
          </p:cNvPr>
          <p:cNvSpPr/>
          <p:nvPr/>
        </p:nvSpPr>
        <p:spPr>
          <a:xfrm>
            <a:off x="7101292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65">
            <a:extLst>
              <a:ext uri="{FF2B5EF4-FFF2-40B4-BE49-F238E27FC236}">
                <a16:creationId xmlns:a16="http://schemas.microsoft.com/office/drawing/2014/main" id="{B6872488-8A5E-7FB7-D897-EB4386BAD972}"/>
              </a:ext>
            </a:extLst>
          </p:cNvPr>
          <p:cNvSpPr/>
          <p:nvPr/>
        </p:nvSpPr>
        <p:spPr>
          <a:xfrm>
            <a:off x="7378737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66">
            <a:extLst>
              <a:ext uri="{FF2B5EF4-FFF2-40B4-BE49-F238E27FC236}">
                <a16:creationId xmlns:a16="http://schemas.microsoft.com/office/drawing/2014/main" id="{10830042-2801-8072-EED8-C511469BE02D}"/>
              </a:ext>
            </a:extLst>
          </p:cNvPr>
          <p:cNvSpPr/>
          <p:nvPr/>
        </p:nvSpPr>
        <p:spPr>
          <a:xfrm>
            <a:off x="7662481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267">
            <a:extLst>
              <a:ext uri="{FF2B5EF4-FFF2-40B4-BE49-F238E27FC236}">
                <a16:creationId xmlns:a16="http://schemas.microsoft.com/office/drawing/2014/main" id="{DC939C60-49F3-7DB3-30CF-71B5FC14AEA4}"/>
              </a:ext>
            </a:extLst>
          </p:cNvPr>
          <p:cNvSpPr/>
          <p:nvPr/>
        </p:nvSpPr>
        <p:spPr>
          <a:xfrm>
            <a:off x="7939926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268">
            <a:extLst>
              <a:ext uri="{FF2B5EF4-FFF2-40B4-BE49-F238E27FC236}">
                <a16:creationId xmlns:a16="http://schemas.microsoft.com/office/drawing/2014/main" id="{327E5128-DE83-61E7-210F-82D651C10CEE}"/>
              </a:ext>
            </a:extLst>
          </p:cNvPr>
          <p:cNvSpPr/>
          <p:nvPr/>
        </p:nvSpPr>
        <p:spPr>
          <a:xfrm>
            <a:off x="8223670" y="5046675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269">
            <a:extLst>
              <a:ext uri="{FF2B5EF4-FFF2-40B4-BE49-F238E27FC236}">
                <a16:creationId xmlns:a16="http://schemas.microsoft.com/office/drawing/2014/main" id="{7CE8DEAA-7840-2A1E-618C-D46111B10C7C}"/>
              </a:ext>
            </a:extLst>
          </p:cNvPr>
          <p:cNvSpPr/>
          <p:nvPr/>
        </p:nvSpPr>
        <p:spPr>
          <a:xfrm>
            <a:off x="7939926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270">
            <a:extLst>
              <a:ext uri="{FF2B5EF4-FFF2-40B4-BE49-F238E27FC236}">
                <a16:creationId xmlns:a16="http://schemas.microsoft.com/office/drawing/2014/main" id="{0D3A7012-2536-97C8-9E8B-085E95C94801}"/>
              </a:ext>
            </a:extLst>
          </p:cNvPr>
          <p:cNvSpPr/>
          <p:nvPr/>
        </p:nvSpPr>
        <p:spPr>
          <a:xfrm>
            <a:off x="8223670" y="4762931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271">
            <a:extLst>
              <a:ext uri="{FF2B5EF4-FFF2-40B4-BE49-F238E27FC236}">
                <a16:creationId xmlns:a16="http://schemas.microsoft.com/office/drawing/2014/main" id="{4B41D7C2-2EAC-B108-A593-DB6ED73C554D}"/>
              </a:ext>
            </a:extLst>
          </p:cNvPr>
          <p:cNvSpPr/>
          <p:nvPr/>
        </p:nvSpPr>
        <p:spPr>
          <a:xfrm>
            <a:off x="6817548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272">
            <a:extLst>
              <a:ext uri="{FF2B5EF4-FFF2-40B4-BE49-F238E27FC236}">
                <a16:creationId xmlns:a16="http://schemas.microsoft.com/office/drawing/2014/main" id="{9BCAA13E-7899-286D-AEA8-E134AFD1F2CC}"/>
              </a:ext>
            </a:extLst>
          </p:cNvPr>
          <p:cNvSpPr/>
          <p:nvPr/>
        </p:nvSpPr>
        <p:spPr>
          <a:xfrm>
            <a:off x="7101292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273">
            <a:extLst>
              <a:ext uri="{FF2B5EF4-FFF2-40B4-BE49-F238E27FC236}">
                <a16:creationId xmlns:a16="http://schemas.microsoft.com/office/drawing/2014/main" id="{7FA6A271-8FD0-3FB2-20EE-40127491EE44}"/>
              </a:ext>
            </a:extLst>
          </p:cNvPr>
          <p:cNvSpPr/>
          <p:nvPr/>
        </p:nvSpPr>
        <p:spPr>
          <a:xfrm>
            <a:off x="7378737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274">
            <a:extLst>
              <a:ext uri="{FF2B5EF4-FFF2-40B4-BE49-F238E27FC236}">
                <a16:creationId xmlns:a16="http://schemas.microsoft.com/office/drawing/2014/main" id="{EBA026CC-9BD0-795F-0BB5-1F7381A40AC0}"/>
              </a:ext>
            </a:extLst>
          </p:cNvPr>
          <p:cNvSpPr/>
          <p:nvPr/>
        </p:nvSpPr>
        <p:spPr>
          <a:xfrm>
            <a:off x="7662481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275">
            <a:extLst>
              <a:ext uri="{FF2B5EF4-FFF2-40B4-BE49-F238E27FC236}">
                <a16:creationId xmlns:a16="http://schemas.microsoft.com/office/drawing/2014/main" id="{9A7D1E31-7E6C-5356-6D5F-A201223F99A6}"/>
              </a:ext>
            </a:extLst>
          </p:cNvPr>
          <p:cNvSpPr/>
          <p:nvPr/>
        </p:nvSpPr>
        <p:spPr>
          <a:xfrm>
            <a:off x="6817548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276">
            <a:extLst>
              <a:ext uri="{FF2B5EF4-FFF2-40B4-BE49-F238E27FC236}">
                <a16:creationId xmlns:a16="http://schemas.microsoft.com/office/drawing/2014/main" id="{1193FDFB-D7BE-EBF1-4397-41D3ED63D298}"/>
              </a:ext>
            </a:extLst>
          </p:cNvPr>
          <p:cNvSpPr/>
          <p:nvPr/>
        </p:nvSpPr>
        <p:spPr>
          <a:xfrm>
            <a:off x="7939926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277">
            <a:extLst>
              <a:ext uri="{FF2B5EF4-FFF2-40B4-BE49-F238E27FC236}">
                <a16:creationId xmlns:a16="http://schemas.microsoft.com/office/drawing/2014/main" id="{A31FDC4E-A0E0-C7B0-6FAB-40630185EF79}"/>
              </a:ext>
            </a:extLst>
          </p:cNvPr>
          <p:cNvSpPr/>
          <p:nvPr/>
        </p:nvSpPr>
        <p:spPr>
          <a:xfrm>
            <a:off x="8223670" y="4479187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278">
            <a:extLst>
              <a:ext uri="{FF2B5EF4-FFF2-40B4-BE49-F238E27FC236}">
                <a16:creationId xmlns:a16="http://schemas.microsoft.com/office/drawing/2014/main" id="{786FD70A-FFB6-681D-38FF-D6C9AFD5F77D}"/>
              </a:ext>
            </a:extLst>
          </p:cNvPr>
          <p:cNvSpPr/>
          <p:nvPr/>
        </p:nvSpPr>
        <p:spPr>
          <a:xfrm>
            <a:off x="6817548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279">
            <a:extLst>
              <a:ext uri="{FF2B5EF4-FFF2-40B4-BE49-F238E27FC236}">
                <a16:creationId xmlns:a16="http://schemas.microsoft.com/office/drawing/2014/main" id="{6BECC4A0-8878-8EAC-46DB-411F751B6F85}"/>
              </a:ext>
            </a:extLst>
          </p:cNvPr>
          <p:cNvSpPr/>
          <p:nvPr/>
        </p:nvSpPr>
        <p:spPr>
          <a:xfrm>
            <a:off x="7101292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280">
            <a:extLst>
              <a:ext uri="{FF2B5EF4-FFF2-40B4-BE49-F238E27FC236}">
                <a16:creationId xmlns:a16="http://schemas.microsoft.com/office/drawing/2014/main" id="{F7D9D9B8-24BF-608C-1AEA-62B52E90DE61}"/>
              </a:ext>
            </a:extLst>
          </p:cNvPr>
          <p:cNvSpPr/>
          <p:nvPr/>
        </p:nvSpPr>
        <p:spPr>
          <a:xfrm>
            <a:off x="7378737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281">
            <a:extLst>
              <a:ext uri="{FF2B5EF4-FFF2-40B4-BE49-F238E27FC236}">
                <a16:creationId xmlns:a16="http://schemas.microsoft.com/office/drawing/2014/main" id="{EFC088C3-856E-4848-5C04-32F102883117}"/>
              </a:ext>
            </a:extLst>
          </p:cNvPr>
          <p:cNvSpPr/>
          <p:nvPr/>
        </p:nvSpPr>
        <p:spPr>
          <a:xfrm>
            <a:off x="7662481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282">
            <a:extLst>
              <a:ext uri="{FF2B5EF4-FFF2-40B4-BE49-F238E27FC236}">
                <a16:creationId xmlns:a16="http://schemas.microsoft.com/office/drawing/2014/main" id="{AD1C4103-D03F-8053-6ABF-8282E6BB8B44}"/>
              </a:ext>
            </a:extLst>
          </p:cNvPr>
          <p:cNvSpPr/>
          <p:nvPr/>
        </p:nvSpPr>
        <p:spPr>
          <a:xfrm>
            <a:off x="7939926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283">
            <a:extLst>
              <a:ext uri="{FF2B5EF4-FFF2-40B4-BE49-F238E27FC236}">
                <a16:creationId xmlns:a16="http://schemas.microsoft.com/office/drawing/2014/main" id="{1436CFE5-5509-F22C-5F65-FAFE00AAAF7E}"/>
              </a:ext>
            </a:extLst>
          </p:cNvPr>
          <p:cNvSpPr/>
          <p:nvPr/>
        </p:nvSpPr>
        <p:spPr>
          <a:xfrm>
            <a:off x="8223670" y="1370829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284">
            <a:extLst>
              <a:ext uri="{FF2B5EF4-FFF2-40B4-BE49-F238E27FC236}">
                <a16:creationId xmlns:a16="http://schemas.microsoft.com/office/drawing/2014/main" id="{2D6CBB38-946A-682A-4E79-486D56E2EEDF}"/>
              </a:ext>
            </a:extLst>
          </p:cNvPr>
          <p:cNvSpPr/>
          <p:nvPr/>
        </p:nvSpPr>
        <p:spPr>
          <a:xfrm>
            <a:off x="6817548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285">
            <a:extLst>
              <a:ext uri="{FF2B5EF4-FFF2-40B4-BE49-F238E27FC236}">
                <a16:creationId xmlns:a16="http://schemas.microsoft.com/office/drawing/2014/main" id="{34A3BEC0-8A1B-CAD3-E4DF-71626C81FBB6}"/>
              </a:ext>
            </a:extLst>
          </p:cNvPr>
          <p:cNvSpPr/>
          <p:nvPr/>
        </p:nvSpPr>
        <p:spPr>
          <a:xfrm>
            <a:off x="7101292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286">
            <a:extLst>
              <a:ext uri="{FF2B5EF4-FFF2-40B4-BE49-F238E27FC236}">
                <a16:creationId xmlns:a16="http://schemas.microsoft.com/office/drawing/2014/main" id="{59B4A0DE-2A78-41E4-2512-F1D8DF2BFC20}"/>
              </a:ext>
            </a:extLst>
          </p:cNvPr>
          <p:cNvSpPr/>
          <p:nvPr/>
        </p:nvSpPr>
        <p:spPr>
          <a:xfrm>
            <a:off x="7378737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287">
            <a:extLst>
              <a:ext uri="{FF2B5EF4-FFF2-40B4-BE49-F238E27FC236}">
                <a16:creationId xmlns:a16="http://schemas.microsoft.com/office/drawing/2014/main" id="{18381604-2838-542E-E7BF-941CB0509CC2}"/>
              </a:ext>
            </a:extLst>
          </p:cNvPr>
          <p:cNvSpPr/>
          <p:nvPr/>
        </p:nvSpPr>
        <p:spPr>
          <a:xfrm>
            <a:off x="7662481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288">
            <a:extLst>
              <a:ext uri="{FF2B5EF4-FFF2-40B4-BE49-F238E27FC236}">
                <a16:creationId xmlns:a16="http://schemas.microsoft.com/office/drawing/2014/main" id="{C17B7313-04B5-3AB4-7E2C-83437D6D7D5D}"/>
              </a:ext>
            </a:extLst>
          </p:cNvPr>
          <p:cNvSpPr/>
          <p:nvPr/>
        </p:nvSpPr>
        <p:spPr>
          <a:xfrm>
            <a:off x="6817548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289">
            <a:extLst>
              <a:ext uri="{FF2B5EF4-FFF2-40B4-BE49-F238E27FC236}">
                <a16:creationId xmlns:a16="http://schemas.microsoft.com/office/drawing/2014/main" id="{B6A2471D-F48B-1441-D601-4FB8DE287BCE}"/>
              </a:ext>
            </a:extLst>
          </p:cNvPr>
          <p:cNvSpPr/>
          <p:nvPr/>
        </p:nvSpPr>
        <p:spPr>
          <a:xfrm>
            <a:off x="7101292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290">
            <a:extLst>
              <a:ext uri="{FF2B5EF4-FFF2-40B4-BE49-F238E27FC236}">
                <a16:creationId xmlns:a16="http://schemas.microsoft.com/office/drawing/2014/main" id="{119D5D6A-AD74-0033-3957-6BFCE359275C}"/>
              </a:ext>
            </a:extLst>
          </p:cNvPr>
          <p:cNvSpPr/>
          <p:nvPr/>
        </p:nvSpPr>
        <p:spPr>
          <a:xfrm>
            <a:off x="7378737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291">
            <a:extLst>
              <a:ext uri="{FF2B5EF4-FFF2-40B4-BE49-F238E27FC236}">
                <a16:creationId xmlns:a16="http://schemas.microsoft.com/office/drawing/2014/main" id="{C4E9F31B-3635-4342-6AC1-4D985270C510}"/>
              </a:ext>
            </a:extLst>
          </p:cNvPr>
          <p:cNvSpPr/>
          <p:nvPr/>
        </p:nvSpPr>
        <p:spPr>
          <a:xfrm>
            <a:off x="7662481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292">
            <a:extLst>
              <a:ext uri="{FF2B5EF4-FFF2-40B4-BE49-F238E27FC236}">
                <a16:creationId xmlns:a16="http://schemas.microsoft.com/office/drawing/2014/main" id="{6393099E-8614-131E-A174-D22DDD6CAC81}"/>
              </a:ext>
            </a:extLst>
          </p:cNvPr>
          <p:cNvSpPr/>
          <p:nvPr/>
        </p:nvSpPr>
        <p:spPr>
          <a:xfrm>
            <a:off x="7939926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293">
            <a:extLst>
              <a:ext uri="{FF2B5EF4-FFF2-40B4-BE49-F238E27FC236}">
                <a16:creationId xmlns:a16="http://schemas.microsoft.com/office/drawing/2014/main" id="{38CEBF9E-CB68-49FF-72E2-8720A6FA798A}"/>
              </a:ext>
            </a:extLst>
          </p:cNvPr>
          <p:cNvSpPr/>
          <p:nvPr/>
        </p:nvSpPr>
        <p:spPr>
          <a:xfrm>
            <a:off x="8223670" y="1087085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294">
            <a:extLst>
              <a:ext uri="{FF2B5EF4-FFF2-40B4-BE49-F238E27FC236}">
                <a16:creationId xmlns:a16="http://schemas.microsoft.com/office/drawing/2014/main" id="{757F54D7-BC8F-CC5A-4B2C-FA50AF848D8A}"/>
              </a:ext>
            </a:extLst>
          </p:cNvPr>
          <p:cNvSpPr/>
          <p:nvPr/>
        </p:nvSpPr>
        <p:spPr>
          <a:xfrm>
            <a:off x="7939926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95">
            <a:extLst>
              <a:ext uri="{FF2B5EF4-FFF2-40B4-BE49-F238E27FC236}">
                <a16:creationId xmlns:a16="http://schemas.microsoft.com/office/drawing/2014/main" id="{8D385D6C-EC2D-F17D-1D86-8D3A44107064}"/>
              </a:ext>
            </a:extLst>
          </p:cNvPr>
          <p:cNvSpPr/>
          <p:nvPr/>
        </p:nvSpPr>
        <p:spPr>
          <a:xfrm>
            <a:off x="8223670" y="803628"/>
            <a:ext cx="283171" cy="283171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300">
            <a:extLst>
              <a:ext uri="{FF2B5EF4-FFF2-40B4-BE49-F238E27FC236}">
                <a16:creationId xmlns:a16="http://schemas.microsoft.com/office/drawing/2014/main" id="{26BB7657-D1A8-1470-6381-F1005690345A}"/>
              </a:ext>
            </a:extLst>
          </p:cNvPr>
          <p:cNvSpPr/>
          <p:nvPr/>
        </p:nvSpPr>
        <p:spPr>
          <a:xfrm>
            <a:off x="7367284" y="741496"/>
            <a:ext cx="578082" cy="526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타원 301">
            <a:extLst>
              <a:ext uri="{FF2B5EF4-FFF2-40B4-BE49-F238E27FC236}">
                <a16:creationId xmlns:a16="http://schemas.microsoft.com/office/drawing/2014/main" id="{B2B336AE-DCFA-DA72-7C23-1FB43DB4C23E}"/>
              </a:ext>
            </a:extLst>
          </p:cNvPr>
          <p:cNvSpPr/>
          <p:nvPr/>
        </p:nvSpPr>
        <p:spPr>
          <a:xfrm>
            <a:off x="7243021" y="588028"/>
            <a:ext cx="197275" cy="197275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38" name="직사각형 302">
            <a:extLst>
              <a:ext uri="{FF2B5EF4-FFF2-40B4-BE49-F238E27FC236}">
                <a16:creationId xmlns:a16="http://schemas.microsoft.com/office/drawing/2014/main" id="{6A4F36FD-45ED-DBCE-3D4D-08E898ABB979}"/>
              </a:ext>
            </a:extLst>
          </p:cNvPr>
          <p:cNvSpPr/>
          <p:nvPr/>
        </p:nvSpPr>
        <p:spPr>
          <a:xfrm>
            <a:off x="7384750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303">
            <a:extLst>
              <a:ext uri="{FF2B5EF4-FFF2-40B4-BE49-F238E27FC236}">
                <a16:creationId xmlns:a16="http://schemas.microsoft.com/office/drawing/2014/main" id="{FD0BF2FB-25AF-543B-51BF-58E9A41623EC}"/>
              </a:ext>
            </a:extLst>
          </p:cNvPr>
          <p:cNvSpPr/>
          <p:nvPr/>
        </p:nvSpPr>
        <p:spPr>
          <a:xfrm>
            <a:off x="7945939" y="3911699"/>
            <a:ext cx="566916" cy="5669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304">
            <a:extLst>
              <a:ext uri="{FF2B5EF4-FFF2-40B4-BE49-F238E27FC236}">
                <a16:creationId xmlns:a16="http://schemas.microsoft.com/office/drawing/2014/main" id="{E8F0C439-B56A-2171-4366-BCDAE768064A}"/>
              </a:ext>
            </a:extLst>
          </p:cNvPr>
          <p:cNvSpPr/>
          <p:nvPr/>
        </p:nvSpPr>
        <p:spPr>
          <a:xfrm>
            <a:off x="6817548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305">
            <a:extLst>
              <a:ext uri="{FF2B5EF4-FFF2-40B4-BE49-F238E27FC236}">
                <a16:creationId xmlns:a16="http://schemas.microsoft.com/office/drawing/2014/main" id="{411341DC-2A59-90C6-B826-2CD2F3BFE0FB}"/>
              </a:ext>
            </a:extLst>
          </p:cNvPr>
          <p:cNvSpPr/>
          <p:nvPr/>
        </p:nvSpPr>
        <p:spPr>
          <a:xfrm>
            <a:off x="7384750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306">
            <a:extLst>
              <a:ext uri="{FF2B5EF4-FFF2-40B4-BE49-F238E27FC236}">
                <a16:creationId xmlns:a16="http://schemas.microsoft.com/office/drawing/2014/main" id="{28F643C5-36B6-8678-3121-C45728D62EB8}"/>
              </a:ext>
            </a:extLst>
          </p:cNvPr>
          <p:cNvSpPr/>
          <p:nvPr/>
        </p:nvSpPr>
        <p:spPr>
          <a:xfrm>
            <a:off x="7945939" y="2797280"/>
            <a:ext cx="566916" cy="5669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307">
            <a:extLst>
              <a:ext uri="{FF2B5EF4-FFF2-40B4-BE49-F238E27FC236}">
                <a16:creationId xmlns:a16="http://schemas.microsoft.com/office/drawing/2014/main" id="{FF9901A0-AB1D-AA7F-C1F5-3415776EAFD3}"/>
              </a:ext>
            </a:extLst>
          </p:cNvPr>
          <p:cNvSpPr/>
          <p:nvPr/>
        </p:nvSpPr>
        <p:spPr>
          <a:xfrm>
            <a:off x="6817548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308">
            <a:extLst>
              <a:ext uri="{FF2B5EF4-FFF2-40B4-BE49-F238E27FC236}">
                <a16:creationId xmlns:a16="http://schemas.microsoft.com/office/drawing/2014/main" id="{21FA53E7-F448-0466-C51C-91861835A403}"/>
              </a:ext>
            </a:extLst>
          </p:cNvPr>
          <p:cNvSpPr/>
          <p:nvPr/>
        </p:nvSpPr>
        <p:spPr>
          <a:xfrm>
            <a:off x="7384750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309">
            <a:extLst>
              <a:ext uri="{FF2B5EF4-FFF2-40B4-BE49-F238E27FC236}">
                <a16:creationId xmlns:a16="http://schemas.microsoft.com/office/drawing/2014/main" id="{90481BD0-280C-70F7-DD32-BB0AB3CBFD51}"/>
              </a:ext>
            </a:extLst>
          </p:cNvPr>
          <p:cNvSpPr/>
          <p:nvPr/>
        </p:nvSpPr>
        <p:spPr>
          <a:xfrm>
            <a:off x="7945939" y="2234087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310">
            <a:extLst>
              <a:ext uri="{FF2B5EF4-FFF2-40B4-BE49-F238E27FC236}">
                <a16:creationId xmlns:a16="http://schemas.microsoft.com/office/drawing/2014/main" id="{E5CE03FE-F4B9-A8A7-F0F6-78667A6DF209}"/>
              </a:ext>
            </a:extLst>
          </p:cNvPr>
          <p:cNvSpPr/>
          <p:nvPr/>
        </p:nvSpPr>
        <p:spPr>
          <a:xfrm>
            <a:off x="6817548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311">
            <a:extLst>
              <a:ext uri="{FF2B5EF4-FFF2-40B4-BE49-F238E27FC236}">
                <a16:creationId xmlns:a16="http://schemas.microsoft.com/office/drawing/2014/main" id="{8C876F5F-7B0D-B94C-1839-395E2B589F8E}"/>
              </a:ext>
            </a:extLst>
          </p:cNvPr>
          <p:cNvSpPr/>
          <p:nvPr/>
        </p:nvSpPr>
        <p:spPr>
          <a:xfrm>
            <a:off x="7384750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312">
            <a:extLst>
              <a:ext uri="{FF2B5EF4-FFF2-40B4-BE49-F238E27FC236}">
                <a16:creationId xmlns:a16="http://schemas.microsoft.com/office/drawing/2014/main" id="{406A0D26-FD1C-C206-CCB9-93D0EC2AE19A}"/>
              </a:ext>
            </a:extLst>
          </p:cNvPr>
          <p:cNvSpPr/>
          <p:nvPr/>
        </p:nvSpPr>
        <p:spPr>
          <a:xfrm>
            <a:off x="7945939" y="1668889"/>
            <a:ext cx="566916" cy="56691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9" name="그룹 326">
            <a:extLst>
              <a:ext uri="{FF2B5EF4-FFF2-40B4-BE49-F238E27FC236}">
                <a16:creationId xmlns:a16="http://schemas.microsoft.com/office/drawing/2014/main" id="{0EB6BD64-7159-8E65-8014-1D0253BCAE97}"/>
              </a:ext>
            </a:extLst>
          </p:cNvPr>
          <p:cNvGrpSpPr/>
          <p:nvPr/>
        </p:nvGrpSpPr>
        <p:grpSpPr>
          <a:xfrm>
            <a:off x="6655821" y="2667408"/>
            <a:ext cx="294536" cy="227390"/>
            <a:chOff x="1215360" y="3384000"/>
            <a:chExt cx="326880" cy="252360"/>
          </a:xfrm>
        </p:grpSpPr>
        <p:sp>
          <p:nvSpPr>
            <p:cNvPr id="392" name="타원 327">
              <a:extLst>
                <a:ext uri="{FF2B5EF4-FFF2-40B4-BE49-F238E27FC236}">
                  <a16:creationId xmlns:a16="http://schemas.microsoft.com/office/drawing/2014/main" id="{96341193-B5F7-0AF9-1A9B-72425922E66D}"/>
                </a:ext>
              </a:extLst>
            </p:cNvPr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8">
              <a:extLst>
                <a:ext uri="{FF2B5EF4-FFF2-40B4-BE49-F238E27FC236}">
                  <a16:creationId xmlns:a16="http://schemas.microsoft.com/office/drawing/2014/main" id="{AE0051CE-3628-5294-2AA9-DEE8D3AE9C4F}"/>
                </a:ext>
              </a:extLst>
            </p:cNvPr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50" name="그룹 330">
            <a:extLst>
              <a:ext uri="{FF2B5EF4-FFF2-40B4-BE49-F238E27FC236}">
                <a16:creationId xmlns:a16="http://schemas.microsoft.com/office/drawing/2014/main" id="{C31DF893-5F6D-501B-5087-A6BE40C87315}"/>
              </a:ext>
            </a:extLst>
          </p:cNvPr>
          <p:cNvGrpSpPr/>
          <p:nvPr/>
        </p:nvGrpSpPr>
        <p:grpSpPr>
          <a:xfrm>
            <a:off x="6655821" y="2069284"/>
            <a:ext cx="294536" cy="227390"/>
            <a:chOff x="1215360" y="2631960"/>
            <a:chExt cx="326880" cy="252360"/>
          </a:xfrm>
        </p:grpSpPr>
        <p:sp>
          <p:nvSpPr>
            <p:cNvPr id="390" name="타원 331">
              <a:extLst>
                <a:ext uri="{FF2B5EF4-FFF2-40B4-BE49-F238E27FC236}">
                  <a16:creationId xmlns:a16="http://schemas.microsoft.com/office/drawing/2014/main" id="{736D1ED2-372B-BD84-9FCC-7A09D3AD3BA5}"/>
                </a:ext>
              </a:extLst>
            </p:cNvPr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TextBox 332">
              <a:extLst>
                <a:ext uri="{FF2B5EF4-FFF2-40B4-BE49-F238E27FC236}">
                  <a16:creationId xmlns:a16="http://schemas.microsoft.com/office/drawing/2014/main" id="{DFEFCE39-3941-B9B7-31EE-C0CFE5B87B85}"/>
                </a:ext>
              </a:extLst>
            </p:cNvPr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51" name="그룹 334">
            <a:extLst>
              <a:ext uri="{FF2B5EF4-FFF2-40B4-BE49-F238E27FC236}">
                <a16:creationId xmlns:a16="http://schemas.microsoft.com/office/drawing/2014/main" id="{8704ACAD-96CB-02DD-DB45-0F006403F378}"/>
              </a:ext>
            </a:extLst>
          </p:cNvPr>
          <p:cNvGrpSpPr/>
          <p:nvPr/>
        </p:nvGrpSpPr>
        <p:grpSpPr>
          <a:xfrm>
            <a:off x="6655821" y="1520712"/>
            <a:ext cx="294536" cy="227066"/>
            <a:chOff x="1215360" y="1942200"/>
            <a:chExt cx="326880" cy="252000"/>
          </a:xfrm>
        </p:grpSpPr>
        <p:sp>
          <p:nvSpPr>
            <p:cNvPr id="388" name="타원 335">
              <a:extLst>
                <a:ext uri="{FF2B5EF4-FFF2-40B4-BE49-F238E27FC236}">
                  <a16:creationId xmlns:a16="http://schemas.microsoft.com/office/drawing/2014/main" id="{947EF4A9-D2CA-3A32-B482-756BF5746C2D}"/>
                </a:ext>
              </a:extLst>
            </p:cNvPr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TextBox 336">
              <a:extLst>
                <a:ext uri="{FF2B5EF4-FFF2-40B4-BE49-F238E27FC236}">
                  <a16:creationId xmlns:a16="http://schemas.microsoft.com/office/drawing/2014/main" id="{807A6637-CB9E-20AF-8AA2-1F3412E74B00}"/>
                </a:ext>
              </a:extLst>
            </p:cNvPr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352" name="직사각형 337">
            <a:extLst>
              <a:ext uri="{FF2B5EF4-FFF2-40B4-BE49-F238E27FC236}">
                <a16:creationId xmlns:a16="http://schemas.microsoft.com/office/drawing/2014/main" id="{467320AC-8AB0-852F-EBE2-44B3CC0EA82B}"/>
              </a:ext>
            </a:extLst>
          </p:cNvPr>
          <p:cNvSpPr/>
          <p:nvPr/>
        </p:nvSpPr>
        <p:spPr>
          <a:xfrm>
            <a:off x="7516744" y="1661731"/>
            <a:ext cx="283171" cy="283171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3" name="그룹 339">
            <a:extLst>
              <a:ext uri="{FF2B5EF4-FFF2-40B4-BE49-F238E27FC236}">
                <a16:creationId xmlns:a16="http://schemas.microsoft.com/office/drawing/2014/main" id="{F9831189-8484-D9F5-4B0B-AD1445377F84}"/>
              </a:ext>
            </a:extLst>
          </p:cNvPr>
          <p:cNvGrpSpPr/>
          <p:nvPr/>
        </p:nvGrpSpPr>
        <p:grpSpPr>
          <a:xfrm>
            <a:off x="7347310" y="1520712"/>
            <a:ext cx="294536" cy="227066"/>
            <a:chOff x="2128680" y="1942200"/>
            <a:chExt cx="326880" cy="252000"/>
          </a:xfrm>
        </p:grpSpPr>
        <p:sp>
          <p:nvSpPr>
            <p:cNvPr id="386" name="타원 340">
              <a:extLst>
                <a:ext uri="{FF2B5EF4-FFF2-40B4-BE49-F238E27FC236}">
                  <a16:creationId xmlns:a16="http://schemas.microsoft.com/office/drawing/2014/main" id="{90E773EB-195B-46CC-B90B-4DF0B68CB729}"/>
                </a:ext>
              </a:extLst>
            </p:cNvPr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TextBox 341">
              <a:extLst>
                <a:ext uri="{FF2B5EF4-FFF2-40B4-BE49-F238E27FC236}">
                  <a16:creationId xmlns:a16="http://schemas.microsoft.com/office/drawing/2014/main" id="{074701B1-D1B3-DC4B-2D5D-3A4AE6784BBA}"/>
                </a:ext>
              </a:extLst>
            </p:cNvPr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354" name="직사각형 259">
            <a:extLst>
              <a:ext uri="{FF2B5EF4-FFF2-40B4-BE49-F238E27FC236}">
                <a16:creationId xmlns:a16="http://schemas.microsoft.com/office/drawing/2014/main" id="{8EE2C057-AD59-35EE-EA6E-FE352CE14853}"/>
              </a:ext>
            </a:extLst>
          </p:cNvPr>
          <p:cNvSpPr/>
          <p:nvPr/>
        </p:nvSpPr>
        <p:spPr>
          <a:xfrm>
            <a:off x="6817548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60">
            <a:extLst>
              <a:ext uri="{FF2B5EF4-FFF2-40B4-BE49-F238E27FC236}">
                <a16:creationId xmlns:a16="http://schemas.microsoft.com/office/drawing/2014/main" id="{9F165B6B-F3BC-11C6-F47F-FE2DBA4C0A64}"/>
              </a:ext>
            </a:extLst>
          </p:cNvPr>
          <p:cNvSpPr/>
          <p:nvPr/>
        </p:nvSpPr>
        <p:spPr>
          <a:xfrm>
            <a:off x="7101292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61">
            <a:extLst>
              <a:ext uri="{FF2B5EF4-FFF2-40B4-BE49-F238E27FC236}">
                <a16:creationId xmlns:a16="http://schemas.microsoft.com/office/drawing/2014/main" id="{905B3FB0-2079-B757-3297-6338666596DE}"/>
              </a:ext>
            </a:extLst>
          </p:cNvPr>
          <p:cNvSpPr/>
          <p:nvPr/>
        </p:nvSpPr>
        <p:spPr>
          <a:xfrm>
            <a:off x="7378737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62">
            <a:extLst>
              <a:ext uri="{FF2B5EF4-FFF2-40B4-BE49-F238E27FC236}">
                <a16:creationId xmlns:a16="http://schemas.microsoft.com/office/drawing/2014/main" id="{B2D5CBF9-7113-1732-2F17-71F17C4DC93B}"/>
              </a:ext>
            </a:extLst>
          </p:cNvPr>
          <p:cNvSpPr/>
          <p:nvPr/>
        </p:nvSpPr>
        <p:spPr>
          <a:xfrm>
            <a:off x="7662481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63">
            <a:extLst>
              <a:ext uri="{FF2B5EF4-FFF2-40B4-BE49-F238E27FC236}">
                <a16:creationId xmlns:a16="http://schemas.microsoft.com/office/drawing/2014/main" id="{97DD4A9C-0EE0-5788-420B-FAEB2CDB4632}"/>
              </a:ext>
            </a:extLst>
          </p:cNvPr>
          <p:cNvSpPr/>
          <p:nvPr/>
        </p:nvSpPr>
        <p:spPr>
          <a:xfrm>
            <a:off x="6817548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64">
            <a:extLst>
              <a:ext uri="{FF2B5EF4-FFF2-40B4-BE49-F238E27FC236}">
                <a16:creationId xmlns:a16="http://schemas.microsoft.com/office/drawing/2014/main" id="{CB314C7A-3FD0-EB19-0754-B8DB27DF1963}"/>
              </a:ext>
            </a:extLst>
          </p:cNvPr>
          <p:cNvSpPr/>
          <p:nvPr/>
        </p:nvSpPr>
        <p:spPr>
          <a:xfrm>
            <a:off x="7101292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65">
            <a:extLst>
              <a:ext uri="{FF2B5EF4-FFF2-40B4-BE49-F238E27FC236}">
                <a16:creationId xmlns:a16="http://schemas.microsoft.com/office/drawing/2014/main" id="{A59AC921-C22D-17F7-CA18-63E9A0461A5D}"/>
              </a:ext>
            </a:extLst>
          </p:cNvPr>
          <p:cNvSpPr/>
          <p:nvPr/>
        </p:nvSpPr>
        <p:spPr>
          <a:xfrm>
            <a:off x="7378737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66">
            <a:extLst>
              <a:ext uri="{FF2B5EF4-FFF2-40B4-BE49-F238E27FC236}">
                <a16:creationId xmlns:a16="http://schemas.microsoft.com/office/drawing/2014/main" id="{4FDB6797-406F-D759-9BC0-68EF4CAC9585}"/>
              </a:ext>
            </a:extLst>
          </p:cNvPr>
          <p:cNvSpPr/>
          <p:nvPr/>
        </p:nvSpPr>
        <p:spPr>
          <a:xfrm>
            <a:off x="7662481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67">
            <a:extLst>
              <a:ext uri="{FF2B5EF4-FFF2-40B4-BE49-F238E27FC236}">
                <a16:creationId xmlns:a16="http://schemas.microsoft.com/office/drawing/2014/main" id="{6DA60BB0-CA97-02FB-2E0D-ECAA1B043220}"/>
              </a:ext>
            </a:extLst>
          </p:cNvPr>
          <p:cNvSpPr/>
          <p:nvPr/>
        </p:nvSpPr>
        <p:spPr>
          <a:xfrm>
            <a:off x="7939926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68">
            <a:extLst>
              <a:ext uri="{FF2B5EF4-FFF2-40B4-BE49-F238E27FC236}">
                <a16:creationId xmlns:a16="http://schemas.microsoft.com/office/drawing/2014/main" id="{45611CFF-1B29-B5BF-5799-9A586BBF4871}"/>
              </a:ext>
            </a:extLst>
          </p:cNvPr>
          <p:cNvSpPr/>
          <p:nvPr/>
        </p:nvSpPr>
        <p:spPr>
          <a:xfrm>
            <a:off x="8223670" y="5891322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69">
            <a:extLst>
              <a:ext uri="{FF2B5EF4-FFF2-40B4-BE49-F238E27FC236}">
                <a16:creationId xmlns:a16="http://schemas.microsoft.com/office/drawing/2014/main" id="{48E66F5A-98B0-138D-6171-822FF946F8F9}"/>
              </a:ext>
            </a:extLst>
          </p:cNvPr>
          <p:cNvSpPr/>
          <p:nvPr/>
        </p:nvSpPr>
        <p:spPr>
          <a:xfrm>
            <a:off x="7939926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70">
            <a:extLst>
              <a:ext uri="{FF2B5EF4-FFF2-40B4-BE49-F238E27FC236}">
                <a16:creationId xmlns:a16="http://schemas.microsoft.com/office/drawing/2014/main" id="{5D7AA760-C0F6-3716-20E8-8251F39D84B2}"/>
              </a:ext>
            </a:extLst>
          </p:cNvPr>
          <p:cNvSpPr/>
          <p:nvPr/>
        </p:nvSpPr>
        <p:spPr>
          <a:xfrm>
            <a:off x="8223670" y="5607578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71">
            <a:extLst>
              <a:ext uri="{FF2B5EF4-FFF2-40B4-BE49-F238E27FC236}">
                <a16:creationId xmlns:a16="http://schemas.microsoft.com/office/drawing/2014/main" id="{0F961E2B-A0F6-4E83-A32D-B425252D1BAE}"/>
              </a:ext>
            </a:extLst>
          </p:cNvPr>
          <p:cNvSpPr/>
          <p:nvPr/>
        </p:nvSpPr>
        <p:spPr>
          <a:xfrm>
            <a:off x="6817548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72">
            <a:extLst>
              <a:ext uri="{FF2B5EF4-FFF2-40B4-BE49-F238E27FC236}">
                <a16:creationId xmlns:a16="http://schemas.microsoft.com/office/drawing/2014/main" id="{D0D4F61A-5B0B-A67C-5DD6-1ACFA4F25C11}"/>
              </a:ext>
            </a:extLst>
          </p:cNvPr>
          <p:cNvSpPr/>
          <p:nvPr/>
        </p:nvSpPr>
        <p:spPr>
          <a:xfrm>
            <a:off x="7101292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73">
            <a:extLst>
              <a:ext uri="{FF2B5EF4-FFF2-40B4-BE49-F238E27FC236}">
                <a16:creationId xmlns:a16="http://schemas.microsoft.com/office/drawing/2014/main" id="{F4B99049-7151-3045-FBC0-90574A68BF98}"/>
              </a:ext>
            </a:extLst>
          </p:cNvPr>
          <p:cNvSpPr/>
          <p:nvPr/>
        </p:nvSpPr>
        <p:spPr>
          <a:xfrm>
            <a:off x="7378737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74">
            <a:extLst>
              <a:ext uri="{FF2B5EF4-FFF2-40B4-BE49-F238E27FC236}">
                <a16:creationId xmlns:a16="http://schemas.microsoft.com/office/drawing/2014/main" id="{A1FE525F-3FB9-1319-F069-47E8F79E5C90}"/>
              </a:ext>
            </a:extLst>
          </p:cNvPr>
          <p:cNvSpPr/>
          <p:nvPr/>
        </p:nvSpPr>
        <p:spPr>
          <a:xfrm>
            <a:off x="7662481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76">
            <a:extLst>
              <a:ext uri="{FF2B5EF4-FFF2-40B4-BE49-F238E27FC236}">
                <a16:creationId xmlns:a16="http://schemas.microsoft.com/office/drawing/2014/main" id="{9548F49A-8F3C-77A0-573F-28D279FCBD53}"/>
              </a:ext>
            </a:extLst>
          </p:cNvPr>
          <p:cNvSpPr/>
          <p:nvPr/>
        </p:nvSpPr>
        <p:spPr>
          <a:xfrm>
            <a:off x="7939926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77">
            <a:extLst>
              <a:ext uri="{FF2B5EF4-FFF2-40B4-BE49-F238E27FC236}">
                <a16:creationId xmlns:a16="http://schemas.microsoft.com/office/drawing/2014/main" id="{D922645E-E866-9A89-8E84-0C827325A9C0}"/>
              </a:ext>
            </a:extLst>
          </p:cNvPr>
          <p:cNvSpPr/>
          <p:nvPr/>
        </p:nvSpPr>
        <p:spPr>
          <a:xfrm>
            <a:off x="8223670" y="5323834"/>
            <a:ext cx="283171" cy="2831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304">
            <a:extLst>
              <a:ext uri="{FF2B5EF4-FFF2-40B4-BE49-F238E27FC236}">
                <a16:creationId xmlns:a16="http://schemas.microsoft.com/office/drawing/2014/main" id="{A76691EF-45E9-5912-0BDB-5EEC62D8B536}"/>
              </a:ext>
            </a:extLst>
          </p:cNvPr>
          <p:cNvSpPr/>
          <p:nvPr/>
        </p:nvSpPr>
        <p:spPr>
          <a:xfrm>
            <a:off x="6817548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305">
            <a:extLst>
              <a:ext uri="{FF2B5EF4-FFF2-40B4-BE49-F238E27FC236}">
                <a16:creationId xmlns:a16="http://schemas.microsoft.com/office/drawing/2014/main" id="{AD4AB2C0-B3F3-38FA-17EC-EDD5CAD464DB}"/>
              </a:ext>
            </a:extLst>
          </p:cNvPr>
          <p:cNvSpPr/>
          <p:nvPr/>
        </p:nvSpPr>
        <p:spPr>
          <a:xfrm>
            <a:off x="7384750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306">
            <a:extLst>
              <a:ext uri="{FF2B5EF4-FFF2-40B4-BE49-F238E27FC236}">
                <a16:creationId xmlns:a16="http://schemas.microsoft.com/office/drawing/2014/main" id="{9023810B-34E6-6204-24A8-D17C81150338}"/>
              </a:ext>
            </a:extLst>
          </p:cNvPr>
          <p:cNvSpPr/>
          <p:nvPr/>
        </p:nvSpPr>
        <p:spPr>
          <a:xfrm>
            <a:off x="7945939" y="3353269"/>
            <a:ext cx="566916" cy="566915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5" name="그룹 323">
            <a:extLst>
              <a:ext uri="{FF2B5EF4-FFF2-40B4-BE49-F238E27FC236}">
                <a16:creationId xmlns:a16="http://schemas.microsoft.com/office/drawing/2014/main" id="{5B08B895-82E0-9DC5-1BEE-622A3467883C}"/>
              </a:ext>
            </a:extLst>
          </p:cNvPr>
          <p:cNvGrpSpPr/>
          <p:nvPr/>
        </p:nvGrpSpPr>
        <p:grpSpPr>
          <a:xfrm>
            <a:off x="6655821" y="3805039"/>
            <a:ext cx="294536" cy="227066"/>
            <a:chOff x="1215360" y="4115880"/>
            <a:chExt cx="326880" cy="252000"/>
          </a:xfrm>
        </p:grpSpPr>
        <p:sp>
          <p:nvSpPr>
            <p:cNvPr id="384" name="타원 324">
              <a:extLst>
                <a:ext uri="{FF2B5EF4-FFF2-40B4-BE49-F238E27FC236}">
                  <a16:creationId xmlns:a16="http://schemas.microsoft.com/office/drawing/2014/main" id="{FB5E4BE1-B14F-133B-FBCD-2F69BC39D6C7}"/>
                </a:ext>
              </a:extLst>
            </p:cNvPr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TextBox 325">
              <a:extLst>
                <a:ext uri="{FF2B5EF4-FFF2-40B4-BE49-F238E27FC236}">
                  <a16:creationId xmlns:a16="http://schemas.microsoft.com/office/drawing/2014/main" id="{A475DC5B-132B-E27E-9CD8-C27FD3E017C5}"/>
                </a:ext>
              </a:extLst>
            </p:cNvPr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76" name="그룹 323">
            <a:extLst>
              <a:ext uri="{FF2B5EF4-FFF2-40B4-BE49-F238E27FC236}">
                <a16:creationId xmlns:a16="http://schemas.microsoft.com/office/drawing/2014/main" id="{44C3B2D2-BADD-671B-BAEC-13999B288969}"/>
              </a:ext>
            </a:extLst>
          </p:cNvPr>
          <p:cNvGrpSpPr/>
          <p:nvPr/>
        </p:nvGrpSpPr>
        <p:grpSpPr>
          <a:xfrm>
            <a:off x="6655821" y="3248769"/>
            <a:ext cx="294536" cy="227066"/>
            <a:chOff x="1215360" y="4115880"/>
            <a:chExt cx="326880" cy="252000"/>
          </a:xfrm>
        </p:grpSpPr>
        <p:sp>
          <p:nvSpPr>
            <p:cNvPr id="382" name="타원 324">
              <a:extLst>
                <a:ext uri="{FF2B5EF4-FFF2-40B4-BE49-F238E27FC236}">
                  <a16:creationId xmlns:a16="http://schemas.microsoft.com/office/drawing/2014/main" id="{97A63156-CCCE-DEB5-09A3-0B57099E1727}"/>
                </a:ext>
              </a:extLst>
            </p:cNvPr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TextBox 325">
              <a:extLst>
                <a:ext uri="{FF2B5EF4-FFF2-40B4-BE49-F238E27FC236}">
                  <a16:creationId xmlns:a16="http://schemas.microsoft.com/office/drawing/2014/main" id="{315A50FA-064F-7EFD-7CBF-308B1FF88B60}"/>
                </a:ext>
              </a:extLst>
            </p:cNvPr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0A20820F-9DEE-A8E7-C093-861B2C0951B0}"/>
              </a:ext>
            </a:extLst>
          </p:cNvPr>
          <p:cNvGrpSpPr/>
          <p:nvPr/>
        </p:nvGrpSpPr>
        <p:grpSpPr>
          <a:xfrm>
            <a:off x="7271939" y="5993230"/>
            <a:ext cx="674000" cy="689461"/>
            <a:chOff x="2582445" y="4584781"/>
            <a:chExt cx="674000" cy="689461"/>
          </a:xfrm>
        </p:grpSpPr>
        <p:sp>
          <p:nvSpPr>
            <p:cNvPr id="379" name="직사각형 296">
              <a:extLst>
                <a:ext uri="{FF2B5EF4-FFF2-40B4-BE49-F238E27FC236}">
                  <a16:creationId xmlns:a16="http://schemas.microsoft.com/office/drawing/2014/main" id="{6B87DA0C-0162-1130-9D73-181C2E47C32B}"/>
                </a:ext>
              </a:extLst>
            </p:cNvPr>
            <p:cNvSpPr/>
            <p:nvPr/>
          </p:nvSpPr>
          <p:spPr>
            <a:xfrm>
              <a:off x="2678363" y="4775757"/>
              <a:ext cx="578082" cy="526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타원 297">
              <a:extLst>
                <a:ext uri="{FF2B5EF4-FFF2-40B4-BE49-F238E27FC236}">
                  <a16:creationId xmlns:a16="http://schemas.microsoft.com/office/drawing/2014/main" id="{7A092962-C5D5-67C3-AE4A-513C3F2F528C}"/>
                </a:ext>
              </a:extLst>
            </p:cNvPr>
            <p:cNvSpPr/>
            <p:nvPr/>
          </p:nvSpPr>
          <p:spPr>
            <a:xfrm>
              <a:off x="2582445" y="4584781"/>
              <a:ext cx="197275" cy="1972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381" name="직선 화살표 연결선 298">
              <a:extLst>
                <a:ext uri="{FF2B5EF4-FFF2-40B4-BE49-F238E27FC236}">
                  <a16:creationId xmlns:a16="http://schemas.microsoft.com/office/drawing/2014/main" id="{8DAB931C-CA81-029C-A3F1-9C42E3CF1728}"/>
                </a:ext>
              </a:extLst>
            </p:cNvPr>
            <p:cNvSpPr/>
            <p:nvPr/>
          </p:nvSpPr>
          <p:spPr>
            <a:xfrm flipV="1">
              <a:off x="2973560" y="4919204"/>
              <a:ext cx="286" cy="35503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1DD852EC-B05E-A983-E884-5741FD1E9267}"/>
              </a:ext>
            </a:extLst>
          </p:cNvPr>
          <p:cNvCxnSpPr>
            <a:cxnSpLocks/>
          </p:cNvCxnSpPr>
          <p:nvPr/>
        </p:nvCxnSpPr>
        <p:spPr>
          <a:xfrm flipV="1">
            <a:off x="7661908" y="317420"/>
            <a:ext cx="0" cy="347221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1553</Words>
  <Application>Microsoft Office PowerPoint</Application>
  <PresentationFormat>와이드스크린</PresentationFormat>
  <Paragraphs>609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139</cp:revision>
  <dcterms:created xsi:type="dcterms:W3CDTF">2022-04-14T06:34:29Z</dcterms:created>
  <dcterms:modified xsi:type="dcterms:W3CDTF">2022-06-13T06:25:31Z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