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  <p:sldId id="278" r:id="rId20"/>
    <p:sldId id="279" r:id="rId21"/>
    <p:sldId id="281" r:id="rId22"/>
    <p:sldId id="280" r:id="rId23"/>
    <p:sldId id="282" r:id="rId24"/>
    <p:sldId id="285" r:id="rId25"/>
    <p:sldId id="286" r:id="rId26"/>
    <p:sldId id="288" r:id="rId27"/>
    <p:sldId id="287" r:id="rId28"/>
    <p:sldId id="289" r:id="rId2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6FF"/>
    <a:srgbClr val="CCFFFF"/>
    <a:srgbClr val="FFFFCC"/>
    <a:srgbClr val="FF9900"/>
    <a:srgbClr val="33CCCC"/>
    <a:srgbClr val="9966FF"/>
    <a:srgbClr val="CC66FF"/>
    <a:srgbClr val="FF7C80"/>
    <a:srgbClr val="0022B0"/>
    <a:srgbClr val="33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24g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3801005" y="385335"/>
            <a:ext cx="2601438" cy="611762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384425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409753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434511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4598399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384425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409753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434511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4598399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845984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509926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845984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509926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384425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409753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434511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4598399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384425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409753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434511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4598399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845984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509926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845984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509926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384425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409753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434511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4598399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845984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509926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384425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409753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434511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4598399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384425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409753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434511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4598399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845984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509926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845984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509926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384425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409753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434511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4598399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845984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509926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34684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60012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34684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60012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34684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60012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34684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60012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34684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60012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34684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60012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34684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60012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34684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60012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84874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10202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84874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10202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84874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10202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84874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10202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84874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10202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84874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10202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84874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10202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84874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10202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384425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409753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434511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4598399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845984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509926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384425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409753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434511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4598399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845984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509926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34684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60012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34684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60012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84874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10202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84874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10202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3843996" y="4178542"/>
            <a:ext cx="2511054" cy="259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5098227" y="3680567"/>
            <a:ext cx="3627" cy="1012864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971588" y="4048056"/>
            <a:ext cx="252762" cy="252762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5042806" y="3887750"/>
            <a:ext cx="351692" cy="151502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785898" y="4281098"/>
            <a:ext cx="351692" cy="151243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384425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409753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434511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4598399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845984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509926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384425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409753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434511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4598399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845984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509926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34684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60012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34684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60012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84874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10202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84874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10202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384425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409753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434511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4598399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845984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509926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34684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60012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84874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10202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384425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409753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434511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4598399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845984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509926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34684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60012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84874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10202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384425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409753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434511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4598399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845984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509926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34684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60012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84874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10202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99"/>
          <p:cNvSpPr/>
          <p:nvPr/>
        </p:nvSpPr>
        <p:spPr>
          <a:xfrm>
            <a:off x="4851420" y="385335"/>
            <a:ext cx="500347" cy="42991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5104702" y="84920"/>
            <a:ext cx="259" cy="2121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45">
            <a:extLst>
              <a:ext uri="{FF2B5EF4-FFF2-40B4-BE49-F238E27FC236}">
                <a16:creationId xmlns:a16="http://schemas.microsoft.com/office/drawing/2014/main" id="{00AFB074-6E95-6277-8A44-4F71AC687528}"/>
              </a:ext>
            </a:extLst>
          </p:cNvPr>
          <p:cNvSpPr/>
          <p:nvPr/>
        </p:nvSpPr>
        <p:spPr>
          <a:xfrm>
            <a:off x="384425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46">
            <a:extLst>
              <a:ext uri="{FF2B5EF4-FFF2-40B4-BE49-F238E27FC236}">
                <a16:creationId xmlns:a16="http://schemas.microsoft.com/office/drawing/2014/main" id="{53FFB424-488D-BFB3-4F0D-13C7B5608E34}"/>
              </a:ext>
            </a:extLst>
          </p:cNvPr>
          <p:cNvSpPr/>
          <p:nvPr/>
        </p:nvSpPr>
        <p:spPr>
          <a:xfrm>
            <a:off x="409753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47">
            <a:extLst>
              <a:ext uri="{FF2B5EF4-FFF2-40B4-BE49-F238E27FC236}">
                <a16:creationId xmlns:a16="http://schemas.microsoft.com/office/drawing/2014/main" id="{86E25551-9DB1-3D4D-726D-4F41E7F07C36}"/>
              </a:ext>
            </a:extLst>
          </p:cNvPr>
          <p:cNvSpPr/>
          <p:nvPr/>
        </p:nvSpPr>
        <p:spPr>
          <a:xfrm>
            <a:off x="434511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50">
            <a:extLst>
              <a:ext uri="{FF2B5EF4-FFF2-40B4-BE49-F238E27FC236}">
                <a16:creationId xmlns:a16="http://schemas.microsoft.com/office/drawing/2014/main" id="{E3B2BF1C-9407-ADF9-5F9D-50E404EAFF64}"/>
              </a:ext>
            </a:extLst>
          </p:cNvPr>
          <p:cNvSpPr/>
          <p:nvPr/>
        </p:nvSpPr>
        <p:spPr>
          <a:xfrm>
            <a:off x="4598399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55">
            <a:extLst>
              <a:ext uri="{FF2B5EF4-FFF2-40B4-BE49-F238E27FC236}">
                <a16:creationId xmlns:a16="http://schemas.microsoft.com/office/drawing/2014/main" id="{3CBACD36-FD41-5494-8ED3-FC9AAC299B3F}"/>
              </a:ext>
            </a:extLst>
          </p:cNvPr>
          <p:cNvSpPr/>
          <p:nvPr/>
        </p:nvSpPr>
        <p:spPr>
          <a:xfrm>
            <a:off x="4845984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60">
            <a:extLst>
              <a:ext uri="{FF2B5EF4-FFF2-40B4-BE49-F238E27FC236}">
                <a16:creationId xmlns:a16="http://schemas.microsoft.com/office/drawing/2014/main" id="{24E419D5-E482-7F20-01D5-24F5C8EF0E4D}"/>
              </a:ext>
            </a:extLst>
          </p:cNvPr>
          <p:cNvSpPr/>
          <p:nvPr/>
        </p:nvSpPr>
        <p:spPr>
          <a:xfrm>
            <a:off x="509926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93">
            <a:extLst>
              <a:ext uri="{FF2B5EF4-FFF2-40B4-BE49-F238E27FC236}">
                <a16:creationId xmlns:a16="http://schemas.microsoft.com/office/drawing/2014/main" id="{BEEE686F-592A-BA4D-BC96-FE1BAA753F92}"/>
              </a:ext>
            </a:extLst>
          </p:cNvPr>
          <p:cNvSpPr/>
          <p:nvPr/>
        </p:nvSpPr>
        <p:spPr>
          <a:xfrm>
            <a:off x="384425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94">
            <a:extLst>
              <a:ext uri="{FF2B5EF4-FFF2-40B4-BE49-F238E27FC236}">
                <a16:creationId xmlns:a16="http://schemas.microsoft.com/office/drawing/2014/main" id="{82AFA943-5BCF-340F-2620-93DD8C1947BA}"/>
              </a:ext>
            </a:extLst>
          </p:cNvPr>
          <p:cNvSpPr/>
          <p:nvPr/>
        </p:nvSpPr>
        <p:spPr>
          <a:xfrm>
            <a:off x="409753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95">
            <a:extLst>
              <a:ext uri="{FF2B5EF4-FFF2-40B4-BE49-F238E27FC236}">
                <a16:creationId xmlns:a16="http://schemas.microsoft.com/office/drawing/2014/main" id="{FC95D602-F514-0D51-BE41-2DA8A21FE47C}"/>
              </a:ext>
            </a:extLst>
          </p:cNvPr>
          <p:cNvSpPr/>
          <p:nvPr/>
        </p:nvSpPr>
        <p:spPr>
          <a:xfrm>
            <a:off x="434511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96">
            <a:extLst>
              <a:ext uri="{FF2B5EF4-FFF2-40B4-BE49-F238E27FC236}">
                <a16:creationId xmlns:a16="http://schemas.microsoft.com/office/drawing/2014/main" id="{65214F33-2B4F-84DD-1CA4-1A573178DF9C}"/>
              </a:ext>
            </a:extLst>
          </p:cNvPr>
          <p:cNvSpPr/>
          <p:nvPr/>
        </p:nvSpPr>
        <p:spPr>
          <a:xfrm>
            <a:off x="4598399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97">
            <a:extLst>
              <a:ext uri="{FF2B5EF4-FFF2-40B4-BE49-F238E27FC236}">
                <a16:creationId xmlns:a16="http://schemas.microsoft.com/office/drawing/2014/main" id="{3066188C-FEAB-8208-5A21-547ECFFC56DF}"/>
              </a:ext>
            </a:extLst>
          </p:cNvPr>
          <p:cNvSpPr/>
          <p:nvPr/>
        </p:nvSpPr>
        <p:spPr>
          <a:xfrm>
            <a:off x="4845984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8">
            <a:extLst>
              <a:ext uri="{FF2B5EF4-FFF2-40B4-BE49-F238E27FC236}">
                <a16:creationId xmlns:a16="http://schemas.microsoft.com/office/drawing/2014/main" id="{E929F87D-7456-5F37-0739-4B61BC9614A5}"/>
              </a:ext>
            </a:extLst>
          </p:cNvPr>
          <p:cNvSpPr/>
          <p:nvPr/>
        </p:nvSpPr>
        <p:spPr>
          <a:xfrm>
            <a:off x="509926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09">
            <a:extLst>
              <a:ext uri="{FF2B5EF4-FFF2-40B4-BE49-F238E27FC236}">
                <a16:creationId xmlns:a16="http://schemas.microsoft.com/office/drawing/2014/main" id="{05A4B208-E1F0-3152-FDF1-31FB8A6D5D62}"/>
              </a:ext>
            </a:extLst>
          </p:cNvPr>
          <p:cNvSpPr/>
          <p:nvPr/>
        </p:nvSpPr>
        <p:spPr>
          <a:xfrm>
            <a:off x="534684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10">
            <a:extLst>
              <a:ext uri="{FF2B5EF4-FFF2-40B4-BE49-F238E27FC236}">
                <a16:creationId xmlns:a16="http://schemas.microsoft.com/office/drawing/2014/main" id="{01AA644B-C6F8-51E8-5BE4-A560BF29FB11}"/>
              </a:ext>
            </a:extLst>
          </p:cNvPr>
          <p:cNvSpPr/>
          <p:nvPr/>
        </p:nvSpPr>
        <p:spPr>
          <a:xfrm>
            <a:off x="560012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23">
            <a:extLst>
              <a:ext uri="{FF2B5EF4-FFF2-40B4-BE49-F238E27FC236}">
                <a16:creationId xmlns:a16="http://schemas.microsoft.com/office/drawing/2014/main" id="{C70470F1-00E5-7FE9-23F0-AE461473796C}"/>
              </a:ext>
            </a:extLst>
          </p:cNvPr>
          <p:cNvSpPr/>
          <p:nvPr/>
        </p:nvSpPr>
        <p:spPr>
          <a:xfrm>
            <a:off x="534684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24">
            <a:extLst>
              <a:ext uri="{FF2B5EF4-FFF2-40B4-BE49-F238E27FC236}">
                <a16:creationId xmlns:a16="http://schemas.microsoft.com/office/drawing/2014/main" id="{C7298D29-1AC4-EF8C-83E2-1EC3450F1643}"/>
              </a:ext>
            </a:extLst>
          </p:cNvPr>
          <p:cNvSpPr/>
          <p:nvPr/>
        </p:nvSpPr>
        <p:spPr>
          <a:xfrm>
            <a:off x="560012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1">
            <a:extLst>
              <a:ext uri="{FF2B5EF4-FFF2-40B4-BE49-F238E27FC236}">
                <a16:creationId xmlns:a16="http://schemas.microsoft.com/office/drawing/2014/main" id="{C0EEC1C2-CCF1-A5F1-89C9-9E0FB5680F35}"/>
              </a:ext>
            </a:extLst>
          </p:cNvPr>
          <p:cNvSpPr/>
          <p:nvPr/>
        </p:nvSpPr>
        <p:spPr>
          <a:xfrm>
            <a:off x="584874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2">
            <a:extLst>
              <a:ext uri="{FF2B5EF4-FFF2-40B4-BE49-F238E27FC236}">
                <a16:creationId xmlns:a16="http://schemas.microsoft.com/office/drawing/2014/main" id="{A4E8DDAC-52B6-D4BF-771A-46A05175ACE8}"/>
              </a:ext>
            </a:extLst>
          </p:cNvPr>
          <p:cNvSpPr/>
          <p:nvPr/>
        </p:nvSpPr>
        <p:spPr>
          <a:xfrm>
            <a:off x="610202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5">
            <a:extLst>
              <a:ext uri="{FF2B5EF4-FFF2-40B4-BE49-F238E27FC236}">
                <a16:creationId xmlns:a16="http://schemas.microsoft.com/office/drawing/2014/main" id="{AE6C3CDD-0BE6-25E7-D4BE-F86B6F037CBD}"/>
              </a:ext>
            </a:extLst>
          </p:cNvPr>
          <p:cNvSpPr/>
          <p:nvPr/>
        </p:nvSpPr>
        <p:spPr>
          <a:xfrm>
            <a:off x="584874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6">
            <a:extLst>
              <a:ext uri="{FF2B5EF4-FFF2-40B4-BE49-F238E27FC236}">
                <a16:creationId xmlns:a16="http://schemas.microsoft.com/office/drawing/2014/main" id="{86BD1E4C-6742-8BAC-D121-CDEF16A13BE2}"/>
              </a:ext>
            </a:extLst>
          </p:cNvPr>
          <p:cNvSpPr/>
          <p:nvPr/>
        </p:nvSpPr>
        <p:spPr>
          <a:xfrm>
            <a:off x="610202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45">
            <a:extLst>
              <a:ext uri="{FF2B5EF4-FFF2-40B4-BE49-F238E27FC236}">
                <a16:creationId xmlns:a16="http://schemas.microsoft.com/office/drawing/2014/main" id="{5D361AD1-EEE9-8C51-5358-07DB4D652C8B}"/>
              </a:ext>
            </a:extLst>
          </p:cNvPr>
          <p:cNvSpPr/>
          <p:nvPr/>
        </p:nvSpPr>
        <p:spPr>
          <a:xfrm>
            <a:off x="384425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46">
            <a:extLst>
              <a:ext uri="{FF2B5EF4-FFF2-40B4-BE49-F238E27FC236}">
                <a16:creationId xmlns:a16="http://schemas.microsoft.com/office/drawing/2014/main" id="{EEBAA081-5EB7-B3F8-B632-394DDF28F07C}"/>
              </a:ext>
            </a:extLst>
          </p:cNvPr>
          <p:cNvSpPr/>
          <p:nvPr/>
        </p:nvSpPr>
        <p:spPr>
          <a:xfrm>
            <a:off x="409753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47">
            <a:extLst>
              <a:ext uri="{FF2B5EF4-FFF2-40B4-BE49-F238E27FC236}">
                <a16:creationId xmlns:a16="http://schemas.microsoft.com/office/drawing/2014/main" id="{8B098FC1-15D1-DFF9-5996-20D0B6EED390}"/>
              </a:ext>
            </a:extLst>
          </p:cNvPr>
          <p:cNvSpPr/>
          <p:nvPr/>
        </p:nvSpPr>
        <p:spPr>
          <a:xfrm>
            <a:off x="434511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50">
            <a:extLst>
              <a:ext uri="{FF2B5EF4-FFF2-40B4-BE49-F238E27FC236}">
                <a16:creationId xmlns:a16="http://schemas.microsoft.com/office/drawing/2014/main" id="{8D879822-DADB-A0FB-C0FA-F73C53838E2D}"/>
              </a:ext>
            </a:extLst>
          </p:cNvPr>
          <p:cNvSpPr/>
          <p:nvPr/>
        </p:nvSpPr>
        <p:spPr>
          <a:xfrm>
            <a:off x="4598399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55">
            <a:extLst>
              <a:ext uri="{FF2B5EF4-FFF2-40B4-BE49-F238E27FC236}">
                <a16:creationId xmlns:a16="http://schemas.microsoft.com/office/drawing/2014/main" id="{ED55D081-B124-2CBA-B218-CDC07756E407}"/>
              </a:ext>
            </a:extLst>
          </p:cNvPr>
          <p:cNvSpPr/>
          <p:nvPr/>
        </p:nvSpPr>
        <p:spPr>
          <a:xfrm>
            <a:off x="4845984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60">
            <a:extLst>
              <a:ext uri="{FF2B5EF4-FFF2-40B4-BE49-F238E27FC236}">
                <a16:creationId xmlns:a16="http://schemas.microsoft.com/office/drawing/2014/main" id="{78EAFB1F-4357-A4A7-DAA1-E9CCF8962497}"/>
              </a:ext>
            </a:extLst>
          </p:cNvPr>
          <p:cNvSpPr/>
          <p:nvPr/>
        </p:nvSpPr>
        <p:spPr>
          <a:xfrm>
            <a:off x="509926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3">
            <a:extLst>
              <a:ext uri="{FF2B5EF4-FFF2-40B4-BE49-F238E27FC236}">
                <a16:creationId xmlns:a16="http://schemas.microsoft.com/office/drawing/2014/main" id="{11ED26EF-0D8A-4291-C4A2-F33015C780D1}"/>
              </a:ext>
            </a:extLst>
          </p:cNvPr>
          <p:cNvSpPr/>
          <p:nvPr/>
        </p:nvSpPr>
        <p:spPr>
          <a:xfrm>
            <a:off x="384425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94">
            <a:extLst>
              <a:ext uri="{FF2B5EF4-FFF2-40B4-BE49-F238E27FC236}">
                <a16:creationId xmlns:a16="http://schemas.microsoft.com/office/drawing/2014/main" id="{510F403B-CA65-3827-A6F1-F3EC4FF4E301}"/>
              </a:ext>
            </a:extLst>
          </p:cNvPr>
          <p:cNvSpPr/>
          <p:nvPr/>
        </p:nvSpPr>
        <p:spPr>
          <a:xfrm>
            <a:off x="409753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95">
            <a:extLst>
              <a:ext uri="{FF2B5EF4-FFF2-40B4-BE49-F238E27FC236}">
                <a16:creationId xmlns:a16="http://schemas.microsoft.com/office/drawing/2014/main" id="{ACDC331D-CA66-3E03-F92A-B45C1738FCE2}"/>
              </a:ext>
            </a:extLst>
          </p:cNvPr>
          <p:cNvSpPr/>
          <p:nvPr/>
        </p:nvSpPr>
        <p:spPr>
          <a:xfrm>
            <a:off x="434511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96">
            <a:extLst>
              <a:ext uri="{FF2B5EF4-FFF2-40B4-BE49-F238E27FC236}">
                <a16:creationId xmlns:a16="http://schemas.microsoft.com/office/drawing/2014/main" id="{A0EDD68B-9C78-D863-D070-20120215C60D}"/>
              </a:ext>
            </a:extLst>
          </p:cNvPr>
          <p:cNvSpPr/>
          <p:nvPr/>
        </p:nvSpPr>
        <p:spPr>
          <a:xfrm>
            <a:off x="4598399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97">
            <a:extLst>
              <a:ext uri="{FF2B5EF4-FFF2-40B4-BE49-F238E27FC236}">
                <a16:creationId xmlns:a16="http://schemas.microsoft.com/office/drawing/2014/main" id="{25B81567-EEDF-E179-BA80-DA96EB61A5F4}"/>
              </a:ext>
            </a:extLst>
          </p:cNvPr>
          <p:cNvSpPr/>
          <p:nvPr/>
        </p:nvSpPr>
        <p:spPr>
          <a:xfrm>
            <a:off x="4845984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98">
            <a:extLst>
              <a:ext uri="{FF2B5EF4-FFF2-40B4-BE49-F238E27FC236}">
                <a16:creationId xmlns:a16="http://schemas.microsoft.com/office/drawing/2014/main" id="{02DC7799-F220-FBB3-4F70-7D9BE2B9BC51}"/>
              </a:ext>
            </a:extLst>
          </p:cNvPr>
          <p:cNvSpPr/>
          <p:nvPr/>
        </p:nvSpPr>
        <p:spPr>
          <a:xfrm>
            <a:off x="509926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9">
            <a:extLst>
              <a:ext uri="{FF2B5EF4-FFF2-40B4-BE49-F238E27FC236}">
                <a16:creationId xmlns:a16="http://schemas.microsoft.com/office/drawing/2014/main" id="{4ED8D0E5-6BA1-F58D-BA50-7BEABBD2BEEA}"/>
              </a:ext>
            </a:extLst>
          </p:cNvPr>
          <p:cNvSpPr/>
          <p:nvPr/>
        </p:nvSpPr>
        <p:spPr>
          <a:xfrm>
            <a:off x="534684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10">
            <a:extLst>
              <a:ext uri="{FF2B5EF4-FFF2-40B4-BE49-F238E27FC236}">
                <a16:creationId xmlns:a16="http://schemas.microsoft.com/office/drawing/2014/main" id="{95B5836F-69FA-AE53-DB9F-2096B8863820}"/>
              </a:ext>
            </a:extLst>
          </p:cNvPr>
          <p:cNvSpPr/>
          <p:nvPr/>
        </p:nvSpPr>
        <p:spPr>
          <a:xfrm>
            <a:off x="560012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23">
            <a:extLst>
              <a:ext uri="{FF2B5EF4-FFF2-40B4-BE49-F238E27FC236}">
                <a16:creationId xmlns:a16="http://schemas.microsoft.com/office/drawing/2014/main" id="{00087003-BC2D-1F65-A095-9E6CF0DB0BA9}"/>
              </a:ext>
            </a:extLst>
          </p:cNvPr>
          <p:cNvSpPr/>
          <p:nvPr/>
        </p:nvSpPr>
        <p:spPr>
          <a:xfrm>
            <a:off x="534684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24">
            <a:extLst>
              <a:ext uri="{FF2B5EF4-FFF2-40B4-BE49-F238E27FC236}">
                <a16:creationId xmlns:a16="http://schemas.microsoft.com/office/drawing/2014/main" id="{E60AA9A3-B22F-E9D8-0729-88969E4D0528}"/>
              </a:ext>
            </a:extLst>
          </p:cNvPr>
          <p:cNvSpPr/>
          <p:nvPr/>
        </p:nvSpPr>
        <p:spPr>
          <a:xfrm>
            <a:off x="560012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41">
            <a:extLst>
              <a:ext uri="{FF2B5EF4-FFF2-40B4-BE49-F238E27FC236}">
                <a16:creationId xmlns:a16="http://schemas.microsoft.com/office/drawing/2014/main" id="{27170F8A-FB28-C7D4-6BE2-1A152E28C329}"/>
              </a:ext>
            </a:extLst>
          </p:cNvPr>
          <p:cNvSpPr/>
          <p:nvPr/>
        </p:nvSpPr>
        <p:spPr>
          <a:xfrm>
            <a:off x="584874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42">
            <a:extLst>
              <a:ext uri="{FF2B5EF4-FFF2-40B4-BE49-F238E27FC236}">
                <a16:creationId xmlns:a16="http://schemas.microsoft.com/office/drawing/2014/main" id="{B5A7B37F-2FE3-C252-10B0-075C523C0979}"/>
              </a:ext>
            </a:extLst>
          </p:cNvPr>
          <p:cNvSpPr/>
          <p:nvPr/>
        </p:nvSpPr>
        <p:spPr>
          <a:xfrm>
            <a:off x="610202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55">
            <a:extLst>
              <a:ext uri="{FF2B5EF4-FFF2-40B4-BE49-F238E27FC236}">
                <a16:creationId xmlns:a16="http://schemas.microsoft.com/office/drawing/2014/main" id="{49F07A30-5E0E-55FE-8FAE-7154C2BB8D9B}"/>
              </a:ext>
            </a:extLst>
          </p:cNvPr>
          <p:cNvSpPr/>
          <p:nvPr/>
        </p:nvSpPr>
        <p:spPr>
          <a:xfrm>
            <a:off x="584874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56">
            <a:extLst>
              <a:ext uri="{FF2B5EF4-FFF2-40B4-BE49-F238E27FC236}">
                <a16:creationId xmlns:a16="http://schemas.microsoft.com/office/drawing/2014/main" id="{CB297F3A-1019-B51E-5A1A-ABB72D814019}"/>
              </a:ext>
            </a:extLst>
          </p:cNvPr>
          <p:cNvSpPr/>
          <p:nvPr/>
        </p:nvSpPr>
        <p:spPr>
          <a:xfrm>
            <a:off x="610202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57">
            <a:extLst>
              <a:ext uri="{FF2B5EF4-FFF2-40B4-BE49-F238E27FC236}">
                <a16:creationId xmlns:a16="http://schemas.microsoft.com/office/drawing/2014/main" id="{CEAD49F7-DC61-63C3-A5CB-6756341434A0}"/>
              </a:ext>
            </a:extLst>
          </p:cNvPr>
          <p:cNvSpPr/>
          <p:nvPr/>
        </p:nvSpPr>
        <p:spPr>
          <a:xfrm>
            <a:off x="384425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58">
            <a:extLst>
              <a:ext uri="{FF2B5EF4-FFF2-40B4-BE49-F238E27FC236}">
                <a16:creationId xmlns:a16="http://schemas.microsoft.com/office/drawing/2014/main" id="{D74FEE48-DC6E-2233-EF70-9FD8489D2B2B}"/>
              </a:ext>
            </a:extLst>
          </p:cNvPr>
          <p:cNvSpPr/>
          <p:nvPr/>
        </p:nvSpPr>
        <p:spPr>
          <a:xfrm>
            <a:off x="4097536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159">
            <a:extLst>
              <a:ext uri="{FF2B5EF4-FFF2-40B4-BE49-F238E27FC236}">
                <a16:creationId xmlns:a16="http://schemas.microsoft.com/office/drawing/2014/main" id="{2BE0314E-D881-62AB-DF4B-5790AC5A78BE}"/>
              </a:ext>
            </a:extLst>
          </p:cNvPr>
          <p:cNvSpPr/>
          <p:nvPr/>
        </p:nvSpPr>
        <p:spPr>
          <a:xfrm>
            <a:off x="434511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160">
            <a:extLst>
              <a:ext uri="{FF2B5EF4-FFF2-40B4-BE49-F238E27FC236}">
                <a16:creationId xmlns:a16="http://schemas.microsoft.com/office/drawing/2014/main" id="{ACCE5028-9302-D9D7-3FF0-0429F0B3AEDB}"/>
              </a:ext>
            </a:extLst>
          </p:cNvPr>
          <p:cNvSpPr/>
          <p:nvPr/>
        </p:nvSpPr>
        <p:spPr>
          <a:xfrm>
            <a:off x="4598399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161">
            <a:extLst>
              <a:ext uri="{FF2B5EF4-FFF2-40B4-BE49-F238E27FC236}">
                <a16:creationId xmlns:a16="http://schemas.microsoft.com/office/drawing/2014/main" id="{CB3397BE-2346-8AE8-7AD9-A4B5C2826729}"/>
              </a:ext>
            </a:extLst>
          </p:cNvPr>
          <p:cNvSpPr/>
          <p:nvPr/>
        </p:nvSpPr>
        <p:spPr>
          <a:xfrm>
            <a:off x="4845984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162">
            <a:extLst>
              <a:ext uri="{FF2B5EF4-FFF2-40B4-BE49-F238E27FC236}">
                <a16:creationId xmlns:a16="http://schemas.microsoft.com/office/drawing/2014/main" id="{6226E930-533C-83D6-5C3B-747F51D07354}"/>
              </a:ext>
            </a:extLst>
          </p:cNvPr>
          <p:cNvSpPr/>
          <p:nvPr/>
        </p:nvSpPr>
        <p:spPr>
          <a:xfrm>
            <a:off x="509926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69">
            <a:extLst>
              <a:ext uri="{FF2B5EF4-FFF2-40B4-BE49-F238E27FC236}">
                <a16:creationId xmlns:a16="http://schemas.microsoft.com/office/drawing/2014/main" id="{B3DFA97A-49D0-45C6-AD94-C9338DE11967}"/>
              </a:ext>
            </a:extLst>
          </p:cNvPr>
          <p:cNvSpPr/>
          <p:nvPr/>
        </p:nvSpPr>
        <p:spPr>
          <a:xfrm>
            <a:off x="534684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70">
            <a:extLst>
              <a:ext uri="{FF2B5EF4-FFF2-40B4-BE49-F238E27FC236}">
                <a16:creationId xmlns:a16="http://schemas.microsoft.com/office/drawing/2014/main" id="{8A4D6BCB-0DFA-F27E-F28C-8E9FA2A4314F}"/>
              </a:ext>
            </a:extLst>
          </p:cNvPr>
          <p:cNvSpPr/>
          <p:nvPr/>
        </p:nvSpPr>
        <p:spPr>
          <a:xfrm>
            <a:off x="56001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73">
            <a:extLst>
              <a:ext uri="{FF2B5EF4-FFF2-40B4-BE49-F238E27FC236}">
                <a16:creationId xmlns:a16="http://schemas.microsoft.com/office/drawing/2014/main" id="{7837D666-1B31-4BBE-D5E5-D85DCF1F685E}"/>
              </a:ext>
            </a:extLst>
          </p:cNvPr>
          <p:cNvSpPr/>
          <p:nvPr/>
        </p:nvSpPr>
        <p:spPr>
          <a:xfrm>
            <a:off x="584874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74">
            <a:extLst>
              <a:ext uri="{FF2B5EF4-FFF2-40B4-BE49-F238E27FC236}">
                <a16:creationId xmlns:a16="http://schemas.microsoft.com/office/drawing/2014/main" id="{12172B6F-97F9-E75B-F5AD-7505046B8B09}"/>
              </a:ext>
            </a:extLst>
          </p:cNvPr>
          <p:cNvSpPr/>
          <p:nvPr/>
        </p:nvSpPr>
        <p:spPr>
          <a:xfrm>
            <a:off x="61020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63">
            <a:extLst>
              <a:ext uri="{FF2B5EF4-FFF2-40B4-BE49-F238E27FC236}">
                <a16:creationId xmlns:a16="http://schemas.microsoft.com/office/drawing/2014/main" id="{865F2079-ABF5-981F-E9F5-1C6DAC51C87A}"/>
              </a:ext>
            </a:extLst>
          </p:cNvPr>
          <p:cNvSpPr/>
          <p:nvPr/>
        </p:nvSpPr>
        <p:spPr>
          <a:xfrm>
            <a:off x="384373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64">
            <a:extLst>
              <a:ext uri="{FF2B5EF4-FFF2-40B4-BE49-F238E27FC236}">
                <a16:creationId xmlns:a16="http://schemas.microsoft.com/office/drawing/2014/main" id="{8E77CAF4-3D78-ED1F-D128-0CE19F4D15F5}"/>
              </a:ext>
            </a:extLst>
          </p:cNvPr>
          <p:cNvSpPr/>
          <p:nvPr/>
        </p:nvSpPr>
        <p:spPr>
          <a:xfrm>
            <a:off x="409701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65">
            <a:extLst>
              <a:ext uri="{FF2B5EF4-FFF2-40B4-BE49-F238E27FC236}">
                <a16:creationId xmlns:a16="http://schemas.microsoft.com/office/drawing/2014/main" id="{5355766A-6838-217A-C4C9-B9E49A9C0F94}"/>
              </a:ext>
            </a:extLst>
          </p:cNvPr>
          <p:cNvSpPr/>
          <p:nvPr/>
        </p:nvSpPr>
        <p:spPr>
          <a:xfrm>
            <a:off x="434460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66">
            <a:extLst>
              <a:ext uri="{FF2B5EF4-FFF2-40B4-BE49-F238E27FC236}">
                <a16:creationId xmlns:a16="http://schemas.microsoft.com/office/drawing/2014/main" id="{22F73087-AEAC-ED00-591A-D762D2ECA3A3}"/>
              </a:ext>
            </a:extLst>
          </p:cNvPr>
          <p:cNvSpPr/>
          <p:nvPr/>
        </p:nvSpPr>
        <p:spPr>
          <a:xfrm>
            <a:off x="4597882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67">
            <a:extLst>
              <a:ext uri="{FF2B5EF4-FFF2-40B4-BE49-F238E27FC236}">
                <a16:creationId xmlns:a16="http://schemas.microsoft.com/office/drawing/2014/main" id="{DE7CE95A-091E-D849-77D0-E09C29DBB322}"/>
              </a:ext>
            </a:extLst>
          </p:cNvPr>
          <p:cNvSpPr/>
          <p:nvPr/>
        </p:nvSpPr>
        <p:spPr>
          <a:xfrm>
            <a:off x="484546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68">
            <a:extLst>
              <a:ext uri="{FF2B5EF4-FFF2-40B4-BE49-F238E27FC236}">
                <a16:creationId xmlns:a16="http://schemas.microsoft.com/office/drawing/2014/main" id="{48EBDA51-D2FD-D1A6-1B0B-783B2F985140}"/>
              </a:ext>
            </a:extLst>
          </p:cNvPr>
          <p:cNvSpPr/>
          <p:nvPr/>
        </p:nvSpPr>
        <p:spPr>
          <a:xfrm>
            <a:off x="5098746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71">
            <a:extLst>
              <a:ext uri="{FF2B5EF4-FFF2-40B4-BE49-F238E27FC236}">
                <a16:creationId xmlns:a16="http://schemas.microsoft.com/office/drawing/2014/main" id="{09B5B28D-17CB-8456-EAAA-F2646CD2A6D0}"/>
              </a:ext>
            </a:extLst>
          </p:cNvPr>
          <p:cNvSpPr/>
          <p:nvPr/>
        </p:nvSpPr>
        <p:spPr>
          <a:xfrm>
            <a:off x="5346329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72">
            <a:extLst>
              <a:ext uri="{FF2B5EF4-FFF2-40B4-BE49-F238E27FC236}">
                <a16:creationId xmlns:a16="http://schemas.microsoft.com/office/drawing/2014/main" id="{55776A1C-5985-96BC-A47E-80E177D3142B}"/>
              </a:ext>
            </a:extLst>
          </p:cNvPr>
          <p:cNvSpPr/>
          <p:nvPr/>
        </p:nvSpPr>
        <p:spPr>
          <a:xfrm>
            <a:off x="559961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5">
            <a:extLst>
              <a:ext uri="{FF2B5EF4-FFF2-40B4-BE49-F238E27FC236}">
                <a16:creationId xmlns:a16="http://schemas.microsoft.com/office/drawing/2014/main" id="{4E5C1571-E40F-0BE8-9607-3B13E21378EB}"/>
              </a:ext>
            </a:extLst>
          </p:cNvPr>
          <p:cNvSpPr/>
          <p:nvPr/>
        </p:nvSpPr>
        <p:spPr>
          <a:xfrm>
            <a:off x="584823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6">
            <a:extLst>
              <a:ext uri="{FF2B5EF4-FFF2-40B4-BE49-F238E27FC236}">
                <a16:creationId xmlns:a16="http://schemas.microsoft.com/office/drawing/2014/main" id="{D7B0B840-1155-8BEA-8389-0F41B2CF0B68}"/>
              </a:ext>
            </a:extLst>
          </p:cNvPr>
          <p:cNvSpPr/>
          <p:nvPr/>
        </p:nvSpPr>
        <p:spPr>
          <a:xfrm>
            <a:off x="610151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4">
            <a:extLst>
              <a:ext uri="{FF2B5EF4-FFF2-40B4-BE49-F238E27FC236}">
                <a16:creationId xmlns:a16="http://schemas.microsoft.com/office/drawing/2014/main" id="{98590B1A-CCF6-E656-85A3-880C54C88575}"/>
              </a:ext>
            </a:extLst>
          </p:cNvPr>
          <p:cNvSpPr/>
          <p:nvPr/>
        </p:nvSpPr>
        <p:spPr>
          <a:xfrm>
            <a:off x="384373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5">
            <a:extLst>
              <a:ext uri="{FF2B5EF4-FFF2-40B4-BE49-F238E27FC236}">
                <a16:creationId xmlns:a16="http://schemas.microsoft.com/office/drawing/2014/main" id="{F39DC130-7E6A-C6F7-3CB0-5FB632525950}"/>
              </a:ext>
            </a:extLst>
          </p:cNvPr>
          <p:cNvSpPr/>
          <p:nvPr/>
        </p:nvSpPr>
        <p:spPr>
          <a:xfrm>
            <a:off x="409701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6">
            <a:extLst>
              <a:ext uri="{FF2B5EF4-FFF2-40B4-BE49-F238E27FC236}">
                <a16:creationId xmlns:a16="http://schemas.microsoft.com/office/drawing/2014/main" id="{FB673133-5DB8-327C-69CD-CDD758D940F9}"/>
              </a:ext>
            </a:extLst>
          </p:cNvPr>
          <p:cNvSpPr/>
          <p:nvPr/>
        </p:nvSpPr>
        <p:spPr>
          <a:xfrm>
            <a:off x="434460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7">
            <a:extLst>
              <a:ext uri="{FF2B5EF4-FFF2-40B4-BE49-F238E27FC236}">
                <a16:creationId xmlns:a16="http://schemas.microsoft.com/office/drawing/2014/main" id="{C9FA2C8F-5BBD-C575-270B-12ED23AB1A34}"/>
              </a:ext>
            </a:extLst>
          </p:cNvPr>
          <p:cNvSpPr/>
          <p:nvPr/>
        </p:nvSpPr>
        <p:spPr>
          <a:xfrm>
            <a:off x="4597882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4DD9C71E-03B0-4341-558F-EAFDDDBE6A7A}"/>
              </a:ext>
            </a:extLst>
          </p:cNvPr>
          <p:cNvSpPr/>
          <p:nvPr/>
        </p:nvSpPr>
        <p:spPr>
          <a:xfrm>
            <a:off x="484546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1A7B54DB-8B0C-725C-013A-120B2D679D95}"/>
              </a:ext>
            </a:extLst>
          </p:cNvPr>
          <p:cNvSpPr/>
          <p:nvPr/>
        </p:nvSpPr>
        <p:spPr>
          <a:xfrm>
            <a:off x="5098746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190">
            <a:extLst>
              <a:ext uri="{FF2B5EF4-FFF2-40B4-BE49-F238E27FC236}">
                <a16:creationId xmlns:a16="http://schemas.microsoft.com/office/drawing/2014/main" id="{70667D7F-DA22-520E-2B61-7699CA75AEF9}"/>
              </a:ext>
            </a:extLst>
          </p:cNvPr>
          <p:cNvSpPr/>
          <p:nvPr/>
        </p:nvSpPr>
        <p:spPr>
          <a:xfrm>
            <a:off x="384373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191">
            <a:extLst>
              <a:ext uri="{FF2B5EF4-FFF2-40B4-BE49-F238E27FC236}">
                <a16:creationId xmlns:a16="http://schemas.microsoft.com/office/drawing/2014/main" id="{06B28A23-0004-4901-9D30-9EF3DBA3533B}"/>
              </a:ext>
            </a:extLst>
          </p:cNvPr>
          <p:cNvSpPr/>
          <p:nvPr/>
        </p:nvSpPr>
        <p:spPr>
          <a:xfrm>
            <a:off x="409701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192">
            <a:extLst>
              <a:ext uri="{FF2B5EF4-FFF2-40B4-BE49-F238E27FC236}">
                <a16:creationId xmlns:a16="http://schemas.microsoft.com/office/drawing/2014/main" id="{439FDD92-3117-84E1-1AF3-E617F810DDFA}"/>
              </a:ext>
            </a:extLst>
          </p:cNvPr>
          <p:cNvSpPr/>
          <p:nvPr/>
        </p:nvSpPr>
        <p:spPr>
          <a:xfrm>
            <a:off x="434460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193">
            <a:extLst>
              <a:ext uri="{FF2B5EF4-FFF2-40B4-BE49-F238E27FC236}">
                <a16:creationId xmlns:a16="http://schemas.microsoft.com/office/drawing/2014/main" id="{F2B1E8FA-1342-DC70-7514-279DC2548939}"/>
              </a:ext>
            </a:extLst>
          </p:cNvPr>
          <p:cNvSpPr/>
          <p:nvPr/>
        </p:nvSpPr>
        <p:spPr>
          <a:xfrm>
            <a:off x="4597882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194">
            <a:extLst>
              <a:ext uri="{FF2B5EF4-FFF2-40B4-BE49-F238E27FC236}">
                <a16:creationId xmlns:a16="http://schemas.microsoft.com/office/drawing/2014/main" id="{DD7BC8B1-2C5F-F6CA-3FAD-E19C2A31AF56}"/>
              </a:ext>
            </a:extLst>
          </p:cNvPr>
          <p:cNvSpPr/>
          <p:nvPr/>
        </p:nvSpPr>
        <p:spPr>
          <a:xfrm>
            <a:off x="484546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195">
            <a:extLst>
              <a:ext uri="{FF2B5EF4-FFF2-40B4-BE49-F238E27FC236}">
                <a16:creationId xmlns:a16="http://schemas.microsoft.com/office/drawing/2014/main" id="{CFB6C229-8EBE-17FB-DB22-D26FDE0AD4CF}"/>
              </a:ext>
            </a:extLst>
          </p:cNvPr>
          <p:cNvSpPr/>
          <p:nvPr/>
        </p:nvSpPr>
        <p:spPr>
          <a:xfrm>
            <a:off x="5098746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196">
            <a:extLst>
              <a:ext uri="{FF2B5EF4-FFF2-40B4-BE49-F238E27FC236}">
                <a16:creationId xmlns:a16="http://schemas.microsoft.com/office/drawing/2014/main" id="{E182E1DB-AD9F-73CE-2860-0AE19134B8D8}"/>
              </a:ext>
            </a:extLst>
          </p:cNvPr>
          <p:cNvSpPr/>
          <p:nvPr/>
        </p:nvSpPr>
        <p:spPr>
          <a:xfrm>
            <a:off x="5346329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197">
            <a:extLst>
              <a:ext uri="{FF2B5EF4-FFF2-40B4-BE49-F238E27FC236}">
                <a16:creationId xmlns:a16="http://schemas.microsoft.com/office/drawing/2014/main" id="{7BAEEFD7-CDCB-760F-7F3E-1EA25D83A482}"/>
              </a:ext>
            </a:extLst>
          </p:cNvPr>
          <p:cNvSpPr/>
          <p:nvPr/>
        </p:nvSpPr>
        <p:spPr>
          <a:xfrm>
            <a:off x="559961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198">
            <a:extLst>
              <a:ext uri="{FF2B5EF4-FFF2-40B4-BE49-F238E27FC236}">
                <a16:creationId xmlns:a16="http://schemas.microsoft.com/office/drawing/2014/main" id="{85CF39A9-4CA6-C32A-FC95-78F4212563A3}"/>
              </a:ext>
            </a:extLst>
          </p:cNvPr>
          <p:cNvSpPr/>
          <p:nvPr/>
        </p:nvSpPr>
        <p:spPr>
          <a:xfrm>
            <a:off x="5346329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199">
            <a:extLst>
              <a:ext uri="{FF2B5EF4-FFF2-40B4-BE49-F238E27FC236}">
                <a16:creationId xmlns:a16="http://schemas.microsoft.com/office/drawing/2014/main" id="{EEF7A893-0C18-10AD-43A1-372333EA0D9B}"/>
              </a:ext>
            </a:extLst>
          </p:cNvPr>
          <p:cNvSpPr/>
          <p:nvPr/>
        </p:nvSpPr>
        <p:spPr>
          <a:xfrm>
            <a:off x="559961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00">
            <a:extLst>
              <a:ext uri="{FF2B5EF4-FFF2-40B4-BE49-F238E27FC236}">
                <a16:creationId xmlns:a16="http://schemas.microsoft.com/office/drawing/2014/main" id="{4731ED3F-7D35-1E9F-C905-AA82098759C5}"/>
              </a:ext>
            </a:extLst>
          </p:cNvPr>
          <p:cNvSpPr/>
          <p:nvPr/>
        </p:nvSpPr>
        <p:spPr>
          <a:xfrm>
            <a:off x="584823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01">
            <a:extLst>
              <a:ext uri="{FF2B5EF4-FFF2-40B4-BE49-F238E27FC236}">
                <a16:creationId xmlns:a16="http://schemas.microsoft.com/office/drawing/2014/main" id="{53250DAB-290B-0581-5A24-B5E132C3D640}"/>
              </a:ext>
            </a:extLst>
          </p:cNvPr>
          <p:cNvSpPr/>
          <p:nvPr/>
        </p:nvSpPr>
        <p:spPr>
          <a:xfrm>
            <a:off x="610151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02">
            <a:extLst>
              <a:ext uri="{FF2B5EF4-FFF2-40B4-BE49-F238E27FC236}">
                <a16:creationId xmlns:a16="http://schemas.microsoft.com/office/drawing/2014/main" id="{CDEA5478-F60B-DCDC-B366-EF2D901BA8CF}"/>
              </a:ext>
            </a:extLst>
          </p:cNvPr>
          <p:cNvSpPr/>
          <p:nvPr/>
        </p:nvSpPr>
        <p:spPr>
          <a:xfrm>
            <a:off x="584823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203">
            <a:extLst>
              <a:ext uri="{FF2B5EF4-FFF2-40B4-BE49-F238E27FC236}">
                <a16:creationId xmlns:a16="http://schemas.microsoft.com/office/drawing/2014/main" id="{7113245D-AC7F-FFA2-555F-34591706CC18}"/>
              </a:ext>
            </a:extLst>
          </p:cNvPr>
          <p:cNvSpPr/>
          <p:nvPr/>
        </p:nvSpPr>
        <p:spPr>
          <a:xfrm>
            <a:off x="610151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04">
            <a:extLst>
              <a:ext uri="{FF2B5EF4-FFF2-40B4-BE49-F238E27FC236}">
                <a16:creationId xmlns:a16="http://schemas.microsoft.com/office/drawing/2014/main" id="{3ECEA11B-D56F-A168-997C-725D47C6378D}"/>
              </a:ext>
            </a:extLst>
          </p:cNvPr>
          <p:cNvSpPr/>
          <p:nvPr/>
        </p:nvSpPr>
        <p:spPr>
          <a:xfrm>
            <a:off x="384373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05">
            <a:extLst>
              <a:ext uri="{FF2B5EF4-FFF2-40B4-BE49-F238E27FC236}">
                <a16:creationId xmlns:a16="http://schemas.microsoft.com/office/drawing/2014/main" id="{212D1795-C46E-A9F0-5FBB-956FA020BF03}"/>
              </a:ext>
            </a:extLst>
          </p:cNvPr>
          <p:cNvSpPr/>
          <p:nvPr/>
        </p:nvSpPr>
        <p:spPr>
          <a:xfrm>
            <a:off x="409701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06">
            <a:extLst>
              <a:ext uri="{FF2B5EF4-FFF2-40B4-BE49-F238E27FC236}">
                <a16:creationId xmlns:a16="http://schemas.microsoft.com/office/drawing/2014/main" id="{9B04855F-F59E-6A1C-6363-E8662AE8799F}"/>
              </a:ext>
            </a:extLst>
          </p:cNvPr>
          <p:cNvSpPr/>
          <p:nvPr/>
        </p:nvSpPr>
        <p:spPr>
          <a:xfrm>
            <a:off x="4344602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07">
            <a:extLst>
              <a:ext uri="{FF2B5EF4-FFF2-40B4-BE49-F238E27FC236}">
                <a16:creationId xmlns:a16="http://schemas.microsoft.com/office/drawing/2014/main" id="{E7B7D716-B400-7660-3576-4ED65E599BA8}"/>
              </a:ext>
            </a:extLst>
          </p:cNvPr>
          <p:cNvSpPr/>
          <p:nvPr/>
        </p:nvSpPr>
        <p:spPr>
          <a:xfrm>
            <a:off x="459788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08">
            <a:extLst>
              <a:ext uri="{FF2B5EF4-FFF2-40B4-BE49-F238E27FC236}">
                <a16:creationId xmlns:a16="http://schemas.microsoft.com/office/drawing/2014/main" id="{E32A1444-7670-BB2E-C8CD-139AB48F8013}"/>
              </a:ext>
            </a:extLst>
          </p:cNvPr>
          <p:cNvSpPr/>
          <p:nvPr/>
        </p:nvSpPr>
        <p:spPr>
          <a:xfrm>
            <a:off x="484546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사각형 209">
            <a:extLst>
              <a:ext uri="{FF2B5EF4-FFF2-40B4-BE49-F238E27FC236}">
                <a16:creationId xmlns:a16="http://schemas.microsoft.com/office/drawing/2014/main" id="{66135C11-56DF-5A1A-3666-17C5AF54186E}"/>
              </a:ext>
            </a:extLst>
          </p:cNvPr>
          <p:cNvSpPr/>
          <p:nvPr/>
        </p:nvSpPr>
        <p:spPr>
          <a:xfrm>
            <a:off x="5098747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210">
            <a:extLst>
              <a:ext uri="{FF2B5EF4-FFF2-40B4-BE49-F238E27FC236}">
                <a16:creationId xmlns:a16="http://schemas.microsoft.com/office/drawing/2014/main" id="{4DE38EEC-A31B-0914-322B-D8796D17B76C}"/>
              </a:ext>
            </a:extLst>
          </p:cNvPr>
          <p:cNvSpPr/>
          <p:nvPr/>
        </p:nvSpPr>
        <p:spPr>
          <a:xfrm>
            <a:off x="534633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11">
            <a:extLst>
              <a:ext uri="{FF2B5EF4-FFF2-40B4-BE49-F238E27FC236}">
                <a16:creationId xmlns:a16="http://schemas.microsoft.com/office/drawing/2014/main" id="{DD79DAA2-EC60-23AF-220F-3BF5D98A1160}"/>
              </a:ext>
            </a:extLst>
          </p:cNvPr>
          <p:cNvSpPr/>
          <p:nvPr/>
        </p:nvSpPr>
        <p:spPr>
          <a:xfrm>
            <a:off x="559961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12">
            <a:extLst>
              <a:ext uri="{FF2B5EF4-FFF2-40B4-BE49-F238E27FC236}">
                <a16:creationId xmlns:a16="http://schemas.microsoft.com/office/drawing/2014/main" id="{6C958459-0D38-C2A9-CF84-3B941EF74F84}"/>
              </a:ext>
            </a:extLst>
          </p:cNvPr>
          <p:cNvSpPr/>
          <p:nvPr/>
        </p:nvSpPr>
        <p:spPr>
          <a:xfrm>
            <a:off x="584823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13">
            <a:extLst>
              <a:ext uri="{FF2B5EF4-FFF2-40B4-BE49-F238E27FC236}">
                <a16:creationId xmlns:a16="http://schemas.microsoft.com/office/drawing/2014/main" id="{1FA9D1BE-4E41-ED2F-7760-8536749A9755}"/>
              </a:ext>
            </a:extLst>
          </p:cNvPr>
          <p:cNvSpPr/>
          <p:nvPr/>
        </p:nvSpPr>
        <p:spPr>
          <a:xfrm>
            <a:off x="610151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234"/>
          <p:cNvSpPr/>
          <p:nvPr/>
        </p:nvSpPr>
        <p:spPr>
          <a:xfrm>
            <a:off x="4843155" y="6465470"/>
            <a:ext cx="529283" cy="45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5106067" y="6546637"/>
            <a:ext cx="306" cy="250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797293" y="3514932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3534534" y="4027255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7" name="타원 100"/>
          <p:cNvSpPr/>
          <p:nvPr/>
        </p:nvSpPr>
        <p:spPr>
          <a:xfrm>
            <a:off x="4716744" y="184609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70" name="타원 236"/>
          <p:cNvSpPr/>
          <p:nvPr/>
        </p:nvSpPr>
        <p:spPr>
          <a:xfrm>
            <a:off x="4700731" y="6248946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789023" y="3902335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3060552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02004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411700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6672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3370647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3648-0FDC-2253-4419-01D49F470E8C}"/>
              </a:ext>
            </a:extLst>
          </p:cNvPr>
          <p:cNvGrpSpPr/>
          <p:nvPr/>
        </p:nvGrpSpPr>
        <p:grpSpPr>
          <a:xfrm>
            <a:off x="3514159" y="1659624"/>
            <a:ext cx="5899543" cy="4887097"/>
            <a:chOff x="3514159" y="1659624"/>
            <a:chExt cx="5899543" cy="48870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3215619-35B3-BFFA-FED9-4A502B70AFD5}"/>
                </a:ext>
              </a:extLst>
            </p:cNvPr>
            <p:cNvSpPr/>
            <p:nvPr/>
          </p:nvSpPr>
          <p:spPr>
            <a:xfrm>
              <a:off x="6843012" y="1659624"/>
              <a:ext cx="1705264" cy="77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3986502" y="2435965"/>
              <a:ext cx="3660654" cy="24430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80F8BC-C56C-F19E-2745-408E19C2CA47}"/>
                </a:ext>
              </a:extLst>
            </p:cNvPr>
            <p:cNvSpPr/>
            <p:nvPr/>
          </p:nvSpPr>
          <p:spPr>
            <a:xfrm>
              <a:off x="5943159" y="3345891"/>
              <a:ext cx="609737" cy="6097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 x 4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2428713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olid"/>
              <a:headEnd type="diamond" w="med" len="med"/>
              <a:tailEnd type="diamond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3961858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diamond" w="med" len="med"/>
              <a:tailEnd type="diamond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ABE24F2-7F6C-D5D7-FBAD-5F1031F9EA03}"/>
                </a:ext>
              </a:extLst>
            </p:cNvPr>
            <p:cNvSpPr/>
            <p:nvPr/>
          </p:nvSpPr>
          <p:spPr>
            <a:xfrm>
              <a:off x="7644711" y="2435965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0BFC9B-1AA4-5CD0-2943-39764AAC08CF}"/>
                </a:ext>
              </a:extLst>
            </p:cNvPr>
            <p:cNvSpPr/>
            <p:nvPr/>
          </p:nvSpPr>
          <p:spPr>
            <a:xfrm>
              <a:off x="3986502" y="2581009"/>
              <a:ext cx="1360226" cy="5327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6E1038EF-1EDA-6E7E-2434-9FC15D7230E9}"/>
                </a:ext>
              </a:extLst>
            </p:cNvPr>
            <p:cNvSpPr/>
            <p:nvPr/>
          </p:nvSpPr>
          <p:spPr>
            <a:xfrm flipH="1">
              <a:off x="5342556" y="4272229"/>
              <a:ext cx="139471" cy="139471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C5152C-C6CA-19EF-2BB3-19BC9F533158}"/>
                </a:ext>
              </a:extLst>
            </p:cNvPr>
            <p:cNvCxnSpPr>
              <a:stCxn id="69" idx="1"/>
            </p:cNvCxnSpPr>
            <p:nvPr/>
          </p:nvCxnSpPr>
          <p:spPr>
            <a:xfrm>
              <a:off x="3986502" y="3657501"/>
              <a:ext cx="195665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A3D84ED-3859-39B8-120B-3A19D29AAE89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552896" y="3657501"/>
              <a:ext cx="109426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9" name="직사각형 157">
              <a:extLst>
                <a:ext uri="{FF2B5EF4-FFF2-40B4-BE49-F238E27FC236}">
                  <a16:creationId xmlns:a16="http://schemas.microsoft.com/office/drawing/2014/main" id="{EBCB5D8B-1567-E2F1-6B8C-0025505E1813}"/>
                </a:ext>
              </a:extLst>
            </p:cNvPr>
            <p:cNvSpPr/>
            <p:nvPr/>
          </p:nvSpPr>
          <p:spPr>
            <a:xfrm flipH="1">
              <a:off x="4997358" y="2783846"/>
              <a:ext cx="139471" cy="139471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F2906D-FFEB-E8CE-51DD-3D14CAEF2DB6}"/>
                </a:ext>
              </a:extLst>
            </p:cNvPr>
            <p:cNvSpPr/>
            <p:nvPr/>
          </p:nvSpPr>
          <p:spPr>
            <a:xfrm>
              <a:off x="7644711" y="3655959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C1433D-442E-E4EE-0543-5E3C2ED4976D}"/>
                </a:ext>
              </a:extLst>
            </p:cNvPr>
            <p:cNvSpPr/>
            <p:nvPr/>
          </p:nvSpPr>
          <p:spPr>
            <a:xfrm>
              <a:off x="6850515" y="2394189"/>
              <a:ext cx="2563177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B1CE98-6826-BA56-0AB0-255F6599DF98}"/>
                </a:ext>
              </a:extLst>
            </p:cNvPr>
            <p:cNvSpPr/>
            <p:nvPr/>
          </p:nvSpPr>
          <p:spPr>
            <a:xfrm>
              <a:off x="7644709" y="3622032"/>
              <a:ext cx="1768990" cy="62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FA976B-7A29-E879-F385-DBA2EE21B0CA}"/>
                </a:ext>
              </a:extLst>
            </p:cNvPr>
            <p:cNvSpPr/>
            <p:nvPr/>
          </p:nvSpPr>
          <p:spPr>
            <a:xfrm rot="5400000">
              <a:off x="7207378" y="2215686"/>
              <a:ext cx="76278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157">
              <a:extLst>
                <a:ext uri="{FF2B5EF4-FFF2-40B4-BE49-F238E27FC236}">
                  <a16:creationId xmlns:a16="http://schemas.microsoft.com/office/drawing/2014/main" id="{30F2E9D6-9559-A0FC-DB69-3D7C2B10AAF1}"/>
                </a:ext>
              </a:extLst>
            </p:cNvPr>
            <p:cNvSpPr/>
            <p:nvPr/>
          </p:nvSpPr>
          <p:spPr>
            <a:xfrm flipH="1">
              <a:off x="8469621" y="2972464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157">
              <a:extLst>
                <a:ext uri="{FF2B5EF4-FFF2-40B4-BE49-F238E27FC236}">
                  <a16:creationId xmlns:a16="http://schemas.microsoft.com/office/drawing/2014/main" id="{8F5758E7-DDFB-CCC8-42F7-EE5EEC4A3436}"/>
                </a:ext>
              </a:extLst>
            </p:cNvPr>
            <p:cNvSpPr/>
            <p:nvPr/>
          </p:nvSpPr>
          <p:spPr>
            <a:xfrm flipH="1">
              <a:off x="8488692" y="4255061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8A27015-C4CA-360B-5B50-7CC19C1E5702}"/>
                </a:ext>
              </a:extLst>
            </p:cNvPr>
            <p:cNvSpPr/>
            <p:nvPr/>
          </p:nvSpPr>
          <p:spPr>
            <a:xfrm>
              <a:off x="8390827" y="1979569"/>
              <a:ext cx="157448" cy="15744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69FB78-2BCB-FFD3-890C-437966CAB41F}"/>
                </a:ext>
              </a:extLst>
            </p:cNvPr>
            <p:cNvSpPr/>
            <p:nvPr/>
          </p:nvSpPr>
          <p:spPr>
            <a:xfrm>
              <a:off x="3915649" y="3088210"/>
              <a:ext cx="76278" cy="377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819C-7B94-807F-8647-609BAFE95FA9}"/>
                </a:ext>
              </a:extLst>
            </p:cNvPr>
            <p:cNvSpPr/>
            <p:nvPr/>
          </p:nvSpPr>
          <p:spPr>
            <a:xfrm rot="5400000">
              <a:off x="4364785" y="5936303"/>
              <a:ext cx="76277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165FA4D-FAB7-E1DE-DB46-92FABC67843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9" y="3292427"/>
              <a:ext cx="314895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0ABFF0A-F2E2-8377-ADA3-DCAEC7C90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02924" y="6221133"/>
              <a:ext cx="0" cy="325588"/>
            </a:xfrm>
            <a:prstGeom prst="straightConnector1">
              <a:avLst/>
            </a:prstGeom>
            <a:noFill/>
            <a:ln w="28575">
              <a:solidFill>
                <a:srgbClr val="CC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CBF99B33-95E0-7CA3-3B80-D7E7EE1DA489}"/>
                </a:ext>
              </a:extLst>
            </p:cNvPr>
            <p:cNvSpPr/>
            <p:nvPr/>
          </p:nvSpPr>
          <p:spPr>
            <a:xfrm flipH="1">
              <a:off x="3984055" y="4877231"/>
              <a:ext cx="837742" cy="8377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직사각형 157">
              <a:extLst>
                <a:ext uri="{FF2B5EF4-FFF2-40B4-BE49-F238E27FC236}">
                  <a16:creationId xmlns:a16="http://schemas.microsoft.com/office/drawing/2014/main" id="{ED6E2FB0-5CD0-9570-FF88-3E1950B7C415}"/>
                </a:ext>
              </a:extLst>
            </p:cNvPr>
            <p:cNvSpPr/>
            <p:nvPr/>
          </p:nvSpPr>
          <p:spPr>
            <a:xfrm flipH="1">
              <a:off x="3984054" y="5714973"/>
              <a:ext cx="837742" cy="3719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B63DE7-35CA-A253-1932-39AC324A44E5}"/>
                </a:ext>
              </a:extLst>
            </p:cNvPr>
            <p:cNvSpPr/>
            <p:nvPr/>
          </p:nvSpPr>
          <p:spPr>
            <a:xfrm>
              <a:off x="3984054" y="4865428"/>
              <a:ext cx="837742" cy="620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146379-DF91-8DF1-B635-5435037068C2}"/>
                </a:ext>
              </a:extLst>
            </p:cNvPr>
            <p:cNvSpPr/>
            <p:nvPr/>
          </p:nvSpPr>
          <p:spPr>
            <a:xfrm rot="5400000">
              <a:off x="4364785" y="4702666"/>
              <a:ext cx="76278" cy="37759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34393E-31F8-EA44-7033-02194D2CC5AA}"/>
                </a:ext>
              </a:extLst>
            </p:cNvPr>
            <p:cNvSpPr/>
            <p:nvPr/>
          </p:nvSpPr>
          <p:spPr>
            <a:xfrm>
              <a:off x="7615221" y="2442622"/>
              <a:ext cx="45719" cy="244306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3CDDC6-3592-E82F-CF4E-5ADB3C209AD1}"/>
                </a:ext>
              </a:extLst>
            </p:cNvPr>
            <p:cNvSpPr/>
            <p:nvPr/>
          </p:nvSpPr>
          <p:spPr>
            <a:xfrm>
              <a:off x="7606571" y="2861906"/>
              <a:ext cx="76278" cy="377595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247B87E-E7FD-23A5-F18B-D2610C51E853}"/>
                </a:ext>
              </a:extLst>
            </p:cNvPr>
            <p:cNvSpPr/>
            <p:nvPr/>
          </p:nvSpPr>
          <p:spPr>
            <a:xfrm>
              <a:off x="7606571" y="4154344"/>
              <a:ext cx="76278" cy="377595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  <a:r>
              <a:rPr lang="en-US" altLang="ko-KR" sz="1200" u="sng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5" y="765941"/>
            <a:ext cx="51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기능이 정상적으로 작동하는 상태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연계된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해당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4695010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2431144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4E2C0-BF87-441B-77CD-B5C1E0902E39}"/>
              </a:ext>
            </a:extLst>
          </p:cNvPr>
          <p:cNvCxnSpPr>
            <a:cxnSpLocks/>
          </p:cNvCxnSpPr>
          <p:nvPr/>
        </p:nvCxnSpPr>
        <p:spPr>
          <a:xfrm flipH="1">
            <a:off x="2290439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365904E8-E8B8-781B-C5D9-1CE8FA91C5D0}"/>
              </a:ext>
            </a:extLst>
          </p:cNvPr>
          <p:cNvSpPr/>
          <p:nvPr/>
        </p:nvSpPr>
        <p:spPr>
          <a:xfrm>
            <a:off x="5058995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D2BBB-6474-3039-34AD-FB6A69CF0B1B}"/>
              </a:ext>
            </a:extLst>
          </p:cNvPr>
          <p:cNvCxnSpPr>
            <a:cxnSpLocks/>
          </p:cNvCxnSpPr>
          <p:nvPr/>
        </p:nvCxnSpPr>
        <p:spPr>
          <a:xfrm flipV="1">
            <a:off x="2649193" y="1420418"/>
            <a:ext cx="0" cy="917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F71A3-DDD0-D706-2CF9-AA67BAA60E2B}"/>
              </a:ext>
            </a:extLst>
          </p:cNvPr>
          <p:cNvCxnSpPr/>
          <p:nvPr/>
        </p:nvCxnSpPr>
        <p:spPr>
          <a:xfrm flipH="1">
            <a:off x="1588189" y="1868173"/>
            <a:ext cx="1061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B5364-1EA2-DE6D-3D2A-912018DEBCC8}"/>
              </a:ext>
            </a:extLst>
          </p:cNvPr>
          <p:cNvSpPr txBox="1"/>
          <p:nvPr/>
        </p:nvSpPr>
        <p:spPr>
          <a:xfrm>
            <a:off x="491533" y="1717142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6m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4FC364-3FB2-0062-025D-52974A787FF7}"/>
              </a:ext>
            </a:extLst>
          </p:cNvPr>
          <p:cNvCxnSpPr>
            <a:cxnSpLocks/>
          </p:cNvCxnSpPr>
          <p:nvPr/>
        </p:nvCxnSpPr>
        <p:spPr>
          <a:xfrm flipV="1">
            <a:off x="5596579" y="4246963"/>
            <a:ext cx="0" cy="17346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AC3E8C4-5D6B-F979-2485-1158CB0F4DD5}"/>
              </a:ext>
            </a:extLst>
          </p:cNvPr>
          <p:cNvCxnSpPr>
            <a:cxnSpLocks/>
          </p:cNvCxnSpPr>
          <p:nvPr/>
        </p:nvCxnSpPr>
        <p:spPr>
          <a:xfrm flipH="1">
            <a:off x="5596579" y="5127015"/>
            <a:ext cx="884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D7AF485-AB4D-790F-00B6-493D6BCE91CD}"/>
              </a:ext>
            </a:extLst>
          </p:cNvPr>
          <p:cNvSpPr txBox="1"/>
          <p:nvPr/>
        </p:nvSpPr>
        <p:spPr>
          <a:xfrm>
            <a:off x="6484793" y="4965873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14m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DCD68E-63B2-9506-03C4-BDC643E15A0B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F30255-1BFD-6541-A5A3-0D3B1FCC7375}"/>
              </a:ext>
            </a:extLst>
          </p:cNvPr>
          <p:cNvGrpSpPr/>
          <p:nvPr/>
        </p:nvGrpSpPr>
        <p:grpSpPr>
          <a:xfrm>
            <a:off x="657695" y="942533"/>
            <a:ext cx="10876610" cy="5699724"/>
            <a:chOff x="7413" y="942533"/>
            <a:chExt cx="10876610" cy="569972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2295323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2239172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1852553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4119602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2332770" y="2381524"/>
              <a:ext cx="1749388" cy="1789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4157047" y="2381524"/>
              <a:ext cx="1749388" cy="178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4069675" y="3170937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3384962" y="312281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3384962" y="3310733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5269160" y="3220736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5895353" y="3179033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5945113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7775406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7876138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3951492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3951492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5757656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5757656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5757656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5757656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761046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7610461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7610461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7610461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7610461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7610461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2734368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2734368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3232719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3086937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3146855" y="150258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E14BA1-FF9A-9742-64AE-832133CFE502}"/>
                </a:ext>
              </a:extLst>
            </p:cNvPr>
            <p:cNvSpPr txBox="1"/>
            <p:nvPr/>
          </p:nvSpPr>
          <p:spPr>
            <a:xfrm>
              <a:off x="294045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788EDA5-D3F2-812E-C0D3-58097C64F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773" y="1168400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1588189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8F7BB8-925B-4B04-AAD9-E46B8B6E9025}"/>
                </a:ext>
              </a:extLst>
            </p:cNvPr>
            <p:cNvCxnSpPr/>
            <p:nvPr/>
          </p:nvCxnSpPr>
          <p:spPr>
            <a:xfrm>
              <a:off x="4695010" y="4414537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4695010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768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3961558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3164871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2382932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1590544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1590544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4002116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06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31144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1588189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51A5005-51A2-C112-470A-820A5185B707}"/>
                </a:ext>
              </a:extLst>
            </p:cNvPr>
            <p:cNvCxnSpPr/>
            <p:nvPr/>
          </p:nvCxnSpPr>
          <p:spPr>
            <a:xfrm>
              <a:off x="1588189" y="5020626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6229F2E-1D19-C98A-D5E4-CC350F37DFE1}"/>
                </a:ext>
              </a:extLst>
            </p:cNvPr>
            <p:cNvCxnSpPr/>
            <p:nvPr/>
          </p:nvCxnSpPr>
          <p:spPr>
            <a:xfrm>
              <a:off x="1588189" y="484200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418FBAE-B3A8-7C8E-5A49-D76DE71D4CB3}"/>
                </a:ext>
              </a:extLst>
            </p:cNvPr>
            <p:cNvCxnSpPr/>
            <p:nvPr/>
          </p:nvCxnSpPr>
          <p:spPr>
            <a:xfrm>
              <a:off x="1588189" y="463385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90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1723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536342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5217131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3519157" y="557629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23AFD47-0303-7922-B03E-360F9841F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395" y="1168400"/>
              <a:ext cx="0" cy="19544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631201-937B-B92B-C0B6-D5785B1C40FD}"/>
                </a:ext>
              </a:extLst>
            </p:cNvPr>
            <p:cNvSpPr txBox="1"/>
            <p:nvPr/>
          </p:nvSpPr>
          <p:spPr>
            <a:xfrm>
              <a:off x="320677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029F9AE0-331B-D598-4477-B1842900A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342" y="1150644"/>
              <a:ext cx="0" cy="16013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AFCB00E-67FA-254A-9E60-98E2D5E695B5}"/>
                </a:ext>
              </a:extLst>
            </p:cNvPr>
            <p:cNvSpPr txBox="1"/>
            <p:nvPr/>
          </p:nvSpPr>
          <p:spPr>
            <a:xfrm>
              <a:off x="3723839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5004E18-2E90-3D4B-A9EF-F9D43B68F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4054" y="1171852"/>
              <a:ext cx="0" cy="147404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4096D2D-0452-A0A5-B3EB-4573B4968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62" y="1168400"/>
              <a:ext cx="0" cy="205233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9ACF126F-29FA-9ADB-799D-6D625F041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4478" y="1168400"/>
              <a:ext cx="0" cy="132622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EA2E04F-9554-C014-79BB-363FE159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460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D293C0D-685C-DBD4-42DC-E3C7F6E2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112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EAA0FED2-8014-6BF1-B56B-4C93613CF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791" y="5173775"/>
              <a:ext cx="0" cy="11539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C1BD8F2-FB2F-39D8-0A46-7C7ABA2D0DA3}"/>
                </a:ext>
              </a:extLst>
            </p:cNvPr>
            <p:cNvCxnSpPr/>
            <p:nvPr/>
          </p:nvCxnSpPr>
          <p:spPr>
            <a:xfrm>
              <a:off x="5455776" y="4414537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F07BCD5D-4831-F376-6365-C6B358C47EC2}"/>
                </a:ext>
              </a:extLst>
            </p:cNvPr>
            <p:cNvCxnSpPr/>
            <p:nvPr/>
          </p:nvCxnSpPr>
          <p:spPr>
            <a:xfrm>
              <a:off x="5455776" y="45648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2A3C8D10-C888-680C-3ABB-22875AE4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38993" y="5639098"/>
              <a:ext cx="230488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D802077D-4161-2BA8-651F-792434064407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179033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90C9723-D5B5-382E-6AE0-82D89CAF692D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374180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1A3824C-1B6F-7191-D71B-4F9935705FB6}"/>
                </a:ext>
              </a:extLst>
            </p:cNvPr>
            <p:cNvCxnSpPr/>
            <p:nvPr/>
          </p:nvCxnSpPr>
          <p:spPr>
            <a:xfrm>
              <a:off x="7769392" y="2802556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E97BBA9-C897-A350-367E-57B8D972EE61}"/>
                </a:ext>
              </a:extLst>
            </p:cNvPr>
            <p:cNvCxnSpPr/>
            <p:nvPr/>
          </p:nvCxnSpPr>
          <p:spPr>
            <a:xfrm>
              <a:off x="7769392" y="3705555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C451A8B2-0E88-6B6F-1930-B489015AB5A6}"/>
                </a:ext>
              </a:extLst>
            </p:cNvPr>
            <p:cNvCxnSpPr>
              <a:cxnSpLocks/>
            </p:cNvCxnSpPr>
            <p:nvPr/>
          </p:nvCxnSpPr>
          <p:spPr>
            <a:xfrm>
              <a:off x="4145965" y="3284347"/>
              <a:ext cx="445649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439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29447F8-A9AA-0F7C-58FA-028F9434ACB9}"/>
                </a:ext>
              </a:extLst>
            </p:cNvPr>
            <p:cNvSpPr txBox="1"/>
            <p:nvPr/>
          </p:nvSpPr>
          <p:spPr>
            <a:xfrm>
              <a:off x="508310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62C7EB-B95D-C2B7-584E-03623DD9186A}"/>
                </a:ext>
              </a:extLst>
            </p:cNvPr>
            <p:cNvSpPr txBox="1"/>
            <p:nvPr/>
          </p:nvSpPr>
          <p:spPr>
            <a:xfrm>
              <a:off x="5516867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ED375E-4150-0915-4933-EAD499519F05}"/>
                </a:ext>
              </a:extLst>
            </p:cNvPr>
            <p:cNvSpPr txBox="1"/>
            <p:nvPr/>
          </p:nvSpPr>
          <p:spPr>
            <a:xfrm>
              <a:off x="737563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2F2B78D-979C-2DD0-AC2F-F6245F61B2F2}"/>
                </a:ext>
              </a:extLst>
            </p:cNvPr>
            <p:cNvSpPr txBox="1"/>
            <p:nvPr/>
          </p:nvSpPr>
          <p:spPr>
            <a:xfrm>
              <a:off x="770643" y="2999702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EB0CE23-F934-C16E-3A5F-B1EBBAD95B69}"/>
                </a:ext>
              </a:extLst>
            </p:cNvPr>
            <p:cNvSpPr txBox="1"/>
            <p:nvPr/>
          </p:nvSpPr>
          <p:spPr>
            <a:xfrm>
              <a:off x="770643" y="324753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17m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18F74AC-0F01-FB63-1E85-61168EA8655E}"/>
                </a:ext>
              </a:extLst>
            </p:cNvPr>
            <p:cNvSpPr txBox="1"/>
            <p:nvPr/>
          </p:nvSpPr>
          <p:spPr>
            <a:xfrm>
              <a:off x="1988352" y="6365258"/>
              <a:ext cx="728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-2.9m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7D21351-A802-97DB-C0BD-FBE1CFCB53F0}"/>
                </a:ext>
              </a:extLst>
            </p:cNvPr>
            <p:cNvSpPr txBox="1"/>
            <p:nvPr/>
          </p:nvSpPr>
          <p:spPr>
            <a:xfrm>
              <a:off x="3744791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9.1m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80BE9FD-CA62-A360-85C2-ACD16A224089}"/>
                </a:ext>
              </a:extLst>
            </p:cNvPr>
            <p:cNvSpPr txBox="1"/>
            <p:nvPr/>
          </p:nvSpPr>
          <p:spPr>
            <a:xfrm>
              <a:off x="4709469" y="6365258"/>
              <a:ext cx="2533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18.5m,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우측의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6152062-38D7-318A-4EA8-94E657DE7316}"/>
                </a:ext>
              </a:extLst>
            </p:cNvPr>
            <p:cNvSpPr txBox="1"/>
            <p:nvPr/>
          </p:nvSpPr>
          <p:spPr>
            <a:xfrm>
              <a:off x="5974446" y="5513100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3BB86F0-5A03-AAAE-B202-35F8108203F7}"/>
                </a:ext>
              </a:extLst>
            </p:cNvPr>
            <p:cNvSpPr txBox="1"/>
            <p:nvPr/>
          </p:nvSpPr>
          <p:spPr>
            <a:xfrm>
              <a:off x="5974446" y="425172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8FA0652-8124-5D5B-B343-8237154E081C}"/>
                </a:ext>
              </a:extLst>
            </p:cNvPr>
            <p:cNvSpPr txBox="1"/>
            <p:nvPr/>
          </p:nvSpPr>
          <p:spPr>
            <a:xfrm>
              <a:off x="5974445" y="443499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8AFCD79-C00E-1492-7E3A-95F8906E4128}"/>
                </a:ext>
              </a:extLst>
            </p:cNvPr>
            <p:cNvSpPr txBox="1"/>
            <p:nvPr/>
          </p:nvSpPr>
          <p:spPr>
            <a:xfrm>
              <a:off x="8206178" y="3544257"/>
              <a:ext cx="2677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아래의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70FEB-0ADF-134B-95CE-7ABD94928317}"/>
                </a:ext>
              </a:extLst>
            </p:cNvPr>
            <p:cNvSpPr txBox="1"/>
            <p:nvPr/>
          </p:nvSpPr>
          <p:spPr>
            <a:xfrm>
              <a:off x="8568233" y="314944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9F0613C-4C46-3499-4DF4-C0060301374E}"/>
                </a:ext>
              </a:extLst>
            </p:cNvPr>
            <p:cNvSpPr txBox="1"/>
            <p:nvPr/>
          </p:nvSpPr>
          <p:spPr>
            <a:xfrm>
              <a:off x="8206178" y="2667566"/>
              <a:ext cx="2613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14m,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 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33B36495-75F0-B1C2-1517-1D46803A0F44}"/>
                </a:ext>
              </a:extLst>
            </p:cNvPr>
            <p:cNvCxnSpPr/>
            <p:nvPr/>
          </p:nvCxnSpPr>
          <p:spPr>
            <a:xfrm>
              <a:off x="5455776" y="51484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559B4DB-7D1F-B220-35B6-4E82782CCDAB}"/>
                </a:ext>
              </a:extLst>
            </p:cNvPr>
            <p:cNvSpPr txBox="1"/>
            <p:nvPr/>
          </p:nvSpPr>
          <p:spPr>
            <a:xfrm>
              <a:off x="5974445" y="5002817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59D2FA7C-EB8A-4FB9-9481-6B9C6D64E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075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38E52AE-D694-0ABD-4073-1AFF87308EB0}"/>
                </a:ext>
              </a:extLst>
            </p:cNvPr>
            <p:cNvSpPr txBox="1"/>
            <p:nvPr/>
          </p:nvSpPr>
          <p:spPr>
            <a:xfrm>
              <a:off x="3312754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5075393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B1867019-5253-4E2A-FFBD-E12F3BA635B3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731885"/>
              <a:ext cx="147373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1B39E7A-A1F7-1A6B-49C3-1A268C415783}"/>
                </a:ext>
              </a:extLst>
            </p:cNvPr>
            <p:cNvSpPr txBox="1"/>
            <p:nvPr/>
          </p:nvSpPr>
          <p:spPr>
            <a:xfrm>
              <a:off x="770643" y="1570931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DC0A895-814A-4133-C8FF-5B3B90FDFFF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914937"/>
              <a:ext cx="18263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4AA71DD-F26E-E4F2-56CF-5F7426DBA5B0}"/>
                </a:ext>
              </a:extLst>
            </p:cNvPr>
            <p:cNvSpPr txBox="1"/>
            <p:nvPr/>
          </p:nvSpPr>
          <p:spPr>
            <a:xfrm>
              <a:off x="7413" y="1775280"/>
              <a:ext cx="1295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위치 상관 없음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</a:p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자연스럽게 배치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92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직사각형 29">
            <a:extLst>
              <a:ext uri="{FF2B5EF4-FFF2-40B4-BE49-F238E27FC236}">
                <a16:creationId xmlns:a16="http://schemas.microsoft.com/office/drawing/2014/main" id="{14409906-792F-6AB1-E94A-2D439D843B2C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5349598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DDBF9AC-D5F4-46C3-D4EE-E9CBC31C6E55}"/>
              </a:ext>
            </a:extLst>
          </p:cNvPr>
          <p:cNvCxnSpPr>
            <a:cxnSpLocks/>
          </p:cNvCxnSpPr>
          <p:nvPr/>
        </p:nvCxnSpPr>
        <p:spPr>
          <a:xfrm flipV="1">
            <a:off x="4774190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F404AAF-3D40-3BBD-875C-38789428F35C}"/>
              </a:ext>
            </a:extLst>
          </p:cNvPr>
          <p:cNvSpPr txBox="1"/>
          <p:nvPr/>
        </p:nvSpPr>
        <p:spPr>
          <a:xfrm>
            <a:off x="4509704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2DAD593-ACAF-6F5E-0AD4-DDD005F70437}"/>
              </a:ext>
            </a:extLst>
          </p:cNvPr>
          <p:cNvCxnSpPr>
            <a:cxnSpLocks/>
          </p:cNvCxnSpPr>
          <p:nvPr/>
        </p:nvCxnSpPr>
        <p:spPr>
          <a:xfrm flipV="1">
            <a:off x="6561023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477AF2F-75AE-9E74-52A9-AEFD22729638}"/>
              </a:ext>
            </a:extLst>
          </p:cNvPr>
          <p:cNvSpPr txBox="1"/>
          <p:nvPr/>
        </p:nvSpPr>
        <p:spPr>
          <a:xfrm>
            <a:off x="6296537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6E4198-338C-7F8B-F6E9-26D5E4A3BE00}"/>
              </a:ext>
            </a:extLst>
          </p:cNvPr>
          <p:cNvCxnSpPr/>
          <p:nvPr/>
        </p:nvCxnSpPr>
        <p:spPr>
          <a:xfrm flipH="1">
            <a:off x="1640009" y="441453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06A63F1-2B9E-F060-8ED0-4D680E09E01C}"/>
              </a:ext>
            </a:extLst>
          </p:cNvPr>
          <p:cNvSpPr txBox="1"/>
          <p:nvPr/>
        </p:nvSpPr>
        <p:spPr>
          <a:xfrm>
            <a:off x="1140307" y="427192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9DAD5C3-9A5C-FA61-D527-CA63897CFDAF}"/>
              </a:ext>
            </a:extLst>
          </p:cNvPr>
          <p:cNvCxnSpPr>
            <a:cxnSpLocks/>
          </p:cNvCxnSpPr>
          <p:nvPr/>
        </p:nvCxnSpPr>
        <p:spPr>
          <a:xfrm flipV="1">
            <a:off x="3024630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3D22E2-7C9D-CBE8-0454-D99CBB828EB7}"/>
              </a:ext>
            </a:extLst>
          </p:cNvPr>
          <p:cNvSpPr txBox="1"/>
          <p:nvPr/>
        </p:nvSpPr>
        <p:spPr>
          <a:xfrm>
            <a:off x="1133520" y="6267120"/>
            <a:ext cx="25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2.5m, 3.5m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높이에 하나씩 존재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CE19DE-DDFB-8F70-A42F-98D5265B55AB}"/>
              </a:ext>
            </a:extLst>
          </p:cNvPr>
          <p:cNvCxnSpPr>
            <a:cxnSpLocks/>
          </p:cNvCxnSpPr>
          <p:nvPr/>
        </p:nvCxnSpPr>
        <p:spPr>
          <a:xfrm flipV="1">
            <a:off x="4656704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B9BACC8-F4EE-092C-10F6-596515F0C22F}"/>
              </a:ext>
            </a:extLst>
          </p:cNvPr>
          <p:cNvSpPr txBox="1"/>
          <p:nvPr/>
        </p:nvSpPr>
        <p:spPr>
          <a:xfrm>
            <a:off x="4379602" y="6262043"/>
            <a:ext cx="25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5.5m, 6.5m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높이에 하나씩 존재 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00AB02B-4D2D-51A8-045E-682D65FA1B56}"/>
              </a:ext>
            </a:extLst>
          </p:cNvPr>
          <p:cNvCxnSpPr/>
          <p:nvPr/>
        </p:nvCxnSpPr>
        <p:spPr>
          <a:xfrm flipH="1">
            <a:off x="6143656" y="4410420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898FAF6-A58A-8A09-FCC9-6541096205C0}"/>
              </a:ext>
            </a:extLst>
          </p:cNvPr>
          <p:cNvCxnSpPr/>
          <p:nvPr/>
        </p:nvCxnSpPr>
        <p:spPr>
          <a:xfrm flipH="1">
            <a:off x="6143656" y="456311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77989AF-96A1-12D7-5550-5834762F74E7}"/>
              </a:ext>
            </a:extLst>
          </p:cNvPr>
          <p:cNvSpPr txBox="1"/>
          <p:nvPr/>
        </p:nvSpPr>
        <p:spPr>
          <a:xfrm>
            <a:off x="6741641" y="4331557"/>
            <a:ext cx="16663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B69FCDB-B2E9-769B-ADE0-B5AA2082E5BF}"/>
              </a:ext>
            </a:extLst>
          </p:cNvPr>
          <p:cNvCxnSpPr/>
          <p:nvPr/>
        </p:nvCxnSpPr>
        <p:spPr>
          <a:xfrm flipH="1">
            <a:off x="8461002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D8B28EE-2385-AB0E-8E28-8A7B3E985122}"/>
              </a:ext>
            </a:extLst>
          </p:cNvPr>
          <p:cNvCxnSpPr/>
          <p:nvPr/>
        </p:nvCxnSpPr>
        <p:spPr>
          <a:xfrm flipH="1">
            <a:off x="8461002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09D894-0653-C4FF-1C2B-477EE787E5BD}"/>
              </a:ext>
            </a:extLst>
          </p:cNvPr>
          <p:cNvCxnSpPr/>
          <p:nvPr/>
        </p:nvCxnSpPr>
        <p:spPr>
          <a:xfrm flipH="1">
            <a:off x="2384590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C2ABF5E-E79F-0B81-785D-FF29A6DB62EF}"/>
              </a:ext>
            </a:extLst>
          </p:cNvPr>
          <p:cNvCxnSpPr/>
          <p:nvPr/>
        </p:nvCxnSpPr>
        <p:spPr>
          <a:xfrm flipH="1">
            <a:off x="2369621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48E1EF7-6FCD-F9E1-06A0-AE383CDD83E2}"/>
              </a:ext>
            </a:extLst>
          </p:cNvPr>
          <p:cNvCxnSpPr>
            <a:cxnSpLocks/>
          </p:cNvCxnSpPr>
          <p:nvPr/>
        </p:nvCxnSpPr>
        <p:spPr>
          <a:xfrm flipV="1">
            <a:off x="5604225" y="1171852"/>
            <a:ext cx="0" cy="25152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DD81C9F-FB20-44AF-5458-6C16ED89D407}"/>
              </a:ext>
            </a:extLst>
          </p:cNvPr>
          <p:cNvCxnSpPr>
            <a:cxnSpLocks/>
          </p:cNvCxnSpPr>
          <p:nvPr/>
        </p:nvCxnSpPr>
        <p:spPr>
          <a:xfrm flipV="1">
            <a:off x="5717000" y="1154097"/>
            <a:ext cx="0" cy="14648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C8F2DB9-E0A5-8977-34D6-860268918341}"/>
              </a:ext>
            </a:extLst>
          </p:cNvPr>
          <p:cNvSpPr txBox="1"/>
          <p:nvPr/>
        </p:nvSpPr>
        <p:spPr>
          <a:xfrm>
            <a:off x="5396703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000E0E-3CF0-0718-E1F0-A2617E875E72}"/>
              </a:ext>
            </a:extLst>
          </p:cNvPr>
          <p:cNvSpPr txBox="1"/>
          <p:nvPr/>
        </p:nvSpPr>
        <p:spPr>
          <a:xfrm>
            <a:off x="1845290" y="26480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3B8AFB2-F666-E901-08CB-A8FAA37A04E4}"/>
              </a:ext>
            </a:extLst>
          </p:cNvPr>
          <p:cNvSpPr txBox="1"/>
          <p:nvPr/>
        </p:nvSpPr>
        <p:spPr>
          <a:xfrm>
            <a:off x="1845290" y="35539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270684-8EE6-031B-BD63-2D33F0F4A43F}"/>
              </a:ext>
            </a:extLst>
          </p:cNvPr>
          <p:cNvSpPr txBox="1"/>
          <p:nvPr/>
        </p:nvSpPr>
        <p:spPr>
          <a:xfrm>
            <a:off x="9063770" y="2648031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C899A7-8968-0C20-FCC3-2024971D4D58}"/>
              </a:ext>
            </a:extLst>
          </p:cNvPr>
          <p:cNvSpPr txBox="1"/>
          <p:nvPr/>
        </p:nvSpPr>
        <p:spPr>
          <a:xfrm>
            <a:off x="9063770" y="3567054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1305FE-78EA-0AD7-19A6-4FA639992955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E5A0E2A2-5599-090C-E5CF-BDF8F9B01FA3}"/>
              </a:ext>
            </a:extLst>
          </p:cNvPr>
          <p:cNvCxnSpPr>
            <a:cxnSpLocks/>
          </p:cNvCxnSpPr>
          <p:nvPr/>
        </p:nvCxnSpPr>
        <p:spPr>
          <a:xfrm flipH="1">
            <a:off x="2384590" y="1731885"/>
            <a:ext cx="100436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387890F4-8BF7-1C34-3B43-EEC8E97A3727}"/>
              </a:ext>
            </a:extLst>
          </p:cNvPr>
          <p:cNvSpPr txBox="1"/>
          <p:nvPr/>
        </p:nvSpPr>
        <p:spPr>
          <a:xfrm>
            <a:off x="292964" y="1575973"/>
            <a:ext cx="208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 0m ~ 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3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5349598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3A195AE5-500A-1AE8-65B5-6CFAFE7BC8B9}"/>
              </a:ext>
            </a:extLst>
          </p:cNvPr>
          <p:cNvGrpSpPr/>
          <p:nvPr/>
        </p:nvGrpSpPr>
        <p:grpSpPr>
          <a:xfrm>
            <a:off x="419195" y="1268398"/>
            <a:ext cx="328978" cy="256426"/>
            <a:chOff x="9136332" y="4752869"/>
            <a:chExt cx="328978" cy="256426"/>
          </a:xfrm>
        </p:grpSpPr>
        <p:sp>
          <p:nvSpPr>
            <p:cNvPr id="214" name="타원 179">
              <a:extLst>
                <a:ext uri="{FF2B5EF4-FFF2-40B4-BE49-F238E27FC236}">
                  <a16:creationId xmlns:a16="http://schemas.microsoft.com/office/drawing/2014/main" id="{8591AC42-0A5E-0B37-A734-8AAF91C5836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TextBox 180">
              <a:extLst>
                <a:ext uri="{FF2B5EF4-FFF2-40B4-BE49-F238E27FC236}">
                  <a16:creationId xmlns:a16="http://schemas.microsoft.com/office/drawing/2014/main" id="{BFAD6A3F-A2B5-DDF5-3F56-727D619AA4E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1756505-17B4-1ABA-3C74-F5A6BDF4AB0C}"/>
              </a:ext>
            </a:extLst>
          </p:cNvPr>
          <p:cNvSpPr txBox="1"/>
          <p:nvPr/>
        </p:nvSpPr>
        <p:spPr>
          <a:xfrm>
            <a:off x="713726" y="127518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66062F6A-B2C4-95C0-AC7F-90B521B6E107}"/>
              </a:ext>
            </a:extLst>
          </p:cNvPr>
          <p:cNvGrpSpPr/>
          <p:nvPr/>
        </p:nvGrpSpPr>
        <p:grpSpPr>
          <a:xfrm>
            <a:off x="419195" y="1702561"/>
            <a:ext cx="328978" cy="256426"/>
            <a:chOff x="9136332" y="4752869"/>
            <a:chExt cx="328978" cy="256426"/>
          </a:xfrm>
        </p:grpSpPr>
        <p:sp>
          <p:nvSpPr>
            <p:cNvPr id="218" name="타원 179">
              <a:extLst>
                <a:ext uri="{FF2B5EF4-FFF2-40B4-BE49-F238E27FC236}">
                  <a16:creationId xmlns:a16="http://schemas.microsoft.com/office/drawing/2014/main" id="{2FE1D1F7-E979-66D0-4872-6E26D2E414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80">
              <a:extLst>
                <a:ext uri="{FF2B5EF4-FFF2-40B4-BE49-F238E27FC236}">
                  <a16:creationId xmlns:a16="http://schemas.microsoft.com/office/drawing/2014/main" id="{DF0D95F9-5F9B-E8CE-22D9-B8DC98E23B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069AB07-70F8-99B6-DFF6-B803F8EDC39B}"/>
              </a:ext>
            </a:extLst>
          </p:cNvPr>
          <p:cNvSpPr txBox="1"/>
          <p:nvPr/>
        </p:nvSpPr>
        <p:spPr>
          <a:xfrm>
            <a:off x="713726" y="1656206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8BA1F7F5-69B1-94CE-3158-5F374FEB683D}"/>
              </a:ext>
            </a:extLst>
          </p:cNvPr>
          <p:cNvGrpSpPr/>
          <p:nvPr/>
        </p:nvGrpSpPr>
        <p:grpSpPr>
          <a:xfrm>
            <a:off x="419195" y="2512308"/>
            <a:ext cx="328978" cy="256426"/>
            <a:chOff x="9136332" y="4752869"/>
            <a:chExt cx="328978" cy="256426"/>
          </a:xfrm>
        </p:grpSpPr>
        <p:sp>
          <p:nvSpPr>
            <p:cNvPr id="222" name="타원 179">
              <a:extLst>
                <a:ext uri="{FF2B5EF4-FFF2-40B4-BE49-F238E27FC236}">
                  <a16:creationId xmlns:a16="http://schemas.microsoft.com/office/drawing/2014/main" id="{AA07D3CE-68AB-93C2-D5A1-173C6573D89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TextBox 180">
              <a:extLst>
                <a:ext uri="{FF2B5EF4-FFF2-40B4-BE49-F238E27FC236}">
                  <a16:creationId xmlns:a16="http://schemas.microsoft.com/office/drawing/2014/main" id="{229CCAAB-CFA7-A3A5-DA6D-8B412F7FED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D0B7A029-9DB3-D8EE-081B-87466E0F5E8B}"/>
              </a:ext>
            </a:extLst>
          </p:cNvPr>
          <p:cNvSpPr txBox="1"/>
          <p:nvPr/>
        </p:nvSpPr>
        <p:spPr>
          <a:xfrm>
            <a:off x="713726" y="250541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6172D07-4977-B21A-F74C-AF2C3CAEAD03}"/>
              </a:ext>
            </a:extLst>
          </p:cNvPr>
          <p:cNvGrpSpPr/>
          <p:nvPr/>
        </p:nvGrpSpPr>
        <p:grpSpPr>
          <a:xfrm>
            <a:off x="419195" y="2139579"/>
            <a:ext cx="328978" cy="256426"/>
            <a:chOff x="9136332" y="4752869"/>
            <a:chExt cx="328978" cy="256426"/>
          </a:xfrm>
        </p:grpSpPr>
        <p:sp>
          <p:nvSpPr>
            <p:cNvPr id="226" name="타원 179">
              <a:extLst>
                <a:ext uri="{FF2B5EF4-FFF2-40B4-BE49-F238E27FC236}">
                  <a16:creationId xmlns:a16="http://schemas.microsoft.com/office/drawing/2014/main" id="{E857326A-B2B5-70E7-6FAD-1442BEA43A0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TextBox 180">
              <a:extLst>
                <a:ext uri="{FF2B5EF4-FFF2-40B4-BE49-F238E27FC236}">
                  <a16:creationId xmlns:a16="http://schemas.microsoft.com/office/drawing/2014/main" id="{B20F9D6C-2F88-C822-36AD-A8BAC866786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F495966D-FF58-1EDA-20C9-1FFBE1A804C2}"/>
              </a:ext>
            </a:extLst>
          </p:cNvPr>
          <p:cNvSpPr txBox="1"/>
          <p:nvPr/>
        </p:nvSpPr>
        <p:spPr>
          <a:xfrm>
            <a:off x="713726" y="214636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발판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22A6FD61-F0F9-6609-9DB3-485F8E9C55B8}"/>
              </a:ext>
            </a:extLst>
          </p:cNvPr>
          <p:cNvGrpSpPr/>
          <p:nvPr/>
        </p:nvGrpSpPr>
        <p:grpSpPr>
          <a:xfrm>
            <a:off x="2799690" y="2230469"/>
            <a:ext cx="328978" cy="256426"/>
            <a:chOff x="9136332" y="4752869"/>
            <a:chExt cx="328978" cy="256426"/>
          </a:xfrm>
        </p:grpSpPr>
        <p:sp>
          <p:nvSpPr>
            <p:cNvPr id="233" name="타원 179">
              <a:extLst>
                <a:ext uri="{FF2B5EF4-FFF2-40B4-BE49-F238E27FC236}">
                  <a16:creationId xmlns:a16="http://schemas.microsoft.com/office/drawing/2014/main" id="{F1E336E9-08E9-D1BB-FE93-0F9736CE0C8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TextBox 180">
              <a:extLst>
                <a:ext uri="{FF2B5EF4-FFF2-40B4-BE49-F238E27FC236}">
                  <a16:creationId xmlns:a16="http://schemas.microsoft.com/office/drawing/2014/main" id="{1CBB5598-34D5-2487-BC16-260C27982CD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78B5430-F675-2811-3746-22D8B0B72B84}"/>
              </a:ext>
            </a:extLst>
          </p:cNvPr>
          <p:cNvGrpSpPr/>
          <p:nvPr/>
        </p:nvGrpSpPr>
        <p:grpSpPr>
          <a:xfrm>
            <a:off x="4636064" y="2230469"/>
            <a:ext cx="328978" cy="256426"/>
            <a:chOff x="9136332" y="4752869"/>
            <a:chExt cx="328978" cy="256426"/>
          </a:xfrm>
        </p:grpSpPr>
        <p:sp>
          <p:nvSpPr>
            <p:cNvPr id="236" name="타원 179">
              <a:extLst>
                <a:ext uri="{FF2B5EF4-FFF2-40B4-BE49-F238E27FC236}">
                  <a16:creationId xmlns:a16="http://schemas.microsoft.com/office/drawing/2014/main" id="{AB61D56E-F567-EDC7-7CDE-2B598D7A3E7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TextBox 180">
              <a:extLst>
                <a:ext uri="{FF2B5EF4-FFF2-40B4-BE49-F238E27FC236}">
                  <a16:creationId xmlns:a16="http://schemas.microsoft.com/office/drawing/2014/main" id="{2D458C55-88F4-C5E5-5AE5-225BFF4BEB9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BDA8D343-9C34-7C21-7F57-36F2E1EB282E}"/>
              </a:ext>
            </a:extLst>
          </p:cNvPr>
          <p:cNvGrpSpPr/>
          <p:nvPr/>
        </p:nvGrpSpPr>
        <p:grpSpPr>
          <a:xfrm>
            <a:off x="4467442" y="2966973"/>
            <a:ext cx="328978" cy="256426"/>
            <a:chOff x="9136332" y="4752869"/>
            <a:chExt cx="328978" cy="256426"/>
          </a:xfrm>
        </p:grpSpPr>
        <p:sp>
          <p:nvSpPr>
            <p:cNvPr id="239" name="타원 179">
              <a:extLst>
                <a:ext uri="{FF2B5EF4-FFF2-40B4-BE49-F238E27FC236}">
                  <a16:creationId xmlns:a16="http://schemas.microsoft.com/office/drawing/2014/main" id="{EEE85D61-132C-BEF8-E295-A4A72BAE277B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TextBox 180">
              <a:extLst>
                <a:ext uri="{FF2B5EF4-FFF2-40B4-BE49-F238E27FC236}">
                  <a16:creationId xmlns:a16="http://schemas.microsoft.com/office/drawing/2014/main" id="{57B7F379-9CCA-95F4-19D0-217BD21E12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E9C1CE52-26ED-4E38-0FC7-4599745D8C8D}"/>
              </a:ext>
            </a:extLst>
          </p:cNvPr>
          <p:cNvGrpSpPr/>
          <p:nvPr/>
        </p:nvGrpSpPr>
        <p:grpSpPr>
          <a:xfrm>
            <a:off x="6293620" y="3009559"/>
            <a:ext cx="328978" cy="256426"/>
            <a:chOff x="9136332" y="4752869"/>
            <a:chExt cx="328978" cy="256426"/>
          </a:xfrm>
        </p:grpSpPr>
        <p:sp>
          <p:nvSpPr>
            <p:cNvPr id="242" name="타원 179">
              <a:extLst>
                <a:ext uri="{FF2B5EF4-FFF2-40B4-BE49-F238E27FC236}">
                  <a16:creationId xmlns:a16="http://schemas.microsoft.com/office/drawing/2014/main" id="{D10C1BD1-D545-BA01-6C2F-AED653913D9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TextBox 180">
              <a:extLst>
                <a:ext uri="{FF2B5EF4-FFF2-40B4-BE49-F238E27FC236}">
                  <a16:creationId xmlns:a16="http://schemas.microsoft.com/office/drawing/2014/main" id="{B49F5435-6072-ED97-5CA6-815B1291CA0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A08459F-85CB-7F4A-ECF1-592C3B66D914}"/>
              </a:ext>
            </a:extLst>
          </p:cNvPr>
          <p:cNvGrpSpPr/>
          <p:nvPr/>
        </p:nvGrpSpPr>
        <p:grpSpPr>
          <a:xfrm>
            <a:off x="3420521" y="1791754"/>
            <a:ext cx="328978" cy="256426"/>
            <a:chOff x="9136332" y="4752869"/>
            <a:chExt cx="328978" cy="256426"/>
          </a:xfrm>
        </p:grpSpPr>
        <p:sp>
          <p:nvSpPr>
            <p:cNvPr id="245" name="타원 179">
              <a:extLst>
                <a:ext uri="{FF2B5EF4-FFF2-40B4-BE49-F238E27FC236}">
                  <a16:creationId xmlns:a16="http://schemas.microsoft.com/office/drawing/2014/main" id="{3B5E81B8-E744-B7D1-8729-A90DAAC7E38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80">
              <a:extLst>
                <a:ext uri="{FF2B5EF4-FFF2-40B4-BE49-F238E27FC236}">
                  <a16:creationId xmlns:a16="http://schemas.microsoft.com/office/drawing/2014/main" id="{B8093EAC-3E35-85EA-E4B7-260E975FEEC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0D2FB2E-668D-6EB5-0D4F-4BF2557F970B}"/>
              </a:ext>
            </a:extLst>
          </p:cNvPr>
          <p:cNvGrpSpPr/>
          <p:nvPr/>
        </p:nvGrpSpPr>
        <p:grpSpPr>
          <a:xfrm>
            <a:off x="3530369" y="1278832"/>
            <a:ext cx="328978" cy="256426"/>
            <a:chOff x="9136332" y="4752869"/>
            <a:chExt cx="328978" cy="256426"/>
          </a:xfrm>
        </p:grpSpPr>
        <p:sp>
          <p:nvSpPr>
            <p:cNvPr id="248" name="타원 179">
              <a:extLst>
                <a:ext uri="{FF2B5EF4-FFF2-40B4-BE49-F238E27FC236}">
                  <a16:creationId xmlns:a16="http://schemas.microsoft.com/office/drawing/2014/main" id="{F15E8D10-D3C5-39ED-D349-99C6F2FB749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TextBox 180">
              <a:extLst>
                <a:ext uri="{FF2B5EF4-FFF2-40B4-BE49-F238E27FC236}">
                  <a16:creationId xmlns:a16="http://schemas.microsoft.com/office/drawing/2014/main" id="{A5561F6F-43B6-A8BE-AC46-FFA6E7AF317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0301B44C-3AF6-53A8-AE73-395509944476}"/>
              </a:ext>
            </a:extLst>
          </p:cNvPr>
          <p:cNvGrpSpPr/>
          <p:nvPr/>
        </p:nvGrpSpPr>
        <p:grpSpPr>
          <a:xfrm>
            <a:off x="3715052" y="3124159"/>
            <a:ext cx="328978" cy="256426"/>
            <a:chOff x="9136332" y="4752869"/>
            <a:chExt cx="328978" cy="256426"/>
          </a:xfrm>
        </p:grpSpPr>
        <p:sp>
          <p:nvSpPr>
            <p:cNvPr id="251" name="타원 179">
              <a:extLst>
                <a:ext uri="{FF2B5EF4-FFF2-40B4-BE49-F238E27FC236}">
                  <a16:creationId xmlns:a16="http://schemas.microsoft.com/office/drawing/2014/main" id="{7F2B7CC0-6346-BDD3-97FA-7D0C649DC28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Box 180">
              <a:extLst>
                <a:ext uri="{FF2B5EF4-FFF2-40B4-BE49-F238E27FC236}">
                  <a16:creationId xmlns:a16="http://schemas.microsoft.com/office/drawing/2014/main" id="{F4520B79-94A6-6F28-7264-E865A8DD1BA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3AE6D367-F857-9F48-2F8E-999B117D8CD4}"/>
              </a:ext>
            </a:extLst>
          </p:cNvPr>
          <p:cNvGrpSpPr/>
          <p:nvPr/>
        </p:nvGrpSpPr>
        <p:grpSpPr>
          <a:xfrm>
            <a:off x="5568199" y="3133808"/>
            <a:ext cx="328978" cy="256426"/>
            <a:chOff x="9136332" y="4752869"/>
            <a:chExt cx="328978" cy="256426"/>
          </a:xfrm>
        </p:grpSpPr>
        <p:sp>
          <p:nvSpPr>
            <p:cNvPr id="254" name="타원 179">
              <a:extLst>
                <a:ext uri="{FF2B5EF4-FFF2-40B4-BE49-F238E27FC236}">
                  <a16:creationId xmlns:a16="http://schemas.microsoft.com/office/drawing/2014/main" id="{6BC8BA0D-D46C-6D62-4A4C-A1F71DC9F5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TextBox 180">
              <a:extLst>
                <a:ext uri="{FF2B5EF4-FFF2-40B4-BE49-F238E27FC236}">
                  <a16:creationId xmlns:a16="http://schemas.microsoft.com/office/drawing/2014/main" id="{75590820-55AC-0655-A13C-1A39CE52478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56" name="타원 255">
            <a:extLst>
              <a:ext uri="{FF2B5EF4-FFF2-40B4-BE49-F238E27FC236}">
                <a16:creationId xmlns:a16="http://schemas.microsoft.com/office/drawing/2014/main" id="{9239E8D8-CCDD-C964-30CA-6FFF4276B1FF}"/>
              </a:ext>
            </a:extLst>
          </p:cNvPr>
          <p:cNvSpPr/>
          <p:nvPr/>
        </p:nvSpPr>
        <p:spPr>
          <a:xfrm>
            <a:off x="583684" y="308355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30CC394-09EC-4C0B-4D15-E0D3E8E4E417}"/>
              </a:ext>
            </a:extLst>
          </p:cNvPr>
          <p:cNvSpPr txBox="1"/>
          <p:nvPr/>
        </p:nvSpPr>
        <p:spPr>
          <a:xfrm>
            <a:off x="713726" y="2891984"/>
            <a:ext cx="138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천장에서 아래로 향하는 레이저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DCC50BA-128E-78D4-7406-98D80D1DC23E}"/>
              </a:ext>
            </a:extLst>
          </p:cNvPr>
          <p:cNvCxnSpPr>
            <a:cxnSpLocks/>
          </p:cNvCxnSpPr>
          <p:nvPr/>
        </p:nvCxnSpPr>
        <p:spPr>
          <a:xfrm>
            <a:off x="464493" y="3547716"/>
            <a:ext cx="28368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942D9EC-5B9E-0A94-8F2E-70F07DD0BE8D}"/>
              </a:ext>
            </a:extLst>
          </p:cNvPr>
          <p:cNvSpPr txBox="1"/>
          <p:nvPr/>
        </p:nvSpPr>
        <p:spPr>
          <a:xfrm>
            <a:off x="713726" y="3395754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CCB626B-4F01-F1D6-FEBB-2BD24933A0EE}"/>
              </a:ext>
            </a:extLst>
          </p:cNvPr>
          <p:cNvCxnSpPr>
            <a:cxnSpLocks/>
          </p:cNvCxnSpPr>
          <p:nvPr/>
        </p:nvCxnSpPr>
        <p:spPr>
          <a:xfrm>
            <a:off x="464493" y="3856150"/>
            <a:ext cx="2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D1ED441-A6F5-7A80-4B8A-C8757181327E}"/>
              </a:ext>
            </a:extLst>
          </p:cNvPr>
          <p:cNvSpPr txBox="1"/>
          <p:nvPr/>
        </p:nvSpPr>
        <p:spPr>
          <a:xfrm>
            <a:off x="713726" y="3702080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199703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5A4A78-0234-D6CB-C1CD-98749D604096}"/>
              </a:ext>
            </a:extLst>
          </p:cNvPr>
          <p:cNvGrpSpPr/>
          <p:nvPr/>
        </p:nvGrpSpPr>
        <p:grpSpPr>
          <a:xfrm>
            <a:off x="5011593" y="1486035"/>
            <a:ext cx="6784536" cy="4583502"/>
            <a:chOff x="4513282" y="1401186"/>
            <a:chExt cx="6784536" cy="45835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5346882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5290731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4904112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7171161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5384329" y="2381524"/>
              <a:ext cx="1749388" cy="17894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7208606" y="2381524"/>
              <a:ext cx="1749388" cy="17894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7121234" y="3170937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6436521" y="312281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6436521" y="3310733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8320719" y="3220736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8946912" y="317903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8996672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10826965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697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7003051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700305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8809215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8809215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8809215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8809215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10662020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10662020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10662020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10662020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10662020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10662020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5785927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5785927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6284278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6138496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6198414" y="150258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4639748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8F7BB8-925B-4B04-AAD9-E46B8B6E9025}"/>
                </a:ext>
              </a:extLst>
            </p:cNvPr>
            <p:cNvCxnSpPr/>
            <p:nvPr/>
          </p:nvCxnSpPr>
          <p:spPr>
            <a:xfrm>
              <a:off x="7746569" y="4414537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7746569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4327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7013117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6216430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5434491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4642103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4642103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7053675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93865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5482703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4639748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282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8414979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826869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6570716" y="5576297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1998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8126952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기능</a:t>
            </a:r>
            <a:r>
              <a:rPr lang="en-US" altLang="ko-KR" sz="1600" spc="-1" dirty="0">
                <a:latin typeface="Arial"/>
              </a:rPr>
              <a:t>/</a:t>
            </a:r>
            <a:r>
              <a:rPr lang="ko-KR" altLang="en-US" sz="1600" spc="-1" dirty="0">
                <a:latin typeface="Arial"/>
              </a:rPr>
              <a:t>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61ECE8-D8F1-35D3-E3D5-296D4BDEAC62}"/>
              </a:ext>
            </a:extLst>
          </p:cNvPr>
          <p:cNvGrpSpPr/>
          <p:nvPr/>
        </p:nvGrpSpPr>
        <p:grpSpPr>
          <a:xfrm>
            <a:off x="54865" y="1021967"/>
            <a:ext cx="4814652" cy="1245601"/>
            <a:chOff x="54865" y="1139747"/>
            <a:chExt cx="4814652" cy="124560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452681A-9ECC-ABB6-B638-6EE0260A473A}"/>
                </a:ext>
              </a:extLst>
            </p:cNvPr>
            <p:cNvSpPr txBox="1"/>
            <p:nvPr/>
          </p:nvSpPr>
          <p:spPr>
            <a:xfrm>
              <a:off x="713726" y="1193751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노란색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3D3BD06-1742-227F-FD7F-8D28FA0BC2DF}"/>
                </a:ext>
              </a:extLst>
            </p:cNvPr>
            <p:cNvSpPr txBox="1"/>
            <p:nvPr/>
          </p:nvSpPr>
          <p:spPr>
            <a:xfrm>
              <a:off x="973014" y="1484727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CA04148-8EF3-592E-5403-C1C7FE53EA2B}"/>
                </a:ext>
              </a:extLst>
            </p:cNvPr>
            <p:cNvSpPr txBox="1"/>
            <p:nvPr/>
          </p:nvSpPr>
          <p:spPr>
            <a:xfrm>
              <a:off x="54865" y="1139747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bg1">
                      <a:lumMod val="50000"/>
                    </a:schemeClr>
                  </a:solidFill>
                </a:rPr>
                <a:t>1.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71AD575-D23A-B4C7-4810-726A9036A8EB}"/>
                </a:ext>
              </a:extLst>
            </p:cNvPr>
            <p:cNvSpPr/>
            <p:nvPr/>
          </p:nvSpPr>
          <p:spPr>
            <a:xfrm>
              <a:off x="600274" y="1272332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9734093-0A25-3BB7-D312-A3178C353BB3}"/>
                </a:ext>
              </a:extLst>
            </p:cNvPr>
            <p:cNvSpPr/>
            <p:nvPr/>
          </p:nvSpPr>
          <p:spPr>
            <a:xfrm>
              <a:off x="894657" y="151307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98B0FC-607F-490B-13F7-BD45FD59B178}"/>
                </a:ext>
              </a:extLst>
            </p:cNvPr>
            <p:cNvSpPr txBox="1"/>
            <p:nvPr/>
          </p:nvSpPr>
          <p:spPr>
            <a:xfrm>
              <a:off x="713726" y="1762244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D199521-C628-8142-6341-2CC37B59B3EF}"/>
                </a:ext>
              </a:extLst>
            </p:cNvPr>
            <p:cNvSpPr txBox="1"/>
            <p:nvPr/>
          </p:nvSpPr>
          <p:spPr>
            <a:xfrm>
              <a:off x="1117775" y="2053220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B9F03CD-12A1-002A-74B0-467100F53FC2}"/>
                </a:ext>
              </a:extLst>
            </p:cNvPr>
            <p:cNvSpPr/>
            <p:nvPr/>
          </p:nvSpPr>
          <p:spPr>
            <a:xfrm>
              <a:off x="650074" y="179912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196547-C6C0-3491-4243-616F1E965E60}"/>
                </a:ext>
              </a:extLst>
            </p:cNvPr>
            <p:cNvSpPr/>
            <p:nvPr/>
          </p:nvSpPr>
          <p:spPr>
            <a:xfrm>
              <a:off x="768070" y="2046794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DCB776-D9C5-FC15-2A93-C3ACFD9D25F9}"/>
              </a:ext>
            </a:extLst>
          </p:cNvPr>
          <p:cNvGrpSpPr/>
          <p:nvPr/>
        </p:nvGrpSpPr>
        <p:grpSpPr>
          <a:xfrm>
            <a:off x="54865" y="2414937"/>
            <a:ext cx="5176034" cy="1265125"/>
            <a:chOff x="54865" y="2388269"/>
            <a:chExt cx="5176034" cy="126512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5F1F22F-7C54-EB77-C90F-04320E1638BB}"/>
                </a:ext>
              </a:extLst>
            </p:cNvPr>
            <p:cNvSpPr txBox="1"/>
            <p:nvPr/>
          </p:nvSpPr>
          <p:spPr>
            <a:xfrm>
              <a:off x="713726" y="2442273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파란색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30ACE4-6BE1-93FB-0776-C8F09C92B9DD}"/>
                </a:ext>
              </a:extLst>
            </p:cNvPr>
            <p:cNvSpPr txBox="1"/>
            <p:nvPr/>
          </p:nvSpPr>
          <p:spPr>
            <a:xfrm>
              <a:off x="973014" y="2733249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64DD41C-F87A-B3B3-FDD1-86FAC4843167}"/>
                </a:ext>
              </a:extLst>
            </p:cNvPr>
            <p:cNvSpPr txBox="1"/>
            <p:nvPr/>
          </p:nvSpPr>
          <p:spPr>
            <a:xfrm>
              <a:off x="54865" y="2388269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2.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64388FF-A32E-71E5-FA51-DE6C0553911B}"/>
                </a:ext>
              </a:extLst>
            </p:cNvPr>
            <p:cNvSpPr/>
            <p:nvPr/>
          </p:nvSpPr>
          <p:spPr>
            <a:xfrm>
              <a:off x="600274" y="2520854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22734BF-646B-4176-A32C-5BB59ED2F64C}"/>
                </a:ext>
              </a:extLst>
            </p:cNvPr>
            <p:cNvSpPr/>
            <p:nvPr/>
          </p:nvSpPr>
          <p:spPr>
            <a:xfrm>
              <a:off x="894657" y="276159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92E05D2-3B54-4943-4208-F66C01A587C4}"/>
                </a:ext>
              </a:extLst>
            </p:cNvPr>
            <p:cNvSpPr txBox="1"/>
            <p:nvPr/>
          </p:nvSpPr>
          <p:spPr>
            <a:xfrm>
              <a:off x="713726" y="3030092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7064F72-5EEA-F5CF-34C7-2B2478E16BF5}"/>
                </a:ext>
              </a:extLst>
            </p:cNvPr>
            <p:cNvSpPr txBox="1"/>
            <p:nvPr/>
          </p:nvSpPr>
          <p:spPr>
            <a:xfrm>
              <a:off x="1472442" y="3337251"/>
              <a:ext cx="3758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노란색과 파란색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7320260-FF4A-377E-4941-D36560802EEA}"/>
                </a:ext>
              </a:extLst>
            </p:cNvPr>
            <p:cNvSpPr/>
            <p:nvPr/>
          </p:nvSpPr>
          <p:spPr>
            <a:xfrm>
              <a:off x="650074" y="3066969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6A10A11-4A6B-8D91-3E83-FEF7B1512A9B}"/>
                </a:ext>
              </a:extLst>
            </p:cNvPr>
            <p:cNvSpPr/>
            <p:nvPr/>
          </p:nvSpPr>
          <p:spPr>
            <a:xfrm>
              <a:off x="1173099" y="3314840"/>
              <a:ext cx="330981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335B1EA-FF65-FDBA-1EBE-17A2E8122527}"/>
                </a:ext>
              </a:extLst>
            </p:cNvPr>
            <p:cNvSpPr/>
            <p:nvPr/>
          </p:nvSpPr>
          <p:spPr>
            <a:xfrm>
              <a:off x="781724" y="3314840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87D528E9-85FC-52EC-87B9-2294F8B11105}"/>
              </a:ext>
            </a:extLst>
          </p:cNvPr>
          <p:cNvSpPr txBox="1"/>
          <p:nvPr/>
        </p:nvSpPr>
        <p:spPr>
          <a:xfrm>
            <a:off x="54865" y="3810554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9B798341-A160-A728-1629-0B00A7D9B479}"/>
              </a:ext>
            </a:extLst>
          </p:cNvPr>
          <p:cNvCxnSpPr>
            <a:cxnSpLocks/>
          </p:cNvCxnSpPr>
          <p:nvPr/>
        </p:nvCxnSpPr>
        <p:spPr>
          <a:xfrm>
            <a:off x="562415" y="3970984"/>
            <a:ext cx="41059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BFA03F5-9692-D519-0469-42A75271A453}"/>
              </a:ext>
            </a:extLst>
          </p:cNvPr>
          <p:cNvSpPr txBox="1"/>
          <p:nvPr/>
        </p:nvSpPr>
        <p:spPr>
          <a:xfrm>
            <a:off x="998873" y="384888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D1FC69-C287-D70E-B16F-03886CDBADF9}"/>
              </a:ext>
            </a:extLst>
          </p:cNvPr>
          <p:cNvSpPr txBox="1"/>
          <p:nvPr/>
        </p:nvSpPr>
        <p:spPr>
          <a:xfrm>
            <a:off x="1008052" y="3774005"/>
            <a:ext cx="3751742" cy="84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레이저는      범위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(22.5m~29.5m)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지속해서 움직임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축으로만 이동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이동 속도는 직접 보면서 수정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350A40B5-0B69-F918-71A7-64B7682C00A8}"/>
              </a:ext>
            </a:extLst>
          </p:cNvPr>
          <p:cNvCxnSpPr>
            <a:cxnSpLocks/>
          </p:cNvCxnSpPr>
          <p:nvPr/>
        </p:nvCxnSpPr>
        <p:spPr>
          <a:xfrm flipV="1">
            <a:off x="1827893" y="3764268"/>
            <a:ext cx="0" cy="342307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12g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FF5176-EAC7-A296-E164-E3E6CA2351C2}"/>
              </a:ext>
            </a:extLst>
          </p:cNvPr>
          <p:cNvGrpSpPr/>
          <p:nvPr/>
        </p:nvGrpSpPr>
        <p:grpSpPr>
          <a:xfrm>
            <a:off x="4227036" y="526860"/>
            <a:ext cx="2652145" cy="6038403"/>
            <a:chOff x="4271446" y="585926"/>
            <a:chExt cx="2652145" cy="60384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D4F13D-0518-DD75-1EC7-4A0D23C4AD14}"/>
                </a:ext>
              </a:extLst>
            </p:cNvPr>
            <p:cNvGrpSpPr/>
            <p:nvPr/>
          </p:nvGrpSpPr>
          <p:grpSpPr>
            <a:xfrm>
              <a:off x="4271446" y="585926"/>
              <a:ext cx="2652145" cy="6038403"/>
              <a:chOff x="3984557" y="318600"/>
              <a:chExt cx="2234314" cy="5087086"/>
            </a:xfrm>
          </p:grpSpPr>
          <p:sp>
            <p:nvSpPr>
              <p:cNvPr id="662" name="직사각형 140"/>
              <p:cNvSpPr/>
              <p:nvPr/>
            </p:nvSpPr>
            <p:spPr>
              <a:xfrm>
                <a:off x="3984557" y="703594"/>
                <a:ext cx="2234314" cy="43566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68"/>
              <p:cNvSpPr/>
              <p:nvPr/>
            </p:nvSpPr>
            <p:spPr>
              <a:xfrm>
                <a:off x="404507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69"/>
              <p:cNvSpPr/>
              <p:nvPr/>
            </p:nvSpPr>
            <p:spPr>
              <a:xfrm>
                <a:off x="4400081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70"/>
              <p:cNvSpPr/>
              <p:nvPr/>
            </p:nvSpPr>
            <p:spPr>
              <a:xfrm>
                <a:off x="4746980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71"/>
              <p:cNvSpPr/>
              <p:nvPr/>
            </p:nvSpPr>
            <p:spPr>
              <a:xfrm>
                <a:off x="5101984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72"/>
              <p:cNvSpPr/>
              <p:nvPr/>
            </p:nvSpPr>
            <p:spPr>
              <a:xfrm>
                <a:off x="4045076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73"/>
              <p:cNvSpPr/>
              <p:nvPr/>
            </p:nvSpPr>
            <p:spPr>
              <a:xfrm>
                <a:off x="4400082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74"/>
              <p:cNvSpPr/>
              <p:nvPr/>
            </p:nvSpPr>
            <p:spPr>
              <a:xfrm>
                <a:off x="4746981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75"/>
              <p:cNvSpPr/>
              <p:nvPr/>
            </p:nvSpPr>
            <p:spPr>
              <a:xfrm>
                <a:off x="510198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76"/>
              <p:cNvSpPr/>
              <p:nvPr/>
            </p:nvSpPr>
            <p:spPr>
              <a:xfrm>
                <a:off x="544915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77"/>
              <p:cNvSpPr/>
              <p:nvPr/>
            </p:nvSpPr>
            <p:spPr>
              <a:xfrm>
                <a:off x="5803889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78"/>
              <p:cNvSpPr/>
              <p:nvPr/>
            </p:nvSpPr>
            <p:spPr>
              <a:xfrm>
                <a:off x="544915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79"/>
              <p:cNvSpPr/>
              <p:nvPr/>
            </p:nvSpPr>
            <p:spPr>
              <a:xfrm>
                <a:off x="5803889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92"/>
              <p:cNvSpPr/>
              <p:nvPr/>
            </p:nvSpPr>
            <p:spPr>
              <a:xfrm>
                <a:off x="404507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직사각형 93"/>
              <p:cNvSpPr/>
              <p:nvPr/>
            </p:nvSpPr>
            <p:spPr>
              <a:xfrm>
                <a:off x="4400083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직사각형 94"/>
              <p:cNvSpPr/>
              <p:nvPr/>
            </p:nvSpPr>
            <p:spPr>
              <a:xfrm>
                <a:off x="4746982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8" name="직사각형 95"/>
              <p:cNvSpPr/>
              <p:nvPr/>
            </p:nvSpPr>
            <p:spPr>
              <a:xfrm>
                <a:off x="5101986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직사각형 96"/>
              <p:cNvSpPr/>
              <p:nvPr/>
            </p:nvSpPr>
            <p:spPr>
              <a:xfrm>
                <a:off x="4045078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직사각형 97"/>
              <p:cNvSpPr/>
              <p:nvPr/>
            </p:nvSpPr>
            <p:spPr>
              <a:xfrm>
                <a:off x="4400084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직사각형 98"/>
              <p:cNvSpPr/>
              <p:nvPr/>
            </p:nvSpPr>
            <p:spPr>
              <a:xfrm>
                <a:off x="4746983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직사각형 99"/>
              <p:cNvSpPr/>
              <p:nvPr/>
            </p:nvSpPr>
            <p:spPr>
              <a:xfrm>
                <a:off x="510198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직사각형 100"/>
              <p:cNvSpPr/>
              <p:nvPr/>
            </p:nvSpPr>
            <p:spPr>
              <a:xfrm>
                <a:off x="544915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직사각형 101"/>
              <p:cNvSpPr/>
              <p:nvPr/>
            </p:nvSpPr>
            <p:spPr>
              <a:xfrm>
                <a:off x="5803891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직사각형 102"/>
              <p:cNvSpPr/>
              <p:nvPr/>
            </p:nvSpPr>
            <p:spPr>
              <a:xfrm>
                <a:off x="544915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직사각형 103"/>
              <p:cNvSpPr/>
              <p:nvPr/>
            </p:nvSpPr>
            <p:spPr>
              <a:xfrm>
                <a:off x="5803891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직사각형 104"/>
              <p:cNvSpPr/>
              <p:nvPr/>
            </p:nvSpPr>
            <p:spPr>
              <a:xfrm>
                <a:off x="404507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105"/>
              <p:cNvSpPr/>
              <p:nvPr/>
            </p:nvSpPr>
            <p:spPr>
              <a:xfrm>
                <a:off x="4400084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106"/>
              <p:cNvSpPr/>
              <p:nvPr/>
            </p:nvSpPr>
            <p:spPr>
              <a:xfrm>
                <a:off x="4746983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107"/>
              <p:cNvSpPr/>
              <p:nvPr/>
            </p:nvSpPr>
            <p:spPr>
              <a:xfrm>
                <a:off x="510198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108"/>
              <p:cNvSpPr/>
              <p:nvPr/>
            </p:nvSpPr>
            <p:spPr>
              <a:xfrm>
                <a:off x="544915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109"/>
              <p:cNvSpPr/>
              <p:nvPr/>
            </p:nvSpPr>
            <p:spPr>
              <a:xfrm>
                <a:off x="5803892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110"/>
              <p:cNvSpPr/>
              <p:nvPr/>
            </p:nvSpPr>
            <p:spPr>
              <a:xfrm>
                <a:off x="404507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111"/>
              <p:cNvSpPr/>
              <p:nvPr/>
            </p:nvSpPr>
            <p:spPr>
              <a:xfrm>
                <a:off x="4400085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112"/>
              <p:cNvSpPr/>
              <p:nvPr/>
            </p:nvSpPr>
            <p:spPr>
              <a:xfrm>
                <a:off x="474698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113"/>
              <p:cNvSpPr/>
              <p:nvPr/>
            </p:nvSpPr>
            <p:spPr>
              <a:xfrm>
                <a:off x="510198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14"/>
              <p:cNvSpPr/>
              <p:nvPr/>
            </p:nvSpPr>
            <p:spPr>
              <a:xfrm>
                <a:off x="404508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15"/>
              <p:cNvSpPr/>
              <p:nvPr/>
            </p:nvSpPr>
            <p:spPr>
              <a:xfrm>
                <a:off x="4400086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16"/>
              <p:cNvSpPr/>
              <p:nvPr/>
            </p:nvSpPr>
            <p:spPr>
              <a:xfrm>
                <a:off x="4746985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17"/>
              <p:cNvSpPr/>
              <p:nvPr/>
            </p:nvSpPr>
            <p:spPr>
              <a:xfrm>
                <a:off x="5101989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18"/>
              <p:cNvSpPr/>
              <p:nvPr/>
            </p:nvSpPr>
            <p:spPr>
              <a:xfrm>
                <a:off x="5449160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119"/>
              <p:cNvSpPr/>
              <p:nvPr/>
            </p:nvSpPr>
            <p:spPr>
              <a:xfrm>
                <a:off x="580389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120"/>
              <p:cNvSpPr/>
              <p:nvPr/>
            </p:nvSpPr>
            <p:spPr>
              <a:xfrm>
                <a:off x="544916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121"/>
              <p:cNvSpPr/>
              <p:nvPr/>
            </p:nvSpPr>
            <p:spPr>
              <a:xfrm>
                <a:off x="5803894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122"/>
              <p:cNvSpPr/>
              <p:nvPr/>
            </p:nvSpPr>
            <p:spPr>
              <a:xfrm>
                <a:off x="404508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123"/>
              <p:cNvSpPr/>
              <p:nvPr/>
            </p:nvSpPr>
            <p:spPr>
              <a:xfrm>
                <a:off x="4400087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124"/>
              <p:cNvSpPr/>
              <p:nvPr/>
            </p:nvSpPr>
            <p:spPr>
              <a:xfrm>
                <a:off x="474698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25"/>
              <p:cNvSpPr/>
              <p:nvPr/>
            </p:nvSpPr>
            <p:spPr>
              <a:xfrm>
                <a:off x="5101990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26"/>
              <p:cNvSpPr/>
              <p:nvPr/>
            </p:nvSpPr>
            <p:spPr>
              <a:xfrm>
                <a:off x="404508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27"/>
              <p:cNvSpPr/>
              <p:nvPr/>
            </p:nvSpPr>
            <p:spPr>
              <a:xfrm>
                <a:off x="4400087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28"/>
              <p:cNvSpPr/>
              <p:nvPr/>
            </p:nvSpPr>
            <p:spPr>
              <a:xfrm>
                <a:off x="474698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29"/>
              <p:cNvSpPr/>
              <p:nvPr/>
            </p:nvSpPr>
            <p:spPr>
              <a:xfrm>
                <a:off x="5101992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30"/>
              <p:cNvSpPr/>
              <p:nvPr/>
            </p:nvSpPr>
            <p:spPr>
              <a:xfrm>
                <a:off x="544916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31"/>
              <p:cNvSpPr/>
              <p:nvPr/>
            </p:nvSpPr>
            <p:spPr>
              <a:xfrm>
                <a:off x="580389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32"/>
              <p:cNvSpPr/>
              <p:nvPr/>
            </p:nvSpPr>
            <p:spPr>
              <a:xfrm>
                <a:off x="544916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33"/>
              <p:cNvSpPr/>
              <p:nvPr/>
            </p:nvSpPr>
            <p:spPr>
              <a:xfrm>
                <a:off x="580389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34"/>
              <p:cNvSpPr/>
              <p:nvPr/>
            </p:nvSpPr>
            <p:spPr>
              <a:xfrm>
                <a:off x="404508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35"/>
              <p:cNvSpPr/>
              <p:nvPr/>
            </p:nvSpPr>
            <p:spPr>
              <a:xfrm>
                <a:off x="44000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36"/>
              <p:cNvSpPr/>
              <p:nvPr/>
            </p:nvSpPr>
            <p:spPr>
              <a:xfrm>
                <a:off x="47469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37"/>
              <p:cNvSpPr/>
              <p:nvPr/>
            </p:nvSpPr>
            <p:spPr>
              <a:xfrm>
                <a:off x="510199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38"/>
              <p:cNvSpPr/>
              <p:nvPr/>
            </p:nvSpPr>
            <p:spPr>
              <a:xfrm>
                <a:off x="544916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39"/>
              <p:cNvSpPr/>
              <p:nvPr/>
            </p:nvSpPr>
            <p:spPr>
              <a:xfrm>
                <a:off x="5803897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9"/>
              <p:cNvSpPr/>
              <p:nvPr/>
            </p:nvSpPr>
            <p:spPr>
              <a:xfrm>
                <a:off x="4746989" y="499178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선 화살표 연결선 151"/>
              <p:cNvSpPr/>
              <p:nvPr/>
            </p:nvSpPr>
            <p:spPr>
              <a:xfrm flipV="1">
                <a:off x="5101993" y="5108228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2"/>
              <p:cNvSpPr/>
              <p:nvPr/>
            </p:nvSpPr>
            <p:spPr>
              <a:xfrm>
                <a:off x="4746988" y="70359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선 화살표 연결선 154"/>
              <p:cNvSpPr/>
              <p:nvPr/>
            </p:nvSpPr>
            <p:spPr>
              <a:xfrm flipV="1">
                <a:off x="5105734" y="318600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직사각형 68">
                <a:extLst>
                  <a:ext uri="{FF2B5EF4-FFF2-40B4-BE49-F238E27FC236}">
                    <a16:creationId xmlns:a16="http://schemas.microsoft.com/office/drawing/2014/main" id="{75C6122C-2894-61A6-346A-1D88BBFD7611}"/>
                  </a:ext>
                </a:extLst>
              </p:cNvPr>
              <p:cNvSpPr/>
              <p:nvPr/>
            </p:nvSpPr>
            <p:spPr>
              <a:xfrm>
                <a:off x="404507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직사각형 69">
                <a:extLst>
                  <a:ext uri="{FF2B5EF4-FFF2-40B4-BE49-F238E27FC236}">
                    <a16:creationId xmlns:a16="http://schemas.microsoft.com/office/drawing/2014/main" id="{14CCCEF6-CE01-2E42-7F84-A353BE0276BF}"/>
                  </a:ext>
                </a:extLst>
              </p:cNvPr>
              <p:cNvSpPr/>
              <p:nvPr/>
            </p:nvSpPr>
            <p:spPr>
              <a:xfrm>
                <a:off x="4400081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직사각형 70">
                <a:extLst>
                  <a:ext uri="{FF2B5EF4-FFF2-40B4-BE49-F238E27FC236}">
                    <a16:creationId xmlns:a16="http://schemas.microsoft.com/office/drawing/2014/main" id="{F0BECE21-7CA7-A989-40B6-EA16FB7BD3D5}"/>
                  </a:ext>
                </a:extLst>
              </p:cNvPr>
              <p:cNvSpPr/>
              <p:nvPr/>
            </p:nvSpPr>
            <p:spPr>
              <a:xfrm>
                <a:off x="4746980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직사각형 71">
                <a:extLst>
                  <a:ext uri="{FF2B5EF4-FFF2-40B4-BE49-F238E27FC236}">
                    <a16:creationId xmlns:a16="http://schemas.microsoft.com/office/drawing/2014/main" id="{8E41FC44-44B5-4B91-AF6F-C75A89AE3D6C}"/>
                  </a:ext>
                </a:extLst>
              </p:cNvPr>
              <p:cNvSpPr/>
              <p:nvPr/>
            </p:nvSpPr>
            <p:spPr>
              <a:xfrm>
                <a:off x="5101984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직사각형 76">
                <a:extLst>
                  <a:ext uri="{FF2B5EF4-FFF2-40B4-BE49-F238E27FC236}">
                    <a16:creationId xmlns:a16="http://schemas.microsoft.com/office/drawing/2014/main" id="{F02C6195-EA80-EF1A-E7DE-50E42522FA6C}"/>
                  </a:ext>
                </a:extLst>
              </p:cNvPr>
              <p:cNvSpPr/>
              <p:nvPr/>
            </p:nvSpPr>
            <p:spPr>
              <a:xfrm>
                <a:off x="544915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77">
                <a:extLst>
                  <a:ext uri="{FF2B5EF4-FFF2-40B4-BE49-F238E27FC236}">
                    <a16:creationId xmlns:a16="http://schemas.microsoft.com/office/drawing/2014/main" id="{865DE0D2-E54E-5B41-9738-A93153A1C1F6}"/>
                  </a:ext>
                </a:extLst>
              </p:cNvPr>
              <p:cNvSpPr/>
              <p:nvPr/>
            </p:nvSpPr>
            <p:spPr>
              <a:xfrm>
                <a:off x="5803889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134">
                <a:extLst>
                  <a:ext uri="{FF2B5EF4-FFF2-40B4-BE49-F238E27FC236}">
                    <a16:creationId xmlns:a16="http://schemas.microsoft.com/office/drawing/2014/main" id="{CB40C610-FBE3-227D-5717-C53821571805}"/>
                  </a:ext>
                </a:extLst>
              </p:cNvPr>
              <p:cNvSpPr/>
              <p:nvPr/>
            </p:nvSpPr>
            <p:spPr>
              <a:xfrm>
                <a:off x="404508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직사각형 135">
                <a:extLst>
                  <a:ext uri="{FF2B5EF4-FFF2-40B4-BE49-F238E27FC236}">
                    <a16:creationId xmlns:a16="http://schemas.microsoft.com/office/drawing/2014/main" id="{BD7967C1-02B3-8391-DF80-E6CE02FB6A85}"/>
                  </a:ext>
                </a:extLst>
              </p:cNvPr>
              <p:cNvSpPr/>
              <p:nvPr/>
            </p:nvSpPr>
            <p:spPr>
              <a:xfrm>
                <a:off x="44000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직사각형 136">
                <a:extLst>
                  <a:ext uri="{FF2B5EF4-FFF2-40B4-BE49-F238E27FC236}">
                    <a16:creationId xmlns:a16="http://schemas.microsoft.com/office/drawing/2014/main" id="{8752675C-0DE9-C8CD-488D-0A4BBE2A1A1A}"/>
                  </a:ext>
                </a:extLst>
              </p:cNvPr>
              <p:cNvSpPr/>
              <p:nvPr/>
            </p:nvSpPr>
            <p:spPr>
              <a:xfrm>
                <a:off x="47469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직사각형 137">
                <a:extLst>
                  <a:ext uri="{FF2B5EF4-FFF2-40B4-BE49-F238E27FC236}">
                    <a16:creationId xmlns:a16="http://schemas.microsoft.com/office/drawing/2014/main" id="{78F899AF-94EC-74D5-F824-9DEBC40E0151}"/>
                  </a:ext>
                </a:extLst>
              </p:cNvPr>
              <p:cNvSpPr/>
              <p:nvPr/>
            </p:nvSpPr>
            <p:spPr>
              <a:xfrm>
                <a:off x="510199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직사각형 138">
                <a:extLst>
                  <a:ext uri="{FF2B5EF4-FFF2-40B4-BE49-F238E27FC236}">
                    <a16:creationId xmlns:a16="http://schemas.microsoft.com/office/drawing/2014/main" id="{0A337CE8-4182-F07A-5BF5-D5894BC6B235}"/>
                  </a:ext>
                </a:extLst>
              </p:cNvPr>
              <p:cNvSpPr/>
              <p:nvPr/>
            </p:nvSpPr>
            <p:spPr>
              <a:xfrm>
                <a:off x="544916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직사각형 139">
                <a:extLst>
                  <a:ext uri="{FF2B5EF4-FFF2-40B4-BE49-F238E27FC236}">
                    <a16:creationId xmlns:a16="http://schemas.microsoft.com/office/drawing/2014/main" id="{335A7763-4A54-CABB-12C7-F7CF4B523F98}"/>
                  </a:ext>
                </a:extLst>
              </p:cNvPr>
              <p:cNvSpPr/>
              <p:nvPr/>
            </p:nvSpPr>
            <p:spPr>
              <a:xfrm>
                <a:off x="5803897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4" name="타원 150"/>
            <p:cNvSpPr/>
            <p:nvPr/>
          </p:nvSpPr>
          <p:spPr>
            <a:xfrm>
              <a:off x="5066193" y="5938441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27" name="타원 153"/>
            <p:cNvSpPr/>
            <p:nvPr/>
          </p:nvSpPr>
          <p:spPr>
            <a:xfrm>
              <a:off x="5075127" y="874067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15g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1584</Words>
  <Application>Microsoft Office PowerPoint</Application>
  <PresentationFormat>와이드스크린</PresentationFormat>
  <Paragraphs>628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129</cp:revision>
  <dcterms:created xsi:type="dcterms:W3CDTF">2022-04-14T06:34:29Z</dcterms:created>
  <dcterms:modified xsi:type="dcterms:W3CDTF">2022-05-19T09:29:02Z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