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83" r:id="rId10"/>
    <p:sldId id="277" r:id="rId11"/>
    <p:sldId id="279" r:id="rId12"/>
    <p:sldId id="278" r:id="rId13"/>
    <p:sldId id="284" r:id="rId14"/>
    <p:sldId id="280" r:id="rId15"/>
    <p:sldId id="282" r:id="rId16"/>
    <p:sldId id="281" r:id="rId17"/>
    <p:sldId id="285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7C80"/>
    <a:srgbClr val="7F7F7F"/>
    <a:srgbClr val="D9D9D9"/>
    <a:srgbClr val="A9D18E"/>
    <a:srgbClr val="70AD47"/>
    <a:srgbClr val="E2F0D9"/>
    <a:srgbClr val="FFFFFF"/>
    <a:srgbClr val="4D4D4D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57" dt="2022-06-08T10:06:3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82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5E02226-61E9-4327-B410-AA6266804F39}"/>
    <pc:docChg chg="custSel modSld">
      <pc:chgData name="남 상현" userId="03ad4a8e8f7310f3" providerId="LiveId" clId="{E5E02226-61E9-4327-B410-AA6266804F39}" dt="2022-05-28T14:13:04.728" v="9" actId="21"/>
      <pc:docMkLst>
        <pc:docMk/>
      </pc:docMkLst>
      <pc:sldChg chg="addSp delSp modSp mod">
        <pc:chgData name="남 상현" userId="03ad4a8e8f7310f3" providerId="LiveId" clId="{E5E02226-61E9-4327-B410-AA6266804F39}" dt="2022-05-28T14:13:04.728" v="9" actId="21"/>
        <pc:sldMkLst>
          <pc:docMk/>
          <pc:sldMk cId="2469684450" sldId="279"/>
        </pc:sldMkLst>
        <pc:grpChg chg="add del mod">
          <ac:chgData name="남 상현" userId="03ad4a8e8f7310f3" providerId="LiveId" clId="{E5E02226-61E9-4327-B410-AA6266804F39}" dt="2022-05-28T14:12:36.744" v="6" actId="21"/>
          <ac:grpSpMkLst>
            <pc:docMk/>
            <pc:sldMk cId="2469684450" sldId="279"/>
            <ac:grpSpMk id="14" creationId="{7ADFCB14-70C7-1D27-A3A1-A3689B1552F8}"/>
          </ac:grpSpMkLst>
        </pc:grp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2" creationId="{B3EEC934-A36A-CE52-DEA2-382131B02AC9}"/>
          </ac:picMkLst>
        </pc:pic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3" creationId="{7DEBBB40-3FBC-A400-0B13-5A3745B61FC4}"/>
          </ac:picMkLst>
        </pc:picChg>
        <pc:picChg chg="add del mod">
          <ac:chgData name="남 상현" userId="03ad4a8e8f7310f3" providerId="LiveId" clId="{E5E02226-61E9-4327-B410-AA6266804F39}" dt="2022-05-28T14:13:04.728" v="9" actId="21"/>
          <ac:picMkLst>
            <pc:docMk/>
            <pc:sldMk cId="2469684450" sldId="279"/>
            <ac:picMk id="1026" creationId="{0B8D2B3D-8151-6973-15B8-D29D8C482495}"/>
          </ac:picMkLst>
        </pc:picChg>
      </pc:sldChg>
    </pc:docChg>
  </pc:docChgLst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6-08T10:06:44.008" v="5004" actId="103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7T05:52:44.858" v="3534" actId="478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del mod">
          <ac:chgData name="남 상현" userId="03ad4a8e8f7310f3" providerId="LiveId" clId="{EB692BBA-6B68-40B2-99BB-79E38010F205}" dt="2022-05-27T05:52:44.858" v="3534" actId="478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7T05:52:49.877" v="3536" actId="478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del mod">
          <ac:chgData name="남 상현" userId="03ad4a8e8f7310f3" providerId="LiveId" clId="{EB692BBA-6B68-40B2-99BB-79E38010F205}" dt="2022-05-27T05:52:49.877" v="3536" actId="478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30T10:28:22.775" v="4197" actId="164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30T10:28:22.775" v="4197" actId="164"/>
          <ac:spMkLst>
            <pc:docMk/>
            <pc:sldMk cId="1393127135" sldId="269"/>
            <ac:spMk id="97" creationId="{E4BC98C4-63B4-8C2C-4080-41A9BA8F1056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0" creationId="{C8533B87-ECDA-04D8-58EB-45C6DD92ADFB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4" creationId="{9CB27ED9-4D9F-6A35-B759-863FF11B2AD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mod">
          <ac:chgData name="남 상현" userId="03ad4a8e8f7310f3" providerId="LiveId" clId="{EB692BBA-6B68-40B2-99BB-79E38010F205}" dt="2022-05-26T03:41:02.201" v="2076" actId="1076"/>
          <ac:grpSpMkLst>
            <pc:docMk/>
            <pc:sldMk cId="1393127135" sldId="269"/>
            <ac:grpSpMk id="2" creationId="{3F514F0B-709E-B431-1F94-694549EA89AC}"/>
          </ac:grpSpMkLst>
        </pc:gr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3" creationId="{C8DCC4D3-C7B6-0380-321F-F7B56FEF59C0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30T10:28:22.775" v="4197" actId="164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30T10:28:22.775" v="4197" actId="164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11:21:27.641" v="2026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addSp delSp modSp new mod">
        <pc:chgData name="남 상현" userId="03ad4a8e8f7310f3" providerId="LiveId" clId="{EB692BBA-6B68-40B2-99BB-79E38010F205}" dt="2022-05-25T11:19:15.113" v="2006" actId="207"/>
        <pc:sldMkLst>
          <pc:docMk/>
          <pc:sldMk cId="1735115608" sldId="273"/>
        </pc:sldMkLst>
        <pc:spChg chg="add mod">
          <ac:chgData name="남 상현" userId="03ad4a8e8f7310f3" providerId="LiveId" clId="{EB692BBA-6B68-40B2-99BB-79E38010F205}" dt="2022-05-25T11:19:15.113" v="2006" actId="207"/>
          <ac:spMkLst>
            <pc:docMk/>
            <pc:sldMk cId="1735115608" sldId="273"/>
            <ac:spMk id="2" creationId="{CD0AE5C6-6DF8-AF0C-D377-BE0D498C23CB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Sp modSp add ord">
        <pc:chgData name="남 상현" userId="03ad4a8e8f7310f3" providerId="LiveId" clId="{EB692BBA-6B68-40B2-99BB-79E38010F205}" dt="2022-05-25T11:19:17.282" v="2007"/>
        <pc:sldMkLst>
          <pc:docMk/>
          <pc:sldMk cId="2480228961" sldId="274"/>
        </pc:sldMkLst>
        <pc:spChg chg="add mod">
          <ac:chgData name="남 상현" userId="03ad4a8e8f7310f3" providerId="LiveId" clId="{EB692BBA-6B68-40B2-99BB-79E38010F205}" dt="2022-05-25T11:19:17.282" v="2007"/>
          <ac:spMkLst>
            <pc:docMk/>
            <pc:sldMk cId="2480228961" sldId="274"/>
            <ac:spMk id="2" creationId="{01C3D9B7-3D5C-D964-FDBC-7705DBB6532F}"/>
          </ac:spMkLst>
        </pc:spChg>
      </pc:sldChg>
      <pc:sldChg chg="addSp delSp modSp add mod">
        <pc:chgData name="남 상현" userId="03ad4a8e8f7310f3" providerId="LiveId" clId="{EB692BBA-6B68-40B2-99BB-79E38010F205}" dt="2022-05-27T05:52:42.576" v="3533" actId="478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del">
          <ac:chgData name="남 상현" userId="03ad4a8e8f7310f3" providerId="LiveId" clId="{EB692BBA-6B68-40B2-99BB-79E38010F205}" dt="2022-05-27T05:52:42.576" v="3533" actId="478"/>
          <ac:grpSpMkLst>
            <pc:docMk/>
            <pc:sldMk cId="1626357454" sldId="27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5:52:47.365" v="3535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7T04:54:39.302" v="2515" actId="1038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7T04:54:33.358" v="2510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7T05:52:47.365" v="3535" actId="478"/>
          <ac:grpSpMkLst>
            <pc:docMk/>
            <pc:sldMk cId="3241115872" sldId="276"/>
            <ac:grpSpMk id="12" creationId="{4D7A3935-D8D7-292D-385A-92BB53BEE11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Sp modSp add">
        <pc:chgData name="남 상현" userId="03ad4a8e8f7310f3" providerId="LiveId" clId="{EB692BBA-6B68-40B2-99BB-79E38010F205}" dt="2022-05-25T11:19:18.417" v="2008"/>
        <pc:sldMkLst>
          <pc:docMk/>
          <pc:sldMk cId="3300705369" sldId="277"/>
        </pc:sldMkLst>
        <pc:spChg chg="add mod">
          <ac:chgData name="남 상현" userId="03ad4a8e8f7310f3" providerId="LiveId" clId="{EB692BBA-6B68-40B2-99BB-79E38010F205}" dt="2022-05-25T11:19:18.417" v="2008"/>
          <ac:spMkLst>
            <pc:docMk/>
            <pc:sldMk cId="3300705369" sldId="277"/>
            <ac:spMk id="2" creationId="{938EECD2-A42F-C293-7BF9-13F755422684}"/>
          </ac:spMkLst>
        </pc:spChg>
      </pc:sldChg>
      <pc:sldChg chg="addSp delSp modSp add mod">
        <pc:chgData name="남 상현" userId="03ad4a8e8f7310f3" providerId="LiveId" clId="{EB692BBA-6B68-40B2-99BB-79E38010F205}" dt="2022-05-27T05:52:37.481" v="3532" actId="478"/>
        <pc:sldMkLst>
          <pc:docMk/>
          <pc:sldMk cId="484175705" sldId="278"/>
        </pc:sldMkLst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3" creationId="{660100EE-1779-5D64-B2C0-0872FA26A641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4" creationId="{33BE5A56-165A-B794-9D3F-11FC091BF5D2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5" creationId="{84C2D54C-624C-0F7D-96CB-FC9FAC01F112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7" creationId="{5D1873BA-1511-335B-5625-A1DC2ED4849D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1" creationId="{92ACC3E0-15B0-8C83-35CF-6E2A75D77A74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4" creationId="{77F19D5D-4DCD-0916-BB62-A3E2122E28F6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5" creationId="{5D564E87-B18E-9570-CE3E-97648F1A834A}"/>
          </ac:spMkLst>
        </pc:spChg>
        <pc:spChg chg="add del mod">
          <ac:chgData name="남 상현" userId="03ad4a8e8f7310f3" providerId="LiveId" clId="{EB692BBA-6B68-40B2-99BB-79E38010F205}" dt="2022-05-27T05:18:09.798" v="3471" actId="478"/>
          <ac:spMkLst>
            <pc:docMk/>
            <pc:sldMk cId="484175705" sldId="278"/>
            <ac:spMk id="26" creationId="{148D9A2F-FB6E-9A16-4102-49F4C7EB219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9" creationId="{6AAC4E85-C26D-37B7-3FCD-4C17B6F1F739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33" creationId="{E10E7C18-3BDF-3BDA-4A3C-65AF83151F93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34" creationId="{D8303005-FD78-7FB4-A67A-6D0992BB5361}"/>
          </ac:spMkLst>
        </pc:spChg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42" creationId="{48F434DB-E3EA-2806-6231-9878B838F15D}"/>
          </ac:spMkLst>
        </pc:spChg>
        <pc:spChg chg="del mod topLvl">
          <ac:chgData name="남 상현" userId="03ad4a8e8f7310f3" providerId="LiveId" clId="{EB692BBA-6B68-40B2-99BB-79E38010F205}" dt="2022-05-27T05:18:32.068" v="3496" actId="478"/>
          <ac:spMkLst>
            <pc:docMk/>
            <pc:sldMk cId="484175705" sldId="278"/>
            <ac:spMk id="46" creationId="{C482E140-7D4C-78BE-8DC9-18DAB45EBAE7}"/>
          </ac:spMkLst>
        </pc:spChg>
        <pc:spChg chg="mod topLvl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7" creationId="{EBDF1F8F-41C8-6A5C-2FF7-BCE96F6CD41E}"/>
          </ac:spMkLst>
        </pc:spChg>
        <pc:spChg chg="del mod">
          <ac:chgData name="남 상현" userId="03ad4a8e8f7310f3" providerId="LiveId" clId="{EB692BBA-6B68-40B2-99BB-79E38010F205}" dt="2022-05-27T05:18:28.157" v="3492" actId="478"/>
          <ac:spMkLst>
            <pc:docMk/>
            <pc:sldMk cId="484175705" sldId="278"/>
            <ac:spMk id="48" creationId="{F12444EE-DF48-E7DF-A913-8C79EDECEF01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9" creationId="{E180AF02-EF89-2B68-98FE-2E3658B66F9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0" creationId="{4AAF4897-850A-A124-C3E4-6E1318A25335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1" creationId="{C62D04CB-B4D2-935B-0AAD-C047D347F2A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2" creationId="{79F566AF-C01D-FE45-1291-A30683E55E08}"/>
          </ac:spMkLst>
        </pc:spChg>
        <pc:spChg chg="add del mod">
          <ac:chgData name="남 상현" userId="03ad4a8e8f7310f3" providerId="LiveId" clId="{EB692BBA-6B68-40B2-99BB-79E38010F205}" dt="2022-05-27T05:18:06.486" v="3466" actId="478"/>
          <ac:spMkLst>
            <pc:docMk/>
            <pc:sldMk cId="484175705" sldId="278"/>
            <ac:spMk id="55" creationId="{FB625793-3524-7B4F-8DCB-797EB76155A2}"/>
          </ac:spMkLst>
        </pc:spChg>
        <pc:spChg chg="add del mod">
          <ac:chgData name="남 상현" userId="03ad4a8e8f7310f3" providerId="LiveId" clId="{EB692BBA-6B68-40B2-99BB-79E38010F205}" dt="2022-05-27T05:18:08.443" v="3469" actId="478"/>
          <ac:spMkLst>
            <pc:docMk/>
            <pc:sldMk cId="484175705" sldId="278"/>
            <ac:spMk id="56" creationId="{B3C8DC9D-0C42-99F3-1DBE-022B2B6D2F04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7" creationId="{5A506096-5A45-0AEE-21E8-60C69120536A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8" creationId="{FC9C27D9-C93B-2E5A-72F9-6839C71CA322}"/>
          </ac:spMkLst>
        </pc:spChg>
        <pc:spChg chg="add del mod">
          <ac:chgData name="남 상현" userId="03ad4a8e8f7310f3" providerId="LiveId" clId="{EB692BBA-6B68-40B2-99BB-79E38010F205}" dt="2022-05-27T05:18:17.146" v="3478" actId="478"/>
          <ac:spMkLst>
            <pc:docMk/>
            <pc:sldMk cId="484175705" sldId="278"/>
            <ac:spMk id="60" creationId="{6D8760AC-B0D7-761C-DF83-1D1718F214E5}"/>
          </ac:spMkLst>
        </pc:spChg>
        <pc:spChg chg="add del mod">
          <ac:chgData name="남 상현" userId="03ad4a8e8f7310f3" providerId="LiveId" clId="{EB692BBA-6B68-40B2-99BB-79E38010F205}" dt="2022-05-27T05:18:29.619" v="3494" actId="478"/>
          <ac:spMkLst>
            <pc:docMk/>
            <pc:sldMk cId="484175705" sldId="278"/>
            <ac:spMk id="62" creationId="{3E5D06D0-63AD-E7E4-9DF4-8147C4DA056E}"/>
          </ac:spMkLst>
        </pc:spChg>
        <pc:spChg chg="add del mod">
          <ac:chgData name="남 상현" userId="03ad4a8e8f7310f3" providerId="LiveId" clId="{EB692BBA-6B68-40B2-99BB-79E38010F205}" dt="2022-05-27T05:18:21.992" v="3485" actId="478"/>
          <ac:spMkLst>
            <pc:docMk/>
            <pc:sldMk cId="484175705" sldId="278"/>
            <ac:spMk id="64" creationId="{42A6E272-CDD5-1DB8-92F2-FB64CD1E1B45}"/>
          </ac:spMkLst>
        </pc:spChg>
        <pc:spChg chg="add del mod">
          <ac:chgData name="남 상현" userId="03ad4a8e8f7310f3" providerId="LiveId" clId="{EB692BBA-6B68-40B2-99BB-79E38010F205}" dt="2022-05-27T05:18:20.702" v="3483" actId="478"/>
          <ac:spMkLst>
            <pc:docMk/>
            <pc:sldMk cId="484175705" sldId="278"/>
            <ac:spMk id="66" creationId="{F75F13F9-EECB-F9EC-868E-BE6BF7059398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69" creationId="{777F524A-FF65-8D8E-6FF5-44B49E3EE448}"/>
          </ac:spMkLst>
        </pc:spChg>
        <pc:spChg chg="add del mod">
          <ac:chgData name="남 상현" userId="03ad4a8e8f7310f3" providerId="LiveId" clId="{EB692BBA-6B68-40B2-99BB-79E38010F205}" dt="2022-05-27T05:18:05.986" v="3465" actId="478"/>
          <ac:spMkLst>
            <pc:docMk/>
            <pc:sldMk cId="484175705" sldId="278"/>
            <ac:spMk id="72" creationId="{C28EDACB-5E17-B197-E83C-D1F3721E3D3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78" creationId="{833A5482-9151-DD53-9C84-95FC75DA0889}"/>
          </ac:spMkLst>
        </pc:spChg>
        <pc:spChg chg="add del mod">
          <ac:chgData name="남 상현" userId="03ad4a8e8f7310f3" providerId="LiveId" clId="{EB692BBA-6B68-40B2-99BB-79E38010F205}" dt="2022-05-27T05:18:38.195" v="3506" actId="478"/>
          <ac:spMkLst>
            <pc:docMk/>
            <pc:sldMk cId="484175705" sldId="278"/>
            <ac:spMk id="79" creationId="{09652CCF-6582-8C93-B9D3-011A49CACAE3}"/>
          </ac:spMkLst>
        </pc:spChg>
        <pc:spChg chg="add del mod">
          <ac:chgData name="남 상현" userId="03ad4a8e8f7310f3" providerId="LiveId" clId="{EB692BBA-6B68-40B2-99BB-79E38010F205}" dt="2022-05-27T05:18:37.371" v="3505" actId="478"/>
          <ac:spMkLst>
            <pc:docMk/>
            <pc:sldMk cId="484175705" sldId="278"/>
            <ac:spMk id="80" creationId="{14D5A710-F546-6F9B-9CD5-DA114595D2EC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4" creationId="{0DD8B6D4-3C09-6CE5-7081-6082937E2A92}"/>
          </ac:spMkLst>
        </pc:spChg>
        <pc:spChg chg="add del mod">
          <ac:chgData name="남 상현" userId="03ad4a8e8f7310f3" providerId="LiveId" clId="{EB692BBA-6B68-40B2-99BB-79E38010F205}" dt="2022-05-27T05:18:33.353" v="3498" actId="478"/>
          <ac:spMkLst>
            <pc:docMk/>
            <pc:sldMk cId="484175705" sldId="278"/>
            <ac:spMk id="85" creationId="{438C00DA-094D-C489-AC63-0ECC01CC0B23}"/>
          </ac:spMkLst>
        </pc:spChg>
        <pc:spChg chg="add del mod">
          <ac:chgData name="남 상현" userId="03ad4a8e8f7310f3" providerId="LiveId" clId="{EB692BBA-6B68-40B2-99BB-79E38010F205}" dt="2022-05-27T05:18:33.859" v="3499" actId="478"/>
          <ac:spMkLst>
            <pc:docMk/>
            <pc:sldMk cId="484175705" sldId="278"/>
            <ac:spMk id="88" creationId="{59A9165A-7A0D-82ED-6A62-327BD6EE88A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9" creationId="{07748B14-A325-AF91-8F63-E9E70C7A06AB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1" creationId="{C2814D22-CAC0-FAAE-493A-3D290D40188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3" creationId="{9B9A9B7F-F02D-8938-38F0-8EC022E5933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4" creationId="{502B94CE-75C2-3BE9-865F-7FC269B5306E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5" creationId="{B4866057-D6D2-17A7-6415-A26766D39F6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6" creationId="{F69E5F5A-C35F-01E5-9CB6-9A172E3F5F46}"/>
          </ac:spMkLst>
        </pc:spChg>
        <pc:spChg chg="add del mod">
          <ac:chgData name="남 상현" userId="03ad4a8e8f7310f3" providerId="LiveId" clId="{EB692BBA-6B68-40B2-99BB-79E38010F205}" dt="2022-05-27T05:18:19.180" v="3481" actId="478"/>
          <ac:spMkLst>
            <pc:docMk/>
            <pc:sldMk cId="484175705" sldId="278"/>
            <ac:spMk id="98" creationId="{8614E069-4956-B0AE-1340-2BD4AFB3380B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9" creationId="{53B68200-A773-7CCB-9E54-A2F84A7B9FC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0" creationId="{B6D72952-D1EC-2BF0-1300-7FF485F7FA5F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1" creationId="{1DD2ACA6-D9D8-DFDF-F664-EF02C94A3A8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2" creationId="{EB07376E-7088-05C1-391D-E511908245A9}"/>
          </ac:spMkLst>
        </pc:spChg>
        <pc:spChg chg="add mod">
          <ac:chgData name="남 상현" userId="03ad4a8e8f7310f3" providerId="LiveId" clId="{EB692BBA-6B68-40B2-99BB-79E38010F205}" dt="2022-05-27T05:18:56.396" v="3530"/>
          <ac:spMkLst>
            <pc:docMk/>
            <pc:sldMk cId="484175705" sldId="278"/>
            <ac:spMk id="103" creationId="{FAD2C4B7-E768-654D-17DC-E202BB5761D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add del mod">
          <ac:chgData name="남 상현" userId="03ad4a8e8f7310f3" providerId="LiveId" clId="{EB692BBA-6B68-40B2-99BB-79E38010F205}" dt="2022-05-27T05:18:40.489" v="3509" actId="478"/>
          <ac:grpSpMkLst>
            <pc:docMk/>
            <pc:sldMk cId="484175705" sldId="278"/>
            <ac:grpSpMk id="16" creationId="{BADA28B3-8374-4338-F732-AFAB6282B20A}"/>
          </ac:grpSpMkLst>
        </pc:grpChg>
        <pc:grpChg chg="add del mod">
          <ac:chgData name="남 상현" userId="03ad4a8e8f7310f3" providerId="LiveId" clId="{EB692BBA-6B68-40B2-99BB-79E38010F205}" dt="2022-05-27T05:18:38.999" v="3507" actId="478"/>
          <ac:grpSpMkLst>
            <pc:docMk/>
            <pc:sldMk cId="484175705" sldId="278"/>
            <ac:grpSpMk id="19" creationId="{39194DBA-FE68-EE1E-D5B1-D28E32DB956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28" creationId="{533BE8D0-022D-EEB2-D7EA-DFF4D69D1F89}"/>
          </ac:grpSpMkLst>
        </pc:grpChg>
        <pc:grpChg chg="add del mod">
          <ac:chgData name="남 상현" userId="03ad4a8e8f7310f3" providerId="LiveId" clId="{EB692BBA-6B68-40B2-99BB-79E38010F205}" dt="2022-05-27T05:18:32.068" v="3496" actId="478"/>
          <ac:grpSpMkLst>
            <pc:docMk/>
            <pc:sldMk cId="484175705" sldId="278"/>
            <ac:grpSpMk id="43" creationId="{55741416-D953-7295-C273-07BF7D3E3B8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68" creationId="{944C07D5-0290-6769-9F83-91D03EC82A91}"/>
          </ac:grpSpMkLst>
        </pc:grpChg>
        <pc:grpChg chg="add del mod">
          <ac:chgData name="남 상현" userId="03ad4a8e8f7310f3" providerId="LiveId" clId="{EB692BBA-6B68-40B2-99BB-79E38010F205}" dt="2022-05-27T05:18:39.644" v="3508" actId="478"/>
          <ac:grpSpMkLst>
            <pc:docMk/>
            <pc:sldMk cId="484175705" sldId="278"/>
            <ac:grpSpMk id="73" creationId="{2D51F1A9-6384-4A87-0270-D4F12931F5B1}"/>
          </ac:grpSpMkLst>
        </pc:grpChg>
        <pc:grpChg chg="del">
          <ac:chgData name="남 상현" userId="03ad4a8e8f7310f3" providerId="LiveId" clId="{EB692BBA-6B68-40B2-99BB-79E38010F205}" dt="2022-05-27T05:52:37.481" v="3532" actId="478"/>
          <ac:grpSpMkLst>
            <pc:docMk/>
            <pc:sldMk cId="484175705" sldId="278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7T05:18:41.124" v="3510" actId="478"/>
          <ac:grpSpMkLst>
            <pc:docMk/>
            <pc:sldMk cId="484175705" sldId="278"/>
            <ac:grpSpMk id="90" creationId="{B383C2CB-3B0B-84A0-706C-CCDF0283EFB6}"/>
          </ac:grpSpMkLst>
        </pc:gr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picChg chg="add del mod">
          <ac:chgData name="남 상현" userId="03ad4a8e8f7310f3" providerId="LiveId" clId="{EB692BBA-6B68-40B2-99BB-79E38010F205}" dt="2022-05-27T05:02:51.851" v="3069" actId="478"/>
          <ac:picMkLst>
            <pc:docMk/>
            <pc:sldMk cId="484175705" sldId="278"/>
            <ac:picMk id="2" creationId="{0D6CEFEF-F4C5-4638-807E-D45E916CE206}"/>
          </ac:picMkLst>
        </pc:pic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18" creationId="{23DC02FD-9C1E-4C91-2F6D-57851966479B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20" creationId="{A36951D1-AD11-F531-CA0B-76C758C88590}"/>
          </ac:cxnSpMkLst>
        </pc:cxnChg>
        <pc:cxnChg chg="add del mod">
          <ac:chgData name="남 상현" userId="03ad4a8e8f7310f3" providerId="LiveId" clId="{EB692BBA-6B68-40B2-99BB-79E38010F205}" dt="2022-05-27T05:18:11.857" v="3474" actId="478"/>
          <ac:cxnSpMkLst>
            <pc:docMk/>
            <pc:sldMk cId="484175705" sldId="278"/>
            <ac:cxnSpMk id="22" creationId="{2C32B23E-1524-9B8B-E921-8AD5524D2E9D}"/>
          </ac:cxnSpMkLst>
        </pc:cxnChg>
        <pc:cxnChg chg="add del mod">
          <ac:chgData name="남 상현" userId="03ad4a8e8f7310f3" providerId="LiveId" clId="{EB692BBA-6B68-40B2-99BB-79E38010F205}" dt="2022-05-27T05:18:13.454" v="3476" actId="478"/>
          <ac:cxnSpMkLst>
            <pc:docMk/>
            <pc:sldMk cId="484175705" sldId="278"/>
            <ac:cxnSpMk id="23" creationId="{7784F980-0546-3DC5-BBAE-8247044F93B6}"/>
          </ac:cxnSpMkLst>
        </pc:cxnChg>
        <pc:cxnChg chg="add del mod">
          <ac:chgData name="남 상현" userId="03ad4a8e8f7310f3" providerId="LiveId" clId="{EB692BBA-6B68-40B2-99BB-79E38010F205}" dt="2022-05-27T05:18:09.307" v="3470" actId="478"/>
          <ac:cxnSpMkLst>
            <pc:docMk/>
            <pc:sldMk cId="484175705" sldId="278"/>
            <ac:cxnSpMk id="27" creationId="{5C912D5B-8CE2-70BD-F3D6-5388BEFAF355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30" creationId="{133FE260-CC4C-1373-5968-9326F7D5F4AA}"/>
          </ac:cxnSpMkLst>
        </pc:cxnChg>
        <pc:cxnChg chg="add del mod">
          <ac:chgData name="남 상현" userId="03ad4a8e8f7310f3" providerId="LiveId" clId="{EB692BBA-6B68-40B2-99BB-79E38010F205}" dt="2022-05-27T05:18:10.442" v="3472" actId="478"/>
          <ac:cxnSpMkLst>
            <pc:docMk/>
            <pc:sldMk cId="484175705" sldId="278"/>
            <ac:cxnSpMk id="31" creationId="{B7BF717C-D070-6FB5-EEE1-70D5BFBE9FDA}"/>
          </ac:cxnSpMkLst>
        </pc:cxnChg>
        <pc:cxnChg chg="add del mod">
          <ac:chgData name="남 상현" userId="03ad4a8e8f7310f3" providerId="LiveId" clId="{EB692BBA-6B68-40B2-99BB-79E38010F205}" dt="2022-05-27T05:18:11.136" v="3473" actId="478"/>
          <ac:cxnSpMkLst>
            <pc:docMk/>
            <pc:sldMk cId="484175705" sldId="278"/>
            <ac:cxnSpMk id="32" creationId="{AA5438D7-B16A-041D-F527-C70522BC7DF5}"/>
          </ac:cxnSpMkLst>
        </pc:cxnChg>
        <pc:cxnChg chg="del mod">
          <ac:chgData name="남 상현" userId="03ad4a8e8f7310f3" providerId="LiveId" clId="{EB692BBA-6B68-40B2-99BB-79E38010F205}" dt="2022-05-27T05:18:30.678" v="3495" actId="478"/>
          <ac:cxnSpMkLst>
            <pc:docMk/>
            <pc:sldMk cId="484175705" sldId="278"/>
            <ac:cxnSpMk id="44" creationId="{F794A651-9769-B509-A291-E548C9CAB444}"/>
          </ac:cxnSpMkLst>
        </pc:cxnChg>
        <pc:cxnChg chg="del mod">
          <ac:chgData name="남 상현" userId="03ad4a8e8f7310f3" providerId="LiveId" clId="{EB692BBA-6B68-40B2-99BB-79E38010F205}" dt="2022-05-27T05:18:27.241" v="3491" actId="478"/>
          <ac:cxnSpMkLst>
            <pc:docMk/>
            <pc:sldMk cId="484175705" sldId="278"/>
            <ac:cxnSpMk id="45" creationId="{430937C6-1CEA-56F1-FEBB-94CA6EEB42AB}"/>
          </ac:cxnSpMkLst>
        </pc:cxnChg>
        <pc:cxnChg chg="add del mod">
          <ac:chgData name="남 상현" userId="03ad4a8e8f7310f3" providerId="LiveId" clId="{EB692BBA-6B68-40B2-99BB-79E38010F205}" dt="2022-05-27T05:18:07.548" v="3468" actId="478"/>
          <ac:cxnSpMkLst>
            <pc:docMk/>
            <pc:sldMk cId="484175705" sldId="278"/>
            <ac:cxnSpMk id="53" creationId="{9C30FAB8-0525-2BB4-503B-2CA8CF41EDBD}"/>
          </ac:cxnSpMkLst>
        </pc:cxnChg>
        <pc:cxnChg chg="add del mod">
          <ac:chgData name="남 상현" userId="03ad4a8e8f7310f3" providerId="LiveId" clId="{EB692BBA-6B68-40B2-99BB-79E38010F205}" dt="2022-05-27T05:18:07.113" v="3467" actId="478"/>
          <ac:cxnSpMkLst>
            <pc:docMk/>
            <pc:sldMk cId="484175705" sldId="278"/>
            <ac:cxnSpMk id="54" creationId="{F707F9A6-867F-9841-50D6-F1E1B527359E}"/>
          </ac:cxnSpMkLst>
        </pc:cxnChg>
        <pc:cxnChg chg="add del mod">
          <ac:chgData name="남 상현" userId="03ad4a8e8f7310f3" providerId="LiveId" clId="{EB692BBA-6B68-40B2-99BB-79E38010F205}" dt="2022-05-27T05:18:17.850" v="3479" actId="478"/>
          <ac:cxnSpMkLst>
            <pc:docMk/>
            <pc:sldMk cId="484175705" sldId="278"/>
            <ac:cxnSpMk id="59" creationId="{D884F74E-1150-E666-56BF-07DB67C5E229}"/>
          </ac:cxnSpMkLst>
        </pc:cxnChg>
        <pc:cxnChg chg="add del mod">
          <ac:chgData name="남 상현" userId="03ad4a8e8f7310f3" providerId="LiveId" clId="{EB692BBA-6B68-40B2-99BB-79E38010F205}" dt="2022-05-27T05:18:28.913" v="3493" actId="478"/>
          <ac:cxnSpMkLst>
            <pc:docMk/>
            <pc:sldMk cId="484175705" sldId="278"/>
            <ac:cxnSpMk id="61" creationId="{ADA0B3CC-80F4-8286-5C5C-BDB8649760A4}"/>
          </ac:cxnSpMkLst>
        </pc:cxnChg>
        <pc:cxnChg chg="add del mod">
          <ac:chgData name="남 상현" userId="03ad4a8e8f7310f3" providerId="LiveId" clId="{EB692BBA-6B68-40B2-99BB-79E38010F205}" dt="2022-05-27T05:18:22.453" v="3486" actId="478"/>
          <ac:cxnSpMkLst>
            <pc:docMk/>
            <pc:sldMk cId="484175705" sldId="278"/>
            <ac:cxnSpMk id="63" creationId="{522089CF-608C-FADE-EBFA-BBED08ACEE56}"/>
          </ac:cxnSpMkLst>
        </pc:cxnChg>
        <pc:cxnChg chg="add del mod">
          <ac:chgData name="남 상현" userId="03ad4a8e8f7310f3" providerId="LiveId" clId="{EB692BBA-6B68-40B2-99BB-79E38010F205}" dt="2022-05-27T05:18:21.333" v="3484" actId="478"/>
          <ac:cxnSpMkLst>
            <pc:docMk/>
            <pc:sldMk cId="484175705" sldId="278"/>
            <ac:cxnSpMk id="65" creationId="{3651EF90-6CAD-E808-ED23-C9E93FF2C394}"/>
          </ac:cxnSpMkLst>
        </pc:cxnChg>
        <pc:cxnChg chg="add del mod">
          <ac:chgData name="남 상현" userId="03ad4a8e8f7310f3" providerId="LiveId" clId="{EB692BBA-6B68-40B2-99BB-79E38010F205}" dt="2022-05-27T05:18:16.138" v="3477" actId="478"/>
          <ac:cxnSpMkLst>
            <pc:docMk/>
            <pc:sldMk cId="484175705" sldId="278"/>
            <ac:cxnSpMk id="67" creationId="{A44CD3DB-B878-7A4F-C4F1-B48BAABA2D9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0" creationId="{79AFBA93-C28F-BA16-2490-2FAEF2D00D98}"/>
          </ac:cxnSpMkLst>
        </pc:cxnChg>
        <pc:cxnChg chg="add del mod">
          <ac:chgData name="남 상현" userId="03ad4a8e8f7310f3" providerId="LiveId" clId="{EB692BBA-6B68-40B2-99BB-79E38010F205}" dt="2022-05-27T05:18:32.727" v="3497" actId="478"/>
          <ac:cxnSpMkLst>
            <pc:docMk/>
            <pc:sldMk cId="484175705" sldId="278"/>
            <ac:cxnSpMk id="71" creationId="{3E0F85D1-34A5-441C-3396-AC32ED84915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7" creationId="{81947CD3-DF25-E89F-0ADE-4AAFD65BCF3D}"/>
          </ac:cxnSpMkLst>
        </pc:cxnChg>
        <pc:cxnChg chg="add del mod">
          <ac:chgData name="남 상현" userId="03ad4a8e8f7310f3" providerId="LiveId" clId="{EB692BBA-6B68-40B2-99BB-79E38010F205}" dt="2022-05-27T05:18:36.510" v="3504" actId="478"/>
          <ac:cxnSpMkLst>
            <pc:docMk/>
            <pc:sldMk cId="484175705" sldId="278"/>
            <ac:cxnSpMk id="81" creationId="{0AD5E295-FD4F-47D3-CB67-59F704AEDB88}"/>
          </ac:cxnSpMkLst>
        </pc:cxnChg>
        <pc:cxnChg chg="add del mod">
          <ac:chgData name="남 상현" userId="03ad4a8e8f7310f3" providerId="LiveId" clId="{EB692BBA-6B68-40B2-99BB-79E38010F205}" dt="2022-05-27T05:18:35.654" v="3502" actId="478"/>
          <ac:cxnSpMkLst>
            <pc:docMk/>
            <pc:sldMk cId="484175705" sldId="278"/>
            <ac:cxnSpMk id="82" creationId="{29CA42BA-3D70-68BC-4035-FF581EC5CEB4}"/>
          </ac:cxnSpMkLst>
        </pc:cxnChg>
        <pc:cxnChg chg="add del mod">
          <ac:chgData name="남 상현" userId="03ad4a8e8f7310f3" providerId="LiveId" clId="{EB692BBA-6B68-40B2-99BB-79E38010F205}" dt="2022-05-27T05:18:36.148" v="3503" actId="478"/>
          <ac:cxnSpMkLst>
            <pc:docMk/>
            <pc:sldMk cId="484175705" sldId="278"/>
            <ac:cxnSpMk id="83" creationId="{7D3B2071-30CA-8CBC-A954-D494FD55EE6A}"/>
          </ac:cxnSpMkLst>
        </pc:cxnChg>
        <pc:cxnChg chg="add del mod">
          <ac:chgData name="남 상현" userId="03ad4a8e8f7310f3" providerId="LiveId" clId="{EB692BBA-6B68-40B2-99BB-79E38010F205}" dt="2022-05-27T05:18:35.062" v="3501" actId="478"/>
          <ac:cxnSpMkLst>
            <pc:docMk/>
            <pc:sldMk cId="484175705" sldId="278"/>
            <ac:cxnSpMk id="86" creationId="{AFCA04E0-2A03-E006-E3DC-9813F0BA0517}"/>
          </ac:cxnSpMkLst>
        </pc:cxnChg>
        <pc:cxnChg chg="add del mod">
          <ac:chgData name="남 상현" userId="03ad4a8e8f7310f3" providerId="LiveId" clId="{EB692BBA-6B68-40B2-99BB-79E38010F205}" dt="2022-05-27T05:18:34.368" v="3500" actId="478"/>
          <ac:cxnSpMkLst>
            <pc:docMk/>
            <pc:sldMk cId="484175705" sldId="278"/>
            <ac:cxnSpMk id="87" creationId="{050AC8D2-FE51-2F70-542F-22A9A0D5C7E1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92" creationId="{E94A77E4-7EF4-3719-917E-A23E826DE4AD}"/>
          </ac:cxnSpMkLst>
        </pc:cxnChg>
        <pc:cxnChg chg="add del mod">
          <ac:chgData name="남 상현" userId="03ad4a8e8f7310f3" providerId="LiveId" clId="{EB692BBA-6B68-40B2-99BB-79E38010F205}" dt="2022-05-27T05:18:19.694" v="3482" actId="478"/>
          <ac:cxnSpMkLst>
            <pc:docMk/>
            <pc:sldMk cId="484175705" sldId="278"/>
            <ac:cxnSpMk id="97" creationId="{E8C7865C-10DF-4A18-F864-1A9556D5BA07}"/>
          </ac:cxnSpMkLst>
        </pc:cxn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 ord">
        <pc:chgData name="남 상현" userId="03ad4a8e8f7310f3" providerId="LiveId" clId="{EB692BBA-6B68-40B2-99BB-79E38010F205}" dt="2022-06-08T10:05:40.203" v="4979" actId="1035"/>
        <pc:sldMkLst>
          <pc:docMk/>
          <pc:sldMk cId="2469684450" sldId="279"/>
        </pc:sldMkLst>
        <pc:spChg chg="add del">
          <ac:chgData name="남 상현" userId="03ad4a8e8f7310f3" providerId="LiveId" clId="{EB692BBA-6B68-40B2-99BB-79E38010F205}" dt="2022-05-26T06:09:15.053" v="2194" actId="478"/>
          <ac:spMkLst>
            <pc:docMk/>
            <pc:sldMk cId="2469684450" sldId="279"/>
            <ac:spMk id="9" creationId="{ABAB7FEF-8050-3548-72AE-DC738B5B5CCC}"/>
          </ac:spMkLst>
        </pc:spChg>
        <pc:spChg chg="add mod">
          <ac:chgData name="남 상현" userId="03ad4a8e8f7310f3" providerId="LiveId" clId="{EB692BBA-6B68-40B2-99BB-79E38010F205}" dt="2022-06-08T10:01:18.855" v="4746" actId="1076"/>
          <ac:spMkLst>
            <pc:docMk/>
            <pc:sldMk cId="2469684450" sldId="279"/>
            <ac:spMk id="15" creationId="{4BB9BE11-C784-5D5F-E849-144DC394EA7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5" creationId="{4E3B74B9-CDE8-6126-10DC-1B52B4245E8A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6" creationId="{75EA706F-784F-B79C-0272-27B5D1ED38CB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7" creationId="{1851147B-4158-5536-552A-D9C3C54D8ECD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8" creationId="{78728CAD-E2BD-ADF5-4AA1-55D7C3B1B80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9" creationId="{308301D0-12E8-C197-7F7B-3A35B10A5B55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0" creationId="{FF63468F-7EBB-0940-C1C0-DCFE7A38008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1" creationId="{DB8680AE-466C-AE49-ECF1-6119001768BC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2" creationId="{8D3A14FE-2B7B-7D45-C42D-202E8EF5EFC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3" creationId="{E7F228B1-1ED7-E145-B58F-66BA6E6759CF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4" creationId="{C323EE18-17CE-610C-4EB2-E50111ECA755}"/>
          </ac:spMkLst>
        </pc:spChg>
        <pc:spChg chg="add del mod">
          <ac:chgData name="남 상현" userId="03ad4a8e8f7310f3" providerId="LiveId" clId="{EB692BBA-6B68-40B2-99BB-79E38010F205}" dt="2022-05-25T11:17:25.519" v="1983"/>
          <ac:spMkLst>
            <pc:docMk/>
            <pc:sldMk cId="2469684450" sldId="279"/>
            <ac:spMk id="45" creationId="{71CBD8F9-03D1-C114-6BA8-51143C1C7A0F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46" creationId="{2F7CBA26-B5D8-DF67-FCA5-3EC15FE2EAE3}"/>
          </ac:spMkLst>
        </pc:spChg>
        <pc:spChg chg="add mod">
          <ac:chgData name="남 상현" userId="03ad4a8e8f7310f3" providerId="LiveId" clId="{EB692BBA-6B68-40B2-99BB-79E38010F205}" dt="2022-05-25T11:18:04.782" v="1994" actId="164"/>
          <ac:spMkLst>
            <pc:docMk/>
            <pc:sldMk cId="2469684450" sldId="279"/>
            <ac:spMk id="47" creationId="{37F88040-C67D-5455-3585-D99AAF0CC735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49" creationId="{85272807-B8CA-F700-339D-5E809CDDCFF3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50" creationId="{FA8DDECF-8DF6-5193-A1D0-2718AF6F24E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2" creationId="{9264BC5B-1398-BE08-A417-8EBB20F9ADD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3" creationId="{110AB676-B2F8-17A1-CC09-ACAD38EC4AE5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4" creationId="{36E16B61-E78C-B595-40EF-9C294620D7F3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5" creationId="{F161C4EF-A86A-9AEE-A5EC-BD737457B98D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7" creationId="{D6C8F956-252E-19A0-30E5-48DDB5FCD008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8" creationId="{C57E4DCE-CF6A-FEF8-C230-666FD74D2AA6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59" creationId="{38231BA5-FFD2-58D9-0241-E87F77833AC2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0" creationId="{16BCAFA5-0DBC-1D09-5989-80DCB2E2DC45}"/>
          </ac:spMkLst>
        </pc:spChg>
        <pc:spChg chg="del mod topLvl">
          <ac:chgData name="남 상현" userId="03ad4a8e8f7310f3" providerId="LiveId" clId="{EB692BBA-6B68-40B2-99BB-79E38010F205}" dt="2022-05-25T11:20:04.809" v="2013" actId="478"/>
          <ac:spMkLst>
            <pc:docMk/>
            <pc:sldMk cId="2469684450" sldId="279"/>
            <ac:spMk id="60" creationId="{A2A6D776-884E-B412-5704-F81003B25792}"/>
          </ac:spMkLst>
        </pc:spChg>
        <pc:spChg chg="del mod topLvl">
          <ac:chgData name="남 상현" userId="03ad4a8e8f7310f3" providerId="LiveId" clId="{EB692BBA-6B68-40B2-99BB-79E38010F205}" dt="2022-05-25T11:20:02.738" v="2012" actId="478"/>
          <ac:spMkLst>
            <pc:docMk/>
            <pc:sldMk cId="2469684450" sldId="279"/>
            <ac:spMk id="61" creationId="{8E78A490-805E-46AF-B452-034BA0229B77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1" creationId="{B76EFE1C-0A5B-E03E-C25B-EB5E5824A361}"/>
          </ac:spMkLst>
        </pc:spChg>
        <pc:spChg chg="add del mod">
          <ac:chgData name="남 상현" userId="03ad4a8e8f7310f3" providerId="LiveId" clId="{EB692BBA-6B68-40B2-99BB-79E38010F205}" dt="2022-05-26T06:13:38.256" v="2231" actId="478"/>
          <ac:spMkLst>
            <pc:docMk/>
            <pc:sldMk cId="2469684450" sldId="279"/>
            <ac:spMk id="62" creationId="{CC5171FC-C724-AB02-0B69-F136FD8E47A8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65" creationId="{2D4134D1-3EE2-584F-1393-8CAEFC5B4375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6" creationId="{0D791E58-0F77-9AE1-0A02-4D53BB7FFFA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7" creationId="{196E963C-DEE5-8200-C087-C3542D7AAE00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7" creationId="{86F681E9-4912-FEB8-5CDF-E7E639B1485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8" creationId="{AB177C22-9C6F-1644-AAA2-72471099B054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8" creationId="{C965DBB7-14B0-DCD7-7AE8-368FB4A4C322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69" creationId="{7A1623BC-709C-076E-6985-277650E5E384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9" creationId="{9515B092-47F3-DF6B-57D4-0C4A3F6A193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0" creationId="{11219A3E-10E7-37D8-E31E-C40A10747FA7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0" creationId="{9DC04173-3286-6996-765B-94F6A63ADA6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1" creationId="{26616799-4E6A-E8A7-F1E6-31D58B9E70FB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1" creationId="{6E2A67F8-B8E2-B14C-5B3C-4EF15CB7202D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2" creationId="{884D2028-460D-5EC0-3E8E-EBCE55074C8A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2" creationId="{B8CE7A5E-4E3A-FF21-24A0-B278C8ECCF7F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3" creationId="{8D30E420-5026-D4DA-4785-6336459A7E4E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0" creationId="{6A710C25-D779-4CD7-911B-1CC717F1F4A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2" creationId="{86396EF2-1342-678A-2303-BFB9B7D2D0B1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82" creationId="{DAA6DA32-FC0F-CB0F-F5B8-DF0DAF98A4DA}"/>
          </ac:spMkLst>
        </pc:spChg>
        <pc:spChg chg="add mod">
          <ac:chgData name="남 상현" userId="03ad4a8e8f7310f3" providerId="LiveId" clId="{EB692BBA-6B68-40B2-99BB-79E38010F205}" dt="2022-05-27T04:55:44.631" v="2529" actId="20577"/>
          <ac:spMkLst>
            <pc:docMk/>
            <pc:sldMk cId="2469684450" sldId="279"/>
            <ac:spMk id="84" creationId="{7796BA11-79BE-790C-8E6D-FA52D0BD270F}"/>
          </ac:spMkLst>
        </pc:spChg>
        <pc:spChg chg="add del mod ord">
          <ac:chgData name="남 상현" userId="03ad4a8e8f7310f3" providerId="LiveId" clId="{EB692BBA-6B68-40B2-99BB-79E38010F205}" dt="2022-05-26T10:54:37.484" v="2401" actId="478"/>
          <ac:spMkLst>
            <pc:docMk/>
            <pc:sldMk cId="2469684450" sldId="279"/>
            <ac:spMk id="84" creationId="{869BE2D5-3F87-F79F-7C11-E15943847308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4" creationId="{C0931139-2266-B6E4-2073-666FC52C70B8}"/>
          </ac:spMkLst>
        </pc:spChg>
        <pc:spChg chg="add mod ord">
          <ac:chgData name="남 상현" userId="03ad4a8e8f7310f3" providerId="LiveId" clId="{EB692BBA-6B68-40B2-99BB-79E38010F205}" dt="2022-05-26T06:19:39.529" v="2299" actId="14100"/>
          <ac:spMkLst>
            <pc:docMk/>
            <pc:sldMk cId="2469684450" sldId="279"/>
            <ac:spMk id="85" creationId="{7F0DE152-D18F-8EF3-C76C-F886F92B480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5" creationId="{D1D0F50D-EAD2-7BFD-018F-4B8C7D49BED5}"/>
          </ac:spMkLst>
        </pc:spChg>
        <pc:spChg chg="add mod ord">
          <ac:chgData name="남 상현" userId="03ad4a8e8f7310f3" providerId="LiveId" clId="{EB692BBA-6B68-40B2-99BB-79E38010F205}" dt="2022-05-27T06:07:00.245" v="3545" actId="207"/>
          <ac:spMkLst>
            <pc:docMk/>
            <pc:sldMk cId="2469684450" sldId="279"/>
            <ac:spMk id="86" creationId="{6D4D11B5-917B-EF70-7642-DA0D89197FE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6" creationId="{8CF41E5B-9506-5BFC-7A23-CCC26A667E22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7" creationId="{6CF758B1-D421-9A6D-89F6-46F6285C4FDA}"/>
          </ac:spMkLst>
        </pc:spChg>
        <pc:spChg chg="add mod ord">
          <ac:chgData name="남 상현" userId="03ad4a8e8f7310f3" providerId="LiveId" clId="{EB692BBA-6B68-40B2-99BB-79E38010F205}" dt="2022-05-26T06:18:40.395" v="2274" actId="1076"/>
          <ac:spMkLst>
            <pc:docMk/>
            <pc:sldMk cId="2469684450" sldId="279"/>
            <ac:spMk id="87" creationId="{893662E4-9FA1-223B-8CB4-D2F9C334A1E8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8" creationId="{13DB877E-94FD-9C44-6197-A3C65C9FFECF}"/>
          </ac:spMkLst>
        </pc:spChg>
        <pc:spChg chg="add mod or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90" creationId="{27CAC1F7-BD9C-C2F6-20C5-56D2094F74CF}"/>
          </ac:spMkLst>
        </pc:spChg>
        <pc:spChg chg="add mod">
          <ac:chgData name="남 상현" userId="03ad4a8e8f7310f3" providerId="LiveId" clId="{EB692BBA-6B68-40B2-99BB-79E38010F205}" dt="2022-05-26T11:11:37.780" v="2441" actId="20577"/>
          <ac:spMkLst>
            <pc:docMk/>
            <pc:sldMk cId="2469684450" sldId="279"/>
            <ac:spMk id="93" creationId="{CCFDF193-8116-00BB-4CDF-2AA986D04D20}"/>
          </ac:spMkLst>
        </pc:spChg>
        <pc:spChg chg="add mod">
          <ac:chgData name="남 상현" userId="03ad4a8e8f7310f3" providerId="LiveId" clId="{EB692BBA-6B68-40B2-99BB-79E38010F205}" dt="2022-05-26T11:11:43.161" v="2447" actId="20577"/>
          <ac:spMkLst>
            <pc:docMk/>
            <pc:sldMk cId="2469684450" sldId="279"/>
            <ac:spMk id="94" creationId="{1EFCBB9A-91C4-E544-06C6-FCB36F6A4A1A}"/>
          </ac:spMkLst>
        </pc:spChg>
        <pc:spChg chg="add mod">
          <ac:chgData name="남 상현" userId="03ad4a8e8f7310f3" providerId="LiveId" clId="{EB692BBA-6B68-40B2-99BB-79E38010F205}" dt="2022-05-26T11:11:44.766" v="2449" actId="20577"/>
          <ac:spMkLst>
            <pc:docMk/>
            <pc:sldMk cId="2469684450" sldId="279"/>
            <ac:spMk id="95" creationId="{CE05A488-1079-2A93-1B82-AAB3AC2C018D}"/>
          </ac:spMkLst>
        </pc:spChg>
        <pc:spChg chg="add mod">
          <ac:chgData name="남 상현" userId="03ad4a8e8f7310f3" providerId="LiveId" clId="{EB692BBA-6B68-40B2-99BB-79E38010F205}" dt="2022-05-26T11:11:36.397" v="2440" actId="20577"/>
          <ac:spMkLst>
            <pc:docMk/>
            <pc:sldMk cId="2469684450" sldId="279"/>
            <ac:spMk id="98" creationId="{02857DF0-2C5F-775A-EEBD-52FE5CF6E927}"/>
          </ac:spMkLst>
        </pc:spChg>
        <pc:spChg chg="add mod">
          <ac:chgData name="남 상현" userId="03ad4a8e8f7310f3" providerId="LiveId" clId="{EB692BBA-6B68-40B2-99BB-79E38010F205}" dt="2022-05-27T06:06:55.651" v="3544" actId="207"/>
          <ac:spMkLst>
            <pc:docMk/>
            <pc:sldMk cId="2469684450" sldId="279"/>
            <ac:spMk id="99" creationId="{F32F77F3-A048-6680-17D8-E6EBE422C7D1}"/>
          </ac:spMkLst>
        </pc:spChg>
        <pc:spChg chg="add mod">
          <ac:chgData name="남 상현" userId="03ad4a8e8f7310f3" providerId="LiveId" clId="{EB692BBA-6B68-40B2-99BB-79E38010F205}" dt="2022-05-26T06:19:19.500" v="2292" actId="20577"/>
          <ac:spMkLst>
            <pc:docMk/>
            <pc:sldMk cId="2469684450" sldId="279"/>
            <ac:spMk id="101" creationId="{9E8AE1AE-0782-52BF-6E69-464D32F08261}"/>
          </ac:spMkLst>
        </pc:spChg>
        <pc:spChg chg="add mod">
          <ac:chgData name="남 상현" userId="03ad4a8e8f7310f3" providerId="LiveId" clId="{EB692BBA-6B68-40B2-99BB-79E38010F205}" dt="2022-05-26T06:19:32.474" v="2298" actId="20577"/>
          <ac:spMkLst>
            <pc:docMk/>
            <pc:sldMk cId="2469684450" sldId="279"/>
            <ac:spMk id="103" creationId="{1604E42B-D569-379A-A00A-AA33B9D0BDB8}"/>
          </ac:spMkLst>
        </pc:spChg>
        <pc:spChg chg="add mod ord">
          <ac:chgData name="남 상현" userId="03ad4a8e8f7310f3" providerId="LiveId" clId="{EB692BBA-6B68-40B2-99BB-79E38010F205}" dt="2022-05-26T11:03:52.098" v="2402" actId="164"/>
          <ac:spMkLst>
            <pc:docMk/>
            <pc:sldMk cId="2469684450" sldId="279"/>
            <ac:spMk id="104" creationId="{838B6832-5DFF-5CEB-9117-89A5630BE6B1}"/>
          </ac:spMkLst>
        </pc:spChg>
        <pc:spChg chg="mod">
          <ac:chgData name="남 상현" userId="03ad4a8e8f7310f3" providerId="LiveId" clId="{EB692BBA-6B68-40B2-99BB-79E38010F205}" dt="2022-05-26T06:06:06.296" v="2100" actId="1035"/>
          <ac:spMkLst>
            <pc:docMk/>
            <pc:sldMk cId="2469684450" sldId="279"/>
            <ac:spMk id="106" creationId="{CFF2034F-057C-31D6-79FE-F80311634AB7}"/>
          </ac:spMkLst>
        </pc:spChg>
        <pc:spChg chg="add mod or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7" creationId="{031BC6BC-D359-0FA8-5763-D6092804213B}"/>
          </ac:spMkLst>
        </pc:spChg>
        <pc:spChg chg="mod">
          <ac:chgData name="남 상현" userId="03ad4a8e8f7310f3" providerId="LiveId" clId="{EB692BBA-6B68-40B2-99BB-79E38010F205}" dt="2022-05-27T04:58:41.158" v="2703" actId="20577"/>
          <ac:spMkLst>
            <pc:docMk/>
            <pc:sldMk cId="2469684450" sldId="279"/>
            <ac:spMk id="107" creationId="{D25B0AD0-124D-CD61-461A-262871227BA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add mod">
          <ac:chgData name="남 상현" userId="03ad4a8e8f7310f3" providerId="LiveId" clId="{EB692BBA-6B68-40B2-99BB-79E38010F205}" dt="2022-05-27T05:04:36.899" v="3078" actId="14100"/>
          <ac:spMkLst>
            <pc:docMk/>
            <pc:sldMk cId="2469684450" sldId="279"/>
            <ac:spMk id="109" creationId="{460F68A8-7E95-9469-2E78-35DB4EDBF069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9" creationId="{8B357A88-D998-06AA-7606-B45FD5295251}"/>
          </ac:spMkLst>
        </pc:spChg>
        <pc:spChg chg="add mod">
          <ac:chgData name="남 상현" userId="03ad4a8e8f7310f3" providerId="LiveId" clId="{EB692BBA-6B68-40B2-99BB-79E38010F205}" dt="2022-05-27T05:04:40.438" v="3079" actId="1076"/>
          <ac:spMkLst>
            <pc:docMk/>
            <pc:sldMk cId="2469684450" sldId="279"/>
            <ac:spMk id="110" creationId="{8D786BDB-8650-39AD-584A-24838A5D84BA}"/>
          </ac:spMkLst>
        </pc:spChg>
        <pc:spChg chg="add mod">
          <ac:chgData name="남 상현" userId="03ad4a8e8f7310f3" providerId="LiveId" clId="{EB692BBA-6B68-40B2-99BB-79E38010F205}" dt="2022-05-27T05:13:56.258" v="3367" actId="1076"/>
          <ac:spMkLst>
            <pc:docMk/>
            <pc:sldMk cId="2469684450" sldId="279"/>
            <ac:spMk id="112" creationId="{61D35BD1-7F8F-9565-A4A1-63D36F48957E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13" creationId="{E7DF7138-A721-2E5D-387C-43407EB57637}"/>
          </ac:spMkLst>
        </pc:spChg>
        <pc:spChg chg="add mod">
          <ac:chgData name="남 상현" userId="03ad4a8e8f7310f3" providerId="LiveId" clId="{EB692BBA-6B68-40B2-99BB-79E38010F205}" dt="2022-05-27T05:06:26.873" v="3111" actId="20577"/>
          <ac:spMkLst>
            <pc:docMk/>
            <pc:sldMk cId="2469684450" sldId="279"/>
            <ac:spMk id="115" creationId="{E7C82C50-9C1B-4589-8DCA-098ECFF9154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add mod">
          <ac:chgData name="남 상현" userId="03ad4a8e8f7310f3" providerId="LiveId" clId="{EB692BBA-6B68-40B2-99BB-79E38010F205}" dt="2022-05-27T04:55:17.091" v="2518" actId="20577"/>
          <ac:spMkLst>
            <pc:docMk/>
            <pc:sldMk cId="2469684450" sldId="279"/>
            <ac:spMk id="117" creationId="{6E4697CF-D9AF-4AEC-BA0D-540F409BE51E}"/>
          </ac:spMkLst>
        </pc:spChg>
        <pc:spChg chg="add mod ord">
          <ac:chgData name="남 상현" userId="03ad4a8e8f7310f3" providerId="LiveId" clId="{EB692BBA-6B68-40B2-99BB-79E38010F205}" dt="2022-05-27T05:06:13.449" v="3107" actId="166"/>
          <ac:spMkLst>
            <pc:docMk/>
            <pc:sldMk cId="2469684450" sldId="279"/>
            <ac:spMk id="118" creationId="{02E308E2-A44B-0A6F-DCA7-9C2A685B9391}"/>
          </ac:spMkLst>
        </pc:spChg>
        <pc:spChg chg="add mod ord">
          <ac:chgData name="남 상현" userId="03ad4a8e8f7310f3" providerId="LiveId" clId="{EB692BBA-6B68-40B2-99BB-79E38010F205}" dt="2022-05-26T11:09:51.581" v="2428" actId="1076"/>
          <ac:spMkLst>
            <pc:docMk/>
            <pc:sldMk cId="2469684450" sldId="279"/>
            <ac:spMk id="119" creationId="{1F615753-9944-9C67-152E-AD71EE8E5A8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7T05:09:57.455" v="3285" actId="1076"/>
          <ac:spMkLst>
            <pc:docMk/>
            <pc:sldMk cId="2469684450" sldId="279"/>
            <ac:spMk id="120" creationId="{6F505647-D59C-8384-80C4-A35ECD83C80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add mod">
          <ac:chgData name="남 상현" userId="03ad4a8e8f7310f3" providerId="LiveId" clId="{EB692BBA-6B68-40B2-99BB-79E38010F205}" dt="2022-05-27T05:05:55.191" v="3100" actId="20577"/>
          <ac:spMkLst>
            <pc:docMk/>
            <pc:sldMk cId="2469684450" sldId="279"/>
            <ac:spMk id="122" creationId="{41BB6CA1-FCE9-CF11-E45C-F10EB558E47D}"/>
          </ac:spMkLst>
        </pc:spChg>
        <pc:spChg chg="add mod">
          <ac:chgData name="남 상현" userId="03ad4a8e8f7310f3" providerId="LiveId" clId="{EB692BBA-6B68-40B2-99BB-79E38010F205}" dt="2022-05-26T11:10:49.809" v="2432"/>
          <ac:spMkLst>
            <pc:docMk/>
            <pc:sldMk cId="2469684450" sldId="279"/>
            <ac:spMk id="124" creationId="{7F8A6A55-86C3-19A9-F4EB-3713A64E6BEF}"/>
          </ac:spMkLst>
        </pc:spChg>
        <pc:spChg chg="add mod">
          <ac:chgData name="남 상현" userId="03ad4a8e8f7310f3" providerId="LiveId" clId="{EB692BBA-6B68-40B2-99BB-79E38010F205}" dt="2022-05-26T11:11:06.089" v="2435" actId="1076"/>
          <ac:spMkLst>
            <pc:docMk/>
            <pc:sldMk cId="2469684450" sldId="279"/>
            <ac:spMk id="126" creationId="{BAAB7755-35E1-0827-A3C8-9AF3649E87C4}"/>
          </ac:spMkLst>
        </pc:spChg>
        <pc:spChg chg="add mod">
          <ac:chgData name="남 상현" userId="03ad4a8e8f7310f3" providerId="LiveId" clId="{EB692BBA-6B68-40B2-99BB-79E38010F205}" dt="2022-05-26T11:11:17.666" v="2438" actId="20577"/>
          <ac:spMkLst>
            <pc:docMk/>
            <pc:sldMk cId="2469684450" sldId="279"/>
            <ac:spMk id="128" creationId="{7DC8F451-0BCA-1415-89BD-214EB64A4141}"/>
          </ac:spMkLst>
        </pc:spChg>
        <pc:spChg chg="add mod">
          <ac:chgData name="남 상현" userId="03ad4a8e8f7310f3" providerId="LiveId" clId="{EB692BBA-6B68-40B2-99BB-79E38010F205}" dt="2022-06-08T10:01:05.240" v="4740" actId="1076"/>
          <ac:spMkLst>
            <pc:docMk/>
            <pc:sldMk cId="2469684450" sldId="279"/>
            <ac:spMk id="129" creationId="{A528A38A-C8D8-4EFF-79B6-951BF4B4FD9F}"/>
          </ac:spMkLst>
        </pc:spChg>
        <pc:spChg chg="add del mod">
          <ac:chgData name="남 상현" userId="03ad4a8e8f7310f3" providerId="LiveId" clId="{EB692BBA-6B68-40B2-99BB-79E38010F205}" dt="2022-06-08T10:01:14.330" v="4745" actId="478"/>
          <ac:spMkLst>
            <pc:docMk/>
            <pc:sldMk cId="2469684450" sldId="279"/>
            <ac:spMk id="130" creationId="{CFD8475F-B355-989A-4755-3E60915FB7B4}"/>
          </ac:spMkLst>
        </pc:spChg>
        <pc:spChg chg="add mod">
          <ac:chgData name="남 상현" userId="03ad4a8e8f7310f3" providerId="LiveId" clId="{EB692BBA-6B68-40B2-99BB-79E38010F205}" dt="2022-05-27T05:06:16.723" v="3108" actId="20577"/>
          <ac:spMkLst>
            <pc:docMk/>
            <pc:sldMk cId="2469684450" sldId="279"/>
            <ac:spMk id="132" creationId="{BC896463-B21A-7033-4BDE-179242D9BE59}"/>
          </ac:spMkLst>
        </pc:spChg>
        <pc:spChg chg="add mo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135" creationId="{E6E75D5A-7662-7EFA-2868-7018460F5CA6}"/>
          </ac:spMkLst>
        </pc:spChg>
        <pc:spChg chg="add mod">
          <ac:chgData name="남 상현" userId="03ad4a8e8f7310f3" providerId="LiveId" clId="{EB692BBA-6B68-40B2-99BB-79E38010F205}" dt="2022-05-27T05:09:22.084" v="3277" actId="20577"/>
          <ac:spMkLst>
            <pc:docMk/>
            <pc:sldMk cId="2469684450" sldId="279"/>
            <ac:spMk id="136" creationId="{523779D0-625F-63EA-9F08-8A5ACDB4C7D5}"/>
          </ac:spMkLst>
        </pc:spChg>
        <pc:spChg chg="add mod">
          <ac:chgData name="남 상현" userId="03ad4a8e8f7310f3" providerId="LiveId" clId="{EB692BBA-6B68-40B2-99BB-79E38010F205}" dt="2022-05-27T05:11:58.723" v="3332" actId="20577"/>
          <ac:spMkLst>
            <pc:docMk/>
            <pc:sldMk cId="2469684450" sldId="279"/>
            <ac:spMk id="138" creationId="{3C90E718-98D7-3180-096D-7266D43E2741}"/>
          </ac:spMkLst>
        </pc:spChg>
        <pc:spChg chg="mod">
          <ac:chgData name="남 상현" userId="03ad4a8e8f7310f3" providerId="LiveId" clId="{EB692BBA-6B68-40B2-99BB-79E38010F205}" dt="2022-05-27T05:07:04.523" v="3121"/>
          <ac:spMkLst>
            <pc:docMk/>
            <pc:sldMk cId="2469684450" sldId="279"/>
            <ac:spMk id="140" creationId="{CE5FC1E3-A0AC-7628-E1EA-85769331E719}"/>
          </ac:spMkLst>
        </pc:spChg>
        <pc:spChg chg="add mod">
          <ac:chgData name="남 상현" userId="03ad4a8e8f7310f3" providerId="LiveId" clId="{EB692BBA-6B68-40B2-99BB-79E38010F205}" dt="2022-05-27T05:07:41.853" v="3144" actId="113"/>
          <ac:spMkLst>
            <pc:docMk/>
            <pc:sldMk cId="2469684450" sldId="279"/>
            <ac:spMk id="142" creationId="{C94BCC50-658A-E371-F337-F977323928F3}"/>
          </ac:spMkLst>
        </pc:spChg>
        <pc:spChg chg="add mod">
          <ac:chgData name="남 상현" userId="03ad4a8e8f7310f3" providerId="LiveId" clId="{EB692BBA-6B68-40B2-99BB-79E38010F205}" dt="2022-05-27T05:07:58.229" v="3156" actId="20577"/>
          <ac:spMkLst>
            <pc:docMk/>
            <pc:sldMk cId="2469684450" sldId="279"/>
            <ac:spMk id="144" creationId="{F6CD557B-2EBC-E965-8E94-342AC1F14BD2}"/>
          </ac:spMkLst>
        </pc:spChg>
        <pc:spChg chg="mod">
          <ac:chgData name="남 상현" userId="03ad4a8e8f7310f3" providerId="LiveId" clId="{EB692BBA-6B68-40B2-99BB-79E38010F205}" dt="2022-05-27T05:10:45.920" v="3303" actId="20577"/>
          <ac:spMkLst>
            <pc:docMk/>
            <pc:sldMk cId="2469684450" sldId="279"/>
            <ac:spMk id="147" creationId="{7EF8985F-A638-5481-1228-8FDF45F1EF2F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8" creationId="{9361B4AE-4118-B965-D2B5-4046EF334C25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9" creationId="{71ECE763-9D88-7A0F-BEE7-AD645AC19295}"/>
          </ac:spMkLst>
        </pc:spChg>
        <pc:spChg chg="add mod">
          <ac:chgData name="남 상현" userId="03ad4a8e8f7310f3" providerId="LiveId" clId="{EB692BBA-6B68-40B2-99BB-79E38010F205}" dt="2022-06-08T10:00:41.631" v="4737" actId="14100"/>
          <ac:spMkLst>
            <pc:docMk/>
            <pc:sldMk cId="2469684450" sldId="279"/>
            <ac:spMk id="149" creationId="{A1769DFB-FECD-7D17-3979-97D6AF1E393F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49" creationId="{B60B6B6E-90D5-2949-4F74-8F0D7C8E9ACD}"/>
          </ac:spMkLst>
        </pc:spChg>
        <pc:spChg chg="add mod">
          <ac:chgData name="남 상현" userId="03ad4a8e8f7310f3" providerId="LiveId" clId="{EB692BBA-6B68-40B2-99BB-79E38010F205}" dt="2022-05-27T05:10:37.298" v="3298" actId="20577"/>
          <ac:spMkLst>
            <pc:docMk/>
            <pc:sldMk cId="2469684450" sldId="279"/>
            <ac:spMk id="150" creationId="{1D83FD6D-1B84-C630-FF39-7067C483D80C}"/>
          </ac:spMkLst>
        </pc:spChg>
        <pc:spChg chg="add mod">
          <ac:chgData name="남 상현" userId="03ad4a8e8f7310f3" providerId="LiveId" clId="{EB692BBA-6B68-40B2-99BB-79E38010F205}" dt="2022-05-27T05:10:42.097" v="3301" actId="20577"/>
          <ac:spMkLst>
            <pc:docMk/>
            <pc:sldMk cId="2469684450" sldId="279"/>
            <ac:spMk id="151" creationId="{7840E845-CAFC-1E0A-1AB7-2BBDB4C3A761}"/>
          </ac:spMkLst>
        </pc:spChg>
        <pc:spChg chg="add mod">
          <ac:chgData name="남 상현" userId="03ad4a8e8f7310f3" providerId="LiveId" clId="{EB692BBA-6B68-40B2-99BB-79E38010F205}" dt="2022-05-27T05:10:14.309" v="3288" actId="1076"/>
          <ac:spMkLst>
            <pc:docMk/>
            <pc:sldMk cId="2469684450" sldId="279"/>
            <ac:spMk id="155" creationId="{3353ED86-FEF7-0AAD-68F6-1189852CB631}"/>
          </ac:spMkLst>
        </pc:spChg>
        <pc:spChg chg="add mod">
          <ac:chgData name="남 상현" userId="03ad4a8e8f7310f3" providerId="LiveId" clId="{EB692BBA-6B68-40B2-99BB-79E38010F205}" dt="2022-05-27T05:14:54.796" v="3387" actId="14100"/>
          <ac:spMkLst>
            <pc:docMk/>
            <pc:sldMk cId="2469684450" sldId="279"/>
            <ac:spMk id="156" creationId="{376E46FA-18F9-F333-A20E-72407FE7AE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57" creationId="{E8AAF386-8799-28E6-59FE-2D7B22CB65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60" creationId="{0C366B04-29B6-D03C-7E26-8AC1329C0B74}"/>
          </ac:spMkLst>
        </pc:spChg>
        <pc:spChg chg="add mod">
          <ac:chgData name="남 상현" userId="03ad4a8e8f7310f3" providerId="LiveId" clId="{EB692BBA-6B68-40B2-99BB-79E38010F205}" dt="2022-05-27T05:14:57.802" v="3388" actId="14100"/>
          <ac:spMkLst>
            <pc:docMk/>
            <pc:sldMk cId="2469684450" sldId="279"/>
            <ac:spMk id="162" creationId="{C46BF922-749D-E71A-AF6D-BDE2BD8BB0C8}"/>
          </ac:spMkLst>
        </pc:spChg>
        <pc:spChg chg="add mod ord">
          <ac:chgData name="남 상현" userId="03ad4a8e8f7310f3" providerId="LiveId" clId="{EB692BBA-6B68-40B2-99BB-79E38010F205}" dt="2022-05-27T05:15:03.185" v="3390" actId="14100"/>
          <ac:spMkLst>
            <pc:docMk/>
            <pc:sldMk cId="2469684450" sldId="279"/>
            <ac:spMk id="163" creationId="{16004690-F43E-2A23-CBEA-C963E87526E9}"/>
          </ac:spMkLst>
        </pc:spChg>
        <pc:spChg chg="add mod ord">
          <ac:chgData name="남 상현" userId="03ad4a8e8f7310f3" providerId="LiveId" clId="{EB692BBA-6B68-40B2-99BB-79E38010F205}" dt="2022-05-27T05:16:12.517" v="3417" actId="14100"/>
          <ac:spMkLst>
            <pc:docMk/>
            <pc:sldMk cId="2469684450" sldId="279"/>
            <ac:spMk id="164" creationId="{28B1C6A5-3E2A-2775-C37A-8E3CA3EB1411}"/>
          </ac:spMkLst>
        </pc:spChg>
        <pc:spChg chg="add mod ord">
          <ac:chgData name="남 상현" userId="03ad4a8e8f7310f3" providerId="LiveId" clId="{EB692BBA-6B68-40B2-99BB-79E38010F205}" dt="2022-05-27T05:14:38.510" v="3381" actId="14100"/>
          <ac:spMkLst>
            <pc:docMk/>
            <pc:sldMk cId="2469684450" sldId="279"/>
            <ac:spMk id="165" creationId="{7AC567B0-8941-D155-40E4-21CD29B87DF7}"/>
          </ac:spMkLst>
        </pc:spChg>
        <pc:spChg chg="add mod">
          <ac:chgData name="남 상현" userId="03ad4a8e8f7310f3" providerId="LiveId" clId="{EB692BBA-6B68-40B2-99BB-79E38010F205}" dt="2022-05-27T05:16:01.706" v="3412" actId="14100"/>
          <ac:spMkLst>
            <pc:docMk/>
            <pc:sldMk cId="2469684450" sldId="279"/>
            <ac:spMk id="166" creationId="{08DFD7C6-C949-F1C6-58EB-17FA5A92584D}"/>
          </ac:spMkLst>
        </pc:spChg>
        <pc:spChg chg="add mod">
          <ac:chgData name="남 상현" userId="03ad4a8e8f7310f3" providerId="LiveId" clId="{EB692BBA-6B68-40B2-99BB-79E38010F205}" dt="2022-05-27T05:15:22.232" v="3399" actId="14100"/>
          <ac:spMkLst>
            <pc:docMk/>
            <pc:sldMk cId="2469684450" sldId="279"/>
            <ac:spMk id="167" creationId="{EF239458-E35D-757E-D3CD-0055DC49658C}"/>
          </ac:spMkLst>
        </pc:spChg>
        <pc:spChg chg="add mod">
          <ac:chgData name="남 상현" userId="03ad4a8e8f7310f3" providerId="LiveId" clId="{EB692BBA-6B68-40B2-99BB-79E38010F205}" dt="2022-06-08T10:01:09.191" v="4742" actId="1076"/>
          <ac:spMkLst>
            <pc:docMk/>
            <pc:sldMk cId="2469684450" sldId="279"/>
            <ac:spMk id="168" creationId="{A5F87A4A-390C-C3AC-BA97-EFCE2EECC918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68" creationId="{F5D75CE4-55E6-DFCE-2685-D94B3FDF9144}"/>
          </ac:spMkLst>
        </pc:spChg>
        <pc:spChg chg="add mod">
          <ac:chgData name="남 상현" userId="03ad4a8e8f7310f3" providerId="LiveId" clId="{EB692BBA-6B68-40B2-99BB-79E38010F205}" dt="2022-05-27T05:15:50.942" v="3406" actId="14100"/>
          <ac:spMkLst>
            <pc:docMk/>
            <pc:sldMk cId="2469684450" sldId="279"/>
            <ac:spMk id="169" creationId="{0F7B1105-5A6D-AE12-793E-565A19885523}"/>
          </ac:spMkLst>
        </pc:spChg>
        <pc:spChg chg="add del mod">
          <ac:chgData name="남 상현" userId="03ad4a8e8f7310f3" providerId="LiveId" clId="{EB692BBA-6B68-40B2-99BB-79E38010F205}" dt="2022-05-27T05:16:07.367" v="3415" actId="478"/>
          <ac:spMkLst>
            <pc:docMk/>
            <pc:sldMk cId="2469684450" sldId="279"/>
            <ac:spMk id="170" creationId="{909EA90A-DD62-39FB-1AD3-8D99444A22DA}"/>
          </ac:spMkLst>
        </pc:spChg>
        <pc:spChg chg="add mod">
          <ac:chgData name="남 상현" userId="03ad4a8e8f7310f3" providerId="LiveId" clId="{EB692BBA-6B68-40B2-99BB-79E38010F205}" dt="2022-05-27T05:16:31.928" v="3427" actId="14100"/>
          <ac:spMkLst>
            <pc:docMk/>
            <pc:sldMk cId="2469684450" sldId="279"/>
            <ac:spMk id="171" creationId="{FFCE5555-14C6-B2EF-29E1-6A1663FF84A2}"/>
          </ac:spMkLst>
        </pc:spChg>
        <pc:spChg chg="add mod">
          <ac:chgData name="남 상현" userId="03ad4a8e8f7310f3" providerId="LiveId" clId="{EB692BBA-6B68-40B2-99BB-79E38010F205}" dt="2022-05-27T05:16:52.647" v="3432" actId="20577"/>
          <ac:spMkLst>
            <pc:docMk/>
            <pc:sldMk cId="2469684450" sldId="279"/>
            <ac:spMk id="173" creationId="{8D15E9FD-4BDA-41F1-305D-2A87A41833E3}"/>
          </ac:spMkLst>
        </pc:spChg>
        <pc:spChg chg="add mod">
          <ac:chgData name="남 상현" userId="03ad4a8e8f7310f3" providerId="LiveId" clId="{EB692BBA-6B68-40B2-99BB-79E38010F205}" dt="2022-05-27T05:17:22.566" v="3443" actId="14100"/>
          <ac:spMkLst>
            <pc:docMk/>
            <pc:sldMk cId="2469684450" sldId="279"/>
            <ac:spMk id="174" creationId="{0D1B9899-5887-9F3C-223E-36185DE581DB}"/>
          </ac:spMkLst>
        </pc:spChg>
        <pc:spChg chg="add mod">
          <ac:chgData name="남 상현" userId="03ad4a8e8f7310f3" providerId="LiveId" clId="{EB692BBA-6B68-40B2-99BB-79E38010F205}" dt="2022-05-27T05:17:25.759" v="3449" actId="1035"/>
          <ac:spMkLst>
            <pc:docMk/>
            <pc:sldMk cId="2469684450" sldId="279"/>
            <ac:spMk id="175" creationId="{5A0DAEB5-0F24-8306-BC83-5776CA984738}"/>
          </ac:spMkLst>
        </pc:spChg>
        <pc:spChg chg="add mod">
          <ac:chgData name="남 상현" userId="03ad4a8e8f7310f3" providerId="LiveId" clId="{EB692BBA-6B68-40B2-99BB-79E38010F205}" dt="2022-05-27T05:17:41.608" v="3460" actId="1037"/>
          <ac:spMkLst>
            <pc:docMk/>
            <pc:sldMk cId="2469684450" sldId="279"/>
            <ac:spMk id="176" creationId="{047B6979-EB70-E081-FD44-4A1CBA86178F}"/>
          </ac:spMkLst>
        </pc:spChg>
        <pc:spChg chg="add mod">
          <ac:chgData name="남 상현" userId="03ad4a8e8f7310f3" providerId="LiveId" clId="{EB692BBA-6B68-40B2-99BB-79E38010F205}" dt="2022-05-27T05:17:47.747" v="3463" actId="14100"/>
          <ac:spMkLst>
            <pc:docMk/>
            <pc:sldMk cId="2469684450" sldId="279"/>
            <ac:spMk id="177" creationId="{534FB139-B1DC-08CC-005F-E3211B1F91BB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8" creationId="{5DBF80E6-917C-21F3-AE48-BE271B192ECD}"/>
          </ac:spMkLst>
        </pc:spChg>
        <pc:spChg chg="add mod">
          <ac:chgData name="남 상현" userId="03ad4a8e8f7310f3" providerId="LiveId" clId="{EB692BBA-6B68-40B2-99BB-79E38010F205}" dt="2022-06-08T10:02:38.062" v="4781" actId="1035"/>
          <ac:spMkLst>
            <pc:docMk/>
            <pc:sldMk cId="2469684450" sldId="279"/>
            <ac:spMk id="178" creationId="{6A584346-0C05-9B01-3EDE-4693FB9E625A}"/>
          </ac:spMkLst>
        </pc:spChg>
        <pc:spChg chg="mod">
          <ac:chgData name="남 상현" userId="03ad4a8e8f7310f3" providerId="LiveId" clId="{EB692BBA-6B68-40B2-99BB-79E38010F205}" dt="2022-05-30T10:28:13.131" v="4195"/>
          <ac:spMkLst>
            <pc:docMk/>
            <pc:sldMk cId="2469684450" sldId="279"/>
            <ac:spMk id="179" creationId="{1DB10E38-9414-08C9-AEC9-608E5628CEA5}"/>
          </ac:spMkLst>
        </pc:spChg>
        <pc:spChg chg="add mod">
          <ac:chgData name="남 상현" userId="03ad4a8e8f7310f3" providerId="LiveId" clId="{EB692BBA-6B68-40B2-99BB-79E38010F205}" dt="2022-06-08T10:03:18.568" v="4812" actId="6549"/>
          <ac:spMkLst>
            <pc:docMk/>
            <pc:sldMk cId="2469684450" sldId="279"/>
            <ac:spMk id="179" creationId="{8A701481-8877-5008-BE5D-29C740A2A856}"/>
          </ac:spMkLst>
        </pc:spChg>
        <pc:spChg chg="add del mod">
          <ac:chgData name="남 상현" userId="03ad4a8e8f7310f3" providerId="LiveId" clId="{EB692BBA-6B68-40B2-99BB-79E38010F205}" dt="2022-06-08T10:02:11.358" v="4769" actId="478"/>
          <ac:spMkLst>
            <pc:docMk/>
            <pc:sldMk cId="2469684450" sldId="279"/>
            <ac:spMk id="180" creationId="{EEA0A875-9141-B04A-3250-E67E37DE6039}"/>
          </ac:spMkLst>
        </pc:spChg>
        <pc:spChg chg="add del mod">
          <ac:chgData name="남 상현" userId="03ad4a8e8f7310f3" providerId="LiveId" clId="{EB692BBA-6B68-40B2-99BB-79E38010F205}" dt="2022-06-08T10:02:11.881" v="4770" actId="478"/>
          <ac:spMkLst>
            <pc:docMk/>
            <pc:sldMk cId="2469684450" sldId="279"/>
            <ac:spMk id="181" creationId="{7FC97D6B-D174-52A6-A53D-CAAA5DE30EA5}"/>
          </ac:spMkLst>
        </pc:spChg>
        <pc:spChg chg="add mod">
          <ac:chgData name="남 상현" userId="03ad4a8e8f7310f3" providerId="LiveId" clId="{EB692BBA-6B68-40B2-99BB-79E38010F205}" dt="2022-06-08T10:05:40.203" v="4979" actId="1035"/>
          <ac:spMkLst>
            <pc:docMk/>
            <pc:sldMk cId="2469684450" sldId="279"/>
            <ac:spMk id="184" creationId="{7E6D999F-A3FE-43F5-500B-6C209015292B}"/>
          </ac:spMkLst>
        </pc:spChg>
        <pc:spChg chg="add mod">
          <ac:chgData name="남 상현" userId="03ad4a8e8f7310f3" providerId="LiveId" clId="{EB692BBA-6B68-40B2-99BB-79E38010F205}" dt="2022-06-08T10:03:30.316" v="4818" actId="1076"/>
          <ac:spMkLst>
            <pc:docMk/>
            <pc:sldMk cId="2469684450" sldId="279"/>
            <ac:spMk id="185" creationId="{D05762E7-1580-8D33-17C7-0DC7D6D34919}"/>
          </ac:spMkLst>
        </pc:spChg>
        <pc:spChg chg="add mod">
          <ac:chgData name="남 상현" userId="03ad4a8e8f7310f3" providerId="LiveId" clId="{EB692BBA-6B68-40B2-99BB-79E38010F205}" dt="2022-06-08T10:03:27.984" v="4817" actId="1076"/>
          <ac:spMkLst>
            <pc:docMk/>
            <pc:sldMk cId="2469684450" sldId="279"/>
            <ac:spMk id="186" creationId="{5BB88796-D2B4-647B-8166-DF70EC0EB9D6}"/>
          </ac:spMkLst>
        </pc:spChg>
        <pc:spChg chg="add mod">
          <ac:chgData name="남 상현" userId="03ad4a8e8f7310f3" providerId="LiveId" clId="{EB692BBA-6B68-40B2-99BB-79E38010F205}" dt="2022-06-08T10:03:22.686" v="4814" actId="1076"/>
          <ac:spMkLst>
            <pc:docMk/>
            <pc:sldMk cId="2469684450" sldId="279"/>
            <ac:spMk id="187" creationId="{2B950417-4AE2-4C41-4321-425BDFA8B132}"/>
          </ac:spMkLst>
        </pc:spChg>
        <pc:spChg chg="add mod">
          <ac:chgData name="남 상현" userId="03ad4a8e8f7310f3" providerId="LiveId" clId="{EB692BBA-6B68-40B2-99BB-79E38010F205}" dt="2022-06-08T10:03:25.530" v="4816" actId="1076"/>
          <ac:spMkLst>
            <pc:docMk/>
            <pc:sldMk cId="2469684450" sldId="279"/>
            <ac:spMk id="188" creationId="{FB4BF458-CBC0-4F64-91B7-9E3A84CDEE5E}"/>
          </ac:spMkLst>
        </pc:spChg>
        <pc:spChg chg="add del mod">
          <ac:chgData name="남 상현" userId="03ad4a8e8f7310f3" providerId="LiveId" clId="{EB692BBA-6B68-40B2-99BB-79E38010F205}" dt="2022-06-08T10:04:27.763" v="4893" actId="478"/>
          <ac:spMkLst>
            <pc:docMk/>
            <pc:sldMk cId="2469684450" sldId="279"/>
            <ac:spMk id="189" creationId="{E478F983-E92E-4245-5F2E-67DCF501E166}"/>
          </ac:spMkLst>
        </pc:spChg>
        <pc:spChg chg="mod">
          <ac:chgData name="남 상현" userId="03ad4a8e8f7310f3" providerId="LiveId" clId="{EB692BBA-6B68-40B2-99BB-79E38010F205}" dt="2022-05-27T06:04:34.662" v="3539" actId="1076"/>
          <ac:spMkLst>
            <pc:docMk/>
            <pc:sldMk cId="2469684450" sldId="279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7T05:11:47.589" v="3327" actId="20577"/>
          <ac:spMkLst>
            <pc:docMk/>
            <pc:sldMk cId="2469684450" sldId="27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6T07:11:24.483" v="2349" actId="1035"/>
          <ac:grpSpMkLst>
            <pc:docMk/>
            <pc:sldMk cId="2469684450" sldId="279"/>
            <ac:grpSpMk id="2" creationId="{859A57DF-E75F-BE9E-4D79-79F58B143B37}"/>
          </ac:grpSpMkLst>
        </pc:grpChg>
        <pc:grpChg chg="mod">
          <ac:chgData name="남 상현" userId="03ad4a8e8f7310f3" providerId="LiveId" clId="{EB692BBA-6B68-40B2-99BB-79E38010F205}" dt="2022-05-26T06:06:08.180" v="2111" actId="1035"/>
          <ac:grpSpMkLst>
            <pc:docMk/>
            <pc:sldMk cId="2469684450" sldId="27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6T06:06:21.022" v="2188" actId="1036"/>
          <ac:grpSpMkLst>
            <pc:docMk/>
            <pc:sldMk cId="2469684450" sldId="279"/>
            <ac:grpSpMk id="4" creationId="{ADF51480-5402-EA74-8A91-37430CCFFD13}"/>
          </ac:grpSpMkLst>
        </pc:grpChg>
        <pc:grpChg chg="add mod">
          <ac:chgData name="남 상현" userId="03ad4a8e8f7310f3" providerId="LiveId" clId="{EB692BBA-6B68-40B2-99BB-79E38010F205}" dt="2022-05-26T06:06:24.662" v="2192" actId="1038"/>
          <ac:grpSpMkLst>
            <pc:docMk/>
            <pc:sldMk cId="2469684450" sldId="279"/>
            <ac:grpSpMk id="5" creationId="{5052F791-587E-D7AA-D9EA-4E215B38DBA6}"/>
          </ac:grpSpMkLst>
        </pc:grpChg>
        <pc:grpChg chg="add mod">
          <ac:chgData name="남 상현" userId="03ad4a8e8f7310f3" providerId="LiveId" clId="{EB692BBA-6B68-40B2-99BB-79E38010F205}" dt="2022-05-26T06:06:22.266" v="2191" actId="1036"/>
          <ac:grpSpMkLst>
            <pc:docMk/>
            <pc:sldMk cId="2469684450" sldId="279"/>
            <ac:grpSpMk id="6" creationId="{2449F8E7-F275-7E6E-2CD2-88ED88447B7F}"/>
          </ac:grpSpMkLst>
        </pc:grpChg>
        <pc:grpChg chg="add mod or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9" creationId="{DDAABC50-58C3-33DA-2288-298E311A4A49}"/>
          </ac:grpSpMkLst>
        </pc:grpChg>
        <pc:grpChg chg="add del mod ord">
          <ac:chgData name="남 상현" userId="03ad4a8e8f7310f3" providerId="LiveId" clId="{EB692BBA-6B68-40B2-99BB-79E38010F205}" dt="2022-06-08T10:01:21.880" v="4748" actId="478"/>
          <ac:grpSpMkLst>
            <pc:docMk/>
            <pc:sldMk cId="2469684450" sldId="279"/>
            <ac:grpSpMk id="11" creationId="{B4921510-C54B-D03B-8618-92B84BB53662}"/>
          </ac:grpSpMkLst>
        </pc:grpChg>
        <pc:grpChg chg="add mod">
          <ac:chgData name="남 상현" userId="03ad4a8e8f7310f3" providerId="LiveId" clId="{EB692BBA-6B68-40B2-99BB-79E38010F205}" dt="2022-05-26T11:09:46.249" v="2425" actId="1076"/>
          <ac:grpSpMkLst>
            <pc:docMk/>
            <pc:sldMk cId="2469684450" sldId="279"/>
            <ac:grpSpMk id="38" creationId="{0B215461-FD80-510F-8C36-43E8F1F0E286}"/>
          </ac:grpSpMkLst>
        </pc:grpChg>
        <pc:grpChg chg="add del mod">
          <ac:chgData name="남 상현" userId="03ad4a8e8f7310f3" providerId="LiveId" clId="{EB692BBA-6B68-40B2-99BB-79E38010F205}" dt="2022-05-26T11:09:43.181" v="2423" actId="478"/>
          <ac:grpSpMkLst>
            <pc:docMk/>
            <pc:sldMk cId="2469684450" sldId="279"/>
            <ac:grpSpMk id="39" creationId="{57016A40-982C-3D1F-C3F6-4641A68E03AF}"/>
          </ac:grpSpMkLst>
        </pc:grpChg>
        <pc:grpChg chg="add mod">
          <ac:chgData name="남 상현" userId="03ad4a8e8f7310f3" providerId="LiveId" clId="{EB692BBA-6B68-40B2-99BB-79E38010F205}" dt="2022-05-26T06:06:01.366" v="2086" actId="164"/>
          <ac:grpSpMkLst>
            <pc:docMk/>
            <pc:sldMk cId="2469684450" sldId="279"/>
            <ac:grpSpMk id="51" creationId="{4A98545C-378F-4D77-9DB6-5EA85F9F62B4}"/>
          </ac:grpSpMkLst>
        </pc:grpChg>
        <pc:grpChg chg="add mod">
          <ac:chgData name="남 상현" userId="03ad4a8e8f7310f3" providerId="LiveId" clId="{EB692BBA-6B68-40B2-99BB-79E38010F205}" dt="2022-05-25T11:20:07.253" v="2014" actId="164"/>
          <ac:grpSpMkLst>
            <pc:docMk/>
            <pc:sldMk cId="2469684450" sldId="279"/>
            <ac:grpSpMk id="56" creationId="{BF7BE94F-7B40-90F4-AA78-5338DF709F4D}"/>
          </ac:grpSpMkLst>
        </pc:grpChg>
        <pc:grpChg chg="add del mod">
          <ac:chgData name="남 상현" userId="03ad4a8e8f7310f3" providerId="LiveId" clId="{EB692BBA-6B68-40B2-99BB-79E38010F205}" dt="2022-05-25T11:20:02.738" v="2012" actId="478"/>
          <ac:grpSpMkLst>
            <pc:docMk/>
            <pc:sldMk cId="2469684450" sldId="279"/>
            <ac:grpSpMk id="59" creationId="{81134CD1-566B-9857-CDE2-6379846A6B27}"/>
          </ac:grpSpMkLst>
        </pc:grpChg>
        <pc:grpChg chg="add mod">
          <ac:chgData name="남 상현" userId="03ad4a8e8f7310f3" providerId="LiveId" clId="{EB692BBA-6B68-40B2-99BB-79E38010F205}" dt="2022-05-26T06:05:47.292" v="2084" actId="164"/>
          <ac:grpSpMkLst>
            <pc:docMk/>
            <pc:sldMk cId="2469684450" sldId="279"/>
            <ac:grpSpMk id="66" creationId="{10D6C80E-045B-F930-0306-23217DD3D179}"/>
          </ac:grpSpMkLst>
        </pc:grpChg>
        <pc:grpChg chg="del">
          <ac:chgData name="남 상현" userId="03ad4a8e8f7310f3" providerId="LiveId" clId="{EB692BBA-6B68-40B2-99BB-79E38010F205}" dt="2022-05-26T06:13:37.169" v="2230" actId="478"/>
          <ac:grpSpMkLst>
            <pc:docMk/>
            <pc:sldMk cId="2469684450" sldId="279"/>
            <ac:grpSpMk id="74" creationId="{105F507A-DD62-1FF4-5316-30D965F31D34}"/>
          </ac:grpSpMkLst>
        </pc:grpChg>
        <pc:grpChg chg="add del mod ord">
          <ac:chgData name="남 상현" userId="03ad4a8e8f7310f3" providerId="LiveId" clId="{EB692BBA-6B68-40B2-99BB-79E38010F205}" dt="2022-06-08T10:01:21.206" v="4747" actId="478"/>
          <ac:grpSpMkLst>
            <pc:docMk/>
            <pc:sldMk cId="2469684450" sldId="279"/>
            <ac:grpSpMk id="89" creationId="{C6D4B1E3-2014-5827-2AD3-2DB2F89561A0}"/>
          </ac:grpSpMkLst>
        </pc:gr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7T05:10:54.422" v="3305" actId="688"/>
          <ac:grpSpMkLst>
            <pc:docMk/>
            <pc:sldMk cId="2469684450" sldId="279"/>
            <ac:grpSpMk id="139" creationId="{A94901B2-5B02-24CD-41D8-1074258108E5}"/>
          </ac:grpSpMkLst>
        </pc:grpChg>
        <pc:grpChg chg="add mo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145" creationId="{C4741B31-262B-E092-A20A-7FA3EED11D74}"/>
          </ac:grpSpMkLst>
        </pc:grpChg>
        <pc:grpChg chg="add 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48" creationId="{A19974F6-6F1D-D3C6-271C-F8042673AE5B}"/>
          </ac:grpSpMkLst>
        </pc:grpChg>
        <pc:grpChg chg="mod">
          <ac:chgData name="남 상현" userId="03ad4a8e8f7310f3" providerId="LiveId" clId="{EB692BBA-6B68-40B2-99BB-79E38010F205}" dt="2022-05-30T10:28:13.131" v="4195"/>
          <ac:grpSpMkLst>
            <pc:docMk/>
            <pc:sldMk cId="2469684450" sldId="279"/>
            <ac:grpSpMk id="170" creationId="{AA4774F9-CDA2-EE6B-83DA-0B1162A74279}"/>
          </ac:grpSpMkLst>
        </pc:grpChg>
        <pc:cxnChg chg="add mod">
          <ac:chgData name="남 상현" userId="03ad4a8e8f7310f3" providerId="LiveId" clId="{EB692BBA-6B68-40B2-99BB-79E38010F205}" dt="2022-05-25T11:18:23.822" v="2002" actId="1035"/>
          <ac:cxnSpMkLst>
            <pc:docMk/>
            <pc:sldMk cId="2469684450" sldId="279"/>
            <ac:cxnSpMk id="48" creationId="{B405F686-59DE-1FA2-2D3E-48454696EB50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3" creationId="{228FF474-2F17-5E0E-B59F-F9D5A3D70847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4" creationId="{2225F912-CA4D-229C-8688-5CB9D31FA981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73" creationId="{AD3F80C2-783C-F4C3-0C35-58AD94DA45EA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80" creationId="{52078ADD-3B98-AABD-48BA-F2DC33954493}"/>
          </ac:cxnSpMkLst>
        </pc:cxnChg>
        <pc:cxnChg chg="add mod">
          <ac:chgData name="남 상현" userId="03ad4a8e8f7310f3" providerId="LiveId" clId="{EB692BBA-6B68-40B2-99BB-79E38010F205}" dt="2022-05-27T04:55:30.653" v="2521" actId="164"/>
          <ac:cxnSpMkLst>
            <pc:docMk/>
            <pc:sldMk cId="2469684450" sldId="279"/>
            <ac:cxnSpMk id="82" creationId="{EC93FBA8-48B6-6BEF-5D0C-9543C9DB9760}"/>
          </ac:cxnSpMkLst>
        </pc:cxnChg>
        <pc:cxnChg chg="add mod or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88" creationId="{EB91EACB-1611-9A62-F954-0EE3D817BF8C}"/>
          </ac:cxnSpMkLst>
        </pc:cxnChg>
        <pc:cxnChg chg="add del mod ord">
          <ac:chgData name="남 상현" userId="03ad4a8e8f7310f3" providerId="LiveId" clId="{EB692BBA-6B68-40B2-99BB-79E38010F205}" dt="2022-05-26T11:09:36.413" v="2419" actId="21"/>
          <ac:cxnSpMkLst>
            <pc:docMk/>
            <pc:sldMk cId="2469684450" sldId="279"/>
            <ac:cxnSpMk id="89" creationId="{82F7FDB5-F3F9-6FED-0BD2-10A271BAD834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1" creationId="{555E9150-393C-2968-EDF7-A1536CA9C2D1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2" creationId="{68177FD4-F35D-52EA-5538-B42A6F2B99BF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6" creationId="{31679725-4A0C-D54B-9AB2-B53BF098CE32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7" creationId="{B71D78DE-4AC7-386B-35DC-0A8C414080CA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0" creationId="{D8EA14BE-B2DA-21DF-5C26-40B4D2CE265D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2" creationId="{03CCC03C-11D3-11A2-7646-E68E9EF1A5A5}"/>
          </ac:cxnSpMkLst>
        </pc:cxnChg>
        <pc:cxnChg chg="mod">
          <ac:chgData name="남 상현" userId="03ad4a8e8f7310f3" providerId="LiveId" clId="{EB692BBA-6B68-40B2-99BB-79E38010F205}" dt="2022-05-27T04:58:10.609" v="2689"/>
          <ac:cxnSpMkLst>
            <pc:docMk/>
            <pc:sldMk cId="2469684450" sldId="279"/>
            <ac:cxnSpMk id="108" creationId="{8EE1648D-3202-1C6C-2602-E5D64B470144}"/>
          </ac:cxnSpMkLst>
        </pc:cxnChg>
        <pc:cxnChg chg="add mod">
          <ac:chgData name="남 상현" userId="03ad4a8e8f7310f3" providerId="LiveId" clId="{EB692BBA-6B68-40B2-99BB-79E38010F205}" dt="2022-05-26T11:09:43.181" v="2423" actId="478"/>
          <ac:cxnSpMkLst>
            <pc:docMk/>
            <pc:sldMk cId="2469684450" sldId="279"/>
            <ac:cxnSpMk id="108" creationId="{EDBB5CB3-2B7C-8E89-E98F-9C6FC3EEE188}"/>
          </ac:cxnSpMkLst>
        </pc:cxnChg>
        <pc:cxnChg chg="add mod">
          <ac:chgData name="남 상현" userId="03ad4a8e8f7310f3" providerId="LiveId" clId="{EB692BBA-6B68-40B2-99BB-79E38010F205}" dt="2022-05-26T11:09:25.308" v="2414" actId="164"/>
          <ac:cxnSpMkLst>
            <pc:docMk/>
            <pc:sldMk cId="2469684450" sldId="279"/>
            <ac:cxnSpMk id="111" creationId="{3C83A08D-BD05-85FA-4CA7-B3B3454C673C}"/>
          </ac:cxnSpMkLst>
        </pc:cxnChg>
        <pc:cxnChg chg="add mod">
          <ac:chgData name="남 상현" userId="03ad4a8e8f7310f3" providerId="LiveId" clId="{EB692BBA-6B68-40B2-99BB-79E38010F205}" dt="2022-05-27T05:13:53.179" v="3366" actId="1076"/>
          <ac:cxnSpMkLst>
            <pc:docMk/>
            <pc:sldMk cId="2469684450" sldId="279"/>
            <ac:cxnSpMk id="111" creationId="{6A941FF1-49A3-4E25-557A-190A38520A9F}"/>
          </ac:cxnSpMkLst>
        </pc:cxnChg>
        <pc:cxnChg chg="add mod">
          <ac:chgData name="남 상현" userId="03ad4a8e8f7310f3" providerId="LiveId" clId="{EB692BBA-6B68-40B2-99BB-79E38010F205}" dt="2022-05-27T05:05:16.876" v="3091" actId="14100"/>
          <ac:cxnSpMkLst>
            <pc:docMk/>
            <pc:sldMk cId="2469684450" sldId="279"/>
            <ac:cxnSpMk id="113" creationId="{4773EADC-7F68-98A1-8539-2DECC34F6ED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4" creationId="{55737567-AC99-757A-A637-8C0B5AB7C7A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6" creationId="{D02882E3-4BFD-CCEA-8C1C-02C99AED68B6}"/>
          </ac:cxnSpMkLst>
        </pc:cxnChg>
        <pc:cxnChg chg="add mod">
          <ac:chgData name="남 상현" userId="03ad4a8e8f7310f3" providerId="LiveId" clId="{EB692BBA-6B68-40B2-99BB-79E38010F205}" dt="2022-05-27T05:05:53.434" v="3099" actId="14100"/>
          <ac:cxnSpMkLst>
            <pc:docMk/>
            <pc:sldMk cId="2469684450" sldId="279"/>
            <ac:cxnSpMk id="121" creationId="{AB457F4D-F61F-567A-668B-8E76AF67027C}"/>
          </ac:cxnSpMkLst>
        </pc:cxnChg>
        <pc:cxnChg chg="add mod">
          <ac:chgData name="남 상현" userId="03ad4a8e8f7310f3" providerId="LiveId" clId="{EB692BBA-6B68-40B2-99BB-79E38010F205}" dt="2022-05-27T05:13:33.995" v="3360" actId="208"/>
          <ac:cxnSpMkLst>
            <pc:docMk/>
            <pc:sldMk cId="2469684450" sldId="279"/>
            <ac:cxnSpMk id="123" creationId="{6430ECE7-E1A1-20F1-46D8-3F5D25723539}"/>
          </ac:cxnSpMkLst>
        </pc:cxnChg>
        <pc:cxnChg chg="add mod">
          <ac:chgData name="남 상현" userId="03ad4a8e8f7310f3" providerId="LiveId" clId="{EB692BBA-6B68-40B2-99BB-79E38010F205}" dt="2022-05-27T05:06:10.334" v="3106" actId="14100"/>
          <ac:cxnSpMkLst>
            <pc:docMk/>
            <pc:sldMk cId="2469684450" sldId="279"/>
            <ac:cxnSpMk id="124" creationId="{DA7C5B18-0248-56C2-83F6-5AA6F4CD29B2}"/>
          </ac:cxnSpMkLst>
        </pc:cxnChg>
        <pc:cxnChg chg="add mod">
          <ac:chgData name="남 상현" userId="03ad4a8e8f7310f3" providerId="LiveId" clId="{EB692BBA-6B68-40B2-99BB-79E38010F205}" dt="2022-05-26T11:11:06.089" v="2435" actId="1076"/>
          <ac:cxnSpMkLst>
            <pc:docMk/>
            <pc:sldMk cId="2469684450" sldId="279"/>
            <ac:cxnSpMk id="125" creationId="{AE997D77-F6A5-A5E5-7264-EC5F2796FBAE}"/>
          </ac:cxnSpMkLst>
        </pc:cxnChg>
        <pc:cxnChg chg="add mod">
          <ac:chgData name="남 상현" userId="03ad4a8e8f7310f3" providerId="LiveId" clId="{EB692BBA-6B68-40B2-99BB-79E38010F205}" dt="2022-05-26T11:11:16.393" v="2437" actId="1076"/>
          <ac:cxnSpMkLst>
            <pc:docMk/>
            <pc:sldMk cId="2469684450" sldId="279"/>
            <ac:cxnSpMk id="127" creationId="{C0391894-59DB-67C9-E23D-F84E416225C2}"/>
          </ac:cxnSpMkLst>
        </pc:cxnChg>
        <pc:cxnChg chg="add mod">
          <ac:chgData name="남 상현" userId="03ad4a8e8f7310f3" providerId="LiveId" clId="{EB692BBA-6B68-40B2-99BB-79E38010F205}" dt="2022-06-08T10:01:24.410" v="4749" actId="14100"/>
          <ac:cxnSpMkLst>
            <pc:docMk/>
            <pc:sldMk cId="2469684450" sldId="279"/>
            <ac:cxnSpMk id="131" creationId="{43710F7B-0561-D963-9BFD-7F612F6B124A}"/>
          </ac:cxnSpMkLst>
        </pc:cxnChg>
        <pc:cxnChg chg="add del mod">
          <ac:chgData name="남 상현" userId="03ad4a8e8f7310f3" providerId="LiveId" clId="{EB692BBA-6B68-40B2-99BB-79E38010F205}" dt="2022-06-08T10:01:10.900" v="4743" actId="478"/>
          <ac:cxnSpMkLst>
            <pc:docMk/>
            <pc:sldMk cId="2469684450" sldId="279"/>
            <ac:cxnSpMk id="133" creationId="{A0ED8760-9CBC-F4B8-727D-D14C533958B9}"/>
          </ac:cxnSpMkLst>
        </pc:cxnChg>
        <pc:cxnChg chg="add mod">
          <ac:chgData name="남 상현" userId="03ad4a8e8f7310f3" providerId="LiveId" clId="{EB692BBA-6B68-40B2-99BB-79E38010F205}" dt="2022-05-27T05:06:32.494" v="3113" actId="1076"/>
          <ac:cxnSpMkLst>
            <pc:docMk/>
            <pc:sldMk cId="2469684450" sldId="279"/>
            <ac:cxnSpMk id="134" creationId="{F41B178A-0A8C-3CE7-C8F5-D483B17CD5AB}"/>
          </ac:cxnSpMkLst>
        </pc:cxnChg>
        <pc:cxnChg chg="add mod">
          <ac:chgData name="남 상현" userId="03ad4a8e8f7310f3" providerId="LiveId" clId="{EB692BBA-6B68-40B2-99BB-79E38010F205}" dt="2022-05-27T05:07:25.256" v="3128" actId="208"/>
          <ac:cxnSpMkLst>
            <pc:docMk/>
            <pc:sldMk cId="2469684450" sldId="279"/>
            <ac:cxnSpMk id="137" creationId="{91F6E052-3E56-A156-5071-E78A89D7D0C0}"/>
          </ac:cxnSpMkLst>
        </pc:cxnChg>
        <pc:cxnChg chg="mod">
          <ac:chgData name="남 상현" userId="03ad4a8e8f7310f3" providerId="LiveId" clId="{EB692BBA-6B68-40B2-99BB-79E38010F205}" dt="2022-05-27T05:07:04.523" v="3121"/>
          <ac:cxnSpMkLst>
            <pc:docMk/>
            <pc:sldMk cId="2469684450" sldId="279"/>
            <ac:cxnSpMk id="141" creationId="{D39C42DF-9783-CB73-5FF7-0E26B38FBE56}"/>
          </ac:cxnSpMkLst>
        </pc:cxnChg>
        <pc:cxnChg chg="add mod">
          <ac:chgData name="남 상현" userId="03ad4a8e8f7310f3" providerId="LiveId" clId="{EB692BBA-6B68-40B2-99BB-79E38010F205}" dt="2022-05-27T05:07:52.811" v="3152" actId="14100"/>
          <ac:cxnSpMkLst>
            <pc:docMk/>
            <pc:sldMk cId="2469684450" sldId="279"/>
            <ac:cxnSpMk id="143" creationId="{5162FB21-5E38-BAFA-8432-346764E95FA7}"/>
          </ac:cxnSpMkLst>
        </pc:cxnChg>
        <pc:cxnChg chg="mod">
          <ac:chgData name="남 상현" userId="03ad4a8e8f7310f3" providerId="LiveId" clId="{EB692BBA-6B68-40B2-99BB-79E38010F205}" dt="2022-05-27T05:08:07.548" v="3157"/>
          <ac:cxnSpMkLst>
            <pc:docMk/>
            <pc:sldMk cId="2469684450" sldId="279"/>
            <ac:cxnSpMk id="146" creationId="{CB77B33F-BA81-97B9-C5E4-5EE89C7B6C49}"/>
          </ac:cxnSpMkLst>
        </pc:cxnChg>
        <pc:cxnChg chg="add mod">
          <ac:chgData name="남 상현" userId="03ad4a8e8f7310f3" providerId="LiveId" clId="{EB692BBA-6B68-40B2-99BB-79E38010F205}" dt="2022-06-08T10:00:18.230" v="4644" actId="14100"/>
          <ac:cxnSpMkLst>
            <pc:docMk/>
            <pc:sldMk cId="2469684450" sldId="279"/>
            <ac:cxnSpMk id="148" creationId="{90221D95-1CF2-ED9D-DAC3-805801ED4D1F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2" creationId="{90A480A6-F7FA-6FD0-43CD-3365B241E2A4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3" creationId="{20BC1C58-ACC5-79D2-DA75-76378FB3A552}"/>
          </ac:cxnSpMkLst>
        </pc:cxnChg>
        <pc:cxnChg chg="add mod">
          <ac:chgData name="남 상현" userId="03ad4a8e8f7310f3" providerId="LiveId" clId="{EB692BBA-6B68-40B2-99BB-79E38010F205}" dt="2022-05-27T05:10:14.309" v="3288" actId="1076"/>
          <ac:cxnSpMkLst>
            <pc:docMk/>
            <pc:sldMk cId="2469684450" sldId="279"/>
            <ac:cxnSpMk id="154" creationId="{57015A5A-F801-037C-E98F-5DB447C03858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8" creationId="{B0207723-40E6-2C9D-C6D2-A4F09C2738FA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9" creationId="{162DD260-CF44-B446-55B7-2310CE9C714A}"/>
          </ac:cxnSpMkLst>
        </pc:cxnChg>
        <pc:cxnChg chg="add mod">
          <ac:chgData name="남 상현" userId="03ad4a8e8f7310f3" providerId="LiveId" clId="{EB692BBA-6B68-40B2-99BB-79E38010F205}" dt="2022-05-27T05:11:55.091" v="3329" actId="1076"/>
          <ac:cxnSpMkLst>
            <pc:docMk/>
            <pc:sldMk cId="2469684450" sldId="279"/>
            <ac:cxnSpMk id="161" creationId="{443C666E-1877-BE78-3C49-2DE91158044E}"/>
          </ac:cxnSpMkLst>
        </pc:cxnChg>
        <pc:cxnChg chg="add mod">
          <ac:chgData name="남 상현" userId="03ad4a8e8f7310f3" providerId="LiveId" clId="{EB692BBA-6B68-40B2-99BB-79E38010F205}" dt="2022-05-27T05:15:26.685" v="3401"/>
          <ac:cxnSpMkLst>
            <pc:docMk/>
            <pc:sldMk cId="2469684450" sldId="279"/>
            <ac:cxnSpMk id="168" creationId="{823659C7-3232-65B7-5F67-5B9588A1B8EF}"/>
          </ac:cxnSpMkLst>
        </pc:cxnChg>
        <pc:cxnChg chg="add mod">
          <ac:chgData name="남 상현" userId="03ad4a8e8f7310f3" providerId="LiveId" clId="{EB692BBA-6B68-40B2-99BB-79E38010F205}" dt="2022-06-08T10:01:28.482" v="4752" actId="14100"/>
          <ac:cxnSpMkLst>
            <pc:docMk/>
            <pc:sldMk cId="2469684450" sldId="279"/>
            <ac:cxnSpMk id="170" creationId="{74B55458-6592-E28D-8C7C-18685518C2AA}"/>
          </ac:cxnSpMkLst>
        </pc:cxnChg>
        <pc:cxnChg chg="add mod">
          <ac:chgData name="남 상현" userId="03ad4a8e8f7310f3" providerId="LiveId" clId="{EB692BBA-6B68-40B2-99BB-79E38010F205}" dt="2022-05-27T05:16:49.336" v="3430" actId="14100"/>
          <ac:cxnSpMkLst>
            <pc:docMk/>
            <pc:sldMk cId="2469684450" sldId="279"/>
            <ac:cxnSpMk id="172" creationId="{4D8D5C02-A013-73EB-B9C7-736B09A1BD1B}"/>
          </ac:cxnSpMkLst>
        </pc:cxnChg>
        <pc:cxnChg chg="add mod">
          <ac:chgData name="남 상현" userId="03ad4a8e8f7310f3" providerId="LiveId" clId="{EB692BBA-6B68-40B2-99BB-79E38010F205}" dt="2022-06-08T10:02:41.154" v="4784" actId="1038"/>
          <ac:cxnSpMkLst>
            <pc:docMk/>
            <pc:sldMk cId="2469684450" sldId="279"/>
            <ac:cxnSpMk id="182" creationId="{82E97704-5257-BD31-F7B4-0A6379C9DCC2}"/>
          </ac:cxnSpMkLst>
        </pc:cxnChg>
        <pc:cxnChg chg="add mod">
          <ac:chgData name="남 상현" userId="03ad4a8e8f7310f3" providerId="LiveId" clId="{EB692BBA-6B68-40B2-99BB-79E38010F205}" dt="2022-06-08T10:02:38.062" v="4781" actId="1035"/>
          <ac:cxnSpMkLst>
            <pc:docMk/>
            <pc:sldMk cId="2469684450" sldId="279"/>
            <ac:cxnSpMk id="183" creationId="{9EE1AA4A-915E-E48F-80A0-6122F03EDB0C}"/>
          </ac:cxnSpMkLst>
        </pc:cxn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Sp modSp add">
        <pc:chgData name="남 상현" userId="03ad4a8e8f7310f3" providerId="LiveId" clId="{EB692BBA-6B68-40B2-99BB-79E38010F205}" dt="2022-05-25T11:19:20.112" v="2009"/>
        <pc:sldMkLst>
          <pc:docMk/>
          <pc:sldMk cId="455047628" sldId="280"/>
        </pc:sldMkLst>
        <pc:spChg chg="add mod">
          <ac:chgData name="남 상현" userId="03ad4a8e8f7310f3" providerId="LiveId" clId="{EB692BBA-6B68-40B2-99BB-79E38010F205}" dt="2022-05-25T11:19:20.112" v="2009"/>
          <ac:spMkLst>
            <pc:docMk/>
            <pc:sldMk cId="455047628" sldId="280"/>
            <ac:spMk id="2" creationId="{FD17B204-052E-B7B9-F703-FEC354FD28D7}"/>
          </ac:spMkLst>
        </pc:spChg>
      </pc:sldChg>
      <pc:sldChg chg="addSp delSp modSp add mod">
        <pc:chgData name="남 상현" userId="03ad4a8e8f7310f3" providerId="LiveId" clId="{EB692BBA-6B68-40B2-99BB-79E38010F205}" dt="2022-05-30T10:48:39.889" v="4636" actId="207"/>
        <pc:sldMkLst>
          <pc:docMk/>
          <pc:sldMk cId="2576903988" sldId="281"/>
        </pc:sldMkLst>
        <pc:spChg chg="add mod">
          <ac:chgData name="남 상현" userId="03ad4a8e8f7310f3" providerId="LiveId" clId="{EB692BBA-6B68-40B2-99BB-79E38010F205}" dt="2022-05-30T10:48:28.662" v="4635" actId="208"/>
          <ac:spMkLst>
            <pc:docMk/>
            <pc:sldMk cId="2576903988" sldId="281"/>
            <ac:spMk id="12" creationId="{9144E252-F680-D644-3E40-3A2E6BB8EA2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3" creationId="{B234894E-9ADC-6561-33B7-EE687790AAFB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4" creationId="{68DA7348-5485-413C-DC62-852BCCA868E0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5" creationId="{01E5770A-87AB-2CD3-E01D-C3FD8F642BF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6" creationId="{488E7387-AEFB-1F84-24A2-89286A48EFA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7" creationId="{358CA0B0-79C2-F935-E856-4455F9FF3E1E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8" creationId="{70AD00E1-7282-0745-4ECA-37B1F32B145D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19" creationId="{883D1415-BCDF-82E7-58FE-2839CB692FB1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0" creationId="{99A3A046-62AA-9E9E-112E-10B0F4F32DC9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1" creationId="{B3959D86-F9DF-993C-9E1D-C84AB2941BC4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2" creationId="{85252D98-7E7F-4625-EA91-2CA571EF8C6A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3" creationId="{785FC560-B9D6-3C65-D9CB-19AD81D6BCE3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4" creationId="{E2D6CE44-4F69-E632-CD55-874411069F67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5" creationId="{D1237451-88DC-4CA7-0FB5-3DE7232A1195}"/>
          </ac:spMkLst>
        </pc:spChg>
        <pc:spChg chg="add mod">
          <ac:chgData name="남 상현" userId="03ad4a8e8f7310f3" providerId="LiveId" clId="{EB692BBA-6B68-40B2-99BB-79E38010F205}" dt="2022-05-30T10:48:39.889" v="4636" actId="207"/>
          <ac:spMkLst>
            <pc:docMk/>
            <pc:sldMk cId="2576903988" sldId="281"/>
            <ac:spMk id="26" creationId="{92D6B6DC-ECFB-9BC6-A6A7-CDA2DD1AC523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7" creationId="{FBBCD07D-7498-A795-1032-3FFEFCBB2712}"/>
          </ac:spMkLst>
        </pc:spChg>
        <pc:spChg chg="add mod">
          <ac:chgData name="남 상현" userId="03ad4a8e8f7310f3" providerId="LiveId" clId="{EB692BBA-6B68-40B2-99BB-79E38010F205}" dt="2022-05-30T10:48:18.958" v="4634" actId="571"/>
          <ac:spMkLst>
            <pc:docMk/>
            <pc:sldMk cId="2576903988" sldId="281"/>
            <ac:spMk id="28" creationId="{9CEEA44A-6EB8-C591-ED61-1BD3BC25C33C}"/>
          </ac:spMkLst>
        </pc:spChg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30T10:31:05.304" v="4201" actId="478"/>
          <ac:grpSpMkLst>
            <pc:docMk/>
            <pc:sldMk cId="2576903988" sldId="281"/>
            <ac:grpSpMk id="74" creationId="{105F507A-DD62-1FF4-5316-30D965F31D34}"/>
          </ac:grpSpMkLst>
        </pc:gr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30T10:47:59.094" v="4630" actId="165"/>
        <pc:sldMkLst>
          <pc:docMk/>
          <pc:sldMk cId="712250522" sldId="282"/>
        </pc:sldMkLst>
        <pc:spChg chg="add del">
          <ac:chgData name="남 상현" userId="03ad4a8e8f7310f3" providerId="LiveId" clId="{EB692BBA-6B68-40B2-99BB-79E38010F205}" dt="2022-05-26T06:09:34.296" v="2196" actId="478"/>
          <ac:spMkLst>
            <pc:docMk/>
            <pc:sldMk cId="712250522" sldId="282"/>
            <ac:spMk id="2" creationId="{7AF77162-9C1B-2244-711E-9573A6C62A9B}"/>
          </ac:spMkLst>
        </pc:spChg>
        <pc:spChg chg="add del mod">
          <ac:chgData name="남 상현" userId="03ad4a8e8f7310f3" providerId="LiveId" clId="{EB692BBA-6B68-40B2-99BB-79E38010F205}" dt="2022-05-30T10:25:13.136" v="4090" actId="478"/>
          <ac:spMkLst>
            <pc:docMk/>
            <pc:sldMk cId="712250522" sldId="282"/>
            <ac:spMk id="2" creationId="{94AF0502-9BD4-0BEE-1D49-64D50A63EFDF}"/>
          </ac:spMkLst>
        </pc:spChg>
        <pc:spChg chg="add del">
          <ac:chgData name="남 상현" userId="03ad4a8e8f7310f3" providerId="LiveId" clId="{EB692BBA-6B68-40B2-99BB-79E38010F205}" dt="2022-05-26T06:11:58.396" v="2199" actId="478"/>
          <ac:spMkLst>
            <pc:docMk/>
            <pc:sldMk cId="712250522" sldId="282"/>
            <ac:spMk id="4" creationId="{49CE71E6-5B33-A539-F6BA-113BA1E25BE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5" creationId="{C60960B0-C686-129A-8971-1D44092904F4}"/>
          </ac:spMkLst>
        </pc:spChg>
        <pc:spChg chg="add mod">
          <ac:chgData name="남 상현" userId="03ad4a8e8f7310f3" providerId="LiveId" clId="{EB692BBA-6B68-40B2-99BB-79E38010F205}" dt="2022-05-27T06:04:37.783" v="3540"/>
          <ac:spMkLst>
            <pc:docMk/>
            <pc:sldMk cId="712250522" sldId="282"/>
            <ac:spMk id="27" creationId="{7D40E3A9-D043-F8B0-241B-992E152B7FF2}"/>
          </ac:spMkLst>
        </pc:spChg>
        <pc:spChg chg="add mod">
          <ac:chgData name="남 상현" userId="03ad4a8e8f7310f3" providerId="LiveId" clId="{EB692BBA-6B68-40B2-99BB-79E38010F205}" dt="2022-05-27T06:04:45.112" v="3543"/>
          <ac:spMkLst>
            <pc:docMk/>
            <pc:sldMk cId="712250522" sldId="282"/>
            <ac:spMk id="28" creationId="{4E3169D4-952B-09DC-1417-E87C8E0EB01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29" creationId="{B16225B3-B317-04C6-483C-4747ECE5857A}"/>
          </ac:spMkLst>
        </pc:spChg>
        <pc:spChg chg="add del">
          <ac:chgData name="남 상현" userId="03ad4a8e8f7310f3" providerId="LiveId" clId="{EB692BBA-6B68-40B2-99BB-79E38010F205}" dt="2022-05-30T10:43:36.711" v="4465" actId="478"/>
          <ac:spMkLst>
            <pc:docMk/>
            <pc:sldMk cId="712250522" sldId="282"/>
            <ac:spMk id="30" creationId="{25A219BA-6C9A-00D4-C2F5-80630611D31D}"/>
          </ac:spMkLst>
        </pc:spChg>
        <pc:spChg chg="add del mod">
          <ac:chgData name="남 상현" userId="03ad4a8e8f7310f3" providerId="LiveId" clId="{EB692BBA-6B68-40B2-99BB-79E38010F205}" dt="2022-05-30T09:58:08.509" v="3845" actId="478"/>
          <ac:spMkLst>
            <pc:docMk/>
            <pc:sldMk cId="712250522" sldId="282"/>
            <ac:spMk id="30" creationId="{EE1F99CC-EF46-7619-851C-1FF4E79ED4BF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0" creationId="{FCFDCD4A-45F5-9398-C0E9-0E326EBE3E10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1" creationId="{2ED19A45-63CE-7D24-2E37-4D2E104FD3B3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1" creationId="{9030748D-98FA-D422-40E6-4326BE2CE78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2" creationId="{AFDDB365-2961-6C63-B55A-BBC44AAB52B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2" creationId="{CBE3367D-E113-2F82-386B-8157CCA734BB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3" creationId="{9DE4FE48-0598-4892-6073-653E9884909A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4" creationId="{91B33D79-030E-E132-310B-E5B954E913A5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5" creationId="{38D4B330-F0B8-57D2-0ECB-D69F9C9014F6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5" creationId="{C16C7CE3-651A-86DF-3261-10C5FD93BA41}"/>
          </ac:spMkLst>
        </pc:spChg>
        <pc:spChg chg="add mod ord">
          <ac:chgData name="남 상현" userId="03ad4a8e8f7310f3" providerId="LiveId" clId="{EB692BBA-6B68-40B2-99BB-79E38010F205}" dt="2022-05-30T10:47:50.366" v="4629" actId="1582"/>
          <ac:spMkLst>
            <pc:docMk/>
            <pc:sldMk cId="712250522" sldId="282"/>
            <ac:spMk id="35" creationId="{E04E4A78-601F-EAA1-F15C-69725D1B059F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36" creationId="{38E2C35A-E103-11D8-8CDF-CF3DEB851635}"/>
          </ac:spMkLst>
        </pc:spChg>
        <pc:spChg chg="add del mod">
          <ac:chgData name="남 상현" userId="03ad4a8e8f7310f3" providerId="LiveId" clId="{EB692BBA-6B68-40B2-99BB-79E38010F205}" dt="2022-05-30T09:58:09.481" v="3846" actId="478"/>
          <ac:spMkLst>
            <pc:docMk/>
            <pc:sldMk cId="712250522" sldId="282"/>
            <ac:spMk id="38" creationId="{0BAC8081-E5D8-8193-FBA9-01C75E6D664C}"/>
          </ac:spMkLst>
        </pc:spChg>
        <pc:spChg chg="add del mod">
          <ac:chgData name="남 상현" userId="03ad4a8e8f7310f3" providerId="LiveId" clId="{EB692BBA-6B68-40B2-99BB-79E38010F205}" dt="2022-05-30T09:58:10.147" v="3847" actId="478"/>
          <ac:spMkLst>
            <pc:docMk/>
            <pc:sldMk cId="712250522" sldId="282"/>
            <ac:spMk id="39" creationId="{3504BC5E-8196-15A3-C8D1-35E7719ECEB4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0" creationId="{2874C072-08C3-2C6E-4A49-D6F45DC5E21B}"/>
          </ac:spMkLst>
        </pc:spChg>
        <pc:spChg chg="add del mod">
          <ac:chgData name="남 상현" userId="03ad4a8e8f7310f3" providerId="LiveId" clId="{EB692BBA-6B68-40B2-99BB-79E38010F205}" dt="2022-05-30T09:58:12.576" v="3849" actId="478"/>
          <ac:spMkLst>
            <pc:docMk/>
            <pc:sldMk cId="712250522" sldId="282"/>
            <ac:spMk id="41" creationId="{52314752-B173-0252-0B62-0CA04DF3AB18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4" creationId="{E1D34530-7179-CA6C-AFA6-FD07075B01C2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5" creationId="{E2F93794-07F5-BAC3-1177-EA10FEB20121}"/>
          </ac:spMkLst>
        </pc:spChg>
        <pc:spChg chg="add del mod">
          <ac:chgData name="남 상현" userId="03ad4a8e8f7310f3" providerId="LiveId" clId="{EB692BBA-6B68-40B2-99BB-79E38010F205}" dt="2022-05-30T09:58:11.480" v="3848" actId="478"/>
          <ac:spMkLst>
            <pc:docMk/>
            <pc:sldMk cId="712250522" sldId="282"/>
            <ac:spMk id="48" creationId="{04EEBFBD-B64E-5C45-DFE7-ED05CEA9AFEA}"/>
          </ac:spMkLst>
        </pc:spChg>
        <pc:spChg chg="add del mod">
          <ac:chgData name="남 상현" userId="03ad4a8e8f7310f3" providerId="LiveId" clId="{EB692BBA-6B68-40B2-99BB-79E38010F205}" dt="2022-05-30T09:58:33.198" v="3855" actId="478"/>
          <ac:spMkLst>
            <pc:docMk/>
            <pc:sldMk cId="712250522" sldId="282"/>
            <ac:spMk id="51" creationId="{F535346B-3239-CACF-B9EF-0CF0D8CEBF30}"/>
          </ac:spMkLst>
        </pc:spChg>
        <pc:spChg chg="add del mod">
          <ac:chgData name="남 상현" userId="03ad4a8e8f7310f3" providerId="LiveId" clId="{EB692BBA-6B68-40B2-99BB-79E38010F205}" dt="2022-05-30T09:58:20.956" v="3852" actId="478"/>
          <ac:spMkLst>
            <pc:docMk/>
            <pc:sldMk cId="712250522" sldId="282"/>
            <ac:spMk id="52" creationId="{0375FA25-69CC-9F10-C245-64A300C0295F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53" creationId="{34317371-429A-577E-72C9-706E73BF3456}"/>
          </ac:spMkLst>
        </pc:spChg>
        <pc:spChg chg="add mod topLvl">
          <ac:chgData name="남 상현" userId="03ad4a8e8f7310f3" providerId="LiveId" clId="{EB692BBA-6B68-40B2-99BB-79E38010F205}" dt="2022-05-30T10:35:30.799" v="4239" actId="164"/>
          <ac:spMkLst>
            <pc:docMk/>
            <pc:sldMk cId="712250522" sldId="282"/>
            <ac:spMk id="54" creationId="{523040A0-53CD-615A-83CA-2331602D18FC}"/>
          </ac:spMkLst>
        </pc:spChg>
        <pc:spChg chg="add mod topLvl">
          <ac:chgData name="남 상현" userId="03ad4a8e8f7310f3" providerId="LiveId" clId="{EB692BBA-6B68-40B2-99BB-79E38010F205}" dt="2022-05-30T10:35:42.429" v="4244" actId="164"/>
          <ac:spMkLst>
            <pc:docMk/>
            <pc:sldMk cId="712250522" sldId="282"/>
            <ac:spMk id="57" creationId="{BDB35A1D-C02F-8477-0233-5A4E612FBF28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58" creationId="{D6E1C2F7-6354-4EC3-E0A1-0D21BFED6C1F}"/>
          </ac:spMkLst>
        </pc:spChg>
        <pc:spChg chg="add del mod">
          <ac:chgData name="남 상현" userId="03ad4a8e8f7310f3" providerId="LiveId" clId="{EB692BBA-6B68-40B2-99BB-79E38010F205}" dt="2022-05-30T10:06:16.173" v="3899" actId="478"/>
          <ac:spMkLst>
            <pc:docMk/>
            <pc:sldMk cId="712250522" sldId="282"/>
            <ac:spMk id="65" creationId="{56ED321E-0CB7-031C-57DB-949659D9E0E3}"/>
          </ac:spMkLst>
        </pc:spChg>
        <pc:spChg chg="add mod topLvl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69" creationId="{4E549440-8E27-EB8E-50D0-B3A8F2CDEC1F}"/>
          </ac:spMkLst>
        </pc:spChg>
        <pc:spChg chg="add mod topLvl">
          <ac:chgData name="남 상현" userId="03ad4a8e8f7310f3" providerId="LiveId" clId="{EB692BBA-6B68-40B2-99BB-79E38010F205}" dt="2022-05-30T10:36:33.628" v="4250" actId="164"/>
          <ac:spMkLst>
            <pc:docMk/>
            <pc:sldMk cId="712250522" sldId="282"/>
            <ac:spMk id="71" creationId="{B62C23F4-FB66-8025-188F-BE006DB63BDD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73" creationId="{5EB4AFC3-7580-4D6C-3F37-4E0D4BF47C04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0" creationId="{DCAF41AB-24BE-2936-D83F-6B721DD55A63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2" creationId="{7022DA1C-DF5B-5E93-DBDC-1C4E26F15AEB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4" creationId="{1FDCCD85-916D-B1EC-1EA8-87A3497FA0DA}"/>
          </ac:spMkLst>
        </pc:spChg>
        <pc:spChg chg="add mo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86" creationId="{5FF7825C-7547-DFE6-4CA6-13A6110F29DA}"/>
          </ac:spMkLst>
        </pc:spChg>
        <pc:spChg chg="add mod ord">
          <ac:chgData name="남 상현" userId="03ad4a8e8f7310f3" providerId="LiveId" clId="{EB692BBA-6B68-40B2-99BB-79E38010F205}" dt="2022-05-30T10:32:41.654" v="4208" actId="20577"/>
          <ac:spMkLst>
            <pc:docMk/>
            <pc:sldMk cId="712250522" sldId="282"/>
            <ac:spMk id="88" creationId="{6B0DE8DB-40D9-FCDA-35F9-826F37B82524}"/>
          </ac:spMkLst>
        </pc:spChg>
        <pc:spChg chg="add mod ord">
          <ac:chgData name="남 상현" userId="03ad4a8e8f7310f3" providerId="LiveId" clId="{EB692BBA-6B68-40B2-99BB-79E38010F205}" dt="2022-05-30T10:32:46.660" v="4209" actId="20577"/>
          <ac:spMkLst>
            <pc:docMk/>
            <pc:sldMk cId="712250522" sldId="282"/>
            <ac:spMk id="90" creationId="{2399D7EA-44BF-5914-0CA5-04EE2DF6611F}"/>
          </ac:spMkLst>
        </pc:spChg>
        <pc:spChg chg="add mod ord topLvl">
          <ac:chgData name="남 상현" userId="03ad4a8e8f7310f3" providerId="LiveId" clId="{EB692BBA-6B68-40B2-99BB-79E38010F205}" dt="2022-05-30T10:32:50.764" v="4210" actId="20577"/>
          <ac:spMkLst>
            <pc:docMk/>
            <pc:sldMk cId="712250522" sldId="282"/>
            <ac:spMk id="92" creationId="{D5D9FC30-9385-BA20-D67E-B0641A022D28}"/>
          </ac:spMkLst>
        </pc:spChg>
        <pc:spChg chg="add mod ord topLvl">
          <ac:chgData name="남 상현" userId="03ad4a8e8f7310f3" providerId="LiveId" clId="{EB692BBA-6B68-40B2-99BB-79E38010F205}" dt="2022-05-30T10:32:52.173" v="4211" actId="20577"/>
          <ac:spMkLst>
            <pc:docMk/>
            <pc:sldMk cId="712250522" sldId="282"/>
            <ac:spMk id="94" creationId="{20746779-B4F8-4595-B8EF-2600270C10EC}"/>
          </ac:spMkLst>
        </pc:spChg>
        <pc:spChg chg="add mod ord topLvl">
          <ac:chgData name="남 상현" userId="03ad4a8e8f7310f3" providerId="LiveId" clId="{EB692BBA-6B68-40B2-99BB-79E38010F205}" dt="2022-05-30T10:32:53.645" v="4212" actId="20577"/>
          <ac:spMkLst>
            <pc:docMk/>
            <pc:sldMk cId="712250522" sldId="282"/>
            <ac:spMk id="96" creationId="{030E1D74-C535-A550-062A-6B85A3BB1402}"/>
          </ac:spMkLst>
        </pc:spChg>
        <pc:spChg chg="add mod ord topLvl">
          <ac:chgData name="남 상현" userId="03ad4a8e8f7310f3" providerId="LiveId" clId="{EB692BBA-6B68-40B2-99BB-79E38010F205}" dt="2022-05-30T10:26:49.048" v="4152" actId="165"/>
          <ac:spMkLst>
            <pc:docMk/>
            <pc:sldMk cId="712250522" sldId="282"/>
            <ac:spMk id="98" creationId="{1433435D-79A8-6AD6-552C-1021E5896E0B}"/>
          </ac:spMkLst>
        </pc:spChg>
        <pc:spChg chg="add mod">
          <ac:chgData name="남 상현" userId="03ad4a8e8f7310f3" providerId="LiveId" clId="{EB692BBA-6B68-40B2-99BB-79E38010F205}" dt="2022-05-30T10:32:55.131" v="4214" actId="20577"/>
          <ac:spMkLst>
            <pc:docMk/>
            <pc:sldMk cId="712250522" sldId="282"/>
            <ac:spMk id="100" creationId="{097890F9-32FB-EA90-0EB7-F9F5429986FE}"/>
          </ac:spMkLst>
        </pc:spChg>
        <pc:spChg chg="add mod">
          <ac:chgData name="남 상현" userId="03ad4a8e8f7310f3" providerId="LiveId" clId="{EB692BBA-6B68-40B2-99BB-79E38010F205}" dt="2022-05-30T10:08:16.574" v="3950"/>
          <ac:spMkLst>
            <pc:docMk/>
            <pc:sldMk cId="712250522" sldId="282"/>
            <ac:spMk id="102" creationId="{ADA1DF69-1A74-3271-A679-2788BA856010}"/>
          </ac:spMkLst>
        </pc:spChg>
        <pc:spChg chg="add mod">
          <ac:chgData name="남 상현" userId="03ad4a8e8f7310f3" providerId="LiveId" clId="{EB692BBA-6B68-40B2-99BB-79E38010F205}" dt="2022-05-30T10:32:57.545" v="4218" actId="20577"/>
          <ac:spMkLst>
            <pc:docMk/>
            <pc:sldMk cId="712250522" sldId="282"/>
            <ac:spMk id="104" creationId="{694BFC65-49B1-0A87-957E-2476AE72820E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6" creationId="{6C3C993D-7F9B-AFA3-EE15-C26C0424CF57}"/>
          </ac:spMkLst>
        </pc:spChg>
        <pc:spChg chg="del">
          <ac:chgData name="남 상현" userId="03ad4a8e8f7310f3" providerId="LiveId" clId="{EB692BBA-6B68-40B2-99BB-79E38010F205}" dt="2022-05-27T06:04:39.217" v="3541" actId="478"/>
          <ac:spMkLst>
            <pc:docMk/>
            <pc:sldMk cId="712250522" sldId="282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7" creationId="{19C97CEF-5993-76BD-B158-EA62C331D7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30T10:47:59.094" v="4630" actId="165"/>
          <ac:spMkLst>
            <pc:docMk/>
            <pc:sldMk cId="712250522" sldId="282"/>
            <ac:spMk id="108" creationId="{CEFF3E41-C579-ED37-B8A7-B9F51B54930F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1" creationId="{05FAE358-529B-0135-EF6E-7A28ACA32658}"/>
          </ac:spMkLst>
        </pc:spChg>
        <pc:spChg chg="add 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2" creationId="{5EEAB391-2D3D-2B53-36C7-9C22CAEB3722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5" creationId="{9DA02CDE-93E5-64A8-A1BE-44D123607C69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17" creationId="{A3762ED9-D76E-E7B8-A1D4-5E9B3C7C4964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0" creationId="{9E1B9AA2-A1E7-9E1E-1C4B-342AD0EC4CE3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2" creationId="{B83A3269-B640-B780-2153-BF9438A944D9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5" creationId="{6A2C118E-3E52-3CE7-A336-088AF8300D9E}"/>
          </ac:spMkLst>
        </pc:spChg>
        <pc:spChg chg="mod">
          <ac:chgData name="남 상현" userId="03ad4a8e8f7310f3" providerId="LiveId" clId="{EB692BBA-6B68-40B2-99BB-79E38010F205}" dt="2022-05-30T10:47:17.545" v="4622" actId="165"/>
          <ac:spMkLst>
            <pc:docMk/>
            <pc:sldMk cId="712250522" sldId="282"/>
            <ac:spMk id="127" creationId="{741B7D04-9501-D39B-2729-86F2711DF064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0" creationId="{67D851A9-4B2E-0FB2-A649-5CF6C5EBC9B9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3" creationId="{40C80BCF-938B-4169-BE63-0019D7CCE71E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5" creationId="{BE7033E7-9A22-BF52-8F4E-E7682117A9C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7" creationId="{9B678A5F-D564-E494-4DDB-1E653F4EBBB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39" creationId="{03CB1EA5-8DC8-3C45-1D50-3978ABB944E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1" creationId="{0A17306C-5731-DE3D-61B1-7C96F0F05264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4" creationId="{022D34B6-5B57-B8CF-CA35-5F1705C5F79C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5" creationId="{7A0EA050-A285-2E6B-EC2C-F709903F4089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6" creationId="{D249F1A1-26B8-87DC-566A-52AB58A48D6A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7" creationId="{AB7B0EC4-E513-7684-3117-6149073EA3ED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8" creationId="{BCA7E17F-61A3-A926-6937-393A330D9EC0}"/>
          </ac:spMkLst>
        </pc:spChg>
        <pc:spChg chg="add 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49" creationId="{325AD214-E538-66C2-2BFC-F8D1AA70344B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2" creationId="{3AE56BD9-273E-2031-33DD-296800FA37D8}"/>
          </ac:spMkLst>
        </pc:spChg>
        <pc:spChg chg="mod">
          <ac:chgData name="남 상현" userId="03ad4a8e8f7310f3" providerId="LiveId" clId="{EB692BBA-6B68-40B2-99BB-79E38010F205}" dt="2022-05-30T10:19:59.942" v="3996"/>
          <ac:spMkLst>
            <pc:docMk/>
            <pc:sldMk cId="712250522" sldId="282"/>
            <ac:spMk id="154" creationId="{222960FB-94BB-D6D8-C08F-D037E847F216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59" creationId="{4EA2C305-8B04-87CE-0E1C-B207FBF92ECD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1" creationId="{DFE5E760-FDA1-88EE-EC1E-9C25A4AE78E5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3" creationId="{035F0B13-6904-7C8F-760A-56A471C3F968}"/>
          </ac:spMkLst>
        </pc:spChg>
        <pc:spChg chg="del mod topLvl">
          <ac:chgData name="남 상현" userId="03ad4a8e8f7310f3" providerId="LiveId" clId="{EB692BBA-6B68-40B2-99BB-79E38010F205}" dt="2022-05-30T10:31:47.136" v="4203" actId="478"/>
          <ac:spMkLst>
            <pc:docMk/>
            <pc:sldMk cId="712250522" sldId="282"/>
            <ac:spMk id="165" creationId="{96B2A324-219B-6771-7C24-356A5AB2FB35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8" creationId="{B3264536-CA98-D83B-603F-1140AFA6290D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69" creationId="{67482233-6586-06C9-F373-0DBF93F5865E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0" creationId="{D06FA204-23E6-3626-B562-0FC9A6916900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1" creationId="{A56F4840-5B44-FF06-5917-D49141508C2F}"/>
          </ac:spMkLst>
        </pc:spChg>
        <pc:spChg chg="mod topLvl">
          <ac:chgData name="남 상현" userId="03ad4a8e8f7310f3" providerId="LiveId" clId="{EB692BBA-6B68-40B2-99BB-79E38010F205}" dt="2022-05-30T10:42:25.966" v="4347" actId="1076"/>
          <ac:spMkLst>
            <pc:docMk/>
            <pc:sldMk cId="712250522" sldId="282"/>
            <ac:spMk id="172" creationId="{CAECEA09-9BCB-AA76-C8AD-7998C448BE94}"/>
          </ac:spMkLst>
        </pc:spChg>
        <pc:spChg chg="mod topLvl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3" creationId="{E799683D-7B44-4616-D292-659026C22D78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6" creationId="{D00DC382-C5A0-2E81-46F6-4CBDFB51C77E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78" creationId="{7B94F162-F2E1-909E-ABC1-ECBC6E1DB553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0" creationId="{8010C54D-5877-073F-40C0-F8B50D7CE71A}"/>
          </ac:spMkLst>
        </pc:spChg>
        <pc:spChg chg="mod">
          <ac:chgData name="남 상현" userId="03ad4a8e8f7310f3" providerId="LiveId" clId="{EB692BBA-6B68-40B2-99BB-79E38010F205}" dt="2022-05-30T10:31:43.729" v="4202" actId="165"/>
          <ac:spMkLst>
            <pc:docMk/>
            <pc:sldMk cId="712250522" sldId="282"/>
            <ac:spMk id="182" creationId="{0E989B89-3FFC-4784-A547-D7AD56BE8BC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0" creationId="{3B2D9B47-0FCC-BADE-81CE-549668698877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1" creationId="{E20ECA6E-BEEA-1F38-C596-96CDE8D9A4B5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2" creationId="{66AFF0D4-33AA-97A4-DD05-54AF3DEE0874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7" creationId="{D1AD6289-8C42-51F4-17B5-E2B9F85896B2}"/>
          </ac:spMkLst>
        </pc:spChg>
        <pc:spChg chg="add mod ord">
          <ac:chgData name="남 상현" userId="03ad4a8e8f7310f3" providerId="LiveId" clId="{EB692BBA-6B68-40B2-99BB-79E38010F205}" dt="2022-05-30T10:39:43.423" v="4270" actId="14100"/>
          <ac:spMkLst>
            <pc:docMk/>
            <pc:sldMk cId="712250522" sldId="282"/>
            <ac:spMk id="197" creationId="{ED0D5323-12CE-7C05-DB6D-99F8351E25A8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198" creationId="{2D58CEBA-B1F2-74B5-7F58-748D9C002B07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199" creationId="{A8417FE3-1163-C062-E8A6-54B81D16C6D8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0" creationId="{D12D96EA-A36A-E7FD-B0D4-E9B514AA1FF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0" creationId="{F70B6ADE-8200-D041-0C12-F8298EC7C696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2" creationId="{A586B0D3-4744-98D7-5F9E-769DE500F38B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2" creationId="{AC2FA8E9-609C-185D-16D9-E19500920E60}"/>
          </ac:spMkLst>
        </pc:spChg>
        <pc:spChg chg="mod">
          <ac:chgData name="남 상현" userId="03ad4a8e8f7310f3" providerId="LiveId" clId="{EB692BBA-6B68-40B2-99BB-79E38010F205}" dt="2022-05-30T10:28:17.482" v="4196"/>
          <ac:spMkLst>
            <pc:docMk/>
            <pc:sldMk cId="712250522" sldId="282"/>
            <ac:spMk id="203" creationId="{E5CFEB92-05A6-E8F8-7CB3-EB725E4416BD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4" creationId="{3D50E855-35EC-E4FD-C71F-656AC7CF85F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6" creationId="{52EBCEDA-4110-6DD5-464A-C03FC692D5AC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7" creationId="{2F53CD83-A7B3-7302-D4F5-67B80264A1AA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8" creationId="{261B3C4B-DF54-840D-329D-78095304AFFA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08" creationId="{727D4AFB-61FA-1FDA-DF47-A2609015F3E7}"/>
          </ac:spMkLst>
        </pc:spChg>
        <pc:spChg chg="mod">
          <ac:chgData name="남 상현" userId="03ad4a8e8f7310f3" providerId="LiveId" clId="{EB692BBA-6B68-40B2-99BB-79E38010F205}" dt="2022-05-30T10:28:27.745" v="4198"/>
          <ac:spMkLst>
            <pc:docMk/>
            <pc:sldMk cId="712250522" sldId="282"/>
            <ac:spMk id="209" creationId="{57632A71-73BF-3224-415F-11995603F836}"/>
          </ac:spMkLst>
        </pc:spChg>
        <pc:spChg chg="mod">
          <ac:chgData name="남 상현" userId="03ad4a8e8f7310f3" providerId="LiveId" clId="{EB692BBA-6B68-40B2-99BB-79E38010F205}" dt="2022-05-30T10:20:21.597" v="4009"/>
          <ac:spMkLst>
            <pc:docMk/>
            <pc:sldMk cId="712250522" sldId="282"/>
            <ac:spMk id="210" creationId="{D70F72A1-526B-8EA9-6D42-0B9318642B34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7" creationId="{993C4EA8-BCE2-204C-C6CA-7359DB13D016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8" creationId="{C3A128E9-ECB9-2482-0E7F-115948807569}"/>
          </ac:spMkLst>
        </pc:spChg>
        <pc:spChg chg="del mod">
          <ac:chgData name="남 상현" userId="03ad4a8e8f7310f3" providerId="LiveId" clId="{EB692BBA-6B68-40B2-99BB-79E38010F205}" dt="2022-05-30T10:26:46.116" v="4151" actId="478"/>
          <ac:spMkLst>
            <pc:docMk/>
            <pc:sldMk cId="712250522" sldId="282"/>
            <ac:spMk id="219" creationId="{43AEB9F5-8EDF-5031-659D-2F653347DE9E}"/>
          </ac:spMkLst>
        </pc:spChg>
        <pc:spChg chg="mod">
          <ac:chgData name="남 상현" userId="03ad4a8e8f7310f3" providerId="LiveId" clId="{EB692BBA-6B68-40B2-99BB-79E38010F205}" dt="2022-05-30T10:26:55.487" v="4153" actId="165"/>
          <ac:spMkLst>
            <pc:docMk/>
            <pc:sldMk cId="712250522" sldId="282"/>
            <ac:spMk id="222" creationId="{9570ACF9-591A-7B2A-0D6D-39DF453F4C7C}"/>
          </ac:spMkLst>
        </pc:spChg>
        <pc:spChg chg="mod">
          <ac:chgData name="남 상현" userId="03ad4a8e8f7310f3" providerId="LiveId" clId="{EB692BBA-6B68-40B2-99BB-79E38010F205}" dt="2022-05-30T10:27:27.752" v="4193" actId="20577"/>
          <ac:spMkLst>
            <pc:docMk/>
            <pc:sldMk cId="712250522" sldId="282"/>
            <ac:spMk id="223" creationId="{410E31A9-56EF-D173-7EC4-9E70BB93AA53}"/>
          </ac:spMkLst>
        </pc:spChg>
        <pc:spChg chg="del mod">
          <ac:chgData name="남 상현" userId="03ad4a8e8f7310f3" providerId="LiveId" clId="{EB692BBA-6B68-40B2-99BB-79E38010F205}" dt="2022-05-30T10:26:33.225" v="4145" actId="478"/>
          <ac:spMkLst>
            <pc:docMk/>
            <pc:sldMk cId="712250522" sldId="282"/>
            <ac:spMk id="225" creationId="{E43E3648-508C-05A2-5CA0-088A02265EA2}"/>
          </ac:spMkLst>
        </pc:spChg>
        <pc:spChg chg="del mod">
          <ac:chgData name="남 상현" userId="03ad4a8e8f7310f3" providerId="LiveId" clId="{EB692BBA-6B68-40B2-99BB-79E38010F205}" dt="2022-05-30T10:26:34.754" v="4146" actId="478"/>
          <ac:spMkLst>
            <pc:docMk/>
            <pc:sldMk cId="712250522" sldId="282"/>
            <ac:spMk id="227" creationId="{D29C90CB-7406-0C6D-0098-884108CF444F}"/>
          </ac:spMkLst>
        </pc:spChg>
        <pc:spChg chg="del mod">
          <ac:chgData name="남 상현" userId="03ad4a8e8f7310f3" providerId="LiveId" clId="{EB692BBA-6B68-40B2-99BB-79E38010F205}" dt="2022-05-30T10:26:39.804" v="4150" actId="478"/>
          <ac:spMkLst>
            <pc:docMk/>
            <pc:sldMk cId="712250522" sldId="282"/>
            <ac:spMk id="229" creationId="{7EEBF0F9-2349-8C39-24AF-8AECA256DC31}"/>
          </ac:spMkLst>
        </pc:spChg>
        <pc:spChg chg="del mod">
          <ac:chgData name="남 상현" userId="03ad4a8e8f7310f3" providerId="LiveId" clId="{EB692BBA-6B68-40B2-99BB-79E38010F205}" dt="2022-05-30T10:26:38.620" v="4149" actId="478"/>
          <ac:spMkLst>
            <pc:docMk/>
            <pc:sldMk cId="712250522" sldId="282"/>
            <ac:spMk id="231" creationId="{69435DF3-24EF-737C-8B69-0A167E66079B}"/>
          </ac:spMkLst>
        </pc:spChg>
        <pc:spChg chg="del mod">
          <ac:chgData name="남 상현" userId="03ad4a8e8f7310f3" providerId="LiveId" clId="{EB692BBA-6B68-40B2-99BB-79E38010F205}" dt="2022-05-30T10:26:37.241" v="4148" actId="478"/>
          <ac:spMkLst>
            <pc:docMk/>
            <pc:sldMk cId="712250522" sldId="282"/>
            <ac:spMk id="233" creationId="{A2B3B2BE-E4A1-86FC-3459-19B733E87C4C}"/>
          </ac:spMkLst>
        </pc:spChg>
        <pc:spChg chg="del mod">
          <ac:chgData name="남 상현" userId="03ad4a8e8f7310f3" providerId="LiveId" clId="{EB692BBA-6B68-40B2-99BB-79E38010F205}" dt="2022-05-30T10:26:36.169" v="4147" actId="478"/>
          <ac:spMkLst>
            <pc:docMk/>
            <pc:sldMk cId="712250522" sldId="282"/>
            <ac:spMk id="235" creationId="{57DF7D90-B33B-2E78-D110-B1A24CDFAEE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1" creationId="{965C7F81-5DF3-31AB-1CED-D36ED3AEDB0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3" creationId="{EB188DB0-C33F-B2B1-067B-5AE637681D2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5" creationId="{E9640A99-57A7-EADB-729F-64A72130F45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47" creationId="{99D7B011-547D-8C66-DE53-EF0837A34BB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0" creationId="{CA4CC6F0-0DC5-2050-8A7B-E6A42573EA8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1" creationId="{129E2D94-E183-6AC5-50AB-6F2041E77435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2" creationId="{A3CB8BFB-EE6F-742F-DE1F-64B4637F059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4" creationId="{F9405EB2-7DEA-DFA6-EC34-536662975E8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5" creationId="{40D03948-C400-634F-C400-2C9209B93560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6" creationId="{3D23B3AC-C5E1-3C32-4EDC-D09BB5E6438B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58" creationId="{F7B4B78D-9F11-0239-71AC-1C50807CF3C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1" creationId="{8EAB1A30-6B8A-BD7C-0C57-5B292AC96AC7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5" creationId="{7A376049-4923-2C18-C09F-7D5101348D48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67" creationId="{66BC8E62-A0F0-02D7-9AD4-4A9527C633A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4" creationId="{6D47D8B0-09AE-C806-247A-D42B2CFEC59A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5" creationId="{3C99C630-1363-4211-DD57-2A2BF44F1AE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6" creationId="{D0EAA113-020C-DDDB-4EC7-E4E5077B27D2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79" creationId="{97D0B4F6-6D6B-58A3-E4E9-8C66C8BDA293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0" creationId="{13858CA2-8689-B14C-5720-1E8BA040342D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2" creationId="{A915AD9A-CAA5-5E7B-9AE3-25087AA110C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4" creationId="{6B37FC3D-92BA-7948-09B1-B160421C7431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6" creationId="{992AC475-F46B-AD8A-783F-082DC035003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88" creationId="{3C9D2C13-68F0-69AF-848A-D3124EC3C076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0" creationId="{674472D4-D910-2A92-B796-EF9EF7C2E07F}"/>
          </ac:spMkLst>
        </pc:spChg>
        <pc:spChg chg="mod">
          <ac:chgData name="남 상현" userId="03ad4a8e8f7310f3" providerId="LiveId" clId="{EB692BBA-6B68-40B2-99BB-79E38010F205}" dt="2022-05-30T10:24:55.392" v="4085" actId="165"/>
          <ac:spMkLst>
            <pc:docMk/>
            <pc:sldMk cId="712250522" sldId="282"/>
            <ac:spMk id="292" creationId="{58F56AAD-7369-3580-136B-E13E8E2D91B9}"/>
          </ac:spMkLst>
        </pc:spChg>
        <pc:spChg chg="mod">
          <ac:chgData name="남 상현" userId="03ad4a8e8f7310f3" providerId="LiveId" clId="{EB692BBA-6B68-40B2-99BB-79E38010F205}" dt="2022-05-30T10:34:47.431" v="4227" actId="165"/>
          <ac:spMkLst>
            <pc:docMk/>
            <pc:sldMk cId="712250522" sldId="282"/>
            <ac:spMk id="293" creationId="{21BF8880-9E1C-9BE8-0C70-BD7385E7EF9D}"/>
          </ac:spMkLst>
        </pc:spChg>
        <pc:spChg chg="mod">
          <ac:chgData name="남 상현" userId="03ad4a8e8f7310f3" providerId="LiveId" clId="{EB692BBA-6B68-40B2-99BB-79E38010F205}" dt="2022-05-30T10:32:25.165" v="4206"/>
          <ac:spMkLst>
            <pc:docMk/>
            <pc:sldMk cId="712250522" sldId="282"/>
            <ac:spMk id="296" creationId="{63DEADA0-EE25-9570-69F3-4709EE93A0E5}"/>
          </ac:spMkLst>
        </pc:spChg>
        <pc:spChg chg="add mod">
          <ac:chgData name="남 상현" userId="03ad4a8e8f7310f3" providerId="LiveId" clId="{EB692BBA-6B68-40B2-99BB-79E38010F205}" dt="2022-05-30T10:34:55.807" v="4229"/>
          <ac:spMkLst>
            <pc:docMk/>
            <pc:sldMk cId="712250522" sldId="282"/>
            <ac:spMk id="299" creationId="{88177397-444D-4881-D89B-1EED3460FD3F}"/>
          </ac:spMkLst>
        </pc:spChg>
        <pc:spChg chg="add mod">
          <ac:chgData name="남 상현" userId="03ad4a8e8f7310f3" providerId="LiveId" clId="{EB692BBA-6B68-40B2-99BB-79E38010F205}" dt="2022-05-30T10:35:07.641" v="4234" actId="20577"/>
          <ac:spMkLst>
            <pc:docMk/>
            <pc:sldMk cId="712250522" sldId="282"/>
            <ac:spMk id="301" creationId="{2A704470-B71C-DA79-4FDC-EEB4C20CDCBB}"/>
          </ac:spMkLst>
        </pc:spChg>
        <pc:spChg chg="mod">
          <ac:chgData name="남 상현" userId="03ad4a8e8f7310f3" providerId="LiveId" clId="{EB692BBA-6B68-40B2-99BB-79E38010F205}" dt="2022-05-30T10:35:23.194" v="4238" actId="20577"/>
          <ac:spMkLst>
            <pc:docMk/>
            <pc:sldMk cId="712250522" sldId="282"/>
            <ac:spMk id="304" creationId="{D56AC2B6-79AB-401E-63E0-21662DAB5FE0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07" creationId="{9287297D-7A84-61E6-53DD-BC4076B867AF}"/>
          </ac:spMkLst>
        </pc:spChg>
        <pc:spChg chg="mod">
          <ac:chgData name="남 상현" userId="03ad4a8e8f7310f3" providerId="LiveId" clId="{EB692BBA-6B68-40B2-99BB-79E38010F205}" dt="2022-05-30T10:36:51.795" v="4255"/>
          <ac:spMkLst>
            <pc:docMk/>
            <pc:sldMk cId="712250522" sldId="282"/>
            <ac:spMk id="310" creationId="{74DB93CC-C92E-F5E5-79E9-A5D177892028}"/>
          </ac:spMkLst>
        </pc:spChg>
        <pc:spChg chg="mod">
          <ac:chgData name="남 상현" userId="03ad4a8e8f7310f3" providerId="LiveId" clId="{EB692BBA-6B68-40B2-99BB-79E38010F205}" dt="2022-05-30T10:36:54.004" v="4257"/>
          <ac:spMkLst>
            <pc:docMk/>
            <pc:sldMk cId="712250522" sldId="282"/>
            <ac:spMk id="313" creationId="{E8346EE6-4DE6-B4B6-EAA5-8F43B04C3425}"/>
          </ac:spMkLst>
        </pc:spChg>
        <pc:spChg chg="mod">
          <ac:chgData name="남 상현" userId="03ad4a8e8f7310f3" providerId="LiveId" clId="{EB692BBA-6B68-40B2-99BB-79E38010F205}" dt="2022-05-30T10:42:38.747" v="4400" actId="1037"/>
          <ac:spMkLst>
            <pc:docMk/>
            <pc:sldMk cId="712250522" sldId="282"/>
            <ac:spMk id="316" creationId="{7002AF3E-CFF7-A606-B47A-4B27E1301C56}"/>
          </ac:spMkLst>
        </pc:spChg>
        <pc:spChg chg="add mod ord">
          <ac:chgData name="남 상현" userId="03ad4a8e8f7310f3" providerId="LiveId" clId="{EB692BBA-6B68-40B2-99BB-79E38010F205}" dt="2022-05-30T10:40:29.140" v="4302" actId="1076"/>
          <ac:spMkLst>
            <pc:docMk/>
            <pc:sldMk cId="712250522" sldId="282"/>
            <ac:spMk id="317" creationId="{589DE0DA-0B0F-0709-93ED-E16F261BE00F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0" creationId="{439CDED0-A37D-E5D0-62EA-82FA992457A3}"/>
          </ac:spMkLst>
        </pc:spChg>
        <pc:spChg chg="mod">
          <ac:chgData name="남 상현" userId="03ad4a8e8f7310f3" providerId="LiveId" clId="{EB692BBA-6B68-40B2-99BB-79E38010F205}" dt="2022-05-30T10:39:57.094" v="4285"/>
          <ac:spMkLst>
            <pc:docMk/>
            <pc:sldMk cId="712250522" sldId="282"/>
            <ac:spMk id="322" creationId="{BF1D827C-D0F8-5504-4C26-FD5EBB48E89E}"/>
          </ac:spMkLst>
        </pc:spChg>
        <pc:spChg chg="mod">
          <ac:chgData name="남 상현" userId="03ad4a8e8f7310f3" providerId="LiveId" clId="{EB692BBA-6B68-40B2-99BB-79E38010F205}" dt="2022-05-30T10:40:23.879" v="4297" actId="20577"/>
          <ac:spMkLst>
            <pc:docMk/>
            <pc:sldMk cId="712250522" sldId="282"/>
            <ac:spMk id="325" creationId="{804A113B-FD18-3A75-9136-8938BD55AD77}"/>
          </ac:spMkLst>
        </pc:spChg>
        <pc:spChg chg="mod">
          <ac:chgData name="남 상현" userId="03ad4a8e8f7310f3" providerId="LiveId" clId="{EB692BBA-6B68-40B2-99BB-79E38010F205}" dt="2022-05-30T10:40:12.672" v="4290"/>
          <ac:spMkLst>
            <pc:docMk/>
            <pc:sldMk cId="712250522" sldId="282"/>
            <ac:spMk id="328" creationId="{DB1BF1D7-BFB7-8095-1402-9A9361A6FB4A}"/>
          </ac:spMkLst>
        </pc:spChg>
        <pc:spChg chg="mod">
          <ac:chgData name="남 상현" userId="03ad4a8e8f7310f3" providerId="LiveId" clId="{EB692BBA-6B68-40B2-99BB-79E38010F205}" dt="2022-05-30T10:40:29.544" v="4303"/>
          <ac:spMkLst>
            <pc:docMk/>
            <pc:sldMk cId="712250522" sldId="282"/>
            <ac:spMk id="331" creationId="{58BDEA5E-29C1-28A5-97C1-2CEE526D1DC5}"/>
          </ac:spMkLst>
        </pc:spChg>
        <pc:spChg chg="mod">
          <ac:chgData name="남 상현" userId="03ad4a8e8f7310f3" providerId="LiveId" clId="{EB692BBA-6B68-40B2-99BB-79E38010F205}" dt="2022-05-30T10:41:20.148" v="4324" actId="20577"/>
          <ac:spMkLst>
            <pc:docMk/>
            <pc:sldMk cId="712250522" sldId="282"/>
            <ac:spMk id="334" creationId="{A0FCC3B4-9F3E-C23B-8AC2-F39917AA0ACB}"/>
          </ac:spMkLst>
        </pc:spChg>
        <pc:spChg chg="mod">
          <ac:chgData name="남 상현" userId="03ad4a8e8f7310f3" providerId="LiveId" clId="{EB692BBA-6B68-40B2-99BB-79E38010F205}" dt="2022-05-30T10:43:08.434" v="4462" actId="20577"/>
          <ac:spMkLst>
            <pc:docMk/>
            <pc:sldMk cId="712250522" sldId="282"/>
            <ac:spMk id="346" creationId="{13DAEC3E-74E9-F87C-B195-A30D04A0AE80}"/>
          </ac:spMkLst>
        </pc:spChg>
        <pc:spChg chg="del mod">
          <ac:chgData name="남 상현" userId="03ad4a8e8f7310f3" providerId="LiveId" clId="{EB692BBA-6B68-40B2-99BB-79E38010F205}" dt="2022-05-30T10:44:03.327" v="4472" actId="478"/>
          <ac:spMkLst>
            <pc:docMk/>
            <pc:sldMk cId="712250522" sldId="282"/>
            <ac:spMk id="349" creationId="{AC3F65F5-B44F-A8ED-158A-E24041907E8C}"/>
          </ac:spMkLst>
        </pc:spChg>
        <pc:spChg chg="mod">
          <ac:chgData name="남 상현" userId="03ad4a8e8f7310f3" providerId="LiveId" clId="{EB692BBA-6B68-40B2-99BB-79E38010F205}" dt="2022-05-30T10:44:26.782" v="4483" actId="1037"/>
          <ac:spMkLst>
            <pc:docMk/>
            <pc:sldMk cId="712250522" sldId="282"/>
            <ac:spMk id="351" creationId="{E31A1675-48E5-DDB2-6E00-ED69F1970A22}"/>
          </ac:spMkLst>
        </pc:spChg>
        <pc:spChg chg="mod">
          <ac:chgData name="남 상현" userId="03ad4a8e8f7310f3" providerId="LiveId" clId="{EB692BBA-6B68-40B2-99BB-79E38010F205}" dt="2022-05-30T10:44:41.167" v="4487" actId="20577"/>
          <ac:spMkLst>
            <pc:docMk/>
            <pc:sldMk cId="712250522" sldId="282"/>
            <ac:spMk id="354" creationId="{C67722BB-03F1-0256-2B3D-86BFB915B53E}"/>
          </ac:spMkLst>
        </pc:spChg>
        <pc:spChg chg="add mod ord">
          <ac:chgData name="남 상현" userId="03ad4a8e8f7310f3" providerId="LiveId" clId="{EB692BBA-6B68-40B2-99BB-79E38010F205}" dt="2022-05-30T10:46:15.795" v="4521" actId="1037"/>
          <ac:spMkLst>
            <pc:docMk/>
            <pc:sldMk cId="712250522" sldId="282"/>
            <ac:spMk id="355" creationId="{75E5CA75-8DAF-B10D-B08D-5962B1E57911}"/>
          </ac:spMkLst>
        </pc:spChg>
        <pc:spChg chg="add mod">
          <ac:chgData name="남 상현" userId="03ad4a8e8f7310f3" providerId="LiveId" clId="{EB692BBA-6B68-40B2-99BB-79E38010F205}" dt="2022-05-30T10:47:07.441" v="4621" actId="1076"/>
          <ac:spMkLst>
            <pc:docMk/>
            <pc:sldMk cId="712250522" sldId="282"/>
            <ac:spMk id="357" creationId="{729AF8C8-F834-3ECE-7EA4-92961159B643}"/>
          </ac:spMkLst>
        </pc:spChg>
        <pc:spChg chg="del">
          <ac:chgData name="남 상현" userId="03ad4a8e8f7310f3" providerId="LiveId" clId="{EB692BBA-6B68-40B2-99BB-79E38010F205}" dt="2022-05-27T06:04:44.814" v="3542" actId="478"/>
          <ac:spMkLst>
            <pc:docMk/>
            <pc:sldMk cId="712250522" sldId="282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30T10:25:16.402" v="4091" actId="165"/>
          <ac:grpSpMkLst>
            <pc:docMk/>
            <pc:sldMk cId="712250522" sldId="282"/>
            <ac:grpSpMk id="4" creationId="{7578444F-1249-0769-22C1-12E2FF99CDF0}"/>
          </ac:grpSpMkLst>
        </pc:grpChg>
        <pc:grpChg chg="add del mod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9" creationId="{28E1F65C-35C9-DEEA-69BF-EC4358287E13}"/>
          </ac:grpSpMkLst>
        </pc:grpChg>
        <pc:grpChg chg="add del mod">
          <ac:chgData name="남 상현" userId="03ad4a8e8f7310f3" providerId="LiveId" clId="{EB692BBA-6B68-40B2-99BB-79E38010F205}" dt="2022-05-30T10:34:47.431" v="4227" actId="165"/>
          <ac:grpSpMkLst>
            <pc:docMk/>
            <pc:sldMk cId="712250522" sldId="282"/>
            <ac:grpSpMk id="11" creationId="{3052AD7C-3141-3333-11F5-2942ACD6C681}"/>
          </ac:grpSpMkLst>
        </pc:grpChg>
        <pc:grpChg chg="add mod ord">
          <ac:chgData name="남 상현" userId="03ad4a8e8f7310f3" providerId="LiveId" clId="{EB692BBA-6B68-40B2-99BB-79E38010F205}" dt="2022-05-30T10:35:03.374" v="4233" actId="167"/>
          <ac:grpSpMkLst>
            <pc:docMk/>
            <pc:sldMk cId="712250522" sldId="282"/>
            <ac:grpSpMk id="12" creationId="{7415C0C7-5979-766D-97B2-55818336B458}"/>
          </ac:grpSpMkLst>
        </pc:grpChg>
        <pc:grpChg chg="add mod ord">
          <ac:chgData name="남 상현" userId="03ad4a8e8f7310f3" providerId="LiveId" clId="{EB692BBA-6B68-40B2-99BB-79E38010F205}" dt="2022-05-30T10:35:36.799" v="4243" actId="167"/>
          <ac:grpSpMkLst>
            <pc:docMk/>
            <pc:sldMk cId="712250522" sldId="282"/>
            <ac:grpSpMk id="13" creationId="{6CF44E7B-5D8A-81C1-1DDF-D64A51CC45E2}"/>
          </ac:grpSpMkLst>
        </pc:grpChg>
        <pc:grpChg chg="add mod ord">
          <ac:chgData name="남 상현" userId="03ad4a8e8f7310f3" providerId="LiveId" clId="{EB692BBA-6B68-40B2-99BB-79E38010F205}" dt="2022-05-30T10:36:42.076" v="4254" actId="1036"/>
          <ac:grpSpMkLst>
            <pc:docMk/>
            <pc:sldMk cId="712250522" sldId="282"/>
            <ac:grpSpMk id="14" creationId="{F234E18B-C30E-6815-6C3E-C1C60321313E}"/>
          </ac:grpSpMkLst>
        </pc:grpChg>
        <pc:grpChg chg="add mod ord">
          <ac:chgData name="남 상현" userId="03ad4a8e8f7310f3" providerId="LiveId" clId="{EB692BBA-6B68-40B2-99BB-79E38010F205}" dt="2022-05-30T10:36:35.966" v="4251" actId="167"/>
          <ac:grpSpMkLst>
            <pc:docMk/>
            <pc:sldMk cId="712250522" sldId="282"/>
            <ac:grpSpMk id="15" creationId="{87B365A6-299D-C3C3-C99F-0190C9CF6FA1}"/>
          </ac:grpSpMkLst>
        </pc:grpChg>
        <pc:grpChg chg="add del mod topLvl">
          <ac:chgData name="남 상현" userId="03ad4a8e8f7310f3" providerId="LiveId" clId="{EB692BBA-6B68-40B2-99BB-79E38010F205}" dt="2022-05-30T10:43:48.303" v="4468" actId="478"/>
          <ac:grpSpMkLst>
            <pc:docMk/>
            <pc:sldMk cId="712250522" sldId="282"/>
            <ac:grpSpMk id="19" creationId="{6B57278E-3DD3-4F08-CF62-7FB334801E0C}"/>
          </ac:grpSpMkLst>
        </pc:grpChg>
        <pc:grpChg chg="add mod topLvl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0" creationId="{1C07C1BB-9316-5DDA-6B80-CD492120558B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1" creationId="{B8D97987-4A04-4C22-03CD-BFB3DA918A55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2" creationId="{3E41DDEC-3943-1D5E-19FF-EA29BE38FC73}"/>
          </ac:grpSpMkLst>
        </pc:grpChg>
        <pc:grpChg chg="add del mod topLvl">
          <ac:chgData name="남 상현" userId="03ad4a8e8f7310f3" providerId="LiveId" clId="{EB692BBA-6B68-40B2-99BB-79E38010F205}" dt="2022-05-30T10:47:59.094" v="4630" actId="165"/>
          <ac:grpSpMkLst>
            <pc:docMk/>
            <pc:sldMk cId="712250522" sldId="282"/>
            <ac:grpSpMk id="23" creationId="{AD87F3D5-EDAA-D072-3E28-D9C46813C3C8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24" creationId="{7F819B85-7D95-CF51-9C18-C7E12ADD5979}"/>
          </ac:grpSpMkLst>
        </pc:grpChg>
        <pc:grpChg chg="add mod ord topLvl">
          <ac:chgData name="남 상현" userId="03ad4a8e8f7310f3" providerId="LiveId" clId="{EB692BBA-6B68-40B2-99BB-79E38010F205}" dt="2022-05-30T10:26:49.048" v="4152" actId="165"/>
          <ac:grpSpMkLst>
            <pc:docMk/>
            <pc:sldMk cId="712250522" sldId="282"/>
            <ac:grpSpMk id="25" creationId="{DA33C112-439F-8D8F-AE98-6E1F416160B3}"/>
          </ac:grpSpMkLst>
        </pc:grpChg>
        <pc:grpChg chg="add mod ord topLvl">
          <ac:chgData name="남 상현" userId="03ad4a8e8f7310f3" providerId="LiveId" clId="{EB692BBA-6B68-40B2-99BB-79E38010F205}" dt="2022-05-30T10:45:45.020" v="4500" actId="167"/>
          <ac:grpSpMkLst>
            <pc:docMk/>
            <pc:sldMk cId="712250522" sldId="282"/>
            <ac:grpSpMk id="26" creationId="{53FD99A2-DF09-536B-74F9-E9ACDB67654A}"/>
          </ac:grpSpMkLst>
        </pc:grpChg>
        <pc:grpChg chg="add del mod">
          <ac:chgData name="남 상현" userId="03ad4a8e8f7310f3" providerId="LiveId" clId="{EB692BBA-6B68-40B2-99BB-79E38010F205}" dt="2022-05-30T10:20:44.641" v="4012" actId="165"/>
          <ac:grpSpMkLst>
            <pc:docMk/>
            <pc:sldMk cId="712250522" sldId="282"/>
            <ac:grpSpMk id="26" creationId="{AA06C496-0CCC-ABD5-C94D-687BC9A63032}"/>
          </ac:grpSpMkLst>
        </pc:grpChg>
        <pc:grpChg chg="add del mod">
          <ac:chgData name="남 상현" userId="03ad4a8e8f7310f3" providerId="LiveId" clId="{EB692BBA-6B68-40B2-99BB-79E38010F205}" dt="2022-05-30T10:43:40.826" v="4466" actId="165"/>
          <ac:grpSpMkLst>
            <pc:docMk/>
            <pc:sldMk cId="712250522" sldId="282"/>
            <ac:grpSpMk id="29" creationId="{B27D82FD-EE44-E192-1191-0421DF306918}"/>
          </ac:grpSpMkLst>
        </pc:grpChg>
        <pc:grpChg chg="add del mod">
          <ac:chgData name="남 상현" userId="03ad4a8e8f7310f3" providerId="LiveId" clId="{EB692BBA-6B68-40B2-99BB-79E38010F205}" dt="2022-05-30T10:21:01.602" v="4016" actId="165"/>
          <ac:grpSpMkLst>
            <pc:docMk/>
            <pc:sldMk cId="712250522" sldId="282"/>
            <ac:grpSpMk id="49" creationId="{A820D5A8-F0BE-BD57-42F7-1B0E2F43472D}"/>
          </ac:grpSpMkLst>
        </pc:grpChg>
        <pc:grpChg chg="add del mo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50" creationId="{66931729-ABEC-785A-7415-ED6BFEBA95E0}"/>
          </ac:grpSpMkLst>
        </pc:grpChg>
        <pc:grpChg chg="add del mod topLvl">
          <ac:chgData name="남 상현" userId="03ad4a8e8f7310f3" providerId="LiveId" clId="{EB692BBA-6B68-40B2-99BB-79E38010F205}" dt="2022-05-30T10:31:43.729" v="4202" actId="165"/>
          <ac:grpSpMkLst>
            <pc:docMk/>
            <pc:sldMk cId="712250522" sldId="282"/>
            <ac:grpSpMk id="59" creationId="{A34394C0-7C06-BDC5-FC75-6ED3B6E38FA7}"/>
          </ac:grpSpMkLst>
        </pc:grpChg>
        <pc:grpChg chg="add del 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60" creationId="{CD2F58E0-D647-BC3F-3048-EE92C03AEC35}"/>
          </ac:grpSpMkLst>
        </pc:grpChg>
        <pc:grpChg chg="del mod">
          <ac:chgData name="남 상현" userId="03ad4a8e8f7310f3" providerId="LiveId" clId="{EB692BBA-6B68-40B2-99BB-79E38010F205}" dt="2022-05-30T09:54:16.506" v="3842" actId="478"/>
          <ac:grpSpMkLst>
            <pc:docMk/>
            <pc:sldMk cId="712250522" sldId="282"/>
            <ac:grpSpMk id="74" creationId="{105F507A-DD62-1FF4-5316-30D965F31D34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3" creationId="{682F9DB5-F4FD-AD9D-3BD1-68FDCFD40D36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18" creationId="{E32322F9-CE11-AA0B-8DA4-70BFB11EF1EF}"/>
          </ac:grpSpMkLst>
        </pc:grpChg>
        <pc:grpChg chg="add mod ord topLvl">
          <ac:chgData name="남 상현" userId="03ad4a8e8f7310f3" providerId="LiveId" clId="{EB692BBA-6B68-40B2-99BB-79E38010F205}" dt="2022-05-30T10:47:17.545" v="4622" actId="165"/>
          <ac:grpSpMkLst>
            <pc:docMk/>
            <pc:sldMk cId="712250522" sldId="282"/>
            <ac:grpSpMk id="123" creationId="{CD7571EF-D2E5-7F24-8B58-AE67A3ACC4D4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28" creationId="{67DA5976-5F71-1CE5-B925-CE2FDC2A4055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31" creationId="{1B878C2A-4EA6-F9B8-8798-BE899D39CFE5}"/>
          </ac:grpSpMkLst>
        </pc:gr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30T10:19:59.942" v="3996"/>
          <ac:grpSpMkLst>
            <pc:docMk/>
            <pc:sldMk cId="712250522" sldId="282"/>
            <ac:grpSpMk id="150" creationId="{3B030CE1-B0D8-A5F6-2C96-084AF9638379}"/>
          </ac:grpSpMkLst>
        </pc:grpChg>
        <pc:grpChg chg="add del mod">
          <ac:chgData name="남 상현" userId="03ad4a8e8f7310f3" providerId="LiveId" clId="{EB692BBA-6B68-40B2-99BB-79E38010F205}" dt="2022-05-30T10:20:52.071" v="4014" actId="165"/>
          <ac:grpSpMkLst>
            <pc:docMk/>
            <pc:sldMk cId="712250522" sldId="282"/>
            <ac:grpSpMk id="155" creationId="{65F1FCB6-B9BF-D850-0E8B-2AE17FA4C0AF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6" creationId="{09938C4D-11FB-9F1A-9D77-3DE9ECDA3CB3}"/>
          </ac:grpSpMkLst>
        </pc:grpChg>
        <pc:grpChg chg="del mo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57" creationId="{3B79ED99-36D4-EE3C-FC19-F2D0F0A4FC0D}"/>
          </ac:grpSpMkLst>
        </pc:grpChg>
        <pc:grpChg chg="del mod ord topLvl">
          <ac:chgData name="남 상현" userId="03ad4a8e8f7310f3" providerId="LiveId" clId="{EB692BBA-6B68-40B2-99BB-79E38010F205}" dt="2022-05-30T10:31:47.136" v="4203" actId="478"/>
          <ac:grpSpMkLst>
            <pc:docMk/>
            <pc:sldMk cId="712250522" sldId="282"/>
            <ac:grpSpMk id="174" creationId="{1A865339-7223-9479-0799-7295DE69C40D}"/>
          </ac:grpSpMkLst>
        </pc:grpChg>
        <pc:grpChg chg="add del mod">
          <ac:chgData name="남 상현" userId="03ad4a8e8f7310f3" providerId="LiveId" clId="{EB692BBA-6B68-40B2-99BB-79E38010F205}" dt="2022-05-30T10:21:23.329" v="4023" actId="478"/>
          <ac:grpSpMkLst>
            <pc:docMk/>
            <pc:sldMk cId="712250522" sldId="282"/>
            <ac:grpSpMk id="184" creationId="{EE62D99A-9B6D-CCFF-1523-495274283277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5" creationId="{93C54F34-E186-2DC4-E9A2-0050B59D27E3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6" creationId="{2E511A6D-5BD7-41A1-4838-184798A84C4D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7" creationId="{A7128000-5D0F-D701-362F-F4DB711147C5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8" creationId="{3E654905-68F4-77C2-95D0-B366E3B2EEDC}"/>
          </ac:grpSpMkLst>
        </pc:grpChg>
        <pc:grpChg chg="mod">
          <ac:chgData name="남 상현" userId="03ad4a8e8f7310f3" providerId="LiveId" clId="{EB692BBA-6B68-40B2-99BB-79E38010F205}" dt="2022-05-30T10:20:21.597" v="4009"/>
          <ac:grpSpMkLst>
            <pc:docMk/>
            <pc:sldMk cId="712250522" sldId="282"/>
            <ac:grpSpMk id="189" creationId="{18D939C9-5F98-FAB0-3019-DAF6A1C032DC}"/>
          </ac:grpSpMkLst>
        </pc:grpChg>
        <pc:grpChg chg="add 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198" creationId="{1B2D0F54-8B2C-09B0-C707-817B160DA888}"/>
          </ac:grpSpMkLst>
        </pc:grpChg>
        <pc:grpChg chg="mod">
          <ac:chgData name="남 상현" userId="03ad4a8e8f7310f3" providerId="LiveId" clId="{EB692BBA-6B68-40B2-99BB-79E38010F205}" dt="2022-05-30T10:28:17.482" v="4196"/>
          <ac:grpSpMkLst>
            <pc:docMk/>
            <pc:sldMk cId="712250522" sldId="282"/>
            <ac:grpSpMk id="201" creationId="{A5C5F1F1-7DC2-66A1-611E-9A1C498C9F21}"/>
          </ac:grpSpMkLst>
        </pc:grpChg>
        <pc:grpChg chg="add mod">
          <ac:chgData name="남 상현" userId="03ad4a8e8f7310f3" providerId="LiveId" clId="{EB692BBA-6B68-40B2-99BB-79E38010F205}" dt="2022-05-30T10:28:38.222" v="4200" actId="1076"/>
          <ac:grpSpMkLst>
            <pc:docMk/>
            <pc:sldMk cId="712250522" sldId="282"/>
            <ac:grpSpMk id="204" creationId="{D5A314EA-877E-ADE2-54BE-3F6D41A97A20}"/>
          </ac:grpSpMkLst>
        </pc:grpChg>
        <pc:grpChg chg="mod">
          <ac:chgData name="남 상현" userId="03ad4a8e8f7310f3" providerId="LiveId" clId="{EB692BBA-6B68-40B2-99BB-79E38010F205}" dt="2022-05-30T10:28:27.745" v="4198"/>
          <ac:grpSpMkLst>
            <pc:docMk/>
            <pc:sldMk cId="712250522" sldId="282"/>
            <ac:grpSpMk id="206" creationId="{857EAE13-D774-726C-4CFE-50114E10DFB0}"/>
          </ac:grpSpMkLst>
        </pc:grpChg>
        <pc:grpChg chg="add mod topLvl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10" creationId="{4FC21490-A598-2A3B-FC39-D4827F59C3B1}"/>
          </ac:grpSpMkLst>
        </pc:grpChg>
        <pc:grpChg chg="add del mod topLvl">
          <ac:chgData name="남 상현" userId="03ad4a8e8f7310f3" providerId="LiveId" clId="{EB692BBA-6B68-40B2-99BB-79E38010F205}" dt="2022-05-30T10:26:55.487" v="4153" actId="165"/>
          <ac:grpSpMkLst>
            <pc:docMk/>
            <pc:sldMk cId="712250522" sldId="282"/>
            <ac:grpSpMk id="211" creationId="{70A72768-4B27-E201-D504-59DDE6DA14F2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2" creationId="{A5F68EE6-A115-8806-A481-1B43D0C7A010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3" creationId="{54B38A8D-66E7-1618-0E25-0E5DE9BA67B4}"/>
          </ac:grpSpMkLst>
        </pc:grpChg>
        <pc:grpChg chg="del mod topLvl">
          <ac:chgData name="남 상현" userId="03ad4a8e8f7310f3" providerId="LiveId" clId="{EB692BBA-6B68-40B2-99BB-79E38010F205}" dt="2022-05-30T10:26:57.577" v="4154" actId="478"/>
          <ac:grpSpMkLst>
            <pc:docMk/>
            <pc:sldMk cId="712250522" sldId="282"/>
            <ac:grpSpMk id="214" creationId="{9F836575-7B7B-D0DA-09A5-13E39D89ADD7}"/>
          </ac:grpSpMkLst>
        </pc:grpChg>
        <pc:grpChg chg="mod topLvl">
          <ac:chgData name="남 상현" userId="03ad4a8e8f7310f3" providerId="LiveId" clId="{EB692BBA-6B68-40B2-99BB-79E38010F205}" dt="2022-05-30T10:39:48.735" v="4281" actId="1035"/>
          <ac:grpSpMkLst>
            <pc:docMk/>
            <pc:sldMk cId="712250522" sldId="282"/>
            <ac:grpSpMk id="215" creationId="{1A82C34C-001D-0FFE-8EC1-38615BBF3308}"/>
          </ac:grpSpMkLst>
        </pc:grpChg>
        <pc:grpChg chg="del mod">
          <ac:chgData name="남 상현" userId="03ad4a8e8f7310f3" providerId="LiveId" clId="{EB692BBA-6B68-40B2-99BB-79E38010F205}" dt="2022-05-30T10:26:46.116" v="4151" actId="478"/>
          <ac:grpSpMkLst>
            <pc:docMk/>
            <pc:sldMk cId="712250522" sldId="282"/>
            <ac:grpSpMk id="216" creationId="{DCFB151D-30CF-F257-38B2-DDE14FC8B61E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36" creationId="{419E225A-6928-42B7-05A1-881CD407733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7" creationId="{8330CA36-B54A-BB78-42FE-FECB6AA6F5C3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8" creationId="{13F9029C-FBFC-8928-A2C2-6D1AAEA52BA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39" creationId="{5E093ADE-CF7F-53B0-8B9D-332BA66416D7}"/>
          </ac:grpSpMkLst>
        </pc:grpChg>
        <pc:grpChg chg="add del mod topLvl">
          <ac:chgData name="남 상현" userId="03ad4a8e8f7310f3" providerId="LiveId" clId="{EB692BBA-6B68-40B2-99BB-79E38010F205}" dt="2022-05-30T10:24:58.139" v="4086" actId="478"/>
          <ac:grpSpMkLst>
            <pc:docMk/>
            <pc:sldMk cId="712250522" sldId="282"/>
            <ac:grpSpMk id="268" creationId="{AC3516B5-C268-2FC6-EC5D-0CCDF50B3EEB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69" creationId="{3E21FD9D-590C-CC38-EF8A-85EAA724BC40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0" creationId="{671F6430-1F20-FEF4-6F0B-C6F087BF8ECF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1" creationId="{196B3787-3E5C-FAB1-E303-50AB14102CB7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2" creationId="{F20F2EE9-414A-BCE5-3A2B-E693790FF8D1}"/>
          </ac:grpSpMkLst>
        </pc:grpChg>
        <pc:grpChg chg="mod">
          <ac:chgData name="남 상현" userId="03ad4a8e8f7310f3" providerId="LiveId" clId="{EB692BBA-6B68-40B2-99BB-79E38010F205}" dt="2022-05-30T10:24:55.392" v="4085" actId="165"/>
          <ac:grpSpMkLst>
            <pc:docMk/>
            <pc:sldMk cId="712250522" sldId="282"/>
            <ac:grpSpMk id="273" creationId="{9D914088-3FD0-271E-2415-1E3D758D8E27}"/>
          </ac:grpSpMkLst>
        </pc:grpChg>
        <pc:grpChg chg="add mod">
          <ac:chgData name="남 상현" userId="03ad4a8e8f7310f3" providerId="LiveId" clId="{EB692BBA-6B68-40B2-99BB-79E38010F205}" dt="2022-05-30T10:36:19.592" v="4249" actId="1036"/>
          <ac:grpSpMkLst>
            <pc:docMk/>
            <pc:sldMk cId="712250522" sldId="282"/>
            <ac:grpSpMk id="295" creationId="{1F95882B-99FA-6470-6354-C719D03D46E2}"/>
          </ac:grpSpMkLst>
        </pc:grpChg>
        <pc:grpChg chg="add mod ord">
          <ac:chgData name="남 상현" userId="03ad4a8e8f7310f3" providerId="LiveId" clId="{EB692BBA-6B68-40B2-99BB-79E38010F205}" dt="2022-05-30T10:35:20.230" v="4237" actId="167"/>
          <ac:grpSpMkLst>
            <pc:docMk/>
            <pc:sldMk cId="712250522" sldId="282"/>
            <ac:grpSpMk id="302" creationId="{EE5E48EC-6952-FD3B-C213-91B368BB08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5" creationId="{04751544-BDBB-EE4C-4997-12E105590C59}"/>
          </ac:grpSpMkLst>
        </pc:grpChg>
        <pc:grpChg chg="add del mod">
          <ac:chgData name="남 상현" userId="03ad4a8e8f7310f3" providerId="LiveId" clId="{EB692BBA-6B68-40B2-99BB-79E38010F205}" dt="2022-05-30T10:36:53.520" v="4256"/>
          <ac:grpSpMkLst>
            <pc:docMk/>
            <pc:sldMk cId="712250522" sldId="282"/>
            <ac:grpSpMk id="308" creationId="{D3BF17F5-71F6-939B-E876-8827351D77B9}"/>
          </ac:grpSpMkLst>
        </pc:grpChg>
        <pc:grpChg chg="add del mod">
          <ac:chgData name="남 상현" userId="03ad4a8e8f7310f3" providerId="LiveId" clId="{EB692BBA-6B68-40B2-99BB-79E38010F205}" dt="2022-05-30T10:42:50.006" v="4418" actId="478"/>
          <ac:grpSpMkLst>
            <pc:docMk/>
            <pc:sldMk cId="712250522" sldId="282"/>
            <ac:grpSpMk id="311" creationId="{0A46CF32-D965-CB52-7217-CD9A3714272F}"/>
          </ac:grpSpMkLst>
        </pc:grpChg>
        <pc:grpChg chg="add mod ord">
          <ac:chgData name="남 상현" userId="03ad4a8e8f7310f3" providerId="LiveId" clId="{EB692BBA-6B68-40B2-99BB-79E38010F205}" dt="2022-05-30T10:43:05.312" v="4460" actId="167"/>
          <ac:grpSpMkLst>
            <pc:docMk/>
            <pc:sldMk cId="712250522" sldId="282"/>
            <ac:grpSpMk id="314" creationId="{B5B980DA-3243-1F2E-BEF3-309FDCF9A4BD}"/>
          </ac:grpSpMkLst>
        </pc:grpChg>
        <pc:grpChg chg="add mod">
          <ac:chgData name="남 상현" userId="03ad4a8e8f7310f3" providerId="LiveId" clId="{EB692BBA-6B68-40B2-99BB-79E38010F205}" dt="2022-05-30T10:39:57.094" v="4285"/>
          <ac:grpSpMkLst>
            <pc:docMk/>
            <pc:sldMk cId="712250522" sldId="282"/>
            <ac:grpSpMk id="318" creationId="{178AC473-DBD9-2E41-90ED-138B9995CA0F}"/>
          </ac:grpSpMkLst>
        </pc:grpChg>
        <pc:grpChg chg="add mod ord">
          <ac:chgData name="남 상현" userId="03ad4a8e8f7310f3" providerId="LiveId" clId="{EB692BBA-6B68-40B2-99BB-79E38010F205}" dt="2022-05-30T10:40:07.932" v="4289" actId="1035"/>
          <ac:grpSpMkLst>
            <pc:docMk/>
            <pc:sldMk cId="712250522" sldId="282"/>
            <ac:grpSpMk id="323" creationId="{64C80CD1-DB64-E367-B03A-CE85A2E178C7}"/>
          </ac:grpSpMkLst>
        </pc:grpChg>
        <pc:grpChg chg="add del mod">
          <ac:chgData name="남 상현" userId="03ad4a8e8f7310f3" providerId="LiveId" clId="{EB692BBA-6B68-40B2-99BB-79E38010F205}" dt="2022-05-30T10:40:21.686" v="4294" actId="478"/>
          <ac:grpSpMkLst>
            <pc:docMk/>
            <pc:sldMk cId="712250522" sldId="282"/>
            <ac:grpSpMk id="326" creationId="{4161B785-3C35-F38C-7B5F-60F236FBEA3A}"/>
          </ac:grpSpMkLst>
        </pc:grpChg>
        <pc:grpChg chg="add mod">
          <ac:chgData name="남 상현" userId="03ad4a8e8f7310f3" providerId="LiveId" clId="{EB692BBA-6B68-40B2-99BB-79E38010F205}" dt="2022-05-30T10:40:29.544" v="4303"/>
          <ac:grpSpMkLst>
            <pc:docMk/>
            <pc:sldMk cId="712250522" sldId="282"/>
            <ac:grpSpMk id="329" creationId="{2B5A5A24-2969-6413-A821-18519269E400}"/>
          </ac:grpSpMkLst>
        </pc:grpChg>
        <pc:grpChg chg="add mod ord">
          <ac:chgData name="남 상현" userId="03ad4a8e8f7310f3" providerId="LiveId" clId="{EB692BBA-6B68-40B2-99BB-79E38010F205}" dt="2022-05-30T10:40:54.622" v="4321" actId="1038"/>
          <ac:grpSpMkLst>
            <pc:docMk/>
            <pc:sldMk cId="712250522" sldId="282"/>
            <ac:grpSpMk id="332" creationId="{0D2D5398-CC3F-BDB9-6677-8A570D3D37B7}"/>
          </ac:grpSpMkLst>
        </pc:grpChg>
        <pc:grpChg chg="add del mod topLvl">
          <ac:chgData name="남 상현" userId="03ad4a8e8f7310f3" providerId="LiveId" clId="{EB692BBA-6B68-40B2-99BB-79E38010F205}" dt="2022-05-30T10:43:50.547" v="4469" actId="478"/>
          <ac:grpSpMkLst>
            <pc:docMk/>
            <pc:sldMk cId="712250522" sldId="282"/>
            <ac:grpSpMk id="341" creationId="{7310388D-8124-84D5-0594-CBBAED1796FF}"/>
          </ac:grpSpMkLst>
        </pc:grpChg>
        <pc:grpChg chg="add mod ord">
          <ac:chgData name="남 상현" userId="03ad4a8e8f7310f3" providerId="LiveId" clId="{EB692BBA-6B68-40B2-99BB-79E38010F205}" dt="2022-05-30T10:43:03.283" v="4459" actId="167"/>
          <ac:grpSpMkLst>
            <pc:docMk/>
            <pc:sldMk cId="712250522" sldId="282"/>
            <ac:grpSpMk id="344" creationId="{A5E105EF-5FA7-0FCD-78A6-AE1F777BDC8A}"/>
          </ac:grpSpMkLst>
        </pc:grpChg>
        <pc:grpChg chg="add mod">
          <ac:chgData name="남 상현" userId="03ad4a8e8f7310f3" providerId="LiveId" clId="{EB692BBA-6B68-40B2-99BB-79E38010F205}" dt="2022-05-30T10:44:14.801" v="4474" actId="1076"/>
          <ac:grpSpMkLst>
            <pc:docMk/>
            <pc:sldMk cId="712250522" sldId="282"/>
            <ac:grpSpMk id="347" creationId="{A2DB9379-70CC-E524-9BA3-203D35151F91}"/>
          </ac:grpSpMkLst>
        </pc:grpChg>
        <pc:grpChg chg="add mod ord">
          <ac:chgData name="남 상현" userId="03ad4a8e8f7310f3" providerId="LiveId" clId="{EB692BBA-6B68-40B2-99BB-79E38010F205}" dt="2022-05-30T10:44:55.922" v="4496" actId="167"/>
          <ac:grpSpMkLst>
            <pc:docMk/>
            <pc:sldMk cId="712250522" sldId="282"/>
            <ac:grpSpMk id="352" creationId="{523F0FF0-FA83-CCDE-D846-C569C5CDBF1D}"/>
          </ac:grpSpMkLst>
        </pc:grp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3" creationId="{B790A688-D83D-3AA1-4801-9DF586D198D6}"/>
          </ac:cxnSpMkLst>
        </pc:cxn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4" creationId="{E423EFC8-2608-EDB6-629C-23C9115D0E53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37" creationId="{7E42D5D1-6FDB-11AF-E532-C4F0B33853F1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2" creationId="{C13250F1-8D26-C01C-881D-B95DB48DB18B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3" creationId="{35DF5F25-67E5-DE79-BF21-2047D17FC8DD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6" creationId="{4356BC5C-296D-15C3-489C-DC25C220E086}"/>
          </ac:cxnSpMkLst>
        </pc:cxnChg>
        <pc:cxnChg chg="add del mod">
          <ac:chgData name="남 상현" userId="03ad4a8e8f7310f3" providerId="LiveId" clId="{EB692BBA-6B68-40B2-99BB-79E38010F205}" dt="2022-05-30T09:58:11.480" v="3848" actId="478"/>
          <ac:cxnSpMkLst>
            <pc:docMk/>
            <pc:sldMk cId="712250522" sldId="282"/>
            <ac:cxnSpMk id="47" creationId="{32249464-D775-9BA4-B561-F2543A9E5966}"/>
          </ac:cxnSpMkLst>
        </pc:cxnChg>
        <pc:cxnChg chg="add mod topLvl">
          <ac:chgData name="남 상현" userId="03ad4a8e8f7310f3" providerId="LiveId" clId="{EB692BBA-6B68-40B2-99BB-79E38010F205}" dt="2022-05-30T10:35:30.799" v="4239" actId="164"/>
          <ac:cxnSpMkLst>
            <pc:docMk/>
            <pc:sldMk cId="712250522" sldId="282"/>
            <ac:cxnSpMk id="55" creationId="{C86F544C-3730-FAA4-B6C8-20A1031841D5}"/>
          </ac:cxnSpMkLst>
        </pc:cxnChg>
        <pc:cxnChg chg="add mod topLvl">
          <ac:chgData name="남 상현" userId="03ad4a8e8f7310f3" providerId="LiveId" clId="{EB692BBA-6B68-40B2-99BB-79E38010F205}" dt="2022-05-30T10:35:42.429" v="4244" actId="164"/>
          <ac:cxnSpMkLst>
            <pc:docMk/>
            <pc:sldMk cId="712250522" sldId="282"/>
            <ac:cxnSpMk id="56" creationId="{5F5133AA-C343-42AE-CB64-045A0D1DC78B}"/>
          </ac:cxnSpMkLst>
        </pc:cxnChg>
        <pc:cxnChg chg="add mod topLvl">
          <ac:chgData name="남 상현" userId="03ad4a8e8f7310f3" providerId="LiveId" clId="{EB692BBA-6B68-40B2-99BB-79E38010F205}" dt="2022-05-30T10:36:33.628" v="4250" actId="164"/>
          <ac:cxnSpMkLst>
            <pc:docMk/>
            <pc:sldMk cId="712250522" sldId="282"/>
            <ac:cxnSpMk id="66" creationId="{56D8E848-2A12-756B-8FD8-DCF64D47539E}"/>
          </ac:cxnSpMkLst>
        </pc:cxnChg>
        <pc:cxnChg chg="add mod ord topLvl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70" creationId="{A41EBADA-E6ED-0763-23EE-9B2E07BCA6CA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72" creationId="{6FD2DED3-CEDE-C3D6-A35D-397ACFC0179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5" creationId="{4A0BBA29-D24C-2991-7BA8-05BE237888EB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7" creationId="{75740115-9E2D-A8BC-4A11-6C9D2BB4AE66}"/>
          </ac:cxnSpMkLst>
        </pc:cxnChg>
        <pc:cxnChg chg="add mod or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89" creationId="{ADF83528-68A2-3F05-44BD-4F87CBFBB283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1" creationId="{F347058E-73A7-91C7-48E0-06AB68B1C534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3" creationId="{B7907700-D5A9-1AED-DCD3-489061E9DEA1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5" creationId="{EDCB2677-17B1-C8F9-250A-46DA131A5DA6}"/>
          </ac:cxnSpMkLst>
        </pc:cxnChg>
        <pc:cxnChg chg="add mod ord topLvl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7" creationId="{66C5A9E6-D79E-66FD-F13F-7B1C6DFC5FFB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99" creationId="{CCA2434C-3774-A281-179D-2C3A7567B7C4}"/>
          </ac:cxnSpMkLst>
        </pc:cxnChg>
        <pc:cxnChg chg="add mod">
          <ac:chgData name="남 상현" userId="03ad4a8e8f7310f3" providerId="LiveId" clId="{EB692BBA-6B68-40B2-99BB-79E38010F205}" dt="2022-05-30T10:08:16.574" v="3950"/>
          <ac:cxnSpMkLst>
            <pc:docMk/>
            <pc:sldMk cId="712250522" sldId="282"/>
            <ac:cxnSpMk id="101" creationId="{9CED5A85-E511-09B2-4A4C-133FBBADBF15}"/>
          </ac:cxnSpMkLst>
        </pc:cxnChg>
        <pc:cxnChg chg="add mod">
          <ac:chgData name="남 상현" userId="03ad4a8e8f7310f3" providerId="LiveId" clId="{EB692BBA-6B68-40B2-99BB-79E38010F205}" dt="2022-05-30T10:26:49.048" v="4152" actId="165"/>
          <ac:cxnSpMkLst>
            <pc:docMk/>
            <pc:sldMk cId="712250522" sldId="282"/>
            <ac:cxnSpMk id="103" creationId="{D9BE402D-A198-BF8D-A190-A46EF2636ECE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09" creationId="{4597A930-64A0-F488-83BC-EE1BF0CCD176}"/>
          </ac:cxnSpMkLst>
        </pc:cxnChg>
        <pc:cxnChg chg="add 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0" creationId="{8D0DECBA-69EE-27AE-07F8-6E6EFC1C63DC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4" creationId="{19CCD121-EBB0-AE6E-C886-98CD41C6827D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6" creationId="{BCAF935E-1A9A-88C6-DDED-7CA78432EBFE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19" creationId="{ADA313F5-85E2-0999-9E9E-4728EB817C93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1" creationId="{BFAB4D4C-3B22-1D4D-5348-F18FFAB742F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4" creationId="{E6D5D6CB-5609-DDC2-3EFD-6FFBECF11581}"/>
          </ac:cxnSpMkLst>
        </pc:cxnChg>
        <pc:cxnChg chg="mod">
          <ac:chgData name="남 상현" userId="03ad4a8e8f7310f3" providerId="LiveId" clId="{EB692BBA-6B68-40B2-99BB-79E38010F205}" dt="2022-05-30T10:47:17.545" v="4622" actId="165"/>
          <ac:cxnSpMkLst>
            <pc:docMk/>
            <pc:sldMk cId="712250522" sldId="282"/>
            <ac:cxnSpMk id="126" creationId="{034C9535-C636-C0F4-1EBF-EDC7015FB458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29" creationId="{DCAA6ACD-91EB-AD6A-2C8C-80618B469681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2" creationId="{DF4912E1-8A7A-D2D3-9638-5B553F08D31E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4" creationId="{FF1F1EE8-56F8-DF19-911D-1E6ECC36134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6" creationId="{9982B170-9D18-6818-9165-8B531C6ACFCD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38" creationId="{FD337297-195B-0B58-2DB4-EA25E540688C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0" creationId="{854642CD-C4F9-1D84-3663-5909DCE373B3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2" creationId="{3D8A854F-0D88-E26A-08C6-D81D62C4A86B}"/>
          </ac:cxnSpMkLst>
        </pc:cxnChg>
        <pc:cxnChg chg="add 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43" creationId="{D5F86388-98BA-F118-C528-717B2FAE591E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1" creationId="{CAF9C140-D0E9-30D5-4528-AD8517DEACF3}"/>
          </ac:cxnSpMkLst>
        </pc:cxnChg>
        <pc:cxnChg chg="mod">
          <ac:chgData name="남 상현" userId="03ad4a8e8f7310f3" providerId="LiveId" clId="{EB692BBA-6B68-40B2-99BB-79E38010F205}" dt="2022-05-30T10:19:59.942" v="3996"/>
          <ac:cxnSpMkLst>
            <pc:docMk/>
            <pc:sldMk cId="712250522" sldId="282"/>
            <ac:cxnSpMk id="153" creationId="{2AC3468F-E4AC-D2F9-BD51-D52B7107295E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58" creationId="{AD373630-E1CC-0649-6F92-A2DDEE4AE7DF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0" creationId="{CCF8E17F-B8EA-5B4D-FD39-247825272622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2" creationId="{7C746E41-D0BA-BBC1-E9E2-50D36F68A490}"/>
          </ac:cxnSpMkLst>
        </pc:cxnChg>
        <pc:cxnChg chg="del mod topLvl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64" creationId="{4B06F602-B3D7-15D2-3BA3-6195E332845E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6" creationId="{C112B4B2-81BC-6D34-5076-BE2FE9441E66}"/>
          </ac:cxnSpMkLst>
        </pc:cxnChg>
        <pc:cxnChg chg="mod topLvl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67" creationId="{291C7590-3000-3985-837F-292C4C2513E4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5" creationId="{BC18C9C1-753D-E467-030F-23534DD8B5F1}"/>
          </ac:cxnSpMkLst>
        </pc:cxnChg>
        <pc:cxnChg chg="mod">
          <ac:chgData name="남 상현" userId="03ad4a8e8f7310f3" providerId="LiveId" clId="{EB692BBA-6B68-40B2-99BB-79E38010F205}" dt="2022-05-30T10:31:47.136" v="4203" actId="478"/>
          <ac:cxnSpMkLst>
            <pc:docMk/>
            <pc:sldMk cId="712250522" sldId="282"/>
            <ac:cxnSpMk id="177" creationId="{EB92E566-1C97-81F4-B8E5-FD9B69E2D238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79" creationId="{3AA67FBC-2143-25E0-8547-37CBDD498851}"/>
          </ac:cxnSpMkLst>
        </pc:cxnChg>
        <pc:cxnChg chg="mod">
          <ac:chgData name="남 상현" userId="03ad4a8e8f7310f3" providerId="LiveId" clId="{EB692BBA-6B68-40B2-99BB-79E38010F205}" dt="2022-05-30T10:31:43.729" v="4202" actId="165"/>
          <ac:cxnSpMkLst>
            <pc:docMk/>
            <pc:sldMk cId="712250522" sldId="282"/>
            <ac:cxnSpMk id="181" creationId="{68EEDB74-7A31-28DC-505A-066F8C5C48CE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3" creationId="{374B1964-5D47-E25D-C89D-B3E31C96836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6" creationId="{7A377D2E-60F0-D495-6A1C-1B17EC6357A0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199" creationId="{D4662D06-8240-41A4-49A5-97D0B7ED79D3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1" creationId="{0EA5EC19-67EC-F150-B498-C39D98ADB94A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3" creationId="{FCDB09FE-9CF5-381D-7315-55992C259C37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5" creationId="{80FA3C2C-3D3C-AD28-C0F8-557F450BAE3D}"/>
          </ac:cxnSpMkLst>
        </pc:cxnChg>
        <pc:cxnChg chg="mod">
          <ac:chgData name="남 상현" userId="03ad4a8e8f7310f3" providerId="LiveId" clId="{EB692BBA-6B68-40B2-99BB-79E38010F205}" dt="2022-05-30T10:28:27.745" v="4198"/>
          <ac:cxnSpMkLst>
            <pc:docMk/>
            <pc:sldMk cId="712250522" sldId="282"/>
            <ac:cxnSpMk id="205" creationId="{82BC6605-9A49-8664-44BE-64C1D7DCAD3B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7" creationId="{C5B0110D-DB3B-D92E-9DF4-ECB28D542B81}"/>
          </ac:cxnSpMkLst>
        </pc:cxnChg>
        <pc:cxnChg chg="mod">
          <ac:chgData name="남 상현" userId="03ad4a8e8f7310f3" providerId="LiveId" clId="{EB692BBA-6B68-40B2-99BB-79E38010F205}" dt="2022-05-30T10:20:21.597" v="4009"/>
          <ac:cxnSpMkLst>
            <pc:docMk/>
            <pc:sldMk cId="712250522" sldId="282"/>
            <ac:cxnSpMk id="209" creationId="{12F8AA19-947C-54AE-5BD0-E628AD00BB23}"/>
          </ac:cxnSpMkLst>
        </pc:cxnChg>
        <pc:cxnChg chg="mod">
          <ac:chgData name="남 상현" userId="03ad4a8e8f7310f3" providerId="LiveId" clId="{EB692BBA-6B68-40B2-99BB-79E38010F205}" dt="2022-05-30T10:27:23.329" v="4187" actId="1037"/>
          <ac:cxnSpMkLst>
            <pc:docMk/>
            <pc:sldMk cId="712250522" sldId="282"/>
            <ac:cxnSpMk id="220" creationId="{5D7619B7-621E-038E-1C33-22BD92815196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1" creationId="{32E0ED4A-FA38-7A70-91F2-FC19B60EA658}"/>
          </ac:cxnSpMkLst>
        </pc:cxn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4" creationId="{3E4785F6-057B-6E6B-4EFD-FCDF4D2F8D1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6" creationId="{ACC11116-BA3B-B192-39FA-60635A4E43A2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28" creationId="{134F7CB0-7EB8-11F9-A777-7E12B954A07B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0" creationId="{12090F3E-3E48-FED6-D718-8F8A6EF7361D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2" creationId="{54EB3894-70B6-5F9B-2917-FF0B0542861E}"/>
          </ac:cxnSpMkLst>
        </pc:cxnChg>
        <pc:cxnChg chg="mod">
          <ac:chgData name="남 상현" userId="03ad4a8e8f7310f3" providerId="LiveId" clId="{EB692BBA-6B68-40B2-99BB-79E38010F205}" dt="2022-05-30T10:26:55.487" v="4153" actId="165"/>
          <ac:cxnSpMkLst>
            <pc:docMk/>
            <pc:sldMk cId="712250522" sldId="282"/>
            <ac:cxnSpMk id="234" creationId="{372EECF0-E1BD-EF65-9EA9-00D35420A0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0" creationId="{EF75CA6A-8ED6-BDCF-5523-0BFD27DFF86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2" creationId="{E9EE0256-98C0-242D-922A-1EE3B23FD37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4" creationId="{930182FC-A15C-9D66-C719-A66D3014E90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6" creationId="{A076BFC9-04A8-2F85-A337-598D728EA15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8" creationId="{9314B779-CC16-3610-D448-3E72ADAB3CEB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49" creationId="{496CC889-7E5A-AB4D-4D2D-CFAC4E727433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7" creationId="{C7101939-FEDE-3800-5453-04EB9FE3AA08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59" creationId="{1BE40B58-C495-C751-4902-81C04A73B2EC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64" creationId="{0635BC8F-8498-D223-24B1-92125BDB0497}"/>
          </ac:cxnSpMkLst>
        </pc:cxnChg>
        <pc:cxnChg chg="mod">
          <ac:chgData name="남 상현" userId="03ad4a8e8f7310f3" providerId="LiveId" clId="{EB692BBA-6B68-40B2-99BB-79E38010F205}" dt="2022-05-30T10:24:58.139" v="4086" actId="478"/>
          <ac:cxnSpMkLst>
            <pc:docMk/>
            <pc:sldMk cId="712250522" sldId="282"/>
            <ac:cxnSpMk id="266" creationId="{6EEA3EB9-2B4A-C3A6-4BC0-CCC154242A47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7" creationId="{A35B7068-0D4C-C152-7BB7-2131A29E56DA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78" creationId="{1E487B6C-6E1B-88B6-8BC8-0D44819E40B9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1" creationId="{52F85BDF-26DF-1701-1291-3CDF9B1B42EE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3" creationId="{3FCD3B61-D98B-2E36-4C0A-A9D6756C09D2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5" creationId="{D85065C2-1CE5-3036-48B2-93AC198B4CCF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7" creationId="{437E80B8-D6C4-2C05-C66A-4ACCF0D706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89" creationId="{0C814838-7352-B490-C88B-9D24709BEEE6}"/>
          </ac:cxnSpMkLst>
        </pc:cxnChg>
        <pc:cxnChg chg="mod">
          <ac:chgData name="남 상현" userId="03ad4a8e8f7310f3" providerId="LiveId" clId="{EB692BBA-6B68-40B2-99BB-79E38010F205}" dt="2022-05-30T10:24:55.392" v="4085" actId="165"/>
          <ac:cxnSpMkLst>
            <pc:docMk/>
            <pc:sldMk cId="712250522" sldId="282"/>
            <ac:cxnSpMk id="291" creationId="{8D6BEFE3-DAF1-D0CC-FEE2-01776F262867}"/>
          </ac:cxnSpMkLst>
        </pc:cxnChg>
        <pc:cxnChg chg="mod">
          <ac:chgData name="남 상현" userId="03ad4a8e8f7310f3" providerId="LiveId" clId="{EB692BBA-6B68-40B2-99BB-79E38010F205}" dt="2022-05-30T10:34:47.431" v="4227" actId="165"/>
          <ac:cxnSpMkLst>
            <pc:docMk/>
            <pc:sldMk cId="712250522" sldId="282"/>
            <ac:cxnSpMk id="294" creationId="{17179223-83CC-13C4-01E0-4053A34D55AE}"/>
          </ac:cxnSpMkLst>
        </pc:cxnChg>
        <pc:cxnChg chg="mod">
          <ac:chgData name="남 상현" userId="03ad4a8e8f7310f3" providerId="LiveId" clId="{EB692BBA-6B68-40B2-99BB-79E38010F205}" dt="2022-05-30T10:32:25.165" v="4206"/>
          <ac:cxnSpMkLst>
            <pc:docMk/>
            <pc:sldMk cId="712250522" sldId="282"/>
            <ac:cxnSpMk id="297" creationId="{9FB1BE26-BF83-EB68-ECB9-882C22C03434}"/>
          </ac:cxnSpMkLst>
        </pc:cxnChg>
        <pc:cxnChg chg="add mod">
          <ac:chgData name="남 상현" userId="03ad4a8e8f7310f3" providerId="LiveId" clId="{EB692BBA-6B68-40B2-99BB-79E38010F205}" dt="2022-05-30T10:34:55.807" v="4229"/>
          <ac:cxnSpMkLst>
            <pc:docMk/>
            <pc:sldMk cId="712250522" sldId="282"/>
            <ac:cxnSpMk id="298" creationId="{1AFE359F-6B7E-DB0D-1CB4-0F303B6BC794}"/>
          </ac:cxnSpMkLst>
        </pc:cxnChg>
        <pc:cxnChg chg="add mod">
          <ac:chgData name="남 상현" userId="03ad4a8e8f7310f3" providerId="LiveId" clId="{EB692BBA-6B68-40B2-99BB-79E38010F205}" dt="2022-05-30T10:34:57.942" v="4231" actId="164"/>
          <ac:cxnSpMkLst>
            <pc:docMk/>
            <pc:sldMk cId="712250522" sldId="282"/>
            <ac:cxnSpMk id="300" creationId="{1C4BDD0D-2AA2-8E66-AB4A-4C0A095B33B0}"/>
          </ac:cxnSpMkLst>
        </pc:cxnChg>
        <pc:cxnChg chg="mod">
          <ac:chgData name="남 상현" userId="03ad4a8e8f7310f3" providerId="LiveId" clId="{EB692BBA-6B68-40B2-99BB-79E38010F205}" dt="2022-05-30T10:35:13.332" v="4235"/>
          <ac:cxnSpMkLst>
            <pc:docMk/>
            <pc:sldMk cId="712250522" sldId="282"/>
            <ac:cxnSpMk id="303" creationId="{4662165C-929E-87A3-941E-E7E419BEB86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6" creationId="{A605C14C-7290-9BEB-C071-03AB0B7A4995}"/>
          </ac:cxnSpMkLst>
        </pc:cxnChg>
        <pc:cxnChg chg="mod">
          <ac:chgData name="남 상현" userId="03ad4a8e8f7310f3" providerId="LiveId" clId="{EB692BBA-6B68-40B2-99BB-79E38010F205}" dt="2022-05-30T10:36:51.795" v="4255"/>
          <ac:cxnSpMkLst>
            <pc:docMk/>
            <pc:sldMk cId="712250522" sldId="282"/>
            <ac:cxnSpMk id="309" creationId="{4246D41B-3F5D-F9FC-BA0A-F2191A4799B5}"/>
          </ac:cxnSpMkLst>
        </pc:cxnChg>
        <pc:cxnChg chg="mod">
          <ac:chgData name="남 상현" userId="03ad4a8e8f7310f3" providerId="LiveId" clId="{EB692BBA-6B68-40B2-99BB-79E38010F205}" dt="2022-05-30T10:36:54.004" v="4257"/>
          <ac:cxnSpMkLst>
            <pc:docMk/>
            <pc:sldMk cId="712250522" sldId="282"/>
            <ac:cxnSpMk id="312" creationId="{7E41AEA5-F68F-92DD-34AD-630C1576D734}"/>
          </ac:cxnSpMkLst>
        </pc:cxnChg>
        <pc:cxnChg chg="mod">
          <ac:chgData name="남 상현" userId="03ad4a8e8f7310f3" providerId="LiveId" clId="{EB692BBA-6B68-40B2-99BB-79E38010F205}" dt="2022-05-30T10:42:43.976" v="4411" actId="1038"/>
          <ac:cxnSpMkLst>
            <pc:docMk/>
            <pc:sldMk cId="712250522" sldId="282"/>
            <ac:cxnSpMk id="315" creationId="{1AD5C204-CF5D-C3FF-4DB2-ED2A843231A5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19" creationId="{2AE82AD7-9EA2-5D8E-F711-4A06BD9B4344}"/>
          </ac:cxnSpMkLst>
        </pc:cxnChg>
        <pc:cxnChg chg="mod">
          <ac:chgData name="남 상현" userId="03ad4a8e8f7310f3" providerId="LiveId" clId="{EB692BBA-6B68-40B2-99BB-79E38010F205}" dt="2022-05-30T10:39:57.094" v="4285"/>
          <ac:cxnSpMkLst>
            <pc:docMk/>
            <pc:sldMk cId="712250522" sldId="282"/>
            <ac:cxnSpMk id="321" creationId="{C2F2C87C-266A-96B4-124C-D6AE2F0798D0}"/>
          </ac:cxnSpMkLst>
        </pc:cxnChg>
        <pc:cxnChg chg="mod">
          <ac:chgData name="남 상현" userId="03ad4a8e8f7310f3" providerId="LiveId" clId="{EB692BBA-6B68-40B2-99BB-79E38010F205}" dt="2022-05-30T10:39:59.846" v="4286"/>
          <ac:cxnSpMkLst>
            <pc:docMk/>
            <pc:sldMk cId="712250522" sldId="282"/>
            <ac:cxnSpMk id="324" creationId="{AAE04E85-86D8-FFA5-CE8D-81574E6CB8F7}"/>
          </ac:cxnSpMkLst>
        </pc:cxnChg>
        <pc:cxnChg chg="mod">
          <ac:chgData name="남 상현" userId="03ad4a8e8f7310f3" providerId="LiveId" clId="{EB692BBA-6B68-40B2-99BB-79E38010F205}" dt="2022-05-30T10:40:12.672" v="4290"/>
          <ac:cxnSpMkLst>
            <pc:docMk/>
            <pc:sldMk cId="712250522" sldId="282"/>
            <ac:cxnSpMk id="327" creationId="{8E069899-DADD-6EBC-4166-8CD9A4ABE29B}"/>
          </ac:cxnSpMkLst>
        </pc:cxnChg>
        <pc:cxnChg chg="mod">
          <ac:chgData name="남 상현" userId="03ad4a8e8f7310f3" providerId="LiveId" clId="{EB692BBA-6B68-40B2-99BB-79E38010F205}" dt="2022-05-30T10:40:29.544" v="4303"/>
          <ac:cxnSpMkLst>
            <pc:docMk/>
            <pc:sldMk cId="712250522" sldId="282"/>
            <ac:cxnSpMk id="330" creationId="{3C702526-24EA-BE9C-BAC4-4B4B5DFCCA50}"/>
          </ac:cxnSpMkLst>
        </pc:cxnChg>
        <pc:cxnChg chg="mod">
          <ac:chgData name="남 상현" userId="03ad4a8e8f7310f3" providerId="LiveId" clId="{EB692BBA-6B68-40B2-99BB-79E38010F205}" dt="2022-05-30T10:40:30.050" v="4304"/>
          <ac:cxnSpMkLst>
            <pc:docMk/>
            <pc:sldMk cId="712250522" sldId="282"/>
            <ac:cxnSpMk id="333" creationId="{62E9D57E-2854-FC0C-B90A-E8758B859021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5" creationId="{A97CD4E7-86CA-E338-026D-B8F1BF8B7E2F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6" creationId="{9EDD8F06-F423-C2B0-249A-332CAE2BD3AE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7" creationId="{4770B9A4-BD55-1694-5834-8C14EF0DEC4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8" creationId="{F1A8A1D5-F1BA-A951-4C25-5526A5BD59BA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39" creationId="{5AF4D6F9-F513-F886-2112-09633FEDAEB9}"/>
          </ac:cxnSpMkLst>
        </pc:cxnChg>
        <pc:cxnChg chg="add 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0" creationId="{BBCAF482-B528-4901-48C0-B27B9B4337F8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2" creationId="{4B25234E-E40E-70BE-D10B-B84698FF33C6}"/>
          </ac:cxnSpMkLst>
        </pc:cxnChg>
        <pc:cxnChg chg="mod">
          <ac:chgData name="남 상현" userId="03ad4a8e8f7310f3" providerId="LiveId" clId="{EB692BBA-6B68-40B2-99BB-79E38010F205}" dt="2022-05-30T10:43:40.826" v="4466" actId="165"/>
          <ac:cxnSpMkLst>
            <pc:docMk/>
            <pc:sldMk cId="712250522" sldId="282"/>
            <ac:cxnSpMk id="343" creationId="{8382CFC1-B186-1332-EB96-8D8113E6415F}"/>
          </ac:cxnSpMkLst>
        </pc:cxnChg>
        <pc:cxnChg chg="mod">
          <ac:chgData name="남 상현" userId="03ad4a8e8f7310f3" providerId="LiveId" clId="{EB692BBA-6B68-40B2-99BB-79E38010F205}" dt="2022-05-30T10:42:52.707" v="4419"/>
          <ac:cxnSpMkLst>
            <pc:docMk/>
            <pc:sldMk cId="712250522" sldId="282"/>
            <ac:cxnSpMk id="345" creationId="{FDB06CAB-5AEC-63D7-9360-99EA18EA3C4C}"/>
          </ac:cxnSpMkLst>
        </pc:cxnChg>
        <pc:cxnChg chg="del mod">
          <ac:chgData name="남 상현" userId="03ad4a8e8f7310f3" providerId="LiveId" clId="{EB692BBA-6B68-40B2-99BB-79E38010F205}" dt="2022-05-30T10:44:06.475" v="4473" actId="478"/>
          <ac:cxnSpMkLst>
            <pc:docMk/>
            <pc:sldMk cId="712250522" sldId="282"/>
            <ac:cxnSpMk id="348" creationId="{5D0A498B-88BA-7406-90B0-EAE140261BE4}"/>
          </ac:cxnSpMkLst>
        </pc:cxnChg>
        <pc:cxnChg chg="mod">
          <ac:chgData name="남 상현" userId="03ad4a8e8f7310f3" providerId="LiveId" clId="{EB692BBA-6B68-40B2-99BB-79E38010F205}" dt="2022-05-30T10:44:23.327" v="4476" actId="14100"/>
          <ac:cxnSpMkLst>
            <pc:docMk/>
            <pc:sldMk cId="712250522" sldId="282"/>
            <ac:cxnSpMk id="350" creationId="{D7C58CE2-5087-8833-32C3-1BF527EF6C2A}"/>
          </ac:cxnSpMkLst>
        </pc:cxnChg>
        <pc:cxnChg chg="mod ord">
          <ac:chgData name="남 상현" userId="03ad4a8e8f7310f3" providerId="LiveId" clId="{EB692BBA-6B68-40B2-99BB-79E38010F205}" dt="2022-05-30T10:44:53.781" v="4495" actId="1038"/>
          <ac:cxnSpMkLst>
            <pc:docMk/>
            <pc:sldMk cId="712250522" sldId="282"/>
            <ac:cxnSpMk id="353" creationId="{441EA0B1-6061-6CB6-D519-63CA36E26AF9}"/>
          </ac:cxnSpMkLst>
        </pc:cxnChg>
        <pc:cxnChg chg="add mod">
          <ac:chgData name="남 상현" userId="03ad4a8e8f7310f3" providerId="LiveId" clId="{EB692BBA-6B68-40B2-99BB-79E38010F205}" dt="2022-05-30T10:46:27.078" v="4525" actId="14100"/>
          <ac:cxnSpMkLst>
            <pc:docMk/>
            <pc:sldMk cId="712250522" sldId="282"/>
            <ac:cxnSpMk id="356" creationId="{FEF89931-8CCE-9293-F417-5D3512EFADEA}"/>
          </ac:cxnSpMkLst>
        </pc:cxnChg>
      </pc:sldChg>
      <pc:sldChg chg="add ord">
        <pc:chgData name="남 상현" userId="03ad4a8e8f7310f3" providerId="LiveId" clId="{EB692BBA-6B68-40B2-99BB-79E38010F205}" dt="2022-06-08T10:00:04.317" v="4639"/>
        <pc:sldMkLst>
          <pc:docMk/>
          <pc:sldMk cId="3942738384" sldId="284"/>
        </pc:sldMkLst>
      </pc:sldChg>
      <pc:sldChg chg="addSp delSp modSp add mod ord">
        <pc:chgData name="남 상현" userId="03ad4a8e8f7310f3" providerId="LiveId" clId="{EB692BBA-6B68-40B2-99BB-79E38010F205}" dt="2022-06-08T10:06:44.008" v="5004" actId="1037"/>
        <pc:sldMkLst>
          <pc:docMk/>
          <pc:sldMk cId="2358392140" sldId="285"/>
        </pc:sldMkLst>
        <pc:spChg chg="mod">
          <ac:chgData name="남 상현" userId="03ad4a8e8f7310f3" providerId="LiveId" clId="{EB692BBA-6B68-40B2-99BB-79E38010F205}" dt="2022-06-08T10:06:44.008" v="5004" actId="1037"/>
          <ac:spMkLst>
            <pc:docMk/>
            <pc:sldMk cId="2358392140" sldId="285"/>
            <ac:spMk id="164" creationId="{63889D0A-7AC0-0647-18D1-22B6A2FEEBF0}"/>
          </ac:spMkLst>
        </pc:spChg>
        <pc:spChg chg="mod">
          <ac:chgData name="남 상현" userId="03ad4a8e8f7310f3" providerId="LiveId" clId="{EB692BBA-6B68-40B2-99BB-79E38010F205}" dt="2022-06-08T10:06:27.313" v="4991" actId="14100"/>
          <ac:spMkLst>
            <pc:docMk/>
            <pc:sldMk cId="2358392140" sldId="285"/>
            <ac:spMk id="197" creationId="{ED0D5323-12CE-7C05-DB6D-99F8351E25A8}"/>
          </ac:spMkLst>
        </pc:spChg>
        <pc:spChg chg="mod">
          <ac:chgData name="남 상현" userId="03ad4a8e8f7310f3" providerId="LiveId" clId="{EB692BBA-6B68-40B2-99BB-79E38010F205}" dt="2022-06-08T10:06:20.566" v="4990" actId="113"/>
          <ac:spMkLst>
            <pc:docMk/>
            <pc:sldMk cId="2358392140" sldId="285"/>
            <ac:spMk id="334" creationId="{A0FCC3B4-9F3E-C23B-8AC2-F39917AA0ACB}"/>
          </ac:spMkLst>
        </pc:spChg>
        <pc:grpChg chg="add mod">
          <ac:chgData name="남 상현" userId="03ad4a8e8f7310f3" providerId="LiveId" clId="{EB692BBA-6B68-40B2-99BB-79E38010F205}" dt="2022-06-08T10:06:34.644" v="4994" actId="1076"/>
          <ac:grpSpMkLst>
            <pc:docMk/>
            <pc:sldMk cId="2358392140" sldId="285"/>
            <ac:grpSpMk id="162" creationId="{A89BA7AC-FE44-73C9-18FF-B5E00FB30FA5}"/>
          </ac:grpSpMkLst>
        </pc:grpChg>
        <pc:grpChg chg="mod">
          <ac:chgData name="남 상현" userId="03ad4a8e8f7310f3" providerId="LiveId" clId="{EB692BBA-6B68-40B2-99BB-79E38010F205}" dt="2022-06-08T10:06:16.058" v="4987" actId="1076"/>
          <ac:grpSpMkLst>
            <pc:docMk/>
            <pc:sldMk cId="2358392140" sldId="285"/>
            <ac:grpSpMk id="215" creationId="{1A82C34C-001D-0FFE-8EC1-38615BBF3308}"/>
          </ac:grpSpMkLst>
        </pc:grpChg>
        <pc:grpChg chg="del">
          <ac:chgData name="남 상현" userId="03ad4a8e8f7310f3" providerId="LiveId" clId="{EB692BBA-6B68-40B2-99BB-79E38010F205}" dt="2022-06-08T10:06:30.729" v="4992" actId="478"/>
          <ac:grpSpMkLst>
            <pc:docMk/>
            <pc:sldMk cId="2358392140" sldId="285"/>
            <ac:grpSpMk id="323" creationId="{64C80CD1-DB64-E367-B03A-CE85A2E178C7}"/>
          </ac:grpSpMkLst>
        </pc:grpChg>
        <pc:grpChg chg="mod">
          <ac:chgData name="남 상현" userId="03ad4a8e8f7310f3" providerId="LiveId" clId="{EB692BBA-6B68-40B2-99BB-79E38010F205}" dt="2022-06-08T10:06:11.745" v="4986" actId="1076"/>
          <ac:grpSpMkLst>
            <pc:docMk/>
            <pc:sldMk cId="2358392140" sldId="285"/>
            <ac:grpSpMk id="332" creationId="{0D2D5398-CC3F-BDB9-6677-8A570D3D37B7}"/>
          </ac:grpSpMkLst>
        </pc:grpChg>
        <pc:cxnChg chg="mod">
          <ac:chgData name="남 상현" userId="03ad4a8e8f7310f3" providerId="LiveId" clId="{EB692BBA-6B68-40B2-99BB-79E38010F205}" dt="2022-06-08T10:06:32.159" v="4993"/>
          <ac:cxnSpMkLst>
            <pc:docMk/>
            <pc:sldMk cId="2358392140" sldId="285"/>
            <ac:cxnSpMk id="163" creationId="{155D5308-9A55-E8F8-2BDF-E0FA5CA092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7m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EECD2-A42F-C293-7BF9-13F755422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 rot="5400000">
            <a:off x="6640596" y="1385583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5182826" y="1698866"/>
            <a:ext cx="1541553" cy="26112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7156285" y="1594934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0221D95-1CF2-ED9D-DAC3-805801ED4D1F}"/>
              </a:ext>
            </a:extLst>
          </p:cNvPr>
          <p:cNvCxnSpPr>
            <a:cxnSpLocks/>
          </p:cNvCxnSpPr>
          <p:nvPr/>
        </p:nvCxnSpPr>
        <p:spPr>
          <a:xfrm flipV="1">
            <a:off x="7027725" y="3879060"/>
            <a:ext cx="41909" cy="1575606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1769DFB-FECD-7D17-3979-97D6AF1E393F}"/>
              </a:ext>
            </a:extLst>
          </p:cNvPr>
          <p:cNvSpPr txBox="1"/>
          <p:nvPr/>
        </p:nvSpPr>
        <p:spPr>
          <a:xfrm>
            <a:off x="4485034" y="5494735"/>
            <a:ext cx="30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7C80"/>
                </a:solidFill>
              </a:rPr>
              <a:t>바닥 장판을 기존의 크기인 </a:t>
            </a:r>
            <a:r>
              <a:rPr lang="en-US" altLang="ko-KR" sz="1400" dirty="0">
                <a:solidFill>
                  <a:srgbClr val="FF7C80"/>
                </a:solidFill>
              </a:rPr>
              <a:t>2x2</a:t>
            </a:r>
            <a:r>
              <a:rPr lang="ko-KR" altLang="en-US" sz="1400" dirty="0">
                <a:solidFill>
                  <a:srgbClr val="FF7C80"/>
                </a:solidFill>
              </a:rPr>
              <a:t>에서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r"/>
            <a:r>
              <a:rPr lang="en-US" altLang="ko-KR" sz="1400" dirty="0">
                <a:solidFill>
                  <a:srgbClr val="FF7C80"/>
                </a:solidFill>
              </a:rPr>
              <a:t>4x4</a:t>
            </a:r>
            <a:r>
              <a:rPr lang="ko-KR" altLang="en-US" sz="1400" dirty="0">
                <a:solidFill>
                  <a:srgbClr val="FF7C80"/>
                </a:solidFill>
              </a:rPr>
              <a:t>로 변경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A5F87A4A-390C-C3AC-BA97-EFCE2EECC918}"/>
              </a:ext>
            </a:extLst>
          </p:cNvPr>
          <p:cNvSpPr/>
          <p:nvPr/>
        </p:nvSpPr>
        <p:spPr>
          <a:xfrm rot="5400000">
            <a:off x="7607253" y="1393264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74B55458-6592-E28D-8C7C-18685518C2AA}"/>
              </a:ext>
            </a:extLst>
          </p:cNvPr>
          <p:cNvCxnSpPr>
            <a:cxnSpLocks/>
            <a:endCxn id="168" idx="3"/>
          </p:cNvCxnSpPr>
          <p:nvPr/>
        </p:nvCxnSpPr>
        <p:spPr>
          <a:xfrm flipV="1">
            <a:off x="5199819" y="1706547"/>
            <a:ext cx="2491217" cy="2577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23">
            <a:extLst>
              <a:ext uri="{FF2B5EF4-FFF2-40B4-BE49-F238E27FC236}">
                <a16:creationId xmlns:a16="http://schemas.microsoft.com/office/drawing/2014/main" id="{6A584346-0C05-9B01-3EDE-4693FB9E625A}"/>
              </a:ext>
            </a:extLst>
          </p:cNvPr>
          <p:cNvSpPr/>
          <p:nvPr/>
        </p:nvSpPr>
        <p:spPr>
          <a:xfrm rot="10800000">
            <a:off x="4624480" y="3065934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23">
            <a:extLst>
              <a:ext uri="{FF2B5EF4-FFF2-40B4-BE49-F238E27FC236}">
                <a16:creationId xmlns:a16="http://schemas.microsoft.com/office/drawing/2014/main" id="{8A701481-8877-5008-BE5D-29C740A2A856}"/>
              </a:ext>
            </a:extLst>
          </p:cNvPr>
          <p:cNvSpPr/>
          <p:nvPr/>
        </p:nvSpPr>
        <p:spPr>
          <a:xfrm rot="10800000">
            <a:off x="4628574" y="352146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sz="600" dirty="0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82E97704-5257-BD31-F7B4-0A6379C9DCC2}"/>
              </a:ext>
            </a:extLst>
          </p:cNvPr>
          <p:cNvCxnSpPr>
            <a:cxnSpLocks/>
            <a:endCxn id="179" idx="0"/>
          </p:cNvCxnSpPr>
          <p:nvPr/>
        </p:nvCxnSpPr>
        <p:spPr>
          <a:xfrm flipV="1">
            <a:off x="3422690" y="3980460"/>
            <a:ext cx="1289667" cy="1398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EE1AA4A-915E-E48F-80A0-6122F03EDB0C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3443709" y="3065934"/>
            <a:ext cx="1264554" cy="2273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E6D999F-A3FE-43F5-500B-6C209015292B}"/>
              </a:ext>
            </a:extLst>
          </p:cNvPr>
          <p:cNvSpPr txBox="1"/>
          <p:nvPr/>
        </p:nvSpPr>
        <p:spPr>
          <a:xfrm>
            <a:off x="2691754" y="5457738"/>
            <a:ext cx="144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버튼</a:t>
            </a:r>
            <a:r>
              <a:rPr lang="en-US" altLang="ko-KR" sz="1050" dirty="0">
                <a:solidFill>
                  <a:srgbClr val="FF0000"/>
                </a:solidFill>
              </a:rPr>
              <a:t>A </a:t>
            </a:r>
            <a:r>
              <a:rPr lang="ko-KR" altLang="en-US" sz="1050" dirty="0">
                <a:solidFill>
                  <a:srgbClr val="FF0000"/>
                </a:solidFill>
              </a:rPr>
              <a:t>에서 물리력이 사라지면 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개의 벽이 자신에게 적힌 알파벳을 향해 </a:t>
            </a: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r>
              <a:rPr lang="ko-KR" altLang="en-US" sz="1050" dirty="0">
                <a:solidFill>
                  <a:srgbClr val="FF0000"/>
                </a:solidFill>
              </a:rPr>
              <a:t>초간 움직입니다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r>
              <a:rPr lang="ko-KR" altLang="en-US" sz="1050" dirty="0">
                <a:solidFill>
                  <a:srgbClr val="FF0000"/>
                </a:solidFill>
              </a:rPr>
              <a:t>움직인 후의 위치는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벽 </a:t>
            </a:r>
            <a:r>
              <a:rPr lang="en-US" altLang="ko-KR" sz="1050" dirty="0">
                <a:solidFill>
                  <a:srgbClr val="FF0000"/>
                </a:solidFill>
              </a:rPr>
              <a:t>: 8m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C</a:t>
            </a:r>
            <a:r>
              <a:rPr lang="ko-KR" altLang="en-US" sz="1050" dirty="0">
                <a:solidFill>
                  <a:srgbClr val="FF0000"/>
                </a:solidFill>
              </a:rPr>
              <a:t>벽 </a:t>
            </a:r>
            <a:r>
              <a:rPr lang="en-US" altLang="ko-KR" sz="1050" dirty="0">
                <a:solidFill>
                  <a:srgbClr val="FF0000"/>
                </a:solidFill>
              </a:rPr>
              <a:t>: 16m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05762E7-1580-8D33-17C7-0DC7D6D34919}"/>
              </a:ext>
            </a:extLst>
          </p:cNvPr>
          <p:cNvSpPr/>
          <p:nvPr/>
        </p:nvSpPr>
        <p:spPr>
          <a:xfrm>
            <a:off x="4668119" y="2724422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B</a:t>
            </a:r>
            <a:endParaRPr lang="ko-KR" altLang="en-US" sz="600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BB88796-D2B4-647B-8166-DF70EC0EB9D6}"/>
              </a:ext>
            </a:extLst>
          </p:cNvPr>
          <p:cNvSpPr/>
          <p:nvPr/>
        </p:nvSpPr>
        <p:spPr>
          <a:xfrm>
            <a:off x="4662637" y="426325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C</a:t>
            </a:r>
            <a:endParaRPr lang="ko-KR" altLang="en-US" sz="600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2B950417-4AE2-4C41-4321-425BDFA8B132}"/>
              </a:ext>
            </a:extLst>
          </p:cNvPr>
          <p:cNvSpPr/>
          <p:nvPr/>
        </p:nvSpPr>
        <p:spPr>
          <a:xfrm>
            <a:off x="4662638" y="3723241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C</a:t>
            </a:r>
            <a:endParaRPr lang="ko-KR" altLang="en-US" sz="600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B4BF458-CBC0-4F64-91B7-9E3A84CDEE5E}"/>
              </a:ext>
            </a:extLst>
          </p:cNvPr>
          <p:cNvSpPr/>
          <p:nvPr/>
        </p:nvSpPr>
        <p:spPr>
          <a:xfrm>
            <a:off x="4668119" y="3282808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B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D4B1E3-2014-5827-2AD3-2DB2F89561A0}"/>
              </a:ext>
            </a:extLst>
          </p:cNvPr>
          <p:cNvGrpSpPr/>
          <p:nvPr/>
        </p:nvGrpSpPr>
        <p:grpSpPr>
          <a:xfrm>
            <a:off x="4569273" y="2133015"/>
            <a:ext cx="532711" cy="991482"/>
            <a:chOff x="4382647" y="2542449"/>
            <a:chExt cx="532711" cy="9914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5B0AD0-124D-CD61-461A-262871227BA5}"/>
                </a:ext>
              </a:extLst>
            </p:cNvPr>
            <p:cNvSpPr txBox="1"/>
            <p:nvPr/>
          </p:nvSpPr>
          <p:spPr>
            <a:xfrm>
              <a:off x="4382647" y="2542449"/>
              <a:ext cx="53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EE1648D-3202-1C6C-2602-E5D64B4701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CFD8475F-B355-989A-4755-3E60915FB7B4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4791976" y="4152433"/>
            <a:ext cx="390850" cy="157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ED8760-9CBC-F4B8-727D-D14C533958B9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4796049" y="2879520"/>
            <a:ext cx="390850" cy="1430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4666937" y="350677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21510-C54B-D03B-8618-92B84BB53662}"/>
              </a:ext>
            </a:extLst>
          </p:cNvPr>
          <p:cNvGrpSpPr/>
          <p:nvPr/>
        </p:nvGrpSpPr>
        <p:grpSpPr>
          <a:xfrm>
            <a:off x="4406458" y="1847109"/>
            <a:ext cx="483525" cy="991482"/>
            <a:chOff x="4382647" y="2542449"/>
            <a:chExt cx="483525" cy="9914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CAC1F7-BD9C-C2F6-20C5-56D2094F74CF}"/>
                </a:ext>
              </a:extLst>
            </p:cNvPr>
            <p:cNvSpPr txBox="1"/>
            <p:nvPr/>
          </p:nvSpPr>
          <p:spPr>
            <a:xfrm>
              <a:off x="4382647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30ECE7-E1A1-20F1-46D8-3F5D25723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4273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7B204-052E-B7B9-F703-FEC354FD28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41195" y="1351102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64C80CD1-DB64-E367-B03A-CE85A2E178C7}"/>
              </a:ext>
            </a:extLst>
          </p:cNvPr>
          <p:cNvGrpSpPr/>
          <p:nvPr/>
        </p:nvGrpSpPr>
        <p:grpSpPr>
          <a:xfrm>
            <a:off x="9421535" y="5292767"/>
            <a:ext cx="1981422" cy="276999"/>
            <a:chOff x="1189394" y="3148210"/>
            <a:chExt cx="1981422" cy="276999"/>
          </a:xfrm>
        </p:grpSpPr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AAE04E85-86D8-FFA5-CE8D-81574E6CB8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804A113B-FD18-3A75-9136-8938BD55AD77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26m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8721" y="98313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B300B0A-471B-80D6-B6F6-BA226E2F71B9}"/>
              </a:ext>
            </a:extLst>
          </p:cNvPr>
          <p:cNvCxnSpPr>
            <a:cxnSpLocks/>
          </p:cNvCxnSpPr>
          <p:nvPr/>
        </p:nvCxnSpPr>
        <p:spPr>
          <a:xfrm flipH="1">
            <a:off x="11094693" y="71472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F4ED6-7704-5A22-BAEE-1C7B3B1C0F17}"/>
              </a:ext>
            </a:extLst>
          </p:cNvPr>
          <p:cNvSpPr txBox="1"/>
          <p:nvPr/>
        </p:nvSpPr>
        <p:spPr>
          <a:xfrm>
            <a:off x="11749290" y="546588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2464E8-DFE5-BDCE-F349-0A5983277AAB}"/>
              </a:ext>
            </a:extLst>
          </p:cNvPr>
          <p:cNvCxnSpPr>
            <a:cxnSpLocks/>
          </p:cNvCxnSpPr>
          <p:nvPr/>
        </p:nvCxnSpPr>
        <p:spPr>
          <a:xfrm flipH="1">
            <a:off x="11072695" y="6241310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E4B26-7C10-EC68-FDD8-8A9617670DDE}"/>
              </a:ext>
            </a:extLst>
          </p:cNvPr>
          <p:cNvSpPr txBox="1"/>
          <p:nvPr/>
        </p:nvSpPr>
        <p:spPr>
          <a:xfrm>
            <a:off x="11727292" y="6073173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44E252-F680-D644-3E40-3A2E6BB8EA2A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B234894E-9ADC-6561-33B7-EE687790AAFB}"/>
              </a:ext>
            </a:extLst>
          </p:cNvPr>
          <p:cNvSpPr/>
          <p:nvPr/>
        </p:nvSpPr>
        <p:spPr>
          <a:xfrm>
            <a:off x="10178792" y="1512685"/>
            <a:ext cx="1432453" cy="3946339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68DA7348-5485-413C-DC62-852BCCA868E0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01E5770A-87AB-2CD3-E01D-C3FD8F642BF7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488E7387-AEFB-1F84-24A2-89286A48EFA9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직사각형 23">
            <a:extLst>
              <a:ext uri="{FF2B5EF4-FFF2-40B4-BE49-F238E27FC236}">
                <a16:creationId xmlns:a16="http://schemas.microsoft.com/office/drawing/2014/main" id="{358CA0B0-79C2-F935-E856-4455F9FF3E1E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직사각형 23">
            <a:extLst>
              <a:ext uri="{FF2B5EF4-FFF2-40B4-BE49-F238E27FC236}">
                <a16:creationId xmlns:a16="http://schemas.microsoft.com/office/drawing/2014/main" id="{70AD00E1-7282-0745-4ECA-37B1F32B145D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직사각형 23">
            <a:extLst>
              <a:ext uri="{FF2B5EF4-FFF2-40B4-BE49-F238E27FC236}">
                <a16:creationId xmlns:a16="http://schemas.microsoft.com/office/drawing/2014/main" id="{883D1415-BCDF-82E7-58FE-2839CB692FB1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23">
            <a:extLst>
              <a:ext uri="{FF2B5EF4-FFF2-40B4-BE49-F238E27FC236}">
                <a16:creationId xmlns:a16="http://schemas.microsoft.com/office/drawing/2014/main" id="{99A3A046-62AA-9E9E-112E-10B0F4F32DC9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B3959D86-F9DF-993C-9E1D-C84AB2941BC4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3">
            <a:extLst>
              <a:ext uri="{FF2B5EF4-FFF2-40B4-BE49-F238E27FC236}">
                <a16:creationId xmlns:a16="http://schemas.microsoft.com/office/drawing/2014/main" id="{85252D98-7E7F-4625-EA91-2CA571EF8C6A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직사각형 23">
            <a:extLst>
              <a:ext uri="{FF2B5EF4-FFF2-40B4-BE49-F238E27FC236}">
                <a16:creationId xmlns:a16="http://schemas.microsoft.com/office/drawing/2014/main" id="{785FC560-B9D6-3C65-D9CB-19AD81D6BCE3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6CE44-4F69-E632-CD55-874411069F67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D1237451-88DC-4CA7-0FB5-3DE7232A1195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92D6B6DC-ECFB-9BC6-A6A7-CDA2DD1AC523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rgbClr val="7F7F7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E4A78-601F-EAA1-F15C-69725D1B059F}"/>
              </a:ext>
            </a:extLst>
          </p:cNvPr>
          <p:cNvSpPr/>
          <p:nvPr/>
        </p:nvSpPr>
        <p:spPr>
          <a:xfrm>
            <a:off x="1665207" y="718457"/>
            <a:ext cx="9922956" cy="5522891"/>
          </a:xfrm>
          <a:prstGeom prst="rect">
            <a:avLst/>
          </a:prstGeom>
          <a:noFill/>
          <a:ln w="762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23">
            <a:extLst>
              <a:ext uri="{FF2B5EF4-FFF2-40B4-BE49-F238E27FC236}">
                <a16:creationId xmlns:a16="http://schemas.microsoft.com/office/drawing/2014/main" id="{75E5CA75-8DAF-B10D-B08D-5962B1E57911}"/>
              </a:ext>
            </a:extLst>
          </p:cNvPr>
          <p:cNvSpPr/>
          <p:nvPr/>
        </p:nvSpPr>
        <p:spPr>
          <a:xfrm>
            <a:off x="9580473" y="1946919"/>
            <a:ext cx="603952" cy="225273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FD99A2-DF09-536B-74F9-E9ACDB67654A}"/>
              </a:ext>
            </a:extLst>
          </p:cNvPr>
          <p:cNvGrpSpPr/>
          <p:nvPr/>
        </p:nvGrpSpPr>
        <p:grpSpPr>
          <a:xfrm>
            <a:off x="9760226" y="2090375"/>
            <a:ext cx="399274" cy="234521"/>
            <a:chOff x="9732233" y="2090375"/>
            <a:chExt cx="399274" cy="234521"/>
          </a:xfrm>
        </p:grpSpPr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A97CD4E7-86CA-E338-026D-B8F1BF8B7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2090375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9EDD8F06-F423-C2B0-249A-332CAE2B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6533" y="2324896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523F0FF0-FA83-CCDE-D846-C569C5CDBF1D}"/>
              </a:ext>
            </a:extLst>
          </p:cNvPr>
          <p:cNvGrpSpPr/>
          <p:nvPr/>
        </p:nvGrpSpPr>
        <p:grpSpPr>
          <a:xfrm>
            <a:off x="9180925" y="4796163"/>
            <a:ext cx="1109784" cy="276999"/>
            <a:chOff x="6680554" y="1901489"/>
            <a:chExt cx="1109784" cy="276999"/>
          </a:xfrm>
        </p:grpSpPr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441EA0B1-6061-6CB6-D519-63CA36E26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0812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7722BB-03F1-0256-2B3D-86BFB915B53E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5B980DA-3243-1F2E-BEF3-309FDCF9A4BD}"/>
              </a:ext>
            </a:extLst>
          </p:cNvPr>
          <p:cNvGrpSpPr/>
          <p:nvPr/>
        </p:nvGrpSpPr>
        <p:grpSpPr>
          <a:xfrm>
            <a:off x="10245542" y="3197205"/>
            <a:ext cx="1907061" cy="276999"/>
            <a:chOff x="1785158" y="3148210"/>
            <a:chExt cx="1907061" cy="276999"/>
          </a:xfrm>
        </p:grpSpPr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1AD5C204-CF5D-C3FF-4DB2-ED2A84323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002AF3E-CFF7-A606-B47A-4B27E1301C56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A5E105EF-5FA7-0FCD-78A6-AE1F777BDC8A}"/>
              </a:ext>
            </a:extLst>
          </p:cNvPr>
          <p:cNvGrpSpPr/>
          <p:nvPr/>
        </p:nvGrpSpPr>
        <p:grpSpPr>
          <a:xfrm>
            <a:off x="10268402" y="3616305"/>
            <a:ext cx="1907061" cy="276999"/>
            <a:chOff x="1785158" y="3148210"/>
            <a:chExt cx="1907061" cy="276999"/>
          </a:xfrm>
        </p:grpSpPr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DB06CAB-5AEC-63D7-9360-99EA18E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8515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3DAEC3E-74E9-F87C-B195-A30D04A0AE80}"/>
                </a:ext>
              </a:extLst>
            </p:cNvPr>
            <p:cNvSpPr txBox="1"/>
            <p:nvPr/>
          </p:nvSpPr>
          <p:spPr>
            <a:xfrm>
              <a:off x="32086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0D2D5398-CC3F-BDB9-6677-8A570D3D37B7}"/>
              </a:ext>
            </a:extLst>
          </p:cNvPr>
          <p:cNvGrpSpPr/>
          <p:nvPr/>
        </p:nvGrpSpPr>
        <p:grpSpPr>
          <a:xfrm>
            <a:off x="9458242" y="1009377"/>
            <a:ext cx="1981422" cy="276999"/>
            <a:chOff x="1189394" y="3148210"/>
            <a:chExt cx="1981422" cy="276999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62E9D57E-2854-FC0C-B90A-E8758B8590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0FCC3B4-9F3E-C23B-8AC2-F39917AA0AC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-4m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34E18B-C30E-6815-6C3E-C1C60321313E}"/>
              </a:ext>
            </a:extLst>
          </p:cNvPr>
          <p:cNvGrpSpPr/>
          <p:nvPr/>
        </p:nvGrpSpPr>
        <p:grpSpPr>
          <a:xfrm>
            <a:off x="1036994" y="3005970"/>
            <a:ext cx="1981422" cy="276999"/>
            <a:chOff x="1036994" y="2995810"/>
            <a:chExt cx="1981422" cy="27699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5133AA-C343-42AE-CB64-045A0D1DC78B}"/>
                </a:ext>
              </a:extLst>
            </p:cNvPr>
            <p:cNvCxnSpPr>
              <a:cxnSpLocks/>
            </p:cNvCxnSpPr>
            <p:nvPr/>
          </p:nvCxnSpPr>
          <p:spPr>
            <a:xfrm>
              <a:off x="1526078" y="31517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5A1D-C02F-8477-0233-5A4E612FBF28}"/>
                </a:ext>
              </a:extLst>
            </p:cNvPr>
            <p:cNvSpPr txBox="1"/>
            <p:nvPr/>
          </p:nvSpPr>
          <p:spPr>
            <a:xfrm>
              <a:off x="1036994" y="29958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B365A6-299D-C3C3-C99F-0190C9CF6FA1}"/>
              </a:ext>
            </a:extLst>
          </p:cNvPr>
          <p:cNvGrpSpPr/>
          <p:nvPr/>
        </p:nvGrpSpPr>
        <p:grpSpPr>
          <a:xfrm>
            <a:off x="1425393" y="2314927"/>
            <a:ext cx="483525" cy="1235012"/>
            <a:chOff x="1425393" y="2314927"/>
            <a:chExt cx="483525" cy="12350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6D8E848-2A12-756B-8FD8-DCF64D47539E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1667156" y="2602123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2C23F4-FB66-8025-188F-BE006DB63BDD}"/>
                </a:ext>
              </a:extLst>
            </p:cNvPr>
            <p:cNvSpPr txBox="1"/>
            <p:nvPr/>
          </p:nvSpPr>
          <p:spPr>
            <a:xfrm>
              <a:off x="1425393" y="2314927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F44E7B-5D8A-81C1-1DDF-D64A51CC45E2}"/>
              </a:ext>
            </a:extLst>
          </p:cNvPr>
          <p:cNvGrpSpPr/>
          <p:nvPr/>
        </p:nvGrpSpPr>
        <p:grpSpPr>
          <a:xfrm>
            <a:off x="1036266" y="3787035"/>
            <a:ext cx="2053016" cy="276999"/>
            <a:chOff x="1030170" y="3787035"/>
            <a:chExt cx="2053016" cy="2769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3040A0-53CD-615A-83CA-2331602D18FC}"/>
                </a:ext>
              </a:extLst>
            </p:cNvPr>
            <p:cNvSpPr txBox="1"/>
            <p:nvPr/>
          </p:nvSpPr>
          <p:spPr>
            <a:xfrm>
              <a:off x="1030170" y="3787035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86F544C-3730-FAA4-B6C8-20A10318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517567" y="3947310"/>
              <a:ext cx="15656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5E48EC-6952-FD3B-C213-91B368BB0859}"/>
              </a:ext>
            </a:extLst>
          </p:cNvPr>
          <p:cNvGrpSpPr/>
          <p:nvPr/>
        </p:nvGrpSpPr>
        <p:grpSpPr>
          <a:xfrm>
            <a:off x="1030537" y="3579935"/>
            <a:ext cx="1981422" cy="276999"/>
            <a:chOff x="1189394" y="3148210"/>
            <a:chExt cx="1981422" cy="276999"/>
          </a:xfrm>
        </p:grpSpPr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4662165C-929E-87A3-941E-E7E419BE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56AC2B6-79AB-401E-63E0-21662DAB5FE0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15C0C7-5979-766D-97B2-55818336B458}"/>
              </a:ext>
            </a:extLst>
          </p:cNvPr>
          <p:cNvGrpSpPr/>
          <p:nvPr/>
        </p:nvGrpSpPr>
        <p:grpSpPr>
          <a:xfrm>
            <a:off x="1036994" y="3190097"/>
            <a:ext cx="1981422" cy="276999"/>
            <a:chOff x="1189394" y="3148210"/>
            <a:chExt cx="1981422" cy="276999"/>
          </a:xfrm>
        </p:grpSpPr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C4BDD0D-2AA2-8E66-AB4A-4C0A095B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A704470-B71C-DA79-4FDC-EEB4C20CDCBB}"/>
                </a:ext>
              </a:extLst>
            </p:cNvPr>
            <p:cNvSpPr txBox="1"/>
            <p:nvPr/>
          </p:nvSpPr>
          <p:spPr>
            <a:xfrm>
              <a:off x="1189394" y="3148210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7" name="직사각형 23">
            <a:extLst>
              <a:ext uri="{FF2B5EF4-FFF2-40B4-BE49-F238E27FC236}">
                <a16:creationId xmlns:a16="http://schemas.microsoft.com/office/drawing/2014/main" id="{ED0D5323-12CE-7C05-DB6D-99F8351E25A8}"/>
              </a:ext>
            </a:extLst>
          </p:cNvPr>
          <p:cNvSpPr/>
          <p:nvPr/>
        </p:nvSpPr>
        <p:spPr>
          <a:xfrm>
            <a:off x="10178792" y="1158397"/>
            <a:ext cx="1432453" cy="4627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26m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3C112-439F-8D8F-AE98-6E1F416160B3}"/>
              </a:ext>
            </a:extLst>
          </p:cNvPr>
          <p:cNvGrpSpPr/>
          <p:nvPr/>
        </p:nvGrpSpPr>
        <p:grpSpPr>
          <a:xfrm>
            <a:off x="4711586" y="1922238"/>
            <a:ext cx="1146432" cy="726104"/>
            <a:chOff x="6071677" y="1901489"/>
            <a:chExt cx="1146432" cy="726104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DF83528-68A2-3F05-44BD-4F87CBFBB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99D7EA-44BF-5914-0CA5-04EE2DF6611F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5740115-9E2D-A8BC-4A11-6C9D2BB4AE6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0DE8DB-40D9-FCDA-35F9-826F37B82524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41DDEC-3943-1D5E-19FF-EA29BE38FC73}"/>
              </a:ext>
            </a:extLst>
          </p:cNvPr>
          <p:cNvGrpSpPr/>
          <p:nvPr/>
        </p:nvGrpSpPr>
        <p:grpSpPr>
          <a:xfrm>
            <a:off x="4719896" y="4419449"/>
            <a:ext cx="1138122" cy="276998"/>
            <a:chOff x="5408024" y="4398699"/>
            <a:chExt cx="1138122" cy="27699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CA2434C-3774-A281-179D-2C3A7567B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456683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7890F9-32FB-EA90-0EB7-F9F5429986FE}"/>
                </a:ext>
              </a:extLst>
            </p:cNvPr>
            <p:cNvSpPr txBox="1"/>
            <p:nvPr/>
          </p:nvSpPr>
          <p:spPr>
            <a:xfrm>
              <a:off x="6062621" y="4398699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D97987-4A04-4C22-03CD-BFB3DA918A55}"/>
              </a:ext>
            </a:extLst>
          </p:cNvPr>
          <p:cNvGrpSpPr/>
          <p:nvPr/>
        </p:nvGrpSpPr>
        <p:grpSpPr>
          <a:xfrm>
            <a:off x="4719896" y="4868121"/>
            <a:ext cx="1138122" cy="276998"/>
            <a:chOff x="5408024" y="4841275"/>
            <a:chExt cx="1138122" cy="27699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9BE402D-A198-BF8D-A190-A46EF263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024" y="500941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4BFC65-49B1-0A87-957E-2476AE72820E}"/>
                </a:ext>
              </a:extLst>
            </p:cNvPr>
            <p:cNvSpPr txBox="1"/>
            <p:nvPr/>
          </p:nvSpPr>
          <p:spPr>
            <a:xfrm>
              <a:off x="6062621" y="4841275"/>
              <a:ext cx="4835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6C5A9E6-D79E-66FD-F13F-7B1C6DFC5FFB}"/>
              </a:ext>
            </a:extLst>
          </p:cNvPr>
          <p:cNvCxnSpPr>
            <a:cxnSpLocks/>
          </p:cNvCxnSpPr>
          <p:nvPr/>
        </p:nvCxnSpPr>
        <p:spPr>
          <a:xfrm flipH="1">
            <a:off x="4720495" y="4204286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33435D-79A8-6AD6-552C-1021E5896E0B}"/>
              </a:ext>
            </a:extLst>
          </p:cNvPr>
          <p:cNvSpPr txBox="1"/>
          <p:nvPr/>
        </p:nvSpPr>
        <p:spPr>
          <a:xfrm>
            <a:off x="5375093" y="40361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DCB2677-17B1-C8F9-250A-46DA131A5DA6}"/>
              </a:ext>
            </a:extLst>
          </p:cNvPr>
          <p:cNvCxnSpPr>
            <a:cxnSpLocks/>
          </p:cNvCxnSpPr>
          <p:nvPr/>
        </p:nvCxnSpPr>
        <p:spPr>
          <a:xfrm flipH="1">
            <a:off x="4719896" y="3755182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30E1D74-C535-A550-062A-6B85A3BB1402}"/>
              </a:ext>
            </a:extLst>
          </p:cNvPr>
          <p:cNvSpPr txBox="1"/>
          <p:nvPr/>
        </p:nvSpPr>
        <p:spPr>
          <a:xfrm>
            <a:off x="5374492" y="35870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7907700-D5A9-1AED-DCD3-489061E9DEA1}"/>
              </a:ext>
            </a:extLst>
          </p:cNvPr>
          <p:cNvCxnSpPr>
            <a:cxnSpLocks/>
          </p:cNvCxnSpPr>
          <p:nvPr/>
        </p:nvCxnSpPr>
        <p:spPr>
          <a:xfrm flipH="1">
            <a:off x="4711586" y="337359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746779-B4F8-4595-B8EF-2600270C10EC}"/>
              </a:ext>
            </a:extLst>
          </p:cNvPr>
          <p:cNvSpPr txBox="1"/>
          <p:nvPr/>
        </p:nvSpPr>
        <p:spPr>
          <a:xfrm>
            <a:off x="5366183" y="320545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347058E-73A7-91C7-48E0-06AB68B1C534}"/>
              </a:ext>
            </a:extLst>
          </p:cNvPr>
          <p:cNvCxnSpPr>
            <a:cxnSpLocks/>
          </p:cNvCxnSpPr>
          <p:nvPr/>
        </p:nvCxnSpPr>
        <p:spPr>
          <a:xfrm flipH="1">
            <a:off x="4711586" y="2922778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9FC30-9385-BA20-D67E-B0641A022D28}"/>
              </a:ext>
            </a:extLst>
          </p:cNvPr>
          <p:cNvSpPr txBox="1"/>
          <p:nvPr/>
        </p:nvSpPr>
        <p:spPr>
          <a:xfrm>
            <a:off x="5366183" y="275464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A0BBA29-D24C-2991-7BA8-05BE237888EB}"/>
              </a:ext>
            </a:extLst>
          </p:cNvPr>
          <p:cNvCxnSpPr>
            <a:cxnSpLocks/>
          </p:cNvCxnSpPr>
          <p:nvPr/>
        </p:nvCxnSpPr>
        <p:spPr>
          <a:xfrm>
            <a:off x="5159766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FD2DED3-CEDE-C3D6-A35D-397ACFC01791}"/>
              </a:ext>
            </a:extLst>
          </p:cNvPr>
          <p:cNvCxnSpPr>
            <a:cxnSpLocks/>
          </p:cNvCxnSpPr>
          <p:nvPr/>
        </p:nvCxnSpPr>
        <p:spPr>
          <a:xfrm>
            <a:off x="4259249" y="1557744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23">
            <a:extLst>
              <a:ext uri="{FF2B5EF4-FFF2-40B4-BE49-F238E27FC236}">
                <a16:creationId xmlns:a16="http://schemas.microsoft.com/office/drawing/2014/main" id="{D6E1C2F7-6354-4EC3-E0A1-0D21BFED6C1F}"/>
              </a:ext>
            </a:extLst>
          </p:cNvPr>
          <p:cNvSpPr/>
          <p:nvPr/>
        </p:nvSpPr>
        <p:spPr>
          <a:xfrm>
            <a:off x="4259249" y="2090375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B4AFC3-7580-4D6C-3F37-4E0D4BF47C04}"/>
              </a:ext>
            </a:extLst>
          </p:cNvPr>
          <p:cNvSpPr txBox="1"/>
          <p:nvPr/>
        </p:nvSpPr>
        <p:spPr>
          <a:xfrm>
            <a:off x="4013333" y="123568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23">
            <a:extLst>
              <a:ext uri="{FF2B5EF4-FFF2-40B4-BE49-F238E27FC236}">
                <a16:creationId xmlns:a16="http://schemas.microsoft.com/office/drawing/2014/main" id="{DCAF41AB-24BE-2936-D83F-6B721DD55A63}"/>
              </a:ext>
            </a:extLst>
          </p:cNvPr>
          <p:cNvSpPr/>
          <p:nvPr/>
        </p:nvSpPr>
        <p:spPr>
          <a:xfrm>
            <a:off x="4255095" y="4587586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3">
            <a:extLst>
              <a:ext uri="{FF2B5EF4-FFF2-40B4-BE49-F238E27FC236}">
                <a16:creationId xmlns:a16="http://schemas.microsoft.com/office/drawing/2014/main" id="{7022DA1C-DF5B-5E93-DBDC-1C4E26F15AEB}"/>
              </a:ext>
            </a:extLst>
          </p:cNvPr>
          <p:cNvSpPr/>
          <p:nvPr/>
        </p:nvSpPr>
        <p:spPr>
          <a:xfrm>
            <a:off x="4255094" y="3755182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1FDCCD85-916D-B1EC-1EA8-87A3497FA0DA}"/>
              </a:ext>
            </a:extLst>
          </p:cNvPr>
          <p:cNvSpPr/>
          <p:nvPr/>
        </p:nvSpPr>
        <p:spPr>
          <a:xfrm>
            <a:off x="4255093" y="292277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7825C-7547-DFE6-4CA6-13A6110F29DA}"/>
              </a:ext>
            </a:extLst>
          </p:cNvPr>
          <p:cNvSpPr txBox="1"/>
          <p:nvPr/>
        </p:nvSpPr>
        <p:spPr>
          <a:xfrm>
            <a:off x="4918003" y="122759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32322F9-CE11-AA0B-8DA4-70BFB11EF1EF}"/>
              </a:ext>
            </a:extLst>
          </p:cNvPr>
          <p:cNvGrpSpPr/>
          <p:nvPr/>
        </p:nvGrpSpPr>
        <p:grpSpPr>
          <a:xfrm>
            <a:off x="6649962" y="3155222"/>
            <a:ext cx="1146432" cy="726104"/>
            <a:chOff x="6071677" y="1901489"/>
            <a:chExt cx="1146432" cy="726104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DA313F5-85E2-0999-9E9E-4728EB817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E1B9AA2-A1E7-9E1E-1C4B-342AD0EC4CE3}"/>
                </a:ext>
              </a:extLst>
            </p:cNvPr>
            <p:cNvSpPr txBox="1"/>
            <p:nvPr/>
          </p:nvSpPr>
          <p:spPr>
            <a:xfrm>
              <a:off x="6734583" y="2350594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FAB4D4C-3B22-1D4D-5348-F18FFAB74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69626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3A3269-B640-B780-2153-BF9438A944D9}"/>
                </a:ext>
              </a:extLst>
            </p:cNvPr>
            <p:cNvSpPr txBox="1"/>
            <p:nvPr/>
          </p:nvSpPr>
          <p:spPr>
            <a:xfrm>
              <a:off x="672627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D7571EF-D2E5-7F24-8B58-AE67A3ACC4D4}"/>
              </a:ext>
            </a:extLst>
          </p:cNvPr>
          <p:cNvGrpSpPr/>
          <p:nvPr/>
        </p:nvGrpSpPr>
        <p:grpSpPr>
          <a:xfrm>
            <a:off x="6658272" y="3992614"/>
            <a:ext cx="1146431" cy="720007"/>
            <a:chOff x="6071677" y="1907585"/>
            <a:chExt cx="1146431" cy="72000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6D5D6CB-5609-DDC2-3EFD-6FFBECF1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2C118E-3E52-3CE7-A336-088AF8300D9E}"/>
                </a:ext>
              </a:extLst>
            </p:cNvPr>
            <p:cNvSpPr txBox="1"/>
            <p:nvPr/>
          </p:nvSpPr>
          <p:spPr>
            <a:xfrm>
              <a:off x="6734582" y="2350593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34C9535-C636-C0F4-1EBF-EDC7015FB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41B7D04-9501-D39B-2729-86F2711DF064}"/>
                </a:ext>
              </a:extLst>
            </p:cNvPr>
            <p:cNvSpPr txBox="1"/>
            <p:nvPr/>
          </p:nvSpPr>
          <p:spPr>
            <a:xfrm>
              <a:off x="6726275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2F9DB5-F4FD-AD9D-3BD1-68FDCFD40D36}"/>
              </a:ext>
            </a:extLst>
          </p:cNvPr>
          <p:cNvGrpSpPr/>
          <p:nvPr/>
        </p:nvGrpSpPr>
        <p:grpSpPr>
          <a:xfrm>
            <a:off x="6641652" y="2330021"/>
            <a:ext cx="1146432" cy="720006"/>
            <a:chOff x="6071677" y="1907585"/>
            <a:chExt cx="1146432" cy="7200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9CCD121-EBB0-AE6E-C886-98CD41C6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987" y="2518730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DA02CDE-93E5-64A8-A1BE-44D123607C69}"/>
                </a:ext>
              </a:extLst>
            </p:cNvPr>
            <p:cNvSpPr txBox="1"/>
            <p:nvPr/>
          </p:nvSpPr>
          <p:spPr>
            <a:xfrm>
              <a:off x="6734583" y="2350593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CAF935E-1A9A-88C6-DDED-7CA78432E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1677" y="2075722"/>
              <a:ext cx="6899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762ED9-D76E-E7B8-A1D4-5E9B3C7C4964}"/>
                </a:ext>
              </a:extLst>
            </p:cNvPr>
            <p:cNvSpPr txBox="1"/>
            <p:nvPr/>
          </p:nvSpPr>
          <p:spPr>
            <a:xfrm>
              <a:off x="6726274" y="1907585"/>
              <a:ext cx="48352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819B85-7D95-CF51-9C18-C7E12ADD5979}"/>
              </a:ext>
            </a:extLst>
          </p:cNvPr>
          <p:cNvGrpSpPr/>
          <p:nvPr/>
        </p:nvGrpSpPr>
        <p:grpSpPr>
          <a:xfrm>
            <a:off x="6003964" y="1586650"/>
            <a:ext cx="1388195" cy="1277965"/>
            <a:chOff x="5525824" y="1359246"/>
            <a:chExt cx="1388195" cy="1277965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597A930-64A0-F488-83BC-EE1BF0CCD17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25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D0DECBA-69EE-27AE-07F8-6E6EFC1C63DC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FAE358-529B-0135-EF6E-7A28ACA32658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EAB391-2D3D-2B53-36C7-9C22CAEB3722}"/>
                </a:ext>
              </a:extLst>
            </p:cNvPr>
            <p:cNvSpPr txBox="1"/>
            <p:nvPr/>
          </p:nvSpPr>
          <p:spPr>
            <a:xfrm>
              <a:off x="643049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6" name="직사각형 23">
            <a:extLst>
              <a:ext uri="{FF2B5EF4-FFF2-40B4-BE49-F238E27FC236}">
                <a16:creationId xmlns:a16="http://schemas.microsoft.com/office/drawing/2014/main" id="{6C3C993D-7F9B-AFA3-EE15-C26C0424CF57}"/>
              </a:ext>
            </a:extLst>
          </p:cNvPr>
          <p:cNvSpPr/>
          <p:nvPr/>
        </p:nvSpPr>
        <p:spPr>
          <a:xfrm>
            <a:off x="6249882" y="2492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19C97CEF-5993-76BD-B158-EA62C331D764}"/>
              </a:ext>
            </a:extLst>
          </p:cNvPr>
          <p:cNvSpPr/>
          <p:nvPr/>
        </p:nvSpPr>
        <p:spPr>
          <a:xfrm>
            <a:off x="6245727" y="4157791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">
            <a:extLst>
              <a:ext uri="{FF2B5EF4-FFF2-40B4-BE49-F238E27FC236}">
                <a16:creationId xmlns:a16="http://schemas.microsoft.com/office/drawing/2014/main" id="{CEFF3E41-C579-ED37-B8A7-B9F51B54930F}"/>
              </a:ext>
            </a:extLst>
          </p:cNvPr>
          <p:cNvSpPr/>
          <p:nvPr/>
        </p:nvSpPr>
        <p:spPr>
          <a:xfrm>
            <a:off x="6245726" y="332538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112B4B2-81BC-6D34-5076-BE2FE9441E66}"/>
              </a:ext>
            </a:extLst>
          </p:cNvPr>
          <p:cNvCxnSpPr>
            <a:cxnSpLocks/>
          </p:cNvCxnSpPr>
          <p:nvPr/>
        </p:nvCxnSpPr>
        <p:spPr>
          <a:xfrm>
            <a:off x="9140934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91C7590-3000-3985-837F-292C4C2513E4}"/>
              </a:ext>
            </a:extLst>
          </p:cNvPr>
          <p:cNvCxnSpPr>
            <a:cxnSpLocks/>
          </p:cNvCxnSpPr>
          <p:nvPr/>
        </p:nvCxnSpPr>
        <p:spPr>
          <a:xfrm>
            <a:off x="8240417" y="148854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23">
            <a:extLst>
              <a:ext uri="{FF2B5EF4-FFF2-40B4-BE49-F238E27FC236}">
                <a16:creationId xmlns:a16="http://schemas.microsoft.com/office/drawing/2014/main" id="{B3264536-CA98-D83B-603F-1140AFA6290D}"/>
              </a:ext>
            </a:extLst>
          </p:cNvPr>
          <p:cNvSpPr/>
          <p:nvPr/>
        </p:nvSpPr>
        <p:spPr>
          <a:xfrm>
            <a:off x="8240417" y="2021177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482233-6586-06C9-F373-0DBF93F5865E}"/>
              </a:ext>
            </a:extLst>
          </p:cNvPr>
          <p:cNvSpPr txBox="1"/>
          <p:nvPr/>
        </p:nvSpPr>
        <p:spPr>
          <a:xfrm>
            <a:off x="7994501" y="1166490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0" name="직사각형 23">
            <a:extLst>
              <a:ext uri="{FF2B5EF4-FFF2-40B4-BE49-F238E27FC236}">
                <a16:creationId xmlns:a16="http://schemas.microsoft.com/office/drawing/2014/main" id="{D06FA204-23E6-3626-B562-0FC9A6916900}"/>
              </a:ext>
            </a:extLst>
          </p:cNvPr>
          <p:cNvSpPr/>
          <p:nvPr/>
        </p:nvSpPr>
        <p:spPr>
          <a:xfrm>
            <a:off x="8236263" y="4518388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A56F4840-5B44-FF06-5917-D49141508C2F}"/>
              </a:ext>
            </a:extLst>
          </p:cNvPr>
          <p:cNvSpPr/>
          <p:nvPr/>
        </p:nvSpPr>
        <p:spPr>
          <a:xfrm>
            <a:off x="8236262" y="3685984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3">
            <a:extLst>
              <a:ext uri="{FF2B5EF4-FFF2-40B4-BE49-F238E27FC236}">
                <a16:creationId xmlns:a16="http://schemas.microsoft.com/office/drawing/2014/main" id="{CAECEA09-9BCB-AA76-C8AD-7998C448BE94}"/>
              </a:ext>
            </a:extLst>
          </p:cNvPr>
          <p:cNvSpPr/>
          <p:nvPr/>
        </p:nvSpPr>
        <p:spPr>
          <a:xfrm>
            <a:off x="8236261" y="2853580"/>
            <a:ext cx="904673" cy="449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99683D-7B44-4616-D292-659026C22D78}"/>
              </a:ext>
            </a:extLst>
          </p:cNvPr>
          <p:cNvSpPr txBox="1"/>
          <p:nvPr/>
        </p:nvSpPr>
        <p:spPr>
          <a:xfrm>
            <a:off x="8899171" y="1158397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82C34C-001D-0FFE-8EC1-38615BBF3308}"/>
              </a:ext>
            </a:extLst>
          </p:cNvPr>
          <p:cNvGrpSpPr/>
          <p:nvPr/>
        </p:nvGrpSpPr>
        <p:grpSpPr>
          <a:xfrm>
            <a:off x="9921687" y="671467"/>
            <a:ext cx="1929215" cy="1277965"/>
            <a:chOff x="5525824" y="1359246"/>
            <a:chExt cx="1929215" cy="1277965"/>
          </a:xfrm>
        </p:grpSpPr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5D7619B7-621E-038E-1C33-22BD928151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3277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2E0ED4A-FA38-7A70-91F2-FC19B60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5771740" y="1689395"/>
              <a:ext cx="0" cy="9478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570ACF9-591A-7B2A-0D6D-39DF453F4C7C}"/>
                </a:ext>
              </a:extLst>
            </p:cNvPr>
            <p:cNvSpPr txBox="1"/>
            <p:nvPr/>
          </p:nvSpPr>
          <p:spPr>
            <a:xfrm>
              <a:off x="5525824" y="136733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10E31A9-56EF-D173-7EC4-9E70BB93AA53}"/>
                </a:ext>
              </a:extLst>
            </p:cNvPr>
            <p:cNvSpPr txBox="1"/>
            <p:nvPr/>
          </p:nvSpPr>
          <p:spPr>
            <a:xfrm>
              <a:off x="6971514" y="1359246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1B2D0F54-8B2C-09B0-C707-817B160DA888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8417FE3-1163-C062-E8A6-54B81D16C6D8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2D96EA-A36A-E7FD-B0D4-E9B514AA1FFB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A5C5F1F1-7DC2-66A1-611E-9A1C498C9F21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202" name="타원 366">
                <a:extLst>
                  <a:ext uri="{FF2B5EF4-FFF2-40B4-BE49-F238E27FC236}">
                    <a16:creationId xmlns:a16="http://schemas.microsoft.com/office/drawing/2014/main" id="{A586B0D3-4744-98D7-5F9E-769DE500F38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5CFEB92-05A6-E8F8-7CB3-EB725E4416BD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5A314EA-877E-ADE2-54BE-3F6D41A97A20}"/>
              </a:ext>
            </a:extLst>
          </p:cNvPr>
          <p:cNvGrpSpPr/>
          <p:nvPr/>
        </p:nvGrpSpPr>
        <p:grpSpPr>
          <a:xfrm>
            <a:off x="63226" y="5536120"/>
            <a:ext cx="1927087" cy="563462"/>
            <a:chOff x="86616" y="6279591"/>
            <a:chExt cx="1927087" cy="563462"/>
          </a:xfrm>
        </p:grpSpPr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82BC6605-9A49-8664-44BE-64C1D7DCAD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57EAE13-D774-726C-4CFE-50114E10DFB0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208" name="타원 366">
                <a:extLst>
                  <a:ext uri="{FF2B5EF4-FFF2-40B4-BE49-F238E27FC236}">
                    <a16:creationId xmlns:a16="http://schemas.microsoft.com/office/drawing/2014/main" id="{261B3C4B-DF54-840D-329D-78095304AFF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7632A71-73BF-3224-415F-11995603F83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53CD83-A7B3-7302-D4F5-67B80264A1AA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1EBADA-E6ED-0763-23EE-9B2E07BCA6CA}"/>
              </a:ext>
            </a:extLst>
          </p:cNvPr>
          <p:cNvCxnSpPr>
            <a:cxnSpLocks/>
          </p:cNvCxnSpPr>
          <p:nvPr/>
        </p:nvCxnSpPr>
        <p:spPr>
          <a:xfrm>
            <a:off x="3099607" y="2591926"/>
            <a:ext cx="0" cy="9478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23">
            <a:extLst>
              <a:ext uri="{FF2B5EF4-FFF2-40B4-BE49-F238E27FC236}">
                <a16:creationId xmlns:a16="http://schemas.microsoft.com/office/drawing/2014/main" id="{34317371-429A-577E-72C9-706E73BF3456}"/>
              </a:ext>
            </a:extLst>
          </p:cNvPr>
          <p:cNvSpPr/>
          <p:nvPr/>
        </p:nvSpPr>
        <p:spPr>
          <a:xfrm>
            <a:off x="1667156" y="3152570"/>
            <a:ext cx="1432453" cy="794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549440-8E27-EB8E-50D0-B3A8F2CDEC1F}"/>
              </a:ext>
            </a:extLst>
          </p:cNvPr>
          <p:cNvSpPr txBox="1"/>
          <p:nvPr/>
        </p:nvSpPr>
        <p:spPr>
          <a:xfrm>
            <a:off x="2857845" y="229788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FC21490-A598-2A3B-FC39-D4827F59C3B1}"/>
              </a:ext>
            </a:extLst>
          </p:cNvPr>
          <p:cNvGrpSpPr/>
          <p:nvPr/>
        </p:nvGrpSpPr>
        <p:grpSpPr>
          <a:xfrm rot="5400000">
            <a:off x="1300813" y="3380853"/>
            <a:ext cx="437078" cy="344301"/>
            <a:chOff x="8171305" y="1257040"/>
            <a:chExt cx="788704" cy="90321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21BF8880-9E1C-9BE8-0C70-BD7385E7EF9D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17179223-83CC-13C4-01E0-4053A34D55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F95882B-99FA-6470-6354-C719D03D46E2}"/>
              </a:ext>
            </a:extLst>
          </p:cNvPr>
          <p:cNvGrpSpPr/>
          <p:nvPr/>
        </p:nvGrpSpPr>
        <p:grpSpPr>
          <a:xfrm rot="5400000">
            <a:off x="11223020" y="3380853"/>
            <a:ext cx="437078" cy="344301"/>
            <a:chOff x="8171305" y="1257040"/>
            <a:chExt cx="788704" cy="90321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63DEADA0-EE25-9570-69F3-4709EE93A0E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9FB1BE26-BF83-EB68-ECB9-882C22C0343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직사각형 23">
            <a:extLst>
              <a:ext uri="{FF2B5EF4-FFF2-40B4-BE49-F238E27FC236}">
                <a16:creationId xmlns:a16="http://schemas.microsoft.com/office/drawing/2014/main" id="{589DE0DA-0B0F-0709-93ED-E16F261BE00F}"/>
              </a:ext>
            </a:extLst>
          </p:cNvPr>
          <p:cNvSpPr/>
          <p:nvPr/>
        </p:nvSpPr>
        <p:spPr>
          <a:xfrm>
            <a:off x="10147620" y="2007975"/>
            <a:ext cx="79273" cy="29618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07C1BB-9316-5DDA-6B80-CD492120558B}"/>
              </a:ext>
            </a:extLst>
          </p:cNvPr>
          <p:cNvGrpSpPr/>
          <p:nvPr/>
        </p:nvGrpSpPr>
        <p:grpSpPr>
          <a:xfrm>
            <a:off x="9732233" y="2892239"/>
            <a:ext cx="394194" cy="277401"/>
            <a:chOff x="9732233" y="2892239"/>
            <a:chExt cx="394194" cy="277401"/>
          </a:xfrm>
        </p:grpSpPr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4770B9A4-BD55-1694-5834-8C14EF0D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1453" y="2892239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F1A8A1D5-F1BA-A951-4C25-5526A5BD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169640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57278E-3DD3-4F08-CF62-7FB334801E0C}"/>
              </a:ext>
            </a:extLst>
          </p:cNvPr>
          <p:cNvGrpSpPr/>
          <p:nvPr/>
        </p:nvGrpSpPr>
        <p:grpSpPr>
          <a:xfrm>
            <a:off x="9732233" y="3735883"/>
            <a:ext cx="384974" cy="328151"/>
            <a:chOff x="9732233" y="3735883"/>
            <a:chExt cx="384974" cy="328151"/>
          </a:xfrm>
        </p:grpSpPr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5AF4D6F9-F513-F886-2112-09633FE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3735883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BBCAF482-B528-4901-48C0-B27B9B433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2233" y="4064034"/>
              <a:ext cx="384974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2DB9379-70CC-E524-9BA3-203D35151F91}"/>
              </a:ext>
            </a:extLst>
          </p:cNvPr>
          <p:cNvGrpSpPr/>
          <p:nvPr/>
        </p:nvGrpSpPr>
        <p:grpSpPr>
          <a:xfrm>
            <a:off x="9120145" y="1850797"/>
            <a:ext cx="1067112" cy="276999"/>
            <a:chOff x="6680554" y="1901489"/>
            <a:chExt cx="1067112" cy="276999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7C58CE2-5087-8833-32C3-1BF527EF6C2A}"/>
                </a:ext>
              </a:extLst>
            </p:cNvPr>
            <p:cNvCxnSpPr>
              <a:cxnSpLocks/>
              <a:endCxn id="317" idx="0"/>
            </p:cNvCxnSpPr>
            <p:nvPr/>
          </p:nvCxnSpPr>
          <p:spPr>
            <a:xfrm>
              <a:off x="7078140" y="2058667"/>
              <a:ext cx="6695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31A1675-48E5-DDB2-6E00-ED69F1970A22}"/>
                </a:ext>
              </a:extLst>
            </p:cNvPr>
            <p:cNvSpPr txBox="1"/>
            <p:nvPr/>
          </p:nvSpPr>
          <p:spPr>
            <a:xfrm>
              <a:off x="6680554" y="1901489"/>
              <a:ext cx="483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FEF89931-8CCE-9293-F417-5D3512EFADEA}"/>
              </a:ext>
            </a:extLst>
          </p:cNvPr>
          <p:cNvCxnSpPr>
            <a:cxnSpLocks/>
            <a:stCxn id="355" idx="1"/>
          </p:cNvCxnSpPr>
          <p:nvPr/>
        </p:nvCxnSpPr>
        <p:spPr>
          <a:xfrm flipH="1">
            <a:off x="7150397" y="3073287"/>
            <a:ext cx="2430076" cy="2728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729AF8C8-F834-3ECE-7EA4-92961159B643}"/>
              </a:ext>
            </a:extLst>
          </p:cNvPr>
          <p:cNvSpPr txBox="1"/>
          <p:nvPr/>
        </p:nvSpPr>
        <p:spPr>
          <a:xfrm>
            <a:off x="6096000" y="5842667"/>
            <a:ext cx="196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한 번씩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1m/s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속도로 반대편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 움직인다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B300B0A-471B-80D6-B6F6-BA226E2F71B9}"/>
              </a:ext>
            </a:extLst>
          </p:cNvPr>
          <p:cNvCxnSpPr>
            <a:cxnSpLocks/>
          </p:cNvCxnSpPr>
          <p:nvPr/>
        </p:nvCxnSpPr>
        <p:spPr>
          <a:xfrm flipH="1">
            <a:off x="11094693" y="714725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F4ED6-7704-5A22-BAEE-1C7B3B1C0F17}"/>
              </a:ext>
            </a:extLst>
          </p:cNvPr>
          <p:cNvSpPr txBox="1"/>
          <p:nvPr/>
        </p:nvSpPr>
        <p:spPr>
          <a:xfrm>
            <a:off x="11749290" y="546588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42464E8-DFE5-BDCE-F349-0A5983277AAB}"/>
              </a:ext>
            </a:extLst>
          </p:cNvPr>
          <p:cNvCxnSpPr>
            <a:cxnSpLocks/>
          </p:cNvCxnSpPr>
          <p:nvPr/>
        </p:nvCxnSpPr>
        <p:spPr>
          <a:xfrm flipH="1">
            <a:off x="11072695" y="6241310"/>
            <a:ext cx="6899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0E4B26-7C10-EC68-FDD8-8A9617670DDE}"/>
              </a:ext>
            </a:extLst>
          </p:cNvPr>
          <p:cNvSpPr txBox="1"/>
          <p:nvPr/>
        </p:nvSpPr>
        <p:spPr>
          <a:xfrm>
            <a:off x="11727292" y="6073173"/>
            <a:ext cx="483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9BA7AC-FE44-73C9-18FF-B5E00FB30FA5}"/>
              </a:ext>
            </a:extLst>
          </p:cNvPr>
          <p:cNvGrpSpPr/>
          <p:nvPr/>
        </p:nvGrpSpPr>
        <p:grpSpPr>
          <a:xfrm>
            <a:off x="9448712" y="5612196"/>
            <a:ext cx="2027142" cy="276999"/>
            <a:chOff x="1143674" y="3148210"/>
            <a:chExt cx="2027142" cy="276999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55D5308-9A55-E8F8-2BDF-E0FA5CA09233}"/>
                </a:ext>
              </a:extLst>
            </p:cNvPr>
            <p:cNvCxnSpPr>
              <a:cxnSpLocks/>
            </p:cNvCxnSpPr>
            <p:nvPr/>
          </p:nvCxnSpPr>
          <p:spPr>
            <a:xfrm>
              <a:off x="1678478" y="3304158"/>
              <a:ext cx="1492338" cy="8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889D0A-7AC0-0647-18D1-22B6A2FEEBF0}"/>
                </a:ext>
              </a:extLst>
            </p:cNvPr>
            <p:cNvSpPr txBox="1"/>
            <p:nvPr/>
          </p:nvSpPr>
          <p:spPr>
            <a:xfrm>
              <a:off x="1143674" y="3148210"/>
              <a:ext cx="569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18m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3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AE5C6-6DF8-AF0C-D377-BE0D498C2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D9B7-3D5C-D964-FDBC-7705DBB65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20m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4m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12m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DCC4D3-C7B6-0380-321F-F7B56FEF59C0}"/>
              </a:ext>
            </a:extLst>
          </p:cNvPr>
          <p:cNvGrpSpPr/>
          <p:nvPr/>
        </p:nvGrpSpPr>
        <p:grpSpPr>
          <a:xfrm>
            <a:off x="86616" y="6279591"/>
            <a:ext cx="1927087" cy="563462"/>
            <a:chOff x="86616" y="6279591"/>
            <a:chExt cx="1927087" cy="563462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C64EACD-E09B-07B6-1F0C-E5CB94839A22}"/>
                </a:ext>
              </a:extLst>
            </p:cNvPr>
            <p:cNvCxnSpPr>
              <a:cxnSpLocks/>
            </p:cNvCxnSpPr>
            <p:nvPr/>
          </p:nvCxnSpPr>
          <p:spPr>
            <a:xfrm>
              <a:off x="438524" y="6420220"/>
              <a:ext cx="0" cy="42283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05A1D5A-1BAF-1A07-4C4A-D8FE5BA4F693}"/>
                </a:ext>
              </a:extLst>
            </p:cNvPr>
            <p:cNvGrpSpPr/>
            <p:nvPr/>
          </p:nvGrpSpPr>
          <p:grpSpPr>
            <a:xfrm>
              <a:off x="86616" y="6279591"/>
              <a:ext cx="335093" cy="253916"/>
              <a:chOff x="6312143" y="4301132"/>
              <a:chExt cx="335093" cy="253916"/>
            </a:xfrm>
          </p:grpSpPr>
          <p:sp>
            <p:nvSpPr>
              <p:cNvPr id="95" name="타원 366">
                <a:extLst>
                  <a:ext uri="{FF2B5EF4-FFF2-40B4-BE49-F238E27FC236}">
                    <a16:creationId xmlns:a16="http://schemas.microsoft.com/office/drawing/2014/main" id="{6EC2B4A6-8341-AED1-95EC-597EE00B203B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D66EFE-8D86-5825-C060-5824D3148D7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25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4BC98C4-63B4-8C2C-4080-41A9BA8F1056}"/>
                </a:ext>
              </a:extLst>
            </p:cNvPr>
            <p:cNvSpPr txBox="1"/>
            <p:nvPr/>
          </p:nvSpPr>
          <p:spPr>
            <a:xfrm>
              <a:off x="566397" y="6481081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B346B69-06FF-CB19-F38D-4A36C896AD1A}"/>
              </a:ext>
            </a:extLst>
          </p:cNvPr>
          <p:cNvSpPr txBox="1"/>
          <p:nvPr/>
        </p:nvSpPr>
        <p:spPr>
          <a:xfrm>
            <a:off x="7830240" y="3220890"/>
            <a:ext cx="296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유리와 레이저 범위 늘리기 </a:t>
            </a:r>
            <a:endParaRPr lang="en-US" altLang="ko-KR" sz="1400" dirty="0">
              <a:solidFill>
                <a:srgbClr val="FF7C80"/>
              </a:solidFill>
            </a:endParaRPr>
          </a:p>
          <a:p>
            <a:r>
              <a:rPr lang="en-US" altLang="ko-KR" sz="1400" dirty="0">
                <a:solidFill>
                  <a:srgbClr val="FF7C80"/>
                </a:solidFill>
              </a:rPr>
              <a:t>(6~7m </a:t>
            </a:r>
            <a:r>
              <a:rPr lang="ko-KR" altLang="en-US" sz="1400" dirty="0">
                <a:solidFill>
                  <a:srgbClr val="FF7C80"/>
                </a:solidFill>
              </a:rPr>
              <a:t>정도로</a:t>
            </a:r>
            <a:r>
              <a:rPr lang="en-US" altLang="ko-KR" sz="1400" dirty="0">
                <a:solidFill>
                  <a:srgbClr val="FF7C80"/>
                </a:solidFill>
              </a:rPr>
              <a:t>)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5C28682-012D-2241-A771-9767AAAFA9A7}"/>
              </a:ext>
            </a:extLst>
          </p:cNvPr>
          <p:cNvCxnSpPr>
            <a:cxnSpLocks/>
          </p:cNvCxnSpPr>
          <p:nvPr/>
        </p:nvCxnSpPr>
        <p:spPr>
          <a:xfrm flipH="1" flipV="1">
            <a:off x="7737005" y="2902596"/>
            <a:ext cx="241762" cy="30484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B6B4E82-186D-C0F4-0F81-CC7004FA171D}"/>
              </a:ext>
            </a:extLst>
          </p:cNvPr>
          <p:cNvCxnSpPr>
            <a:cxnSpLocks/>
          </p:cNvCxnSpPr>
          <p:nvPr/>
        </p:nvCxnSpPr>
        <p:spPr>
          <a:xfrm flipV="1">
            <a:off x="6497050" y="2898369"/>
            <a:ext cx="0" cy="42395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66FAA98-EEB6-D357-A118-E62D7C2975E0}"/>
              </a:ext>
            </a:extLst>
          </p:cNvPr>
          <p:cNvSpPr txBox="1"/>
          <p:nvPr/>
        </p:nvSpPr>
        <p:spPr>
          <a:xfrm>
            <a:off x="3837273" y="3352141"/>
            <a:ext cx="296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solidFill>
                  <a:srgbClr val="FF7C80"/>
                </a:solidFill>
              </a:rPr>
              <a:t>여기 </a:t>
            </a:r>
            <a:r>
              <a:rPr lang="ko-KR" altLang="en-US" sz="1400" dirty="0">
                <a:solidFill>
                  <a:srgbClr val="FF7C80"/>
                </a:solidFill>
              </a:rPr>
              <a:t>부분 </a:t>
            </a:r>
            <a:r>
              <a:rPr lang="en-US" altLang="ko-KR" sz="1400" dirty="0">
                <a:solidFill>
                  <a:srgbClr val="FF7C80"/>
                </a:solidFill>
              </a:rPr>
              <a:t>A  type</a:t>
            </a:r>
            <a:r>
              <a:rPr lang="ko-KR" altLang="en-US" sz="1400" dirty="0">
                <a:solidFill>
                  <a:srgbClr val="FF7C80"/>
                </a:solidFill>
              </a:rPr>
              <a:t>으로 변경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82FDFCD-0F84-AE95-F056-3E65B2940FCE}"/>
              </a:ext>
            </a:extLst>
          </p:cNvPr>
          <p:cNvSpPr txBox="1"/>
          <p:nvPr/>
        </p:nvSpPr>
        <p:spPr>
          <a:xfrm>
            <a:off x="1504080" y="0"/>
            <a:ext cx="34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붉은색 글씨로 수정사항 적어 두었음</a:t>
            </a:r>
            <a:endParaRPr lang="en-US" altLang="ko-KR" sz="14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2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AA5251-0945-4D34-B791-DC91DEC38ED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651</Words>
  <Application>Microsoft Office PowerPoint</Application>
  <PresentationFormat>와이드스크린</PresentationFormat>
  <Paragraphs>357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132</cp:revision>
  <dcterms:created xsi:type="dcterms:W3CDTF">2022-04-14T06:34:29Z</dcterms:created>
  <dcterms:modified xsi:type="dcterms:W3CDTF">2022-06-08T10:06:45Z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