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003300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2D119-4F77-4FFA-A496-4BBD8432019D}" v="32" dt="2022-04-19T03:24:17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4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1062D119-4F77-4FFA-A496-4BBD8432019D}"/>
    <pc:docChg chg="undo custSel addSld delSld modSld">
      <pc:chgData name="남 상현" userId="03ad4a8e8f7310f3" providerId="LiveId" clId="{1062D119-4F77-4FFA-A496-4BBD8432019D}" dt="2022-04-19T03:24:34.956" v="208" actId="47"/>
      <pc:docMkLst>
        <pc:docMk/>
      </pc:docMkLst>
      <pc:sldChg chg="addSp delSp modSp new mod">
        <pc:chgData name="남 상현" userId="03ad4a8e8f7310f3" providerId="LiveId" clId="{1062D119-4F77-4FFA-A496-4BBD8432019D}" dt="2022-04-19T03:23:03.383" v="192" actId="1076"/>
        <pc:sldMkLst>
          <pc:docMk/>
          <pc:sldMk cId="2766488288" sldId="256"/>
        </pc:sldMkLst>
        <pc:spChg chg="del">
          <ac:chgData name="남 상현" userId="03ad4a8e8f7310f3" providerId="LiveId" clId="{1062D119-4F77-4FFA-A496-4BBD8432019D}" dt="2022-04-19T02:32:13.954" v="3" actId="478"/>
          <ac:spMkLst>
            <pc:docMk/>
            <pc:sldMk cId="2766488288" sldId="256"/>
            <ac:spMk id="2" creationId="{77CF3243-6283-4A91-926F-EA900BA1DA0E}"/>
          </ac:spMkLst>
        </pc:spChg>
        <pc:spChg chg="del">
          <ac:chgData name="남 상현" userId="03ad4a8e8f7310f3" providerId="LiveId" clId="{1062D119-4F77-4FFA-A496-4BBD8432019D}" dt="2022-04-19T02:32:13.954" v="3" actId="478"/>
          <ac:spMkLst>
            <pc:docMk/>
            <pc:sldMk cId="2766488288" sldId="256"/>
            <ac:spMk id="3" creationId="{14DC0EA0-FDE0-432C-9569-11565933C271}"/>
          </ac:spMkLst>
        </pc:spChg>
        <pc:spChg chg="add del mod">
          <ac:chgData name="남 상현" userId="03ad4a8e8f7310f3" providerId="LiveId" clId="{1062D119-4F77-4FFA-A496-4BBD8432019D}" dt="2022-04-19T02:32:04.332" v="2"/>
          <ac:spMkLst>
            <pc:docMk/>
            <pc:sldMk cId="2766488288" sldId="256"/>
            <ac:spMk id="4" creationId="{52E1605D-BEAF-48F2-AFF7-090BE7B2B40B}"/>
          </ac:spMkLst>
        </pc:spChg>
        <pc:spChg chg="add mod">
          <ac:chgData name="남 상현" userId="03ad4a8e8f7310f3" providerId="LiveId" clId="{1062D119-4F77-4FFA-A496-4BBD8432019D}" dt="2022-04-19T02:40:27.468" v="12" actId="20577"/>
          <ac:spMkLst>
            <pc:docMk/>
            <pc:sldMk cId="2766488288" sldId="256"/>
            <ac:spMk id="5" creationId="{A9EC398E-70C0-40FE-8BA3-8C3B82D60352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" creationId="{2F787319-C5F3-4FF1-85D1-F9F51E9E075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" creationId="{D2EA38AD-0CDE-456A-941D-176177E0F51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0" creationId="{477785E9-5854-46D5-B1A2-1F19B49BEE96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1" creationId="{B0AB1E23-DAB6-4C66-A69E-EC8D96A56F6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2" creationId="{24E23762-AA5E-4C31-9DEA-5B6C4EB07AD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3" creationId="{8B8ED687-624A-4DBB-AD41-AC722E6CF24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4" creationId="{E6C642B4-CDDB-4522-B439-2675B97E71E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5" creationId="{4B55864D-D558-45F2-93D5-3A13B8877C5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6" creationId="{11AFB887-F585-4923-8E5D-472F4BC7F65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7" creationId="{334E7AF7-3740-4D22-8277-E87EAF952336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8" creationId="{BE5DE499-3136-4C41-B10F-E010613C121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9" creationId="{BBD37FC7-54A2-42AA-8667-CEB555C0F32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0" creationId="{35B58AFF-FACC-4803-926A-26ABAD2C4C4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1" creationId="{88F42137-FC84-44B2-A501-E529CD0C86C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2" creationId="{CC5997C2-29A5-4EFF-A99C-0A3E7901FDA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3" creationId="{7F1E234A-D219-433C-B266-C3C44FC69D7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4" creationId="{147D3C7E-4A5D-4352-9B37-84C442D81BF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5" creationId="{5643EDAA-E70C-4634-94F5-315247FC0B2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6" creationId="{8FE4A0C6-3F9B-49AF-A568-8017AE0C5FA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7" creationId="{57E80982-BC52-4ED7-82FB-8878AFD04CE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8" creationId="{E6483B30-EA70-4665-B928-EBCE5A44CEA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9" creationId="{95E0E83B-F55F-4452-9BFD-FEE8A5EA142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0" creationId="{3E875DB6-F3BE-480E-A556-1B6637470EE7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1" creationId="{25CEFFF3-F9C4-4DDD-8D06-CA427039C10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2" creationId="{ED9B3887-A2FA-4883-BF26-2FE67716AD3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3" creationId="{E579B59B-1766-4343-AD89-4623EA5CE34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4" creationId="{C57095F8-5DA1-48AD-AD5E-AC00EFD1FA2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5" creationId="{A39A8172-39C5-47AA-B1BC-D29F8A69A10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6" creationId="{02C39563-EE7B-42E9-8FE3-C204CFE3F7A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7" creationId="{5D33AE8A-BB62-4588-B8B6-C8F15032160C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8" creationId="{0645BCBF-122E-44B2-9F30-39BA37A2256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9" creationId="{3F0593A6-C00C-4B12-A142-2424F253BBF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0" creationId="{CD9AE323-DE29-4632-97E4-870BDA861D4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1" creationId="{E30721E3-3C65-4771-80C6-515745375FB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2" creationId="{888682ED-4DE6-452A-9151-B272A42C057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3" creationId="{A1845B0A-C5BE-4C60-93B7-08BA63637A6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4" creationId="{28A99F06-2164-40B2-AF4B-5DDD4633AC7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5" creationId="{8892321D-5549-4665-A5F8-F97B55E4EDF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6" creationId="{6143CB7B-6A36-43FA-9F9D-25C41A51746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7" creationId="{CDB7B6E5-21B5-4DF4-A69D-B173AA3D83F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8" creationId="{A13F33CE-C727-49EB-925C-DB5DFE7F735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9" creationId="{802899CC-1DEA-4F4E-86F7-E591D5C67FF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0" creationId="{6AAF2D22-FE47-4B91-B8F1-3D2F6465271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1" creationId="{A2D547C3-8B1C-4071-8BA8-49A6B8A1C37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2" creationId="{61F1D81E-6824-4799-B61E-0CB92357AF3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3" creationId="{E951DAE3-0DDC-4E66-B7FD-B311AB306F6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4" creationId="{F8750788-4405-4ECB-A1C2-E3C1D58712A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5" creationId="{5BCE7CF1-D468-4006-AF1C-1F276E35878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6" creationId="{B09567F5-E24C-465D-B672-E0A5945C86F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7" creationId="{223A8F4F-008C-4C9D-AF31-7A406395049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8" creationId="{AABB662A-7893-45C0-9E48-7C77324836D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9" creationId="{642D9052-9BDD-4B85-B176-DCADF5D44447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0" creationId="{8391C432-4BFE-4366-AEA8-294BA02632E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1" creationId="{F508FD5B-5FA0-47EA-B2D5-016E375EDF3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2" creationId="{2184DB44-6DD5-41BF-9215-3C9AC829058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3" creationId="{DDBAF0A6-E32D-485E-9A12-AB894643D46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4" creationId="{842B988A-204D-43CC-94CF-F8C3AB9DEB0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5" creationId="{DF99A203-66E6-49F9-BCD5-B903DBA80C1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6" creationId="{B93B20D3-BFBA-4C23-946D-F6770746E2E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7" creationId="{A2283DDC-AC71-475D-B5E7-49A4F96F573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8" creationId="{305469EC-CB46-47A1-A728-89DC0C7F681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9" creationId="{E7827DE7-8AB0-4F82-B060-293D1B478BF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0" creationId="{5CA6AE3F-3790-4570-B2C2-12DAD5CF0682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1" creationId="{3C98432F-7A55-4778-9665-78D02B13836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6" creationId="{0BCD2F21-21E6-4224-82EC-CCDA6CF00FB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9" creationId="{CDC45E8E-08AE-4E5F-8036-1575BFA57A1C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0" creationId="{9C169830-1893-4BFF-AB2F-9915A1F9A3A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1" creationId="{A9195ECF-B89C-4FE6-AC8D-9CE22FEB9AD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2" creationId="{ADBE4B61-F516-4BE5-A5FE-95C4D89A674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3" creationId="{A364CD03-434C-4D39-9467-2F3154ECF22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4" creationId="{26E9DC6B-D5B1-4026-8A62-1B6885252B3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5" creationId="{1F74895D-2195-4E59-8C20-344C0461A0C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6" creationId="{CFB1A8D2-813F-4003-96DD-0CD7056AF1E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7" creationId="{204CFB84-1FDC-4679-8202-8B308E3831D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8" creationId="{B67C6BD0-A4A1-4F04-B45D-6D1F7249298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9" creationId="{56077D4E-8EEE-4D91-80D4-2EBCE799C60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0" creationId="{2D079635-84CF-4411-BFD3-8A4C0F20BFE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1" creationId="{88D66469-FC6E-47D1-BDD0-A7936312579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2" creationId="{DFC8B318-C92F-4980-9152-7B4FDA31ADA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3" creationId="{8BBA0297-5202-458D-989F-F7F69BA15CF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4" creationId="{1910A0CC-20EA-4106-943E-42DD1BBE2B8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5" creationId="{5A7BBFB8-357C-411C-BB64-AA40884E1EF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6" creationId="{ABACA070-6AB9-4506-B9FD-A84608E95C59}"/>
          </ac:spMkLst>
        </pc:spChg>
        <pc:spChg chg="add mod">
          <ac:chgData name="남 상현" userId="03ad4a8e8f7310f3" providerId="LiveId" clId="{1062D119-4F77-4FFA-A496-4BBD8432019D}" dt="2022-04-19T02:57:50.443" v="91" actId="14100"/>
          <ac:spMkLst>
            <pc:docMk/>
            <pc:sldMk cId="2766488288" sldId="256"/>
            <ac:spMk id="97" creationId="{F634D6DB-1E5A-4675-A182-BBE2EC44A1ED}"/>
          </ac:spMkLst>
        </pc:spChg>
        <pc:spChg chg="add 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8" creationId="{BFD2029E-199A-4558-9751-42D30E514A4B}"/>
          </ac:spMkLst>
        </pc:spChg>
        <pc:spChg chg="add mod">
          <ac:chgData name="남 상현" userId="03ad4a8e8f7310f3" providerId="LiveId" clId="{1062D119-4F77-4FFA-A496-4BBD8432019D}" dt="2022-04-19T02:57:55.226" v="96" actId="20577"/>
          <ac:spMkLst>
            <pc:docMk/>
            <pc:sldMk cId="2766488288" sldId="256"/>
            <ac:spMk id="99" creationId="{645E38DA-40A1-4165-A25D-C7FFC4DFBE65}"/>
          </ac:spMkLst>
        </pc:spChg>
        <pc:spChg chg="add 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00" creationId="{CE06921C-54ED-4E9C-A891-19611DA09F30}"/>
          </ac:spMkLst>
        </pc:spChg>
        <pc:spChg chg="add mod">
          <ac:chgData name="남 상현" userId="03ad4a8e8f7310f3" providerId="LiveId" clId="{1062D119-4F77-4FFA-A496-4BBD8432019D}" dt="2022-04-19T02:57:12.124" v="76" actId="164"/>
          <ac:spMkLst>
            <pc:docMk/>
            <pc:sldMk cId="2766488288" sldId="256"/>
            <ac:spMk id="101" creationId="{F6BBE963-0D4A-42E9-8CD4-FF80D9E4F974}"/>
          </ac:spMkLst>
        </pc:spChg>
        <pc:spChg chg="mod">
          <ac:chgData name="남 상현" userId="03ad4a8e8f7310f3" providerId="LiveId" clId="{1062D119-4F77-4FFA-A496-4BBD8432019D}" dt="2022-04-19T02:57:03.310" v="73"/>
          <ac:spMkLst>
            <pc:docMk/>
            <pc:sldMk cId="2766488288" sldId="256"/>
            <ac:spMk id="103" creationId="{3CCAB30E-6A71-410C-9931-1DC71797A5C9}"/>
          </ac:spMkLst>
        </pc:spChg>
        <pc:spChg chg="mod">
          <ac:chgData name="남 상현" userId="03ad4a8e8f7310f3" providerId="LiveId" clId="{1062D119-4F77-4FFA-A496-4BBD8432019D}" dt="2022-04-19T02:57:03.310" v="73"/>
          <ac:spMkLst>
            <pc:docMk/>
            <pc:sldMk cId="2766488288" sldId="256"/>
            <ac:spMk id="104" creationId="{6E3B8D73-3993-40C8-A679-7D0E22044BC0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07" creationId="{84ACBEA6-7FBE-4CED-839F-DBE65A87E899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09" creationId="{604AB844-7962-4243-9342-9F6B3A6A673E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10" creationId="{883F0BA2-F8CD-47E3-8A2D-0DFE8DCCFF6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5" creationId="{1EB3B8AC-B1C1-4B34-9DBE-3FF2B74F2D0F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8" creationId="{0F923655-1E9B-4A57-9133-7DB86EA8BBF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9" creationId="{22871E6C-AB6D-4B27-B7D7-AF2FCE9228A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0" creationId="{4DF7D230-F0BA-45FB-BAB2-2D1DB984E7D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1" creationId="{26047D53-DA41-45AD-9A43-9E8485B4EA5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2" creationId="{DB5C2346-CE56-4C5B-A206-5AE96D75FDF5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3" creationId="{6EC953D3-9E00-4F41-B930-E0D4A7A4CD0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4" creationId="{522C62AE-CF0B-4810-AA06-AD8D4164ECF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5" creationId="{1348A5B0-28AB-47D1-816A-48FDDFBCA9AF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6" creationId="{A312C712-D09D-46B6-BA26-0F6324B0DDB0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7" creationId="{5D694D82-979C-429B-858C-F991E1906D5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8" creationId="{D23C8C0F-6A9C-40CF-9044-CBD2C83CAA6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9" creationId="{A6B6D60B-0CA9-4448-BE36-00574A373E44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0" creationId="{6C6C0E40-A61C-4F50-813F-AB8C586DE4EA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1" creationId="{5C2EA971-A2FA-40AC-AA63-A0F8C932A55E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2" creationId="{5345321C-5291-42E8-BAF1-4CF1FEC2B70B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3" creationId="{09D400DD-D417-4861-87C0-9846169731CD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4" creationId="{138FB3B0-6AAF-4E04-9EFA-D04E34BF60E0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5" creationId="{977B0F94-A2AC-4CEA-9C5B-FFACA9191301}"/>
          </ac:spMkLst>
        </pc:spChg>
        <pc:spChg chg="add mod">
          <ac:chgData name="남 상현" userId="03ad4a8e8f7310f3" providerId="LiveId" clId="{1062D119-4F77-4FFA-A496-4BBD8432019D}" dt="2022-04-19T03:22:50.650" v="187" actId="14100"/>
          <ac:spMkLst>
            <pc:docMk/>
            <pc:sldMk cId="2766488288" sldId="256"/>
            <ac:spMk id="145" creationId="{7668337B-972B-4519-B2C0-5005C18478F6}"/>
          </ac:spMkLst>
        </pc:spChg>
        <pc:spChg chg="add mod">
          <ac:chgData name="남 상현" userId="03ad4a8e8f7310f3" providerId="LiveId" clId="{1062D119-4F77-4FFA-A496-4BBD8432019D}" dt="2022-04-19T03:23:03.383" v="192" actId="1076"/>
          <ac:spMkLst>
            <pc:docMk/>
            <pc:sldMk cId="2766488288" sldId="256"/>
            <ac:spMk id="151" creationId="{69109F07-D152-4748-8A2D-8B3EF4D5313D}"/>
          </ac:spMkLst>
        </pc:spChg>
        <pc:grpChg chg="add 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6" creationId="{DC1C9184-C9B8-4FEE-8D7D-02A4BB007E17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" creationId="{3A33C9F2-A45D-4B09-BC10-9CA40858D53D}"/>
          </ac:grpSpMkLst>
        </pc:grpChg>
        <pc:grpChg chg="add del mod">
          <ac:chgData name="남 상현" userId="03ad4a8e8f7310f3" providerId="LiveId" clId="{1062D119-4F77-4FFA-A496-4BBD8432019D}" dt="2022-04-19T03:00:19.604" v="152" actId="478"/>
          <ac:grpSpMkLst>
            <pc:docMk/>
            <pc:sldMk cId="2766488288" sldId="256"/>
            <ac:grpSpMk id="72" creationId="{FD8AA4A1-028E-483E-9C08-171D424ABBA6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4" creationId="{34EAC147-7008-4821-973F-49F5D9C1DCF2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5" creationId="{9BAFC5E5-C025-4384-9FD5-83BE03C03966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7" creationId="{996CA739-290B-4179-9A30-5285316C1248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8" creationId="{245E152A-26FF-46BC-A1FD-18D8F26FC3B7}"/>
          </ac:grpSpMkLst>
        </pc:grpChg>
        <pc:grpChg chg="add mod">
          <ac:chgData name="남 상현" userId="03ad4a8e8f7310f3" providerId="LiveId" clId="{1062D119-4F77-4FFA-A496-4BBD8432019D}" dt="2022-04-19T02:57:12.124" v="76" actId="164"/>
          <ac:grpSpMkLst>
            <pc:docMk/>
            <pc:sldMk cId="2766488288" sldId="256"/>
            <ac:grpSpMk id="102" creationId="{C2A20701-B305-492B-8400-DC2C00A4D718}"/>
          </ac:grpSpMkLst>
        </pc:grpChg>
        <pc:grpChg chg="add mod">
          <ac:chgData name="남 상현" userId="03ad4a8e8f7310f3" providerId="LiveId" clId="{1062D119-4F77-4FFA-A496-4BBD8432019D}" dt="2022-04-19T03:21:19.732" v="172" actId="1076"/>
          <ac:grpSpMkLst>
            <pc:docMk/>
            <pc:sldMk cId="2766488288" sldId="256"/>
            <ac:grpSpMk id="105" creationId="{22D9CC65-F5FA-4123-9AE7-967FC42C9FE4}"/>
          </ac:grpSpMkLst>
        </pc:grpChg>
        <pc:grpChg chg="add mod">
          <ac:chgData name="남 상현" userId="03ad4a8e8f7310f3" providerId="LiveId" clId="{1062D119-4F77-4FFA-A496-4BBD8432019D}" dt="2022-04-19T03:21:17.309" v="171" actId="1076"/>
          <ac:grpSpMkLst>
            <pc:docMk/>
            <pc:sldMk cId="2766488288" sldId="256"/>
            <ac:grpSpMk id="106" creationId="{3947CA23-7530-4002-888C-35D1E9FAE5C0}"/>
          </ac:grpSpMkLst>
        </pc:grpChg>
        <pc:grpChg chg="mod">
          <ac:chgData name="남 상현" userId="03ad4a8e8f7310f3" providerId="LiveId" clId="{1062D119-4F77-4FFA-A496-4BBD8432019D}" dt="2022-04-19T02:57:22.400" v="78"/>
          <ac:grpSpMkLst>
            <pc:docMk/>
            <pc:sldMk cId="2766488288" sldId="256"/>
            <ac:grpSpMk id="108" creationId="{7D273D3B-4A29-4B2F-BD19-F7F68931ADB2}"/>
          </ac:grpSpMkLst>
        </pc:grpChg>
        <pc:grpChg chg="add 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1" creationId="{EBB386C1-BDAA-411B-B16A-D1AE4BEC39B8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3" creationId="{2CFB60FC-5296-4D76-B3A6-68354412BAEC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4" creationId="{E2A42E5F-7EA8-4C1C-98C9-0485BC55BE49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6" creationId="{EA1C8F19-0D25-42B7-BE3C-1C1DF4474082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7" creationId="{3012BA79-42A4-4D1B-9A25-3DA53BC334E5}"/>
          </ac:grpSpMkLst>
        </pc:grpChg>
        <pc:cxnChg chg="mod">
          <ac:chgData name="남 상현" userId="03ad4a8e8f7310f3" providerId="LiveId" clId="{1062D119-4F77-4FFA-A496-4BBD8432019D}" dt="2022-04-19T02:32:15.048" v="4"/>
          <ac:cxnSpMkLst>
            <pc:docMk/>
            <pc:sldMk cId="2766488288" sldId="256"/>
            <ac:cxnSpMk id="73" creationId="{4A1F296E-D258-4E21-BEB9-5CE8465FD8E0}"/>
          </ac:cxnSpMkLst>
        </pc:cxnChg>
        <pc:cxnChg chg="mod">
          <ac:chgData name="남 상현" userId="03ad4a8e8f7310f3" providerId="LiveId" clId="{1062D119-4F77-4FFA-A496-4BBD8432019D}" dt="2022-04-19T03:00:19.935" v="153"/>
          <ac:cxnSpMkLst>
            <pc:docMk/>
            <pc:sldMk cId="2766488288" sldId="256"/>
            <ac:cxnSpMk id="112" creationId="{55904077-CA5A-4D77-9DCE-0D119A23A9EB}"/>
          </ac:cxnSpMkLst>
        </pc:cxnChg>
        <pc:cxnChg chg="add mod">
          <ac:chgData name="남 상현" userId="03ad4a8e8f7310f3" providerId="LiveId" clId="{1062D119-4F77-4FFA-A496-4BBD8432019D}" dt="2022-04-19T03:21:57.707" v="179" actId="1582"/>
          <ac:cxnSpMkLst>
            <pc:docMk/>
            <pc:sldMk cId="2766488288" sldId="256"/>
            <ac:cxnSpMk id="137" creationId="{EE54B3E9-7D54-4283-A968-93E492DA197B}"/>
          </ac:cxnSpMkLst>
        </pc:cxnChg>
        <pc:cxnChg chg="add mod">
          <ac:chgData name="남 상현" userId="03ad4a8e8f7310f3" providerId="LiveId" clId="{1062D119-4F77-4FFA-A496-4BBD8432019D}" dt="2022-04-19T03:22:04.423" v="181" actId="14100"/>
          <ac:cxnSpMkLst>
            <pc:docMk/>
            <pc:sldMk cId="2766488288" sldId="256"/>
            <ac:cxnSpMk id="139" creationId="{60F3BB9D-9BEA-48EE-9980-C11A3A916F1B}"/>
          </ac:cxnSpMkLst>
        </pc:cxnChg>
        <pc:cxnChg chg="add mod">
          <ac:chgData name="남 상현" userId="03ad4a8e8f7310f3" providerId="LiveId" clId="{1062D119-4F77-4FFA-A496-4BBD8432019D}" dt="2022-04-19T03:22:58.370" v="190" actId="14100"/>
          <ac:cxnSpMkLst>
            <pc:docMk/>
            <pc:sldMk cId="2766488288" sldId="256"/>
            <ac:cxnSpMk id="146" creationId="{6181DB10-FAE1-48D2-9C54-917613F15AB5}"/>
          </ac:cxnSpMkLst>
        </pc:cxnChg>
        <pc:cxnChg chg="add mod">
          <ac:chgData name="남 상현" userId="03ad4a8e8f7310f3" providerId="LiveId" clId="{1062D119-4F77-4FFA-A496-4BBD8432019D}" dt="2022-04-19T03:23:03.383" v="192" actId="1076"/>
          <ac:cxnSpMkLst>
            <pc:docMk/>
            <pc:sldMk cId="2766488288" sldId="256"/>
            <ac:cxnSpMk id="152" creationId="{A60971D9-48C9-44AA-AF30-79983BD71E32}"/>
          </ac:cxnSpMkLst>
        </pc:cxnChg>
      </pc:sldChg>
      <pc:sldChg chg="addSp delSp modSp new mod">
        <pc:chgData name="남 상현" userId="03ad4a8e8f7310f3" providerId="LiveId" clId="{1062D119-4F77-4FFA-A496-4BBD8432019D}" dt="2022-04-19T02:58:26.122" v="109" actId="14100"/>
        <pc:sldMkLst>
          <pc:docMk/>
          <pc:sldMk cId="2254932172" sldId="257"/>
        </pc:sldMkLst>
        <pc:spChg chg="del">
          <ac:chgData name="남 상현" userId="03ad4a8e8f7310f3" providerId="LiveId" clId="{1062D119-4F77-4FFA-A496-4BBD8432019D}" dt="2022-04-19T02:40:16.142" v="6" actId="478"/>
          <ac:spMkLst>
            <pc:docMk/>
            <pc:sldMk cId="2254932172" sldId="257"/>
            <ac:spMk id="2" creationId="{2C7C9A29-E35A-48EA-B8FB-40A250C964D0}"/>
          </ac:spMkLst>
        </pc:spChg>
        <pc:spChg chg="del">
          <ac:chgData name="남 상현" userId="03ad4a8e8f7310f3" providerId="LiveId" clId="{1062D119-4F77-4FFA-A496-4BBD8432019D}" dt="2022-04-19T02:40:17.033" v="7" actId="478"/>
          <ac:spMkLst>
            <pc:docMk/>
            <pc:sldMk cId="2254932172" sldId="257"/>
            <ac:spMk id="3" creationId="{65152D95-9C52-45F5-BF3A-6AE97AE3FFA4}"/>
          </ac:spMkLst>
        </pc:spChg>
        <pc:spChg chg="add mod">
          <ac:chgData name="남 상현" userId="03ad4a8e8f7310f3" providerId="LiveId" clId="{1062D119-4F77-4FFA-A496-4BBD8432019D}" dt="2022-04-19T02:40:33.997" v="14" actId="20577"/>
          <ac:spMkLst>
            <pc:docMk/>
            <pc:sldMk cId="2254932172" sldId="257"/>
            <ac:spMk id="4" creationId="{4BC8105E-C854-4378-8C10-39AA4F2EC53A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9" creationId="{74F823AC-F53D-4213-B1DA-C478DFFDF399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2" creationId="{5AD449E5-164A-4510-A34F-927E0C1ED20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3" creationId="{15040F17-A9DE-4DE9-AF37-1C3C349D25B1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4" creationId="{1B083C0B-D776-4B69-A3AE-1FBD65C87A4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5" creationId="{A5A397AC-8946-47D9-B295-75031AF9CCD6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6" creationId="{DB1105AE-4C78-4006-AF63-FD0F7935C932}"/>
          </ac:spMkLst>
        </pc:spChg>
        <pc:spChg chg="mod">
          <ac:chgData name="남 상현" userId="03ad4a8e8f7310f3" providerId="LiveId" clId="{1062D119-4F77-4FFA-A496-4BBD8432019D}" dt="2022-04-19T02:56:08.415" v="70" actId="20577"/>
          <ac:spMkLst>
            <pc:docMk/>
            <pc:sldMk cId="2254932172" sldId="257"/>
            <ac:spMk id="17" creationId="{CEE7828B-D01F-4811-A56A-D8EBA5A40891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8" creationId="{63F3DBD5-52B4-41D3-8031-2AAE42B7C05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9" creationId="{9AF4D066-6B85-442D-AF78-AB831AD2381B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0" creationId="{75F8ECE7-EACE-47AE-AF26-08CABA07481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1" creationId="{81C48281-9EFA-4174-93F8-FCE39B6055C2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2" creationId="{4472D6B1-5C5F-47E1-BF57-4B2C91E75CB7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3" creationId="{FDE2D632-7ED1-4301-A4F9-7729F8E0304E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4" creationId="{5D8C86EC-59F8-48AA-8290-432A850756A8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5" creationId="{33C1EB25-F715-441F-A53F-8513C2AD79C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6" creationId="{069F60AD-ADB0-45E2-876E-559621119208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7" creationId="{BA17FE03-30BD-430F-9013-08B5F93423C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8" creationId="{0FF2BF24-5DE0-48C9-A1C2-4F5831ABA35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9" creationId="{3CAC9F12-1911-4388-B47B-D7A7B267733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2" creationId="{DA9F832C-6FD3-4EEB-9F4E-BE7B452F322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3" creationId="{3E70FC3B-470B-457A-BDDC-22508C511D97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4" creationId="{F21D5A93-AFCB-42F4-A16A-A8A7C04EE06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5" creationId="{4907ECB3-D650-44C5-8699-5249D89D5E2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6" creationId="{F7AAF566-923A-431A-B62C-BD4BD19695A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7" creationId="{3EDB3A07-F565-40AF-9146-3B211ADE058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8" creationId="{3A3AFA3F-F9B9-4896-842B-C7AE7D3AF7B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9" creationId="{672B6000-4B60-4897-8F50-A6BBCC530E1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0" creationId="{32CAC6AE-12FB-4C36-9B61-0796F2D3CB1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1" creationId="{3DEA1AC3-D9EC-4824-B223-84ED6313139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2" creationId="{C0379602-B66A-4644-BDBC-DE6D3B2E73A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3" creationId="{F7A1E903-4290-4C37-B080-B9C39461D7B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4" creationId="{EE83ADA2-032F-4490-89A6-DD75EF29A5A8}"/>
          </ac:spMkLst>
        </pc:spChg>
        <pc:spChg chg="mod">
          <ac:chgData name="남 상현" userId="03ad4a8e8f7310f3" providerId="LiveId" clId="{1062D119-4F77-4FFA-A496-4BBD8432019D}" dt="2022-04-19T02:56:25.077" v="72" actId="207"/>
          <ac:spMkLst>
            <pc:docMk/>
            <pc:sldMk cId="2254932172" sldId="257"/>
            <ac:spMk id="45" creationId="{8B7C1B2D-3065-490C-A39F-73FFC9D4E0D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6" creationId="{6F55DA4C-B43E-4506-A2CC-5F566A4802AD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7" creationId="{5FEEAEFE-865D-4654-8317-539AFCFD054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8" creationId="{C7081923-3260-4458-B77E-F402E2BB001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9" creationId="{8B8F3E64-9C11-4192-8A54-3B4AB903AF6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0" creationId="{106B6BAA-AB05-47F6-932E-84D57E71192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1" creationId="{21477396-9373-4C96-AD53-88F0A30B185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2" creationId="{3DA88D1F-86F6-4DD3-80E1-E18B6D96C311}"/>
          </ac:spMkLst>
        </pc:spChg>
        <pc:spChg chg="mod">
          <ac:chgData name="남 상현" userId="03ad4a8e8f7310f3" providerId="LiveId" clId="{1062D119-4F77-4FFA-A496-4BBD8432019D}" dt="2022-04-19T02:56:02.976" v="68" actId="207"/>
          <ac:spMkLst>
            <pc:docMk/>
            <pc:sldMk cId="2254932172" sldId="257"/>
            <ac:spMk id="53" creationId="{5E9FE293-D3F7-4C6F-80F3-9FD6FEAF146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4" creationId="{46FAD438-3EFA-4894-B8DC-03440669F88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5" creationId="{BB461BBC-1610-4EF6-B03F-838F2053EE9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6" creationId="{4DFF1518-3EF5-4B4F-B952-AB960DD69CC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7" creationId="{E0301793-465A-42F8-B5F3-0820DC63DB2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8" creationId="{76C7634A-6628-439C-836F-81A29AF98A7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9" creationId="{142B5832-4AD1-4826-BF7A-41EB75161C7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0" creationId="{0F3C669C-65C5-452B-8EF1-A6B6E844AD5E}"/>
          </ac:spMkLst>
        </pc:spChg>
        <pc:spChg chg="mod">
          <ac:chgData name="남 상현" userId="03ad4a8e8f7310f3" providerId="LiveId" clId="{1062D119-4F77-4FFA-A496-4BBD8432019D}" dt="2022-04-19T02:56:22.008" v="71" actId="207"/>
          <ac:spMkLst>
            <pc:docMk/>
            <pc:sldMk cId="2254932172" sldId="257"/>
            <ac:spMk id="61" creationId="{8A368C95-DA06-4347-8D1E-DC0EAF69817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2" creationId="{59DA0CC8-B2D3-439E-A01C-0B010CA262F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3" creationId="{E37DA29E-A6AC-4F51-9E46-A84ED6C1F05F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4" creationId="{0587C48A-D3A3-4CE0-89ED-4561E74E9FA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5" creationId="{ABD7F0FB-5240-4922-B3BB-C9FD8BE2DAD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6" creationId="{025545E9-6860-43DD-8F8F-FC003CCA650F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7" creationId="{E4DAF334-DA20-436A-95AF-9A6C5E1FDDC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8" creationId="{7A1E2623-34E2-4677-843A-3F2C4DB84F1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9" creationId="{574D7235-2082-4083-9EB1-65126A63367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0" creationId="{0C278B9D-F35B-4C52-834A-2D911F3261F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1" creationId="{BF82D319-8138-420D-9E5F-B98660BD99D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2" creationId="{6CDA0E1D-9D83-408C-83B6-8A4B4D821C0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3" creationId="{58694627-3A4B-4D12-9248-FE89D01782A6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4" creationId="{DD07E1F4-F862-433F-86D5-EFE7BC41524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5" creationId="{68E61C08-84BE-43BD-87FE-A0A1E6E4998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6" creationId="{5967CA80-0DDB-4E04-9AD5-B4C123AB311C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7" creationId="{76E8599B-F2F7-49AA-9DD8-8D1E4D03EBC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8" creationId="{13F9C392-21C8-4AF5-B042-CD0C8FE1473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9" creationId="{2FC9F9E0-20E3-4660-AB1A-A5EA7D1250C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0" creationId="{96EA6C1B-128D-4139-96DF-1D1D04D2C21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1" creationId="{301ED714-56A4-4DDC-8318-67E3C682220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2" creationId="{FA982468-0F2B-4FB7-9BE9-2B71FC429D5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3" creationId="{734A21DC-97A0-4741-A97C-04C9D3C5D89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4" creationId="{12BCA7C3-DAA1-49EB-847F-4ED32AC8F36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5" creationId="{8D8D136F-4559-44E0-A663-3D83DAB2346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6" creationId="{7D205A05-D0AE-4E3B-89E3-2F9478DB33B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7" creationId="{2FCD1642-D01F-460B-B2C5-DDA4FC6F7C2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8" creationId="{9A38606A-5935-4DD3-925B-4514F0C6488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9" creationId="{5AE22285-8EA4-4A8D-96BF-98640251D37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0" creationId="{52DC0DB1-5E16-4A1B-8947-5C8E86F2C82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1" creationId="{5D43AAAF-4C9F-468A-BB7F-589268F5828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2" creationId="{BE60D883-87B9-4BBC-A88E-007D2453EB2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3" creationId="{7A6516D7-B688-4CAE-BBBE-DAE905EAAB9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4" creationId="{4C878A49-59D3-4787-B87A-B515FC05EA4C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5" creationId="{916BE29D-E8DF-4616-B5A1-5D6E515AF3AE}"/>
          </ac:spMkLst>
        </pc:spChg>
        <pc:spChg chg="add mod">
          <ac:chgData name="남 상현" userId="03ad4a8e8f7310f3" providerId="LiveId" clId="{1062D119-4F77-4FFA-A496-4BBD8432019D}" dt="2022-04-19T02:58:19.310" v="102" actId="20577"/>
          <ac:spMkLst>
            <pc:docMk/>
            <pc:sldMk cId="2254932172" sldId="257"/>
            <ac:spMk id="96" creationId="{897299A9-DE51-457C-A678-C68E8BD5CCEB}"/>
          </ac:spMkLst>
        </pc:spChg>
        <pc:spChg chg="add mod">
          <ac:chgData name="남 상현" userId="03ad4a8e8f7310f3" providerId="LiveId" clId="{1062D119-4F77-4FFA-A496-4BBD8432019D}" dt="2022-04-19T02:58:05.453" v="97"/>
          <ac:spMkLst>
            <pc:docMk/>
            <pc:sldMk cId="2254932172" sldId="257"/>
            <ac:spMk id="97" creationId="{08CA1647-91A9-4972-BB79-2F5B8E1481FD}"/>
          </ac:spMkLst>
        </pc:spChg>
        <pc:spChg chg="add mod">
          <ac:chgData name="남 상현" userId="03ad4a8e8f7310f3" providerId="LiveId" clId="{1062D119-4F77-4FFA-A496-4BBD8432019D}" dt="2022-04-19T02:58:26.122" v="109" actId="14100"/>
          <ac:spMkLst>
            <pc:docMk/>
            <pc:sldMk cId="2254932172" sldId="257"/>
            <ac:spMk id="98" creationId="{F232A7EE-FC59-414A-A33F-9071102DADA1}"/>
          </ac:spMkLst>
        </pc:spChg>
        <pc:spChg chg="add mod">
          <ac:chgData name="남 상현" userId="03ad4a8e8f7310f3" providerId="LiveId" clId="{1062D119-4F77-4FFA-A496-4BBD8432019D}" dt="2022-04-19T02:58:05.453" v="97"/>
          <ac:spMkLst>
            <pc:docMk/>
            <pc:sldMk cId="2254932172" sldId="257"/>
            <ac:spMk id="99" creationId="{1BD7E8D4-37A4-43CF-8024-FEAD837B5B84}"/>
          </ac:spMkLst>
        </pc:spChg>
        <pc:grpChg chg="add 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5" creationId="{C70AE0A7-3E2F-4A64-AC7F-F8D7FF15B01C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7" creationId="{116C6A5B-C8A6-48C1-B2EC-10611205A32D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8" creationId="{8C5A5041-7E9C-4D61-B258-42BA9784D732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10" creationId="{7F7923A4-5D2F-4A84-B03D-EE3C4B0663AF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11" creationId="{3FFFF4F8-1C46-43EC-AB53-76B2CC0FB165}"/>
          </ac:grpSpMkLst>
        </pc:grpChg>
        <pc:grpChg chg="add mod">
          <ac:chgData name="남 상현" userId="03ad4a8e8f7310f3" providerId="LiveId" clId="{1062D119-4F77-4FFA-A496-4BBD8432019D}" dt="2022-04-19T02:40:57.914" v="15"/>
          <ac:grpSpMkLst>
            <pc:docMk/>
            <pc:sldMk cId="2254932172" sldId="257"/>
            <ac:grpSpMk id="30" creationId="{38962AB8-AE49-4449-8EA9-BAB6F3D0FAD8}"/>
          </ac:grpSpMkLst>
        </pc:grpChg>
        <pc:grpChg chg="mod">
          <ac:chgData name="남 상현" userId="03ad4a8e8f7310f3" providerId="LiveId" clId="{1062D119-4F77-4FFA-A496-4BBD8432019D}" dt="2022-04-19T02:40:57.914" v="15"/>
          <ac:grpSpMkLst>
            <pc:docMk/>
            <pc:sldMk cId="2254932172" sldId="257"/>
            <ac:grpSpMk id="31" creationId="{34BB874F-219D-4745-9A59-75D913E1251F}"/>
          </ac:grpSpMkLst>
        </pc:grpChg>
        <pc:cxnChg chg="mod">
          <ac:chgData name="남 상현" userId="03ad4a8e8f7310f3" providerId="LiveId" clId="{1062D119-4F77-4FFA-A496-4BBD8432019D}" dt="2022-04-19T02:40:17.961" v="8"/>
          <ac:cxnSpMkLst>
            <pc:docMk/>
            <pc:sldMk cId="2254932172" sldId="257"/>
            <ac:cxnSpMk id="6" creationId="{D10A0B23-88FB-4A59-8F57-DE23A9862471}"/>
          </ac:cxnSpMkLst>
        </pc:cxnChg>
      </pc:sldChg>
      <pc:sldChg chg="addSp delSp modSp new mod">
        <pc:chgData name="남 상현" userId="03ad4a8e8f7310f3" providerId="LiveId" clId="{1062D119-4F77-4FFA-A496-4BBD8432019D}" dt="2022-04-19T03:00:11.655" v="151"/>
        <pc:sldMkLst>
          <pc:docMk/>
          <pc:sldMk cId="3320592685" sldId="258"/>
        </pc:sldMkLst>
        <pc:spChg chg="del">
          <ac:chgData name="남 상현" userId="03ad4a8e8f7310f3" providerId="LiveId" clId="{1062D119-4F77-4FFA-A496-4BBD8432019D}" dt="2022-04-19T02:41:08.226" v="17" actId="478"/>
          <ac:spMkLst>
            <pc:docMk/>
            <pc:sldMk cId="3320592685" sldId="258"/>
            <ac:spMk id="2" creationId="{037EE0BA-63CD-461A-BC11-F95BB2C84380}"/>
          </ac:spMkLst>
        </pc:spChg>
        <pc:spChg chg="del">
          <ac:chgData name="남 상현" userId="03ad4a8e8f7310f3" providerId="LiveId" clId="{1062D119-4F77-4FFA-A496-4BBD8432019D}" dt="2022-04-19T02:41:08.226" v="17" actId="478"/>
          <ac:spMkLst>
            <pc:docMk/>
            <pc:sldMk cId="3320592685" sldId="258"/>
            <ac:spMk id="3" creationId="{5BC35DF3-AE18-4445-96CA-A96B3EB76E15}"/>
          </ac:spMkLst>
        </pc:spChg>
        <pc:spChg chg="add mod">
          <ac:chgData name="남 상현" userId="03ad4a8e8f7310f3" providerId="LiveId" clId="{1062D119-4F77-4FFA-A496-4BBD8432019D}" dt="2022-04-19T02:41:24.348" v="28" actId="20577"/>
          <ac:spMkLst>
            <pc:docMk/>
            <pc:sldMk cId="3320592685" sldId="258"/>
            <ac:spMk id="4" creationId="{F7BFA1BC-2056-4380-918D-632FDF97143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9" creationId="{F08ACB35-B266-4C09-9A51-33C00A70DF98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2" creationId="{5CD04EF4-295C-460F-9DEB-7B4D1C1F4AB7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3" creationId="{0279BA3A-386A-4E79-8197-F816EF579869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4" creationId="{AA3016AA-F1E1-4E3F-8E7A-2398143D17CC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5" creationId="{BBE8515D-CD84-4AEC-9097-2BB3029607D8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6" creationId="{9747D9AF-FBBC-479E-A301-A45827455A82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7" creationId="{34EAE5CA-19C9-441A-803C-10266DE08446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8" creationId="{56EFFA0D-08DF-455C-AEDF-77B79CBDB84A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9" creationId="{0B5DD65C-CDCE-411D-8A75-DA8EC9C899E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0" creationId="{D58C26F6-CAB9-4895-B4C5-DF3A214F5E82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1" creationId="{F9C7FCE6-0A52-4A60-AD59-71E4314CE60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2" creationId="{827C5754-C96A-43EE-B147-EC6D1EA194F9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3" creationId="{90BD4550-45DF-4BCD-A42C-3545CBFD7BB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4" creationId="{CF618D07-0241-482F-B73D-F647D52917EC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5" creationId="{DE961DFB-1729-4134-8B03-AD78BA4F7B6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6" creationId="{BA0AC0B1-595B-42C6-A2BA-8ECBFDC1EE93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7" creationId="{995081D6-18F4-43D1-9420-D98FA07E7F4E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8" creationId="{2A49E3CD-FAE3-4A86-BD68-6C7A691DBF2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9" creationId="{F969916A-D37B-4995-BD6F-83437F88182E}"/>
          </ac:spMkLst>
        </pc:spChg>
        <pc:spChg chg="add del mod">
          <ac:chgData name="남 상현" userId="03ad4a8e8f7310f3" providerId="LiveId" clId="{1062D119-4F77-4FFA-A496-4BBD8432019D}" dt="2022-04-19T02:42:16.507" v="30"/>
          <ac:spMkLst>
            <pc:docMk/>
            <pc:sldMk cId="3320592685" sldId="258"/>
            <ac:spMk id="30" creationId="{E1A852AE-C1E1-4FC2-83BA-A67A94C62AF8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5" creationId="{EF72A9E4-2E89-4754-941D-76D5A001E215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8" creationId="{A4D0EEDE-0DBC-4677-A23B-BFC3080B0821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9" creationId="{EEA9988D-DF58-418F-B60E-9E2FB35D206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0" creationId="{5CA0A3C1-ACC1-47F0-8FC1-3A7F83B85262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1" creationId="{62028AA6-C377-45EF-A84C-C42CA1AF937E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2" creationId="{8F31883B-981A-4808-8765-98E3C2984131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3" creationId="{7C341FAF-D63E-4FF0-9CED-F47579C1126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4" creationId="{B648A399-DF0A-484E-BC4D-2926DE6689EF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5" creationId="{AA6FCCF9-A578-4E70-B5AB-F81F4E8862C2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6" creationId="{CE5FF36D-F156-495B-BEF5-F67264EBAEC9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7" creationId="{09E9BC22-CF03-45C3-9E86-34EA9648521D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8" creationId="{892F42D0-2804-4875-BC4D-F9F20D39D1A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9" creationId="{6DB739AC-3E59-43A9-82A3-EB342B60F294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0" creationId="{8B006C31-3F9D-43F0-AF8C-80A128B0C8C7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1" creationId="{804537C3-E469-452D-ADB8-ECDFDECEF59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2" creationId="{2820558E-42BA-4AE7-8B40-355519B656F8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3" creationId="{FD9F85E8-8BC8-44FC-B758-9C0DF1494CF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4" creationId="{0B8F587F-7DB9-406C-9498-F79E180192F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5" creationId="{452C8926-2115-47B3-9C23-807976D96E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58" creationId="{910001B5-296A-43C6-A186-FD3234F29F9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59" creationId="{83CA11AE-A90E-4D23-A0F4-3D229F1569EB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0" creationId="{D0335C70-C645-4390-BE92-489135BBDEF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1" creationId="{648569DB-2749-427B-8FC9-271E36A3E0F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2" creationId="{34FD9F99-1B2F-44D9-9E4C-92AE9651C44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3" creationId="{276546CC-6B56-41BD-9F14-91D5C81E3BD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4" creationId="{B7F4BD00-F51B-4D4C-8FF8-81308294D4E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5" creationId="{CCFE8B65-9F0F-4BB6-B25D-0A6968C58910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6" creationId="{B282CD31-8BBD-4675-9625-317F03A6E16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7" creationId="{021D7705-D301-4BE3-9C2D-2FB7EAB8FE37}"/>
          </ac:spMkLst>
        </pc:spChg>
        <pc:spChg chg="mod">
          <ac:chgData name="남 상현" userId="03ad4a8e8f7310f3" providerId="LiveId" clId="{1062D119-4F77-4FFA-A496-4BBD8432019D}" dt="2022-04-19T02:43:09.514" v="33" actId="207"/>
          <ac:spMkLst>
            <pc:docMk/>
            <pc:sldMk cId="3320592685" sldId="258"/>
            <ac:spMk id="68" creationId="{830770CF-EA9F-4377-B6A6-DE2CF5DF5F3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9" creationId="{88BB49BD-96BB-42F0-AA51-7CA45875677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0" creationId="{FF6264D3-5CF6-4119-81AE-1FC6A22DE93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1" creationId="{C902483D-D121-4104-85DC-004B7232349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2" creationId="{2E88744C-BE74-4059-AE7B-A4D7833835C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3" creationId="{7A619E14-B8A4-4E8E-B7F0-C8B901E3EC94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4" creationId="{CBE81059-4FC8-4E6B-B7F5-C67C909A3A6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5" creationId="{33661796-72DA-46FD-8496-041C45266028}"/>
          </ac:spMkLst>
        </pc:spChg>
        <pc:spChg chg="mod">
          <ac:chgData name="남 상현" userId="03ad4a8e8f7310f3" providerId="LiveId" clId="{1062D119-4F77-4FFA-A496-4BBD8432019D}" dt="2022-04-19T02:43:15.355" v="34" actId="207"/>
          <ac:spMkLst>
            <pc:docMk/>
            <pc:sldMk cId="3320592685" sldId="258"/>
            <ac:spMk id="76" creationId="{FF20B9D2-85F9-4ADC-90B5-97D86794384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7" creationId="{C20CD561-9BE3-49A0-9AA0-E17B015A397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8" creationId="{A3F6473E-2B6D-4387-82B9-98E900267F2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9" creationId="{9D06640F-318F-4EED-B25F-3ADC6E119817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0" creationId="{49C7007C-113F-42E2-98B2-936E1234D83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1" creationId="{BF91DD0A-70CF-4938-A80F-408FD5F8340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2" creationId="{B792DFB3-35F2-4740-AB52-D0FF8006410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3" creationId="{293C2D4B-7E31-4947-AB20-D4C69FB1C90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4" creationId="{9FD80F1F-2510-426E-94DE-A7975D331FE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5" creationId="{05DCAA70-B898-4BCA-B7A9-E81EF56783F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6" creationId="{CD3CC9C5-6657-4FFC-A463-9E7F2E6E6F7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7" creationId="{92EC9360-70AE-4CB4-A08F-B4B03EA42695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8" creationId="{1C172FC9-F97D-4AC1-A54A-1066E5B3503E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9" creationId="{4E6AF4AF-EE4B-4114-A4C5-FE2998EF96B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0" creationId="{C669D385-9CF0-4257-AFA7-904ECC31FC4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1" creationId="{BD72AB8D-78AC-4133-BDE9-9B67A84DE2D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2" creationId="{273B1A5A-A15A-46A1-B3EF-F5AD9B58203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3" creationId="{0AC62686-6D91-4EA3-AC97-6C954061A17B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4" creationId="{62F28B1C-0D7C-4B8F-AAE8-817A3648C87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5" creationId="{D2CB2B7A-E0AF-4FBC-B1DA-5B838D619D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6" creationId="{01F9AFE0-136F-4C40-A9A6-B67BC4CA0AB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7" creationId="{E11B9F5A-93E5-4BB5-A738-DCC504B5A4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8" creationId="{C82B77BC-D1E3-46CC-BA20-0F6F5E0009F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9" creationId="{CB00CED3-91F0-49E9-B208-E8852D7382EE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0" creationId="{8AE3E7A0-12F1-483B-9589-5F5CB792C02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1" creationId="{6B011351-FC00-4C93-8524-2A2D9F9D50C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2" creationId="{6DF8CD1B-8DCA-4B16-8B3A-41D3A0874F23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3" creationId="{22D761B8-55E8-48F6-8283-E895F50C75E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4" creationId="{337030AC-C990-40BA-A128-BBCC4FAE038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5" creationId="{9716ED33-4DC3-4AB7-BAF0-74980A403F1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6" creationId="{3CB5E5F8-1A92-4330-BAE9-0EC200B3229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7" creationId="{64578EBC-71A8-4E91-95D3-31B7C52FD057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8" creationId="{A2D91801-9A4F-421F-9114-C7E3D9C4132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9" creationId="{5584C12E-9014-4FE2-B941-8FF00D50D87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0" creationId="{0A695896-D897-4A51-AFD6-754F7314CCC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1" creationId="{9389990A-5756-4E4E-B105-08F87DFC03E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2" creationId="{D5902467-9A69-4BF5-A676-87D1F807F045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3" creationId="{605F9140-C521-4B28-81D5-A349E9422EC4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4" creationId="{26AF3678-DBE6-4F03-8F99-8EA8F64A1AA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5" creationId="{C4660A35-D805-41D6-80BC-750C3B72519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6" creationId="{CE3D850B-8F0A-4C51-A187-BC953E17537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7" creationId="{43A1A2CE-60F4-41B9-847E-2DD36C111F6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8" creationId="{230E5933-8E73-4423-8DE1-70D1EFC79C7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9" creationId="{0912DD44-DDD1-4A3A-842D-2004EA1B828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20" creationId="{9D3C177B-8DC8-4FBE-B322-22069558A09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21" creationId="{917C6E03-62FD-4671-8FC1-4A24A23666C3}"/>
          </ac:spMkLst>
        </pc:spChg>
        <pc:spChg chg="add mod">
          <ac:chgData name="남 상현" userId="03ad4a8e8f7310f3" providerId="LiveId" clId="{1062D119-4F77-4FFA-A496-4BBD8432019D}" dt="2022-04-19T02:51:46.043" v="41" actId="1076"/>
          <ac:spMkLst>
            <pc:docMk/>
            <pc:sldMk cId="3320592685" sldId="258"/>
            <ac:spMk id="122" creationId="{951E6009-8984-48E1-9D0A-ACE0EB2AD4B5}"/>
          </ac:spMkLst>
        </pc:spChg>
        <pc:spChg chg="mod">
          <ac:chgData name="남 상현" userId="03ad4a8e8f7310f3" providerId="LiveId" clId="{1062D119-4F77-4FFA-A496-4BBD8432019D}" dt="2022-04-19T02:51:59.789" v="42"/>
          <ac:spMkLst>
            <pc:docMk/>
            <pc:sldMk cId="3320592685" sldId="258"/>
            <ac:spMk id="124" creationId="{50B6E2EC-752A-4F40-B4DC-5150B657CEC8}"/>
          </ac:spMkLst>
        </pc:spChg>
        <pc:spChg chg="mod">
          <ac:chgData name="남 상현" userId="03ad4a8e8f7310f3" providerId="LiveId" clId="{1062D119-4F77-4FFA-A496-4BBD8432019D}" dt="2022-04-19T02:52:08.402" v="45" actId="20577"/>
          <ac:spMkLst>
            <pc:docMk/>
            <pc:sldMk cId="3320592685" sldId="258"/>
            <ac:spMk id="125" creationId="{AFB20679-D187-4838-8E55-46105DE2A461}"/>
          </ac:spMkLst>
        </pc:spChg>
        <pc:spChg chg="add mod">
          <ac:chgData name="남 상현" userId="03ad4a8e8f7310f3" providerId="LiveId" clId="{1062D119-4F77-4FFA-A496-4BBD8432019D}" dt="2022-04-19T02:58:50.076" v="124" actId="20577"/>
          <ac:spMkLst>
            <pc:docMk/>
            <pc:sldMk cId="3320592685" sldId="258"/>
            <ac:spMk id="126" creationId="{3FF452BB-185F-4BBA-AD84-A87BA0E7B3F9}"/>
          </ac:spMkLst>
        </pc:spChg>
        <pc:spChg chg="add mod">
          <ac:chgData name="남 상현" userId="03ad4a8e8f7310f3" providerId="LiveId" clId="{1062D119-4F77-4FFA-A496-4BBD8432019D}" dt="2022-04-19T02:58:40.033" v="115" actId="20577"/>
          <ac:spMkLst>
            <pc:docMk/>
            <pc:sldMk cId="3320592685" sldId="258"/>
            <ac:spMk id="127" creationId="{0E8F0BBF-3706-47EE-A02E-3F5A8CD3D8A3}"/>
          </ac:spMkLst>
        </pc:spChg>
        <pc:spChg chg="add mod">
          <ac:chgData name="남 상현" userId="03ad4a8e8f7310f3" providerId="LiveId" clId="{1062D119-4F77-4FFA-A496-4BBD8432019D}" dt="2022-04-19T02:58:53.526" v="128" actId="20577"/>
          <ac:spMkLst>
            <pc:docMk/>
            <pc:sldMk cId="3320592685" sldId="258"/>
            <ac:spMk id="128" creationId="{61E27B0A-3378-4FE5-99C3-46C5BF2A313C}"/>
          </ac:spMkLst>
        </pc:spChg>
        <pc:spChg chg="add mod">
          <ac:chgData name="남 상현" userId="03ad4a8e8f7310f3" providerId="LiveId" clId="{1062D119-4F77-4FFA-A496-4BBD8432019D}" dt="2022-04-19T02:58:47.499" v="122" actId="14100"/>
          <ac:spMkLst>
            <pc:docMk/>
            <pc:sldMk cId="3320592685" sldId="258"/>
            <ac:spMk id="129" creationId="{C53DCAF0-7F20-45C3-95CA-551D9C182E7E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4" creationId="{449D35DF-2A83-4E7F-81D5-D3445F3AA0C0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7" creationId="{1115DCBF-5D22-4881-9052-2E8FF1E8563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8" creationId="{25190B70-B9A5-42BB-8EBE-623A52AADCF7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9" creationId="{89E56D63-6376-4517-B729-E6F3BF6890DF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0" creationId="{AE749EC6-A8D3-4629-BB91-A1DB72245F7F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1" creationId="{586E85E4-90D7-498C-8C98-276585087DAE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2" creationId="{378C4072-E56F-437D-93EF-6E93F6CE28F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3" creationId="{AA6AD6F4-E5F9-493D-8333-6584A8EA690D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4" creationId="{22A6096A-41DA-4ED7-8AB4-016E6B6B25BD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5" creationId="{A12AD87D-DBA5-4D9D-AC1B-FE9CD868A524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6" creationId="{853E78BD-768E-46A3-B6FA-780A187CA45B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7" creationId="{6BBE2711-E98A-4261-94DE-53C540C597E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8" creationId="{A95D4B76-4784-4545-BDB5-750705ED9BD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9" creationId="{37A30027-7BFA-4282-861D-6DA2D4070DC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0" creationId="{04FAA9AE-32EC-4CF8-AC2E-9C328DBD9D15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1" creationId="{40539DF0-F7FB-4C57-8D68-51E0527E4B65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2" creationId="{AF70B8B6-684D-48E7-B6C2-F3951FEC9BA9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3" creationId="{45BE2C64-13E3-43A5-8A35-CC5CCDD4FA7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4" creationId="{0706A11F-5370-4A67-80DC-A617919098EE}"/>
          </ac:spMkLst>
        </pc:spChg>
        <pc:grpChg chg="add del mod">
          <ac:chgData name="남 상현" userId="03ad4a8e8f7310f3" providerId="LiveId" clId="{1062D119-4F77-4FFA-A496-4BBD8432019D}" dt="2022-04-19T03:00:11.235" v="150" actId="478"/>
          <ac:grpSpMkLst>
            <pc:docMk/>
            <pc:sldMk cId="3320592685" sldId="258"/>
            <ac:grpSpMk id="5" creationId="{33FFE74B-6B19-4564-8B60-331BB2AC0D71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7" creationId="{D706A415-9790-49F3-AC75-FE6DF5273538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8" creationId="{EF99F366-D847-4286-8AB8-12156C1CDF3D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10" creationId="{321CFF1D-B6C4-419F-9708-17BDE1572E46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11" creationId="{852B292F-E69B-460D-A77A-A0CAD05F1EE4}"/>
          </ac:grpSpMkLst>
        </pc:grpChg>
        <pc:grpChg chg="add del mod">
          <ac:chgData name="남 상현" userId="03ad4a8e8f7310f3" providerId="LiveId" clId="{1062D119-4F77-4FFA-A496-4BBD8432019D}" dt="2022-04-19T02:42:16.507" v="30"/>
          <ac:grpSpMkLst>
            <pc:docMk/>
            <pc:sldMk cId="3320592685" sldId="258"/>
            <ac:grpSpMk id="31" creationId="{F2E35B1A-6EF7-499A-A9D7-5618861C9BCC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3" creationId="{13B2EAD3-EBBF-418E-AA5F-B1712EF18475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4" creationId="{D8F7F3E3-9EE6-4A31-9D5F-2529DE7B1288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6" creationId="{029DBA65-B14E-40BA-BD90-6726F616AE21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7" creationId="{0571F528-662C-4D1E-8A67-5573A9BA7057}"/>
          </ac:grpSpMkLst>
        </pc:grpChg>
        <pc:grpChg chg="add mod">
          <ac:chgData name="남 상현" userId="03ad4a8e8f7310f3" providerId="LiveId" clId="{1062D119-4F77-4FFA-A496-4BBD8432019D}" dt="2022-04-19T02:42:20.448" v="31"/>
          <ac:grpSpMkLst>
            <pc:docMk/>
            <pc:sldMk cId="3320592685" sldId="258"/>
            <ac:grpSpMk id="56" creationId="{DA86DB77-8E01-49E4-AB10-7C9F8924CE36}"/>
          </ac:grpSpMkLst>
        </pc:grpChg>
        <pc:grpChg chg="mod">
          <ac:chgData name="남 상현" userId="03ad4a8e8f7310f3" providerId="LiveId" clId="{1062D119-4F77-4FFA-A496-4BBD8432019D}" dt="2022-04-19T02:42:20.448" v="31"/>
          <ac:grpSpMkLst>
            <pc:docMk/>
            <pc:sldMk cId="3320592685" sldId="258"/>
            <ac:grpSpMk id="57" creationId="{55015A48-2F16-4F0C-AD26-820631C990C5}"/>
          </ac:grpSpMkLst>
        </pc:grpChg>
        <pc:grpChg chg="add mod">
          <ac:chgData name="남 상현" userId="03ad4a8e8f7310f3" providerId="LiveId" clId="{1062D119-4F77-4FFA-A496-4BBD8432019D}" dt="2022-04-19T02:52:02.575" v="43" actId="1076"/>
          <ac:grpSpMkLst>
            <pc:docMk/>
            <pc:sldMk cId="3320592685" sldId="258"/>
            <ac:grpSpMk id="123" creationId="{C22A2086-A8B4-4C0F-8FC2-82D54AC740B1}"/>
          </ac:grpSpMkLst>
        </pc:grpChg>
        <pc:grpChg chg="add 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0" creationId="{CA90C063-A9F7-42A4-9832-F9152B68E8CE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2" creationId="{9241A3D1-C6D4-4FC5-A65F-7B8920806FF8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3" creationId="{496472B2-9D53-45A6-B020-3B52012FFE6C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5" creationId="{45EB5C7D-C91B-4CE6-9B2D-B0FC37073278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6" creationId="{F7725459-056F-405D-B370-E01BA66298B3}"/>
          </ac:grpSpMkLst>
        </pc:grpChg>
        <pc:cxnChg chg="mod">
          <ac:chgData name="남 상현" userId="03ad4a8e8f7310f3" providerId="LiveId" clId="{1062D119-4F77-4FFA-A496-4BBD8432019D}" dt="2022-04-19T02:41:18.047" v="22"/>
          <ac:cxnSpMkLst>
            <pc:docMk/>
            <pc:sldMk cId="3320592685" sldId="258"/>
            <ac:cxnSpMk id="6" creationId="{6BB548A9-49E9-4B89-8C68-126D84C79D64}"/>
          </ac:cxnSpMkLst>
        </pc:cxnChg>
        <pc:cxnChg chg="mod">
          <ac:chgData name="남 상현" userId="03ad4a8e8f7310f3" providerId="LiveId" clId="{1062D119-4F77-4FFA-A496-4BBD8432019D}" dt="2022-04-19T02:42:16.024" v="29"/>
          <ac:cxnSpMkLst>
            <pc:docMk/>
            <pc:sldMk cId="3320592685" sldId="258"/>
            <ac:cxnSpMk id="32" creationId="{0A9FDCA9-A316-46FE-8C04-A279D4D285B7}"/>
          </ac:cxnSpMkLst>
        </pc:cxnChg>
        <pc:cxnChg chg="mod">
          <ac:chgData name="남 상현" userId="03ad4a8e8f7310f3" providerId="LiveId" clId="{1062D119-4F77-4FFA-A496-4BBD8432019D}" dt="2022-04-19T03:00:11.655" v="151"/>
          <ac:cxnSpMkLst>
            <pc:docMk/>
            <pc:sldMk cId="3320592685" sldId="258"/>
            <ac:cxnSpMk id="131" creationId="{89C6195D-E967-4552-963A-357738F57FF0}"/>
          </ac:cxnSpMkLst>
        </pc:cxnChg>
      </pc:sldChg>
      <pc:sldChg chg="addSp modSp add mod">
        <pc:chgData name="남 상현" userId="03ad4a8e8f7310f3" providerId="LiveId" clId="{1062D119-4F77-4FFA-A496-4BBD8432019D}" dt="2022-04-19T02:59:27.856" v="147" actId="20577"/>
        <pc:sldMkLst>
          <pc:docMk/>
          <pc:sldMk cId="3594442386" sldId="259"/>
        </pc:sldMkLst>
        <pc:spChg chg="add mod">
          <ac:chgData name="남 상현" userId="03ad4a8e8f7310f3" providerId="LiveId" clId="{1062D119-4F77-4FFA-A496-4BBD8432019D}" dt="2022-04-19T02:53:18.701" v="55" actId="20577"/>
          <ac:spMkLst>
            <pc:docMk/>
            <pc:sldMk cId="3594442386" sldId="259"/>
            <ac:spMk id="2" creationId="{F7F09AE0-65C9-4056-9359-1BFBAAFC4C9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" creationId="{5097064B-9F8F-4566-AD66-33785D62F79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0" creationId="{7DE34BAA-4E0C-4843-BC22-8A213AA840B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1" creationId="{E07FD65B-D9C5-424A-8651-B9A485E6B0B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2" creationId="{CD24C009-2CB2-4879-AA5B-FCC97A6A45E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3" creationId="{A40BB8C6-6D58-47FC-9426-EA6D2AA354E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4" creationId="{81A90E2F-4F2A-429A-9545-C9892776643A}"/>
          </ac:spMkLst>
        </pc:spChg>
        <pc:spChg chg="mod">
          <ac:chgData name="남 상현" userId="03ad4a8e8f7310f3" providerId="LiveId" clId="{1062D119-4F77-4FFA-A496-4BBD8432019D}" dt="2022-04-19T02:54:00.216" v="63" actId="20577"/>
          <ac:spMkLst>
            <pc:docMk/>
            <pc:sldMk cId="3594442386" sldId="259"/>
            <ac:spMk id="15" creationId="{257D2741-8012-4C61-859F-F72DA24DA07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6" creationId="{34DF7313-4737-40FE-B8AE-224F8CCF9CC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7" creationId="{214996BE-D6FA-4BC6-8741-8FB4942847BD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8" creationId="{D3CD01BB-AB8F-4437-B0C3-7570BFB29A7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9" creationId="{0B6948E0-8FF5-486E-852B-2E25D8EF0C2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0" creationId="{D07B8168-D87F-4C98-A12B-20876B0C2C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1" creationId="{A4A91115-3E96-4EFE-B85C-E9114ED730A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2" creationId="{A09B59F0-270E-433D-8F1E-CF18BD5B0C0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3" creationId="{29B4F073-1471-4BCE-A06A-5C26224A327E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4" creationId="{12D61D04-4451-4F85-BA11-5DDE70A5423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5" creationId="{4CFE2823-F534-4E31-9BD8-A6961A60354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6" creationId="{30375B2B-1F96-49E7-BC67-6330C8AE930F}"/>
          </ac:spMkLst>
        </pc:spChg>
        <pc:spChg chg="mod">
          <ac:chgData name="남 상현" userId="03ad4a8e8f7310f3" providerId="LiveId" clId="{1062D119-4F77-4FFA-A496-4BBD8432019D}" dt="2022-04-19T02:54:18.371" v="64" actId="207"/>
          <ac:spMkLst>
            <pc:docMk/>
            <pc:sldMk cId="3594442386" sldId="259"/>
            <ac:spMk id="27" creationId="{FB7E73BC-61C1-4320-B737-BCFC0FB68DA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0" creationId="{FEA3B022-4CF5-4CCB-A566-7BC21FECDA5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1" creationId="{4E3803EC-D8E3-4FF0-A83D-E2FD55B640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2" creationId="{FC39C7F3-A253-4D8D-83BC-4C395224EB5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3" creationId="{E3EBD549-D684-4C14-AB4C-5ED85EB0C3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4" creationId="{A8F894C0-E75B-4C96-9C9B-1BB47965C51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5" creationId="{FC81EF7A-BBB4-414C-A563-62869C37502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6" creationId="{52CCD52E-E1CA-4BC8-854A-72E509BEAEF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7" creationId="{90EA47E9-26E8-4A88-A2AA-69ACEB3E58EE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8" creationId="{83F7AF83-52E7-4F02-BDC3-FAF1968F1D3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9" creationId="{B1319D6C-DF7D-4A7F-AECC-AD9E237244D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0" creationId="{B37013CE-AF62-4100-BE68-0A7F954D8A6A}"/>
          </ac:spMkLst>
        </pc:spChg>
        <pc:spChg chg="mod">
          <ac:chgData name="남 상현" userId="03ad4a8e8f7310f3" providerId="LiveId" clId="{1062D119-4F77-4FFA-A496-4BBD8432019D}" dt="2022-04-19T02:53:51.230" v="60" actId="207"/>
          <ac:spMkLst>
            <pc:docMk/>
            <pc:sldMk cId="3594442386" sldId="259"/>
            <ac:spMk id="41" creationId="{BA0F71D4-0862-4A4F-8725-108E9D79BEF6}"/>
          </ac:spMkLst>
        </pc:spChg>
        <pc:spChg chg="mod">
          <ac:chgData name="남 상현" userId="03ad4a8e8f7310f3" providerId="LiveId" clId="{1062D119-4F77-4FFA-A496-4BBD8432019D}" dt="2022-04-19T02:54:43.026" v="65" actId="207"/>
          <ac:spMkLst>
            <pc:docMk/>
            <pc:sldMk cId="3594442386" sldId="259"/>
            <ac:spMk id="42" creationId="{B43F3695-63A4-456E-9EAF-4205649203A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3" creationId="{1BCDB22D-1D94-406D-8DDA-8DEB9196C29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4" creationId="{3CDF33CD-5E55-4839-BDD4-BACB3CAED5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5" creationId="{2D8C8C70-F1CE-4D89-AD0E-1F7895C5A77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6" creationId="{34E175E5-9021-4EA1-8888-8361D3C0953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7" creationId="{7578855A-EBBF-4E7B-A25E-C66CB2F6C97E}"/>
          </ac:spMkLst>
        </pc:spChg>
        <pc:spChg chg="mod">
          <ac:chgData name="남 상현" userId="03ad4a8e8f7310f3" providerId="LiveId" clId="{1062D119-4F77-4FFA-A496-4BBD8432019D}" dt="2022-04-19T02:53:29.392" v="56" actId="207"/>
          <ac:spMkLst>
            <pc:docMk/>
            <pc:sldMk cId="3594442386" sldId="259"/>
            <ac:spMk id="48" creationId="{FD992966-C964-4457-8EB6-4E40726F2947}"/>
          </ac:spMkLst>
        </pc:spChg>
        <pc:spChg chg="mod">
          <ac:chgData name="남 상현" userId="03ad4a8e8f7310f3" providerId="LiveId" clId="{1062D119-4F77-4FFA-A496-4BBD8432019D}" dt="2022-04-19T02:53:48.723" v="59" actId="207"/>
          <ac:spMkLst>
            <pc:docMk/>
            <pc:sldMk cId="3594442386" sldId="259"/>
            <ac:spMk id="49" creationId="{2662CAEE-FDC3-454C-BBBC-9811F45A38D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0" creationId="{96AD8491-A8F6-48C0-B735-56FF347C493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1" creationId="{26BEB633-3D84-4AEA-A6EC-9495565B233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2" creationId="{7FB37346-1E3C-4E05-A88F-A576702F269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3" creationId="{0D21983A-1E57-4FB1-8191-1A0576BA39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4" creationId="{FD35082E-5FAF-4F03-ABC5-5F7CC5B6E88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5" creationId="{F681D72F-E4CB-45B5-8B6A-5C6E428EBA0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6" creationId="{453B4A71-3F6B-4467-8CBC-238D97C7952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7" creationId="{F14FF289-286F-4F21-ABCE-5A1C0D58D56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8" creationId="{348A48C0-BDC6-4353-95BE-6E81969C9FD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9" creationId="{F2805121-27A3-4B3A-B518-F47B88ED254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0" creationId="{4EA2E179-CFC8-4E3A-BA2A-FD461828027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1" creationId="{292D30CC-74D1-4449-A769-D29C9C275C9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2" creationId="{314A6385-6E6A-4C74-B342-38980929072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3" creationId="{EE6A03CE-6D29-433E-BBA8-981AE8084FF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4" creationId="{3660CEBA-5D4A-4A21-8FDF-90C2DA45C5E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5" creationId="{64624E02-DDBF-4408-812C-9D5DC589C51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6" creationId="{D6A65D22-9062-4EE8-841A-15BE9666894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7" creationId="{723BB161-03DC-4947-9148-5AEEAA1F1AA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8" creationId="{FA4DD82F-F9C2-4994-BDBA-3ACC8D5B2FE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9" creationId="{2CE9E95F-117A-4514-92FD-1A6172256F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0" creationId="{F9792121-A8BB-4D22-8394-5FC30BD540B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1" creationId="{B50F2AFE-4815-4CE9-B1D3-BE34DC73BF6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2" creationId="{4A0C2310-CC32-49CF-ABEE-A5C05B1D589C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3" creationId="{C16B0399-C294-4DE8-A9D5-7F7A4E1833D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4" creationId="{E930C2A8-0B09-4FB0-B69B-DC0F65083A5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5" creationId="{0657D3F4-0F55-482C-9EE7-09ACB190BD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6" creationId="{3222A0F9-1575-4835-B033-941F419803D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7" creationId="{78C81190-E440-4E1F-971B-4370EBD3DD0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8" creationId="{9A562466-F6F4-4EE5-9BBA-F0961853F83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9" creationId="{AF6BBC0A-E854-415E-84B3-C6ED3446025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0" creationId="{6514ECFE-A1CC-4796-BDE4-53B94E92857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1" creationId="{01BA066F-5DBB-4953-AFE4-FA6E44F9B05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2" creationId="{91BA6BD5-63DF-471E-B967-D89E17DC440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3" creationId="{AC5090DD-4168-4906-AAF3-EFA3BECE873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4" creationId="{B91363E6-6B40-4B69-B27A-02A99D628B8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5" creationId="{9E10FEC7-309D-45A2-A1DF-6F4094B2472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6" creationId="{A394172E-0097-425D-A962-FCE852F3305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7" creationId="{909F3DBD-A751-4384-B172-C0C1A0A377A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8" creationId="{EE5F5F55-097C-4859-8421-A7DFE2DA8DB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9" creationId="{FFC4FC3B-6DAF-4619-B22A-8188F86CB1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0" creationId="{404268EA-2752-46AB-9ACA-50DAFF29834C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1" creationId="{209640C0-E894-4AEF-B1C9-92D7B9FE32C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2" creationId="{E73DC55D-9B4F-4E8A-8EFA-F30E9FD192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3" creationId="{20F0A788-D516-4A8A-8A5E-04E223EA2139}"/>
          </ac:spMkLst>
        </pc:spChg>
        <pc:spChg chg="add mod">
          <ac:chgData name="남 상현" userId="03ad4a8e8f7310f3" providerId="LiveId" clId="{1062D119-4F77-4FFA-A496-4BBD8432019D}" dt="2022-04-19T02:55:04.616" v="67" actId="1076"/>
          <ac:spMkLst>
            <pc:docMk/>
            <pc:sldMk cId="3594442386" sldId="259"/>
            <ac:spMk id="94" creationId="{B56F07A7-B6C1-46D3-B9A8-4A89FB6045C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6" creationId="{AF8A24E2-41B1-4095-9A34-195E9BFCBBE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7" creationId="{072EEE73-3A57-4060-B87B-3B1C3BBBDDD5}"/>
          </ac:spMkLst>
        </pc:spChg>
        <pc:spChg chg="add mod">
          <ac:chgData name="남 상현" userId="03ad4a8e8f7310f3" providerId="LiveId" clId="{1062D119-4F77-4FFA-A496-4BBD8432019D}" dt="2022-04-19T02:59:25.003" v="143" actId="20577"/>
          <ac:spMkLst>
            <pc:docMk/>
            <pc:sldMk cId="3594442386" sldId="259"/>
            <ac:spMk id="98" creationId="{3C74D47F-D7A4-4E34-8C06-B3E04BBED184}"/>
          </ac:spMkLst>
        </pc:spChg>
        <pc:spChg chg="add mod">
          <ac:chgData name="남 상현" userId="03ad4a8e8f7310f3" providerId="LiveId" clId="{1062D119-4F77-4FFA-A496-4BBD8432019D}" dt="2022-04-19T02:59:20.448" v="141" actId="14100"/>
          <ac:spMkLst>
            <pc:docMk/>
            <pc:sldMk cId="3594442386" sldId="259"/>
            <ac:spMk id="99" creationId="{702DD460-4B0E-43A7-8843-6E5F91E70D60}"/>
          </ac:spMkLst>
        </pc:spChg>
        <pc:spChg chg="add mod">
          <ac:chgData name="남 상현" userId="03ad4a8e8f7310f3" providerId="LiveId" clId="{1062D119-4F77-4FFA-A496-4BBD8432019D}" dt="2022-04-19T02:59:27.856" v="147" actId="20577"/>
          <ac:spMkLst>
            <pc:docMk/>
            <pc:sldMk cId="3594442386" sldId="259"/>
            <ac:spMk id="100" creationId="{85845F67-7ACD-4308-8875-5B86612F59B5}"/>
          </ac:spMkLst>
        </pc:spChg>
        <pc:spChg chg="add mod">
          <ac:chgData name="남 상현" userId="03ad4a8e8f7310f3" providerId="LiveId" clId="{1062D119-4F77-4FFA-A496-4BBD8432019D}" dt="2022-04-19T02:59:11.708" v="134" actId="20577"/>
          <ac:spMkLst>
            <pc:docMk/>
            <pc:sldMk cId="3594442386" sldId="259"/>
            <ac:spMk id="101" creationId="{18B59CB8-39A2-4ECE-A3F2-ED8759B9433C}"/>
          </ac:spMkLst>
        </pc:spChg>
        <pc:grpChg chg="add 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3" creationId="{30F89346-0ECA-420F-9E48-2B7A2ED4D7B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5" creationId="{DD09C7B3-FEFA-42ED-AEA1-8D9EEE564E6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6" creationId="{40BD3E12-1626-45A6-B4C1-3906408D1D14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8" creationId="{261C36CC-B9F0-4F2A-936C-AB0689A97F3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9" creationId="{E444749E-2181-489C-98B6-48CEF1333088}"/>
          </ac:grpSpMkLst>
        </pc:grpChg>
        <pc:grpChg chg="add 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28" creationId="{4A29F495-8A4A-4AD1-B02F-A1C3FAAE508E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29" creationId="{99B7992A-CFFE-4FF2-B41F-EAC2D53548A9}"/>
          </ac:grpSpMkLst>
        </pc:grpChg>
        <pc:grpChg chg="add mod">
          <ac:chgData name="남 상현" userId="03ad4a8e8f7310f3" providerId="LiveId" clId="{1062D119-4F77-4FFA-A496-4BBD8432019D}" dt="2022-04-19T02:55:04.616" v="67" actId="1076"/>
          <ac:grpSpMkLst>
            <pc:docMk/>
            <pc:sldMk cId="3594442386" sldId="259"/>
            <ac:grpSpMk id="95" creationId="{78BA964F-36C7-452D-9BD2-DC39E8FB13B0}"/>
          </ac:grpSpMkLst>
        </pc:grpChg>
        <pc:cxnChg chg="mod">
          <ac:chgData name="남 상현" userId="03ad4a8e8f7310f3" providerId="LiveId" clId="{1062D119-4F77-4FFA-A496-4BBD8432019D}" dt="2022-04-19T02:52:22.219" v="46"/>
          <ac:cxnSpMkLst>
            <pc:docMk/>
            <pc:sldMk cId="3594442386" sldId="259"/>
            <ac:cxnSpMk id="4" creationId="{112F8F11-834E-4F0B-BDD5-C2A918BC2B45}"/>
          </ac:cxnSpMkLst>
        </pc:cxnChg>
      </pc:sldChg>
      <pc:sldChg chg="addSp delSp modSp add mod">
        <pc:chgData name="남 상현" userId="03ad4a8e8f7310f3" providerId="LiveId" clId="{1062D119-4F77-4FFA-A496-4BBD8432019D}" dt="2022-04-19T03:24:18.823" v="207" actId="478"/>
        <pc:sldMkLst>
          <pc:docMk/>
          <pc:sldMk cId="2535043160" sldId="260"/>
        </pc:sldMkLst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" creationId="{6A5076DD-DC44-47D0-82AD-9277D78A5BA8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" creationId="{85CFAA0A-8B5B-46ED-B48E-51E76574C67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6" creationId="{F30B7E51-5AE2-4934-AF11-2BF37F59BD0B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7" creationId="{D6A3B7B6-61A8-424F-954D-DE2BDC4B986C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8" creationId="{AB16F439-FF4F-4A40-9D28-298346C79BF7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9" creationId="{CBDCC1D5-BB5F-4B16-B031-9D2E45235FB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0" creationId="{5F593961-F202-4AAE-A508-5AB011252817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1" creationId="{B344AE12-675E-4AAB-8696-8BAB33D60383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2" creationId="{2B8CD3F6-1EDD-411D-94EC-C9916A7DF7C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3" creationId="{75A4EC4D-F16D-4577-91D2-80E2A252843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4" creationId="{87EFDAF9-5382-49E5-A70E-1F47EB18A8B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5" creationId="{7D33BA3D-9162-438E-94D2-BF665B451522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6" creationId="{15B3C879-8876-4855-B5FB-22CDB69AB65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7" creationId="{9B08978A-3470-4ABE-B6F8-043274741FA3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8" creationId="{F5093AC2-3E68-4D1A-B3EB-2B6ED788D36C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9" creationId="{1BBA512A-A728-46B8-9236-EB96B552C97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0" creationId="{0C18701B-DEEE-46B5-9C8C-31A9E9769B1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1" creationId="{A757DD99-480D-4CED-8B68-2EF706C0B45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2" creationId="{10D77047-5FC0-41F8-A8FA-4F5BA8C8B64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3" creationId="{6E0C3BFE-3945-465E-B503-B92B2D365BF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4" creationId="{DDE5207E-8A99-4889-897A-444E05149CC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5" creationId="{6F1735CC-D529-4187-AC99-64DD3BE8FCA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6" creationId="{8BC7F24F-FED5-429B-84C0-78D289F5A50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7" creationId="{1DD4692D-D308-413F-A88E-1DCFEB662BAF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8" creationId="{6547FA74-4F54-4945-A0BA-4117068C019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9" creationId="{6655F025-CB1C-4E9A-B6C2-E02D79A3F14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0" creationId="{7DC2A67D-69EE-4262-B0E9-01D029001D2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1" creationId="{76D4F7D2-443B-4BC2-96A0-1BCA8A683C0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2" creationId="{D39166A9-4D75-4998-BD60-ABFFF2402488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3" creationId="{75E8B84D-A2B6-4F2C-8ACC-7B2FF9DBC71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4" creationId="{7D8467B4-7F72-4FF2-8C88-7A67BCDECA0F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5" creationId="{C28D603F-27F3-4BEE-8438-91BF0F35D714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6" creationId="{DB435B05-04D1-4729-B239-7C5DF173643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7" creationId="{C783E6ED-7F1F-488D-AB40-51CFEAD4768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8" creationId="{5945E888-4180-4E7E-AD0E-11BBB818F51A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39" creationId="{59A12C5A-8D90-413E-A17E-70EB307B6467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0" creationId="{C7F31D20-1582-4D26-970E-FCB88AB7A75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1" creationId="{5F04BF79-9D90-4CD1-8BC9-F72358965DA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2" creationId="{152E7764-0BCB-4A08-B6CD-245E1CF7BEFB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3" creationId="{5AC8DFC5-263D-47B3-83EF-2799AD0063D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4" creationId="{CCC57870-F6B2-45C6-9D34-937B83C5ADE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5" creationId="{49492C91-ED36-49A1-A75A-E948E123F6F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6" creationId="{2B833932-06F2-46D4-89AF-4AB4C16035E3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7" creationId="{61A24CF7-7402-473D-BCF6-893F7DE9549E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8" creationId="{970A07A3-B73F-4B0F-8AB8-0DE3C27ECC4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9" creationId="{CA10A527-E2BE-4D56-9FAC-FE109AF7CCF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0" creationId="{6357BF8F-3536-416D-AEC5-65FD5021753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1" creationId="{F0736ED1-43F1-4672-93CB-D8615A34E16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2" creationId="{6EA0AC2F-4DBE-4D94-9EE8-1549E3C568D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3" creationId="{537E6519-40F9-45BD-A500-31E13E9A2BD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4" creationId="{9A26DE95-AABC-4296-9095-210032376795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55" creationId="{1FED1517-C5CD-4B4F-89FC-0873E899A43E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56" creationId="{1D4F8989-D84F-4DA4-BDD4-154B2F2B101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7" creationId="{4EB51042-58AD-4B48-9EEA-97BEA8FF648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8" creationId="{3970BAA6-6BB0-4290-B28F-BB46F50A5E7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9" creationId="{838F36E4-9A04-4ACF-86E6-160D7D420441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0" creationId="{E4A0D8AB-E661-4D06-9735-9BF84E975489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1" creationId="{2220FF07-5DCB-401E-B52B-0A37847B8082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2" creationId="{6DFD2BAF-2B90-43DE-9283-38E7A048B9FD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3" creationId="{32BF3A87-048C-447E-82BA-C0B84F03AC8F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4" creationId="{6A04B4E0-4919-4AF8-9F2C-C00396AE59C0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5" creationId="{9994FD11-CEBD-4F50-BB6D-CC5715B59BA5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6" creationId="{EA86D7BC-BBEB-42AB-94B4-A94EE4080752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7" creationId="{7000943D-73D9-4E99-A77D-5642D38BD285}"/>
          </ac:spMkLst>
        </pc:spChg>
        <pc:spChg chg="add mod">
          <ac:chgData name="남 상현" userId="03ad4a8e8f7310f3" providerId="LiveId" clId="{1062D119-4F77-4FFA-A496-4BBD8432019D}" dt="2022-04-19T03:00:32.845" v="163" actId="20577"/>
          <ac:spMkLst>
            <pc:docMk/>
            <pc:sldMk cId="2535043160" sldId="260"/>
            <ac:spMk id="68" creationId="{C0970E13-5DA8-436C-9A8B-4256F6490AF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3" creationId="{8B7459D3-3175-4599-8EF9-32030E12C195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6" creationId="{5C09DA5D-FDC9-45CE-8DEC-F261D5BD2B8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7" creationId="{B3C383DA-C10A-4050-AE68-3B735FE25C5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8" creationId="{8FA7DBDF-F93D-4D62-99DF-68910B98A2AA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9" creationId="{6A9A2B9D-2808-40AD-9509-382E9E41C42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0" creationId="{634562EA-B76A-4225-B420-1AC4658371A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1" creationId="{051B14D1-8924-4CE3-BFF8-A95414EF3EE8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2" creationId="{88E87CF7-0CA2-437F-8F39-16DE31D4C45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3" creationId="{9AFFBD95-D557-46BB-A4D5-971698792C9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4" creationId="{0F80850D-A23F-4204-864C-AD319C0ACC2E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5" creationId="{852D8CBE-A2C7-401E-9505-7590B9DD1A24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6" creationId="{2383C141-1204-45AF-A558-7C19512594AC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7" creationId="{A707515D-8E77-44E4-BBE3-3A6F11FAE50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8" creationId="{1DE91DBE-5D54-46D2-97FF-6A12D47652E7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9" creationId="{AD1EC425-C523-44D9-9B86-CF35A1B9638A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0" creationId="{515E8390-7224-4DF6-8046-9FB3EB1A1C2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1" creationId="{EA379331-6D07-4CF1-BAD9-3250723823A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2" creationId="{9EF4F916-6924-4254-AEF0-3D12224FBCD3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3" creationId="{A1B13B6D-1456-49C6-9566-387B66065AC9}"/>
          </ac:spMkLst>
        </pc:spChg>
        <pc:spChg chg="del mod">
          <ac:chgData name="남 상현" userId="03ad4a8e8f7310f3" providerId="LiveId" clId="{1062D119-4F77-4FFA-A496-4BBD8432019D}" dt="2022-04-19T03:24:18.823" v="207" actId="478"/>
          <ac:spMkLst>
            <pc:docMk/>
            <pc:sldMk cId="2535043160" sldId="260"/>
            <ac:spMk id="94" creationId="{0BD468AB-7AD8-416E-B11B-238377D830D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7" creationId="{815ED231-C47A-47E8-A4FD-7E0DE3DF417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8" creationId="{EC70C344-3A60-4D72-9F72-DE5161522A5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9" creationId="{534A6BF4-CB09-40F6-B389-6C6F89DE420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0" creationId="{3D12CB5D-A892-412F-90CA-203312A7E97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1" creationId="{BDCE85B4-74BF-48D8-826F-17572EB16C4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2" creationId="{EAF87AB3-E9CF-4CE9-8DDE-F0C5C25F42E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3" creationId="{27C45C46-CB8A-4E41-9D85-823E1A9354D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4" creationId="{5D83ED07-D73D-4F98-9AD4-8D1B135EC83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5" creationId="{A0DD29C3-6386-4D35-9191-115869706C5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6" creationId="{990E1518-E326-4280-B89C-D47B9A37552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7" creationId="{E5F98D9E-89FF-4E3E-AB08-0B9D175D660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8" creationId="{EA17AE66-63E8-43B0-8964-00ABD50DF96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9" creationId="{69BC009B-E661-4BCE-93B5-EF19486DFD2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0" creationId="{6370A767-DCE1-44DA-A16C-EF1CD6A6F99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1" creationId="{EE3AB4BC-031B-42D9-8EBD-1E67FE5708E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2" creationId="{B8110939-98C8-4A5E-81EE-21ACD68074D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3" creationId="{996429B5-A170-4819-88C9-FA0A2AA13CE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4" creationId="{E6485C0F-E2AE-4E44-8040-E9330A0B4A8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5" creationId="{D2E87263-C251-4E89-A92A-D9EBB8EF138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6" creationId="{E99CDBE0-0C35-4265-9FC0-6C3DE0CCAD00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7" creationId="{0A0B8AA6-DA24-4F74-A3BD-33782704BB7D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8" creationId="{0B8C3849-0F58-4224-924F-CAF15D15412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9" creationId="{7363D0B0-1204-4A06-8071-6322B0D9B4D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0" creationId="{6BF7B171-CBB7-408A-A83A-D60E9C7F58C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1" creationId="{21BAA9ED-46FC-4838-A138-C5A51E07914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2" creationId="{4A31BDCB-205C-4B24-9F56-3DABCDB644C9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3" creationId="{A9D6CC48-6E8D-482D-BE33-9A21F8CD9C96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4" creationId="{3CB32C88-F557-498F-A19F-DF8911B1D10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5" creationId="{493D84BA-A507-4E37-996F-EFA53B2DD73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6" creationId="{FE8D21D4-6696-43C7-A192-2C7740EB3AA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7" creationId="{FA6A8AC5-9AEA-47CA-8EFB-49D21CC84AE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8" creationId="{55B3E4E0-6198-4677-A9A3-5300019A3EF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9" creationId="{62F16202-5B23-46D0-A7E5-1017D088BE8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0" creationId="{5B623931-0C83-4226-813B-576CF636BE6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1" creationId="{AAA4B738-4635-4B42-9522-6E5C4F3F229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2" creationId="{86F33DE9-FB07-43BB-9BF1-73225505526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3" creationId="{8D53097F-0F0F-4C40-8357-FDACC9498D2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4" creationId="{C66019D9-E19C-42F6-936C-4A965DCDC44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5" creationId="{BF7C6BC6-C375-4EFC-A7DA-31855E6B06E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6" creationId="{7E3E7555-45B4-4ECC-A8E2-BE81EDF08F1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7" creationId="{80E07F5A-C835-483F-8D5A-E79C7BCF531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8" creationId="{F80BE7D9-EB88-4301-8DA2-5F49AF60F4F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9" creationId="{DC3FFF6D-EBE3-41A7-A59E-AD97DA2FCDE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0" creationId="{2ACC34EC-137F-4AF7-BB54-017FCC81C2E3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1" creationId="{FBB8BF3F-F048-4DEC-B7AB-C3CB88714ED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2" creationId="{2F9D9029-7BAA-4AB4-BED3-95C1AE0B2FA0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3" creationId="{B28041EF-AA0D-4A08-B4EC-6D4DB1D7D68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4" creationId="{99D00E74-559A-4091-B26A-89288E993C4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5" creationId="{74799C91-2851-4241-A57D-99FA978CA9F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6" creationId="{60A55F16-DE76-4FE2-960F-0F447DA145F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7" creationId="{CCDBDEB2-6278-4358-BD0C-CF210AD54FE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8" creationId="{4BD83C24-B080-4FA6-B668-F38A307ACE1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9" creationId="{83E7059D-F8D7-4481-8A27-E28D82BEA83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0" creationId="{E80C0F8B-0FF4-45D1-A865-968489BBD57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1" creationId="{FAAE3BDF-BE6C-4C6C-BF68-CB1FE2B5FD7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2" creationId="{4918CC43-E461-4A2B-9816-6C845273AFF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3" creationId="{9C4C61D1-7F7F-44EF-BC1E-360C8681719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4" creationId="{1A20A4C2-E463-4BEE-B313-69777933CF2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5" creationId="{4207C2E0-7DD4-463C-954D-1D7CB3AF4A73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6" creationId="{D0D560F6-70EC-4FD8-BD5E-A551516F9B6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7" creationId="{FC442B92-41E1-4EEF-ACD9-AA30CC54C4B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8" creationId="{A70240DD-EC33-48FB-B46C-1B2ACF3D9646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9" creationId="{8FD6A5E8-C45D-478F-905D-C65210F3B30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60" creationId="{7500E6C5-0544-4222-A8B2-680C36D14515}"/>
          </ac:spMkLst>
        </pc:spChg>
        <pc:spChg chg="add 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61" creationId="{A9602255-7857-4428-BBCA-E9D89AA4E20C}"/>
          </ac:spMkLst>
        </pc:spChg>
        <pc:grpChg chg="add del mod">
          <ac:chgData name="남 상현" userId="03ad4a8e8f7310f3" providerId="LiveId" clId="{1062D119-4F77-4FFA-A496-4BBD8432019D}" dt="2022-04-19T03:23:40.754" v="197" actId="165"/>
          <ac:grpSpMkLst>
            <pc:docMk/>
            <pc:sldMk cId="2535043160" sldId="260"/>
            <ac:grpSpMk id="2" creationId="{9C266DAF-4DFD-46D5-9FDC-1B8DE62B2CB6}"/>
          </ac:grpSpMkLst>
        </pc:grpChg>
        <pc:grpChg chg="del mod topLvl">
          <ac:chgData name="남 상현" userId="03ad4a8e8f7310f3" providerId="LiveId" clId="{1062D119-4F77-4FFA-A496-4BBD8432019D}" dt="2022-04-19T03:24:06.451" v="202" actId="478"/>
          <ac:grpSpMkLst>
            <pc:docMk/>
            <pc:sldMk cId="2535043160" sldId="260"/>
            <ac:grpSpMk id="3" creationId="{9D2CD238-EF7B-45DC-A111-A05FFB4CC579}"/>
          </ac:grpSpMkLst>
        </pc:grpChg>
        <pc:grpChg chg="add 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69" creationId="{3E1BA572-8AA9-4BFF-AB6F-BD0BDDE3A8F0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1" creationId="{2EA265B2-52C9-4CF5-8DDD-A59C9986BEC6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2" creationId="{AC6BF1F3-5BA3-4138-A979-997A3E5A7BA2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4" creationId="{2F768E9D-A519-486D-B788-6808C953BAB4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5" creationId="{D26C9341-EBE3-4855-BCEF-CD22ED437E7B}"/>
          </ac:grpSpMkLst>
        </pc:grpChg>
        <pc:grpChg chg="add mod">
          <ac:chgData name="남 상현" userId="03ad4a8e8f7310f3" providerId="LiveId" clId="{1062D119-4F77-4FFA-A496-4BBD8432019D}" dt="2022-04-19T03:24:17.026" v="206"/>
          <ac:grpSpMkLst>
            <pc:docMk/>
            <pc:sldMk cId="2535043160" sldId="260"/>
            <ac:grpSpMk id="95" creationId="{E9300234-64D9-4790-8751-A018164B0263}"/>
          </ac:grpSpMkLst>
        </pc:grpChg>
        <pc:grpChg chg="mod">
          <ac:chgData name="남 상현" userId="03ad4a8e8f7310f3" providerId="LiveId" clId="{1062D119-4F77-4FFA-A496-4BBD8432019D}" dt="2022-04-19T03:24:17.026" v="206"/>
          <ac:grpSpMkLst>
            <pc:docMk/>
            <pc:sldMk cId="2535043160" sldId="260"/>
            <ac:grpSpMk id="96" creationId="{2054F3C6-9C6A-40B0-9B33-832201DE74BE}"/>
          </ac:grpSpMkLst>
        </pc:grpChg>
        <pc:cxnChg chg="mod">
          <ac:chgData name="남 상현" userId="03ad4a8e8f7310f3" providerId="LiveId" clId="{1062D119-4F77-4FFA-A496-4BBD8432019D}" dt="2022-04-19T03:00:26.315" v="154"/>
          <ac:cxnSpMkLst>
            <pc:docMk/>
            <pc:sldMk cId="2535043160" sldId="260"/>
            <ac:cxnSpMk id="70" creationId="{4B91C7AD-84D5-4E99-890E-7B35795B6FE3}"/>
          </ac:cxnSpMkLst>
        </pc:cxnChg>
      </pc:sldChg>
      <pc:sldChg chg="addSp delSp modSp add mod">
        <pc:chgData name="남 상현" userId="03ad4a8e8f7310f3" providerId="LiveId" clId="{1062D119-4F77-4FFA-A496-4BBD8432019D}" dt="2022-04-19T03:24:13.304" v="205" actId="207"/>
        <pc:sldMkLst>
          <pc:docMk/>
          <pc:sldMk cId="1872505148" sldId="261"/>
        </pc:sldMkLst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" creationId="{B3201CD3-C220-427A-BD00-C32BD6E2769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" creationId="{FCF10F4A-5CAC-40D2-8745-C1957D5103D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" creationId="{DC5E5B87-C98A-43EE-A470-225EEE842A7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7" creationId="{783170CB-0195-4EFB-9CAC-324F660DA2E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8" creationId="{13D2E532-7637-4B6D-A712-EDFA693DB3E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9" creationId="{32C96DFE-E226-43E6-AC7D-E729B228343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0" creationId="{302CD773-F326-481E-96D6-E9C97F52D97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1" creationId="{D8633348-E94A-4023-B215-E43B5959100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2" creationId="{2BAF5877-AF4F-4938-A0A3-7E9F879B508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3" creationId="{CA197760-76E5-46F2-8354-602E88CAF24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4" creationId="{CC1E5740-DECD-4B6D-BDBC-6F51AB9782A7}"/>
          </ac:spMkLst>
        </pc:spChg>
        <pc:spChg chg="mod">
          <ac:chgData name="남 상현" userId="03ad4a8e8f7310f3" providerId="LiveId" clId="{1062D119-4F77-4FFA-A496-4BBD8432019D}" dt="2022-04-19T03:24:13.304" v="205" actId="207"/>
          <ac:spMkLst>
            <pc:docMk/>
            <pc:sldMk cId="1872505148" sldId="261"/>
            <ac:spMk id="15" creationId="{04A9AE0E-5674-491B-97F7-0236EEC1DC37}"/>
          </ac:spMkLst>
        </pc:spChg>
        <pc:spChg chg="mod">
          <ac:chgData name="남 상현" userId="03ad4a8e8f7310f3" providerId="LiveId" clId="{1062D119-4F77-4FFA-A496-4BBD8432019D}" dt="2022-04-19T03:24:13.304" v="205" actId="207"/>
          <ac:spMkLst>
            <pc:docMk/>
            <pc:sldMk cId="1872505148" sldId="261"/>
            <ac:spMk id="16" creationId="{3FA31CEA-33BD-4994-B462-01DB292A293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7" creationId="{5CD3F754-3F3D-4F3C-8A1A-E6BDFA4E639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8" creationId="{73ECB0DF-02C6-4CC5-B03D-0DE68DFE792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9" creationId="{1488AC40-3FD6-4450-8F15-3284BDB21CA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0" creationId="{4C0BA5A4-BE25-498F-AF4C-9B41BCE8E96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1" creationId="{D5716FF6-DAF3-4C50-B3E4-08F3EECE445A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2" creationId="{48DFA1C6-98E1-4E60-B010-2DAF8F064B8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3" creationId="{33EED5FF-8E8E-4CF2-9505-EDDD6F63FABC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4" creationId="{A865B9C8-DFD4-4B15-B635-4F9BED557EB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5" creationId="{CFB2FB0F-F093-4473-88B9-B96564AC34E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6" creationId="{2AEA432A-FD7D-46DD-A2B4-36802326090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7" creationId="{32B7B4BC-1BD8-4DE3-BD59-BDFAF7913AC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8" creationId="{0F2D7FE2-A104-4661-85AF-DC73EDEE3C2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9" creationId="{2C6C0A01-51F9-48A8-97E3-840F3D06DD82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0" creationId="{7B50FB30-5140-4CC3-AF76-33EED707AAC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1" creationId="{DB9AF070-0515-46E3-A0C1-7C552061400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2" creationId="{32C130A4-0C6B-4F5B-9749-A55AA67F41D2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3" creationId="{96CDD6B9-E4CD-4B9C-AD3D-1CF533E234A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4" creationId="{980FFC01-8CA1-4825-9ADB-6E13D784111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5" creationId="{C2F6B862-E1CD-47FF-BABD-489FAD09E70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6" creationId="{C4840715-AC9F-4E93-B290-6C8E025EC00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7" creationId="{F1C7C1AF-A51A-4511-A121-8A585AF3EA7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8" creationId="{239F7F61-FC29-42EC-9C9D-ED8D9FB1F2FE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9" creationId="{7C96D120-054B-44A9-957C-5B3DC62F306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0" creationId="{9687CF99-F6F8-4107-BBC5-9426E13404F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1" creationId="{B93EA220-61C4-4D17-948A-489858D4DA5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2" creationId="{01834006-8D10-459A-9ECD-3AC0169DF4B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3" creationId="{8E8118C3-E41E-470D-9800-DAD534CA44B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4" creationId="{520E0CDA-0386-4ACF-B1F1-C03162EA6E8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5" creationId="{49395B4C-EDEC-4791-9FCA-8A8527F2D82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6" creationId="{BF5AA9A5-C561-44AF-AC19-C00FC8A841A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7" creationId="{209A3A0B-AF74-42CE-9BC4-79DDCBB4D75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8" creationId="{F3AA0532-53DE-4480-8931-6D83D9614A7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9" creationId="{48233384-E2B0-4F83-AF64-1092AAAA2D2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0" creationId="{917DF562-CA25-44F2-9BE6-14AD27B8E29A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1" creationId="{8FDA6825-BC69-4C49-888D-F986D550030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2" creationId="{0FEBDBD7-3173-4113-A7BA-32CE0AAEF15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3" creationId="{71B52262-B4C3-4105-83E1-93E3CF35613C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4" creationId="{63E594E3-B3DA-4981-BE12-173BB03D92D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5" creationId="{3349D852-5D3F-4536-972F-98C48D7368E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6" creationId="{EE07D640-6BD6-43CB-9EBE-802BDBC89875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7" creationId="{3DE3C7CB-1D33-4AA9-BA4B-E686315B3E8E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8" creationId="{E861CE29-266F-4F51-9850-016C2F9EBFC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9" creationId="{4255354E-0F3B-47B9-A88B-77A8F7396D1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0" creationId="{23C250CA-A560-4130-83AC-155D04011E1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1" creationId="{CB84C424-D601-4094-8DA7-DADA0353906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2" creationId="{626D5986-1B0A-469C-A21C-186F739567D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3" creationId="{71520612-D736-405D-B923-31568BEC68F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4" creationId="{85BEB04F-CDC5-47B0-BD0C-9BFB44F38EB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5" creationId="{32025966-E597-47A5-9265-D4ADDC6EFCF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6" creationId="{A85D4F20-0323-4F68-87EB-594A8315215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7" creationId="{891AE0D7-9AC0-44C7-A12D-1FFD818DD645}"/>
          </ac:spMkLst>
        </pc:spChg>
        <pc:spChg chg="add mod">
          <ac:chgData name="남 상현" userId="03ad4a8e8f7310f3" providerId="LiveId" clId="{1062D119-4F77-4FFA-A496-4BBD8432019D}" dt="2022-04-19T03:11:48.737" v="170" actId="20577"/>
          <ac:spMkLst>
            <pc:docMk/>
            <pc:sldMk cId="1872505148" sldId="261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3" creationId="{C2CA54F2-0B8B-4098-8D97-5A7A1000B5C0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6" creationId="{7C3E79A8-5D3B-481C-A115-88C5C6B82C90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7" creationId="{C44D33FB-2B97-4457-A4D5-2922B3FA9589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8" creationId="{BD5D3D8E-22D9-46D3-BD4E-ABA6B0D45207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9" creationId="{B167A266-2751-4609-9D8E-403E28CCF2D6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0" creationId="{5E4315C7-ED96-4314-8560-4B640B2DAB7C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1" creationId="{9AC2231C-99EB-48B4-94D6-41CF03FB577B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2" creationId="{E77BBDB3-1962-46F3-BB28-174029C03C38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3" creationId="{E2E3A8AF-7B83-4898-A5B1-DD6A2754798F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4" creationId="{B3A6E49B-0E65-40A8-BE9B-D0E1B34F630E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5" creationId="{CC49DAEE-C057-43AA-B576-B1B095DC502F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6" creationId="{AFD65288-D760-40DA-9225-AE6E405427C4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7" creationId="{E72A79AA-9275-4739-BDC7-EC1B50AF647C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8" creationId="{C44250FB-A19F-4064-907A-CE223689392D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9" creationId="{8B6E2691-A68D-4773-B9A9-9F4D133EB213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0" creationId="{6A194EF8-8BE4-4DCA-B6EF-445D9B81CD25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1" creationId="{65E78AAE-CC97-4E58-B212-AD7AC95185CA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2" creationId="{06BBE08A-8DC3-4A22-A590-4DDDB24C4798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3" creationId="{4AA0BBCC-63AD-43AE-B7F4-8075567D5D8F}"/>
          </ac:spMkLst>
        </pc:spChg>
        <pc:spChg chg="add del mod">
          <ac:chgData name="남 상현" userId="03ad4a8e8f7310f3" providerId="LiveId" clId="{1062D119-4F77-4FFA-A496-4BBD8432019D}" dt="2022-04-19T03:22:32.703" v="183"/>
          <ac:spMkLst>
            <pc:docMk/>
            <pc:sldMk cId="1872505148" sldId="261"/>
            <ac:spMk id="94" creationId="{EE25C8C6-232E-41DE-AE92-0C8C3B5CE5B2}"/>
          </ac:spMkLst>
        </pc:spChg>
        <pc:spChg chg="add mod">
          <ac:chgData name="남 상현" userId="03ad4a8e8f7310f3" providerId="LiveId" clId="{1062D119-4F77-4FFA-A496-4BBD8432019D}" dt="2022-04-19T03:23:59.147" v="200"/>
          <ac:spMkLst>
            <pc:docMk/>
            <pc:sldMk cId="1872505148" sldId="261"/>
            <ac:spMk id="96" creationId="{B04A4700-E159-4215-AB88-3A9B83B898F7}"/>
          </ac:spMkLst>
        </pc:spChg>
        <pc:grpChg chg="add mod">
          <ac:chgData name="남 상현" userId="03ad4a8e8f7310f3" providerId="LiveId" clId="{1062D119-4F77-4FFA-A496-4BBD8432019D}" dt="2022-04-19T03:24:10.332" v="204" actId="1076"/>
          <ac:grpSpMkLst>
            <pc:docMk/>
            <pc:sldMk cId="1872505148" sldId="261"/>
            <ac:grpSpMk id="2" creationId="{BBBA66FB-26B9-4721-B62D-C7BD7CAC3FF9}"/>
          </ac:grpSpMkLst>
        </pc:grpChg>
        <pc:grpChg chg="mod">
          <ac:chgData name="남 상현" userId="03ad4a8e8f7310f3" providerId="LiveId" clId="{1062D119-4F77-4FFA-A496-4BBD8432019D}" dt="2022-04-19T02:59:58.100" v="149"/>
          <ac:grpSpMkLst>
            <pc:docMk/>
            <pc:sldMk cId="1872505148" sldId="261"/>
            <ac:grpSpMk id="3" creationId="{63DECE2D-BD4A-4647-AC1A-B8784408FD44}"/>
          </ac:grpSpMkLst>
        </pc:grpChg>
        <pc:grpChg chg="add 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69" creationId="{C91584A9-B9EB-43B9-BEC8-1D6908086912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1" creationId="{2C131E9E-49EA-4944-B759-3D13893A7FFE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2" creationId="{85A337DF-2EA1-466F-9A3A-5A487A18D5A0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4" creationId="{D3CF6C6A-8BB8-40BD-808E-F195718F55E5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5" creationId="{DA3C4DE9-A940-4C09-A85D-E2B21C7AE625}"/>
          </ac:grpSpMkLst>
        </pc:grpChg>
        <pc:cxnChg chg="mod">
          <ac:chgData name="남 상현" userId="03ad4a8e8f7310f3" providerId="LiveId" clId="{1062D119-4F77-4FFA-A496-4BBD8432019D}" dt="2022-04-19T03:11:40.918" v="164"/>
          <ac:cxnSpMkLst>
            <pc:docMk/>
            <pc:sldMk cId="1872505148" sldId="261"/>
            <ac:cxnSpMk id="70" creationId="{18143487-6DE6-4B86-B07B-07F14D04EF03}"/>
          </ac:cxnSpMkLst>
        </pc:cxnChg>
        <pc:cxnChg chg="add del mod">
          <ac:chgData name="남 상현" userId="03ad4a8e8f7310f3" providerId="LiveId" clId="{1062D119-4F77-4FFA-A496-4BBD8432019D}" dt="2022-04-19T03:22:32.703" v="183"/>
          <ac:cxnSpMkLst>
            <pc:docMk/>
            <pc:sldMk cId="1872505148" sldId="261"/>
            <ac:cxnSpMk id="95" creationId="{86A71889-5541-4246-A90F-8A800F40A834}"/>
          </ac:cxnSpMkLst>
        </pc:cxnChg>
      </pc:sldChg>
      <pc:sldChg chg="add del">
        <pc:chgData name="남 상현" userId="03ad4a8e8f7310f3" providerId="LiveId" clId="{1062D119-4F77-4FFA-A496-4BBD8432019D}" dt="2022-04-19T03:24:34.956" v="208" actId="47"/>
        <pc:sldMkLst>
          <pc:docMk/>
          <pc:sldMk cId="2490016154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24BE9-D195-49C4-A53C-D6233A308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337A7-C854-474E-B9F1-E70CC57B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6ABEF-F44F-4EF2-A522-5FAE6A2E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2EB3B-E4B3-4180-BEEB-CD9411B5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0D406-26D5-437B-AB25-527F3760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5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1AE3D-E886-470C-8AF0-65DF2AE0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6FA6B-A0E5-41ED-8407-C036CD33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28939-4BD3-46AA-9AB8-D8C8713F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299AE-A350-43AB-9F40-72E922E5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5C045-F190-4BA7-81F5-063C3BAF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4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75636B-A261-4CF3-8365-35C84A228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1029AF-CE3D-4168-830C-7828ADBF9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05841-060E-4CF1-962B-9CEDCF6F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85078-89F2-40E5-A575-57485711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6FF37-12CA-4AF1-BCAD-03DA3337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7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AFB4-54D9-4166-A439-AFD4F90F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6AC0F-8E71-4166-B7A9-77E1A3EC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1119-26AF-4708-B364-D6BFFAAD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5ACCE-CAD9-4DB3-9D4E-DC10121B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583D1-A25B-4957-BB44-4FA41D0C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8A05C-C024-4729-9DE2-62ACBA41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69D1E-B629-4B02-A70F-7E545556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86821-F89B-442C-9655-8886DF8B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C73E-9C07-4D42-ABB2-3413AA31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2417A-7E1F-46C2-A486-6F806B0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9E8B9-9A7A-4D0E-AE73-B6240A72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00ADF-002F-4F21-9878-5D25C56DD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576D5-E41A-433E-A8BE-48CCB820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C0110-61C7-4B59-9019-670E3CA4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614B7-F837-4C70-BA5C-ADFFC89C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70E66-D213-4490-B620-104F5638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8B5A5-E684-45ED-960D-1F6AF0B8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4DC2C-46DB-433E-8780-F899FDF02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B74F39-18D5-4D44-9138-73C56B655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5B86E-8A77-4F09-9576-CDF3C4AF0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AC7DDC-AE64-40BD-9A27-9E13032F7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902CDD-09B6-44DE-99AC-38B4E829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79FD5-28E2-4A1B-8FE6-E0FD9A32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DC24C5-B419-4E31-8C59-544BCC25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0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048FC-814D-46AD-8772-D58E8D3E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47E9-5590-456B-ADD9-3BFD4BBE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485A89-803A-4220-94C0-E4672F62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3D1E48-2D63-425C-8BD4-9FD0E932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DC9B6-A649-467F-B686-0508D2C5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F58DD8-9403-4A3F-874E-A94B87F6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D9BE0A-B83F-4026-BCAB-837C8334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7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466F7-DFC0-4675-BF63-0E862335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231F5-5A8B-4C1D-A0C2-F88D823B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CC250-F9A5-41D4-8866-883D81D7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839C-68FA-44A4-B8A5-00CC84AC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F11115-82C6-4E4B-A9BE-FC7FE416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0D770-C53C-43B2-A6DA-938DD1FF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95579-0805-48D4-9FCA-6FFAD59D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FA363A-7830-409D-A894-993A68DC9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A4083-7CB4-4D98-BADB-FD05C059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A78B5-D672-4904-84C1-DFC45575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4BAB4-3989-4BA5-8301-B58D743A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13975-AC35-4619-99CD-8D99394B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8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BDD1E6-C9E0-4043-BAF2-A66E9661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E172E-6B9C-45CA-8863-F940467A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3779D-51CD-448E-BC59-E30A7A479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57630-A11F-44A8-9186-39629AF31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140C6-FFAA-40DC-83F0-15FB016A4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7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EC398E-70C0-40FE-8BA3-8C3B82D60352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Down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C1C9184-C9B8-4FEE-8D7D-02A4BB007E17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A33C9F2-A45D-4B09-BC10-9CA40858D53D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42B988A-204D-43CC-94CF-F8C3AB9DEB08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F99A203-66E6-49F9-BCD5-B903DBA80C1B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93B20D3-BFBA-4C23-946D-F6770746E2E5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2283DDC-AC71-475D-B5E7-49A4F96F573E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05469EC-CB46-47A1-A728-89DC0C7F6814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7827DE7-8AB0-4F82-B060-293D1B478BF9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CA6AE3F-3790-4570-B2C2-12DAD5CF0682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C98432F-7A55-4778-9665-78D02B13836B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787319-C5F3-4FF1-85D1-F9F51E9E075F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EA38AD-0CDE-456A-941D-176177E0F51F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7785E9-5854-46D5-B1A2-1F19B49BEE96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0AB1E23-DAB6-4C66-A69E-EC8D96A56F63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4E23762-AA5E-4C31-9DEA-5B6C4EB07AD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8ED687-624A-4DBB-AD41-AC722E6CF24B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C642B4-CDDB-4522-B439-2675B97E71EA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B55864D-D558-45F2-93D5-3A13B8877C5B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AFB887-F585-4923-8E5D-472F4BC7F65F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4E7AF7-3740-4D22-8277-E87EAF952336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E5DE499-3136-4C41-B10F-E010613C1210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D37FC7-54A2-42AA-8667-CEB555C0F321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B58AFF-FACC-4803-926A-26ABAD2C4C4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8F42137-FC84-44B2-A501-E529CD0C86C1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C5997C2-29A5-4EFF-A99C-0A3E7901FDAB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1E234A-D219-433C-B266-C3C44FC69D7A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47D3C7E-4A5D-4352-9B37-84C442D81BF3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643EDAA-E70C-4634-94F5-315247FC0B20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FE4A0C6-3F9B-49AF-A568-8017AE0C5FA8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E80982-BC52-4ED7-82FB-8878AFD04CE5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483B30-EA70-4665-B928-EBCE5A44CEA5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5E0E83B-F55F-4452-9BFD-FEE8A5EA142E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75DB6-F3BE-480E-A556-1B6637470EE7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5CEFFF3-F9C4-4DDD-8D06-CA427039C101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D9B3887-A2FA-4883-BF26-2FE67716AD33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579B59B-1766-4343-AD89-4623EA5CE340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57095F8-5DA1-48AD-AD5E-AC00EFD1FA21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39A8172-39C5-47AA-B1BC-D29F8A69A105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2C39563-EE7B-42E9-8FE3-C204CFE3F7A0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33AE8A-BB62-4588-B8B6-C8F15032160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645BCBF-122E-44B2-9F30-39BA37A2256A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0593A6-C00C-4B12-A142-2424F253BBF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D9AE323-DE29-4632-97E4-870BDA861D4F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0721E3-3C65-4771-80C6-515745375FB1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88682ED-4DE6-452A-9151-B272A42C0574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1845B0A-C5BE-4C60-93B7-08BA63637A6B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8A99F06-2164-40B2-AF4B-5DDD4633AC7B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92321D-5549-4665-A5F8-F97B55E4EDFD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143CB7B-6A36-43FA-9F9D-25C41A517468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DB7B6E5-21B5-4DF4-A69D-B173AA3D83F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13F33CE-C727-49EB-925C-DB5DFE7F7358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02899CC-1DEA-4F4E-86F7-E591D5C67FF5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AAF2D22-FE47-4B91-B8F1-3D2F6465271B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2D547C3-8B1C-4071-8BA8-49A6B8A1C37B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1F1D81E-6824-4799-B61E-0CB92357AF38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951DAE3-0DDC-4E66-B7FD-B311AB306F64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750788-4405-4ECB-A1C2-E3C1D58712A3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BCE7CF1-D468-4006-AF1C-1F276E358780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09567F5-E24C-465D-B672-E0A5945C86F0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23A8F4F-008C-4C9D-AF31-7A4063950490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ABB662A-7893-45C0-9E48-7C77324836DF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42D9052-9BDD-4B85-B176-DCADF5D44447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391C432-4BFE-4366-AEA8-294BA02632EF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508FD5B-5FA0-47EA-B2D5-016E375EDF3E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184DB44-6DD5-41BF-9215-3C9AC8290588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DBAF0A6-E32D-485E-9A12-AB894643D468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634D6DB-1E5A-4675-A182-BBE2EC44A1ED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D2029E-199A-4558-9751-42D30E514A4B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5E38DA-40A1-4165-A25D-C7FFC4DFBE65}"/>
              </a:ext>
            </a:extLst>
          </p:cNvPr>
          <p:cNvSpPr txBox="1"/>
          <p:nvPr/>
        </p:nvSpPr>
        <p:spPr>
          <a:xfrm>
            <a:off x="6410860" y="55606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06921C-54ED-4E9C-A891-19611DA09F30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2D9CC65-F5FA-4123-9AE7-967FC42C9FE4}"/>
              </a:ext>
            </a:extLst>
          </p:cNvPr>
          <p:cNvGrpSpPr/>
          <p:nvPr/>
        </p:nvGrpSpPr>
        <p:grpSpPr>
          <a:xfrm>
            <a:off x="5285727" y="2326628"/>
            <a:ext cx="558934" cy="521045"/>
            <a:chOff x="3968048" y="2921864"/>
            <a:chExt cx="558934" cy="52104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6BBE963-0D4A-42E9-8CD4-FF80D9E4F974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2A20701-B305-492B-8400-DC2C00A4D718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3CCAB30E-6A71-410C-9931-1DC71797A5C9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E3B8D73-3993-40C8-A679-7D0E22044BC0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947CA23-7530-4002-888C-35D1E9FAE5C0}"/>
              </a:ext>
            </a:extLst>
          </p:cNvPr>
          <p:cNvGrpSpPr/>
          <p:nvPr/>
        </p:nvGrpSpPr>
        <p:grpSpPr>
          <a:xfrm>
            <a:off x="3758001" y="2326628"/>
            <a:ext cx="558934" cy="521045"/>
            <a:chOff x="3968048" y="2921864"/>
            <a:chExt cx="558934" cy="5210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4ACBEA6-7FBE-4CED-839F-DBE65A87E899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D273D3B-4A29-4B2F-BD19-F7F68931ADB2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604AB844-7962-4243-9342-9F6B3A6A673E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83F0BA2-F8CD-47E3-8A2D-0DFE8DCCFF61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BB386C1-BDAA-411B-B16A-D1AE4BEC39B8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5904077-CA5A-4D77-9DCE-0D119A23A9EB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CFB60FC-5296-4D76-B3A6-68354412BAEC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E2A42E5F-7EA8-4C1C-98C9-0485BC55BE49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16" name="그룹 115">
                  <a:extLst>
                    <a:ext uri="{FF2B5EF4-FFF2-40B4-BE49-F238E27FC236}">
                      <a16:creationId xmlns:a16="http://schemas.microsoft.com/office/drawing/2014/main" id="{EA1C8F19-0D25-42B7-BE3C-1C1DF4474082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6C6C0E40-A61C-4F50-813F-AB8C586DE4EA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직사각형 130">
                    <a:extLst>
                      <a:ext uri="{FF2B5EF4-FFF2-40B4-BE49-F238E27FC236}">
                        <a16:creationId xmlns:a16="http://schemas.microsoft.com/office/drawing/2014/main" id="{5C2EA971-A2FA-40AC-AA63-A0F8C932A55E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직사각형 131">
                    <a:extLst>
                      <a:ext uri="{FF2B5EF4-FFF2-40B4-BE49-F238E27FC236}">
                        <a16:creationId xmlns:a16="http://schemas.microsoft.com/office/drawing/2014/main" id="{5345321C-5291-42E8-BAF1-4CF1FEC2B70B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직사각형 132">
                    <a:extLst>
                      <a:ext uri="{FF2B5EF4-FFF2-40B4-BE49-F238E27FC236}">
                        <a16:creationId xmlns:a16="http://schemas.microsoft.com/office/drawing/2014/main" id="{09D400DD-D417-4861-87C0-9846169731C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직사각형 133">
                    <a:extLst>
                      <a:ext uri="{FF2B5EF4-FFF2-40B4-BE49-F238E27FC236}">
                        <a16:creationId xmlns:a16="http://schemas.microsoft.com/office/drawing/2014/main" id="{138FB3B0-6AAF-4E04-9EFA-D04E34BF60E0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직사각형 134">
                    <a:extLst>
                      <a:ext uri="{FF2B5EF4-FFF2-40B4-BE49-F238E27FC236}">
                        <a16:creationId xmlns:a16="http://schemas.microsoft.com/office/drawing/2014/main" id="{977B0F94-A2AC-4CEA-9C5B-FFACA9191301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012BA79-42A4-4D1B-9A25-3DA53BC334E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18" name="TextBox 6">
                    <a:extLst>
                      <a:ext uri="{FF2B5EF4-FFF2-40B4-BE49-F238E27FC236}">
                        <a16:creationId xmlns:a16="http://schemas.microsoft.com/office/drawing/2014/main" id="{0F923655-1E9B-4A57-9133-7DB86EA8BBF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19" name="TextBox 7">
                    <a:extLst>
                      <a:ext uri="{FF2B5EF4-FFF2-40B4-BE49-F238E27FC236}">
                        <a16:creationId xmlns:a16="http://schemas.microsoft.com/office/drawing/2014/main" id="{22871E6C-AB6D-4B27-B7D7-AF2FCE9228A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20" name="TextBox 8">
                    <a:extLst>
                      <a:ext uri="{FF2B5EF4-FFF2-40B4-BE49-F238E27FC236}">
                        <a16:creationId xmlns:a16="http://schemas.microsoft.com/office/drawing/2014/main" id="{4DF7D230-F0BA-45FB-BAB2-2D1DB984E7D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21" name="TextBox 9">
                    <a:extLst>
                      <a:ext uri="{FF2B5EF4-FFF2-40B4-BE49-F238E27FC236}">
                        <a16:creationId xmlns:a16="http://schemas.microsoft.com/office/drawing/2014/main" id="{26047D53-DA41-45AD-9A43-9E8485B4EA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22" name="TextBox 10">
                    <a:extLst>
                      <a:ext uri="{FF2B5EF4-FFF2-40B4-BE49-F238E27FC236}">
                        <a16:creationId xmlns:a16="http://schemas.microsoft.com/office/drawing/2014/main" id="{DB5C2346-CE56-4C5B-A206-5AE96D75FDF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23" name="TextBox 11">
                    <a:extLst>
                      <a:ext uri="{FF2B5EF4-FFF2-40B4-BE49-F238E27FC236}">
                        <a16:creationId xmlns:a16="http://schemas.microsoft.com/office/drawing/2014/main" id="{6EC953D3-9E00-4F41-B930-E0D4A7A4CD0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24" name="TextBox 12">
                    <a:extLst>
                      <a:ext uri="{FF2B5EF4-FFF2-40B4-BE49-F238E27FC236}">
                        <a16:creationId xmlns:a16="http://schemas.microsoft.com/office/drawing/2014/main" id="{522C62AE-CF0B-4810-AA06-AD8D4164EC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5" name="TextBox 13">
                    <a:extLst>
                      <a:ext uri="{FF2B5EF4-FFF2-40B4-BE49-F238E27FC236}">
                        <a16:creationId xmlns:a16="http://schemas.microsoft.com/office/drawing/2014/main" id="{1348A5B0-28AB-47D1-816A-48FDDFBCA9A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6" name="TextBox 14">
                    <a:extLst>
                      <a:ext uri="{FF2B5EF4-FFF2-40B4-BE49-F238E27FC236}">
                        <a16:creationId xmlns:a16="http://schemas.microsoft.com/office/drawing/2014/main" id="{A312C712-D09D-46B6-BA26-0F6324B0DD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7" name="TextBox 15">
                    <a:extLst>
                      <a:ext uri="{FF2B5EF4-FFF2-40B4-BE49-F238E27FC236}">
                        <a16:creationId xmlns:a16="http://schemas.microsoft.com/office/drawing/2014/main" id="{5D694D82-979C-429B-858C-F991E1906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8" name="TextBox 16">
                    <a:extLst>
                      <a:ext uri="{FF2B5EF4-FFF2-40B4-BE49-F238E27FC236}">
                        <a16:creationId xmlns:a16="http://schemas.microsoft.com/office/drawing/2014/main" id="{D23C8C0F-6A9C-40CF-9044-CBD2C83CAA6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9" name="TextBox 17">
                    <a:extLst>
                      <a:ext uri="{FF2B5EF4-FFF2-40B4-BE49-F238E27FC236}">
                        <a16:creationId xmlns:a16="http://schemas.microsoft.com/office/drawing/2014/main" id="{A6B6D60B-0CA9-4448-BE36-00574A373E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EB3B8AC-B1C1-4B34-9DBE-3FF2B74F2D0F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EE54B3E9-7D54-4283-A968-93E492DA197B}"/>
              </a:ext>
            </a:extLst>
          </p:cNvPr>
          <p:cNvCxnSpPr>
            <a:cxnSpLocks/>
            <a:stCxn id="107" idx="0"/>
          </p:cNvCxnSpPr>
          <p:nvPr/>
        </p:nvCxnSpPr>
        <p:spPr>
          <a:xfrm rot="5400000" flipH="1" flipV="1">
            <a:off x="3969741" y="1543802"/>
            <a:ext cx="1061771" cy="76024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60F3BB9D-9BEA-48EE-9980-C11A3A916F1B}"/>
              </a:ext>
            </a:extLst>
          </p:cNvPr>
          <p:cNvCxnSpPr>
            <a:cxnSpLocks/>
            <a:stCxn id="101" idx="0"/>
          </p:cNvCxnSpPr>
          <p:nvPr/>
        </p:nvCxnSpPr>
        <p:spPr>
          <a:xfrm rot="16200000" flipV="1">
            <a:off x="4737632" y="1544210"/>
            <a:ext cx="1064245" cy="75695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668337B-972B-4519-B2C0-5005C18478F6}"/>
              </a:ext>
            </a:extLst>
          </p:cNvPr>
          <p:cNvSpPr/>
          <p:nvPr/>
        </p:nvSpPr>
        <p:spPr>
          <a:xfrm>
            <a:off x="4369481" y="1337775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181DB10-FAE1-48D2-9C54-917613F15AB5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4879826" y="859642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9109F07-D152-4748-8A2D-8B3EF4D5313D}"/>
              </a:ext>
            </a:extLst>
          </p:cNvPr>
          <p:cNvSpPr/>
          <p:nvPr/>
        </p:nvSpPr>
        <p:spPr>
          <a:xfrm>
            <a:off x="4438174" y="5464901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A60971D9-48C9-44AA-AF30-79983BD71E32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4948519" y="4986768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8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C8105E-C854-4378-8C10-39AA4F2EC53A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Up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0AE0A7-3E2F-4A64-AC7F-F8D7FF15B01C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0A0B23-88FB-4A59-8F57-DE23A9862471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16C6A5B-C8A6-48C1-B2EC-10611205A32D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8C5A5041-7E9C-4D61-B258-42BA9784D732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7F7923A4-5D2F-4A84-B03D-EE3C4B0663AF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5D8C86EC-59F8-48AA-8290-432A850756A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33C1EB25-F715-441F-A53F-8513C2AD79C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069F60AD-ADB0-45E2-876E-559621119208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BA17FE03-30BD-430F-9013-08B5F93423C3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0FF2BF24-5DE0-48C9-A1C2-4F5831ABA353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3CAC9F12-1911-4388-B47B-D7A7B2677330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3FFFF4F8-1C46-43EC-AB53-76B2CC0FB16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2" name="TextBox 6">
                    <a:extLst>
                      <a:ext uri="{FF2B5EF4-FFF2-40B4-BE49-F238E27FC236}">
                        <a16:creationId xmlns:a16="http://schemas.microsoft.com/office/drawing/2014/main" id="{5AD449E5-164A-4510-A34F-927E0C1ED20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7">
                    <a:extLst>
                      <a:ext uri="{FF2B5EF4-FFF2-40B4-BE49-F238E27FC236}">
                        <a16:creationId xmlns:a16="http://schemas.microsoft.com/office/drawing/2014/main" id="{15040F17-A9DE-4DE9-AF37-1C3C349D25B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8">
                    <a:extLst>
                      <a:ext uri="{FF2B5EF4-FFF2-40B4-BE49-F238E27FC236}">
                        <a16:creationId xmlns:a16="http://schemas.microsoft.com/office/drawing/2014/main" id="{1B083C0B-D776-4B69-A3AE-1FBD65C87A4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9">
                    <a:extLst>
                      <a:ext uri="{FF2B5EF4-FFF2-40B4-BE49-F238E27FC236}">
                        <a16:creationId xmlns:a16="http://schemas.microsoft.com/office/drawing/2014/main" id="{A5A397AC-8946-47D9-B295-75031AF9CC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0">
                    <a:extLst>
                      <a:ext uri="{FF2B5EF4-FFF2-40B4-BE49-F238E27FC236}">
                        <a16:creationId xmlns:a16="http://schemas.microsoft.com/office/drawing/2014/main" id="{DB1105AE-4C78-4006-AF63-FD0F7935C93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7" name="TextBox 11">
                    <a:extLst>
                      <a:ext uri="{FF2B5EF4-FFF2-40B4-BE49-F238E27FC236}">
                        <a16:creationId xmlns:a16="http://schemas.microsoft.com/office/drawing/2014/main" id="{CEE7828B-D01F-4811-A56A-D8EBA5A408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8" name="TextBox 12">
                    <a:extLst>
                      <a:ext uri="{FF2B5EF4-FFF2-40B4-BE49-F238E27FC236}">
                        <a16:creationId xmlns:a16="http://schemas.microsoft.com/office/drawing/2014/main" id="{63F3DBD5-52B4-41D3-8031-2AAE42B7C0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3">
                    <a:extLst>
                      <a:ext uri="{FF2B5EF4-FFF2-40B4-BE49-F238E27FC236}">
                        <a16:creationId xmlns:a16="http://schemas.microsoft.com/office/drawing/2014/main" id="{9AF4D066-6B85-442D-AF78-AB831AD23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4">
                    <a:extLst>
                      <a:ext uri="{FF2B5EF4-FFF2-40B4-BE49-F238E27FC236}">
                        <a16:creationId xmlns:a16="http://schemas.microsoft.com/office/drawing/2014/main" id="{75F8ECE7-EACE-47AE-AF26-08CABA0748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5">
                    <a:extLst>
                      <a:ext uri="{FF2B5EF4-FFF2-40B4-BE49-F238E27FC236}">
                        <a16:creationId xmlns:a16="http://schemas.microsoft.com/office/drawing/2014/main" id="{81C48281-9EFA-4174-93F8-FCE39B6055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" name="TextBox 16">
                    <a:extLst>
                      <a:ext uri="{FF2B5EF4-FFF2-40B4-BE49-F238E27FC236}">
                        <a16:creationId xmlns:a16="http://schemas.microsoft.com/office/drawing/2014/main" id="{4472D6B1-5C5F-47E1-BF57-4B2C91E75C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3" name="TextBox 17">
                    <a:extLst>
                      <a:ext uri="{FF2B5EF4-FFF2-40B4-BE49-F238E27FC236}">
                        <a16:creationId xmlns:a16="http://schemas.microsoft.com/office/drawing/2014/main" id="{FDE2D632-7ED1-4301-A4F9-7729F8E030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F823AC-F53D-4213-B1DA-C478DFFDF399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8962AB8-AE49-4449-8EA9-BAB6F3D0FAD8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4BB874F-219D-4745-9A59-75D913E1251F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A38606A-5935-4DD3-925B-4514F0C64880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5AE22285-8EA4-4A8D-96BF-98640251D37A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52DC0DB1-5E16-4A1B-8947-5C8E86F2C825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5D43AAAF-4C9F-468A-BB7F-589268F58284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E60D883-87B9-4BBC-A88E-007D2453EB29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A6516D7-B688-4CAE-BBBE-DAE905EAAB98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C878A49-59D3-4787-B87A-B515FC05EA4C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16BE29D-E8DF-4616-B5A1-5D6E515AF3AE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A9F832C-6FD3-4EEB-9F4E-BE7B452F322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E70FC3B-470B-457A-BDDC-22508C511D9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21D5A93-AFCB-42F4-A16A-A8A7C04EE065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907ECB3-D650-44C5-8699-5249D89D5E2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7AAF566-923A-431A-B62C-BD4BD19695A8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EDB3A07-F565-40AF-9146-3B211ADE058B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A3AFA3F-F9B9-4896-842B-C7AE7D3AF7BE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72B6000-4B60-4897-8F50-A6BBCC530E12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CAC6AE-12FB-4C36-9B61-0796F2D3CB1B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DEA1AC3-D9EC-4824-B223-84ED63131398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0379602-B66A-4644-BDBC-DE6D3B2E73AA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A1E903-4290-4C37-B080-B9C39461D7B9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83ADA2-032F-4490-89A6-DD75EF29A5A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B7C1B2D-3065-490C-A39F-73FFC9D4E0D3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F55DA4C-B43E-4506-A2CC-5F566A4802AD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EAEFE-865D-4654-8317-539AFCFD0542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7081923-3260-4458-B77E-F402E2BB001E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8F3E64-9C11-4192-8A54-3B4AB903AF61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6B6BAA-AB05-47F6-932E-84D57E711925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477396-9373-4C96-AD53-88F0A30B1859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DA88D1F-86F6-4DD3-80E1-E18B6D96C311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E9FE293-D3F7-4C6F-80F3-9FD6FEAF1464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6FAD438-3EFA-4894-B8DC-03440669F88A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B461BBC-1610-4EF6-B03F-838F2053EE9B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DFF1518-3EF5-4B4F-B952-AB960DD69CC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0301793-465A-42F8-B5F3-0820DC63DB22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6C7634A-6628-439C-836F-81A29AF98A71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42B5832-4AD1-4826-BF7A-41EB75161C72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F3C669C-65C5-452B-8EF1-A6B6E844AD5E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A368C95-DA06-4347-8D1E-DC0EAF69817E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9DA0CC8-B2D3-439E-A01C-0B010CA262F8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37DA29E-A6AC-4F51-9E46-A84ED6C1F05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587C48A-D3A3-4CE0-89ED-4561E74E9FA5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BD7F0FB-5240-4922-B3BB-C9FD8BE2DAD5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25545E9-6860-43DD-8F8F-FC003CCA650F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4DAF334-DA20-436A-95AF-9A6C5E1FDDC9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A1E2623-34E2-4677-843A-3F2C4DB84F1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74D7235-2082-4083-9EB1-65126A633678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C278B9D-F35B-4C52-834A-2D911F3261F1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F82D319-8138-420D-9E5F-B98660BD99D4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CDA0E1D-9D83-408C-83B6-8A4B4D821C05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8694627-3A4B-4D12-9248-FE89D01782A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D07E1F4-F862-433F-86D5-EFE7BC415249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8E61C08-84BE-43BD-87FE-A0A1E6E4998A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967CA80-0DDB-4E04-9AD5-B4C123AB311C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6E8599B-F2F7-49AA-9DD8-8D1E4D03EBC4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F9C392-21C8-4AF5-B042-CD0C8FE1473A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C9F9E0-20E3-4660-AB1A-A5EA7D1250C3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6EA6C1B-128D-4139-96DF-1D1D04D2C213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01ED714-56A4-4DDC-8318-67E3C6822208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A982468-0F2B-4FB7-9BE9-2B71FC429D52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34A21DC-97A0-4741-A97C-04C9D3C5D892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2BCA7C3-DAA1-49EB-847F-4ED32AC8F360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D8D136F-4559-44E0-A663-3D83DAB23462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D205A05-D0AE-4E3B-89E3-2F9478DB33B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FCD1642-D01F-460B-B2C5-DDA4FC6F7C2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97299A9-DE51-457C-A678-C68E8BD5CCEB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CA1647-91A9-4972-BB79-2F5B8E1481FD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32A7EE-FC59-414A-A33F-9071102DADA1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D7E8D4-37A4-43CF-8024-FEAD837B5B84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93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BFA1BC-2056-4380-918D-632FDF97143D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Left</a:t>
            </a:r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A86DB77-8E01-49E4-AB10-7C9F8924CE36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5015A48-2F16-4F0C-AD26-820631C990C5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26AF3678-DBE6-4F03-8F99-8EA8F64A1AAD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C4660A35-D805-41D6-80BC-750C3B725191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CE3D850B-8F0A-4C51-A187-BC953E17537C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43A1A2CE-60F4-41B9-847E-2DD36C111F69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230E5933-8E73-4423-8DE1-70D1EFC79C7A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0912DD44-DDD1-4A3A-842D-2004EA1B8281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9D3C177B-8DC8-4FBE-B322-22069558A099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917C6E03-62FD-4671-8FC1-4A24A23666C3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10001B5-296A-43C6-A186-FD3234F29F9C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3CA11AE-A90E-4D23-A0F4-3D229F1569EB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335C70-C645-4390-BE92-489135BBDEF8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48569DB-2749-427B-8FC9-271E36A3E0FC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4FD9F99-1B2F-44D9-9E4C-92AE9651C446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76546CC-6B56-41BD-9F14-91D5C81E3BD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7F4BD00-F51B-4D4C-8FF8-81308294D4E6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CFE8B65-9F0F-4BB6-B25D-0A6968C58910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282CD31-8BBD-4675-9625-317F03A6E166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21D7705-D301-4BE3-9C2D-2FB7EAB8FE37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30770CF-EA9F-4377-B6A6-DE2CF5DF5F38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8BB49BD-96BB-42F0-AA51-7CA458756778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F6264D3-5CF6-4119-81AE-1FC6A22DE93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902483D-D121-4104-85DC-004B7232349F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88744C-BE74-4059-AE7B-A4D7833835C9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A619E14-B8A4-4E8E-B7F0-C8B901E3EC94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81059-4FC8-4E6B-B7F5-C67C909A3A61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3661796-72DA-46FD-8496-041C45266028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F20B9D2-85F9-4ADC-90B5-97D867943842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38572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20CD561-9BE3-49A0-9AA0-E17B015A397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3F6473E-2B6D-4387-82B9-98E900267F2A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D06640F-318F-4EED-B25F-3ADC6E119817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C7007C-113F-42E2-98B2-936E1234D83F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F91DD0A-70CF-4938-A80F-408FD5F83406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792DFB3-35F2-4740-AB52-D0FF8006410D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93C2D4B-7E31-4947-AB20-D4C69FB1C906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FD80F1F-2510-426E-94DE-A7975D331FE2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5DCAA70-B898-4BCA-B7A9-E81EF56783F1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D3CC9C5-6657-4FFC-A463-9E7F2E6E6F76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2EC9360-70AE-4CB4-A08F-B4B03EA42695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172FC9-F97D-4AC1-A54A-1066E5B3503E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E6AF4AF-EE4B-4114-A4C5-FE2998EF96B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669D385-9CF0-4257-AFA7-904ECC31FC42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D72AB8D-78AC-4133-BDE9-9B67A84DE2DF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3B1A5A-A15A-46A1-B3EF-F5AD9B58203D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AC62686-6D91-4EA3-AC97-6C954061A17B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2F28B1C-0D7C-4B8F-AAE8-817A3648C87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2CB2B7A-E0AF-4FBC-B1DA-5B838D619D71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1F9AFE0-136F-4C40-A9A6-B67BC4CA0ABA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11B9F5A-93E5-4BB5-A738-DCC504B5A47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82B77BC-D1E3-46CC-BA20-0F6F5E0009F8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B00CED3-91F0-49E9-B208-E8852D7382EE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AE3E7A0-12F1-483B-9589-5F5CB792C028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B011351-FC00-4C93-8524-2A2D9F9D50C8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DF8CD1B-8DCA-4B16-8B3A-41D3A0874F23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2D761B8-55E8-48F6-8283-E895F50C75EC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37030AC-C990-40BA-A128-BBCC4FAE038F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716ED33-4DC3-4AB7-BAF0-74980A403F1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CB5E5F8-1A92-4330-BAE9-0EC200B32298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4578EBC-71A8-4E91-95D3-31B7C52FD057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2D91801-9A4F-421F-9114-C7E3D9C4132A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584C12E-9014-4FE2-B941-8FF00D50D879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A695896-D897-4A51-AFD6-754F7314CCC1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389990A-5756-4E4E-B105-08F87DFC03E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5902467-9A69-4BF5-A676-87D1F807F045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05F9140-C521-4B28-81D5-A349E9422EC4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51E6009-8984-48E1-9D0A-ACE0EB2AD4B5}"/>
              </a:ext>
            </a:extLst>
          </p:cNvPr>
          <p:cNvSpPr/>
          <p:nvPr/>
        </p:nvSpPr>
        <p:spPr>
          <a:xfrm>
            <a:off x="3900864" y="2472785"/>
            <a:ext cx="422081" cy="4220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22A2086-A8B4-4C0F-8FC2-82D54AC740B1}"/>
              </a:ext>
            </a:extLst>
          </p:cNvPr>
          <p:cNvGrpSpPr/>
          <p:nvPr/>
        </p:nvGrpSpPr>
        <p:grpSpPr>
          <a:xfrm>
            <a:off x="3703697" y="2399061"/>
            <a:ext cx="332142" cy="253916"/>
            <a:chOff x="3377793" y="3692205"/>
            <a:chExt cx="332142" cy="253916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50B6E2EC-752A-4F40-B4DC-5150B657CEC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FB20679-D187-4838-8E55-46105DE2A461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452BB-185F-4BBA-AD84-A87BA0E7B3F9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E8F0BBF-3706-47EE-A02E-3F5A8CD3D8A3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1E27B0A-3378-4FE5-99C3-46C5BF2A313C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53DCAF0-7F20-45C3-95CA-551D9C182E7E}"/>
              </a:ext>
            </a:extLst>
          </p:cNvPr>
          <p:cNvSpPr txBox="1"/>
          <p:nvPr/>
        </p:nvSpPr>
        <p:spPr>
          <a:xfrm>
            <a:off x="6962914" y="2948855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A90C063-A9F7-42A4-9832-F9152B68E8CE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89C6195D-E967-4552-963A-357738F57FF0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9241A3D1-C6D4-4FC5-A65F-7B8920806FF8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496472B2-9D53-45A6-B020-3B52012FFE6C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45EB5C7D-C91B-4CE6-9B2D-B0FC37073278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49" name="직사각형 148">
                    <a:extLst>
                      <a:ext uri="{FF2B5EF4-FFF2-40B4-BE49-F238E27FC236}">
                        <a16:creationId xmlns:a16="http://schemas.microsoft.com/office/drawing/2014/main" id="{37A30027-7BFA-4282-861D-6DA2D4070DC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04FAA9AE-32EC-4CF8-AC2E-9C328DBD9D1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40539DF0-F7FB-4C57-8D68-51E0527E4B6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AF70B8B6-684D-48E7-B6C2-F3951FEC9BA9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직사각형 152">
                    <a:extLst>
                      <a:ext uri="{FF2B5EF4-FFF2-40B4-BE49-F238E27FC236}">
                        <a16:creationId xmlns:a16="http://schemas.microsoft.com/office/drawing/2014/main" id="{45BE2C64-13E3-43A5-8A35-CC5CCDD4FA7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0706A11F-5370-4A67-80DC-A617919098EE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F7725459-056F-405D-B370-E01BA66298B3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37" name="TextBox 6">
                    <a:extLst>
                      <a:ext uri="{FF2B5EF4-FFF2-40B4-BE49-F238E27FC236}">
                        <a16:creationId xmlns:a16="http://schemas.microsoft.com/office/drawing/2014/main" id="{1115DCBF-5D22-4881-9052-2E8FF1E8563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8" name="TextBox 7">
                    <a:extLst>
                      <a:ext uri="{FF2B5EF4-FFF2-40B4-BE49-F238E27FC236}">
                        <a16:creationId xmlns:a16="http://schemas.microsoft.com/office/drawing/2014/main" id="{25190B70-B9A5-42BB-8EBE-623A52AADCF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39" name="TextBox 8">
                    <a:extLst>
                      <a:ext uri="{FF2B5EF4-FFF2-40B4-BE49-F238E27FC236}">
                        <a16:creationId xmlns:a16="http://schemas.microsoft.com/office/drawing/2014/main" id="{89E56D63-6376-4517-B729-E6F3BF6890D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40" name="TextBox 9">
                    <a:extLst>
                      <a:ext uri="{FF2B5EF4-FFF2-40B4-BE49-F238E27FC236}">
                        <a16:creationId xmlns:a16="http://schemas.microsoft.com/office/drawing/2014/main" id="{AE749EC6-A8D3-4629-BB91-A1DB72245F7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1" name="TextBox 10">
                    <a:extLst>
                      <a:ext uri="{FF2B5EF4-FFF2-40B4-BE49-F238E27FC236}">
                        <a16:creationId xmlns:a16="http://schemas.microsoft.com/office/drawing/2014/main" id="{586E85E4-90D7-498C-8C98-276585087D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42" name="TextBox 11">
                    <a:extLst>
                      <a:ext uri="{FF2B5EF4-FFF2-40B4-BE49-F238E27FC236}">
                        <a16:creationId xmlns:a16="http://schemas.microsoft.com/office/drawing/2014/main" id="{378C4072-E56F-437D-93EF-6E93F6CE28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43" name="TextBox 12">
                    <a:extLst>
                      <a:ext uri="{FF2B5EF4-FFF2-40B4-BE49-F238E27FC236}">
                        <a16:creationId xmlns:a16="http://schemas.microsoft.com/office/drawing/2014/main" id="{AA6AD6F4-E5F9-493D-8333-6584A8EA69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4" name="TextBox 13">
                    <a:extLst>
                      <a:ext uri="{FF2B5EF4-FFF2-40B4-BE49-F238E27FC236}">
                        <a16:creationId xmlns:a16="http://schemas.microsoft.com/office/drawing/2014/main" id="{22A6096A-41DA-4ED7-8AB4-016E6B6B25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5" name="TextBox 14">
                    <a:extLst>
                      <a:ext uri="{FF2B5EF4-FFF2-40B4-BE49-F238E27FC236}">
                        <a16:creationId xmlns:a16="http://schemas.microsoft.com/office/drawing/2014/main" id="{A12AD87D-DBA5-4D9D-AC1B-FE9CD868A5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6" name="TextBox 15">
                    <a:extLst>
                      <a:ext uri="{FF2B5EF4-FFF2-40B4-BE49-F238E27FC236}">
                        <a16:creationId xmlns:a16="http://schemas.microsoft.com/office/drawing/2014/main" id="{853E78BD-768E-46A3-B6FA-780A187CA45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7" name="TextBox 16">
                    <a:extLst>
                      <a:ext uri="{FF2B5EF4-FFF2-40B4-BE49-F238E27FC236}">
                        <a16:creationId xmlns:a16="http://schemas.microsoft.com/office/drawing/2014/main" id="{6BBE2711-E98A-4261-94DE-53C540C5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8" name="TextBox 17">
                    <a:extLst>
                      <a:ext uri="{FF2B5EF4-FFF2-40B4-BE49-F238E27FC236}">
                        <a16:creationId xmlns:a16="http://schemas.microsoft.com/office/drawing/2014/main" id="{A95D4B76-4784-4545-BDB5-750705ED9BD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49D35DF-2A83-4E7F-81D5-D3445F3AA0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059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7F09AE0-65C9-4056-9359-1BFBAAFC4C9B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Right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F89346-0ECA-420F-9E48-2B7A2ED4D7B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12F8F11-834E-4F0B-BDD5-C2A918BC2B45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D09C7B3-FEFA-42ED-AEA1-8D9EEE564E62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40BD3E12-1626-45A6-B4C1-3906408D1D14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261C36CC-B9F0-4F2A-936C-AB0689A97F32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A09B59F0-270E-433D-8F1E-CF18BD5B0C07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29B4F073-1471-4BCE-A06A-5C26224A327E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12D61D04-4451-4F85-BA11-5DDE70A5423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4CFE2823-F534-4E31-9BD8-A6961A603549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30375B2B-1F96-49E7-BC67-6330C8AE930F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FB7E73BC-61C1-4320-B737-BCFC0FB68DA0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E444749E-2181-489C-98B6-48CEF1333088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0" name="TextBox 6">
                    <a:extLst>
                      <a:ext uri="{FF2B5EF4-FFF2-40B4-BE49-F238E27FC236}">
                        <a16:creationId xmlns:a16="http://schemas.microsoft.com/office/drawing/2014/main" id="{7DE34BAA-4E0C-4843-BC22-8A213AA840B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1" name="TextBox 7">
                    <a:extLst>
                      <a:ext uri="{FF2B5EF4-FFF2-40B4-BE49-F238E27FC236}">
                        <a16:creationId xmlns:a16="http://schemas.microsoft.com/office/drawing/2014/main" id="{E07FD65B-D9C5-424A-8651-B9A485E6B0B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2" name="TextBox 8">
                    <a:extLst>
                      <a:ext uri="{FF2B5EF4-FFF2-40B4-BE49-F238E27FC236}">
                        <a16:creationId xmlns:a16="http://schemas.microsoft.com/office/drawing/2014/main" id="{CD24C009-2CB2-4879-AA5B-FCC97A6A45E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9">
                    <a:extLst>
                      <a:ext uri="{FF2B5EF4-FFF2-40B4-BE49-F238E27FC236}">
                        <a16:creationId xmlns:a16="http://schemas.microsoft.com/office/drawing/2014/main" id="{A40BB8C6-6D58-47FC-9426-EA6D2AA354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10">
                    <a:extLst>
                      <a:ext uri="{FF2B5EF4-FFF2-40B4-BE49-F238E27FC236}">
                        <a16:creationId xmlns:a16="http://schemas.microsoft.com/office/drawing/2014/main" id="{81A90E2F-4F2A-429A-9545-C9892776643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11">
                    <a:extLst>
                      <a:ext uri="{FF2B5EF4-FFF2-40B4-BE49-F238E27FC236}">
                        <a16:creationId xmlns:a16="http://schemas.microsoft.com/office/drawing/2014/main" id="{257D2741-8012-4C61-859F-F72DA24DA07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2">
                    <a:extLst>
                      <a:ext uri="{FF2B5EF4-FFF2-40B4-BE49-F238E27FC236}">
                        <a16:creationId xmlns:a16="http://schemas.microsoft.com/office/drawing/2014/main" id="{34DF7313-4737-40FE-B8AE-224F8CCF9CC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7" name="TextBox 13">
                    <a:extLst>
                      <a:ext uri="{FF2B5EF4-FFF2-40B4-BE49-F238E27FC236}">
                        <a16:creationId xmlns:a16="http://schemas.microsoft.com/office/drawing/2014/main" id="{214996BE-D6FA-4BC6-8741-8FB4942847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8" name="TextBox 14">
                    <a:extLst>
                      <a:ext uri="{FF2B5EF4-FFF2-40B4-BE49-F238E27FC236}">
                        <a16:creationId xmlns:a16="http://schemas.microsoft.com/office/drawing/2014/main" id="{D3CD01BB-AB8F-4437-B0C3-7570BFB29A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5">
                    <a:extLst>
                      <a:ext uri="{FF2B5EF4-FFF2-40B4-BE49-F238E27FC236}">
                        <a16:creationId xmlns:a16="http://schemas.microsoft.com/office/drawing/2014/main" id="{0B6948E0-8FF5-486E-852B-2E25D8EF0C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6">
                    <a:extLst>
                      <a:ext uri="{FF2B5EF4-FFF2-40B4-BE49-F238E27FC236}">
                        <a16:creationId xmlns:a16="http://schemas.microsoft.com/office/drawing/2014/main" id="{D07B8168-D87F-4C98-A12B-20876B0C2C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7">
                    <a:extLst>
                      <a:ext uri="{FF2B5EF4-FFF2-40B4-BE49-F238E27FC236}">
                        <a16:creationId xmlns:a16="http://schemas.microsoft.com/office/drawing/2014/main" id="{A4A91115-3E96-4EFE-B85C-E9114ED730A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97064B-9F8F-4566-AD66-33785D62F799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A29F495-8A4A-4AD1-B02F-A1C3FAAE508E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9B7992A-CFFE-4FF2-B41F-EAC2D53548A9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A394172E-0097-425D-A962-FCE852F3305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09F3DBD-A751-4384-B172-C0C1A0A377AA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EE5F5F55-097C-4859-8421-A7DFE2DA8DB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FC4FC3B-6DAF-4619-B22A-8188F86CB1DB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04268EA-2752-46AB-9ACA-50DAFF29834C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09640C0-E894-4AEF-B1C9-92D7B9FE32C6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73DC55D-9B4F-4E8A-8EFA-F30E9FD192DB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F0A788-D516-4A8A-8A5E-04E223EA21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EA3B022-4CF5-4CCB-A566-7BC21FECDA57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3803EC-D8E3-4FF0-A83D-E2FD55B640DB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C39C7F3-A253-4D8D-83BC-4C395224EB54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EBD549-D684-4C14-AB4C-5ED85EB0C312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8F894C0-E75B-4C96-9C9B-1BB47965C511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C81EF7A-BBB4-414C-A563-62869C375022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2CCD52E-E1CA-4BC8-854A-72E509BEAEF6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0EA47E9-26E8-4A88-A2AA-69ACEB3E58E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F7AF83-52E7-4F02-BDC3-FAF1968F1D33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319D6C-DF7D-4A7F-AECC-AD9E237244DF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7013CE-AF62-4100-BE68-0A7F954D8A6A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0F71D4-0862-4A4F-8725-108E9D79BEF6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43F3695-63A4-456E-9EAF-4205649203AF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BCDB22D-1D94-406D-8DDA-8DEB9196C29B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CDF33CD-5E55-4839-BDD4-BACB3CAED512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D8C8C70-F1CE-4D89-AD0E-1F7895C5A77F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4E175E5-9021-4EA1-8888-8361D3C09531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578855A-EBBF-4E7B-A25E-C66CB2F6C97E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D992966-C964-4457-8EB6-4E40726F2947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662CAEE-FDC3-454C-BBBC-9811F45A38DF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6AD8491-A8F6-48C0-B735-56FF347C493B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6BEB633-3D84-4AEA-A6EC-9495565B2337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FB37346-1E3C-4E05-A88F-A576702F2696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D21983A-1E57-4FB1-8191-1A0576BA394F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D35082E-5FAF-4F03-ABC5-5F7CC5B6E889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681D72F-E4CB-45B5-8B6A-5C6E428EBA06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53B4A71-3F6B-4467-8CBC-238D97C79526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14FF289-286F-4F21-ABCE-5A1C0D58D562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48A48C0-BDC6-4353-95BE-6E81969C9FD9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805121-27A3-4B3A-B518-F47B88ED2541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EA2E179-CFC8-4E3A-BA2A-FD461828027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92D30CC-74D1-4449-A769-D29C9C275C9A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14A6385-6E6A-4C74-B342-389809290722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E6A03CE-6D29-433E-BBA8-981AE8084FF8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660CEBA-5D4A-4A21-8FDF-90C2DA45C5EF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4624E02-DDBF-4408-812C-9D5DC589C51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A65D22-9062-4EE8-841A-15BE96668940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23BB161-03DC-4947-9148-5AEEAA1F1AA5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A4DD82F-F9C2-4994-BDBA-3ACC8D5B2FE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CE9E95F-117A-4514-92FD-1A6172256F4F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9792121-A8BB-4D22-8394-5FC30BD540B3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50F2AFE-4815-4CE9-B1D3-BE34DC73BF6F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A0C2310-CC32-49CF-ABEE-A5C05B1D589C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16B0399-C294-4DE8-A9D5-7F7A4E1833D7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930C2A8-0B09-4FB0-B69B-DC0F65083A52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657D3F4-0F55-482C-9EE7-09ACB190BD4F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222A0F9-1575-4835-B033-941F419803D2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8C81190-E440-4E1F-971B-4370EBD3DD05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A562466-F6F4-4EE5-9BBA-F0961853F83B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F6BBC0A-E854-415E-84B3-C6ED34460252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514ECFE-A1CC-4796-BDE4-53B94E928571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BA066F-5DBB-4953-AFE4-FA6E44F9B059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1BA6BD5-63DF-471E-B967-D89E17DC440B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C5090DD-4168-4906-AAF3-EFA3BECE8737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91363E6-6B40-4B69-B27A-02A99D628B8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E10FEC7-309D-45A2-A1DF-6F4094B24721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56F07A7-B6C1-46D3-B9A8-4A89FB6045C4}"/>
              </a:ext>
            </a:extLst>
          </p:cNvPr>
          <p:cNvSpPr/>
          <p:nvPr/>
        </p:nvSpPr>
        <p:spPr>
          <a:xfrm>
            <a:off x="4670303" y="1978644"/>
            <a:ext cx="422081" cy="4220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8BA964F-36C7-452D-9BD2-DC39E8FB13B0}"/>
              </a:ext>
            </a:extLst>
          </p:cNvPr>
          <p:cNvGrpSpPr/>
          <p:nvPr/>
        </p:nvGrpSpPr>
        <p:grpSpPr>
          <a:xfrm>
            <a:off x="4473136" y="1904920"/>
            <a:ext cx="332142" cy="253916"/>
            <a:chOff x="3377793" y="3692205"/>
            <a:chExt cx="332142" cy="253916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AF8A24E2-41B1-4095-9A34-195E9BFCBBE3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72EEE73-3A57-4060-B87B-3B1C3BBBDDD5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C74D47F-D7A4-4E34-8C06-B3E04BBED184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02DD460-4B0E-43A7-8843-6E5F91E70D60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845F67-7ACD-4308-8875-5B86612F59B5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8B59CB8-39A2-4ECE-A3F2-ED8759B9433C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44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0970E13-5DA8-436C-9A8B-4256F6490AF2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E1BA572-8AA9-4BFF-AB6F-BD0BDDE3A8F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B91C7AD-84D5-4E99-890E-7B35795B6FE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EA265B2-52C9-4CF5-8DDD-A59C9986BEC6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AC6BF1F3-5BA3-4138-A979-997A3E5A7BA2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F768E9D-A519-486D-B788-6808C953BAB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1DE91DBE-5D54-46D2-97FF-6A12D47652E7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AD1EC425-C523-44D9-9B86-CF35A1B9638A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515E8390-7224-4DF6-8046-9FB3EB1A1C21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EA379331-6D07-4CF1-BAD9-3250723823AF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9EF4F916-6924-4254-AEF0-3D12224FBCD3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A1B13B6D-1456-49C6-9566-387B66065AC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26C9341-EBE3-4855-BCEF-CD22ED437E7B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5C09DA5D-FDC9-45CE-8DEC-F261D5BD2B8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B3C383DA-C10A-4050-AE68-3B735FE25C5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8FA7DBDF-F93D-4D62-99DF-68910B98A2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6A9A2B9D-2808-40AD-9509-382E9E41C4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634562EA-B76A-4225-B420-1AC4658371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051B14D1-8924-4CE3-BFF8-A95414EF3E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88E87CF7-0CA2-437F-8F39-16DE31D4C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9AFFBD95-D557-46BB-A4D5-971698792C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0F80850D-A23F-4204-864C-AD319C0ACC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852D8CBE-A2C7-401E-9505-7590B9DD1A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2383C141-1204-45AF-A558-7C19512594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A707515D-8E77-44E4-BBE3-3A6F11FAE5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B7459D3-3175-4599-8EF9-32030E12C195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9300234-64D9-4790-8751-A018164B0263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2054F3C6-9C6A-40B0-9B33-832201DE74BE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9C4C61D1-7F7F-44EF-BC1E-360C86817197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1A20A4C2-E463-4BEE-B313-69777933CF2E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4207C2E0-7DD4-463C-954D-1D7CB3AF4A73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0D560F6-70EC-4FD8-BD5E-A551516F9B6F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FC442B92-41E1-4EEF-ACD9-AA30CC54C4B2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A70240DD-EC33-48FB-B46C-1B2ACF3D9646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8FD6A5E8-C45D-478F-905D-C65210F3B304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7500E6C5-0544-4222-A8B2-680C36D14515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15ED231-C47A-47E8-A4FD-7E0DE3DF417C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C70C344-3A60-4D72-9F72-DE5161522A54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34A6BF4-CB09-40F6-B389-6C6F89DE4205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D12CB5D-A892-412F-90CA-203312A7E97F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DCE85B4-74BF-48D8-826F-17572EB16C4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AF87AB3-E9CF-4CE9-8DDE-F0C5C25F42E2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7C45C46-CB8A-4E41-9D85-823E1A9354D7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D83ED07-D73D-4F98-9AD4-8D1B135EC831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0DD29C3-6386-4D35-9191-115869706C5E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90E1518-E326-4280-B89C-D47B9A37552F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5F98D9E-89FF-4E3E-AB08-0B9D175D660C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A17AE66-63E8-43B0-8964-00ABD50DF968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9BC009B-E661-4BCE-93B5-EF19486DFD2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370A767-DCE1-44DA-A16C-EF1CD6A6F995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E3AB4BC-031B-42D9-8EBD-1E67FE5708EB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8110939-98C8-4A5E-81EE-21ACD68074D4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96429B5-A170-4819-88C9-FA0A2AA13CEE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6485C0F-E2AE-4E44-8040-E9330A0B4A8E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2E87263-C251-4E89-A92A-D9EBB8EF1381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99CDBE0-0C35-4265-9FC0-6C3DE0CCAD00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A0B8AA6-DA24-4F74-A3BD-33782704BB7D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B8C3849-0F58-4224-924F-CAF15D15412C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363D0B0-1204-4A06-8071-6322B0D9B4DC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BF7B171-CBB7-408A-A83A-D60E9C7F58CB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1BAA9ED-46FC-4838-A138-C5A51E07914E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A31BDCB-205C-4B24-9F56-3DABCDB644C9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9D6CC48-6E8D-482D-BE33-9A21F8CD9C96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CB32C88-F557-498F-A19F-DF8911B1D10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93D84BA-A507-4E37-996F-EFA53B2DD738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E8D21D4-6696-43C7-A192-2C7740EB3AA8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A6A8AC5-9AEA-47CA-8EFB-49D21CC84A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5B3E4E0-6198-4677-A9A3-5300019A3EF2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2F16202-5B23-46D0-A7E5-1017D088BE8A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B623931-0C83-4226-813B-576CF636BE62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AA4B738-4635-4B42-9522-6E5C4F3F2291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6F33DE9-FB07-43BB-9BF1-73225505526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D53097F-0F0F-4C40-8357-FDACC9498D2C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66019D9-E19C-42F6-936C-4A965DCDC44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F7C6BC6-C375-4EFC-A7DA-31855E6B06E4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E3E7555-45B4-4ECC-A8E2-BE81EDF08F1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0E07F5A-C835-483F-8D5A-E79C7BCF5315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80BE7D9-EB88-4301-8DA2-5F49AF60F4F8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C3FFF6D-EBE3-41A7-A59E-AD97DA2FCDEB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ACC34EC-137F-4AF7-BB54-017FCC81C2E3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BB8BF3F-F048-4DEC-B7AB-C3CB88714EDE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F9D9029-7BAA-4AB4-BED3-95C1AE0B2FA0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28041EF-AA0D-4A08-B4EC-6D4DB1D7D685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99D00E74-559A-4091-B26A-89288E993C45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4799C91-2851-4241-A57D-99FA978CA9FF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0A55F16-DE76-4FE2-960F-0F447DA145F8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CDBDEB2-6278-4358-BD0C-CF210AD54FEA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BD83C24-B080-4FA6-B668-F38A307ACE17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3E7059D-F8D7-4481-8A27-E28D82BEA83C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80C0F8B-0FF4-45D1-A865-968489BBD57A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AAE3BDF-BE6C-4C6C-BF68-CB1FE2B5FD74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918CC43-E461-4A2B-9816-6C845273AF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자유형: 도형 160">
            <a:extLst>
              <a:ext uri="{FF2B5EF4-FFF2-40B4-BE49-F238E27FC236}">
                <a16:creationId xmlns:a16="http://schemas.microsoft.com/office/drawing/2014/main" id="{A9602255-7857-4428-BBCA-E9D89AA4E20C}"/>
              </a:ext>
            </a:extLst>
          </p:cNvPr>
          <p:cNvSpPr/>
          <p:nvPr/>
        </p:nvSpPr>
        <p:spPr>
          <a:xfrm flipV="1">
            <a:off x="4369500" y="3941809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4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BBA66FB-26B9-4721-B62D-C7BD7CAC3FF9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3DECE2D-BD4A-4647-AC1A-B8784408FD44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3C250CA-A560-4130-83AC-155D04011E16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B84C424-D601-4094-8DA7-DADA0353906D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26D5986-1B0A-469C-A21C-186F739567D8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1520612-D736-405D-B923-31568BEC68FF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5BEB04F-CDC5-47B0-BD0C-9BFB44F38EB6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32025966-E597-47A5-9265-D4ADDC6EFCF9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85D4F20-0323-4F68-87EB-594A8315215D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91AE0D7-9AC0-44C7-A12D-1FFD818DD645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201CD3-C220-427A-BD00-C32BD6E2769F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F10F4A-5CAC-40D2-8745-C1957D5103DF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C5E5B87-C98A-43EE-A470-225EEE842A78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3170CB-0195-4EFB-9CAC-324F660DA2E4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D2E532-7637-4B6D-A712-EDFA693DB3E3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2C96DFE-E226-43E6-AC7D-E729B228343F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2CD773-F326-481E-96D6-E9C97F52D97B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8633348-E94A-4023-B215-E43B59591007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BAF5877-AF4F-4938-A0A3-7E9F879B508F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A197760-76E5-46F2-8354-602E88CAF24D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1E5740-DECD-4B6D-BDBC-6F51AB9782A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4A9AE0E-5674-491B-97F7-0236EEC1DC37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A31CEA-33BD-4994-B462-01DB292A293B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CD3F754-3F3D-4F3C-8A1A-E6BDFA4E6397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ECB0DF-02C6-4CC5-B03D-0DE68DFE792F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88AC40-3FD6-4450-8F15-3284BDB21CA1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0BA5A4-BE25-498F-AF4C-9B41BCE8E968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716FF6-DAF3-4C50-B3E4-08F3EECE445A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8DFA1C6-98E1-4E60-B010-2DAF8F064B81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3EED5FF-8E8E-4CF2-9505-EDDD6F63FABC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865B9C8-DFD4-4B15-B635-4F9BED557EB3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B2FB0F-F093-4473-88B9-B96564AC34E9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EA432A-FD7D-46DD-A2B4-36802326090F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B7B4BC-1BD8-4DE3-BD59-BDFAF7913A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F2D7FE2-A104-4661-85AF-DC73EDEE3C20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6C0A01-51F9-48A8-97E3-840F3D06DD82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50FB30-5140-4CC3-AF76-33EED707AAC8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B9AF070-0515-46E3-A0C1-7C5520614006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C130A4-0C6B-4F5B-9749-A55AA67F41D2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6CDD6B9-E4CD-4B9C-AD3D-1CF533E234A6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0FFC01-8CA1-4825-9ADB-6E13D784111D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2F6B862-E1CD-47FF-BABD-489FAD09E706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4840715-AC9F-4E93-B290-6C8E025EC007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1C7C1AF-A51A-4511-A121-8A585AF3EA7F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9F7F61-FC29-42EC-9C9D-ED8D9FB1F2FE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C96D120-054B-44A9-957C-5B3DC62F3069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687CF99-F6F8-4107-BBC5-9426E13404F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93EA220-61C4-4D17-948A-489858D4DA51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1834006-8D10-459A-9ECD-3AC0169DF4BB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E8118C3-E41E-470D-9800-DAD534CA44B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20E0CDA-0386-4ACF-B1F1-C03162EA6E87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9395B4C-EDEC-4791-9FCA-8A8527F2D824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F5AA9A5-C561-44AF-AC19-C00FC8A841A7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09A3A0B-AF74-42CE-9BC4-79DDCBB4D75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3AA0532-53DE-4480-8931-6D83D9614A73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8233384-E2B0-4F83-AF64-1092AAAA2D28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17DF562-CA25-44F2-9BE6-14AD27B8E29A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FDA6825-BC69-4C49-888D-F986D5500301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FEBDBD7-3173-4113-A7BA-32CE0AAEF159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1B52262-B4C3-4105-83E1-93E3CF35613C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3E594E3-B3DA-4981-BE12-173BB03D92DB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349D852-5D3F-4536-972F-98C48D7368E8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07D640-6BD6-43CB-9EBE-802BDBC89875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DE3C7CB-1D33-4AA9-BA4B-E686315B3E8E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861CE29-266F-4F51-9850-016C2F9EBFC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255354E-0F3B-47B9-A88B-77A8F7396D17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B04A4700-E159-4215-AB88-3A9B83B898F7}"/>
              </a:ext>
            </a:extLst>
          </p:cNvPr>
          <p:cNvSpPr/>
          <p:nvPr/>
        </p:nvSpPr>
        <p:spPr>
          <a:xfrm flipV="1">
            <a:off x="4369500" y="3941809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0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212</Words>
  <Application>Microsoft Office PowerPoint</Application>
  <PresentationFormat>와이드스크린</PresentationFormat>
  <Paragraphs>104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1</cp:revision>
  <dcterms:created xsi:type="dcterms:W3CDTF">2022-04-19T02:32:00Z</dcterms:created>
  <dcterms:modified xsi:type="dcterms:W3CDTF">2022-04-19T03:24:41Z</dcterms:modified>
</cp:coreProperties>
</file>