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제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목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타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일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35985275-D90C-43E2-B87E-186F9FB63909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5/12/22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E1FC696-A56B-4014-90AC-2130B1FC0404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30"/>
          <p:cNvSpPr/>
          <p:nvPr/>
        </p:nvSpPr>
        <p:spPr>
          <a:xfrm>
            <a:off x="2687040" y="1103400"/>
            <a:ext cx="5231160" cy="527868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그룹 7"/>
          <p:cNvGrpSpPr/>
          <p:nvPr/>
        </p:nvGrpSpPr>
        <p:grpSpPr>
          <a:xfrm>
            <a:off x="9679320" y="1089720"/>
            <a:ext cx="2037240" cy="4233240"/>
            <a:chOff x="9679320" y="1089720"/>
            <a:chExt cx="2037240" cy="4233240"/>
          </a:xfrm>
        </p:grpSpPr>
        <p:sp>
          <p:nvSpPr>
            <p:cNvPr id="44" name="직사각형 23"/>
            <p:cNvSpPr/>
            <p:nvPr/>
          </p:nvSpPr>
          <p:spPr>
            <a:xfrm>
              <a:off x="10569600" y="486432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직사각형 24"/>
            <p:cNvSpPr/>
            <p:nvPr/>
          </p:nvSpPr>
          <p:spPr>
            <a:xfrm>
              <a:off x="10569600" y="392076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직사각형 25"/>
            <p:cNvSpPr/>
            <p:nvPr/>
          </p:nvSpPr>
          <p:spPr>
            <a:xfrm>
              <a:off x="10569600" y="297684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"/>
            <p:cNvSpPr/>
            <p:nvPr/>
          </p:nvSpPr>
          <p:spPr>
            <a:xfrm>
              <a:off x="10569600" y="203328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직사각형 27"/>
            <p:cNvSpPr/>
            <p:nvPr/>
          </p:nvSpPr>
          <p:spPr>
            <a:xfrm>
              <a:off x="10569600" y="108972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TextBox 6"/>
            <p:cNvSpPr/>
            <p:nvPr/>
          </p:nvSpPr>
          <p:spPr>
            <a:xfrm>
              <a:off x="11066040" y="48643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0" name="TextBox 7"/>
            <p:cNvSpPr/>
            <p:nvPr/>
          </p:nvSpPr>
          <p:spPr>
            <a:xfrm>
              <a:off x="11066040" y="39240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" name="TextBox 8"/>
            <p:cNvSpPr/>
            <p:nvPr/>
          </p:nvSpPr>
          <p:spPr>
            <a:xfrm>
              <a:off x="11066040" y="2983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2" name="TextBox 9"/>
            <p:cNvSpPr/>
            <p:nvPr/>
          </p:nvSpPr>
          <p:spPr>
            <a:xfrm>
              <a:off x="11066040" y="20437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" name="TextBox 10"/>
            <p:cNvSpPr/>
            <p:nvPr/>
          </p:nvSpPr>
          <p:spPr>
            <a:xfrm>
              <a:off x="11066040" y="11034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4" name="TextBox 12"/>
            <p:cNvSpPr/>
            <p:nvPr/>
          </p:nvSpPr>
          <p:spPr>
            <a:xfrm>
              <a:off x="9679320" y="48643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5" name="TextBox 13"/>
            <p:cNvSpPr/>
            <p:nvPr/>
          </p:nvSpPr>
          <p:spPr>
            <a:xfrm>
              <a:off x="9679320" y="39240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6" name="TextBox 14"/>
            <p:cNvSpPr/>
            <p:nvPr/>
          </p:nvSpPr>
          <p:spPr>
            <a:xfrm>
              <a:off x="9679320" y="2983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7" name="TextBox 15"/>
            <p:cNvSpPr/>
            <p:nvPr/>
          </p:nvSpPr>
          <p:spPr>
            <a:xfrm>
              <a:off x="9679320" y="20437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8" name="TextBox 16"/>
            <p:cNvSpPr/>
            <p:nvPr/>
          </p:nvSpPr>
          <p:spPr>
            <a:xfrm>
              <a:off x="9679320" y="11034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5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10g x 5g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사각형: 둥근 모서리 21"/>
          <p:cNvSpPr/>
          <p:nvPr/>
        </p:nvSpPr>
        <p:spPr>
          <a:xfrm>
            <a:off x="170280" y="106200"/>
            <a:ext cx="2381760" cy="384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연결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1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스테이지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직선 화살표 연결선 161"/>
          <p:cNvSpPr/>
          <p:nvPr/>
        </p:nvSpPr>
        <p:spPr>
          <a:xfrm>
            <a:off x="4333680" y="2377080"/>
            <a:ext cx="252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8"/>
          <p:cNvSpPr/>
          <p:nvPr/>
        </p:nvSpPr>
        <p:spPr>
          <a:xfrm>
            <a:off x="4531320" y="1928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3" name="그룹 217"/>
          <p:cNvGrpSpPr/>
          <p:nvPr/>
        </p:nvGrpSpPr>
        <p:grpSpPr>
          <a:xfrm>
            <a:off x="6889680" y="2889360"/>
            <a:ext cx="1625400" cy="2057400"/>
            <a:chOff x="6889680" y="2889360"/>
            <a:chExt cx="1625400" cy="2057400"/>
          </a:xfrm>
        </p:grpSpPr>
        <p:grpSp>
          <p:nvGrpSpPr>
            <p:cNvPr id="64" name="그룹 165"/>
            <p:cNvGrpSpPr/>
            <p:nvPr/>
          </p:nvGrpSpPr>
          <p:grpSpPr>
            <a:xfrm>
              <a:off x="6889680" y="2889360"/>
              <a:ext cx="1028520" cy="2057400"/>
              <a:chOff x="6889680" y="2889360"/>
              <a:chExt cx="1028520" cy="2057400"/>
            </a:xfrm>
          </p:grpSpPr>
          <p:sp>
            <p:nvSpPr>
              <p:cNvPr id="65" name="직사각형 138"/>
              <p:cNvSpPr/>
              <p:nvPr/>
            </p:nvSpPr>
            <p:spPr>
              <a:xfrm flipV="1">
                <a:off x="6889680" y="2889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직사각형 139"/>
              <p:cNvSpPr/>
              <p:nvPr/>
            </p:nvSpPr>
            <p:spPr>
              <a:xfrm flipV="1">
                <a:off x="7403040" y="2889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직사각형 143"/>
              <p:cNvSpPr/>
              <p:nvPr/>
            </p:nvSpPr>
            <p:spPr>
              <a:xfrm flipV="1">
                <a:off x="6889680" y="3403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4"/>
              <p:cNvSpPr/>
              <p:nvPr/>
            </p:nvSpPr>
            <p:spPr>
              <a:xfrm flipV="1">
                <a:off x="7403040" y="3403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8"/>
              <p:cNvSpPr/>
              <p:nvPr/>
            </p:nvSpPr>
            <p:spPr>
              <a:xfrm flipV="1">
                <a:off x="6889680" y="39171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49"/>
              <p:cNvSpPr/>
              <p:nvPr/>
            </p:nvSpPr>
            <p:spPr>
              <a:xfrm flipV="1">
                <a:off x="7403040" y="39171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3"/>
              <p:cNvSpPr/>
              <p:nvPr/>
            </p:nvSpPr>
            <p:spPr>
              <a:xfrm flipV="1">
                <a:off x="6889680" y="44312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4"/>
              <p:cNvSpPr/>
              <p:nvPr/>
            </p:nvSpPr>
            <p:spPr>
              <a:xfrm flipV="1">
                <a:off x="7403040" y="44312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3" name="직사각형 705"/>
            <p:cNvSpPr/>
            <p:nvPr/>
          </p:nvSpPr>
          <p:spPr>
            <a:xfrm rot="5400000">
              <a:off x="7435080" y="3877920"/>
              <a:ext cx="1036080" cy="87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직선 화살표 연결선 706"/>
            <p:cNvSpPr/>
            <p:nvPr/>
          </p:nvSpPr>
          <p:spPr>
            <a:xfrm flipV="1" rot="5400000">
              <a:off x="8291880" y="3693960"/>
              <a:ext cx="360" cy="44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타원 710"/>
            <p:cNvSpPr/>
            <p:nvPr/>
          </p:nvSpPr>
          <p:spPr>
            <a:xfrm>
              <a:off x="7711560" y="33321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</p:grpSp>
      <p:grpSp>
        <p:nvGrpSpPr>
          <p:cNvPr id="76" name="그룹 218"/>
          <p:cNvGrpSpPr/>
          <p:nvPr/>
        </p:nvGrpSpPr>
        <p:grpSpPr>
          <a:xfrm>
            <a:off x="2168640" y="2378160"/>
            <a:ext cx="2058840" cy="3084120"/>
            <a:chOff x="2168640" y="2378160"/>
            <a:chExt cx="2058840" cy="3084120"/>
          </a:xfrm>
        </p:grpSpPr>
        <p:grpSp>
          <p:nvGrpSpPr>
            <p:cNvPr id="77" name="그룹 191"/>
            <p:cNvGrpSpPr/>
            <p:nvPr/>
          </p:nvGrpSpPr>
          <p:grpSpPr>
            <a:xfrm>
              <a:off x="2679120" y="2378160"/>
              <a:ext cx="515160" cy="3084120"/>
              <a:chOff x="2679120" y="2378160"/>
              <a:chExt cx="515160" cy="3084120"/>
            </a:xfrm>
          </p:grpSpPr>
          <p:sp>
            <p:nvSpPr>
              <p:cNvPr id="78" name="직사각형 23"/>
              <p:cNvSpPr/>
              <p:nvPr/>
            </p:nvSpPr>
            <p:spPr>
              <a:xfrm flipV="1">
                <a:off x="2679120" y="23778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9"/>
              <p:cNvSpPr/>
              <p:nvPr/>
            </p:nvSpPr>
            <p:spPr>
              <a:xfrm flipV="1">
                <a:off x="2679120" y="28918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35"/>
              <p:cNvSpPr/>
              <p:nvPr/>
            </p:nvSpPr>
            <p:spPr>
              <a:xfrm flipV="1">
                <a:off x="2679120" y="34059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41"/>
              <p:cNvSpPr/>
              <p:nvPr/>
            </p:nvSpPr>
            <p:spPr>
              <a:xfrm flipV="1">
                <a:off x="2679120" y="39200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47"/>
              <p:cNvSpPr/>
              <p:nvPr/>
            </p:nvSpPr>
            <p:spPr>
              <a:xfrm flipV="1">
                <a:off x="2679120" y="44326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176"/>
              <p:cNvSpPr/>
              <p:nvPr/>
            </p:nvSpPr>
            <p:spPr>
              <a:xfrm flipV="1">
                <a:off x="2679120" y="49467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4" name="그룹 192"/>
            <p:cNvGrpSpPr/>
            <p:nvPr/>
          </p:nvGrpSpPr>
          <p:grpSpPr>
            <a:xfrm>
              <a:off x="3195720" y="2378160"/>
              <a:ext cx="515160" cy="3084120"/>
              <a:chOff x="3195720" y="2378160"/>
              <a:chExt cx="515160" cy="3084120"/>
            </a:xfrm>
          </p:grpSpPr>
          <p:sp>
            <p:nvSpPr>
              <p:cNvPr id="85" name="직사각형 193"/>
              <p:cNvSpPr/>
              <p:nvPr/>
            </p:nvSpPr>
            <p:spPr>
              <a:xfrm flipV="1">
                <a:off x="3195720" y="23778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94"/>
              <p:cNvSpPr/>
              <p:nvPr/>
            </p:nvSpPr>
            <p:spPr>
              <a:xfrm flipV="1">
                <a:off x="3195720" y="28918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95"/>
              <p:cNvSpPr/>
              <p:nvPr/>
            </p:nvSpPr>
            <p:spPr>
              <a:xfrm flipV="1">
                <a:off x="3195720" y="34059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96"/>
              <p:cNvSpPr/>
              <p:nvPr/>
            </p:nvSpPr>
            <p:spPr>
              <a:xfrm flipV="1">
                <a:off x="3195720" y="39200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97"/>
              <p:cNvSpPr/>
              <p:nvPr/>
            </p:nvSpPr>
            <p:spPr>
              <a:xfrm flipV="1">
                <a:off x="3195720" y="44326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98"/>
              <p:cNvSpPr/>
              <p:nvPr/>
            </p:nvSpPr>
            <p:spPr>
              <a:xfrm flipV="1">
                <a:off x="3195720" y="49467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1" name="그룹 199"/>
            <p:cNvGrpSpPr/>
            <p:nvPr/>
          </p:nvGrpSpPr>
          <p:grpSpPr>
            <a:xfrm>
              <a:off x="3712320" y="2378160"/>
              <a:ext cx="515160" cy="3084120"/>
              <a:chOff x="3712320" y="2378160"/>
              <a:chExt cx="515160" cy="3084120"/>
            </a:xfrm>
          </p:grpSpPr>
          <p:sp>
            <p:nvSpPr>
              <p:cNvPr id="92" name="직사각형 200"/>
              <p:cNvSpPr/>
              <p:nvPr/>
            </p:nvSpPr>
            <p:spPr>
              <a:xfrm flipV="1">
                <a:off x="3712320" y="23778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직사각형 201"/>
              <p:cNvSpPr/>
              <p:nvPr/>
            </p:nvSpPr>
            <p:spPr>
              <a:xfrm flipV="1">
                <a:off x="3712320" y="28918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직사각형 202"/>
              <p:cNvSpPr/>
              <p:nvPr/>
            </p:nvSpPr>
            <p:spPr>
              <a:xfrm flipV="1">
                <a:off x="3712320" y="34059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직사각형 203"/>
              <p:cNvSpPr/>
              <p:nvPr/>
            </p:nvSpPr>
            <p:spPr>
              <a:xfrm flipV="1">
                <a:off x="3712320" y="39200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직사각형 204"/>
              <p:cNvSpPr/>
              <p:nvPr/>
            </p:nvSpPr>
            <p:spPr>
              <a:xfrm flipV="1">
                <a:off x="3712320" y="44326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직사각형 205"/>
              <p:cNvSpPr/>
              <p:nvPr/>
            </p:nvSpPr>
            <p:spPr>
              <a:xfrm flipV="1">
                <a:off x="3712320" y="49467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8" name="그룹 175"/>
            <p:cNvGrpSpPr/>
            <p:nvPr/>
          </p:nvGrpSpPr>
          <p:grpSpPr>
            <a:xfrm>
              <a:off x="2168640" y="3358440"/>
              <a:ext cx="593640" cy="1107720"/>
              <a:chOff x="2168640" y="3358440"/>
              <a:chExt cx="593640" cy="1107720"/>
            </a:xfrm>
          </p:grpSpPr>
          <p:sp>
            <p:nvSpPr>
              <p:cNvPr id="99" name="직사각형 705"/>
              <p:cNvSpPr/>
              <p:nvPr/>
            </p:nvSpPr>
            <p:spPr>
              <a:xfrm rot="5400000">
                <a:off x="2200320" y="3904200"/>
                <a:ext cx="1036080" cy="878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직선 화살표 연결선 706"/>
              <p:cNvSpPr/>
              <p:nvPr/>
            </p:nvSpPr>
            <p:spPr>
              <a:xfrm flipV="1" rot="5400000">
                <a:off x="2391480" y="3727440"/>
                <a:ext cx="360" cy="446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타원 710"/>
              <p:cNvSpPr/>
              <p:nvPr/>
            </p:nvSpPr>
            <p:spPr>
              <a:xfrm>
                <a:off x="2476800" y="3358440"/>
                <a:ext cx="247680" cy="2476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</p:grpSp>
        <p:pic>
          <p:nvPicPr>
            <p:cNvPr id="102" name="그림 208" descr=""/>
            <p:cNvPicPr/>
            <p:nvPr/>
          </p:nvPicPr>
          <p:blipFill>
            <a:blip r:embed="rId1"/>
            <a:stretch/>
          </p:blipFill>
          <p:spPr>
            <a:xfrm>
              <a:off x="3788280" y="2477520"/>
              <a:ext cx="394920" cy="31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그림 209" descr=""/>
            <p:cNvPicPr/>
            <p:nvPr/>
          </p:nvPicPr>
          <p:blipFill>
            <a:blip r:embed="rId2"/>
            <a:stretch/>
          </p:blipFill>
          <p:spPr>
            <a:xfrm>
              <a:off x="3772440" y="5060520"/>
              <a:ext cx="394920" cy="317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" name="직선 화살표 연결선 220"/>
          <p:cNvSpPr/>
          <p:nvPr/>
        </p:nvSpPr>
        <p:spPr>
          <a:xfrm>
            <a:off x="4333680" y="5462280"/>
            <a:ext cx="252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8"/>
          <p:cNvSpPr/>
          <p:nvPr/>
        </p:nvSpPr>
        <p:spPr>
          <a:xfrm>
            <a:off x="4531320" y="50140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그림 225" descr=""/>
          <p:cNvPicPr/>
          <p:nvPr/>
        </p:nvPicPr>
        <p:blipFill>
          <a:blip r:embed="rId3"/>
          <a:stretch/>
        </p:blipFill>
        <p:spPr>
          <a:xfrm>
            <a:off x="6965280" y="3525120"/>
            <a:ext cx="394920" cy="317520"/>
          </a:xfrm>
          <a:prstGeom prst="rect">
            <a:avLst/>
          </a:prstGeom>
          <a:ln w="0">
            <a:noFill/>
          </a:ln>
        </p:spPr>
      </p:pic>
      <p:pic>
        <p:nvPicPr>
          <p:cNvPr id="107" name="그림 226" descr=""/>
          <p:cNvPicPr/>
          <p:nvPr/>
        </p:nvPicPr>
        <p:blipFill>
          <a:blip r:embed="rId4"/>
          <a:stretch/>
        </p:blipFill>
        <p:spPr>
          <a:xfrm>
            <a:off x="6998400" y="4039200"/>
            <a:ext cx="394920" cy="317520"/>
          </a:xfrm>
          <a:prstGeom prst="rect">
            <a:avLst/>
          </a:prstGeom>
          <a:ln w="0">
            <a:noFill/>
          </a:ln>
        </p:spPr>
      </p:pic>
      <p:sp>
        <p:nvSpPr>
          <p:cNvPr id="108" name="직선 화살표 연결선 231"/>
          <p:cNvSpPr/>
          <p:nvPr/>
        </p:nvSpPr>
        <p:spPr>
          <a:xfrm>
            <a:off x="2687040" y="6782400"/>
            <a:ext cx="523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8"/>
          <p:cNvSpPr/>
          <p:nvPr/>
        </p:nvSpPr>
        <p:spPr>
          <a:xfrm>
            <a:off x="4167720" y="63709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직선 화살표 연결선 235"/>
          <p:cNvSpPr/>
          <p:nvPr/>
        </p:nvSpPr>
        <p:spPr>
          <a:xfrm flipH="1">
            <a:off x="2336040" y="1103400"/>
            <a:ext cx="1080" cy="526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8"/>
          <p:cNvSpPr/>
          <p:nvPr/>
        </p:nvSpPr>
        <p:spPr>
          <a:xfrm>
            <a:off x="925920" y="145980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선 화살표 연결선 191"/>
          <p:cNvSpPr/>
          <p:nvPr/>
        </p:nvSpPr>
        <p:spPr>
          <a:xfrm>
            <a:off x="1312200" y="1110600"/>
            <a:ext cx="71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" name="그룹 7"/>
          <p:cNvGrpSpPr/>
          <p:nvPr/>
        </p:nvGrpSpPr>
        <p:grpSpPr>
          <a:xfrm>
            <a:off x="9679320" y="1089720"/>
            <a:ext cx="2037240" cy="4233240"/>
            <a:chOff x="9679320" y="1089720"/>
            <a:chExt cx="2037240" cy="4233240"/>
          </a:xfrm>
        </p:grpSpPr>
        <p:sp>
          <p:nvSpPr>
            <p:cNvPr id="115" name="직사각형 23"/>
            <p:cNvSpPr/>
            <p:nvPr/>
          </p:nvSpPr>
          <p:spPr>
            <a:xfrm>
              <a:off x="10569600" y="486432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직사각형 24"/>
            <p:cNvSpPr/>
            <p:nvPr/>
          </p:nvSpPr>
          <p:spPr>
            <a:xfrm>
              <a:off x="10569600" y="392076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직사각형 25"/>
            <p:cNvSpPr/>
            <p:nvPr/>
          </p:nvSpPr>
          <p:spPr>
            <a:xfrm>
              <a:off x="10569600" y="297684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"/>
            <p:cNvSpPr/>
            <p:nvPr/>
          </p:nvSpPr>
          <p:spPr>
            <a:xfrm>
              <a:off x="10569600" y="203328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7"/>
            <p:cNvSpPr/>
            <p:nvPr/>
          </p:nvSpPr>
          <p:spPr>
            <a:xfrm>
              <a:off x="10569600" y="108972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TextBox 6"/>
            <p:cNvSpPr/>
            <p:nvPr/>
          </p:nvSpPr>
          <p:spPr>
            <a:xfrm>
              <a:off x="11066040" y="48643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" name="TextBox 7"/>
            <p:cNvSpPr/>
            <p:nvPr/>
          </p:nvSpPr>
          <p:spPr>
            <a:xfrm>
              <a:off x="11066040" y="39240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2" name="TextBox 8"/>
            <p:cNvSpPr/>
            <p:nvPr/>
          </p:nvSpPr>
          <p:spPr>
            <a:xfrm>
              <a:off x="11066040" y="2983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3" name="TextBox 9"/>
            <p:cNvSpPr/>
            <p:nvPr/>
          </p:nvSpPr>
          <p:spPr>
            <a:xfrm>
              <a:off x="11066040" y="20437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4" name="TextBox 10"/>
            <p:cNvSpPr/>
            <p:nvPr/>
          </p:nvSpPr>
          <p:spPr>
            <a:xfrm>
              <a:off x="11066040" y="11034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" name="TextBox 12"/>
            <p:cNvSpPr/>
            <p:nvPr/>
          </p:nvSpPr>
          <p:spPr>
            <a:xfrm>
              <a:off x="9679320" y="48643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6" name="TextBox 13"/>
            <p:cNvSpPr/>
            <p:nvPr/>
          </p:nvSpPr>
          <p:spPr>
            <a:xfrm>
              <a:off x="9679320" y="39240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7" name="TextBox 14"/>
            <p:cNvSpPr/>
            <p:nvPr/>
          </p:nvSpPr>
          <p:spPr>
            <a:xfrm>
              <a:off x="9679320" y="2983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8" name="TextBox 15"/>
            <p:cNvSpPr/>
            <p:nvPr/>
          </p:nvSpPr>
          <p:spPr>
            <a:xfrm>
              <a:off x="9679320" y="20437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9" name="TextBox 16"/>
            <p:cNvSpPr/>
            <p:nvPr/>
          </p:nvSpPr>
          <p:spPr>
            <a:xfrm>
              <a:off x="9679320" y="11034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30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20g x 16g x 14g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사각형: 둥근 모서리 21"/>
          <p:cNvSpPr/>
          <p:nvPr/>
        </p:nvSpPr>
        <p:spPr>
          <a:xfrm>
            <a:off x="170280" y="106200"/>
            <a:ext cx="2381760" cy="384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연결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2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스테이지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2" name="그룹 98"/>
          <p:cNvGrpSpPr/>
          <p:nvPr/>
        </p:nvGrpSpPr>
        <p:grpSpPr>
          <a:xfrm>
            <a:off x="6943680" y="2702520"/>
            <a:ext cx="2125800" cy="2059200"/>
            <a:chOff x="6943680" y="2702520"/>
            <a:chExt cx="2125800" cy="2059200"/>
          </a:xfrm>
        </p:grpSpPr>
        <p:grpSp>
          <p:nvGrpSpPr>
            <p:cNvPr id="133" name="그룹 99"/>
            <p:cNvGrpSpPr/>
            <p:nvPr/>
          </p:nvGrpSpPr>
          <p:grpSpPr>
            <a:xfrm>
              <a:off x="6943680" y="2702520"/>
              <a:ext cx="1528560" cy="2059200"/>
              <a:chOff x="6943680" y="2702520"/>
              <a:chExt cx="1528560" cy="2059200"/>
            </a:xfrm>
          </p:grpSpPr>
          <p:sp>
            <p:nvSpPr>
              <p:cNvPr id="134" name="직사각형 103"/>
              <p:cNvSpPr/>
              <p:nvPr/>
            </p:nvSpPr>
            <p:spPr>
              <a:xfrm flipV="1">
                <a:off x="7444080" y="27039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104"/>
              <p:cNvSpPr/>
              <p:nvPr/>
            </p:nvSpPr>
            <p:spPr>
              <a:xfrm flipV="1">
                <a:off x="7957080" y="27039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105"/>
              <p:cNvSpPr/>
              <p:nvPr/>
            </p:nvSpPr>
            <p:spPr>
              <a:xfrm flipV="1">
                <a:off x="7444080" y="32180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106"/>
              <p:cNvSpPr/>
              <p:nvPr/>
            </p:nvSpPr>
            <p:spPr>
              <a:xfrm flipV="1">
                <a:off x="7957080" y="32180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107"/>
              <p:cNvSpPr/>
              <p:nvPr/>
            </p:nvSpPr>
            <p:spPr>
              <a:xfrm flipV="1">
                <a:off x="7444080" y="3732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108"/>
              <p:cNvSpPr/>
              <p:nvPr/>
            </p:nvSpPr>
            <p:spPr>
              <a:xfrm flipV="1">
                <a:off x="7957080" y="3732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직사각형 109"/>
              <p:cNvSpPr/>
              <p:nvPr/>
            </p:nvSpPr>
            <p:spPr>
              <a:xfrm flipV="1">
                <a:off x="7444080" y="4246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직사각형 110"/>
              <p:cNvSpPr/>
              <p:nvPr/>
            </p:nvSpPr>
            <p:spPr>
              <a:xfrm flipV="1">
                <a:off x="7957080" y="4246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직사각형 230"/>
              <p:cNvSpPr/>
              <p:nvPr/>
            </p:nvSpPr>
            <p:spPr>
              <a:xfrm flipV="1">
                <a:off x="6943680" y="27021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직사각형 231"/>
              <p:cNvSpPr/>
              <p:nvPr/>
            </p:nvSpPr>
            <p:spPr>
              <a:xfrm flipV="1">
                <a:off x="6943680" y="32162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232"/>
              <p:cNvSpPr/>
              <p:nvPr/>
            </p:nvSpPr>
            <p:spPr>
              <a:xfrm flipV="1">
                <a:off x="6943680" y="37303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233"/>
              <p:cNvSpPr/>
              <p:nvPr/>
            </p:nvSpPr>
            <p:spPr>
              <a:xfrm flipV="1">
                <a:off x="6943680" y="42444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6" name="직사각형 705"/>
            <p:cNvSpPr/>
            <p:nvPr/>
          </p:nvSpPr>
          <p:spPr>
            <a:xfrm rot="5400000">
              <a:off x="7989480" y="3692880"/>
              <a:ext cx="1036080" cy="87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직선 화살표 연결선 706"/>
            <p:cNvSpPr/>
            <p:nvPr/>
          </p:nvSpPr>
          <p:spPr>
            <a:xfrm flipV="1" rot="5400000">
              <a:off x="8846280" y="3508920"/>
              <a:ext cx="360" cy="44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타원 710"/>
            <p:cNvSpPr/>
            <p:nvPr/>
          </p:nvSpPr>
          <p:spPr>
            <a:xfrm>
              <a:off x="8265960" y="31471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</p:grpSp>
      <p:grpSp>
        <p:nvGrpSpPr>
          <p:cNvPr id="149" name="그룹 111"/>
          <p:cNvGrpSpPr/>
          <p:nvPr/>
        </p:nvGrpSpPr>
        <p:grpSpPr>
          <a:xfrm>
            <a:off x="742680" y="2134800"/>
            <a:ext cx="2059200" cy="3084480"/>
            <a:chOff x="742680" y="2134800"/>
            <a:chExt cx="2059200" cy="3084480"/>
          </a:xfrm>
        </p:grpSpPr>
        <p:grpSp>
          <p:nvGrpSpPr>
            <p:cNvPr id="150" name="그룹 112"/>
            <p:cNvGrpSpPr/>
            <p:nvPr/>
          </p:nvGrpSpPr>
          <p:grpSpPr>
            <a:xfrm>
              <a:off x="1253160" y="2134800"/>
              <a:ext cx="515160" cy="3084120"/>
              <a:chOff x="1253160" y="2134800"/>
              <a:chExt cx="515160" cy="3084120"/>
            </a:xfrm>
          </p:grpSpPr>
          <p:sp>
            <p:nvSpPr>
              <p:cNvPr id="151" name="직사각형 133"/>
              <p:cNvSpPr/>
              <p:nvPr/>
            </p:nvSpPr>
            <p:spPr>
              <a:xfrm flipV="1">
                <a:off x="1253160" y="21344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134"/>
              <p:cNvSpPr/>
              <p:nvPr/>
            </p:nvSpPr>
            <p:spPr>
              <a:xfrm flipV="1">
                <a:off x="1253160" y="264852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135"/>
              <p:cNvSpPr/>
              <p:nvPr/>
            </p:nvSpPr>
            <p:spPr>
              <a:xfrm flipV="1">
                <a:off x="1253160" y="31626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136"/>
              <p:cNvSpPr/>
              <p:nvPr/>
            </p:nvSpPr>
            <p:spPr>
              <a:xfrm flipV="1">
                <a:off x="1253160" y="36766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37"/>
              <p:cNvSpPr/>
              <p:nvPr/>
            </p:nvSpPr>
            <p:spPr>
              <a:xfrm flipV="1">
                <a:off x="1253160" y="418932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38"/>
              <p:cNvSpPr/>
              <p:nvPr/>
            </p:nvSpPr>
            <p:spPr>
              <a:xfrm flipV="1">
                <a:off x="1253160" y="47034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7" name="그룹 113"/>
            <p:cNvGrpSpPr/>
            <p:nvPr/>
          </p:nvGrpSpPr>
          <p:grpSpPr>
            <a:xfrm>
              <a:off x="1769760" y="2134800"/>
              <a:ext cx="515160" cy="3084120"/>
              <a:chOff x="1769760" y="2134800"/>
              <a:chExt cx="515160" cy="3084120"/>
            </a:xfrm>
          </p:grpSpPr>
          <p:sp>
            <p:nvSpPr>
              <p:cNvPr id="158" name="직사각형 127"/>
              <p:cNvSpPr/>
              <p:nvPr/>
            </p:nvSpPr>
            <p:spPr>
              <a:xfrm flipV="1">
                <a:off x="1769760" y="21344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28"/>
              <p:cNvSpPr/>
              <p:nvPr/>
            </p:nvSpPr>
            <p:spPr>
              <a:xfrm flipV="1">
                <a:off x="1769760" y="264852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29"/>
              <p:cNvSpPr/>
              <p:nvPr/>
            </p:nvSpPr>
            <p:spPr>
              <a:xfrm flipV="1">
                <a:off x="1769760" y="31626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130"/>
              <p:cNvSpPr/>
              <p:nvPr/>
            </p:nvSpPr>
            <p:spPr>
              <a:xfrm flipV="1">
                <a:off x="1769760" y="36766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131"/>
              <p:cNvSpPr/>
              <p:nvPr/>
            </p:nvSpPr>
            <p:spPr>
              <a:xfrm flipV="1">
                <a:off x="1769760" y="418932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132"/>
              <p:cNvSpPr/>
              <p:nvPr/>
            </p:nvSpPr>
            <p:spPr>
              <a:xfrm flipV="1">
                <a:off x="1769760" y="47034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4" name="그룹 114"/>
            <p:cNvGrpSpPr/>
            <p:nvPr/>
          </p:nvGrpSpPr>
          <p:grpSpPr>
            <a:xfrm>
              <a:off x="2286720" y="2134800"/>
              <a:ext cx="515160" cy="3084480"/>
              <a:chOff x="2286720" y="2134800"/>
              <a:chExt cx="515160" cy="3084480"/>
            </a:xfrm>
          </p:grpSpPr>
          <p:sp>
            <p:nvSpPr>
              <p:cNvPr id="165" name="직사각형 121"/>
              <p:cNvSpPr/>
              <p:nvPr/>
            </p:nvSpPr>
            <p:spPr>
              <a:xfrm flipV="1">
                <a:off x="2286720" y="21344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122"/>
              <p:cNvSpPr/>
              <p:nvPr/>
            </p:nvSpPr>
            <p:spPr>
              <a:xfrm flipV="1">
                <a:off x="2286720" y="264888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23"/>
              <p:cNvSpPr/>
              <p:nvPr/>
            </p:nvSpPr>
            <p:spPr>
              <a:xfrm flipV="1">
                <a:off x="2286720" y="316260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24"/>
              <p:cNvSpPr/>
              <p:nvPr/>
            </p:nvSpPr>
            <p:spPr>
              <a:xfrm flipV="1">
                <a:off x="2286720" y="367704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25"/>
              <p:cNvSpPr/>
              <p:nvPr/>
            </p:nvSpPr>
            <p:spPr>
              <a:xfrm flipV="1">
                <a:off x="2286720" y="418932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26"/>
              <p:cNvSpPr/>
              <p:nvPr/>
            </p:nvSpPr>
            <p:spPr>
              <a:xfrm flipV="1">
                <a:off x="2286720" y="4703760"/>
                <a:ext cx="515160" cy="515160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1" name="그룹 115"/>
            <p:cNvGrpSpPr/>
            <p:nvPr/>
          </p:nvGrpSpPr>
          <p:grpSpPr>
            <a:xfrm>
              <a:off x="742680" y="3115080"/>
              <a:ext cx="593640" cy="1107720"/>
              <a:chOff x="742680" y="3115080"/>
              <a:chExt cx="593640" cy="1107720"/>
            </a:xfrm>
          </p:grpSpPr>
          <p:sp>
            <p:nvSpPr>
              <p:cNvPr id="172" name="직사각형 705"/>
              <p:cNvSpPr/>
              <p:nvPr/>
            </p:nvSpPr>
            <p:spPr>
              <a:xfrm rot="5400000">
                <a:off x="774360" y="3660840"/>
                <a:ext cx="1036080" cy="878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선 화살표 연결선 706"/>
              <p:cNvSpPr/>
              <p:nvPr/>
            </p:nvSpPr>
            <p:spPr>
              <a:xfrm flipV="1" rot="5400000">
                <a:off x="965520" y="3484080"/>
                <a:ext cx="360" cy="446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타원 710"/>
              <p:cNvSpPr/>
              <p:nvPr/>
            </p:nvSpPr>
            <p:spPr>
              <a:xfrm>
                <a:off x="1050840" y="3115080"/>
                <a:ext cx="247680" cy="2476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</p:grpSp>
        <p:pic>
          <p:nvPicPr>
            <p:cNvPr id="175" name="그림 116" descr=""/>
            <p:cNvPicPr/>
            <p:nvPr/>
          </p:nvPicPr>
          <p:blipFill>
            <a:blip r:embed="rId1"/>
            <a:stretch/>
          </p:blipFill>
          <p:spPr>
            <a:xfrm>
              <a:off x="2362320" y="2234160"/>
              <a:ext cx="394920" cy="31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그림 117" descr=""/>
            <p:cNvPicPr/>
            <p:nvPr/>
          </p:nvPicPr>
          <p:blipFill>
            <a:blip r:embed="rId2"/>
            <a:stretch/>
          </p:blipFill>
          <p:spPr>
            <a:xfrm>
              <a:off x="2346480" y="4817160"/>
              <a:ext cx="394920" cy="317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7" name="직사각형 145"/>
          <p:cNvSpPr/>
          <p:nvPr/>
        </p:nvSpPr>
        <p:spPr>
          <a:xfrm flipV="1">
            <a:off x="2804760" y="4190400"/>
            <a:ext cx="515160" cy="51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146"/>
          <p:cNvSpPr/>
          <p:nvPr/>
        </p:nvSpPr>
        <p:spPr>
          <a:xfrm flipV="1">
            <a:off x="2802960" y="2651400"/>
            <a:ext cx="515160" cy="51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선 연결선 2"/>
          <p:cNvSpPr/>
          <p:nvPr/>
        </p:nvSpPr>
        <p:spPr>
          <a:xfrm>
            <a:off x="2836080" y="2963160"/>
            <a:ext cx="562680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선 연결선 2"/>
          <p:cNvSpPr/>
          <p:nvPr/>
        </p:nvSpPr>
        <p:spPr>
          <a:xfrm>
            <a:off x="2836080" y="2823120"/>
            <a:ext cx="5626800" cy="2088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선 연결선 2"/>
          <p:cNvSpPr/>
          <p:nvPr/>
        </p:nvSpPr>
        <p:spPr>
          <a:xfrm>
            <a:off x="2836080" y="4534200"/>
            <a:ext cx="562680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선 연결선 2"/>
          <p:cNvSpPr/>
          <p:nvPr/>
        </p:nvSpPr>
        <p:spPr>
          <a:xfrm>
            <a:off x="2863800" y="4379760"/>
            <a:ext cx="562716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3" name="그룹 144"/>
          <p:cNvGrpSpPr/>
          <p:nvPr/>
        </p:nvGrpSpPr>
        <p:grpSpPr>
          <a:xfrm>
            <a:off x="2803320" y="2724120"/>
            <a:ext cx="414000" cy="333720"/>
            <a:chOff x="2803320" y="2724120"/>
            <a:chExt cx="414000" cy="333720"/>
          </a:xfrm>
        </p:grpSpPr>
        <p:sp>
          <p:nvSpPr>
            <p:cNvPr id="184" name="타원 710"/>
            <p:cNvSpPr/>
            <p:nvPr/>
          </p:nvSpPr>
          <p:spPr>
            <a:xfrm>
              <a:off x="2886480" y="276840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TextBox 143"/>
            <p:cNvSpPr/>
            <p:nvPr/>
          </p:nvSpPr>
          <p:spPr>
            <a:xfrm>
              <a:off x="2803320" y="2724120"/>
              <a:ext cx="4140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25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86" name="그룹 151"/>
          <p:cNvGrpSpPr/>
          <p:nvPr/>
        </p:nvGrpSpPr>
        <p:grpSpPr>
          <a:xfrm>
            <a:off x="2781000" y="4289040"/>
            <a:ext cx="414000" cy="333720"/>
            <a:chOff x="2781000" y="4289040"/>
            <a:chExt cx="414000" cy="333720"/>
          </a:xfrm>
        </p:grpSpPr>
        <p:sp>
          <p:nvSpPr>
            <p:cNvPr id="187" name="타원 710"/>
            <p:cNvSpPr/>
            <p:nvPr/>
          </p:nvSpPr>
          <p:spPr>
            <a:xfrm>
              <a:off x="2864160" y="4333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TextBox 153"/>
            <p:cNvSpPr/>
            <p:nvPr/>
          </p:nvSpPr>
          <p:spPr>
            <a:xfrm>
              <a:off x="2781000" y="4289040"/>
              <a:ext cx="4140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25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89" name="그룹 178"/>
          <p:cNvGrpSpPr/>
          <p:nvPr/>
        </p:nvGrpSpPr>
        <p:grpSpPr>
          <a:xfrm>
            <a:off x="7522200" y="5767560"/>
            <a:ext cx="917280" cy="917640"/>
            <a:chOff x="7522200" y="5767560"/>
            <a:chExt cx="917280" cy="917640"/>
          </a:xfrm>
        </p:grpSpPr>
        <p:sp>
          <p:nvSpPr>
            <p:cNvPr id="190" name="직사각형 25"/>
            <p:cNvSpPr/>
            <p:nvPr/>
          </p:nvSpPr>
          <p:spPr>
            <a:xfrm>
              <a:off x="7522200" y="6226560"/>
              <a:ext cx="458640" cy="45864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직사각형 25"/>
            <p:cNvSpPr/>
            <p:nvPr/>
          </p:nvSpPr>
          <p:spPr>
            <a:xfrm>
              <a:off x="7522200" y="5767560"/>
              <a:ext cx="458640" cy="4586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직사각형 25"/>
            <p:cNvSpPr/>
            <p:nvPr/>
          </p:nvSpPr>
          <p:spPr>
            <a:xfrm>
              <a:off x="7980840" y="5767560"/>
              <a:ext cx="458640" cy="4586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직사각형 25"/>
            <p:cNvSpPr/>
            <p:nvPr/>
          </p:nvSpPr>
          <p:spPr>
            <a:xfrm>
              <a:off x="7980840" y="6226560"/>
              <a:ext cx="458640" cy="45864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그룹 177"/>
          <p:cNvGrpSpPr/>
          <p:nvPr/>
        </p:nvGrpSpPr>
        <p:grpSpPr>
          <a:xfrm>
            <a:off x="7517160" y="658800"/>
            <a:ext cx="917640" cy="920520"/>
            <a:chOff x="7517160" y="658800"/>
            <a:chExt cx="917640" cy="920520"/>
          </a:xfrm>
        </p:grpSpPr>
        <p:sp>
          <p:nvSpPr>
            <p:cNvPr id="195" name="직사각형 25"/>
            <p:cNvSpPr/>
            <p:nvPr/>
          </p:nvSpPr>
          <p:spPr>
            <a:xfrm>
              <a:off x="7517160" y="658800"/>
              <a:ext cx="458640" cy="45864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직사각형 25"/>
            <p:cNvSpPr/>
            <p:nvPr/>
          </p:nvSpPr>
          <p:spPr>
            <a:xfrm>
              <a:off x="7517160" y="1120320"/>
              <a:ext cx="458640" cy="4586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직사각형 25"/>
            <p:cNvSpPr/>
            <p:nvPr/>
          </p:nvSpPr>
          <p:spPr>
            <a:xfrm>
              <a:off x="7976160" y="659160"/>
              <a:ext cx="458640" cy="45864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직사각형 25"/>
            <p:cNvSpPr/>
            <p:nvPr/>
          </p:nvSpPr>
          <p:spPr>
            <a:xfrm>
              <a:off x="7976160" y="1120680"/>
              <a:ext cx="458640" cy="4586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9" name="직선 화살표 연결선 179"/>
          <p:cNvSpPr/>
          <p:nvPr/>
        </p:nvSpPr>
        <p:spPr>
          <a:xfrm>
            <a:off x="7885440" y="1695960"/>
            <a:ext cx="360" cy="8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8"/>
          <p:cNvSpPr/>
          <p:nvPr/>
        </p:nvSpPr>
        <p:spPr>
          <a:xfrm>
            <a:off x="6610680" y="190980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직선 화살표 연결선 183"/>
          <p:cNvSpPr/>
          <p:nvPr/>
        </p:nvSpPr>
        <p:spPr>
          <a:xfrm>
            <a:off x="7922160" y="4812480"/>
            <a:ext cx="360" cy="80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Box 8"/>
          <p:cNvSpPr/>
          <p:nvPr/>
        </p:nvSpPr>
        <p:spPr>
          <a:xfrm>
            <a:off x="6647400" y="5035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직선 화살표 연결선 187"/>
          <p:cNvSpPr/>
          <p:nvPr/>
        </p:nvSpPr>
        <p:spPr>
          <a:xfrm>
            <a:off x="2836080" y="3574080"/>
            <a:ext cx="410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8"/>
          <p:cNvSpPr/>
          <p:nvPr/>
        </p:nvSpPr>
        <p:spPr>
          <a:xfrm>
            <a:off x="4027680" y="32029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8"/>
          <p:cNvSpPr/>
          <p:nvPr/>
        </p:nvSpPr>
        <p:spPr>
          <a:xfrm>
            <a:off x="4083120" y="74376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직선 화살표 연결선 194"/>
          <p:cNvSpPr/>
          <p:nvPr/>
        </p:nvSpPr>
        <p:spPr>
          <a:xfrm flipH="1">
            <a:off x="1054800" y="701280"/>
            <a:ext cx="20160" cy="595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8"/>
          <p:cNvSpPr/>
          <p:nvPr/>
        </p:nvSpPr>
        <p:spPr>
          <a:xfrm>
            <a:off x="-356400" y="1703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직선 화살표 연결선 201"/>
          <p:cNvSpPr/>
          <p:nvPr/>
        </p:nvSpPr>
        <p:spPr>
          <a:xfrm flipH="1">
            <a:off x="6942960" y="3731040"/>
            <a:ext cx="51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선 화살표 연결선 210"/>
          <p:cNvSpPr/>
          <p:nvPr/>
        </p:nvSpPr>
        <p:spPr>
          <a:xfrm flipH="1" flipV="1">
            <a:off x="7200720" y="3730320"/>
            <a:ext cx="2994840" cy="22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25"/>
          <p:cNvSpPr/>
          <p:nvPr/>
        </p:nvSpPr>
        <p:spPr>
          <a:xfrm>
            <a:off x="10110600" y="5869440"/>
            <a:ext cx="1736640" cy="88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이 벽의  높이는 맵의 높이와 같습니다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1" name="그룹 214"/>
          <p:cNvGrpSpPr/>
          <p:nvPr/>
        </p:nvGrpSpPr>
        <p:grpSpPr>
          <a:xfrm>
            <a:off x="7065720" y="658800"/>
            <a:ext cx="458640" cy="920160"/>
            <a:chOff x="7065720" y="658800"/>
            <a:chExt cx="458640" cy="920160"/>
          </a:xfrm>
        </p:grpSpPr>
        <p:sp>
          <p:nvSpPr>
            <p:cNvPr id="212" name="직사각형 25"/>
            <p:cNvSpPr/>
            <p:nvPr/>
          </p:nvSpPr>
          <p:spPr>
            <a:xfrm>
              <a:off x="7065720" y="658800"/>
              <a:ext cx="458640" cy="45864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직사각형 25"/>
            <p:cNvSpPr/>
            <p:nvPr/>
          </p:nvSpPr>
          <p:spPr>
            <a:xfrm>
              <a:off x="7065720" y="1120320"/>
              <a:ext cx="458640" cy="4586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4" name="그룹 221"/>
          <p:cNvGrpSpPr/>
          <p:nvPr/>
        </p:nvGrpSpPr>
        <p:grpSpPr>
          <a:xfrm>
            <a:off x="7065720" y="5767560"/>
            <a:ext cx="458640" cy="917640"/>
            <a:chOff x="7065720" y="5767560"/>
            <a:chExt cx="458640" cy="917640"/>
          </a:xfrm>
        </p:grpSpPr>
        <p:sp>
          <p:nvSpPr>
            <p:cNvPr id="215" name="직사각형 25"/>
            <p:cNvSpPr/>
            <p:nvPr/>
          </p:nvSpPr>
          <p:spPr>
            <a:xfrm>
              <a:off x="7065720" y="5767560"/>
              <a:ext cx="458640" cy="4586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직사각형 25"/>
            <p:cNvSpPr/>
            <p:nvPr/>
          </p:nvSpPr>
          <p:spPr>
            <a:xfrm>
              <a:off x="7065720" y="6226560"/>
              <a:ext cx="458640" cy="45864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7" name="직사각형 190"/>
          <p:cNvSpPr/>
          <p:nvPr/>
        </p:nvSpPr>
        <p:spPr>
          <a:xfrm>
            <a:off x="1226520" y="658800"/>
            <a:ext cx="7245720" cy="60267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그림 238" descr=""/>
          <p:cNvPicPr/>
          <p:nvPr/>
        </p:nvPicPr>
        <p:blipFill>
          <a:blip r:embed="rId3"/>
          <a:stretch/>
        </p:blipFill>
        <p:spPr>
          <a:xfrm>
            <a:off x="7103160" y="766440"/>
            <a:ext cx="394920" cy="317520"/>
          </a:xfrm>
          <a:prstGeom prst="rect">
            <a:avLst/>
          </a:prstGeom>
          <a:ln w="0">
            <a:noFill/>
          </a:ln>
        </p:spPr>
      </p:pic>
      <p:pic>
        <p:nvPicPr>
          <p:cNvPr id="219" name="그림 239" descr=""/>
          <p:cNvPicPr/>
          <p:nvPr/>
        </p:nvPicPr>
        <p:blipFill>
          <a:blip r:embed="rId4"/>
          <a:stretch/>
        </p:blipFill>
        <p:spPr>
          <a:xfrm>
            <a:off x="7103160" y="1198800"/>
            <a:ext cx="394920" cy="317520"/>
          </a:xfrm>
          <a:prstGeom prst="rect">
            <a:avLst/>
          </a:prstGeom>
          <a:ln w="0">
            <a:noFill/>
          </a:ln>
        </p:spPr>
      </p:pic>
      <p:pic>
        <p:nvPicPr>
          <p:cNvPr id="220" name="그림 240" descr=""/>
          <p:cNvPicPr/>
          <p:nvPr/>
        </p:nvPicPr>
        <p:blipFill>
          <a:blip r:embed="rId5"/>
          <a:stretch/>
        </p:blipFill>
        <p:spPr>
          <a:xfrm>
            <a:off x="7111800" y="6277320"/>
            <a:ext cx="394920" cy="317520"/>
          </a:xfrm>
          <a:prstGeom prst="rect">
            <a:avLst/>
          </a:prstGeom>
          <a:ln w="0">
            <a:noFill/>
          </a:ln>
        </p:spPr>
      </p:pic>
      <p:pic>
        <p:nvPicPr>
          <p:cNvPr id="221" name="그림 241" descr=""/>
          <p:cNvPicPr/>
          <p:nvPr/>
        </p:nvPicPr>
        <p:blipFill>
          <a:blip r:embed="rId6"/>
          <a:stretch/>
        </p:blipFill>
        <p:spPr>
          <a:xfrm>
            <a:off x="7111800" y="5841720"/>
            <a:ext cx="394920" cy="31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3" name="그룹 7"/>
          <p:cNvGrpSpPr/>
          <p:nvPr/>
        </p:nvGrpSpPr>
        <p:grpSpPr>
          <a:xfrm>
            <a:off x="9684360" y="1090080"/>
            <a:ext cx="2037240" cy="4233240"/>
            <a:chOff x="9684360" y="1090080"/>
            <a:chExt cx="2037240" cy="4233240"/>
          </a:xfrm>
        </p:grpSpPr>
        <p:sp>
          <p:nvSpPr>
            <p:cNvPr id="224" name="직사각형 23"/>
            <p:cNvSpPr/>
            <p:nvPr/>
          </p:nvSpPr>
          <p:spPr>
            <a:xfrm>
              <a:off x="10574640" y="486468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직사각형 24"/>
            <p:cNvSpPr/>
            <p:nvPr/>
          </p:nvSpPr>
          <p:spPr>
            <a:xfrm>
              <a:off x="10574640" y="392112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직사각형 25"/>
            <p:cNvSpPr/>
            <p:nvPr/>
          </p:nvSpPr>
          <p:spPr>
            <a:xfrm>
              <a:off x="10574640" y="297720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직사각형 26"/>
            <p:cNvSpPr/>
            <p:nvPr/>
          </p:nvSpPr>
          <p:spPr>
            <a:xfrm>
              <a:off x="10574640" y="203364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직사각형 27"/>
            <p:cNvSpPr/>
            <p:nvPr/>
          </p:nvSpPr>
          <p:spPr>
            <a:xfrm>
              <a:off x="10574640" y="109008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TextBox 6"/>
            <p:cNvSpPr/>
            <p:nvPr/>
          </p:nvSpPr>
          <p:spPr>
            <a:xfrm>
              <a:off x="11071080" y="4864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0" name="TextBox 7"/>
            <p:cNvSpPr/>
            <p:nvPr/>
          </p:nvSpPr>
          <p:spPr>
            <a:xfrm>
              <a:off x="11071080" y="392436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1" name="TextBox 8"/>
            <p:cNvSpPr/>
            <p:nvPr/>
          </p:nvSpPr>
          <p:spPr>
            <a:xfrm>
              <a:off x="11071080" y="298404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2" name="TextBox 9"/>
            <p:cNvSpPr/>
            <p:nvPr/>
          </p:nvSpPr>
          <p:spPr>
            <a:xfrm>
              <a:off x="11071080" y="20440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3" name="TextBox 10"/>
            <p:cNvSpPr/>
            <p:nvPr/>
          </p:nvSpPr>
          <p:spPr>
            <a:xfrm>
              <a:off x="11071080" y="110376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34" name="TextBox 12"/>
            <p:cNvSpPr/>
            <p:nvPr/>
          </p:nvSpPr>
          <p:spPr>
            <a:xfrm>
              <a:off x="9684360" y="4864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5" name="TextBox 13"/>
            <p:cNvSpPr/>
            <p:nvPr/>
          </p:nvSpPr>
          <p:spPr>
            <a:xfrm>
              <a:off x="9684360" y="392436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6" name="TextBox 14"/>
            <p:cNvSpPr/>
            <p:nvPr/>
          </p:nvSpPr>
          <p:spPr>
            <a:xfrm>
              <a:off x="9684360" y="298404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7" name="TextBox 15"/>
            <p:cNvSpPr/>
            <p:nvPr/>
          </p:nvSpPr>
          <p:spPr>
            <a:xfrm>
              <a:off x="9684360" y="20440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8" name="TextBox 16"/>
            <p:cNvSpPr/>
            <p:nvPr/>
          </p:nvSpPr>
          <p:spPr>
            <a:xfrm>
              <a:off x="9684360" y="110376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3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14g x 7g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사각형: 둥근 모서리 21"/>
          <p:cNvSpPr/>
          <p:nvPr/>
        </p:nvSpPr>
        <p:spPr>
          <a:xfrm>
            <a:off x="170280" y="106200"/>
            <a:ext cx="2381760" cy="384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정지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1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스테이지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1" name="그룹 192"/>
          <p:cNvGrpSpPr/>
          <p:nvPr/>
        </p:nvGrpSpPr>
        <p:grpSpPr>
          <a:xfrm>
            <a:off x="3047400" y="2082240"/>
            <a:ext cx="4793760" cy="3318480"/>
            <a:chOff x="3047400" y="2082240"/>
            <a:chExt cx="4793760" cy="3318480"/>
          </a:xfrm>
        </p:grpSpPr>
        <p:grpSp>
          <p:nvGrpSpPr>
            <p:cNvPr id="242" name="그룹 164"/>
            <p:cNvGrpSpPr/>
            <p:nvPr/>
          </p:nvGrpSpPr>
          <p:grpSpPr>
            <a:xfrm>
              <a:off x="4462200" y="2083320"/>
              <a:ext cx="3378960" cy="3317400"/>
              <a:chOff x="4462200" y="2083320"/>
              <a:chExt cx="3378960" cy="3317400"/>
            </a:xfrm>
          </p:grpSpPr>
          <p:grpSp>
            <p:nvGrpSpPr>
              <p:cNvPr id="243" name="그룹 140"/>
              <p:cNvGrpSpPr/>
              <p:nvPr/>
            </p:nvGrpSpPr>
            <p:grpSpPr>
              <a:xfrm>
                <a:off x="4462200" y="2083320"/>
                <a:ext cx="3301560" cy="3317400"/>
                <a:chOff x="4462200" y="2083320"/>
                <a:chExt cx="3301560" cy="3317400"/>
              </a:xfrm>
            </p:grpSpPr>
            <p:sp>
              <p:nvSpPr>
                <p:cNvPr id="244" name="직사각형 94"/>
                <p:cNvSpPr/>
                <p:nvPr/>
              </p:nvSpPr>
              <p:spPr>
                <a:xfrm flipV="1">
                  <a:off x="6824160" y="3030480"/>
                  <a:ext cx="474480" cy="5428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" name="직사각형 100"/>
                <p:cNvSpPr/>
                <p:nvPr/>
              </p:nvSpPr>
              <p:spPr>
                <a:xfrm flipV="1">
                  <a:off x="6824160" y="3506040"/>
                  <a:ext cx="474480" cy="4748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" name="직사각형 131"/>
                <p:cNvSpPr/>
                <p:nvPr/>
              </p:nvSpPr>
              <p:spPr>
                <a:xfrm flipV="1">
                  <a:off x="6347880" y="492624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" name="직사각형 130"/>
                <p:cNvSpPr/>
                <p:nvPr/>
              </p:nvSpPr>
              <p:spPr>
                <a:xfrm flipV="1">
                  <a:off x="5875200" y="4924080"/>
                  <a:ext cx="47412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" name="직사각형 129"/>
                <p:cNvSpPr/>
                <p:nvPr/>
              </p:nvSpPr>
              <p:spPr>
                <a:xfrm flipV="1">
                  <a:off x="5402160" y="49255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" name="직사각형 128"/>
                <p:cNvSpPr/>
                <p:nvPr/>
              </p:nvSpPr>
              <p:spPr>
                <a:xfrm flipV="1">
                  <a:off x="4933800" y="49237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0" name="직사각형 78"/>
                <p:cNvSpPr/>
                <p:nvPr/>
              </p:nvSpPr>
              <p:spPr>
                <a:xfrm flipV="1">
                  <a:off x="4936320" y="208476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1" name="직사각형 79"/>
                <p:cNvSpPr/>
                <p:nvPr/>
              </p:nvSpPr>
              <p:spPr>
                <a:xfrm flipV="1">
                  <a:off x="5410440" y="208476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2" name="직사각형 80"/>
                <p:cNvSpPr/>
                <p:nvPr/>
              </p:nvSpPr>
              <p:spPr>
                <a:xfrm flipV="1">
                  <a:off x="5876280" y="208476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3" name="직사각형 81"/>
                <p:cNvSpPr/>
                <p:nvPr/>
              </p:nvSpPr>
              <p:spPr>
                <a:xfrm flipV="1">
                  <a:off x="6349320" y="208476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4" name="직사각형 82"/>
                <p:cNvSpPr/>
                <p:nvPr/>
              </p:nvSpPr>
              <p:spPr>
                <a:xfrm flipV="1">
                  <a:off x="6824160" y="20833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" name="직사각형 84"/>
                <p:cNvSpPr/>
                <p:nvPr/>
              </p:nvSpPr>
              <p:spPr>
                <a:xfrm flipV="1">
                  <a:off x="4936320" y="25585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6" name="직사각형 85"/>
                <p:cNvSpPr/>
                <p:nvPr/>
              </p:nvSpPr>
              <p:spPr>
                <a:xfrm flipV="1">
                  <a:off x="5410440" y="25585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7" name="직사각형 86"/>
                <p:cNvSpPr/>
                <p:nvPr/>
              </p:nvSpPr>
              <p:spPr>
                <a:xfrm flipV="1">
                  <a:off x="5876280" y="25585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8" name="직사각형 87"/>
                <p:cNvSpPr/>
                <p:nvPr/>
              </p:nvSpPr>
              <p:spPr>
                <a:xfrm flipV="1">
                  <a:off x="6349320" y="25585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9" name="직사각형 88"/>
                <p:cNvSpPr/>
                <p:nvPr/>
              </p:nvSpPr>
              <p:spPr>
                <a:xfrm flipV="1">
                  <a:off x="6824160" y="255708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0" name="직사각형 90"/>
                <p:cNvSpPr/>
                <p:nvPr/>
              </p:nvSpPr>
              <p:spPr>
                <a:xfrm flipV="1">
                  <a:off x="4936320" y="30319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1" name="직사각형 91"/>
                <p:cNvSpPr/>
                <p:nvPr/>
              </p:nvSpPr>
              <p:spPr>
                <a:xfrm flipV="1">
                  <a:off x="5410440" y="30319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2" name="직사각형 92"/>
                <p:cNvSpPr/>
                <p:nvPr/>
              </p:nvSpPr>
              <p:spPr>
                <a:xfrm flipV="1">
                  <a:off x="5876280" y="30319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3" name="직사각형 93"/>
                <p:cNvSpPr/>
                <p:nvPr/>
              </p:nvSpPr>
              <p:spPr>
                <a:xfrm flipV="1">
                  <a:off x="6349320" y="303192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4" name="직사각형 96"/>
                <p:cNvSpPr/>
                <p:nvPr/>
              </p:nvSpPr>
              <p:spPr>
                <a:xfrm flipV="1">
                  <a:off x="4936320" y="350568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5" name="직사각형 97"/>
                <p:cNvSpPr/>
                <p:nvPr/>
              </p:nvSpPr>
              <p:spPr>
                <a:xfrm flipV="1">
                  <a:off x="5410440" y="350568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6" name="직사각형 98"/>
                <p:cNvSpPr/>
                <p:nvPr/>
              </p:nvSpPr>
              <p:spPr>
                <a:xfrm flipV="1">
                  <a:off x="5876280" y="350568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7" name="직사각형 99"/>
                <p:cNvSpPr/>
                <p:nvPr/>
              </p:nvSpPr>
              <p:spPr>
                <a:xfrm flipV="1">
                  <a:off x="6349320" y="350568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8" name="직사각형 102"/>
                <p:cNvSpPr/>
                <p:nvPr/>
              </p:nvSpPr>
              <p:spPr>
                <a:xfrm flipV="1">
                  <a:off x="4936320" y="397764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9" name="직사각형 103"/>
                <p:cNvSpPr/>
                <p:nvPr/>
              </p:nvSpPr>
              <p:spPr>
                <a:xfrm flipV="1">
                  <a:off x="5410440" y="397764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0" name="직사각형 104"/>
                <p:cNvSpPr/>
                <p:nvPr/>
              </p:nvSpPr>
              <p:spPr>
                <a:xfrm flipV="1">
                  <a:off x="5876280" y="397764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1" name="직사각형 105"/>
                <p:cNvSpPr/>
                <p:nvPr/>
              </p:nvSpPr>
              <p:spPr>
                <a:xfrm flipV="1">
                  <a:off x="6349320" y="397764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2" name="직사각형 106"/>
                <p:cNvSpPr/>
                <p:nvPr/>
              </p:nvSpPr>
              <p:spPr>
                <a:xfrm flipV="1">
                  <a:off x="6824160" y="397656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3" name="직사각형 108"/>
                <p:cNvSpPr/>
                <p:nvPr/>
              </p:nvSpPr>
              <p:spPr>
                <a:xfrm flipV="1">
                  <a:off x="4936320" y="445140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4" name="직사각형 109"/>
                <p:cNvSpPr/>
                <p:nvPr/>
              </p:nvSpPr>
              <p:spPr>
                <a:xfrm flipV="1">
                  <a:off x="5410440" y="445140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5" name="직사각형 110"/>
                <p:cNvSpPr/>
                <p:nvPr/>
              </p:nvSpPr>
              <p:spPr>
                <a:xfrm flipV="1">
                  <a:off x="5876280" y="445140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6" name="직사각형 111"/>
                <p:cNvSpPr/>
                <p:nvPr/>
              </p:nvSpPr>
              <p:spPr>
                <a:xfrm flipV="1">
                  <a:off x="6349320" y="445140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7" name="직사각형 112"/>
                <p:cNvSpPr/>
                <p:nvPr/>
              </p:nvSpPr>
              <p:spPr>
                <a:xfrm flipV="1">
                  <a:off x="6824160" y="4449960"/>
                  <a:ext cx="474480" cy="4744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8" name="직사각형 77"/>
                <p:cNvSpPr/>
                <p:nvPr/>
              </p:nvSpPr>
              <p:spPr>
                <a:xfrm flipV="1">
                  <a:off x="4470120" y="208476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9" name="직사각형 83"/>
                <p:cNvSpPr/>
                <p:nvPr/>
              </p:nvSpPr>
              <p:spPr>
                <a:xfrm flipV="1">
                  <a:off x="4470120" y="25585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0" name="직사각형 89"/>
                <p:cNvSpPr/>
                <p:nvPr/>
              </p:nvSpPr>
              <p:spPr>
                <a:xfrm flipV="1">
                  <a:off x="4470120" y="30319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1" name="직사각형 95"/>
                <p:cNvSpPr/>
                <p:nvPr/>
              </p:nvSpPr>
              <p:spPr>
                <a:xfrm flipV="1">
                  <a:off x="4470120" y="350568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2" name="직사각형 101"/>
                <p:cNvSpPr/>
                <p:nvPr/>
              </p:nvSpPr>
              <p:spPr>
                <a:xfrm flipV="1">
                  <a:off x="4470120" y="397764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3" name="직사각형 107"/>
                <p:cNvSpPr/>
                <p:nvPr/>
              </p:nvSpPr>
              <p:spPr>
                <a:xfrm flipV="1">
                  <a:off x="4470120" y="445140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4" name="직사각형 127"/>
                <p:cNvSpPr/>
                <p:nvPr/>
              </p:nvSpPr>
              <p:spPr>
                <a:xfrm flipV="1">
                  <a:off x="4462200" y="4925520"/>
                  <a:ext cx="4870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5" name="직사각형 132"/>
                <p:cNvSpPr/>
                <p:nvPr/>
              </p:nvSpPr>
              <p:spPr>
                <a:xfrm flipV="1">
                  <a:off x="6823800" y="492480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6" name="직사각형 133"/>
                <p:cNvSpPr/>
                <p:nvPr/>
              </p:nvSpPr>
              <p:spPr>
                <a:xfrm flipV="1">
                  <a:off x="7289280" y="20833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7" name="직사각형 134"/>
                <p:cNvSpPr/>
                <p:nvPr/>
              </p:nvSpPr>
              <p:spPr>
                <a:xfrm flipV="1">
                  <a:off x="7289280" y="255672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8" name="직사각형 135"/>
                <p:cNvSpPr/>
                <p:nvPr/>
              </p:nvSpPr>
              <p:spPr>
                <a:xfrm flipV="1">
                  <a:off x="7289280" y="303048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9" name="직사각형 136"/>
                <p:cNvSpPr/>
                <p:nvPr/>
              </p:nvSpPr>
              <p:spPr>
                <a:xfrm flipV="1">
                  <a:off x="7289280" y="350388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0" name="직사각형 137"/>
                <p:cNvSpPr/>
                <p:nvPr/>
              </p:nvSpPr>
              <p:spPr>
                <a:xfrm flipV="1">
                  <a:off x="7289280" y="397620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1" name="직사각형 138"/>
                <p:cNvSpPr/>
                <p:nvPr/>
              </p:nvSpPr>
              <p:spPr>
                <a:xfrm flipV="1">
                  <a:off x="7289280" y="444996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2" name="직사각형 139"/>
                <p:cNvSpPr/>
                <p:nvPr/>
              </p:nvSpPr>
              <p:spPr>
                <a:xfrm flipV="1">
                  <a:off x="7289280" y="4924800"/>
                  <a:ext cx="474480" cy="474480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3" name="직사각형 705"/>
              <p:cNvSpPr/>
              <p:nvPr/>
            </p:nvSpPr>
            <p:spPr>
              <a:xfrm rot="5400000">
                <a:off x="6761160" y="3719160"/>
                <a:ext cx="1036080" cy="878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선 화살표 연결선 706"/>
              <p:cNvSpPr/>
              <p:nvPr/>
            </p:nvSpPr>
            <p:spPr>
              <a:xfrm flipV="1" rot="5400000">
                <a:off x="7617960" y="3535200"/>
                <a:ext cx="360" cy="446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95" name="그림 155" descr=""/>
              <p:cNvPicPr/>
              <p:nvPr/>
            </p:nvPicPr>
            <p:blipFill>
              <a:blip r:embed="rId1"/>
              <a:stretch/>
            </p:blipFill>
            <p:spPr>
              <a:xfrm>
                <a:off x="5462280" y="308412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" name="그림 156" descr=""/>
              <p:cNvPicPr/>
              <p:nvPr/>
            </p:nvPicPr>
            <p:blipFill>
              <a:blip r:embed="rId2"/>
              <a:stretch/>
            </p:blipFill>
            <p:spPr>
              <a:xfrm>
                <a:off x="5918760" y="309852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" name="그림 157" descr=""/>
              <p:cNvPicPr/>
              <p:nvPr/>
            </p:nvPicPr>
            <p:blipFill>
              <a:blip r:embed="rId3"/>
              <a:stretch/>
            </p:blipFill>
            <p:spPr>
              <a:xfrm>
                <a:off x="6398640" y="309852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8" name="그림 158" descr=""/>
              <p:cNvPicPr/>
              <p:nvPr/>
            </p:nvPicPr>
            <p:blipFill>
              <a:blip r:embed="rId4"/>
              <a:stretch/>
            </p:blipFill>
            <p:spPr>
              <a:xfrm>
                <a:off x="5459400" y="359352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9" name="그림 159" descr=""/>
              <p:cNvPicPr/>
              <p:nvPr/>
            </p:nvPicPr>
            <p:blipFill>
              <a:blip r:embed="rId5"/>
              <a:stretch/>
            </p:blipFill>
            <p:spPr>
              <a:xfrm>
                <a:off x="5915520" y="360828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0" name="그림 160" descr=""/>
              <p:cNvPicPr/>
              <p:nvPr/>
            </p:nvPicPr>
            <p:blipFill>
              <a:blip r:embed="rId6"/>
              <a:stretch/>
            </p:blipFill>
            <p:spPr>
              <a:xfrm>
                <a:off x="6395760" y="360828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1" name="그림 161" descr=""/>
              <p:cNvPicPr/>
              <p:nvPr/>
            </p:nvPicPr>
            <p:blipFill>
              <a:blip r:embed="rId7"/>
              <a:stretch/>
            </p:blipFill>
            <p:spPr>
              <a:xfrm>
                <a:off x="5462280" y="404892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2" name="그림 162" descr=""/>
              <p:cNvPicPr/>
              <p:nvPr/>
            </p:nvPicPr>
            <p:blipFill>
              <a:blip r:embed="rId8"/>
              <a:stretch/>
            </p:blipFill>
            <p:spPr>
              <a:xfrm>
                <a:off x="5918760" y="406368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3" name="그림 163" descr=""/>
              <p:cNvPicPr/>
              <p:nvPr/>
            </p:nvPicPr>
            <p:blipFill>
              <a:blip r:embed="rId9"/>
              <a:stretch/>
            </p:blipFill>
            <p:spPr>
              <a:xfrm>
                <a:off x="6398640" y="4063680"/>
                <a:ext cx="394920" cy="31752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4" name="그룹 141"/>
              <p:cNvGrpSpPr/>
              <p:nvPr/>
            </p:nvGrpSpPr>
            <p:grpSpPr>
              <a:xfrm>
                <a:off x="5072040" y="2639880"/>
                <a:ext cx="2141280" cy="2224800"/>
                <a:chOff x="5072040" y="2639880"/>
                <a:chExt cx="2141280" cy="2224800"/>
              </a:xfrm>
            </p:grpSpPr>
            <p:sp>
              <p:nvSpPr>
                <p:cNvPr id="305" name="직선 연결선 105"/>
                <p:cNvSpPr/>
                <p:nvPr/>
              </p:nvSpPr>
              <p:spPr>
                <a:xfrm>
                  <a:off x="5072040" y="3703680"/>
                  <a:ext cx="2141280" cy="2988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headEnd len="med" type="arrow" w="med"/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6" name="직선 연결선 181"/>
                <p:cNvSpPr/>
                <p:nvPr/>
              </p:nvSpPr>
              <p:spPr>
                <a:xfrm>
                  <a:off x="6117120" y="2639880"/>
                  <a:ext cx="360" cy="22248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headEnd len="med" type="arrow" w="med"/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7" name="직사각형 177"/>
                <p:cNvSpPr/>
                <p:nvPr/>
              </p:nvSpPr>
              <p:spPr>
                <a:xfrm>
                  <a:off x="5941080" y="3585240"/>
                  <a:ext cx="351000" cy="35100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8" name="화살표: 위로 구부러짐 10"/>
                <p:cNvSpPr/>
                <p:nvPr/>
              </p:nvSpPr>
              <p:spPr>
                <a:xfrm flipH="1" flipV="1" rot="1577400">
                  <a:off x="6040080" y="3361320"/>
                  <a:ext cx="488520" cy="210600"/>
                </a:xfrm>
                <a:prstGeom prst="curvedUpArrow">
                  <a:avLst>
                    <a:gd name="adj1" fmla="val 25000"/>
                    <a:gd name="adj2" fmla="val 48749"/>
                    <a:gd name="adj3" fmla="val 48836"/>
                  </a:avLst>
                </a:prstGeom>
                <a:solidFill>
                  <a:srgbClr val="002060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9" name="화살표: 위로 구부러짐 182"/>
                <p:cNvSpPr/>
                <p:nvPr/>
              </p:nvSpPr>
              <p:spPr>
                <a:xfrm rot="1577400">
                  <a:off x="5682960" y="3908880"/>
                  <a:ext cx="488520" cy="209880"/>
                </a:xfrm>
                <a:prstGeom prst="curvedUpArrow">
                  <a:avLst>
                    <a:gd name="adj1" fmla="val 25000"/>
                    <a:gd name="adj2" fmla="val 48749"/>
                    <a:gd name="adj3" fmla="val 48836"/>
                  </a:avLst>
                </a:prstGeom>
                <a:solidFill>
                  <a:srgbClr val="002060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310" name="그룹 1"/>
                <p:cNvGrpSpPr/>
                <p:nvPr/>
              </p:nvGrpSpPr>
              <p:grpSpPr>
                <a:xfrm>
                  <a:off x="5810760" y="2869560"/>
                  <a:ext cx="326520" cy="249480"/>
                  <a:chOff x="5810760" y="2869560"/>
                  <a:chExt cx="326520" cy="249480"/>
                </a:xfrm>
              </p:grpSpPr>
              <p:sp>
                <p:nvSpPr>
                  <p:cNvPr id="311" name="타원 106"/>
                  <p:cNvSpPr/>
                  <p:nvPr/>
                </p:nvSpPr>
                <p:spPr>
                  <a:xfrm>
                    <a:off x="5864040" y="2890080"/>
                    <a:ext cx="219600" cy="21996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2" name="TextBox 107"/>
                  <p:cNvSpPr/>
                  <p:nvPr/>
                </p:nvSpPr>
                <p:spPr>
                  <a:xfrm>
                    <a:off x="5810760" y="2869560"/>
                    <a:ext cx="326520" cy="2494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50" spc="-1" strike="noStrike">
                        <a:solidFill>
                          <a:srgbClr val="ffffff"/>
                        </a:solidFill>
                        <a:latin typeface="맑은 고딕"/>
                        <a:ea typeface="DejaVu Sans"/>
                      </a:rPr>
                      <a:t>25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313" name="그룹 237"/>
                <p:cNvGrpSpPr/>
                <p:nvPr/>
              </p:nvGrpSpPr>
              <p:grpSpPr>
                <a:xfrm>
                  <a:off x="5707800" y="3458160"/>
                  <a:ext cx="326520" cy="249480"/>
                  <a:chOff x="5707800" y="3458160"/>
                  <a:chExt cx="326520" cy="249480"/>
                </a:xfrm>
              </p:grpSpPr>
              <p:sp>
                <p:nvSpPr>
                  <p:cNvPr id="314" name="타원 238"/>
                  <p:cNvSpPr/>
                  <p:nvPr/>
                </p:nvSpPr>
                <p:spPr>
                  <a:xfrm>
                    <a:off x="5761440" y="3478680"/>
                    <a:ext cx="219600" cy="21996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5" name="TextBox 239"/>
                  <p:cNvSpPr/>
                  <p:nvPr/>
                </p:nvSpPr>
                <p:spPr>
                  <a:xfrm>
                    <a:off x="5707800" y="3458160"/>
                    <a:ext cx="326520" cy="2494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t">
                    <a:sp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050" spc="-1" strike="noStrike">
                        <a:solidFill>
                          <a:srgbClr val="ffffff"/>
                        </a:solidFill>
                        <a:latin typeface="맑은 고딕"/>
                        <a:ea typeface="DejaVu Sans"/>
                      </a:rPr>
                      <a:t>26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316" name="그룹 175"/>
            <p:cNvGrpSpPr/>
            <p:nvPr/>
          </p:nvGrpSpPr>
          <p:grpSpPr>
            <a:xfrm>
              <a:off x="3994200" y="2084040"/>
              <a:ext cx="476280" cy="3315240"/>
              <a:chOff x="3994200" y="2084040"/>
              <a:chExt cx="476280" cy="3315240"/>
            </a:xfrm>
          </p:grpSpPr>
          <p:sp>
            <p:nvSpPr>
              <p:cNvPr id="317" name="직사각형 168"/>
              <p:cNvSpPr/>
              <p:nvPr/>
            </p:nvSpPr>
            <p:spPr>
              <a:xfrm flipV="1">
                <a:off x="3994200" y="208404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169"/>
              <p:cNvSpPr/>
              <p:nvPr/>
            </p:nvSpPr>
            <p:spPr>
              <a:xfrm flipV="1">
                <a:off x="3994200" y="25578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170"/>
              <p:cNvSpPr/>
              <p:nvPr/>
            </p:nvSpPr>
            <p:spPr>
              <a:xfrm flipV="1">
                <a:off x="3994200" y="30312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171"/>
              <p:cNvSpPr/>
              <p:nvPr/>
            </p:nvSpPr>
            <p:spPr>
              <a:xfrm flipV="1">
                <a:off x="3994200" y="350496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72"/>
              <p:cNvSpPr/>
              <p:nvPr/>
            </p:nvSpPr>
            <p:spPr>
              <a:xfrm flipV="1">
                <a:off x="3994200" y="397728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73"/>
              <p:cNvSpPr/>
              <p:nvPr/>
            </p:nvSpPr>
            <p:spPr>
              <a:xfrm flipV="1">
                <a:off x="3994200" y="445068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74"/>
              <p:cNvSpPr/>
              <p:nvPr/>
            </p:nvSpPr>
            <p:spPr>
              <a:xfrm flipV="1">
                <a:off x="3996000" y="49248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4" name="그룹 176"/>
            <p:cNvGrpSpPr/>
            <p:nvPr/>
          </p:nvGrpSpPr>
          <p:grpSpPr>
            <a:xfrm>
              <a:off x="3518640" y="2082240"/>
              <a:ext cx="475920" cy="3314880"/>
              <a:chOff x="3518640" y="2082240"/>
              <a:chExt cx="475920" cy="3314880"/>
            </a:xfrm>
          </p:grpSpPr>
          <p:sp>
            <p:nvSpPr>
              <p:cNvPr id="325" name="직사각형 177"/>
              <p:cNvSpPr/>
              <p:nvPr/>
            </p:nvSpPr>
            <p:spPr>
              <a:xfrm flipV="1">
                <a:off x="3518640" y="208224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78"/>
              <p:cNvSpPr/>
              <p:nvPr/>
            </p:nvSpPr>
            <p:spPr>
              <a:xfrm flipV="1">
                <a:off x="3518640" y="25560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179"/>
              <p:cNvSpPr/>
              <p:nvPr/>
            </p:nvSpPr>
            <p:spPr>
              <a:xfrm flipV="1">
                <a:off x="3518640" y="30294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180"/>
              <p:cNvSpPr/>
              <p:nvPr/>
            </p:nvSpPr>
            <p:spPr>
              <a:xfrm flipV="1">
                <a:off x="3518640" y="35028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181"/>
              <p:cNvSpPr/>
              <p:nvPr/>
            </p:nvSpPr>
            <p:spPr>
              <a:xfrm flipV="1">
                <a:off x="3518640" y="397512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182"/>
              <p:cNvSpPr/>
              <p:nvPr/>
            </p:nvSpPr>
            <p:spPr>
              <a:xfrm flipV="1">
                <a:off x="3518640" y="444888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183"/>
              <p:cNvSpPr/>
              <p:nvPr/>
            </p:nvSpPr>
            <p:spPr>
              <a:xfrm flipV="1">
                <a:off x="3520080" y="492264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2" name="그룹 184"/>
            <p:cNvGrpSpPr/>
            <p:nvPr/>
          </p:nvGrpSpPr>
          <p:grpSpPr>
            <a:xfrm>
              <a:off x="3047400" y="2084760"/>
              <a:ext cx="475920" cy="3314880"/>
              <a:chOff x="3047400" y="2084760"/>
              <a:chExt cx="475920" cy="3314880"/>
            </a:xfrm>
          </p:grpSpPr>
          <p:sp>
            <p:nvSpPr>
              <p:cNvPr id="333" name="직사각형 185"/>
              <p:cNvSpPr/>
              <p:nvPr/>
            </p:nvSpPr>
            <p:spPr>
              <a:xfrm flipV="1">
                <a:off x="3047400" y="208476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직사각형 186"/>
              <p:cNvSpPr/>
              <p:nvPr/>
            </p:nvSpPr>
            <p:spPr>
              <a:xfrm flipV="1">
                <a:off x="3047400" y="255816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5" name="직사각형 187"/>
              <p:cNvSpPr/>
              <p:nvPr/>
            </p:nvSpPr>
            <p:spPr>
              <a:xfrm flipV="1">
                <a:off x="3047400" y="303192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직사각형 188"/>
              <p:cNvSpPr/>
              <p:nvPr/>
            </p:nvSpPr>
            <p:spPr>
              <a:xfrm flipV="1">
                <a:off x="3047400" y="350532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직사각형 189"/>
              <p:cNvSpPr/>
              <p:nvPr/>
            </p:nvSpPr>
            <p:spPr>
              <a:xfrm flipV="1">
                <a:off x="3047400" y="397764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8" name="직사각형 190"/>
              <p:cNvSpPr/>
              <p:nvPr/>
            </p:nvSpPr>
            <p:spPr>
              <a:xfrm flipV="1">
                <a:off x="3047400" y="445140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9" name="직사각형 191"/>
              <p:cNvSpPr/>
              <p:nvPr/>
            </p:nvSpPr>
            <p:spPr>
              <a:xfrm flipV="1">
                <a:off x="3048840" y="4925160"/>
                <a:ext cx="474480" cy="474480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0" name="그룹 167"/>
            <p:cNvGrpSpPr/>
            <p:nvPr/>
          </p:nvGrpSpPr>
          <p:grpSpPr>
            <a:xfrm>
              <a:off x="3047760" y="3222000"/>
              <a:ext cx="605520" cy="1036080"/>
              <a:chOff x="3047760" y="3222000"/>
              <a:chExt cx="605520" cy="1036080"/>
            </a:xfrm>
          </p:grpSpPr>
          <p:sp>
            <p:nvSpPr>
              <p:cNvPr id="341" name="직사각형 705"/>
              <p:cNvSpPr/>
              <p:nvPr/>
            </p:nvSpPr>
            <p:spPr>
              <a:xfrm rot="5400000">
                <a:off x="2573640" y="3696120"/>
                <a:ext cx="1036080" cy="878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2" name="직선 화살표 연결선 706"/>
              <p:cNvSpPr/>
              <p:nvPr/>
            </p:nvSpPr>
            <p:spPr>
              <a:xfrm flipV="1" rot="5400000">
                <a:off x="3430080" y="3512160"/>
                <a:ext cx="360" cy="446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4" name="그룹 7"/>
          <p:cNvGrpSpPr/>
          <p:nvPr/>
        </p:nvGrpSpPr>
        <p:grpSpPr>
          <a:xfrm>
            <a:off x="9679320" y="1089720"/>
            <a:ext cx="2037240" cy="4233240"/>
            <a:chOff x="9679320" y="1089720"/>
            <a:chExt cx="2037240" cy="4233240"/>
          </a:xfrm>
        </p:grpSpPr>
        <p:sp>
          <p:nvSpPr>
            <p:cNvPr id="345" name="직사각형 23"/>
            <p:cNvSpPr/>
            <p:nvPr/>
          </p:nvSpPr>
          <p:spPr>
            <a:xfrm>
              <a:off x="10569600" y="486432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직사각형 24"/>
            <p:cNvSpPr/>
            <p:nvPr/>
          </p:nvSpPr>
          <p:spPr>
            <a:xfrm>
              <a:off x="10569600" y="392076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직사각형 25"/>
            <p:cNvSpPr/>
            <p:nvPr/>
          </p:nvSpPr>
          <p:spPr>
            <a:xfrm>
              <a:off x="10569600" y="297684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직사각형 26"/>
            <p:cNvSpPr/>
            <p:nvPr/>
          </p:nvSpPr>
          <p:spPr>
            <a:xfrm>
              <a:off x="10569600" y="203328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직사각형 27"/>
            <p:cNvSpPr/>
            <p:nvPr/>
          </p:nvSpPr>
          <p:spPr>
            <a:xfrm>
              <a:off x="10569600" y="108972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TextBox 6"/>
            <p:cNvSpPr/>
            <p:nvPr/>
          </p:nvSpPr>
          <p:spPr>
            <a:xfrm>
              <a:off x="11066040" y="48643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1" name="TextBox 7"/>
            <p:cNvSpPr/>
            <p:nvPr/>
          </p:nvSpPr>
          <p:spPr>
            <a:xfrm>
              <a:off x="11066040" y="39240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2" name="TextBox 8"/>
            <p:cNvSpPr/>
            <p:nvPr/>
          </p:nvSpPr>
          <p:spPr>
            <a:xfrm>
              <a:off x="11066040" y="2983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3" name="TextBox 9"/>
            <p:cNvSpPr/>
            <p:nvPr/>
          </p:nvSpPr>
          <p:spPr>
            <a:xfrm>
              <a:off x="11066040" y="20437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4" name="TextBox 10"/>
            <p:cNvSpPr/>
            <p:nvPr/>
          </p:nvSpPr>
          <p:spPr>
            <a:xfrm>
              <a:off x="11066040" y="11034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5" name="TextBox 12"/>
            <p:cNvSpPr/>
            <p:nvPr/>
          </p:nvSpPr>
          <p:spPr>
            <a:xfrm>
              <a:off x="9679320" y="48643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6" name="TextBox 13"/>
            <p:cNvSpPr/>
            <p:nvPr/>
          </p:nvSpPr>
          <p:spPr>
            <a:xfrm>
              <a:off x="9679320" y="39240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7" name="TextBox 14"/>
            <p:cNvSpPr/>
            <p:nvPr/>
          </p:nvSpPr>
          <p:spPr>
            <a:xfrm>
              <a:off x="9679320" y="2983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8" name="TextBox 15"/>
            <p:cNvSpPr/>
            <p:nvPr/>
          </p:nvSpPr>
          <p:spPr>
            <a:xfrm>
              <a:off x="9679320" y="20437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9" name="TextBox 16"/>
            <p:cNvSpPr/>
            <p:nvPr/>
          </p:nvSpPr>
          <p:spPr>
            <a:xfrm>
              <a:off x="9679320" y="11034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60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12g x 6g x 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사각형: 둥근 모서리 21"/>
          <p:cNvSpPr/>
          <p:nvPr/>
        </p:nvSpPr>
        <p:spPr>
          <a:xfrm>
            <a:off x="170280" y="106200"/>
            <a:ext cx="2381760" cy="384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정지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2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</a:rPr>
              <a:t>스테이지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62" name="그룹 1"/>
          <p:cNvGrpSpPr/>
          <p:nvPr/>
        </p:nvGrpSpPr>
        <p:grpSpPr>
          <a:xfrm>
            <a:off x="1742400" y="2237040"/>
            <a:ext cx="6139080" cy="3085560"/>
            <a:chOff x="1742400" y="2237040"/>
            <a:chExt cx="6139080" cy="3085560"/>
          </a:xfrm>
        </p:grpSpPr>
        <p:grpSp>
          <p:nvGrpSpPr>
            <p:cNvPr id="363" name="그룹 22"/>
            <p:cNvGrpSpPr/>
            <p:nvPr/>
          </p:nvGrpSpPr>
          <p:grpSpPr>
            <a:xfrm>
              <a:off x="1742400" y="2237040"/>
              <a:ext cx="3070800" cy="3085560"/>
              <a:chOff x="1742400" y="2237040"/>
              <a:chExt cx="3070800" cy="3085560"/>
            </a:xfrm>
          </p:grpSpPr>
          <p:sp>
            <p:nvSpPr>
              <p:cNvPr id="364" name="직사각형 23"/>
              <p:cNvSpPr/>
              <p:nvPr/>
            </p:nvSpPr>
            <p:spPr>
              <a:xfrm flipV="1">
                <a:off x="174240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직사각형 24"/>
              <p:cNvSpPr/>
              <p:nvPr/>
            </p:nvSpPr>
            <p:spPr>
              <a:xfrm flipV="1">
                <a:off x="224856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직사각형 25"/>
              <p:cNvSpPr/>
              <p:nvPr/>
            </p:nvSpPr>
            <p:spPr>
              <a:xfrm flipV="1">
                <a:off x="276336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직사각형 26"/>
              <p:cNvSpPr/>
              <p:nvPr/>
            </p:nvSpPr>
            <p:spPr>
              <a:xfrm flipV="1">
                <a:off x="326916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직사각형 27"/>
              <p:cNvSpPr/>
              <p:nvPr/>
            </p:nvSpPr>
            <p:spPr>
              <a:xfrm flipV="1">
                <a:off x="378252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" name="직사각형 28"/>
              <p:cNvSpPr/>
              <p:nvPr/>
            </p:nvSpPr>
            <p:spPr>
              <a:xfrm flipV="1">
                <a:off x="4298040" y="22366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0" name="직사각형 29"/>
              <p:cNvSpPr/>
              <p:nvPr/>
            </p:nvSpPr>
            <p:spPr>
              <a:xfrm flipV="1">
                <a:off x="174240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직사각형 30"/>
              <p:cNvSpPr/>
              <p:nvPr/>
            </p:nvSpPr>
            <p:spPr>
              <a:xfrm flipV="1">
                <a:off x="224856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2" name="직사각형 31"/>
              <p:cNvSpPr/>
              <p:nvPr/>
            </p:nvSpPr>
            <p:spPr>
              <a:xfrm flipV="1">
                <a:off x="276336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" name="직사각형 32"/>
              <p:cNvSpPr/>
              <p:nvPr/>
            </p:nvSpPr>
            <p:spPr>
              <a:xfrm flipV="1">
                <a:off x="326916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" name="직사각형 33"/>
              <p:cNvSpPr/>
              <p:nvPr/>
            </p:nvSpPr>
            <p:spPr>
              <a:xfrm flipV="1">
                <a:off x="378252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직사각형 34"/>
              <p:cNvSpPr/>
              <p:nvPr/>
            </p:nvSpPr>
            <p:spPr>
              <a:xfrm flipV="1">
                <a:off x="4298040" y="27507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6" name="직사각형 35"/>
              <p:cNvSpPr/>
              <p:nvPr/>
            </p:nvSpPr>
            <p:spPr>
              <a:xfrm flipV="1">
                <a:off x="174240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7" name="직사각형 36"/>
              <p:cNvSpPr/>
              <p:nvPr/>
            </p:nvSpPr>
            <p:spPr>
              <a:xfrm flipV="1">
                <a:off x="224856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8" name="직사각형 37"/>
              <p:cNvSpPr/>
              <p:nvPr/>
            </p:nvSpPr>
            <p:spPr>
              <a:xfrm flipV="1">
                <a:off x="276336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직사각형 38"/>
              <p:cNvSpPr/>
              <p:nvPr/>
            </p:nvSpPr>
            <p:spPr>
              <a:xfrm flipV="1">
                <a:off x="326916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직사각형 39"/>
              <p:cNvSpPr/>
              <p:nvPr/>
            </p:nvSpPr>
            <p:spPr>
              <a:xfrm flipV="1">
                <a:off x="378252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직사각형 40"/>
              <p:cNvSpPr/>
              <p:nvPr/>
            </p:nvSpPr>
            <p:spPr>
              <a:xfrm flipV="1">
                <a:off x="4298040" y="32648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2" name="직사각형 41"/>
              <p:cNvSpPr/>
              <p:nvPr/>
            </p:nvSpPr>
            <p:spPr>
              <a:xfrm flipV="1">
                <a:off x="174240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3" name="직사각형 42"/>
              <p:cNvSpPr/>
              <p:nvPr/>
            </p:nvSpPr>
            <p:spPr>
              <a:xfrm flipV="1">
                <a:off x="224856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4" name="직사각형 43"/>
              <p:cNvSpPr/>
              <p:nvPr/>
            </p:nvSpPr>
            <p:spPr>
              <a:xfrm flipV="1">
                <a:off x="276336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" name="직사각형 44"/>
              <p:cNvSpPr/>
              <p:nvPr/>
            </p:nvSpPr>
            <p:spPr>
              <a:xfrm flipV="1">
                <a:off x="326916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" name="직사각형 45"/>
              <p:cNvSpPr/>
              <p:nvPr/>
            </p:nvSpPr>
            <p:spPr>
              <a:xfrm flipV="1">
                <a:off x="378252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" name="직사각형 46"/>
              <p:cNvSpPr/>
              <p:nvPr/>
            </p:nvSpPr>
            <p:spPr>
              <a:xfrm flipV="1">
                <a:off x="4298040" y="37789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8" name="직사각형 47"/>
              <p:cNvSpPr/>
              <p:nvPr/>
            </p:nvSpPr>
            <p:spPr>
              <a:xfrm flipV="1">
                <a:off x="174240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9" name="직사각형 48"/>
              <p:cNvSpPr/>
              <p:nvPr/>
            </p:nvSpPr>
            <p:spPr>
              <a:xfrm flipV="1">
                <a:off x="224856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0" name="직사각형 49"/>
              <p:cNvSpPr/>
              <p:nvPr/>
            </p:nvSpPr>
            <p:spPr>
              <a:xfrm flipV="1">
                <a:off x="276336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직사각형 50"/>
              <p:cNvSpPr/>
              <p:nvPr/>
            </p:nvSpPr>
            <p:spPr>
              <a:xfrm flipV="1">
                <a:off x="326916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" name="직사각형 51"/>
              <p:cNvSpPr/>
              <p:nvPr/>
            </p:nvSpPr>
            <p:spPr>
              <a:xfrm flipV="1">
                <a:off x="378252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" name="직사각형 52"/>
              <p:cNvSpPr/>
              <p:nvPr/>
            </p:nvSpPr>
            <p:spPr>
              <a:xfrm flipV="1">
                <a:off x="4298040" y="42915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4" name="직사각형 53"/>
              <p:cNvSpPr/>
              <p:nvPr/>
            </p:nvSpPr>
            <p:spPr>
              <a:xfrm flipV="1">
                <a:off x="174240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5" name="직사각형 54"/>
              <p:cNvSpPr/>
              <p:nvPr/>
            </p:nvSpPr>
            <p:spPr>
              <a:xfrm flipV="1">
                <a:off x="224856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6" name="직사각형 55"/>
              <p:cNvSpPr/>
              <p:nvPr/>
            </p:nvSpPr>
            <p:spPr>
              <a:xfrm flipV="1">
                <a:off x="276336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" name="직사각형 56"/>
              <p:cNvSpPr/>
              <p:nvPr/>
            </p:nvSpPr>
            <p:spPr>
              <a:xfrm flipV="1">
                <a:off x="326916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" name="직사각형 57"/>
              <p:cNvSpPr/>
              <p:nvPr/>
            </p:nvSpPr>
            <p:spPr>
              <a:xfrm flipV="1">
                <a:off x="378252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" name="직사각형 58"/>
              <p:cNvSpPr/>
              <p:nvPr/>
            </p:nvSpPr>
            <p:spPr>
              <a:xfrm flipV="1">
                <a:off x="4298040" y="48056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00" name="그룹 59"/>
            <p:cNvGrpSpPr/>
            <p:nvPr/>
          </p:nvGrpSpPr>
          <p:grpSpPr>
            <a:xfrm>
              <a:off x="4811040" y="2237040"/>
              <a:ext cx="3070440" cy="3085560"/>
              <a:chOff x="4811040" y="2237040"/>
              <a:chExt cx="3070440" cy="3085560"/>
            </a:xfrm>
          </p:grpSpPr>
          <p:sp>
            <p:nvSpPr>
              <p:cNvPr id="401" name="직사각형 60"/>
              <p:cNvSpPr/>
              <p:nvPr/>
            </p:nvSpPr>
            <p:spPr>
              <a:xfrm flipV="1">
                <a:off x="481104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2" name="직사각형 61"/>
              <p:cNvSpPr/>
              <p:nvPr/>
            </p:nvSpPr>
            <p:spPr>
              <a:xfrm flipV="1">
                <a:off x="531720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" name="직사각형 62"/>
              <p:cNvSpPr/>
              <p:nvPr/>
            </p:nvSpPr>
            <p:spPr>
              <a:xfrm flipV="1">
                <a:off x="583164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" name="직사각형 63"/>
              <p:cNvSpPr/>
              <p:nvPr/>
            </p:nvSpPr>
            <p:spPr>
              <a:xfrm flipV="1">
                <a:off x="633780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직사각형 64"/>
              <p:cNvSpPr/>
              <p:nvPr/>
            </p:nvSpPr>
            <p:spPr>
              <a:xfrm flipV="1">
                <a:off x="6850800" y="22381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6" name="직사각형 65"/>
              <p:cNvSpPr/>
              <p:nvPr/>
            </p:nvSpPr>
            <p:spPr>
              <a:xfrm flipV="1">
                <a:off x="7366320" y="22366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7" name="직사각형 66"/>
              <p:cNvSpPr/>
              <p:nvPr/>
            </p:nvSpPr>
            <p:spPr>
              <a:xfrm flipV="1">
                <a:off x="481104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8" name="직사각형 67"/>
              <p:cNvSpPr/>
              <p:nvPr/>
            </p:nvSpPr>
            <p:spPr>
              <a:xfrm flipV="1">
                <a:off x="531720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" name="직사각형 68"/>
              <p:cNvSpPr/>
              <p:nvPr/>
            </p:nvSpPr>
            <p:spPr>
              <a:xfrm flipV="1">
                <a:off x="583164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69"/>
              <p:cNvSpPr/>
              <p:nvPr/>
            </p:nvSpPr>
            <p:spPr>
              <a:xfrm flipV="1">
                <a:off x="633780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70"/>
              <p:cNvSpPr/>
              <p:nvPr/>
            </p:nvSpPr>
            <p:spPr>
              <a:xfrm flipV="1">
                <a:off x="6850800" y="27522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71"/>
              <p:cNvSpPr/>
              <p:nvPr/>
            </p:nvSpPr>
            <p:spPr>
              <a:xfrm flipV="1">
                <a:off x="7366320" y="27507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72"/>
              <p:cNvSpPr/>
              <p:nvPr/>
            </p:nvSpPr>
            <p:spPr>
              <a:xfrm flipV="1">
                <a:off x="481104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73"/>
              <p:cNvSpPr/>
              <p:nvPr/>
            </p:nvSpPr>
            <p:spPr>
              <a:xfrm flipV="1">
                <a:off x="531720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74"/>
              <p:cNvSpPr/>
              <p:nvPr/>
            </p:nvSpPr>
            <p:spPr>
              <a:xfrm flipV="1">
                <a:off x="583164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75"/>
              <p:cNvSpPr/>
              <p:nvPr/>
            </p:nvSpPr>
            <p:spPr>
              <a:xfrm flipV="1">
                <a:off x="633780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76"/>
              <p:cNvSpPr/>
              <p:nvPr/>
            </p:nvSpPr>
            <p:spPr>
              <a:xfrm flipV="1">
                <a:off x="6850800" y="32662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77"/>
              <p:cNvSpPr/>
              <p:nvPr/>
            </p:nvSpPr>
            <p:spPr>
              <a:xfrm flipV="1">
                <a:off x="7366320" y="32648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78"/>
              <p:cNvSpPr/>
              <p:nvPr/>
            </p:nvSpPr>
            <p:spPr>
              <a:xfrm flipV="1">
                <a:off x="481104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79"/>
              <p:cNvSpPr/>
              <p:nvPr/>
            </p:nvSpPr>
            <p:spPr>
              <a:xfrm flipV="1">
                <a:off x="531720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80"/>
              <p:cNvSpPr/>
              <p:nvPr/>
            </p:nvSpPr>
            <p:spPr>
              <a:xfrm flipV="1">
                <a:off x="583164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81"/>
              <p:cNvSpPr/>
              <p:nvPr/>
            </p:nvSpPr>
            <p:spPr>
              <a:xfrm flipV="1">
                <a:off x="633780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82"/>
              <p:cNvSpPr/>
              <p:nvPr/>
            </p:nvSpPr>
            <p:spPr>
              <a:xfrm flipV="1">
                <a:off x="6850800" y="37803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83"/>
              <p:cNvSpPr/>
              <p:nvPr/>
            </p:nvSpPr>
            <p:spPr>
              <a:xfrm flipV="1">
                <a:off x="7366320" y="377892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84"/>
              <p:cNvSpPr/>
              <p:nvPr/>
            </p:nvSpPr>
            <p:spPr>
              <a:xfrm flipV="1">
                <a:off x="481104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85"/>
              <p:cNvSpPr/>
              <p:nvPr/>
            </p:nvSpPr>
            <p:spPr>
              <a:xfrm flipV="1">
                <a:off x="531720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86"/>
              <p:cNvSpPr/>
              <p:nvPr/>
            </p:nvSpPr>
            <p:spPr>
              <a:xfrm flipV="1">
                <a:off x="583164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87"/>
              <p:cNvSpPr/>
              <p:nvPr/>
            </p:nvSpPr>
            <p:spPr>
              <a:xfrm flipV="1">
                <a:off x="633780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88"/>
              <p:cNvSpPr/>
              <p:nvPr/>
            </p:nvSpPr>
            <p:spPr>
              <a:xfrm flipV="1">
                <a:off x="6850800" y="429300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89"/>
              <p:cNvSpPr/>
              <p:nvPr/>
            </p:nvSpPr>
            <p:spPr>
              <a:xfrm flipV="1">
                <a:off x="7366320" y="429156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90"/>
              <p:cNvSpPr/>
              <p:nvPr/>
            </p:nvSpPr>
            <p:spPr>
              <a:xfrm flipV="1">
                <a:off x="481104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91"/>
              <p:cNvSpPr/>
              <p:nvPr/>
            </p:nvSpPr>
            <p:spPr>
              <a:xfrm flipV="1">
                <a:off x="531720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92"/>
              <p:cNvSpPr/>
              <p:nvPr/>
            </p:nvSpPr>
            <p:spPr>
              <a:xfrm flipV="1">
                <a:off x="583164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93"/>
              <p:cNvSpPr/>
              <p:nvPr/>
            </p:nvSpPr>
            <p:spPr>
              <a:xfrm flipV="1">
                <a:off x="633780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94"/>
              <p:cNvSpPr/>
              <p:nvPr/>
            </p:nvSpPr>
            <p:spPr>
              <a:xfrm flipV="1">
                <a:off x="6850800" y="480708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95"/>
              <p:cNvSpPr/>
              <p:nvPr/>
            </p:nvSpPr>
            <p:spPr>
              <a:xfrm flipV="1">
                <a:off x="7366320" y="4805640"/>
                <a:ext cx="515160" cy="515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37" name="직선 화살표 연결선 96"/>
          <p:cNvSpPr/>
          <p:nvPr/>
        </p:nvSpPr>
        <p:spPr>
          <a:xfrm flipV="1">
            <a:off x="6337800" y="3264840"/>
            <a:ext cx="360" cy="10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8" name="그룹 100"/>
          <p:cNvGrpSpPr/>
          <p:nvPr/>
        </p:nvGrpSpPr>
        <p:grpSpPr>
          <a:xfrm>
            <a:off x="7870320" y="3220920"/>
            <a:ext cx="605880" cy="1036080"/>
            <a:chOff x="7870320" y="3220920"/>
            <a:chExt cx="605880" cy="1036080"/>
          </a:xfrm>
        </p:grpSpPr>
        <p:sp>
          <p:nvSpPr>
            <p:cNvPr id="439" name="직사각형 705"/>
            <p:cNvSpPr/>
            <p:nvPr/>
          </p:nvSpPr>
          <p:spPr>
            <a:xfrm rot="5400000">
              <a:off x="7396200" y="3695040"/>
              <a:ext cx="1036080" cy="87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직선 화살표 연결선 706"/>
            <p:cNvSpPr/>
            <p:nvPr/>
          </p:nvSpPr>
          <p:spPr>
            <a:xfrm flipV="1" rot="5400000">
              <a:off x="8253000" y="3511080"/>
              <a:ext cx="360" cy="44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1" name="그룹 101"/>
          <p:cNvGrpSpPr/>
          <p:nvPr/>
        </p:nvGrpSpPr>
        <p:grpSpPr>
          <a:xfrm>
            <a:off x="1722240" y="3260520"/>
            <a:ext cx="605880" cy="1036080"/>
            <a:chOff x="1722240" y="3260520"/>
            <a:chExt cx="605880" cy="1036080"/>
          </a:xfrm>
        </p:grpSpPr>
        <p:sp>
          <p:nvSpPr>
            <p:cNvPr id="442" name="직사각형 705"/>
            <p:cNvSpPr/>
            <p:nvPr/>
          </p:nvSpPr>
          <p:spPr>
            <a:xfrm rot="5400000">
              <a:off x="1248120" y="3734640"/>
              <a:ext cx="1036080" cy="87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직선 화살표 연결선 706"/>
            <p:cNvSpPr/>
            <p:nvPr/>
          </p:nvSpPr>
          <p:spPr>
            <a:xfrm flipV="1" rot="5400000">
              <a:off x="2104920" y="3550680"/>
              <a:ext cx="360" cy="44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44" name="그림 105" descr=""/>
          <p:cNvPicPr/>
          <p:nvPr/>
        </p:nvPicPr>
        <p:blipFill>
          <a:blip r:embed="rId1"/>
          <a:stretch/>
        </p:blipFill>
        <p:spPr>
          <a:xfrm>
            <a:off x="6130800" y="3624120"/>
            <a:ext cx="394920" cy="317520"/>
          </a:xfrm>
          <a:prstGeom prst="rect">
            <a:avLst/>
          </a:prstGeom>
          <a:ln w="0">
            <a:noFill/>
          </a:ln>
        </p:spPr>
      </p:pic>
      <p:sp>
        <p:nvSpPr>
          <p:cNvPr id="445" name="직사각형 106"/>
          <p:cNvSpPr/>
          <p:nvPr/>
        </p:nvSpPr>
        <p:spPr>
          <a:xfrm>
            <a:off x="5249520" y="1548720"/>
            <a:ext cx="140040" cy="1718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107"/>
          <p:cNvSpPr/>
          <p:nvPr/>
        </p:nvSpPr>
        <p:spPr>
          <a:xfrm>
            <a:off x="5256360" y="4308120"/>
            <a:ext cx="140040" cy="1718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108"/>
          <p:cNvSpPr/>
          <p:nvPr/>
        </p:nvSpPr>
        <p:spPr>
          <a:xfrm>
            <a:off x="3693600" y="4292280"/>
            <a:ext cx="140040" cy="1718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109"/>
          <p:cNvSpPr/>
          <p:nvPr/>
        </p:nvSpPr>
        <p:spPr>
          <a:xfrm>
            <a:off x="3709800" y="1567800"/>
            <a:ext cx="140040" cy="1718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TextBox 110"/>
          <p:cNvSpPr/>
          <p:nvPr/>
        </p:nvSpPr>
        <p:spPr>
          <a:xfrm>
            <a:off x="3278520" y="1406520"/>
            <a:ext cx="969840" cy="4763160"/>
          </a:xfrm>
          <a:prstGeom prst="rect">
            <a:avLst/>
          </a:prstGeom>
          <a:noFill/>
          <a:ln w="7620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Box 111"/>
          <p:cNvSpPr/>
          <p:nvPr/>
        </p:nvSpPr>
        <p:spPr>
          <a:xfrm>
            <a:off x="4872960" y="1436760"/>
            <a:ext cx="969840" cy="4763160"/>
          </a:xfrm>
          <a:prstGeom prst="rect">
            <a:avLst/>
          </a:prstGeom>
          <a:noFill/>
          <a:ln w="7620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직선 화살표 연결선 115"/>
          <p:cNvSpPr/>
          <p:nvPr/>
        </p:nvSpPr>
        <p:spPr>
          <a:xfrm flipV="1">
            <a:off x="3763800" y="1068480"/>
            <a:ext cx="240876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TextBox 119"/>
          <p:cNvSpPr/>
          <p:nvPr/>
        </p:nvSpPr>
        <p:spPr>
          <a:xfrm>
            <a:off x="2852640" y="146160"/>
            <a:ext cx="6639840" cy="913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초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에 한 번 맵의 중앙 쪽으로 움직여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초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동안 닫혀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이후 맵 바깥으로 움직여 카운트 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오브젝트가 움직이기 시작한 순간부터 카운트 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직선 화살표 연결선 127"/>
          <p:cNvSpPr/>
          <p:nvPr/>
        </p:nvSpPr>
        <p:spPr>
          <a:xfrm>
            <a:off x="5357880" y="6200280"/>
            <a:ext cx="665640" cy="14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TextBox 128"/>
          <p:cNvSpPr/>
          <p:nvPr/>
        </p:nvSpPr>
        <p:spPr>
          <a:xfrm>
            <a:off x="6023880" y="5880240"/>
            <a:ext cx="5781600" cy="913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초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에 한 번 맵의 중앙 쪽으로 움직여 </a:t>
            </a:r>
            <a:r>
              <a:rPr b="1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1" lang="ko-KR" sz="1800" spc="-1" strike="noStrike">
                <a:solidFill>
                  <a:srgbClr val="000000"/>
                </a:solidFill>
                <a:latin typeface="맑은 고딕"/>
              </a:rPr>
              <a:t>초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동안 닫혀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이후 맵 바깥으로 움직여 카운트 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오브젝트가 움직이기 시작한 순간부터 카운트 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Application>LibreOffice/7.2.6.2$Linux_X86_64 LibreOffice_project/20$Build-2</Application>
  <AppVersion>15.0000</AppVersion>
  <Words>192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2022-05-11T09:00:36Z</dcterms:created>
  <dc:creator>남 상현</dc:creator>
  <dc:description/>
  <dc:language>en-US</dc:language>
  <cp:lastModifiedBy/>
  <dcterms:modified xsi:type="dcterms:W3CDTF">2022-05-12T21:27:38Z</dcterms:modified>
  <cp:revision>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4</vt:i4>
  </property>
</Properties>
</file>