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6A08-FDF0-4108-B1C6-2FA7051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3A576-D76D-4B5A-BC22-131FF045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60E-57C6-4399-9CF0-0BF922E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E7EF-83B7-4424-A0DB-06ED0B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D4892-EB6D-48F4-96E6-EE4FDF3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AEA1-6546-4E09-B153-F5B6DD9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2E18-D590-449B-90D3-2110C399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35-95DB-43DE-AB5F-BAF1A9F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330-97F0-4E9B-9BBB-0346E6C4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497-685A-401D-92DB-9165BC7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24CC0-CBCB-404C-9EA6-0FCBD27A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9714E-5BC5-4625-A2D4-3955A8CD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C70F-8153-4D59-A97E-6C4DB860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627B-4DCA-4081-96FA-35D3D08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7C9F-79A9-4BF7-99BD-5EFB637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DB2-7B02-4983-98CA-CAF17C3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EA7A-9561-4D5D-A4F5-C132DD2D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5F5D-6B15-4DB6-B411-FA0A43C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1408-8520-474A-B709-4300AD6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F44-18BA-43DB-A79E-72289DC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A7EC-E8F0-4F7C-9F40-E40CC2F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74A82-74C2-4F5C-8CB1-B784400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BD86-8085-432C-8D78-204FBBA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392D-B61E-4B4E-90C0-039CCFE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7072-0D2C-4470-94D5-30A5D8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9307-344C-4A1E-838C-F6DB054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FB75-0749-4502-BFF6-B78C8922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71C9E-350E-4AC9-B5C9-BDE562FD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988DC-5594-4FA7-AC5B-904D7FC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1A66C-6444-4EC5-B7C2-8F6A7D8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BE804-FCB7-4D88-9DCB-2347F31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F10-5E79-4E5F-952D-80B8937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67CD-3725-4B58-8231-C2A881C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2776-8E55-416A-B107-DC328D6B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450-8EE4-4BBD-BEB9-C012D0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E56E-C726-4057-8EA3-AD6AD9F94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5A189-153F-491C-BFD3-84025CC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90D27-E3A1-4BF6-8538-1774169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6C89-CDAC-479D-9EC8-14A4D08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19A5-4A4D-4042-B13E-C4F3459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729D5-E626-4E7D-8FC5-48DC4A9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9BFD2-C704-424A-A5D9-1F64E23D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8B83-C1F7-4630-B4AC-4ADEC6F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2660-E8D2-4538-95FA-D5C83AF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962D-9802-4E32-B325-653D10F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C3A67-5E1D-4A8C-89DC-847E03F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E97C-680C-40EA-8EE4-1E8A7BB4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9216-FC0A-45C5-8F0F-0D020BB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FA7F-2E36-45C9-9077-4DD0581F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85C7-4C00-4B82-80D0-ED391BA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F6E9-BC14-40AD-A153-18EBDE2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CFE-364A-471A-9D79-0D83B3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559D-6324-49DF-813C-DFB938A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DD2B5-D40E-47E1-8466-E8B9CEB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3291-3195-4DA3-86D0-6543550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6233-E328-443A-BD61-072A542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A5DF1-B737-42CB-A4DB-889E893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D057-2A5A-4FB4-8261-94761B2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995CA-DF3D-4123-8292-BB45B7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7224-B39D-4F1B-AD12-6D0CF71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A56C-AA40-4B49-8EF4-F5562040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B1C-2BD6-4A90-87DB-A46984639871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F06D-DA58-4D4B-84FE-C7BE897A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BED0-9AC1-4F5E-910B-4BB439B2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117C3B-A4A4-475F-8F28-2457D7D0E81A}"/>
              </a:ext>
            </a:extLst>
          </p:cNvPr>
          <p:cNvSpPr/>
          <p:nvPr/>
        </p:nvSpPr>
        <p:spPr>
          <a:xfrm>
            <a:off x="3392666" y="1837374"/>
            <a:ext cx="3353574" cy="3379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48372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1615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53701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06945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48372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1615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53701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06945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46F5-C1D7-40F1-8CD9-C2244AD85760}"/>
              </a:ext>
            </a:extLst>
          </p:cNvPr>
          <p:cNvSpPr/>
          <p:nvPr/>
        </p:nvSpPr>
        <p:spPr>
          <a:xfrm>
            <a:off x="348372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59D16-9E56-47FF-AD7E-81343AFF3B62}"/>
              </a:ext>
            </a:extLst>
          </p:cNvPr>
          <p:cNvSpPr/>
          <p:nvPr/>
        </p:nvSpPr>
        <p:spPr>
          <a:xfrm>
            <a:off x="401615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F5D2D3-21AE-4164-81C5-1D767BFAB5CB}"/>
              </a:ext>
            </a:extLst>
          </p:cNvPr>
          <p:cNvSpPr/>
          <p:nvPr/>
        </p:nvSpPr>
        <p:spPr>
          <a:xfrm>
            <a:off x="453701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FCE7F-88C7-491D-98C4-DEDC07EBA41D}"/>
              </a:ext>
            </a:extLst>
          </p:cNvPr>
          <p:cNvSpPr/>
          <p:nvPr/>
        </p:nvSpPr>
        <p:spPr>
          <a:xfrm>
            <a:off x="506945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0C3C25-7981-41D9-AF4A-996250938E14}"/>
              </a:ext>
            </a:extLst>
          </p:cNvPr>
          <p:cNvSpPr/>
          <p:nvPr/>
        </p:nvSpPr>
        <p:spPr>
          <a:xfrm>
            <a:off x="348372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1D1017-A5DD-44F6-B5D9-4CEED8C3B98B}"/>
              </a:ext>
            </a:extLst>
          </p:cNvPr>
          <p:cNvSpPr/>
          <p:nvPr/>
        </p:nvSpPr>
        <p:spPr>
          <a:xfrm>
            <a:off x="401615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837819-BB94-4610-A591-7EFB69E53759}"/>
              </a:ext>
            </a:extLst>
          </p:cNvPr>
          <p:cNvSpPr/>
          <p:nvPr/>
        </p:nvSpPr>
        <p:spPr>
          <a:xfrm>
            <a:off x="453701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452463-B29F-45FC-8B13-0B88BD3F3A93}"/>
              </a:ext>
            </a:extLst>
          </p:cNvPr>
          <p:cNvSpPr/>
          <p:nvPr/>
        </p:nvSpPr>
        <p:spPr>
          <a:xfrm>
            <a:off x="506945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21A44-B87E-465D-BE57-519A166B4C65}"/>
              </a:ext>
            </a:extLst>
          </p:cNvPr>
          <p:cNvSpPr/>
          <p:nvPr/>
        </p:nvSpPr>
        <p:spPr>
          <a:xfrm>
            <a:off x="348372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91C1EC-429C-463C-BB64-8AB8D3728FFB}"/>
              </a:ext>
            </a:extLst>
          </p:cNvPr>
          <p:cNvSpPr/>
          <p:nvPr/>
        </p:nvSpPr>
        <p:spPr>
          <a:xfrm>
            <a:off x="401615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44CA6E-2EDF-4F54-9B3E-B076284C6CD5}"/>
              </a:ext>
            </a:extLst>
          </p:cNvPr>
          <p:cNvSpPr/>
          <p:nvPr/>
        </p:nvSpPr>
        <p:spPr>
          <a:xfrm>
            <a:off x="453701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6326-03F7-4596-B4F5-48B2B9BE8CB5}"/>
              </a:ext>
            </a:extLst>
          </p:cNvPr>
          <p:cNvSpPr/>
          <p:nvPr/>
        </p:nvSpPr>
        <p:spPr>
          <a:xfrm>
            <a:off x="506945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8BC3D7-071C-4BF1-B236-DEA7C33F77A1}"/>
              </a:ext>
            </a:extLst>
          </p:cNvPr>
          <p:cNvSpPr/>
          <p:nvPr/>
        </p:nvSpPr>
        <p:spPr>
          <a:xfrm>
            <a:off x="348372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627B1D-BB7F-4A40-A71E-4409CC367829}"/>
              </a:ext>
            </a:extLst>
          </p:cNvPr>
          <p:cNvSpPr/>
          <p:nvPr/>
        </p:nvSpPr>
        <p:spPr>
          <a:xfrm>
            <a:off x="401615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5ACE66-1AFE-4AEC-BC97-DADC1CF26672}"/>
              </a:ext>
            </a:extLst>
          </p:cNvPr>
          <p:cNvSpPr/>
          <p:nvPr/>
        </p:nvSpPr>
        <p:spPr>
          <a:xfrm>
            <a:off x="453701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70F1-3107-432D-BEC9-10865525E762}"/>
              </a:ext>
            </a:extLst>
          </p:cNvPr>
          <p:cNvSpPr/>
          <p:nvPr/>
        </p:nvSpPr>
        <p:spPr>
          <a:xfrm>
            <a:off x="506945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59031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12274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59031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12274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9BC97D-0935-47AF-BE19-4D45A2A4AB63}"/>
              </a:ext>
            </a:extLst>
          </p:cNvPr>
          <p:cNvSpPr/>
          <p:nvPr/>
        </p:nvSpPr>
        <p:spPr>
          <a:xfrm>
            <a:off x="559031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1F1A8-C7CB-479C-9C7C-1C220FE27BEA}"/>
              </a:ext>
            </a:extLst>
          </p:cNvPr>
          <p:cNvSpPr/>
          <p:nvPr/>
        </p:nvSpPr>
        <p:spPr>
          <a:xfrm>
            <a:off x="612274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22BD66-64D2-43C5-BC6B-8156D47BF600}"/>
              </a:ext>
            </a:extLst>
          </p:cNvPr>
          <p:cNvSpPr/>
          <p:nvPr/>
        </p:nvSpPr>
        <p:spPr>
          <a:xfrm>
            <a:off x="559031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3543B-1C4B-4132-A47F-78CE741D93EB}"/>
              </a:ext>
            </a:extLst>
          </p:cNvPr>
          <p:cNvSpPr/>
          <p:nvPr/>
        </p:nvSpPr>
        <p:spPr>
          <a:xfrm>
            <a:off x="612274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6A846-1E0B-4242-9EF4-7E3F1DFA8C7C}"/>
              </a:ext>
            </a:extLst>
          </p:cNvPr>
          <p:cNvSpPr/>
          <p:nvPr/>
        </p:nvSpPr>
        <p:spPr>
          <a:xfrm>
            <a:off x="559031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C8B40B-A27B-46A2-A992-EA9E917E4B6A}"/>
              </a:ext>
            </a:extLst>
          </p:cNvPr>
          <p:cNvSpPr/>
          <p:nvPr/>
        </p:nvSpPr>
        <p:spPr>
          <a:xfrm>
            <a:off x="612274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E55A9B-64D9-42EE-8110-DC5E36346176}"/>
              </a:ext>
            </a:extLst>
          </p:cNvPr>
          <p:cNvSpPr/>
          <p:nvPr/>
        </p:nvSpPr>
        <p:spPr>
          <a:xfrm>
            <a:off x="559031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CDB693-717D-407F-8BC1-4E57F9D26254}"/>
              </a:ext>
            </a:extLst>
          </p:cNvPr>
          <p:cNvSpPr/>
          <p:nvPr/>
        </p:nvSpPr>
        <p:spPr>
          <a:xfrm>
            <a:off x="612274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08E1AE-327C-43C1-A03F-2E023FE64838}"/>
              </a:ext>
            </a:extLst>
          </p:cNvPr>
          <p:cNvSpPr/>
          <p:nvPr/>
        </p:nvSpPr>
        <p:spPr>
          <a:xfrm>
            <a:off x="4537017" y="184753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4EF5DC-B71A-496B-BA1F-9836632F1EE5}"/>
              </a:ext>
            </a:extLst>
          </p:cNvPr>
          <p:cNvSpPr/>
          <p:nvPr/>
        </p:nvSpPr>
        <p:spPr>
          <a:xfrm>
            <a:off x="4424243" y="161306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82A39B-8DF0-4C68-92B4-0F42B465CCAF}"/>
              </a:ext>
            </a:extLst>
          </p:cNvPr>
          <p:cNvSpPr/>
          <p:nvPr/>
        </p:nvSpPr>
        <p:spPr>
          <a:xfrm>
            <a:off x="4537017" y="513057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1089191-3473-4600-B646-7D56D7D5B761}"/>
              </a:ext>
            </a:extLst>
          </p:cNvPr>
          <p:cNvSpPr/>
          <p:nvPr/>
        </p:nvSpPr>
        <p:spPr>
          <a:xfrm>
            <a:off x="4424243" y="489610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99D5CE-FA19-4EF8-AFBE-0AB98E7A36CF}"/>
              </a:ext>
            </a:extLst>
          </p:cNvPr>
          <p:cNvCxnSpPr/>
          <p:nvPr/>
        </p:nvCxnSpPr>
        <p:spPr>
          <a:xfrm flipV="1">
            <a:off x="5069453" y="537464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CA2772-E1D5-4E5E-889D-6638F464BFC6}"/>
              </a:ext>
            </a:extLst>
          </p:cNvPr>
          <p:cNvCxnSpPr/>
          <p:nvPr/>
        </p:nvCxnSpPr>
        <p:spPr>
          <a:xfrm flipV="1">
            <a:off x="5069453" y="117240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0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6C0C92C-C671-4DCF-BB8E-4186A4315022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5B126F-FCAE-480C-BE64-6CB88E47BEC9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0028F74-A82F-4DA1-BF13-E0D31AB90559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F0D24E6B-5DF4-4B91-9D3E-A9690F1E75C9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id="{769FCB37-1184-4C80-864F-155C89F1A96F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9D228D9A-762D-488E-AF55-EFC79188A009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48" name="TextBox 13">
            <a:extLst>
              <a:ext uri="{FF2B5EF4-FFF2-40B4-BE49-F238E27FC236}">
                <a16:creationId xmlns:a16="http://schemas.microsoft.com/office/drawing/2014/main" id="{278AA419-4EA7-435D-A88A-7B02A316F9E2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485426-894B-44DE-84CA-C2ECA7516D0E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8g  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CA2E57D-77DE-4038-B7F2-9ADC3518A087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2F5AD6-1C03-48D7-B472-17DFD3116498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7B446-F1B2-4384-9988-8051F0C90D6E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617AE-67FA-4129-885F-0B63B10B04EF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AF5AF-ACBF-4246-892D-8B93EF112CA9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B8668E-4568-4EA7-BB5A-5F8C40D44C84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E4529D-8677-4853-83E3-3C0C574BC3BC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ECBBD2-A53B-48E0-8A4E-C0A0864C97B9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FE1560-F678-41D2-8A4F-ABB5AD59D4C2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3E0AB-C2E2-4727-853D-EEB9DF2AF0D9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11CD56-E7D4-476B-B937-89E1ECEA9778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0BE8D2-452E-4E3B-A6CF-D9CE96C32115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148690-BBCA-41AE-B83E-AC040BB1835F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ED6F4A-0365-48EE-B989-0FCD8EF8DED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8B2F82-DB92-485D-8A3F-3D69777FFAD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CF1A5E-F998-42CE-85B4-A3A390658039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F706EF-1DE8-49E9-939B-0DBB3C306FD0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C1D991-8D93-46B9-ADB5-D5CBBC59DA8B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B51BCC-F46D-4295-8528-3EFAC25F0EA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FEB111-EBC8-47D7-BC05-B2C0D5D007F0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3F9BE2-772F-417C-A4BF-6A444675E43E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0E1867-345F-40CE-8690-833DFF68CDDC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BAED4A-916E-420C-BDEF-1738A6FC1A06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C8578C-5FA0-4CCC-900C-45A70B25D28E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F73B5E-F58C-4ABD-BC96-6157646239F6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FC10AF-F7E9-4C51-B41D-6A7842D0397F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834E2C-B119-4FEB-A2E2-5DA8402B2994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9F0D2D-D375-4133-A22C-EFA0C4F36FA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FB1D93D-431B-42A3-A8FC-5CBE9C567085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E808E8-B5E6-4015-B2C1-FD2C41352477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6F98BF-8A30-461E-9604-4BBB4554802D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81FB755-31DD-4AC1-8FDD-E49B01C7B33C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7F06565-CFC8-4A19-82CD-B06F27C3DE5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69F3CD-724D-4D7B-BE76-1EA04F36AA3B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F09AF6-5ECF-46C4-B419-9AD02C3E6C4E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CA43FB-F03D-4A7F-8DA0-D2462446C8D1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8A058A-641B-4702-A281-3DF5F50C6F93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7ED31-4F98-4201-8CFD-292FBA255FD3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1265B9-3EA0-4DDB-86D4-23F13410C06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3AFCE72-D302-4AB9-B8C2-EE02615F5C21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82F8FD-D9E5-468C-9A65-B4FE0ADA0E8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1E6D07-CFF1-48DB-A731-F602C3F79BE4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DDF8E7-5F7B-4A8D-9EB2-5B6C607282C4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3972E8-42D6-4AC4-8F28-16F6837ACA3B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24D17B-F65C-40EC-AE8C-4FE119BFF3D3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B9247C-B5C0-4EDD-B523-1F8E89F1FA7B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9215D0-C80D-43C1-B133-E270B0BB7D1C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304D3C-1083-42C1-BDD8-543020C4EBB4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C10451-CFCF-4E7A-ABCB-9B5BC52DB798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26B0A8C-397D-47BD-B7AD-22227CE50688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1C232C-A01B-4D47-8D6C-994159CF91AA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3AFCD3-06A4-4B07-881A-EC124F26B288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5B95C51-BB90-4E6E-866A-DA4F1C571739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AB3566-6B1A-4C7E-8FEC-9929BCDBF0D5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F834F2-BCA6-4D5E-B69D-501A5F8207D5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08ECBF-A8E2-402B-8206-994F48EA5E5B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ACC2F2-5192-4D9E-9E24-D69AD5F6557E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88DAD0-F556-4EAA-99FF-3E009DE37BC4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A1576E3-9CF7-4136-BDB3-970AFCBE991D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459F875-47A8-4BB9-AEA6-BA719C482BC2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BF6B0D-DA33-4160-80C8-0D3D1E008F2E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CDA881-7482-4923-AE30-4D92B4E475E5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B038F86-EBA9-44E6-8CB5-914F2E75921E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6E3E1E-9348-44E5-ADF2-ED02D6395B82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7215E-E149-4973-9268-3CE14DDAEA07}"/>
              </a:ext>
            </a:extLst>
          </p:cNvPr>
          <p:cNvSpPr/>
          <p:nvPr/>
        </p:nvSpPr>
        <p:spPr>
          <a:xfrm>
            <a:off x="4596646" y="1020574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6B35968-2434-4676-B9D6-826C719520D8}"/>
              </a:ext>
            </a:extLst>
          </p:cNvPr>
          <p:cNvSpPr/>
          <p:nvPr/>
        </p:nvSpPr>
        <p:spPr>
          <a:xfrm>
            <a:off x="4496501" y="81236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702C99E-3DEC-49AD-971C-5874C28D10FC}"/>
              </a:ext>
            </a:extLst>
          </p:cNvPr>
          <p:cNvCxnSpPr/>
          <p:nvPr/>
        </p:nvCxnSpPr>
        <p:spPr>
          <a:xfrm flipV="1">
            <a:off x="5069453" y="508195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6A827-4A2E-4AEB-A9CC-625D76C26661}"/>
              </a:ext>
            </a:extLst>
          </p:cNvPr>
          <p:cNvSpPr/>
          <p:nvPr/>
        </p:nvSpPr>
        <p:spPr>
          <a:xfrm>
            <a:off x="4541520" y="1991360"/>
            <a:ext cx="1209040" cy="114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CC244-94B5-4D04-A7FF-44F1A80EDCB1}"/>
              </a:ext>
            </a:extLst>
          </p:cNvPr>
          <p:cNvSpPr/>
          <p:nvPr/>
        </p:nvSpPr>
        <p:spPr>
          <a:xfrm>
            <a:off x="3473946" y="3058160"/>
            <a:ext cx="3353574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2861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284933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2861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28838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2861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28838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50419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5548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8727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60813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14057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5548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8727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60813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14057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67300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2054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67300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2054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DDB84A-0298-47E3-A43B-7E7A37813A95}"/>
              </a:ext>
            </a:extLst>
          </p:cNvPr>
          <p:cNvSpPr/>
          <p:nvPr/>
        </p:nvSpPr>
        <p:spPr>
          <a:xfrm>
            <a:off x="35548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681B38-FE39-4A9E-94F0-4F7C1A5F92D9}"/>
              </a:ext>
            </a:extLst>
          </p:cNvPr>
          <p:cNvSpPr/>
          <p:nvPr/>
        </p:nvSpPr>
        <p:spPr>
          <a:xfrm>
            <a:off x="408727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207D38-8B15-4D91-B77A-1544FFF389EE}"/>
              </a:ext>
            </a:extLst>
          </p:cNvPr>
          <p:cNvSpPr/>
          <p:nvPr/>
        </p:nvSpPr>
        <p:spPr>
          <a:xfrm>
            <a:off x="460813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C0FB58-C01B-47C6-80E5-3810754C0F9E}"/>
              </a:ext>
            </a:extLst>
          </p:cNvPr>
          <p:cNvSpPr/>
          <p:nvPr/>
        </p:nvSpPr>
        <p:spPr>
          <a:xfrm>
            <a:off x="514057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6145E-4C50-4FFD-B02C-F1CC65B756AB}"/>
              </a:ext>
            </a:extLst>
          </p:cNvPr>
          <p:cNvSpPr/>
          <p:nvPr/>
        </p:nvSpPr>
        <p:spPr>
          <a:xfrm>
            <a:off x="35548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1F57F-32B3-45B7-A737-A731D826BCAB}"/>
              </a:ext>
            </a:extLst>
          </p:cNvPr>
          <p:cNvSpPr/>
          <p:nvPr/>
        </p:nvSpPr>
        <p:spPr>
          <a:xfrm>
            <a:off x="408727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7A066F-BCE0-444D-979E-0D6B6DEF8448}"/>
              </a:ext>
            </a:extLst>
          </p:cNvPr>
          <p:cNvSpPr/>
          <p:nvPr/>
        </p:nvSpPr>
        <p:spPr>
          <a:xfrm>
            <a:off x="460813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407BF-3B7A-421B-8DDC-D7E0B14520DB}"/>
              </a:ext>
            </a:extLst>
          </p:cNvPr>
          <p:cNvSpPr/>
          <p:nvPr/>
        </p:nvSpPr>
        <p:spPr>
          <a:xfrm>
            <a:off x="514057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C9E5CD-F01F-4448-BA1D-AC934A3FDD50}"/>
              </a:ext>
            </a:extLst>
          </p:cNvPr>
          <p:cNvSpPr/>
          <p:nvPr/>
        </p:nvSpPr>
        <p:spPr>
          <a:xfrm>
            <a:off x="567300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DB26F-0A3D-4321-B2ED-6266B67B9D2E}"/>
              </a:ext>
            </a:extLst>
          </p:cNvPr>
          <p:cNvSpPr/>
          <p:nvPr/>
        </p:nvSpPr>
        <p:spPr>
          <a:xfrm>
            <a:off x="62054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19B8B7-EC0D-44B0-9A64-913315ADD0BD}"/>
              </a:ext>
            </a:extLst>
          </p:cNvPr>
          <p:cNvSpPr/>
          <p:nvPr/>
        </p:nvSpPr>
        <p:spPr>
          <a:xfrm>
            <a:off x="567300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51168C-E61F-49D0-B053-F12B56051E07}"/>
              </a:ext>
            </a:extLst>
          </p:cNvPr>
          <p:cNvSpPr/>
          <p:nvPr/>
        </p:nvSpPr>
        <p:spPr>
          <a:xfrm>
            <a:off x="62054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6FB966-9927-42C6-8037-EB43B02528F5}"/>
              </a:ext>
            </a:extLst>
          </p:cNvPr>
          <p:cNvSpPr/>
          <p:nvPr/>
        </p:nvSpPr>
        <p:spPr>
          <a:xfrm>
            <a:off x="4608138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1591D35-30A4-446A-BC31-B8E33DE681B4}"/>
              </a:ext>
            </a:extLst>
          </p:cNvPr>
          <p:cNvSpPr/>
          <p:nvPr/>
        </p:nvSpPr>
        <p:spPr>
          <a:xfrm>
            <a:off x="5140573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4D660-B3EB-4B26-A966-6CAD6E484796}"/>
              </a:ext>
            </a:extLst>
          </p:cNvPr>
          <p:cNvSpPr/>
          <p:nvPr/>
        </p:nvSpPr>
        <p:spPr>
          <a:xfrm>
            <a:off x="4608138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8E5E36-7E6A-448B-BFE9-63339E58DC40}"/>
              </a:ext>
            </a:extLst>
          </p:cNvPr>
          <p:cNvSpPr/>
          <p:nvPr/>
        </p:nvSpPr>
        <p:spPr>
          <a:xfrm>
            <a:off x="5140573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2D31D9-2BF1-4F1D-A9D7-A6B2C69C532F}"/>
              </a:ext>
            </a:extLst>
          </p:cNvPr>
          <p:cNvSpPr/>
          <p:nvPr/>
        </p:nvSpPr>
        <p:spPr>
          <a:xfrm>
            <a:off x="4618297" y="197961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629CE7-997F-417B-80FD-0F854CCABFEC}"/>
              </a:ext>
            </a:extLst>
          </p:cNvPr>
          <p:cNvSpPr/>
          <p:nvPr/>
        </p:nvSpPr>
        <p:spPr>
          <a:xfrm>
            <a:off x="4505523" y="174514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B36070-C22F-44FC-88E4-1EE2D05006CE}"/>
              </a:ext>
            </a:extLst>
          </p:cNvPr>
          <p:cNvSpPr/>
          <p:nvPr/>
        </p:nvSpPr>
        <p:spPr>
          <a:xfrm>
            <a:off x="4628457" y="525249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48C27ED-0B9E-4FB2-ABB6-C545AB5BC975}"/>
              </a:ext>
            </a:extLst>
          </p:cNvPr>
          <p:cNvSpPr/>
          <p:nvPr/>
        </p:nvSpPr>
        <p:spPr>
          <a:xfrm>
            <a:off x="4515683" y="501802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5A47A2-82E0-4AFE-94D5-C070F5C694B1}"/>
              </a:ext>
            </a:extLst>
          </p:cNvPr>
          <p:cNvCxnSpPr/>
          <p:nvPr/>
        </p:nvCxnSpPr>
        <p:spPr>
          <a:xfrm flipV="1">
            <a:off x="5160893" y="549656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D150190-2356-4966-947F-7DE3F65BB6ED}"/>
              </a:ext>
            </a:extLst>
          </p:cNvPr>
          <p:cNvCxnSpPr/>
          <p:nvPr/>
        </p:nvCxnSpPr>
        <p:spPr>
          <a:xfrm flipV="1">
            <a:off x="5150733" y="130448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14g x 13g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B3E024-13BB-4CC1-8F9E-E4B74CF0E0AB}"/>
              </a:ext>
            </a:extLst>
          </p:cNvPr>
          <p:cNvSpPr/>
          <p:nvPr/>
        </p:nvSpPr>
        <p:spPr>
          <a:xfrm>
            <a:off x="6327618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6419058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677574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71246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74813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6419058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677574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71246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74813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78302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8186971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78302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8186971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246C86-7CEE-4485-826A-820C68052E98}"/>
              </a:ext>
            </a:extLst>
          </p:cNvPr>
          <p:cNvSpPr/>
          <p:nvPr/>
        </p:nvSpPr>
        <p:spPr>
          <a:xfrm>
            <a:off x="6419058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0D83E3-FE67-4212-B9CE-CFECD67A08D3}"/>
              </a:ext>
            </a:extLst>
          </p:cNvPr>
          <p:cNvSpPr/>
          <p:nvPr/>
        </p:nvSpPr>
        <p:spPr>
          <a:xfrm>
            <a:off x="677574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43B6DD-54FD-4132-BBBC-D60AC3F1F3FB}"/>
              </a:ext>
            </a:extLst>
          </p:cNvPr>
          <p:cNvSpPr/>
          <p:nvPr/>
        </p:nvSpPr>
        <p:spPr>
          <a:xfrm>
            <a:off x="71246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9EA62-B8F1-4BA4-9005-D49BA314888F}"/>
              </a:ext>
            </a:extLst>
          </p:cNvPr>
          <p:cNvSpPr/>
          <p:nvPr/>
        </p:nvSpPr>
        <p:spPr>
          <a:xfrm>
            <a:off x="74813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0FE160-C322-4506-9E5D-BE688D450555}"/>
              </a:ext>
            </a:extLst>
          </p:cNvPr>
          <p:cNvSpPr/>
          <p:nvPr/>
        </p:nvSpPr>
        <p:spPr>
          <a:xfrm>
            <a:off x="6419058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FEC58-D3BC-42C0-82E1-34E5E723C3C0}"/>
              </a:ext>
            </a:extLst>
          </p:cNvPr>
          <p:cNvSpPr/>
          <p:nvPr/>
        </p:nvSpPr>
        <p:spPr>
          <a:xfrm>
            <a:off x="78302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A04857-1B87-4C38-9D16-646E28A219AC}"/>
              </a:ext>
            </a:extLst>
          </p:cNvPr>
          <p:cNvSpPr/>
          <p:nvPr/>
        </p:nvSpPr>
        <p:spPr>
          <a:xfrm>
            <a:off x="8186971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249B33-C81D-467E-85B3-A04743FD582D}"/>
              </a:ext>
            </a:extLst>
          </p:cNvPr>
          <p:cNvSpPr/>
          <p:nvPr/>
        </p:nvSpPr>
        <p:spPr>
          <a:xfrm>
            <a:off x="6419058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254BF5-AC04-488D-9007-2117B2DF48D5}"/>
              </a:ext>
            </a:extLst>
          </p:cNvPr>
          <p:cNvSpPr/>
          <p:nvPr/>
        </p:nvSpPr>
        <p:spPr>
          <a:xfrm>
            <a:off x="677574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DEDC0-32B2-4A23-8E0F-5AEA7A34AC16}"/>
              </a:ext>
            </a:extLst>
          </p:cNvPr>
          <p:cNvSpPr/>
          <p:nvPr/>
        </p:nvSpPr>
        <p:spPr>
          <a:xfrm>
            <a:off x="712467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83BD5B-66EC-471C-9368-EA0AF57C697C}"/>
              </a:ext>
            </a:extLst>
          </p:cNvPr>
          <p:cNvSpPr/>
          <p:nvPr/>
        </p:nvSpPr>
        <p:spPr>
          <a:xfrm>
            <a:off x="748135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023E0-270F-4A3B-9C3B-C5B630CCA769}"/>
              </a:ext>
            </a:extLst>
          </p:cNvPr>
          <p:cNvSpPr/>
          <p:nvPr/>
        </p:nvSpPr>
        <p:spPr>
          <a:xfrm>
            <a:off x="783028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97FA36-2E3F-4C5F-B689-B9991EB05132}"/>
              </a:ext>
            </a:extLst>
          </p:cNvPr>
          <p:cNvSpPr/>
          <p:nvPr/>
        </p:nvSpPr>
        <p:spPr>
          <a:xfrm>
            <a:off x="8186971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0563A8-BD2E-46D9-9230-BD175011D948}"/>
              </a:ext>
            </a:extLst>
          </p:cNvPr>
          <p:cNvSpPr/>
          <p:nvPr/>
        </p:nvSpPr>
        <p:spPr>
          <a:xfrm>
            <a:off x="6419058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DBC82F-7E9D-45F8-BEC1-9FA1093560AE}"/>
              </a:ext>
            </a:extLst>
          </p:cNvPr>
          <p:cNvSpPr/>
          <p:nvPr/>
        </p:nvSpPr>
        <p:spPr>
          <a:xfrm>
            <a:off x="677574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962EB43-8F02-4CCB-88E3-F8B63D669220}"/>
              </a:ext>
            </a:extLst>
          </p:cNvPr>
          <p:cNvSpPr/>
          <p:nvPr/>
        </p:nvSpPr>
        <p:spPr>
          <a:xfrm>
            <a:off x="712467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987B38-995F-4FA0-91BB-D79D62166505}"/>
              </a:ext>
            </a:extLst>
          </p:cNvPr>
          <p:cNvSpPr/>
          <p:nvPr/>
        </p:nvSpPr>
        <p:spPr>
          <a:xfrm>
            <a:off x="748135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8526CE-16D4-4955-8B97-171709E99649}"/>
              </a:ext>
            </a:extLst>
          </p:cNvPr>
          <p:cNvSpPr/>
          <p:nvPr/>
        </p:nvSpPr>
        <p:spPr>
          <a:xfrm>
            <a:off x="6419058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6FD392-EAF0-4841-A621-83512247749F}"/>
              </a:ext>
            </a:extLst>
          </p:cNvPr>
          <p:cNvSpPr/>
          <p:nvPr/>
        </p:nvSpPr>
        <p:spPr>
          <a:xfrm>
            <a:off x="677574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FF2A1B-24BB-4BF5-80A1-3958B68028EE}"/>
              </a:ext>
            </a:extLst>
          </p:cNvPr>
          <p:cNvSpPr/>
          <p:nvPr/>
        </p:nvSpPr>
        <p:spPr>
          <a:xfrm>
            <a:off x="712467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8C8F182-3062-41AD-8988-A73C58875D27}"/>
              </a:ext>
            </a:extLst>
          </p:cNvPr>
          <p:cNvSpPr/>
          <p:nvPr/>
        </p:nvSpPr>
        <p:spPr>
          <a:xfrm>
            <a:off x="748135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74BA38-01D8-45B8-9DB4-B2303E144532}"/>
              </a:ext>
            </a:extLst>
          </p:cNvPr>
          <p:cNvSpPr/>
          <p:nvPr/>
        </p:nvSpPr>
        <p:spPr>
          <a:xfrm>
            <a:off x="783028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462BF3-E2DC-4892-912C-3A5CF192C230}"/>
              </a:ext>
            </a:extLst>
          </p:cNvPr>
          <p:cNvSpPr/>
          <p:nvPr/>
        </p:nvSpPr>
        <p:spPr>
          <a:xfrm>
            <a:off x="8186971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319745-572E-4E54-A8D4-B5F283F3E02C}"/>
              </a:ext>
            </a:extLst>
          </p:cNvPr>
          <p:cNvSpPr/>
          <p:nvPr/>
        </p:nvSpPr>
        <p:spPr>
          <a:xfrm>
            <a:off x="783028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EEF2FC-01CE-452E-B46B-B3B9B094879E}"/>
              </a:ext>
            </a:extLst>
          </p:cNvPr>
          <p:cNvSpPr/>
          <p:nvPr/>
        </p:nvSpPr>
        <p:spPr>
          <a:xfrm>
            <a:off x="8186971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9594721-2746-462D-8C80-3B405502314C}"/>
              </a:ext>
            </a:extLst>
          </p:cNvPr>
          <p:cNvSpPr/>
          <p:nvPr/>
        </p:nvSpPr>
        <p:spPr>
          <a:xfrm>
            <a:off x="7110305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5FF2806-F19D-4124-A23C-33C0F12D1C1F}"/>
              </a:ext>
            </a:extLst>
          </p:cNvPr>
          <p:cNvSpPr/>
          <p:nvPr/>
        </p:nvSpPr>
        <p:spPr>
          <a:xfrm>
            <a:off x="6989803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C57D170-7196-4E4A-8FDC-10639D140D66}"/>
              </a:ext>
            </a:extLst>
          </p:cNvPr>
          <p:cNvCxnSpPr/>
          <p:nvPr/>
        </p:nvCxnSpPr>
        <p:spPr>
          <a:xfrm flipV="1">
            <a:off x="7481356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5E97D09-70DF-470F-8CB5-10AB23F64C06}"/>
              </a:ext>
            </a:extLst>
          </p:cNvPr>
          <p:cNvCxnSpPr/>
          <p:nvPr/>
        </p:nvCxnSpPr>
        <p:spPr>
          <a:xfrm flipV="1">
            <a:off x="7474173" y="414883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D48D13-BE7B-47F8-BC6A-7F16EB27EA40}"/>
              </a:ext>
            </a:extLst>
          </p:cNvPr>
          <p:cNvSpPr/>
          <p:nvPr/>
        </p:nvSpPr>
        <p:spPr>
          <a:xfrm>
            <a:off x="7110305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BA01269-CC9A-4A1F-8E55-E26876299849}"/>
              </a:ext>
            </a:extLst>
          </p:cNvPr>
          <p:cNvSpPr/>
          <p:nvPr/>
        </p:nvSpPr>
        <p:spPr>
          <a:xfrm>
            <a:off x="6954084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2D6CB1-DF9B-482E-A6E7-326C20F44D0B}"/>
              </a:ext>
            </a:extLst>
          </p:cNvPr>
          <p:cNvSpPr/>
          <p:nvPr/>
        </p:nvSpPr>
        <p:spPr>
          <a:xfrm>
            <a:off x="7132426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9E9884E-8C2B-4CA2-8E85-721436BBE339}"/>
              </a:ext>
            </a:extLst>
          </p:cNvPr>
          <p:cNvSpPr/>
          <p:nvPr/>
        </p:nvSpPr>
        <p:spPr>
          <a:xfrm>
            <a:off x="7838040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5D886D4-56B4-4AF1-8905-9FE4681D8D5D}"/>
              </a:ext>
            </a:extLst>
          </p:cNvPr>
          <p:cNvSpPr/>
          <p:nvPr/>
        </p:nvSpPr>
        <p:spPr>
          <a:xfrm>
            <a:off x="6419058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ADFDB5E-B282-4606-BEA4-1D8943C7D525}"/>
              </a:ext>
            </a:extLst>
          </p:cNvPr>
          <p:cNvSpPr/>
          <p:nvPr/>
        </p:nvSpPr>
        <p:spPr>
          <a:xfrm>
            <a:off x="7132426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6B29D3-0BAB-44A2-950D-5E3983EA8977}"/>
              </a:ext>
            </a:extLst>
          </p:cNvPr>
          <p:cNvSpPr/>
          <p:nvPr/>
        </p:nvSpPr>
        <p:spPr>
          <a:xfrm>
            <a:off x="7838040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FDDEB1-8AAC-42FB-A69F-2D654A5C8ECE}"/>
              </a:ext>
            </a:extLst>
          </p:cNvPr>
          <p:cNvSpPr/>
          <p:nvPr/>
        </p:nvSpPr>
        <p:spPr>
          <a:xfrm>
            <a:off x="6419058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AED6CB1-5CEB-41F9-9866-249ACE7AA757}"/>
              </a:ext>
            </a:extLst>
          </p:cNvPr>
          <p:cNvSpPr/>
          <p:nvPr/>
        </p:nvSpPr>
        <p:spPr>
          <a:xfrm>
            <a:off x="7132426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AEBD6A-505F-4160-9F4F-19676E60534E}"/>
              </a:ext>
            </a:extLst>
          </p:cNvPr>
          <p:cNvSpPr/>
          <p:nvPr/>
        </p:nvSpPr>
        <p:spPr>
          <a:xfrm>
            <a:off x="7838040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8953F5-B3AF-49B2-962C-A275AE56D247}"/>
              </a:ext>
            </a:extLst>
          </p:cNvPr>
          <p:cNvSpPr/>
          <p:nvPr/>
        </p:nvSpPr>
        <p:spPr>
          <a:xfrm>
            <a:off x="6419058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60FD07E-DDE5-48B0-A601-857A6CD4EA30}"/>
              </a:ext>
            </a:extLst>
          </p:cNvPr>
          <p:cNvSpPr/>
          <p:nvPr/>
        </p:nvSpPr>
        <p:spPr>
          <a:xfrm>
            <a:off x="7132426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7A47C26-C25F-4332-BCC4-DD49E99ECE8F}"/>
              </a:ext>
            </a:extLst>
          </p:cNvPr>
          <p:cNvSpPr/>
          <p:nvPr/>
        </p:nvSpPr>
        <p:spPr>
          <a:xfrm>
            <a:off x="7838040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DFFB6F8-E298-4AEB-83FE-C8343CB2ACE4}"/>
              </a:ext>
            </a:extLst>
          </p:cNvPr>
          <p:cNvSpPr/>
          <p:nvPr/>
        </p:nvSpPr>
        <p:spPr>
          <a:xfrm>
            <a:off x="1317533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1408973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17656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21145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24712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1408973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17656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21145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24712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282020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2D3D6EE-B47A-48AD-986E-9CF035C7BD48}"/>
              </a:ext>
            </a:extLst>
          </p:cNvPr>
          <p:cNvSpPr/>
          <p:nvPr/>
        </p:nvSpPr>
        <p:spPr>
          <a:xfrm>
            <a:off x="3176886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282020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09D203-894C-4A69-BAED-ED536E5600E8}"/>
              </a:ext>
            </a:extLst>
          </p:cNvPr>
          <p:cNvSpPr/>
          <p:nvPr/>
        </p:nvSpPr>
        <p:spPr>
          <a:xfrm>
            <a:off x="3176886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1408973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17656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21145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24712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4C6A89B-0A35-478A-AF88-EF82AE7D88C5}"/>
              </a:ext>
            </a:extLst>
          </p:cNvPr>
          <p:cNvSpPr/>
          <p:nvPr/>
        </p:nvSpPr>
        <p:spPr>
          <a:xfrm>
            <a:off x="1408973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282020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63368E2-B137-408B-B732-20279F864FE8}"/>
              </a:ext>
            </a:extLst>
          </p:cNvPr>
          <p:cNvSpPr/>
          <p:nvPr/>
        </p:nvSpPr>
        <p:spPr>
          <a:xfrm>
            <a:off x="3176886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7052449-B368-4115-9C08-C91548CA8433}"/>
              </a:ext>
            </a:extLst>
          </p:cNvPr>
          <p:cNvSpPr/>
          <p:nvPr/>
        </p:nvSpPr>
        <p:spPr>
          <a:xfrm>
            <a:off x="1408973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70C88E6-C247-48AB-BFEC-C2B1D1A573BB}"/>
              </a:ext>
            </a:extLst>
          </p:cNvPr>
          <p:cNvSpPr/>
          <p:nvPr/>
        </p:nvSpPr>
        <p:spPr>
          <a:xfrm>
            <a:off x="176565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99C7732-3B87-4EAE-99BB-AE98F258A886}"/>
              </a:ext>
            </a:extLst>
          </p:cNvPr>
          <p:cNvSpPr/>
          <p:nvPr/>
        </p:nvSpPr>
        <p:spPr>
          <a:xfrm>
            <a:off x="211458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6A04AC5-D315-4914-8DE0-0B6FE6A43BE9}"/>
              </a:ext>
            </a:extLst>
          </p:cNvPr>
          <p:cNvSpPr/>
          <p:nvPr/>
        </p:nvSpPr>
        <p:spPr>
          <a:xfrm>
            <a:off x="247127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F99F48C-CA73-4181-9AC8-6E60C54CAFD5}"/>
              </a:ext>
            </a:extLst>
          </p:cNvPr>
          <p:cNvSpPr/>
          <p:nvPr/>
        </p:nvSpPr>
        <p:spPr>
          <a:xfrm>
            <a:off x="282020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CD75CC4-EE7A-48BB-B0D9-ACD35D2144A2}"/>
              </a:ext>
            </a:extLst>
          </p:cNvPr>
          <p:cNvSpPr/>
          <p:nvPr/>
        </p:nvSpPr>
        <p:spPr>
          <a:xfrm>
            <a:off x="3176886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CEEF2BB-B83A-431E-B508-501A5012E38F}"/>
              </a:ext>
            </a:extLst>
          </p:cNvPr>
          <p:cNvSpPr/>
          <p:nvPr/>
        </p:nvSpPr>
        <p:spPr>
          <a:xfrm>
            <a:off x="1408973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B11D6D4-2203-4038-96AD-EBE4F3365220}"/>
              </a:ext>
            </a:extLst>
          </p:cNvPr>
          <p:cNvSpPr/>
          <p:nvPr/>
        </p:nvSpPr>
        <p:spPr>
          <a:xfrm>
            <a:off x="176565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FA284CC-79D3-4DCE-BE6F-A90FC75FEF6D}"/>
              </a:ext>
            </a:extLst>
          </p:cNvPr>
          <p:cNvSpPr/>
          <p:nvPr/>
        </p:nvSpPr>
        <p:spPr>
          <a:xfrm>
            <a:off x="211458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98F859F-A2A2-4D25-8B59-F899DF6BE0E2}"/>
              </a:ext>
            </a:extLst>
          </p:cNvPr>
          <p:cNvSpPr/>
          <p:nvPr/>
        </p:nvSpPr>
        <p:spPr>
          <a:xfrm>
            <a:off x="247127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12C617-6EE7-4E98-8739-8A02809081D0}"/>
              </a:ext>
            </a:extLst>
          </p:cNvPr>
          <p:cNvSpPr/>
          <p:nvPr/>
        </p:nvSpPr>
        <p:spPr>
          <a:xfrm>
            <a:off x="1408973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74425EA-E3F0-4F11-B292-417209DA66D9}"/>
              </a:ext>
            </a:extLst>
          </p:cNvPr>
          <p:cNvSpPr/>
          <p:nvPr/>
        </p:nvSpPr>
        <p:spPr>
          <a:xfrm>
            <a:off x="176565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779AEE7-CCF2-4D21-97CB-A05111DF2866}"/>
              </a:ext>
            </a:extLst>
          </p:cNvPr>
          <p:cNvSpPr/>
          <p:nvPr/>
        </p:nvSpPr>
        <p:spPr>
          <a:xfrm>
            <a:off x="211458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EB8FB54-63E3-4CD8-97BB-8625EF27164F}"/>
              </a:ext>
            </a:extLst>
          </p:cNvPr>
          <p:cNvSpPr/>
          <p:nvPr/>
        </p:nvSpPr>
        <p:spPr>
          <a:xfrm>
            <a:off x="247127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8CEBCE5-7690-4E1E-9180-10563A2248DF}"/>
              </a:ext>
            </a:extLst>
          </p:cNvPr>
          <p:cNvSpPr/>
          <p:nvPr/>
        </p:nvSpPr>
        <p:spPr>
          <a:xfrm>
            <a:off x="282020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5D6A9157-F8A5-45F1-A6DE-3A0271B77A8B}"/>
              </a:ext>
            </a:extLst>
          </p:cNvPr>
          <p:cNvSpPr/>
          <p:nvPr/>
        </p:nvSpPr>
        <p:spPr>
          <a:xfrm>
            <a:off x="3176886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1EC2913-45C8-47EA-B617-6365510E9144}"/>
              </a:ext>
            </a:extLst>
          </p:cNvPr>
          <p:cNvSpPr/>
          <p:nvPr/>
        </p:nvSpPr>
        <p:spPr>
          <a:xfrm>
            <a:off x="282020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D6CBDFF-D039-4C84-B587-B7CAFBDAE1E7}"/>
              </a:ext>
            </a:extLst>
          </p:cNvPr>
          <p:cNvSpPr/>
          <p:nvPr/>
        </p:nvSpPr>
        <p:spPr>
          <a:xfrm>
            <a:off x="3176886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72A2FA5-8735-47BB-B2F5-C453F624B690}"/>
              </a:ext>
            </a:extLst>
          </p:cNvPr>
          <p:cNvSpPr/>
          <p:nvPr/>
        </p:nvSpPr>
        <p:spPr>
          <a:xfrm>
            <a:off x="2100220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B8E1F3-6027-4417-8EC0-43482B9F5F1A}"/>
              </a:ext>
            </a:extLst>
          </p:cNvPr>
          <p:cNvSpPr/>
          <p:nvPr/>
        </p:nvSpPr>
        <p:spPr>
          <a:xfrm>
            <a:off x="1979718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33C6CD8-6A1C-4F26-9F4C-C151FFF1CB13}"/>
              </a:ext>
            </a:extLst>
          </p:cNvPr>
          <p:cNvCxnSpPr/>
          <p:nvPr/>
        </p:nvCxnSpPr>
        <p:spPr>
          <a:xfrm flipV="1">
            <a:off x="2471271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254112E-FD47-4FB9-8696-67DF3A93FF58}"/>
              </a:ext>
            </a:extLst>
          </p:cNvPr>
          <p:cNvSpPr/>
          <p:nvPr/>
        </p:nvSpPr>
        <p:spPr>
          <a:xfrm>
            <a:off x="2100220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AFC29E3-C554-4260-82BA-5FD999D2B38E}"/>
              </a:ext>
            </a:extLst>
          </p:cNvPr>
          <p:cNvSpPr/>
          <p:nvPr/>
        </p:nvSpPr>
        <p:spPr>
          <a:xfrm>
            <a:off x="1943999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C8C74DE-FC8E-4FCB-A018-537CE2416F16}"/>
              </a:ext>
            </a:extLst>
          </p:cNvPr>
          <p:cNvSpPr/>
          <p:nvPr/>
        </p:nvSpPr>
        <p:spPr>
          <a:xfrm>
            <a:off x="2122341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FED7E7-3187-4E81-9CE4-79F54AC6F62C}"/>
              </a:ext>
            </a:extLst>
          </p:cNvPr>
          <p:cNvSpPr/>
          <p:nvPr/>
        </p:nvSpPr>
        <p:spPr>
          <a:xfrm>
            <a:off x="2827955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BF6EC78-164C-44FB-9986-651FEB7D13DB}"/>
              </a:ext>
            </a:extLst>
          </p:cNvPr>
          <p:cNvSpPr/>
          <p:nvPr/>
        </p:nvSpPr>
        <p:spPr>
          <a:xfrm>
            <a:off x="1408973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7FEF3-C137-4AC7-9711-B3EFD27EBB23}"/>
              </a:ext>
            </a:extLst>
          </p:cNvPr>
          <p:cNvSpPr/>
          <p:nvPr/>
        </p:nvSpPr>
        <p:spPr>
          <a:xfrm>
            <a:off x="2122341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2EDCD8A-5A4E-475C-A80C-D77D26B71644}"/>
              </a:ext>
            </a:extLst>
          </p:cNvPr>
          <p:cNvSpPr/>
          <p:nvPr/>
        </p:nvSpPr>
        <p:spPr>
          <a:xfrm>
            <a:off x="2827955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6228868-01FB-46E9-9EDC-B5D47389767F}"/>
              </a:ext>
            </a:extLst>
          </p:cNvPr>
          <p:cNvSpPr/>
          <p:nvPr/>
        </p:nvSpPr>
        <p:spPr>
          <a:xfrm>
            <a:off x="1408973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21A72F7-68EF-48C8-8771-0F8A119A29F5}"/>
              </a:ext>
            </a:extLst>
          </p:cNvPr>
          <p:cNvSpPr/>
          <p:nvPr/>
        </p:nvSpPr>
        <p:spPr>
          <a:xfrm>
            <a:off x="2122341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6372035-D9B9-4B7B-8C41-3D11F62890D1}"/>
              </a:ext>
            </a:extLst>
          </p:cNvPr>
          <p:cNvSpPr/>
          <p:nvPr/>
        </p:nvSpPr>
        <p:spPr>
          <a:xfrm>
            <a:off x="2827955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9554EF1-4A26-49AF-A4FA-FC45F427E55F}"/>
              </a:ext>
            </a:extLst>
          </p:cNvPr>
          <p:cNvSpPr/>
          <p:nvPr/>
        </p:nvSpPr>
        <p:spPr>
          <a:xfrm>
            <a:off x="1408973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A7ACBA2-FB2A-451B-99CB-06EDAD9748CC}"/>
              </a:ext>
            </a:extLst>
          </p:cNvPr>
          <p:cNvSpPr/>
          <p:nvPr/>
        </p:nvSpPr>
        <p:spPr>
          <a:xfrm>
            <a:off x="2122341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7A99395B-290B-4A1D-8E59-DE387E1E4A2C}"/>
              </a:ext>
            </a:extLst>
          </p:cNvPr>
          <p:cNvSpPr/>
          <p:nvPr/>
        </p:nvSpPr>
        <p:spPr>
          <a:xfrm>
            <a:off x="2827955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175E7-5B11-4481-8155-FE8F4AFE2417}"/>
              </a:ext>
            </a:extLst>
          </p:cNvPr>
          <p:cNvGrpSpPr/>
          <p:nvPr/>
        </p:nvGrpSpPr>
        <p:grpSpPr>
          <a:xfrm>
            <a:off x="6254433" y="2012648"/>
            <a:ext cx="332142" cy="256361"/>
            <a:chOff x="5610623" y="2237886"/>
            <a:chExt cx="332142" cy="256361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2A3E032-1792-4270-9A45-853450C6A4F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CB83E-FAB2-478E-8BCE-65317884C2B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4E067D7B-DD51-4A4A-AD31-3F83EA250230}"/>
              </a:ext>
            </a:extLst>
          </p:cNvPr>
          <p:cNvGrpSpPr/>
          <p:nvPr/>
        </p:nvGrpSpPr>
        <p:grpSpPr>
          <a:xfrm>
            <a:off x="6254433" y="2651690"/>
            <a:ext cx="332142" cy="256361"/>
            <a:chOff x="5610623" y="2237886"/>
            <a:chExt cx="332142" cy="256361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40A1745-5144-42AE-8A8D-4C551677B0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7F256C6-3346-4209-8CD9-8CD6B432CDD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F4B733B-4FED-47F7-BA73-57F752672C2B}"/>
              </a:ext>
            </a:extLst>
          </p:cNvPr>
          <p:cNvGrpSpPr/>
          <p:nvPr/>
        </p:nvGrpSpPr>
        <p:grpSpPr>
          <a:xfrm>
            <a:off x="6254433" y="3415371"/>
            <a:ext cx="332142" cy="256361"/>
            <a:chOff x="5610623" y="2237886"/>
            <a:chExt cx="332142" cy="256361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B408163-5ACC-49F5-93DE-1F158AD8CC5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60002A6-D849-4F06-A53E-9B3937692543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B87B5AA-4EB1-4A34-81F7-43B1DBBA9024}"/>
              </a:ext>
            </a:extLst>
          </p:cNvPr>
          <p:cNvGrpSpPr/>
          <p:nvPr/>
        </p:nvGrpSpPr>
        <p:grpSpPr>
          <a:xfrm>
            <a:off x="6254433" y="4115772"/>
            <a:ext cx="332142" cy="256361"/>
            <a:chOff x="5610623" y="2237886"/>
            <a:chExt cx="332142" cy="256361"/>
          </a:xfrm>
        </p:grpSpPr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A80BC32-5380-494D-8F15-A8F9DB8FB51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B2D0D4E-744F-45D7-A2A2-4DEFB8FDDEF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C23D66-D060-4888-8738-CED8F7A76181}"/>
              </a:ext>
            </a:extLst>
          </p:cNvPr>
          <p:cNvGrpSpPr/>
          <p:nvPr/>
        </p:nvGrpSpPr>
        <p:grpSpPr>
          <a:xfrm>
            <a:off x="1213292" y="4115772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050C740A-44E6-4823-842F-7C0F17AB833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A19B889-29AB-494F-9CBF-3D79776E6A6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9666B45-A2D6-4D4F-BAF1-4CDD466EECEB}"/>
              </a:ext>
            </a:extLst>
          </p:cNvPr>
          <p:cNvGrpSpPr/>
          <p:nvPr/>
        </p:nvGrpSpPr>
        <p:grpSpPr>
          <a:xfrm>
            <a:off x="1213292" y="3384164"/>
            <a:ext cx="332142" cy="256361"/>
            <a:chOff x="5610623" y="2237886"/>
            <a:chExt cx="332142" cy="256361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5669D6-8A73-49C3-9B8F-28B7C60721E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82FEEFF-CC99-4AB5-864F-20E35BD5A8A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DFF151E-44B0-4AE4-A22A-66DD7D350D6E}"/>
              </a:ext>
            </a:extLst>
          </p:cNvPr>
          <p:cNvGrpSpPr/>
          <p:nvPr/>
        </p:nvGrpSpPr>
        <p:grpSpPr>
          <a:xfrm>
            <a:off x="1213292" y="2632052"/>
            <a:ext cx="332142" cy="256361"/>
            <a:chOff x="5610623" y="2237886"/>
            <a:chExt cx="332142" cy="256361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A2F310D-F95A-42E7-B062-9986A2C8980A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C76D5E4-F98A-4739-B900-11F28EEFDDDE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5E74199B-018D-4E3F-99F1-C920D96C34B7}"/>
              </a:ext>
            </a:extLst>
          </p:cNvPr>
          <p:cNvGrpSpPr/>
          <p:nvPr/>
        </p:nvGrpSpPr>
        <p:grpSpPr>
          <a:xfrm>
            <a:off x="1213292" y="1942040"/>
            <a:ext cx="332142" cy="256361"/>
            <a:chOff x="5610623" y="2237886"/>
            <a:chExt cx="332142" cy="256361"/>
          </a:xfrm>
        </p:grpSpPr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B9D4FE98-B59D-4BD8-B822-951E0EAD00F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D1367C8-612A-43C9-A3FF-9D16B71E62CC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41C72037-6F10-4A8D-88BD-F0CDA7E2345D}"/>
              </a:ext>
            </a:extLst>
          </p:cNvPr>
          <p:cNvSpPr/>
          <p:nvPr/>
        </p:nvSpPr>
        <p:spPr>
          <a:xfrm>
            <a:off x="2288099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3BC83E5-1A19-49E0-A55D-DA238036BFE3}"/>
              </a:ext>
            </a:extLst>
          </p:cNvPr>
          <p:cNvSpPr/>
          <p:nvPr/>
        </p:nvSpPr>
        <p:spPr>
          <a:xfrm>
            <a:off x="7318453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C34C757-A4E4-49E8-8076-CF3B172FA3D4}"/>
              </a:ext>
            </a:extLst>
          </p:cNvPr>
          <p:cNvGrpSpPr/>
          <p:nvPr/>
        </p:nvGrpSpPr>
        <p:grpSpPr>
          <a:xfrm>
            <a:off x="2126640" y="1942040"/>
            <a:ext cx="332142" cy="256361"/>
            <a:chOff x="5610623" y="2237886"/>
            <a:chExt cx="332142" cy="256361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D5679C25-6305-494A-8B1C-7D8E409DA42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87F0DD-85D1-4238-A857-A9B086393880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7EC33ADC-9F38-4CE1-88E7-5489579BD1E7}"/>
              </a:ext>
            </a:extLst>
          </p:cNvPr>
          <p:cNvGrpSpPr/>
          <p:nvPr/>
        </p:nvGrpSpPr>
        <p:grpSpPr>
          <a:xfrm>
            <a:off x="7124671" y="1942040"/>
            <a:ext cx="332142" cy="256361"/>
            <a:chOff x="5610623" y="2237886"/>
            <a:chExt cx="332142" cy="256361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6D542174-A584-4471-9E7D-B5FBE056089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C5E90C4-DF48-44D5-BD31-A69B9CC578C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FC5731CE-DCEA-4FD6-B7C5-724F586A5FFF}"/>
              </a:ext>
            </a:extLst>
          </p:cNvPr>
          <p:cNvGrpSpPr/>
          <p:nvPr/>
        </p:nvGrpSpPr>
        <p:grpSpPr>
          <a:xfrm>
            <a:off x="3763482" y="3121271"/>
            <a:ext cx="2425664" cy="409314"/>
            <a:chOff x="3801470" y="3121271"/>
            <a:chExt cx="2425664" cy="409314"/>
          </a:xfrm>
        </p:grpSpPr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F7B84232-6155-47E3-B876-DC17B97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96597" y="3530585"/>
              <a:ext cx="219940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B1C9ABC-6BA2-48D6-9B37-D085D7B31F45}"/>
                </a:ext>
              </a:extLst>
            </p:cNvPr>
            <p:cNvSpPr txBox="1"/>
            <p:nvPr/>
          </p:nvSpPr>
          <p:spPr>
            <a:xfrm>
              <a:off x="3801470" y="312127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F0"/>
                  </a:solidFill>
                </a:rPr>
                <a:t>버튼</a:t>
              </a:r>
              <a:r>
                <a:rPr lang="ko-KR" altLang="en-US" dirty="0"/>
                <a:t>이 눌려지는 동안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2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32176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32176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32176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4g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4D56CD-CD86-421D-BCBE-DADAEA03B476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2BF18F7-927C-4D22-89BF-3160B573E5A7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12A2266-EDFE-411F-B15A-4D7130526A92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9B843A-539F-4E19-AD6C-A92D795DA2A2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BBE3A9-87D3-4DC0-8F1A-FE457A4C59CC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1BBC65-803E-422A-AD2C-E622C8C8A379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25A03D-844E-4174-A0A9-1BDB4F94AC17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63250A3-8E37-4875-9D1F-0C6B1ACDAF86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01E723-EC80-4B44-AACF-AE244197B78B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7A362E-DF3E-4787-B986-40F41395E433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8E4ED5-D23D-4278-AC0E-F957C7E3108F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1E06B5-888A-4605-BC11-02236E315A5E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DA2559-2A12-42CD-829B-20AC2666C9F3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97FEE5-AF24-428C-B2FB-A6AE93BBD2F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3D45C7-F0C1-4BDE-A4D3-E1DA0423ADC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A52832-BFE9-4689-9D4A-2208B9AFD087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747BDB8-5F42-4197-8395-89679EA47F79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6B64B0-69CF-4178-B2B0-33E8922E6BAA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4BC1E5B-90C0-4BA7-843B-8F9E1CF2BD7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48B8001-CDBA-4BC4-8149-B98C1FB80C6C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BA66FE3-7E5A-42F0-B94A-1B555786A1DF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650810-7E9C-49FC-8BA6-44FE8FE75A6B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5C66AD1-014F-49E8-B1FA-863B1EF92C5E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6C06333-72C8-475C-9A16-3E80124C7A61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545AAD-090C-4CC5-8169-9B49E0D9B40B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0B7CBC-BFFC-4BE5-BF5C-309D92A60487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4E8233A-E64D-4EB7-90B1-6CD48577A895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5FC282-96BC-4347-9E33-A019A9C3636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133990D-F169-4E4D-B929-4465E5F375CE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C060A67-0C46-46ED-8C89-9BF32398BFB8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5E90D6-F479-4769-80FD-52C25B1D83A7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DB0835-B223-43B8-9E29-E5485111E12F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548DD4-B610-4357-9CA5-01336361C86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93F6AA2-D5AA-402A-81D3-23A791723786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49434E-87E4-4506-9536-D5FAF9990F17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1EF6F4-8D09-4859-8212-01716F704A8C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40EC626-5434-461F-A33D-2D148D7310CA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2892E05-6138-44FB-9633-1DCC3E7000B4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4061DA-7EB0-4FC6-9C05-251E004EF0D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CAF1F2-F231-49D1-8312-A945DDD1B513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2385DA-7344-42E7-AD6A-88F079A4A20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D46BAD-FDED-4A18-9AA2-F0EEBA0A261B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14417D7-91BE-4125-BAA5-3611C59653EA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20353C6-897D-4EE0-BA6C-ABBDDF9F14D2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FF3E18-FCE8-4815-825B-D9CE2397B8AA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D025EB2-CE58-49AF-B54B-EACA60633566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55E270-EEF6-4600-A2CE-551517E58AEF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04C09D4-C887-4572-9336-CAC99798326B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8C078D6-611F-4EA5-A6BB-C4C9239660B5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A30988E-9CBB-4287-9E2A-7302F6B4A2B6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2BCC82F-D07A-4AB5-90C0-88C8AEDC4D21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E877C0-BBDF-491D-9058-1646B10C5E92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813E401-CD52-4E27-B151-0C6C4C20CEF8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4413E6-26AF-412D-A4CF-0350C453FB5C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E903F9-45DA-42BC-ACB3-8AF22BECAD0E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D0BFB1-6BF0-4235-91F2-41D1FB540ED0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948ADD-CD12-44DB-9BF9-BD504767BA96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B61859-8FCB-454E-A20B-54C016DE4472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8E4020C-2FA0-4D09-934B-D22AF444F191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7D27311-F1DB-4067-B8D6-AB772276E2FB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7469D2-C823-4DD6-A76B-878DECEEF46D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BE763A-E73D-42A3-B0B3-50FF926FAD63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739F5E8-90FA-44D2-B956-1849E8759D49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485B73-4000-4A56-8D20-9BD237A88527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475B26F-3699-4BBA-BE5B-C8702CC3A401}"/>
              </a:ext>
            </a:extLst>
          </p:cNvPr>
          <p:cNvSpPr/>
          <p:nvPr/>
        </p:nvSpPr>
        <p:spPr>
          <a:xfrm rot="5400000">
            <a:off x="6040386" y="1974728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876E826-1A1A-41DC-B5C7-19266128F754}"/>
              </a:ext>
            </a:extLst>
          </p:cNvPr>
          <p:cNvSpPr/>
          <p:nvPr/>
        </p:nvSpPr>
        <p:spPr>
          <a:xfrm>
            <a:off x="6327945" y="1389110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9796B70-8818-416A-85F4-C06AA3AA1159}"/>
              </a:ext>
            </a:extLst>
          </p:cNvPr>
          <p:cNvCxnSpPr>
            <a:cxnSpLocks/>
          </p:cNvCxnSpPr>
          <p:nvPr/>
        </p:nvCxnSpPr>
        <p:spPr>
          <a:xfrm>
            <a:off x="6756013" y="2006236"/>
            <a:ext cx="47280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E3E432-7DFB-4C40-8B9E-898B715FF408}"/>
              </a:ext>
            </a:extLst>
          </p:cNvPr>
          <p:cNvGrpSpPr/>
          <p:nvPr/>
        </p:nvGrpSpPr>
        <p:grpSpPr>
          <a:xfrm>
            <a:off x="3968047" y="2801314"/>
            <a:ext cx="332142" cy="256361"/>
            <a:chOff x="5610623" y="2237886"/>
            <a:chExt cx="332142" cy="256361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9A0A893-FC7E-47CC-869E-4C38DFA0D32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E32BECB-BCB0-479D-899C-B2B1DA65D029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3482636-2DC5-4CFE-B5AB-3FCC2FA5C829}"/>
              </a:ext>
            </a:extLst>
          </p:cNvPr>
          <p:cNvGrpSpPr/>
          <p:nvPr/>
        </p:nvGrpSpPr>
        <p:grpSpPr>
          <a:xfrm>
            <a:off x="5376188" y="2786173"/>
            <a:ext cx="332142" cy="256361"/>
            <a:chOff x="5610623" y="2237886"/>
            <a:chExt cx="332142" cy="25636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F5D78AF-A39F-4711-852A-54B4FEF89A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757096-40DD-4533-9F5B-3699DB729DD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3FDACB-1F19-4F80-9026-656DB94924F9}"/>
              </a:ext>
            </a:extLst>
          </p:cNvPr>
          <p:cNvGrpSpPr/>
          <p:nvPr/>
        </p:nvGrpSpPr>
        <p:grpSpPr>
          <a:xfrm>
            <a:off x="3946171" y="4228996"/>
            <a:ext cx="332142" cy="256361"/>
            <a:chOff x="5610623" y="2237886"/>
            <a:chExt cx="332142" cy="256361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E311FA4-9785-470C-A3FC-6790FA0BE238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2EC80AF-9E69-470B-AB9B-0782834E3E3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A04200F-C70E-45C9-81B8-6B76F9DEF28F}"/>
              </a:ext>
            </a:extLst>
          </p:cNvPr>
          <p:cNvGrpSpPr/>
          <p:nvPr/>
        </p:nvGrpSpPr>
        <p:grpSpPr>
          <a:xfrm>
            <a:off x="5362379" y="4219850"/>
            <a:ext cx="332142" cy="256361"/>
            <a:chOff x="5610623" y="2237886"/>
            <a:chExt cx="332142" cy="256361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CA52BDD-EEE3-4690-BCE2-C06BF7B80625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FF39DD-0B66-46F7-83B0-AFF35A102D25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77554"/>
            <a:ext cx="464426" cy="46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6" y="1277555"/>
            <a:ext cx="658097" cy="31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8" y="1277555"/>
            <a:ext cx="987619" cy="34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Grand_S6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FE9EE8-65C0-4D4A-A5D0-6AFBDD751FEF}"/>
              </a:ext>
            </a:extLst>
          </p:cNvPr>
          <p:cNvSpPr/>
          <p:nvPr/>
        </p:nvSpPr>
        <p:spPr>
          <a:xfrm>
            <a:off x="3580453" y="1584386"/>
            <a:ext cx="2978000" cy="394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052ACE4-459B-403F-840E-A1C9D6F4A965}"/>
              </a:ext>
            </a:extLst>
          </p:cNvPr>
          <p:cNvSpPr/>
          <p:nvPr/>
        </p:nvSpPr>
        <p:spPr>
          <a:xfrm>
            <a:off x="3661312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8D0AA06-B029-433E-B008-772B13437306}"/>
              </a:ext>
            </a:extLst>
          </p:cNvPr>
          <p:cNvSpPr/>
          <p:nvPr/>
        </p:nvSpPr>
        <p:spPr>
          <a:xfrm>
            <a:off x="4134119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FFC9BA-01BE-481D-8BE4-54836AE17BED}"/>
              </a:ext>
            </a:extLst>
          </p:cNvPr>
          <p:cNvSpPr/>
          <p:nvPr/>
        </p:nvSpPr>
        <p:spPr>
          <a:xfrm>
            <a:off x="459664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FF97D6-F627-4520-9348-C7C85168E157}"/>
              </a:ext>
            </a:extLst>
          </p:cNvPr>
          <p:cNvSpPr/>
          <p:nvPr/>
        </p:nvSpPr>
        <p:spPr>
          <a:xfrm>
            <a:off x="5069453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29DD07-F582-48E3-99C4-926A2EC68AF8}"/>
              </a:ext>
            </a:extLst>
          </p:cNvPr>
          <p:cNvSpPr/>
          <p:nvPr/>
        </p:nvSpPr>
        <p:spPr>
          <a:xfrm>
            <a:off x="3661312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4E6EB7-3800-4743-B191-5FF62D485AC0}"/>
              </a:ext>
            </a:extLst>
          </p:cNvPr>
          <p:cNvSpPr/>
          <p:nvPr/>
        </p:nvSpPr>
        <p:spPr>
          <a:xfrm>
            <a:off x="4134119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330B4AC-8EB3-4144-B781-A865FCD145BB}"/>
              </a:ext>
            </a:extLst>
          </p:cNvPr>
          <p:cNvSpPr/>
          <p:nvPr/>
        </p:nvSpPr>
        <p:spPr>
          <a:xfrm>
            <a:off x="459664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E471D-A079-4F16-9D9F-0D0ED4DAEF41}"/>
              </a:ext>
            </a:extLst>
          </p:cNvPr>
          <p:cNvSpPr/>
          <p:nvPr/>
        </p:nvSpPr>
        <p:spPr>
          <a:xfrm>
            <a:off x="5069453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A7764B-4983-4A64-9AAB-B11EDC263F9B}"/>
              </a:ext>
            </a:extLst>
          </p:cNvPr>
          <p:cNvSpPr/>
          <p:nvPr/>
        </p:nvSpPr>
        <p:spPr>
          <a:xfrm>
            <a:off x="5531981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81BD9EC-5846-4B46-8857-9E2C96839885}"/>
              </a:ext>
            </a:extLst>
          </p:cNvPr>
          <p:cNvSpPr/>
          <p:nvPr/>
        </p:nvSpPr>
        <p:spPr>
          <a:xfrm>
            <a:off x="600478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E0DB30C-A81A-4ECA-BC80-CE8BE7028E5D}"/>
              </a:ext>
            </a:extLst>
          </p:cNvPr>
          <p:cNvSpPr/>
          <p:nvPr/>
        </p:nvSpPr>
        <p:spPr>
          <a:xfrm>
            <a:off x="5531981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1B73B-C48E-43F7-9D61-50EE011CF861}"/>
              </a:ext>
            </a:extLst>
          </p:cNvPr>
          <p:cNvSpPr/>
          <p:nvPr/>
        </p:nvSpPr>
        <p:spPr>
          <a:xfrm>
            <a:off x="600478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71E0D4-5270-4DDD-B8A1-6622FEE54296}"/>
              </a:ext>
            </a:extLst>
          </p:cNvPr>
          <p:cNvSpPr/>
          <p:nvPr/>
        </p:nvSpPr>
        <p:spPr>
          <a:xfrm>
            <a:off x="3661312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083756-D167-4A08-9636-3EF571A9E693}"/>
              </a:ext>
            </a:extLst>
          </p:cNvPr>
          <p:cNvSpPr/>
          <p:nvPr/>
        </p:nvSpPr>
        <p:spPr>
          <a:xfrm>
            <a:off x="4134119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555E72-4D3F-439E-985F-2C23BB25A73B}"/>
              </a:ext>
            </a:extLst>
          </p:cNvPr>
          <p:cNvSpPr/>
          <p:nvPr/>
        </p:nvSpPr>
        <p:spPr>
          <a:xfrm>
            <a:off x="459664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37F4451-1E04-41AF-9A6B-98B497901374}"/>
              </a:ext>
            </a:extLst>
          </p:cNvPr>
          <p:cNvSpPr/>
          <p:nvPr/>
        </p:nvSpPr>
        <p:spPr>
          <a:xfrm>
            <a:off x="5069453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AD91E6D-7F6B-492F-A871-C515C0E2EEF8}"/>
              </a:ext>
            </a:extLst>
          </p:cNvPr>
          <p:cNvSpPr/>
          <p:nvPr/>
        </p:nvSpPr>
        <p:spPr>
          <a:xfrm>
            <a:off x="3661312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63D0B5B-93B1-485E-8D90-41AB681653F8}"/>
              </a:ext>
            </a:extLst>
          </p:cNvPr>
          <p:cNvSpPr/>
          <p:nvPr/>
        </p:nvSpPr>
        <p:spPr>
          <a:xfrm>
            <a:off x="4134119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E0CF8F-1199-46C3-B165-E2DC3731B209}"/>
              </a:ext>
            </a:extLst>
          </p:cNvPr>
          <p:cNvSpPr/>
          <p:nvPr/>
        </p:nvSpPr>
        <p:spPr>
          <a:xfrm>
            <a:off x="459664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05C5F0-E3A0-4C22-9722-4F15D1E11D0A}"/>
              </a:ext>
            </a:extLst>
          </p:cNvPr>
          <p:cNvSpPr/>
          <p:nvPr/>
        </p:nvSpPr>
        <p:spPr>
          <a:xfrm>
            <a:off x="5069453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34C961-1494-4988-A6E9-DFFEF104CA7B}"/>
              </a:ext>
            </a:extLst>
          </p:cNvPr>
          <p:cNvSpPr/>
          <p:nvPr/>
        </p:nvSpPr>
        <p:spPr>
          <a:xfrm>
            <a:off x="5531981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2A9F94-D02E-4771-842D-5BB9CF75D912}"/>
              </a:ext>
            </a:extLst>
          </p:cNvPr>
          <p:cNvSpPr/>
          <p:nvPr/>
        </p:nvSpPr>
        <p:spPr>
          <a:xfrm>
            <a:off x="600478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A999A68-FA68-4476-A176-68D07E31402E}"/>
              </a:ext>
            </a:extLst>
          </p:cNvPr>
          <p:cNvSpPr/>
          <p:nvPr/>
        </p:nvSpPr>
        <p:spPr>
          <a:xfrm>
            <a:off x="5531981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A3DD4AB-F103-4A2C-BD4C-04260C6022AB}"/>
              </a:ext>
            </a:extLst>
          </p:cNvPr>
          <p:cNvSpPr/>
          <p:nvPr/>
        </p:nvSpPr>
        <p:spPr>
          <a:xfrm>
            <a:off x="600478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0D0838C-46B9-493D-AD51-F39342812186}"/>
              </a:ext>
            </a:extLst>
          </p:cNvPr>
          <p:cNvSpPr/>
          <p:nvPr/>
        </p:nvSpPr>
        <p:spPr>
          <a:xfrm>
            <a:off x="3661312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A442B46-0C54-4DE1-AB58-178672591C7C}"/>
              </a:ext>
            </a:extLst>
          </p:cNvPr>
          <p:cNvSpPr/>
          <p:nvPr/>
        </p:nvSpPr>
        <p:spPr>
          <a:xfrm>
            <a:off x="4134119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88EAE2-51E3-45D1-8B9A-56846D0C1981}"/>
              </a:ext>
            </a:extLst>
          </p:cNvPr>
          <p:cNvSpPr/>
          <p:nvPr/>
        </p:nvSpPr>
        <p:spPr>
          <a:xfrm>
            <a:off x="459664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7A30C14-EB7A-4EF3-BBD0-838F1990B962}"/>
              </a:ext>
            </a:extLst>
          </p:cNvPr>
          <p:cNvSpPr/>
          <p:nvPr/>
        </p:nvSpPr>
        <p:spPr>
          <a:xfrm>
            <a:off x="5069453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94E7A84-9614-4BAC-BBFB-BAE5984D7E0E}"/>
              </a:ext>
            </a:extLst>
          </p:cNvPr>
          <p:cNvSpPr/>
          <p:nvPr/>
        </p:nvSpPr>
        <p:spPr>
          <a:xfrm>
            <a:off x="5531981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CD9EE4-CE17-40D2-98A1-27AF9B57B01E}"/>
              </a:ext>
            </a:extLst>
          </p:cNvPr>
          <p:cNvSpPr/>
          <p:nvPr/>
        </p:nvSpPr>
        <p:spPr>
          <a:xfrm>
            <a:off x="600478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EB4B157-D9A1-4907-9621-CCD1D39EBBE4}"/>
              </a:ext>
            </a:extLst>
          </p:cNvPr>
          <p:cNvSpPr/>
          <p:nvPr/>
        </p:nvSpPr>
        <p:spPr>
          <a:xfrm>
            <a:off x="3661312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3D2D7B-9F03-4911-8297-96329E35A9F5}"/>
              </a:ext>
            </a:extLst>
          </p:cNvPr>
          <p:cNvSpPr/>
          <p:nvPr/>
        </p:nvSpPr>
        <p:spPr>
          <a:xfrm>
            <a:off x="4134119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437EE-3EE6-493B-8B9E-4A2BCABF7D82}"/>
              </a:ext>
            </a:extLst>
          </p:cNvPr>
          <p:cNvSpPr/>
          <p:nvPr/>
        </p:nvSpPr>
        <p:spPr>
          <a:xfrm>
            <a:off x="459664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A67FCCE-9FB1-4B89-BDC5-04A03DCB7F86}"/>
              </a:ext>
            </a:extLst>
          </p:cNvPr>
          <p:cNvSpPr/>
          <p:nvPr/>
        </p:nvSpPr>
        <p:spPr>
          <a:xfrm>
            <a:off x="5069453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6CA35B2-F06B-4FB8-B199-AA3653D129E1}"/>
              </a:ext>
            </a:extLst>
          </p:cNvPr>
          <p:cNvSpPr/>
          <p:nvPr/>
        </p:nvSpPr>
        <p:spPr>
          <a:xfrm>
            <a:off x="3661312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02C10A-77E3-4B4D-A207-26650E9276BF}"/>
              </a:ext>
            </a:extLst>
          </p:cNvPr>
          <p:cNvSpPr/>
          <p:nvPr/>
        </p:nvSpPr>
        <p:spPr>
          <a:xfrm>
            <a:off x="4134119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5F5930-E28A-4133-99B4-71A5C4630622}"/>
              </a:ext>
            </a:extLst>
          </p:cNvPr>
          <p:cNvSpPr/>
          <p:nvPr/>
        </p:nvSpPr>
        <p:spPr>
          <a:xfrm>
            <a:off x="459664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AD41790-D5F3-447D-A741-7E27807B945E}"/>
              </a:ext>
            </a:extLst>
          </p:cNvPr>
          <p:cNvSpPr/>
          <p:nvPr/>
        </p:nvSpPr>
        <p:spPr>
          <a:xfrm>
            <a:off x="5069453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D14D4BB-2392-44E8-AF3C-F26399E5DDCD}"/>
              </a:ext>
            </a:extLst>
          </p:cNvPr>
          <p:cNvSpPr/>
          <p:nvPr/>
        </p:nvSpPr>
        <p:spPr>
          <a:xfrm>
            <a:off x="5531981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F1D3C76-1A25-4149-9437-57915A20403F}"/>
              </a:ext>
            </a:extLst>
          </p:cNvPr>
          <p:cNvSpPr/>
          <p:nvPr/>
        </p:nvSpPr>
        <p:spPr>
          <a:xfrm>
            <a:off x="600478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67EE1CB-F25E-47A3-9E7F-42B9E2CE67C3}"/>
              </a:ext>
            </a:extLst>
          </p:cNvPr>
          <p:cNvSpPr/>
          <p:nvPr/>
        </p:nvSpPr>
        <p:spPr>
          <a:xfrm>
            <a:off x="5531981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158EBE-5108-49C1-B432-32ED18B5C1BD}"/>
              </a:ext>
            </a:extLst>
          </p:cNvPr>
          <p:cNvSpPr/>
          <p:nvPr/>
        </p:nvSpPr>
        <p:spPr>
          <a:xfrm>
            <a:off x="600478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A0CC97-2D99-4CDD-B964-50D8784C008A}"/>
              </a:ext>
            </a:extLst>
          </p:cNvPr>
          <p:cNvSpPr/>
          <p:nvPr/>
        </p:nvSpPr>
        <p:spPr>
          <a:xfrm>
            <a:off x="3661312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38A0ED1-A232-4CBC-8E20-32E81CC23926}"/>
              </a:ext>
            </a:extLst>
          </p:cNvPr>
          <p:cNvSpPr/>
          <p:nvPr/>
        </p:nvSpPr>
        <p:spPr>
          <a:xfrm>
            <a:off x="4134119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B77B787-F6F9-4093-A268-4FBF3A86BE97}"/>
              </a:ext>
            </a:extLst>
          </p:cNvPr>
          <p:cNvSpPr/>
          <p:nvPr/>
        </p:nvSpPr>
        <p:spPr>
          <a:xfrm>
            <a:off x="459664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26E503-3FC1-4BE9-BADE-85A65D517F97}"/>
              </a:ext>
            </a:extLst>
          </p:cNvPr>
          <p:cNvSpPr/>
          <p:nvPr/>
        </p:nvSpPr>
        <p:spPr>
          <a:xfrm>
            <a:off x="5069453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9FBC7B-760F-49C4-9CED-CDB44162566F}"/>
              </a:ext>
            </a:extLst>
          </p:cNvPr>
          <p:cNvSpPr/>
          <p:nvPr/>
        </p:nvSpPr>
        <p:spPr>
          <a:xfrm>
            <a:off x="5531981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F923DB6-E2F0-4535-A75F-B49C9D9FE836}"/>
              </a:ext>
            </a:extLst>
          </p:cNvPr>
          <p:cNvSpPr/>
          <p:nvPr/>
        </p:nvSpPr>
        <p:spPr>
          <a:xfrm>
            <a:off x="600478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C14C51-37BE-4BD5-BFB6-89218A1D96A1}"/>
              </a:ext>
            </a:extLst>
          </p:cNvPr>
          <p:cNvSpPr/>
          <p:nvPr/>
        </p:nvSpPr>
        <p:spPr>
          <a:xfrm>
            <a:off x="4596646" y="5461396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FE9B645-9036-456D-9189-C5BB90B32D6D}"/>
              </a:ext>
            </a:extLst>
          </p:cNvPr>
          <p:cNvSpPr/>
          <p:nvPr/>
        </p:nvSpPr>
        <p:spPr>
          <a:xfrm>
            <a:off x="4496501" y="5253187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3882905-19F4-4309-9D7D-E281F2751935}"/>
              </a:ext>
            </a:extLst>
          </p:cNvPr>
          <p:cNvCxnSpPr/>
          <p:nvPr/>
        </p:nvCxnSpPr>
        <p:spPr>
          <a:xfrm flipV="1">
            <a:off x="5069453" y="5617172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04C43B-2126-48AA-B937-5D83DBE57E3F}"/>
              </a:ext>
            </a:extLst>
          </p:cNvPr>
          <p:cNvSpPr/>
          <p:nvPr/>
        </p:nvSpPr>
        <p:spPr>
          <a:xfrm>
            <a:off x="4596646" y="1594015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FDB5AEA-ACC4-47EA-AAAC-1D09A253DE77}"/>
              </a:ext>
            </a:extLst>
          </p:cNvPr>
          <p:cNvSpPr/>
          <p:nvPr/>
        </p:nvSpPr>
        <p:spPr>
          <a:xfrm>
            <a:off x="4496501" y="138580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47A038D-F29B-42EB-9B72-C931743DA20F}"/>
              </a:ext>
            </a:extLst>
          </p:cNvPr>
          <p:cNvCxnSpPr/>
          <p:nvPr/>
        </p:nvCxnSpPr>
        <p:spPr>
          <a:xfrm flipV="1">
            <a:off x="5069453" y="109382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9D5359-6696-479E-9E00-763C365D5A7B}"/>
              </a:ext>
            </a:extLst>
          </p:cNvPr>
          <p:cNvCxnSpPr>
            <a:stCxn id="165" idx="1"/>
            <a:endCxn id="172" idx="3"/>
          </p:cNvCxnSpPr>
          <p:nvPr/>
        </p:nvCxnSpPr>
        <p:spPr>
          <a:xfrm>
            <a:off x="3661312" y="3323139"/>
            <a:ext cx="2816281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0F218F01-D777-4B66-902A-D2F57448230A}"/>
              </a:ext>
            </a:extLst>
          </p:cNvPr>
          <p:cNvSpPr/>
          <p:nvPr/>
        </p:nvSpPr>
        <p:spPr>
          <a:xfrm>
            <a:off x="3433441" y="3143664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E9774-07E0-4B1B-BCC1-4B6ECE6F9E17}"/>
              </a:ext>
            </a:extLst>
          </p:cNvPr>
          <p:cNvSpPr txBox="1"/>
          <p:nvPr/>
        </p:nvSpPr>
        <p:spPr>
          <a:xfrm>
            <a:off x="3377793" y="312324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25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1A6AC71-356E-46AC-A6C3-7901D70B42A9}"/>
              </a:ext>
            </a:extLst>
          </p:cNvPr>
          <p:cNvSpPr/>
          <p:nvPr/>
        </p:nvSpPr>
        <p:spPr>
          <a:xfrm>
            <a:off x="6484617" y="3123245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레이저가 천장까지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 하나씩 존재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3053555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2109870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1166185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305355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2113317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1173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305355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2113317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1173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10g x 15g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8FBAB2-6FAE-488A-9E15-A0B8EA3390CE}"/>
              </a:ext>
            </a:extLst>
          </p:cNvPr>
          <p:cNvSpPr/>
          <p:nvPr/>
        </p:nvSpPr>
        <p:spPr>
          <a:xfrm>
            <a:off x="2865120" y="998980"/>
            <a:ext cx="3616960" cy="53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D71BA-378F-489A-9F65-8E3B0ACEB012}"/>
              </a:ext>
            </a:extLst>
          </p:cNvPr>
          <p:cNvSpPr/>
          <p:nvPr/>
        </p:nvSpPr>
        <p:spPr>
          <a:xfrm>
            <a:off x="29253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48D344-66B4-45C1-A270-E2C6FD106DC2}"/>
              </a:ext>
            </a:extLst>
          </p:cNvPr>
          <p:cNvSpPr/>
          <p:nvPr/>
        </p:nvSpPr>
        <p:spPr>
          <a:xfrm>
            <a:off x="32772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57056-5FE4-4664-BF7D-70FB4EFFDA64}"/>
              </a:ext>
            </a:extLst>
          </p:cNvPr>
          <p:cNvSpPr/>
          <p:nvPr/>
        </p:nvSpPr>
        <p:spPr>
          <a:xfrm>
            <a:off x="36216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29B324-8FFB-4234-BE3E-52AA04F993D1}"/>
              </a:ext>
            </a:extLst>
          </p:cNvPr>
          <p:cNvSpPr/>
          <p:nvPr/>
        </p:nvSpPr>
        <p:spPr>
          <a:xfrm>
            <a:off x="39735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FCC6B-D4F4-4CFE-AAF9-BE3827FFE62D}"/>
              </a:ext>
            </a:extLst>
          </p:cNvPr>
          <p:cNvSpPr/>
          <p:nvPr/>
        </p:nvSpPr>
        <p:spPr>
          <a:xfrm>
            <a:off x="29253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123D58-4256-4982-8D69-3B9684A03A6A}"/>
              </a:ext>
            </a:extLst>
          </p:cNvPr>
          <p:cNvSpPr/>
          <p:nvPr/>
        </p:nvSpPr>
        <p:spPr>
          <a:xfrm>
            <a:off x="32772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C15AEA-94AD-4D75-B961-8B47C335BEA9}"/>
              </a:ext>
            </a:extLst>
          </p:cNvPr>
          <p:cNvSpPr/>
          <p:nvPr/>
        </p:nvSpPr>
        <p:spPr>
          <a:xfrm>
            <a:off x="36216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ED86F1-3153-40E1-A0B3-31943403B411}"/>
              </a:ext>
            </a:extLst>
          </p:cNvPr>
          <p:cNvSpPr/>
          <p:nvPr/>
        </p:nvSpPr>
        <p:spPr>
          <a:xfrm>
            <a:off x="39735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4D5FEA-0F47-4E75-B337-65907E433D99}"/>
              </a:ext>
            </a:extLst>
          </p:cNvPr>
          <p:cNvSpPr/>
          <p:nvPr/>
        </p:nvSpPr>
        <p:spPr>
          <a:xfrm>
            <a:off x="43179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859B53-02F2-4394-9073-D118847E67D9}"/>
              </a:ext>
            </a:extLst>
          </p:cNvPr>
          <p:cNvSpPr/>
          <p:nvPr/>
        </p:nvSpPr>
        <p:spPr>
          <a:xfrm>
            <a:off x="46698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367768-985D-4B6B-A6B4-7AE249063ACF}"/>
              </a:ext>
            </a:extLst>
          </p:cNvPr>
          <p:cNvSpPr/>
          <p:nvPr/>
        </p:nvSpPr>
        <p:spPr>
          <a:xfrm>
            <a:off x="43179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6C2976-4684-4DB0-9C18-238B81E14040}"/>
              </a:ext>
            </a:extLst>
          </p:cNvPr>
          <p:cNvSpPr/>
          <p:nvPr/>
        </p:nvSpPr>
        <p:spPr>
          <a:xfrm>
            <a:off x="46698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62D9E6-1F76-4731-A412-580BB01C2601}"/>
              </a:ext>
            </a:extLst>
          </p:cNvPr>
          <p:cNvSpPr/>
          <p:nvPr/>
        </p:nvSpPr>
        <p:spPr>
          <a:xfrm>
            <a:off x="29253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44C71C-F03B-44E7-8A9D-045CFF0FC1DD}"/>
              </a:ext>
            </a:extLst>
          </p:cNvPr>
          <p:cNvSpPr/>
          <p:nvPr/>
        </p:nvSpPr>
        <p:spPr>
          <a:xfrm>
            <a:off x="32772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55478-7463-4BA8-93EE-D23F04AAD2D9}"/>
              </a:ext>
            </a:extLst>
          </p:cNvPr>
          <p:cNvSpPr/>
          <p:nvPr/>
        </p:nvSpPr>
        <p:spPr>
          <a:xfrm>
            <a:off x="36216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3ECB7A-0DFB-43FC-A85F-75D63591B6E7}"/>
              </a:ext>
            </a:extLst>
          </p:cNvPr>
          <p:cNvSpPr/>
          <p:nvPr/>
        </p:nvSpPr>
        <p:spPr>
          <a:xfrm>
            <a:off x="39735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018DF4-65E5-45A9-916B-FB9743223A2D}"/>
              </a:ext>
            </a:extLst>
          </p:cNvPr>
          <p:cNvSpPr/>
          <p:nvPr/>
        </p:nvSpPr>
        <p:spPr>
          <a:xfrm>
            <a:off x="29253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9E8162-64D5-4791-8224-70AFFE60B6AC}"/>
              </a:ext>
            </a:extLst>
          </p:cNvPr>
          <p:cNvSpPr/>
          <p:nvPr/>
        </p:nvSpPr>
        <p:spPr>
          <a:xfrm>
            <a:off x="32772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E11882-3590-45A3-8370-26ABD69CE41F}"/>
              </a:ext>
            </a:extLst>
          </p:cNvPr>
          <p:cNvSpPr/>
          <p:nvPr/>
        </p:nvSpPr>
        <p:spPr>
          <a:xfrm>
            <a:off x="36216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C97EC-3706-45E2-A2BB-311B100E0A94}"/>
              </a:ext>
            </a:extLst>
          </p:cNvPr>
          <p:cNvSpPr/>
          <p:nvPr/>
        </p:nvSpPr>
        <p:spPr>
          <a:xfrm>
            <a:off x="39735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FE4686-F0D0-4B1F-BE6A-2FDB509DABF7}"/>
              </a:ext>
            </a:extLst>
          </p:cNvPr>
          <p:cNvSpPr/>
          <p:nvPr/>
        </p:nvSpPr>
        <p:spPr>
          <a:xfrm>
            <a:off x="43179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B7D4A1-D8AC-4061-9390-AC6381E79ECE}"/>
              </a:ext>
            </a:extLst>
          </p:cNvPr>
          <p:cNvSpPr/>
          <p:nvPr/>
        </p:nvSpPr>
        <p:spPr>
          <a:xfrm>
            <a:off x="46698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44857E-777A-4AA3-A992-FE9C805326E6}"/>
              </a:ext>
            </a:extLst>
          </p:cNvPr>
          <p:cNvSpPr/>
          <p:nvPr/>
        </p:nvSpPr>
        <p:spPr>
          <a:xfrm>
            <a:off x="43179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A171D5-F4BC-41A4-B84E-595820F8A813}"/>
              </a:ext>
            </a:extLst>
          </p:cNvPr>
          <p:cNvSpPr/>
          <p:nvPr/>
        </p:nvSpPr>
        <p:spPr>
          <a:xfrm>
            <a:off x="46698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2D7623-91E6-43ED-B07C-6450BF763681}"/>
              </a:ext>
            </a:extLst>
          </p:cNvPr>
          <p:cNvSpPr/>
          <p:nvPr/>
        </p:nvSpPr>
        <p:spPr>
          <a:xfrm>
            <a:off x="29253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C7819C-93D1-43EB-9401-28BDB2CD5161}"/>
              </a:ext>
            </a:extLst>
          </p:cNvPr>
          <p:cNvSpPr/>
          <p:nvPr/>
        </p:nvSpPr>
        <p:spPr>
          <a:xfrm>
            <a:off x="32772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399823-8F66-49D7-8CB7-AD65CCAFCA75}"/>
              </a:ext>
            </a:extLst>
          </p:cNvPr>
          <p:cNvSpPr/>
          <p:nvPr/>
        </p:nvSpPr>
        <p:spPr>
          <a:xfrm>
            <a:off x="36216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8974D-86BD-4B4F-AE99-D09D1D45929E}"/>
              </a:ext>
            </a:extLst>
          </p:cNvPr>
          <p:cNvSpPr/>
          <p:nvPr/>
        </p:nvSpPr>
        <p:spPr>
          <a:xfrm>
            <a:off x="39735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8573B3-B068-4E17-8A7E-3F54F5142282}"/>
              </a:ext>
            </a:extLst>
          </p:cNvPr>
          <p:cNvSpPr/>
          <p:nvPr/>
        </p:nvSpPr>
        <p:spPr>
          <a:xfrm>
            <a:off x="43179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929A9EE-774F-496A-98EA-A9E5F1668666}"/>
              </a:ext>
            </a:extLst>
          </p:cNvPr>
          <p:cNvSpPr/>
          <p:nvPr/>
        </p:nvSpPr>
        <p:spPr>
          <a:xfrm>
            <a:off x="46698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F8C73F9-914E-464F-8F32-82ED23321325}"/>
              </a:ext>
            </a:extLst>
          </p:cNvPr>
          <p:cNvSpPr/>
          <p:nvPr/>
        </p:nvSpPr>
        <p:spPr>
          <a:xfrm>
            <a:off x="29253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790D8C-FAA2-4B99-B9F6-A50D5D58413F}"/>
              </a:ext>
            </a:extLst>
          </p:cNvPr>
          <p:cNvSpPr/>
          <p:nvPr/>
        </p:nvSpPr>
        <p:spPr>
          <a:xfrm>
            <a:off x="32772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A6AB65-021B-4A19-BEE0-C5470F433138}"/>
              </a:ext>
            </a:extLst>
          </p:cNvPr>
          <p:cNvSpPr/>
          <p:nvPr/>
        </p:nvSpPr>
        <p:spPr>
          <a:xfrm>
            <a:off x="36216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745AA-05D7-42F3-8C94-A601DB297F73}"/>
              </a:ext>
            </a:extLst>
          </p:cNvPr>
          <p:cNvSpPr/>
          <p:nvPr/>
        </p:nvSpPr>
        <p:spPr>
          <a:xfrm>
            <a:off x="39735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B817D-0565-4A0C-B7C8-48FD50ED34E3}"/>
              </a:ext>
            </a:extLst>
          </p:cNvPr>
          <p:cNvSpPr/>
          <p:nvPr/>
        </p:nvSpPr>
        <p:spPr>
          <a:xfrm>
            <a:off x="29253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1E54F7-813B-4E7B-A7C8-B108EE9BDB1E}"/>
              </a:ext>
            </a:extLst>
          </p:cNvPr>
          <p:cNvSpPr/>
          <p:nvPr/>
        </p:nvSpPr>
        <p:spPr>
          <a:xfrm>
            <a:off x="32772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CDDD6-6FEE-4206-A00F-9B58A9061F4C}"/>
              </a:ext>
            </a:extLst>
          </p:cNvPr>
          <p:cNvSpPr/>
          <p:nvPr/>
        </p:nvSpPr>
        <p:spPr>
          <a:xfrm>
            <a:off x="36216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1A89F4-FB0C-4C1A-8B7C-B439050668EC}"/>
              </a:ext>
            </a:extLst>
          </p:cNvPr>
          <p:cNvSpPr/>
          <p:nvPr/>
        </p:nvSpPr>
        <p:spPr>
          <a:xfrm>
            <a:off x="39735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38DF18C-3C1B-46F6-BC98-08D0B3ED1156}"/>
              </a:ext>
            </a:extLst>
          </p:cNvPr>
          <p:cNvSpPr/>
          <p:nvPr/>
        </p:nvSpPr>
        <p:spPr>
          <a:xfrm>
            <a:off x="43179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18A70B-418A-44DF-BA23-6A41EEA974F3}"/>
              </a:ext>
            </a:extLst>
          </p:cNvPr>
          <p:cNvSpPr/>
          <p:nvPr/>
        </p:nvSpPr>
        <p:spPr>
          <a:xfrm>
            <a:off x="46698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CE9CC2-CF86-44F1-9F38-876F52F1C7C0}"/>
              </a:ext>
            </a:extLst>
          </p:cNvPr>
          <p:cNvSpPr/>
          <p:nvPr/>
        </p:nvSpPr>
        <p:spPr>
          <a:xfrm>
            <a:off x="43179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747583-AF8A-4313-801E-26F434585AA7}"/>
              </a:ext>
            </a:extLst>
          </p:cNvPr>
          <p:cNvSpPr/>
          <p:nvPr/>
        </p:nvSpPr>
        <p:spPr>
          <a:xfrm>
            <a:off x="46698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129FA4-4668-4ABB-B051-32DD4D3EEE4A}"/>
              </a:ext>
            </a:extLst>
          </p:cNvPr>
          <p:cNvSpPr/>
          <p:nvPr/>
        </p:nvSpPr>
        <p:spPr>
          <a:xfrm>
            <a:off x="29253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EAF3AB-8192-4BAE-99F5-EE8314F221AD}"/>
              </a:ext>
            </a:extLst>
          </p:cNvPr>
          <p:cNvSpPr/>
          <p:nvPr/>
        </p:nvSpPr>
        <p:spPr>
          <a:xfrm>
            <a:off x="32772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9A50ED1-ED97-4339-AD85-D30B3F544EE5}"/>
              </a:ext>
            </a:extLst>
          </p:cNvPr>
          <p:cNvSpPr/>
          <p:nvPr/>
        </p:nvSpPr>
        <p:spPr>
          <a:xfrm>
            <a:off x="36216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4122E8F-6FDB-4029-8380-EFFD13C080D0}"/>
              </a:ext>
            </a:extLst>
          </p:cNvPr>
          <p:cNvSpPr/>
          <p:nvPr/>
        </p:nvSpPr>
        <p:spPr>
          <a:xfrm>
            <a:off x="39735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23F893-C441-484B-A54D-A78642659EED}"/>
              </a:ext>
            </a:extLst>
          </p:cNvPr>
          <p:cNvSpPr/>
          <p:nvPr/>
        </p:nvSpPr>
        <p:spPr>
          <a:xfrm>
            <a:off x="43179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7FE71D-FDC0-43A9-89CF-BE69E185DB34}"/>
              </a:ext>
            </a:extLst>
          </p:cNvPr>
          <p:cNvSpPr/>
          <p:nvPr/>
        </p:nvSpPr>
        <p:spPr>
          <a:xfrm>
            <a:off x="46698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0570C3-61D9-45F7-969B-54FDD9F5F54B}"/>
              </a:ext>
            </a:extLst>
          </p:cNvPr>
          <p:cNvSpPr/>
          <p:nvPr/>
        </p:nvSpPr>
        <p:spPr>
          <a:xfrm>
            <a:off x="50142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4FA4F4-DDE0-4173-8D61-678B0E6A4124}"/>
              </a:ext>
            </a:extLst>
          </p:cNvPr>
          <p:cNvSpPr/>
          <p:nvPr/>
        </p:nvSpPr>
        <p:spPr>
          <a:xfrm>
            <a:off x="53661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3168FA-061F-4916-B9E8-AC6481EC0837}"/>
              </a:ext>
            </a:extLst>
          </p:cNvPr>
          <p:cNvSpPr/>
          <p:nvPr/>
        </p:nvSpPr>
        <p:spPr>
          <a:xfrm>
            <a:off x="50142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175699D-B01C-4F26-8477-1BB1B8730982}"/>
              </a:ext>
            </a:extLst>
          </p:cNvPr>
          <p:cNvSpPr/>
          <p:nvPr/>
        </p:nvSpPr>
        <p:spPr>
          <a:xfrm>
            <a:off x="53661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CA12BD-AAD4-4780-8829-FE2E87F6B927}"/>
              </a:ext>
            </a:extLst>
          </p:cNvPr>
          <p:cNvSpPr/>
          <p:nvPr/>
        </p:nvSpPr>
        <p:spPr>
          <a:xfrm>
            <a:off x="50142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A64BEE-D3B5-4C9E-AF30-61FBC0A1C26B}"/>
              </a:ext>
            </a:extLst>
          </p:cNvPr>
          <p:cNvSpPr/>
          <p:nvPr/>
        </p:nvSpPr>
        <p:spPr>
          <a:xfrm>
            <a:off x="53661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2B4154-AD13-4CFE-9F69-742F181818BB}"/>
              </a:ext>
            </a:extLst>
          </p:cNvPr>
          <p:cNvSpPr/>
          <p:nvPr/>
        </p:nvSpPr>
        <p:spPr>
          <a:xfrm>
            <a:off x="50142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7448D8-80B4-4A93-B60C-14B88838933C}"/>
              </a:ext>
            </a:extLst>
          </p:cNvPr>
          <p:cNvSpPr/>
          <p:nvPr/>
        </p:nvSpPr>
        <p:spPr>
          <a:xfrm>
            <a:off x="53661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A4CDCE-34AE-4F46-8CAE-12B334566B50}"/>
              </a:ext>
            </a:extLst>
          </p:cNvPr>
          <p:cNvSpPr/>
          <p:nvPr/>
        </p:nvSpPr>
        <p:spPr>
          <a:xfrm>
            <a:off x="50142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F549D3-1342-4BBE-B6BD-5BFA29CFB0E2}"/>
              </a:ext>
            </a:extLst>
          </p:cNvPr>
          <p:cNvSpPr/>
          <p:nvPr/>
        </p:nvSpPr>
        <p:spPr>
          <a:xfrm>
            <a:off x="53661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2D889B-6230-4335-B887-4848A994307E}"/>
              </a:ext>
            </a:extLst>
          </p:cNvPr>
          <p:cNvSpPr/>
          <p:nvPr/>
        </p:nvSpPr>
        <p:spPr>
          <a:xfrm>
            <a:off x="50142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814238-0155-4F1C-80F0-5FCC537D896B}"/>
              </a:ext>
            </a:extLst>
          </p:cNvPr>
          <p:cNvSpPr/>
          <p:nvPr/>
        </p:nvSpPr>
        <p:spPr>
          <a:xfrm>
            <a:off x="53661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D2CB1C-00C8-4EA4-A94A-B069820018B8}"/>
              </a:ext>
            </a:extLst>
          </p:cNvPr>
          <p:cNvSpPr/>
          <p:nvPr/>
        </p:nvSpPr>
        <p:spPr>
          <a:xfrm>
            <a:off x="50142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1D7C96-144D-4D54-9825-56E4477A3E5B}"/>
              </a:ext>
            </a:extLst>
          </p:cNvPr>
          <p:cNvSpPr/>
          <p:nvPr/>
        </p:nvSpPr>
        <p:spPr>
          <a:xfrm>
            <a:off x="53661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4B4C78-17CF-4612-8C6C-7ECFFB5525F1}"/>
              </a:ext>
            </a:extLst>
          </p:cNvPr>
          <p:cNvSpPr/>
          <p:nvPr/>
        </p:nvSpPr>
        <p:spPr>
          <a:xfrm>
            <a:off x="50142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296025-FEE0-4E02-8ECC-DAF9E636A7D6}"/>
              </a:ext>
            </a:extLst>
          </p:cNvPr>
          <p:cNvSpPr/>
          <p:nvPr/>
        </p:nvSpPr>
        <p:spPr>
          <a:xfrm>
            <a:off x="53661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ABCC8F1-491C-471F-8CBB-AA58723B2004}"/>
              </a:ext>
            </a:extLst>
          </p:cNvPr>
          <p:cNvSpPr/>
          <p:nvPr/>
        </p:nvSpPr>
        <p:spPr>
          <a:xfrm>
            <a:off x="571187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608FC5E-AA27-4DAC-AF27-4908579AB5DD}"/>
              </a:ext>
            </a:extLst>
          </p:cNvPr>
          <p:cNvSpPr/>
          <p:nvPr/>
        </p:nvSpPr>
        <p:spPr>
          <a:xfrm>
            <a:off x="6063846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118361-E193-4D7D-8429-8AAF78DA7AE2}"/>
              </a:ext>
            </a:extLst>
          </p:cNvPr>
          <p:cNvSpPr/>
          <p:nvPr/>
        </p:nvSpPr>
        <p:spPr>
          <a:xfrm>
            <a:off x="571187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DFF4DAE-398E-48B6-B797-DFFB38F805AD}"/>
              </a:ext>
            </a:extLst>
          </p:cNvPr>
          <p:cNvSpPr/>
          <p:nvPr/>
        </p:nvSpPr>
        <p:spPr>
          <a:xfrm>
            <a:off x="6063846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1A2BB08-0F27-44C5-AB90-54FCA1623380}"/>
              </a:ext>
            </a:extLst>
          </p:cNvPr>
          <p:cNvSpPr/>
          <p:nvPr/>
        </p:nvSpPr>
        <p:spPr>
          <a:xfrm>
            <a:off x="571187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0AFF5F-63C2-4845-9EBF-57C88DEBF85B}"/>
              </a:ext>
            </a:extLst>
          </p:cNvPr>
          <p:cNvSpPr/>
          <p:nvPr/>
        </p:nvSpPr>
        <p:spPr>
          <a:xfrm>
            <a:off x="6063846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C9ACC7-89F7-4C53-9E01-F2799E30A601}"/>
              </a:ext>
            </a:extLst>
          </p:cNvPr>
          <p:cNvSpPr/>
          <p:nvPr/>
        </p:nvSpPr>
        <p:spPr>
          <a:xfrm>
            <a:off x="571187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1D9B88-B674-41A5-8C29-D7045520EE36}"/>
              </a:ext>
            </a:extLst>
          </p:cNvPr>
          <p:cNvSpPr/>
          <p:nvPr/>
        </p:nvSpPr>
        <p:spPr>
          <a:xfrm>
            <a:off x="6063846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9242AC4-1FAF-45AF-A3EC-530B30957378}"/>
              </a:ext>
            </a:extLst>
          </p:cNvPr>
          <p:cNvSpPr/>
          <p:nvPr/>
        </p:nvSpPr>
        <p:spPr>
          <a:xfrm>
            <a:off x="571187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2B9CD4-5140-47E3-B438-A4D9DF33CDE5}"/>
              </a:ext>
            </a:extLst>
          </p:cNvPr>
          <p:cNvSpPr/>
          <p:nvPr/>
        </p:nvSpPr>
        <p:spPr>
          <a:xfrm>
            <a:off x="6063846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010F9-DCAD-43CA-B8B5-844876C6108F}"/>
              </a:ext>
            </a:extLst>
          </p:cNvPr>
          <p:cNvSpPr/>
          <p:nvPr/>
        </p:nvSpPr>
        <p:spPr>
          <a:xfrm>
            <a:off x="571187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36F7DA-4967-45D0-B5B3-750C4DC97924}"/>
              </a:ext>
            </a:extLst>
          </p:cNvPr>
          <p:cNvSpPr/>
          <p:nvPr/>
        </p:nvSpPr>
        <p:spPr>
          <a:xfrm>
            <a:off x="6063846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335D1CE-53D2-471A-8DA2-19BE1CCCB0DB}"/>
              </a:ext>
            </a:extLst>
          </p:cNvPr>
          <p:cNvSpPr/>
          <p:nvPr/>
        </p:nvSpPr>
        <p:spPr>
          <a:xfrm>
            <a:off x="571187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CDDA6B-BBBD-4DBE-A7F8-EC45634C0132}"/>
              </a:ext>
            </a:extLst>
          </p:cNvPr>
          <p:cNvSpPr/>
          <p:nvPr/>
        </p:nvSpPr>
        <p:spPr>
          <a:xfrm>
            <a:off x="6063846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4E35CA-7659-4618-93DB-65A4D5888B8C}"/>
              </a:ext>
            </a:extLst>
          </p:cNvPr>
          <p:cNvSpPr/>
          <p:nvPr/>
        </p:nvSpPr>
        <p:spPr>
          <a:xfrm>
            <a:off x="571187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987BCF-9A90-4430-9AC1-F9C506584B77}"/>
              </a:ext>
            </a:extLst>
          </p:cNvPr>
          <p:cNvSpPr/>
          <p:nvPr/>
        </p:nvSpPr>
        <p:spPr>
          <a:xfrm>
            <a:off x="6063846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172FDF5-0213-46D8-8CD3-A7A671376EAD}"/>
              </a:ext>
            </a:extLst>
          </p:cNvPr>
          <p:cNvSpPr/>
          <p:nvPr/>
        </p:nvSpPr>
        <p:spPr>
          <a:xfrm>
            <a:off x="29253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10D690-2556-4D08-AFD2-E07B2BE66CD5}"/>
              </a:ext>
            </a:extLst>
          </p:cNvPr>
          <p:cNvSpPr/>
          <p:nvPr/>
        </p:nvSpPr>
        <p:spPr>
          <a:xfrm>
            <a:off x="32772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5F7B1C4-771E-4D87-8E05-8C2BCC451C4B}"/>
              </a:ext>
            </a:extLst>
          </p:cNvPr>
          <p:cNvSpPr/>
          <p:nvPr/>
        </p:nvSpPr>
        <p:spPr>
          <a:xfrm>
            <a:off x="36216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CDD1A2-B35E-4A7C-8CCA-A7820ADDA939}"/>
              </a:ext>
            </a:extLst>
          </p:cNvPr>
          <p:cNvSpPr/>
          <p:nvPr/>
        </p:nvSpPr>
        <p:spPr>
          <a:xfrm>
            <a:off x="39735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6053CBD-B925-4A71-909C-27DF2DEE51D7}"/>
              </a:ext>
            </a:extLst>
          </p:cNvPr>
          <p:cNvSpPr/>
          <p:nvPr/>
        </p:nvSpPr>
        <p:spPr>
          <a:xfrm>
            <a:off x="43179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0F8606-8A64-49EC-BA33-DA8EFA32FDCB}"/>
              </a:ext>
            </a:extLst>
          </p:cNvPr>
          <p:cNvSpPr/>
          <p:nvPr/>
        </p:nvSpPr>
        <p:spPr>
          <a:xfrm>
            <a:off x="46698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274A30-667E-4998-8E82-56FE606E7160}"/>
              </a:ext>
            </a:extLst>
          </p:cNvPr>
          <p:cNvSpPr/>
          <p:nvPr/>
        </p:nvSpPr>
        <p:spPr>
          <a:xfrm>
            <a:off x="29253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18D39D-AD7B-46C8-A745-136FC08AE337}"/>
              </a:ext>
            </a:extLst>
          </p:cNvPr>
          <p:cNvSpPr/>
          <p:nvPr/>
        </p:nvSpPr>
        <p:spPr>
          <a:xfrm>
            <a:off x="32772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9A87786-68ED-46AA-88D3-0F97B777B15C}"/>
              </a:ext>
            </a:extLst>
          </p:cNvPr>
          <p:cNvSpPr/>
          <p:nvPr/>
        </p:nvSpPr>
        <p:spPr>
          <a:xfrm>
            <a:off x="36216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A753D6-9E2C-4D77-BE24-7FE88B171425}"/>
              </a:ext>
            </a:extLst>
          </p:cNvPr>
          <p:cNvSpPr/>
          <p:nvPr/>
        </p:nvSpPr>
        <p:spPr>
          <a:xfrm>
            <a:off x="39735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07BA2A-957B-4448-9011-4351FDC5F43A}"/>
              </a:ext>
            </a:extLst>
          </p:cNvPr>
          <p:cNvSpPr/>
          <p:nvPr/>
        </p:nvSpPr>
        <p:spPr>
          <a:xfrm>
            <a:off x="43179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5CADE5-EB45-41C3-960E-825A164AE06C}"/>
              </a:ext>
            </a:extLst>
          </p:cNvPr>
          <p:cNvSpPr/>
          <p:nvPr/>
        </p:nvSpPr>
        <p:spPr>
          <a:xfrm>
            <a:off x="46698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E4EBF36-4862-4357-A74C-ED1BA4525DFA}"/>
              </a:ext>
            </a:extLst>
          </p:cNvPr>
          <p:cNvSpPr/>
          <p:nvPr/>
        </p:nvSpPr>
        <p:spPr>
          <a:xfrm>
            <a:off x="50142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DD3425B-1D17-4248-B1A4-9FFA2B6AFA6E}"/>
              </a:ext>
            </a:extLst>
          </p:cNvPr>
          <p:cNvSpPr/>
          <p:nvPr/>
        </p:nvSpPr>
        <p:spPr>
          <a:xfrm>
            <a:off x="53661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2D3DBD-07AF-4D4F-9538-51B49CF36287}"/>
              </a:ext>
            </a:extLst>
          </p:cNvPr>
          <p:cNvSpPr/>
          <p:nvPr/>
        </p:nvSpPr>
        <p:spPr>
          <a:xfrm>
            <a:off x="50142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F84A16-DD6A-4220-8F8C-8C8488A026D1}"/>
              </a:ext>
            </a:extLst>
          </p:cNvPr>
          <p:cNvSpPr/>
          <p:nvPr/>
        </p:nvSpPr>
        <p:spPr>
          <a:xfrm>
            <a:off x="53661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00F250-87EE-40D2-AF33-76DD7A551B96}"/>
              </a:ext>
            </a:extLst>
          </p:cNvPr>
          <p:cNvSpPr/>
          <p:nvPr/>
        </p:nvSpPr>
        <p:spPr>
          <a:xfrm>
            <a:off x="571187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176FF1-145E-41C9-AB5C-357F297FFEEA}"/>
              </a:ext>
            </a:extLst>
          </p:cNvPr>
          <p:cNvSpPr/>
          <p:nvPr/>
        </p:nvSpPr>
        <p:spPr>
          <a:xfrm>
            <a:off x="6063846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2BF41AF-15A2-4BE3-9160-4A280AAEC387}"/>
              </a:ext>
            </a:extLst>
          </p:cNvPr>
          <p:cNvSpPr/>
          <p:nvPr/>
        </p:nvSpPr>
        <p:spPr>
          <a:xfrm>
            <a:off x="571187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3C0C9D4-3C15-478D-B2D8-30AC91138ABE}"/>
              </a:ext>
            </a:extLst>
          </p:cNvPr>
          <p:cNvSpPr/>
          <p:nvPr/>
        </p:nvSpPr>
        <p:spPr>
          <a:xfrm>
            <a:off x="6063846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B229C7-C95E-4A3F-830C-6760A976EB21}"/>
              </a:ext>
            </a:extLst>
          </p:cNvPr>
          <p:cNvCxnSpPr>
            <a:cxnSpLocks/>
          </p:cNvCxnSpPr>
          <p:nvPr/>
        </p:nvCxnSpPr>
        <p:spPr>
          <a:xfrm>
            <a:off x="2925315" y="4543451"/>
            <a:ext cx="3490506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6F637C9-F0DA-4C21-9585-D53401EBA91A}"/>
              </a:ext>
            </a:extLst>
          </p:cNvPr>
          <p:cNvCxnSpPr>
            <a:cxnSpLocks/>
          </p:cNvCxnSpPr>
          <p:nvPr/>
        </p:nvCxnSpPr>
        <p:spPr>
          <a:xfrm flipH="1">
            <a:off x="4668535" y="3839497"/>
            <a:ext cx="5065" cy="1407905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67FF284-B0C9-4379-81BF-FDC9EC5E9924}"/>
              </a:ext>
            </a:extLst>
          </p:cNvPr>
          <p:cNvSpPr/>
          <p:nvPr/>
        </p:nvSpPr>
        <p:spPr>
          <a:xfrm>
            <a:off x="4492547" y="4350099"/>
            <a:ext cx="351976" cy="351976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2F05C46-6F18-4588-AB3A-7A0ACE05030A}"/>
              </a:ext>
            </a:extLst>
          </p:cNvPr>
          <p:cNvSpPr/>
          <p:nvPr/>
        </p:nvSpPr>
        <p:spPr>
          <a:xfrm rot="1577119" flipH="1" flipV="1">
            <a:off x="4592804" y="4128669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화살표: 위로 구부러짐 182">
            <a:extLst>
              <a:ext uri="{FF2B5EF4-FFF2-40B4-BE49-F238E27FC236}">
                <a16:creationId xmlns:a16="http://schemas.microsoft.com/office/drawing/2014/main" id="{7A3DE577-7DD3-448B-B16D-31CD3871CD40}"/>
              </a:ext>
            </a:extLst>
          </p:cNvPr>
          <p:cNvSpPr/>
          <p:nvPr/>
        </p:nvSpPr>
        <p:spPr>
          <a:xfrm rot="1577119">
            <a:off x="4234121" y="4686393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174AFB-6122-4878-9E2D-563A67F1D197}"/>
              </a:ext>
            </a:extLst>
          </p:cNvPr>
          <p:cNvSpPr/>
          <p:nvPr/>
        </p:nvSpPr>
        <p:spPr>
          <a:xfrm>
            <a:off x="29253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0172B0-0353-42E6-A42D-BDDB8D4D241A}"/>
              </a:ext>
            </a:extLst>
          </p:cNvPr>
          <p:cNvSpPr/>
          <p:nvPr/>
        </p:nvSpPr>
        <p:spPr>
          <a:xfrm>
            <a:off x="32772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76BCC7-5819-4F6B-8772-3E6F43CC1BFC}"/>
              </a:ext>
            </a:extLst>
          </p:cNvPr>
          <p:cNvSpPr/>
          <p:nvPr/>
        </p:nvSpPr>
        <p:spPr>
          <a:xfrm>
            <a:off x="36216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0730031-0791-45CB-96B6-6B2E74170440}"/>
              </a:ext>
            </a:extLst>
          </p:cNvPr>
          <p:cNvSpPr/>
          <p:nvPr/>
        </p:nvSpPr>
        <p:spPr>
          <a:xfrm>
            <a:off x="39735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C7B290-09AF-48FF-84D6-F97B37E93728}"/>
              </a:ext>
            </a:extLst>
          </p:cNvPr>
          <p:cNvSpPr/>
          <p:nvPr/>
        </p:nvSpPr>
        <p:spPr>
          <a:xfrm>
            <a:off x="43179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E75D685-5108-4B73-9179-A9534562111D}"/>
              </a:ext>
            </a:extLst>
          </p:cNvPr>
          <p:cNvSpPr/>
          <p:nvPr/>
        </p:nvSpPr>
        <p:spPr>
          <a:xfrm>
            <a:off x="46698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E9BC4BD-6BB3-4C6A-8274-B298D482884A}"/>
              </a:ext>
            </a:extLst>
          </p:cNvPr>
          <p:cNvSpPr/>
          <p:nvPr/>
        </p:nvSpPr>
        <p:spPr>
          <a:xfrm>
            <a:off x="29253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99D549-7AE7-4384-90BB-AB1CBB283FB7}"/>
              </a:ext>
            </a:extLst>
          </p:cNvPr>
          <p:cNvSpPr/>
          <p:nvPr/>
        </p:nvSpPr>
        <p:spPr>
          <a:xfrm>
            <a:off x="32772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DE26E18-40E8-4F46-8702-11C485E5B7BA}"/>
              </a:ext>
            </a:extLst>
          </p:cNvPr>
          <p:cNvSpPr/>
          <p:nvPr/>
        </p:nvSpPr>
        <p:spPr>
          <a:xfrm>
            <a:off x="36216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8973F0C-1486-4C3E-AE67-C7ADCC132277}"/>
              </a:ext>
            </a:extLst>
          </p:cNvPr>
          <p:cNvSpPr/>
          <p:nvPr/>
        </p:nvSpPr>
        <p:spPr>
          <a:xfrm>
            <a:off x="39735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FAD11BA-0048-46BD-B58D-A2540667BBF4}"/>
              </a:ext>
            </a:extLst>
          </p:cNvPr>
          <p:cNvSpPr/>
          <p:nvPr/>
        </p:nvSpPr>
        <p:spPr>
          <a:xfrm>
            <a:off x="43179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8BABC4F-A06C-4465-B1CB-8FE230464935}"/>
              </a:ext>
            </a:extLst>
          </p:cNvPr>
          <p:cNvSpPr/>
          <p:nvPr/>
        </p:nvSpPr>
        <p:spPr>
          <a:xfrm>
            <a:off x="46698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9D04F6-A8A1-4CEA-9173-E00959350C5A}"/>
              </a:ext>
            </a:extLst>
          </p:cNvPr>
          <p:cNvSpPr/>
          <p:nvPr/>
        </p:nvSpPr>
        <p:spPr>
          <a:xfrm>
            <a:off x="50142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E48F02-E0EB-47A2-84DF-7002D6872E71}"/>
              </a:ext>
            </a:extLst>
          </p:cNvPr>
          <p:cNvSpPr/>
          <p:nvPr/>
        </p:nvSpPr>
        <p:spPr>
          <a:xfrm>
            <a:off x="53661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ED477D7-66B0-497B-983E-8E20FDEC57AB}"/>
              </a:ext>
            </a:extLst>
          </p:cNvPr>
          <p:cNvSpPr/>
          <p:nvPr/>
        </p:nvSpPr>
        <p:spPr>
          <a:xfrm>
            <a:off x="50142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480A3E-2C82-4CC6-B6BB-F11CBC75793C}"/>
              </a:ext>
            </a:extLst>
          </p:cNvPr>
          <p:cNvSpPr/>
          <p:nvPr/>
        </p:nvSpPr>
        <p:spPr>
          <a:xfrm>
            <a:off x="53661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C8BF1E0-EB40-41C4-A760-17F3500E1403}"/>
              </a:ext>
            </a:extLst>
          </p:cNvPr>
          <p:cNvSpPr/>
          <p:nvPr/>
        </p:nvSpPr>
        <p:spPr>
          <a:xfrm>
            <a:off x="571187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F1244A1-0205-47D9-8BBA-80A2EC0E0C7B}"/>
              </a:ext>
            </a:extLst>
          </p:cNvPr>
          <p:cNvSpPr/>
          <p:nvPr/>
        </p:nvSpPr>
        <p:spPr>
          <a:xfrm>
            <a:off x="6063846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9B28972-229D-4D19-98AE-E92527B9C850}"/>
              </a:ext>
            </a:extLst>
          </p:cNvPr>
          <p:cNvSpPr/>
          <p:nvPr/>
        </p:nvSpPr>
        <p:spPr>
          <a:xfrm>
            <a:off x="571187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970ECFD-C7A2-4603-8E8A-DF3501FE8252}"/>
              </a:ext>
            </a:extLst>
          </p:cNvPr>
          <p:cNvSpPr/>
          <p:nvPr/>
        </p:nvSpPr>
        <p:spPr>
          <a:xfrm>
            <a:off x="6063846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ED58EE-53B1-4899-B515-16EDFF564592}"/>
              </a:ext>
            </a:extLst>
          </p:cNvPr>
          <p:cNvSpPr/>
          <p:nvPr/>
        </p:nvSpPr>
        <p:spPr>
          <a:xfrm>
            <a:off x="29253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ED06B33-25D3-4224-B447-E59F626644DF}"/>
              </a:ext>
            </a:extLst>
          </p:cNvPr>
          <p:cNvSpPr/>
          <p:nvPr/>
        </p:nvSpPr>
        <p:spPr>
          <a:xfrm>
            <a:off x="32772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656489F-160E-4EC7-BBDA-3F73AEB9A6D2}"/>
              </a:ext>
            </a:extLst>
          </p:cNvPr>
          <p:cNvSpPr/>
          <p:nvPr/>
        </p:nvSpPr>
        <p:spPr>
          <a:xfrm>
            <a:off x="36216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BD757B4-D1FA-4D07-AB03-4DAD56DEF4B1}"/>
              </a:ext>
            </a:extLst>
          </p:cNvPr>
          <p:cNvSpPr/>
          <p:nvPr/>
        </p:nvSpPr>
        <p:spPr>
          <a:xfrm>
            <a:off x="39735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9E7B4D-8FAF-4C45-8C71-ABF85A757035}"/>
              </a:ext>
            </a:extLst>
          </p:cNvPr>
          <p:cNvSpPr/>
          <p:nvPr/>
        </p:nvSpPr>
        <p:spPr>
          <a:xfrm>
            <a:off x="43179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5D523A3-D789-42C5-8629-11E671CB6E7C}"/>
              </a:ext>
            </a:extLst>
          </p:cNvPr>
          <p:cNvSpPr/>
          <p:nvPr/>
        </p:nvSpPr>
        <p:spPr>
          <a:xfrm>
            <a:off x="46698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A19D6E3-D0BB-4A74-BC05-5D7118E9C104}"/>
              </a:ext>
            </a:extLst>
          </p:cNvPr>
          <p:cNvSpPr/>
          <p:nvPr/>
        </p:nvSpPr>
        <p:spPr>
          <a:xfrm>
            <a:off x="50142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60873D4-B9FA-4022-B0CC-897113BDF17C}"/>
              </a:ext>
            </a:extLst>
          </p:cNvPr>
          <p:cNvSpPr/>
          <p:nvPr/>
        </p:nvSpPr>
        <p:spPr>
          <a:xfrm>
            <a:off x="53661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4087501-3873-44B2-8B91-9D2E89B28F60}"/>
              </a:ext>
            </a:extLst>
          </p:cNvPr>
          <p:cNvSpPr/>
          <p:nvPr/>
        </p:nvSpPr>
        <p:spPr>
          <a:xfrm>
            <a:off x="571187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8313F32-A842-4622-A43A-25C88B4A207D}"/>
              </a:ext>
            </a:extLst>
          </p:cNvPr>
          <p:cNvSpPr/>
          <p:nvPr/>
        </p:nvSpPr>
        <p:spPr>
          <a:xfrm>
            <a:off x="6063846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6BD2581-F043-430C-9A6E-50CF0408D14C}"/>
              </a:ext>
            </a:extLst>
          </p:cNvPr>
          <p:cNvSpPr/>
          <p:nvPr/>
        </p:nvSpPr>
        <p:spPr>
          <a:xfrm>
            <a:off x="29253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A225AF-BC0A-45E4-B605-D42EB41C1F0E}"/>
              </a:ext>
            </a:extLst>
          </p:cNvPr>
          <p:cNvSpPr/>
          <p:nvPr/>
        </p:nvSpPr>
        <p:spPr>
          <a:xfrm>
            <a:off x="32772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C314707-C028-4EE2-8A28-1699E8FE6A35}"/>
              </a:ext>
            </a:extLst>
          </p:cNvPr>
          <p:cNvSpPr/>
          <p:nvPr/>
        </p:nvSpPr>
        <p:spPr>
          <a:xfrm>
            <a:off x="36216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B44DBE-E014-4BA6-A6AC-D44F92559A10}"/>
              </a:ext>
            </a:extLst>
          </p:cNvPr>
          <p:cNvSpPr/>
          <p:nvPr/>
        </p:nvSpPr>
        <p:spPr>
          <a:xfrm>
            <a:off x="39735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19C059-448C-4F4C-A0C9-7912C93F82BD}"/>
              </a:ext>
            </a:extLst>
          </p:cNvPr>
          <p:cNvSpPr/>
          <p:nvPr/>
        </p:nvSpPr>
        <p:spPr>
          <a:xfrm>
            <a:off x="43179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188D1AF-0277-47A7-964A-4549F26D8FE7}"/>
              </a:ext>
            </a:extLst>
          </p:cNvPr>
          <p:cNvSpPr/>
          <p:nvPr/>
        </p:nvSpPr>
        <p:spPr>
          <a:xfrm>
            <a:off x="46698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CFCF5F-1480-4CC9-B7A5-9947A478477D}"/>
              </a:ext>
            </a:extLst>
          </p:cNvPr>
          <p:cNvSpPr/>
          <p:nvPr/>
        </p:nvSpPr>
        <p:spPr>
          <a:xfrm>
            <a:off x="50142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EEE2CD-857D-4E81-AAF5-19360B56F45C}"/>
              </a:ext>
            </a:extLst>
          </p:cNvPr>
          <p:cNvSpPr/>
          <p:nvPr/>
        </p:nvSpPr>
        <p:spPr>
          <a:xfrm>
            <a:off x="53661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65755B4-CB1D-46A9-B8A7-9D6E95720D9A}"/>
              </a:ext>
            </a:extLst>
          </p:cNvPr>
          <p:cNvSpPr/>
          <p:nvPr/>
        </p:nvSpPr>
        <p:spPr>
          <a:xfrm>
            <a:off x="571187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594F2BB-A9E2-49D2-B880-2A9B72B869D1}"/>
              </a:ext>
            </a:extLst>
          </p:cNvPr>
          <p:cNvSpPr/>
          <p:nvPr/>
        </p:nvSpPr>
        <p:spPr>
          <a:xfrm>
            <a:off x="6063846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7F6C55E-E89E-46AC-952B-DCA6BC7D82F2}"/>
              </a:ext>
            </a:extLst>
          </p:cNvPr>
          <p:cNvSpPr/>
          <p:nvPr/>
        </p:nvSpPr>
        <p:spPr>
          <a:xfrm>
            <a:off x="29253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E5A944-6A9A-4845-B7E5-39EDD501D7C5}"/>
              </a:ext>
            </a:extLst>
          </p:cNvPr>
          <p:cNvSpPr/>
          <p:nvPr/>
        </p:nvSpPr>
        <p:spPr>
          <a:xfrm>
            <a:off x="32772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F0792515-B093-45F7-A2B1-C620391635F1}"/>
              </a:ext>
            </a:extLst>
          </p:cNvPr>
          <p:cNvSpPr/>
          <p:nvPr/>
        </p:nvSpPr>
        <p:spPr>
          <a:xfrm>
            <a:off x="36216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5FC35BC-4A07-48F3-BE8E-DF2298EC9BDF}"/>
              </a:ext>
            </a:extLst>
          </p:cNvPr>
          <p:cNvSpPr/>
          <p:nvPr/>
        </p:nvSpPr>
        <p:spPr>
          <a:xfrm>
            <a:off x="39735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7BD59B3-954E-4902-9EA8-CB8710069AC4}"/>
              </a:ext>
            </a:extLst>
          </p:cNvPr>
          <p:cNvSpPr/>
          <p:nvPr/>
        </p:nvSpPr>
        <p:spPr>
          <a:xfrm>
            <a:off x="43179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129D4D6-B87C-4A31-ACC5-095241A24E0F}"/>
              </a:ext>
            </a:extLst>
          </p:cNvPr>
          <p:cNvSpPr/>
          <p:nvPr/>
        </p:nvSpPr>
        <p:spPr>
          <a:xfrm>
            <a:off x="46698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A441C12-1A2E-4A66-896A-A74A73E7CC88}"/>
              </a:ext>
            </a:extLst>
          </p:cNvPr>
          <p:cNvSpPr/>
          <p:nvPr/>
        </p:nvSpPr>
        <p:spPr>
          <a:xfrm>
            <a:off x="50142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F68AD22-C198-4F97-947C-BE33092380ED}"/>
              </a:ext>
            </a:extLst>
          </p:cNvPr>
          <p:cNvSpPr/>
          <p:nvPr/>
        </p:nvSpPr>
        <p:spPr>
          <a:xfrm>
            <a:off x="53661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6A337CF-8647-4736-844E-A9554BA18150}"/>
              </a:ext>
            </a:extLst>
          </p:cNvPr>
          <p:cNvSpPr/>
          <p:nvPr/>
        </p:nvSpPr>
        <p:spPr>
          <a:xfrm>
            <a:off x="571187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5EF96DC-0513-44EC-816D-C68389C0337D}"/>
              </a:ext>
            </a:extLst>
          </p:cNvPr>
          <p:cNvSpPr/>
          <p:nvPr/>
        </p:nvSpPr>
        <p:spPr>
          <a:xfrm>
            <a:off x="6063846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DCD4-DD22-468C-AED4-8B770D221FEF}"/>
              </a:ext>
            </a:extLst>
          </p:cNvPr>
          <p:cNvGrpSpPr/>
          <p:nvPr/>
        </p:nvGrpSpPr>
        <p:grpSpPr>
          <a:xfrm>
            <a:off x="4359813" y="3634612"/>
            <a:ext cx="332142" cy="253916"/>
            <a:chOff x="3377793" y="3692205"/>
            <a:chExt cx="332142" cy="253916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265377A-EBCC-480D-A271-04CFC7E655D1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0041B1-C0E5-44D1-9C3D-FE63B6D231CF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2A8D7B3-76D4-4904-A9FE-BACA4ED590F7}"/>
              </a:ext>
            </a:extLst>
          </p:cNvPr>
          <p:cNvGrpSpPr/>
          <p:nvPr/>
        </p:nvGrpSpPr>
        <p:grpSpPr>
          <a:xfrm>
            <a:off x="2679477" y="4365145"/>
            <a:ext cx="332142" cy="253916"/>
            <a:chOff x="3377793" y="3692205"/>
            <a:chExt cx="332142" cy="25391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38D2852-063A-462E-9588-B422C5AE5C6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99418EA-90B1-422B-892D-48E701AD7118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DBE027-BBA5-4075-94BD-DE64BB7BD155}"/>
              </a:ext>
            </a:extLst>
          </p:cNvPr>
          <p:cNvSpPr/>
          <p:nvPr/>
        </p:nvSpPr>
        <p:spPr>
          <a:xfrm>
            <a:off x="4325566" y="998979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3E067B1-A074-47FD-A848-8C6D4FAD76C5}"/>
              </a:ext>
            </a:extLst>
          </p:cNvPr>
          <p:cNvCxnSpPr/>
          <p:nvPr/>
        </p:nvCxnSpPr>
        <p:spPr>
          <a:xfrm flipV="1">
            <a:off x="4677543" y="582003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820C211-1D49-44A2-A61B-B13D23FD3C6B}"/>
              </a:ext>
            </a:extLst>
          </p:cNvPr>
          <p:cNvSpPr/>
          <p:nvPr/>
        </p:nvSpPr>
        <p:spPr>
          <a:xfrm>
            <a:off x="4219678" y="79998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4E30C83-ECBE-489F-93F2-7FE81AFE376F}"/>
              </a:ext>
            </a:extLst>
          </p:cNvPr>
          <p:cNvSpPr/>
          <p:nvPr/>
        </p:nvSpPr>
        <p:spPr>
          <a:xfrm>
            <a:off x="4325566" y="6291980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2178B924-B19A-4737-BE6C-A9BE716618A4}"/>
              </a:ext>
            </a:extLst>
          </p:cNvPr>
          <p:cNvCxnSpPr/>
          <p:nvPr/>
        </p:nvCxnSpPr>
        <p:spPr>
          <a:xfrm flipV="1">
            <a:off x="4677543" y="6391492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1EC60441-29AF-44CF-AFA9-810C99DD66F2}"/>
              </a:ext>
            </a:extLst>
          </p:cNvPr>
          <p:cNvSpPr/>
          <p:nvPr/>
        </p:nvSpPr>
        <p:spPr>
          <a:xfrm>
            <a:off x="4219678" y="6092982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77F04FA-8D08-4C36-95FF-7DB1C6CA7518}"/>
              </a:ext>
            </a:extLst>
          </p:cNvPr>
          <p:cNvGrpSpPr/>
          <p:nvPr/>
        </p:nvGrpSpPr>
        <p:grpSpPr>
          <a:xfrm>
            <a:off x="4257127" y="4223141"/>
            <a:ext cx="332142" cy="253916"/>
            <a:chOff x="3377793" y="3692205"/>
            <a:chExt cx="332142" cy="253916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6F5657-FE06-4128-AC9C-80F994DB9A40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165E6B8-204E-4632-83D5-46E3F4D8E9C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3AE3B3-600D-4E5E-93F1-993B4EF9160C}"/>
              </a:ext>
            </a:extLst>
          </p:cNvPr>
          <p:cNvSpPr/>
          <p:nvPr/>
        </p:nvSpPr>
        <p:spPr>
          <a:xfrm>
            <a:off x="6649060" y="4589066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바퀴를 회전하는 속도 설정</a:t>
            </a:r>
          </a:p>
        </p:txBody>
      </p:sp>
    </p:spTree>
    <p:extLst>
      <p:ext uri="{BB962C8B-B14F-4D97-AF65-F5344CB8AC3E}">
        <p14:creationId xmlns:p14="http://schemas.microsoft.com/office/powerpoint/2010/main" val="336682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 x 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289438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3197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349495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3798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289438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3197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349495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3798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409551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409551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289438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3197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349495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3798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409551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E9F6EB5-28E3-42A9-A3EC-38FE41BAAB69}"/>
              </a:ext>
            </a:extLst>
          </p:cNvPr>
          <p:cNvSpPr/>
          <p:nvPr/>
        </p:nvSpPr>
        <p:spPr>
          <a:xfrm>
            <a:off x="439425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182AD4-459F-4552-9785-635AAE261406}"/>
              </a:ext>
            </a:extLst>
          </p:cNvPr>
          <p:cNvSpPr/>
          <p:nvPr/>
        </p:nvSpPr>
        <p:spPr>
          <a:xfrm>
            <a:off x="469784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775CDFC-6E3D-4D77-A1CC-7B8F25F7D06A}"/>
              </a:ext>
            </a:extLst>
          </p:cNvPr>
          <p:cNvSpPr/>
          <p:nvPr/>
        </p:nvSpPr>
        <p:spPr>
          <a:xfrm>
            <a:off x="439425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B8F9DB-6888-408F-83B8-CBCFAB32A2C7}"/>
              </a:ext>
            </a:extLst>
          </p:cNvPr>
          <p:cNvSpPr/>
          <p:nvPr/>
        </p:nvSpPr>
        <p:spPr>
          <a:xfrm>
            <a:off x="469784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526097B-CBBE-4709-921D-1FF7B9AFB59B}"/>
              </a:ext>
            </a:extLst>
          </p:cNvPr>
          <p:cNvSpPr/>
          <p:nvPr/>
        </p:nvSpPr>
        <p:spPr>
          <a:xfrm>
            <a:off x="4994822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2010E0D-A8F3-4EDA-9D93-055A3B5ECF96}"/>
              </a:ext>
            </a:extLst>
          </p:cNvPr>
          <p:cNvSpPr/>
          <p:nvPr/>
        </p:nvSpPr>
        <p:spPr>
          <a:xfrm>
            <a:off x="4994822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19C8DCF-FC64-49E9-9FC3-60F83C822B87}"/>
              </a:ext>
            </a:extLst>
          </p:cNvPr>
          <p:cNvSpPr/>
          <p:nvPr/>
        </p:nvSpPr>
        <p:spPr>
          <a:xfrm>
            <a:off x="439425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9DCFE3D-D92E-4428-AC91-2EA2F64FB80D}"/>
              </a:ext>
            </a:extLst>
          </p:cNvPr>
          <p:cNvSpPr/>
          <p:nvPr/>
        </p:nvSpPr>
        <p:spPr>
          <a:xfrm>
            <a:off x="469784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CB4D01-C318-4C43-B2A7-54C553D64B23}"/>
              </a:ext>
            </a:extLst>
          </p:cNvPr>
          <p:cNvSpPr/>
          <p:nvPr/>
        </p:nvSpPr>
        <p:spPr>
          <a:xfrm>
            <a:off x="4994822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B5E50-D2F1-41F3-B8D6-3A79DEBACDA9}"/>
              </a:ext>
            </a:extLst>
          </p:cNvPr>
          <p:cNvSpPr/>
          <p:nvPr/>
        </p:nvSpPr>
        <p:spPr>
          <a:xfrm>
            <a:off x="529840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C349459-EB67-4C38-BBA5-7860D2EA4A10}"/>
              </a:ext>
            </a:extLst>
          </p:cNvPr>
          <p:cNvSpPr/>
          <p:nvPr/>
        </p:nvSpPr>
        <p:spPr>
          <a:xfrm>
            <a:off x="5601986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F488B46-96C8-4A17-BAD0-23B4D87A7A2F}"/>
              </a:ext>
            </a:extLst>
          </p:cNvPr>
          <p:cNvSpPr/>
          <p:nvPr/>
        </p:nvSpPr>
        <p:spPr>
          <a:xfrm>
            <a:off x="5898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6C2EC0-27E5-47B8-AE25-E63EFDCEC3F9}"/>
              </a:ext>
            </a:extLst>
          </p:cNvPr>
          <p:cNvSpPr/>
          <p:nvPr/>
        </p:nvSpPr>
        <p:spPr>
          <a:xfrm>
            <a:off x="6202551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99DD3F-6E1E-406E-9CE2-2FEBF64BC30C}"/>
              </a:ext>
            </a:extLst>
          </p:cNvPr>
          <p:cNvSpPr/>
          <p:nvPr/>
        </p:nvSpPr>
        <p:spPr>
          <a:xfrm>
            <a:off x="529840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1B26E0-1FA0-4BFE-9109-D43C32EAAA3A}"/>
              </a:ext>
            </a:extLst>
          </p:cNvPr>
          <p:cNvSpPr/>
          <p:nvPr/>
        </p:nvSpPr>
        <p:spPr>
          <a:xfrm>
            <a:off x="5601986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2955722-81CA-4CC1-9223-CDEEFC2E68A8}"/>
              </a:ext>
            </a:extLst>
          </p:cNvPr>
          <p:cNvSpPr/>
          <p:nvPr/>
        </p:nvSpPr>
        <p:spPr>
          <a:xfrm>
            <a:off x="5898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816B1A4-DA34-4688-BDD8-C2D8C63262AF}"/>
              </a:ext>
            </a:extLst>
          </p:cNvPr>
          <p:cNvSpPr/>
          <p:nvPr/>
        </p:nvSpPr>
        <p:spPr>
          <a:xfrm>
            <a:off x="6202551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C47E540-43D3-4ED9-BAA4-902AD6D116E6}"/>
              </a:ext>
            </a:extLst>
          </p:cNvPr>
          <p:cNvSpPr/>
          <p:nvPr/>
        </p:nvSpPr>
        <p:spPr>
          <a:xfrm>
            <a:off x="6499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F5668D-77C4-46C3-AF61-BF971178BE59}"/>
              </a:ext>
            </a:extLst>
          </p:cNvPr>
          <p:cNvSpPr/>
          <p:nvPr/>
        </p:nvSpPr>
        <p:spPr>
          <a:xfrm>
            <a:off x="6499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3B40E2-0845-4C5A-BFB2-D9CF4C22F1BE}"/>
              </a:ext>
            </a:extLst>
          </p:cNvPr>
          <p:cNvSpPr/>
          <p:nvPr/>
        </p:nvSpPr>
        <p:spPr>
          <a:xfrm>
            <a:off x="529840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D7B9F8B-7881-4F2D-A5A7-57ADE0CBAFFF}"/>
              </a:ext>
            </a:extLst>
          </p:cNvPr>
          <p:cNvSpPr/>
          <p:nvPr/>
        </p:nvSpPr>
        <p:spPr>
          <a:xfrm>
            <a:off x="5601986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4426D60-2D4A-4170-B3E5-5A8668A11379}"/>
              </a:ext>
            </a:extLst>
          </p:cNvPr>
          <p:cNvSpPr/>
          <p:nvPr/>
        </p:nvSpPr>
        <p:spPr>
          <a:xfrm>
            <a:off x="5898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D84F7B5-D76D-4BDD-8ABC-66604CAB40D7}"/>
              </a:ext>
            </a:extLst>
          </p:cNvPr>
          <p:cNvSpPr/>
          <p:nvPr/>
        </p:nvSpPr>
        <p:spPr>
          <a:xfrm>
            <a:off x="6202551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43DB653-5895-4603-AF3C-1EB677291D31}"/>
              </a:ext>
            </a:extLst>
          </p:cNvPr>
          <p:cNvSpPr/>
          <p:nvPr/>
        </p:nvSpPr>
        <p:spPr>
          <a:xfrm>
            <a:off x="6499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D189909-B382-4275-AE84-4176631C0D87}"/>
              </a:ext>
            </a:extLst>
          </p:cNvPr>
          <p:cNvSpPr/>
          <p:nvPr/>
        </p:nvSpPr>
        <p:spPr>
          <a:xfrm>
            <a:off x="679827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645A75-2C76-4FC9-A6CE-87D54AF73A8C}"/>
              </a:ext>
            </a:extLst>
          </p:cNvPr>
          <p:cNvSpPr/>
          <p:nvPr/>
        </p:nvSpPr>
        <p:spPr>
          <a:xfrm>
            <a:off x="710185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231F35C-1829-4AC7-AB8C-607C14423C9E}"/>
              </a:ext>
            </a:extLst>
          </p:cNvPr>
          <p:cNvSpPr/>
          <p:nvPr/>
        </p:nvSpPr>
        <p:spPr>
          <a:xfrm>
            <a:off x="679827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F43C3A-440A-4D5D-9DD5-E7B4333EA2D2}"/>
              </a:ext>
            </a:extLst>
          </p:cNvPr>
          <p:cNvSpPr/>
          <p:nvPr/>
        </p:nvSpPr>
        <p:spPr>
          <a:xfrm>
            <a:off x="710185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D42674-B280-4D8A-B14C-F90A51D9E107}"/>
              </a:ext>
            </a:extLst>
          </p:cNvPr>
          <p:cNvSpPr/>
          <p:nvPr/>
        </p:nvSpPr>
        <p:spPr>
          <a:xfrm>
            <a:off x="679827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C6EA37F-21B6-460A-BAB8-E8100E330BA4}"/>
              </a:ext>
            </a:extLst>
          </p:cNvPr>
          <p:cNvSpPr/>
          <p:nvPr/>
        </p:nvSpPr>
        <p:spPr>
          <a:xfrm>
            <a:off x="710185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A7BA29C-BBC6-4C13-B79A-9A8B5A890753}"/>
              </a:ext>
            </a:extLst>
          </p:cNvPr>
          <p:cNvSpPr/>
          <p:nvPr/>
        </p:nvSpPr>
        <p:spPr>
          <a:xfrm>
            <a:off x="289438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13459BD-0C1F-4932-8723-72EBB759930B}"/>
              </a:ext>
            </a:extLst>
          </p:cNvPr>
          <p:cNvSpPr/>
          <p:nvPr/>
        </p:nvSpPr>
        <p:spPr>
          <a:xfrm>
            <a:off x="3197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832CBC-081C-463E-9A07-BAC24E32A6FB}"/>
              </a:ext>
            </a:extLst>
          </p:cNvPr>
          <p:cNvSpPr/>
          <p:nvPr/>
        </p:nvSpPr>
        <p:spPr>
          <a:xfrm>
            <a:off x="349495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06F50B5-1183-4161-85EA-EB337E7EE818}"/>
              </a:ext>
            </a:extLst>
          </p:cNvPr>
          <p:cNvSpPr/>
          <p:nvPr/>
        </p:nvSpPr>
        <p:spPr>
          <a:xfrm>
            <a:off x="3798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81934E3-BB3E-4D59-A22A-AECD0A008796}"/>
              </a:ext>
            </a:extLst>
          </p:cNvPr>
          <p:cNvSpPr/>
          <p:nvPr/>
        </p:nvSpPr>
        <p:spPr>
          <a:xfrm>
            <a:off x="289438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9D86052-ED05-46AF-BE3D-11AD4DA0BC84}"/>
              </a:ext>
            </a:extLst>
          </p:cNvPr>
          <p:cNvSpPr/>
          <p:nvPr/>
        </p:nvSpPr>
        <p:spPr>
          <a:xfrm>
            <a:off x="3197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4CC35E6-A0F3-4AD0-BCE4-EB3B9E3AE94D}"/>
              </a:ext>
            </a:extLst>
          </p:cNvPr>
          <p:cNvSpPr/>
          <p:nvPr/>
        </p:nvSpPr>
        <p:spPr>
          <a:xfrm>
            <a:off x="349495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9B5C6F9-C965-4114-A8B4-9380C06AD2B3}"/>
              </a:ext>
            </a:extLst>
          </p:cNvPr>
          <p:cNvSpPr/>
          <p:nvPr/>
        </p:nvSpPr>
        <p:spPr>
          <a:xfrm>
            <a:off x="3798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7132798-9D9F-4772-90FD-56A86D4F8DB7}"/>
              </a:ext>
            </a:extLst>
          </p:cNvPr>
          <p:cNvSpPr/>
          <p:nvPr/>
        </p:nvSpPr>
        <p:spPr>
          <a:xfrm>
            <a:off x="409551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C336F97-E5BD-45D5-A23A-71757A6CAC67}"/>
              </a:ext>
            </a:extLst>
          </p:cNvPr>
          <p:cNvSpPr/>
          <p:nvPr/>
        </p:nvSpPr>
        <p:spPr>
          <a:xfrm>
            <a:off x="409551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B4095C-3579-4BA1-A4A5-4D10236C25EF}"/>
              </a:ext>
            </a:extLst>
          </p:cNvPr>
          <p:cNvSpPr/>
          <p:nvPr/>
        </p:nvSpPr>
        <p:spPr>
          <a:xfrm>
            <a:off x="289438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9E67C46-CD45-493F-9A88-3467952EB9CD}"/>
              </a:ext>
            </a:extLst>
          </p:cNvPr>
          <p:cNvSpPr/>
          <p:nvPr/>
        </p:nvSpPr>
        <p:spPr>
          <a:xfrm>
            <a:off x="3197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A35E773-C36E-4C2F-BCC8-780F35CA2A42}"/>
              </a:ext>
            </a:extLst>
          </p:cNvPr>
          <p:cNvSpPr/>
          <p:nvPr/>
        </p:nvSpPr>
        <p:spPr>
          <a:xfrm>
            <a:off x="349495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9C45F53-42E5-4664-87DF-A99A7EFC2F3C}"/>
              </a:ext>
            </a:extLst>
          </p:cNvPr>
          <p:cNvSpPr/>
          <p:nvPr/>
        </p:nvSpPr>
        <p:spPr>
          <a:xfrm>
            <a:off x="3798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5ED623F-57F9-4372-BB30-739E1AC9DB36}"/>
              </a:ext>
            </a:extLst>
          </p:cNvPr>
          <p:cNvSpPr/>
          <p:nvPr/>
        </p:nvSpPr>
        <p:spPr>
          <a:xfrm>
            <a:off x="409551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8D16971-4F3A-444D-9B14-4D9791090BE8}"/>
              </a:ext>
            </a:extLst>
          </p:cNvPr>
          <p:cNvSpPr/>
          <p:nvPr/>
        </p:nvSpPr>
        <p:spPr>
          <a:xfrm>
            <a:off x="439425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D046BEC-883F-4E48-BBB2-3B9A68DAA960}"/>
              </a:ext>
            </a:extLst>
          </p:cNvPr>
          <p:cNvSpPr/>
          <p:nvPr/>
        </p:nvSpPr>
        <p:spPr>
          <a:xfrm>
            <a:off x="469784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EC7740C-C1EB-44F6-90C7-104F830E0EBA}"/>
              </a:ext>
            </a:extLst>
          </p:cNvPr>
          <p:cNvSpPr/>
          <p:nvPr/>
        </p:nvSpPr>
        <p:spPr>
          <a:xfrm>
            <a:off x="439425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B44C547-700F-496A-B064-D476285519E8}"/>
              </a:ext>
            </a:extLst>
          </p:cNvPr>
          <p:cNvSpPr/>
          <p:nvPr/>
        </p:nvSpPr>
        <p:spPr>
          <a:xfrm>
            <a:off x="469784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AD0161C-0B43-42CD-BEE8-ADD212B86CDF}"/>
              </a:ext>
            </a:extLst>
          </p:cNvPr>
          <p:cNvSpPr/>
          <p:nvPr/>
        </p:nvSpPr>
        <p:spPr>
          <a:xfrm>
            <a:off x="4994822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A9BFF3-68AA-4C0B-8073-61DB4632FD0D}"/>
              </a:ext>
            </a:extLst>
          </p:cNvPr>
          <p:cNvSpPr/>
          <p:nvPr/>
        </p:nvSpPr>
        <p:spPr>
          <a:xfrm>
            <a:off x="4994822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A51C689-B7AB-48A4-B61A-50621150732B}"/>
              </a:ext>
            </a:extLst>
          </p:cNvPr>
          <p:cNvSpPr/>
          <p:nvPr/>
        </p:nvSpPr>
        <p:spPr>
          <a:xfrm>
            <a:off x="439425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C584894-79DE-4BAF-87A8-9F973873422C}"/>
              </a:ext>
            </a:extLst>
          </p:cNvPr>
          <p:cNvSpPr/>
          <p:nvPr/>
        </p:nvSpPr>
        <p:spPr>
          <a:xfrm>
            <a:off x="469784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50176A1-0843-48A2-A05D-E3A5CEF51AE1}"/>
              </a:ext>
            </a:extLst>
          </p:cNvPr>
          <p:cNvSpPr/>
          <p:nvPr/>
        </p:nvSpPr>
        <p:spPr>
          <a:xfrm>
            <a:off x="4994822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0169F94-809F-49AE-8586-8590ED0E44EC}"/>
              </a:ext>
            </a:extLst>
          </p:cNvPr>
          <p:cNvSpPr/>
          <p:nvPr/>
        </p:nvSpPr>
        <p:spPr>
          <a:xfrm>
            <a:off x="529840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72333B-4811-447C-9E33-EB0F85D5AEA2}"/>
              </a:ext>
            </a:extLst>
          </p:cNvPr>
          <p:cNvSpPr/>
          <p:nvPr/>
        </p:nvSpPr>
        <p:spPr>
          <a:xfrm>
            <a:off x="5601986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38D8D25-89AA-4603-B5B1-F7FBABD809F6}"/>
              </a:ext>
            </a:extLst>
          </p:cNvPr>
          <p:cNvSpPr/>
          <p:nvPr/>
        </p:nvSpPr>
        <p:spPr>
          <a:xfrm>
            <a:off x="5898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0749D11-A61C-44A5-8CD7-E8FB9DD8961E}"/>
              </a:ext>
            </a:extLst>
          </p:cNvPr>
          <p:cNvSpPr/>
          <p:nvPr/>
        </p:nvSpPr>
        <p:spPr>
          <a:xfrm>
            <a:off x="6202551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CEEF958-3C14-4758-BA2E-004D94427CD6}"/>
              </a:ext>
            </a:extLst>
          </p:cNvPr>
          <p:cNvSpPr/>
          <p:nvPr/>
        </p:nvSpPr>
        <p:spPr>
          <a:xfrm>
            <a:off x="529840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58A746-9300-4D9E-A043-EBAF0CA21567}"/>
              </a:ext>
            </a:extLst>
          </p:cNvPr>
          <p:cNvSpPr/>
          <p:nvPr/>
        </p:nvSpPr>
        <p:spPr>
          <a:xfrm>
            <a:off x="5601986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370891-F10F-4D29-BCAC-B1DA6CFAEE28}"/>
              </a:ext>
            </a:extLst>
          </p:cNvPr>
          <p:cNvSpPr/>
          <p:nvPr/>
        </p:nvSpPr>
        <p:spPr>
          <a:xfrm>
            <a:off x="5898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FE54085-B6F9-41CA-A225-95D8C9A0CD37}"/>
              </a:ext>
            </a:extLst>
          </p:cNvPr>
          <p:cNvSpPr/>
          <p:nvPr/>
        </p:nvSpPr>
        <p:spPr>
          <a:xfrm>
            <a:off x="6202551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4886351-DA9B-4D4D-B14E-A2A2A6498A27}"/>
              </a:ext>
            </a:extLst>
          </p:cNvPr>
          <p:cNvSpPr/>
          <p:nvPr/>
        </p:nvSpPr>
        <p:spPr>
          <a:xfrm>
            <a:off x="6499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C7EC005-6562-4C3C-BE7C-3A644BCF25F2}"/>
              </a:ext>
            </a:extLst>
          </p:cNvPr>
          <p:cNvSpPr/>
          <p:nvPr/>
        </p:nvSpPr>
        <p:spPr>
          <a:xfrm>
            <a:off x="6499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BA0792E-4006-4FB5-BF8E-49B36EB1BC79}"/>
              </a:ext>
            </a:extLst>
          </p:cNvPr>
          <p:cNvSpPr/>
          <p:nvPr/>
        </p:nvSpPr>
        <p:spPr>
          <a:xfrm>
            <a:off x="529840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8556AB6-EA9F-4288-BFC1-47A0FAE6F093}"/>
              </a:ext>
            </a:extLst>
          </p:cNvPr>
          <p:cNvSpPr/>
          <p:nvPr/>
        </p:nvSpPr>
        <p:spPr>
          <a:xfrm>
            <a:off x="5601986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529FE2F-F3A6-42DE-860F-7FACD5964428}"/>
              </a:ext>
            </a:extLst>
          </p:cNvPr>
          <p:cNvSpPr/>
          <p:nvPr/>
        </p:nvSpPr>
        <p:spPr>
          <a:xfrm>
            <a:off x="5898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4B072DE-E92C-46C1-BEC5-BB16A83D37DB}"/>
              </a:ext>
            </a:extLst>
          </p:cNvPr>
          <p:cNvSpPr/>
          <p:nvPr/>
        </p:nvSpPr>
        <p:spPr>
          <a:xfrm>
            <a:off x="6202551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D2EAE4D-5F33-45AD-A89B-5DCE1DF41425}"/>
              </a:ext>
            </a:extLst>
          </p:cNvPr>
          <p:cNvSpPr/>
          <p:nvPr/>
        </p:nvSpPr>
        <p:spPr>
          <a:xfrm>
            <a:off x="6499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92FC4CF-BAB8-40FF-9A12-38186A0249BC}"/>
              </a:ext>
            </a:extLst>
          </p:cNvPr>
          <p:cNvSpPr/>
          <p:nvPr/>
        </p:nvSpPr>
        <p:spPr>
          <a:xfrm>
            <a:off x="679827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A52C8C5-15A3-4A85-88C2-CD324CCCB4E2}"/>
              </a:ext>
            </a:extLst>
          </p:cNvPr>
          <p:cNvSpPr/>
          <p:nvPr/>
        </p:nvSpPr>
        <p:spPr>
          <a:xfrm>
            <a:off x="710185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936B96D-1C3F-4DA2-81AA-4C9B8FEBE33C}"/>
              </a:ext>
            </a:extLst>
          </p:cNvPr>
          <p:cNvSpPr/>
          <p:nvPr/>
        </p:nvSpPr>
        <p:spPr>
          <a:xfrm>
            <a:off x="679827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E890C11-AA6C-43A7-868F-0DD601D289C4}"/>
              </a:ext>
            </a:extLst>
          </p:cNvPr>
          <p:cNvSpPr/>
          <p:nvPr/>
        </p:nvSpPr>
        <p:spPr>
          <a:xfrm>
            <a:off x="710185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C85EAEC-D388-40C3-A453-EB511E88CBC4}"/>
              </a:ext>
            </a:extLst>
          </p:cNvPr>
          <p:cNvSpPr/>
          <p:nvPr/>
        </p:nvSpPr>
        <p:spPr>
          <a:xfrm>
            <a:off x="679827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A96AB6C-9A70-475B-8BD7-FC9428EB7245}"/>
              </a:ext>
            </a:extLst>
          </p:cNvPr>
          <p:cNvSpPr/>
          <p:nvPr/>
        </p:nvSpPr>
        <p:spPr>
          <a:xfrm>
            <a:off x="710185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2C778A5-53A5-4B8A-8E45-47E00AC5CC2B}"/>
              </a:ext>
            </a:extLst>
          </p:cNvPr>
          <p:cNvSpPr/>
          <p:nvPr/>
        </p:nvSpPr>
        <p:spPr>
          <a:xfrm>
            <a:off x="289438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AEBFC09-333F-4537-AEE7-6FD993AB14BF}"/>
              </a:ext>
            </a:extLst>
          </p:cNvPr>
          <p:cNvSpPr/>
          <p:nvPr/>
        </p:nvSpPr>
        <p:spPr>
          <a:xfrm>
            <a:off x="3197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FAC714D-FC66-4BAE-967C-50EBAC34EFD9}"/>
              </a:ext>
            </a:extLst>
          </p:cNvPr>
          <p:cNvSpPr/>
          <p:nvPr/>
        </p:nvSpPr>
        <p:spPr>
          <a:xfrm>
            <a:off x="349495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F45E35D5-150C-474C-B9BF-346AE94A029C}"/>
              </a:ext>
            </a:extLst>
          </p:cNvPr>
          <p:cNvSpPr/>
          <p:nvPr/>
        </p:nvSpPr>
        <p:spPr>
          <a:xfrm>
            <a:off x="3798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56864434-77E7-4E8D-8F23-58DBDF890DA1}"/>
              </a:ext>
            </a:extLst>
          </p:cNvPr>
          <p:cNvSpPr/>
          <p:nvPr/>
        </p:nvSpPr>
        <p:spPr>
          <a:xfrm>
            <a:off x="409551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62E54D6-AB76-449A-8764-F4940E7738C8}"/>
              </a:ext>
            </a:extLst>
          </p:cNvPr>
          <p:cNvSpPr/>
          <p:nvPr/>
        </p:nvSpPr>
        <p:spPr>
          <a:xfrm>
            <a:off x="289438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CE80D4DB-578F-4B9E-A12E-543DAF4BAD16}"/>
              </a:ext>
            </a:extLst>
          </p:cNvPr>
          <p:cNvSpPr/>
          <p:nvPr/>
        </p:nvSpPr>
        <p:spPr>
          <a:xfrm>
            <a:off x="3197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E8574532-2A9B-49C0-B370-DD9646C8BAC0}"/>
              </a:ext>
            </a:extLst>
          </p:cNvPr>
          <p:cNvSpPr/>
          <p:nvPr/>
        </p:nvSpPr>
        <p:spPr>
          <a:xfrm>
            <a:off x="349495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8569B19-0135-455A-A6FE-C135375BEF3D}"/>
              </a:ext>
            </a:extLst>
          </p:cNvPr>
          <p:cNvSpPr/>
          <p:nvPr/>
        </p:nvSpPr>
        <p:spPr>
          <a:xfrm>
            <a:off x="3798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39171588-C07B-422A-BF19-FFF303362AA9}"/>
              </a:ext>
            </a:extLst>
          </p:cNvPr>
          <p:cNvSpPr/>
          <p:nvPr/>
        </p:nvSpPr>
        <p:spPr>
          <a:xfrm>
            <a:off x="409551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9BC15E6E-6C2A-4934-9A81-90BCCF054E01}"/>
              </a:ext>
            </a:extLst>
          </p:cNvPr>
          <p:cNvSpPr/>
          <p:nvPr/>
        </p:nvSpPr>
        <p:spPr>
          <a:xfrm>
            <a:off x="439425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B017A45-6034-4267-8506-DA8C20C7FEE8}"/>
              </a:ext>
            </a:extLst>
          </p:cNvPr>
          <p:cNvSpPr/>
          <p:nvPr/>
        </p:nvSpPr>
        <p:spPr>
          <a:xfrm>
            <a:off x="469784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6865DC4-AACA-4071-AD56-B3311A716C97}"/>
              </a:ext>
            </a:extLst>
          </p:cNvPr>
          <p:cNvSpPr/>
          <p:nvPr/>
        </p:nvSpPr>
        <p:spPr>
          <a:xfrm>
            <a:off x="4994822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F22ACB8-77B3-4004-837C-83D88B4ACFFA}"/>
              </a:ext>
            </a:extLst>
          </p:cNvPr>
          <p:cNvSpPr/>
          <p:nvPr/>
        </p:nvSpPr>
        <p:spPr>
          <a:xfrm>
            <a:off x="439425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4EE757A-C2FD-4632-A46B-BB89EBC5DEF9}"/>
              </a:ext>
            </a:extLst>
          </p:cNvPr>
          <p:cNvSpPr/>
          <p:nvPr/>
        </p:nvSpPr>
        <p:spPr>
          <a:xfrm>
            <a:off x="469784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BC0C4C11-5BC4-42A2-A73E-40164E6C1932}"/>
              </a:ext>
            </a:extLst>
          </p:cNvPr>
          <p:cNvSpPr/>
          <p:nvPr/>
        </p:nvSpPr>
        <p:spPr>
          <a:xfrm>
            <a:off x="4994822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4FB8817-6BC4-4BD8-AB99-D77AD7845347}"/>
              </a:ext>
            </a:extLst>
          </p:cNvPr>
          <p:cNvSpPr/>
          <p:nvPr/>
        </p:nvSpPr>
        <p:spPr>
          <a:xfrm>
            <a:off x="529840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D4C78BE-296A-4EB6-A65A-9BBCBD566BB9}"/>
              </a:ext>
            </a:extLst>
          </p:cNvPr>
          <p:cNvSpPr/>
          <p:nvPr/>
        </p:nvSpPr>
        <p:spPr>
          <a:xfrm>
            <a:off x="5601986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C7AA028-F96E-4A6C-AD3D-354B9E4791DF}"/>
              </a:ext>
            </a:extLst>
          </p:cNvPr>
          <p:cNvSpPr/>
          <p:nvPr/>
        </p:nvSpPr>
        <p:spPr>
          <a:xfrm>
            <a:off x="5898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D132BF92-B751-4C0E-B406-B3888500ABB4}"/>
              </a:ext>
            </a:extLst>
          </p:cNvPr>
          <p:cNvSpPr/>
          <p:nvPr/>
        </p:nvSpPr>
        <p:spPr>
          <a:xfrm>
            <a:off x="6202551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320CF318-A5DB-4552-BD9F-403EE5A3A491}"/>
              </a:ext>
            </a:extLst>
          </p:cNvPr>
          <p:cNvSpPr/>
          <p:nvPr/>
        </p:nvSpPr>
        <p:spPr>
          <a:xfrm>
            <a:off x="6499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67EE228E-F24E-4B65-9C75-A3ADA7F3D5AB}"/>
              </a:ext>
            </a:extLst>
          </p:cNvPr>
          <p:cNvSpPr/>
          <p:nvPr/>
        </p:nvSpPr>
        <p:spPr>
          <a:xfrm>
            <a:off x="529840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1396563-9E87-4B64-9A2F-B903838B9058}"/>
              </a:ext>
            </a:extLst>
          </p:cNvPr>
          <p:cNvSpPr/>
          <p:nvPr/>
        </p:nvSpPr>
        <p:spPr>
          <a:xfrm>
            <a:off x="5601986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6B60A845-FF4F-47D6-B97C-A5F42FB46413}"/>
              </a:ext>
            </a:extLst>
          </p:cNvPr>
          <p:cNvSpPr/>
          <p:nvPr/>
        </p:nvSpPr>
        <p:spPr>
          <a:xfrm>
            <a:off x="5898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01706FA-C045-4E34-B93C-0EE9681561DB}"/>
              </a:ext>
            </a:extLst>
          </p:cNvPr>
          <p:cNvSpPr/>
          <p:nvPr/>
        </p:nvSpPr>
        <p:spPr>
          <a:xfrm>
            <a:off x="6202551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508007D-E2D3-40B4-9C53-FAD06C52868C}"/>
              </a:ext>
            </a:extLst>
          </p:cNvPr>
          <p:cNvSpPr/>
          <p:nvPr/>
        </p:nvSpPr>
        <p:spPr>
          <a:xfrm>
            <a:off x="6499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A4DAB80-5FDD-4E87-ABBD-6DFC04862EA4}"/>
              </a:ext>
            </a:extLst>
          </p:cNvPr>
          <p:cNvSpPr/>
          <p:nvPr/>
        </p:nvSpPr>
        <p:spPr>
          <a:xfrm>
            <a:off x="679827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6E36AAD-DE02-45FB-8294-242C84960EC8}"/>
              </a:ext>
            </a:extLst>
          </p:cNvPr>
          <p:cNvSpPr/>
          <p:nvPr/>
        </p:nvSpPr>
        <p:spPr>
          <a:xfrm>
            <a:off x="710185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CE7DBB7F-B17D-49F4-8117-0898311581E0}"/>
              </a:ext>
            </a:extLst>
          </p:cNvPr>
          <p:cNvSpPr/>
          <p:nvPr/>
        </p:nvSpPr>
        <p:spPr>
          <a:xfrm>
            <a:off x="679827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7344079-FCB8-48A1-B04A-052E9F576B57}"/>
              </a:ext>
            </a:extLst>
          </p:cNvPr>
          <p:cNvSpPr/>
          <p:nvPr/>
        </p:nvSpPr>
        <p:spPr>
          <a:xfrm>
            <a:off x="710185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3976D675-BB8D-4DFE-A76A-25F23425A587}"/>
              </a:ext>
            </a:extLst>
          </p:cNvPr>
          <p:cNvSpPr/>
          <p:nvPr/>
        </p:nvSpPr>
        <p:spPr>
          <a:xfrm>
            <a:off x="289438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67AC1E25-56F3-4A9A-99E0-54366EB4A0FA}"/>
              </a:ext>
            </a:extLst>
          </p:cNvPr>
          <p:cNvSpPr/>
          <p:nvPr/>
        </p:nvSpPr>
        <p:spPr>
          <a:xfrm>
            <a:off x="3197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6C953F8-DA42-4A3E-A3EC-3B4F686094B6}"/>
              </a:ext>
            </a:extLst>
          </p:cNvPr>
          <p:cNvSpPr/>
          <p:nvPr/>
        </p:nvSpPr>
        <p:spPr>
          <a:xfrm>
            <a:off x="349495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B114AEB8-274E-408E-9BA0-AC2DE132285C}"/>
              </a:ext>
            </a:extLst>
          </p:cNvPr>
          <p:cNvSpPr/>
          <p:nvPr/>
        </p:nvSpPr>
        <p:spPr>
          <a:xfrm>
            <a:off x="3798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D1063CA2-5120-47BC-BB3D-84AE4B2E29E3}"/>
              </a:ext>
            </a:extLst>
          </p:cNvPr>
          <p:cNvSpPr/>
          <p:nvPr/>
        </p:nvSpPr>
        <p:spPr>
          <a:xfrm>
            <a:off x="409551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EA780BC-AE96-4DD4-B8EF-AC796648315A}"/>
              </a:ext>
            </a:extLst>
          </p:cNvPr>
          <p:cNvSpPr/>
          <p:nvPr/>
        </p:nvSpPr>
        <p:spPr>
          <a:xfrm>
            <a:off x="289438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1319F4F4-3440-4544-8A24-16B3E7F1AAA3}"/>
              </a:ext>
            </a:extLst>
          </p:cNvPr>
          <p:cNvSpPr/>
          <p:nvPr/>
        </p:nvSpPr>
        <p:spPr>
          <a:xfrm>
            <a:off x="3197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00B520DD-60C0-4E77-B7A0-8AD94D5F0D35}"/>
              </a:ext>
            </a:extLst>
          </p:cNvPr>
          <p:cNvSpPr/>
          <p:nvPr/>
        </p:nvSpPr>
        <p:spPr>
          <a:xfrm>
            <a:off x="349495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A2DAE7A5-36BC-4B46-9F4E-EBF7956D4906}"/>
              </a:ext>
            </a:extLst>
          </p:cNvPr>
          <p:cNvSpPr/>
          <p:nvPr/>
        </p:nvSpPr>
        <p:spPr>
          <a:xfrm>
            <a:off x="3798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1A0A4092-23AF-4DDF-BC1C-A5CDD516D68A}"/>
              </a:ext>
            </a:extLst>
          </p:cNvPr>
          <p:cNvSpPr/>
          <p:nvPr/>
        </p:nvSpPr>
        <p:spPr>
          <a:xfrm>
            <a:off x="409551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5ED236A-49D3-4952-A42D-42BE4BD36D35}"/>
              </a:ext>
            </a:extLst>
          </p:cNvPr>
          <p:cNvSpPr/>
          <p:nvPr/>
        </p:nvSpPr>
        <p:spPr>
          <a:xfrm>
            <a:off x="439425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AA28430-86F5-4EE1-8F12-B94C90A55500}"/>
              </a:ext>
            </a:extLst>
          </p:cNvPr>
          <p:cNvSpPr/>
          <p:nvPr/>
        </p:nvSpPr>
        <p:spPr>
          <a:xfrm>
            <a:off x="469784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925C55E-D0A1-48BE-A90B-2680856F8A7C}"/>
              </a:ext>
            </a:extLst>
          </p:cNvPr>
          <p:cNvSpPr/>
          <p:nvPr/>
        </p:nvSpPr>
        <p:spPr>
          <a:xfrm>
            <a:off x="4994822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028E2D1-C2C9-4D50-88C6-3AE562A13627}"/>
              </a:ext>
            </a:extLst>
          </p:cNvPr>
          <p:cNvSpPr/>
          <p:nvPr/>
        </p:nvSpPr>
        <p:spPr>
          <a:xfrm>
            <a:off x="439425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04B2FFA-64D1-450B-9E36-407361E6E576}"/>
              </a:ext>
            </a:extLst>
          </p:cNvPr>
          <p:cNvSpPr/>
          <p:nvPr/>
        </p:nvSpPr>
        <p:spPr>
          <a:xfrm>
            <a:off x="469784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0D202B52-2E51-4F52-9AE0-AC26881F7804}"/>
              </a:ext>
            </a:extLst>
          </p:cNvPr>
          <p:cNvSpPr/>
          <p:nvPr/>
        </p:nvSpPr>
        <p:spPr>
          <a:xfrm>
            <a:off x="4994822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8E165E9-185C-46CE-A251-EB42CA64303A}"/>
              </a:ext>
            </a:extLst>
          </p:cNvPr>
          <p:cNvSpPr/>
          <p:nvPr/>
        </p:nvSpPr>
        <p:spPr>
          <a:xfrm>
            <a:off x="529840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B0025AF3-FD89-4976-B457-A485C8DEDE25}"/>
              </a:ext>
            </a:extLst>
          </p:cNvPr>
          <p:cNvSpPr/>
          <p:nvPr/>
        </p:nvSpPr>
        <p:spPr>
          <a:xfrm>
            <a:off x="5601986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AE06C78-93E7-4D2B-9D46-7B66DCE0501B}"/>
              </a:ext>
            </a:extLst>
          </p:cNvPr>
          <p:cNvSpPr/>
          <p:nvPr/>
        </p:nvSpPr>
        <p:spPr>
          <a:xfrm>
            <a:off x="5898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5418B40C-F11E-47A3-8B15-63690FE9F170}"/>
              </a:ext>
            </a:extLst>
          </p:cNvPr>
          <p:cNvSpPr/>
          <p:nvPr/>
        </p:nvSpPr>
        <p:spPr>
          <a:xfrm>
            <a:off x="6202551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50B00C3-5004-4A9C-B7AA-CE516AE108CE}"/>
              </a:ext>
            </a:extLst>
          </p:cNvPr>
          <p:cNvSpPr/>
          <p:nvPr/>
        </p:nvSpPr>
        <p:spPr>
          <a:xfrm>
            <a:off x="6499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2F0A9835-7205-4070-B1F9-67B35CA35B0D}"/>
              </a:ext>
            </a:extLst>
          </p:cNvPr>
          <p:cNvSpPr/>
          <p:nvPr/>
        </p:nvSpPr>
        <p:spPr>
          <a:xfrm>
            <a:off x="529840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54E9A0F-F65F-4D4A-93E8-60BBF67C527F}"/>
              </a:ext>
            </a:extLst>
          </p:cNvPr>
          <p:cNvSpPr/>
          <p:nvPr/>
        </p:nvSpPr>
        <p:spPr>
          <a:xfrm>
            <a:off x="5601986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BFC817C-3479-4DC5-BE24-72160BED4A86}"/>
              </a:ext>
            </a:extLst>
          </p:cNvPr>
          <p:cNvSpPr/>
          <p:nvPr/>
        </p:nvSpPr>
        <p:spPr>
          <a:xfrm>
            <a:off x="5898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5FDD280-261A-4F17-972F-61D3FA9D720F}"/>
              </a:ext>
            </a:extLst>
          </p:cNvPr>
          <p:cNvSpPr/>
          <p:nvPr/>
        </p:nvSpPr>
        <p:spPr>
          <a:xfrm>
            <a:off x="6202551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7C4ED04-C597-4F89-A317-89F9FA5D743A}"/>
              </a:ext>
            </a:extLst>
          </p:cNvPr>
          <p:cNvSpPr/>
          <p:nvPr/>
        </p:nvSpPr>
        <p:spPr>
          <a:xfrm>
            <a:off x="6499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C516C7C2-E9B2-4DCC-B2BA-B64E885FC617}"/>
              </a:ext>
            </a:extLst>
          </p:cNvPr>
          <p:cNvSpPr/>
          <p:nvPr/>
        </p:nvSpPr>
        <p:spPr>
          <a:xfrm>
            <a:off x="679827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5029F9E1-E3DB-47F3-A8A6-014F2E0064DE}"/>
              </a:ext>
            </a:extLst>
          </p:cNvPr>
          <p:cNvSpPr/>
          <p:nvPr/>
        </p:nvSpPr>
        <p:spPr>
          <a:xfrm>
            <a:off x="710185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68A0D563-0129-4A57-9DC7-EA3BE371B9B5}"/>
              </a:ext>
            </a:extLst>
          </p:cNvPr>
          <p:cNvSpPr/>
          <p:nvPr/>
        </p:nvSpPr>
        <p:spPr>
          <a:xfrm>
            <a:off x="679827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3ECC298-83C9-4380-8764-4BF0AF761357}"/>
              </a:ext>
            </a:extLst>
          </p:cNvPr>
          <p:cNvSpPr/>
          <p:nvPr/>
        </p:nvSpPr>
        <p:spPr>
          <a:xfrm>
            <a:off x="710185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BD43B4-3203-4104-BA02-296E038826E0}"/>
              </a:ext>
            </a:extLst>
          </p:cNvPr>
          <p:cNvSpPr/>
          <p:nvPr/>
        </p:nvSpPr>
        <p:spPr>
          <a:xfrm>
            <a:off x="289438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7C3B6E89-C710-4BFB-A074-0642C1FE633C}"/>
              </a:ext>
            </a:extLst>
          </p:cNvPr>
          <p:cNvSpPr/>
          <p:nvPr/>
        </p:nvSpPr>
        <p:spPr>
          <a:xfrm>
            <a:off x="3197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C304FF97-5C8D-47FF-9D93-B86C1587094E}"/>
              </a:ext>
            </a:extLst>
          </p:cNvPr>
          <p:cNvSpPr/>
          <p:nvPr/>
        </p:nvSpPr>
        <p:spPr>
          <a:xfrm>
            <a:off x="349495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750AED44-59A5-475D-B8B6-4055489B5A08}"/>
              </a:ext>
            </a:extLst>
          </p:cNvPr>
          <p:cNvSpPr/>
          <p:nvPr/>
        </p:nvSpPr>
        <p:spPr>
          <a:xfrm>
            <a:off x="3798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01FE2B-8848-43F6-876D-AB475E4B807F}"/>
              </a:ext>
            </a:extLst>
          </p:cNvPr>
          <p:cNvSpPr/>
          <p:nvPr/>
        </p:nvSpPr>
        <p:spPr>
          <a:xfrm>
            <a:off x="289438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72D182F1-3AC8-41B8-9DA8-33FC1DFBFC4F}"/>
              </a:ext>
            </a:extLst>
          </p:cNvPr>
          <p:cNvSpPr/>
          <p:nvPr/>
        </p:nvSpPr>
        <p:spPr>
          <a:xfrm>
            <a:off x="3197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09EAC742-C46B-406B-A9FA-E30EB33C7C67}"/>
              </a:ext>
            </a:extLst>
          </p:cNvPr>
          <p:cNvSpPr/>
          <p:nvPr/>
        </p:nvSpPr>
        <p:spPr>
          <a:xfrm>
            <a:off x="349495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83E39D45-05B6-4EC8-B905-2AF408070D1A}"/>
              </a:ext>
            </a:extLst>
          </p:cNvPr>
          <p:cNvSpPr/>
          <p:nvPr/>
        </p:nvSpPr>
        <p:spPr>
          <a:xfrm>
            <a:off x="3798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4B40B2C-C64B-4B1F-AC60-E1093BA5841F}"/>
              </a:ext>
            </a:extLst>
          </p:cNvPr>
          <p:cNvSpPr/>
          <p:nvPr/>
        </p:nvSpPr>
        <p:spPr>
          <a:xfrm>
            <a:off x="409551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020E9AB-CD40-48F1-92CA-0ABDAF920D36}"/>
              </a:ext>
            </a:extLst>
          </p:cNvPr>
          <p:cNvSpPr/>
          <p:nvPr/>
        </p:nvSpPr>
        <p:spPr>
          <a:xfrm>
            <a:off x="409551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119A4F-AA24-4CB1-A36A-022F18B24522}"/>
              </a:ext>
            </a:extLst>
          </p:cNvPr>
          <p:cNvSpPr/>
          <p:nvPr/>
        </p:nvSpPr>
        <p:spPr>
          <a:xfrm>
            <a:off x="289438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18DF7EB7-C258-4D84-94AA-3F1EBD32651B}"/>
              </a:ext>
            </a:extLst>
          </p:cNvPr>
          <p:cNvSpPr/>
          <p:nvPr/>
        </p:nvSpPr>
        <p:spPr>
          <a:xfrm>
            <a:off x="3197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846550CE-C1C2-4365-A57F-D63394486F5E}"/>
              </a:ext>
            </a:extLst>
          </p:cNvPr>
          <p:cNvSpPr/>
          <p:nvPr/>
        </p:nvSpPr>
        <p:spPr>
          <a:xfrm>
            <a:off x="349495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89ABA1BF-5D29-4A42-8730-B883C8992523}"/>
              </a:ext>
            </a:extLst>
          </p:cNvPr>
          <p:cNvSpPr/>
          <p:nvPr/>
        </p:nvSpPr>
        <p:spPr>
          <a:xfrm>
            <a:off x="3798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3676570-AB42-4DC5-AABD-AD389E35958E}"/>
              </a:ext>
            </a:extLst>
          </p:cNvPr>
          <p:cNvSpPr/>
          <p:nvPr/>
        </p:nvSpPr>
        <p:spPr>
          <a:xfrm>
            <a:off x="409551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129D93DB-16C5-453A-BD3A-0AAFFE57A385}"/>
              </a:ext>
            </a:extLst>
          </p:cNvPr>
          <p:cNvSpPr/>
          <p:nvPr/>
        </p:nvSpPr>
        <p:spPr>
          <a:xfrm>
            <a:off x="439425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D3BD700F-5D28-47B6-8C64-74CE7C8EA237}"/>
              </a:ext>
            </a:extLst>
          </p:cNvPr>
          <p:cNvSpPr/>
          <p:nvPr/>
        </p:nvSpPr>
        <p:spPr>
          <a:xfrm>
            <a:off x="469784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23D8729-DA67-409C-8C1D-A345091510F2}"/>
              </a:ext>
            </a:extLst>
          </p:cNvPr>
          <p:cNvSpPr/>
          <p:nvPr/>
        </p:nvSpPr>
        <p:spPr>
          <a:xfrm>
            <a:off x="439425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56DB1FE-DF3C-48E3-A6A6-CD25D0388282}"/>
              </a:ext>
            </a:extLst>
          </p:cNvPr>
          <p:cNvSpPr/>
          <p:nvPr/>
        </p:nvSpPr>
        <p:spPr>
          <a:xfrm>
            <a:off x="469784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0834989-6643-42BD-B0DC-2541FBF1D85F}"/>
              </a:ext>
            </a:extLst>
          </p:cNvPr>
          <p:cNvSpPr/>
          <p:nvPr/>
        </p:nvSpPr>
        <p:spPr>
          <a:xfrm>
            <a:off x="4994822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D6964C9-1950-4D02-9815-4BF44C28F2DD}"/>
              </a:ext>
            </a:extLst>
          </p:cNvPr>
          <p:cNvSpPr/>
          <p:nvPr/>
        </p:nvSpPr>
        <p:spPr>
          <a:xfrm>
            <a:off x="4994822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E894FF9-5BE4-4194-8867-607EBA1A5A57}"/>
              </a:ext>
            </a:extLst>
          </p:cNvPr>
          <p:cNvSpPr/>
          <p:nvPr/>
        </p:nvSpPr>
        <p:spPr>
          <a:xfrm>
            <a:off x="439425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920C9149-57A1-41E0-9A30-356AF6275DFB}"/>
              </a:ext>
            </a:extLst>
          </p:cNvPr>
          <p:cNvSpPr/>
          <p:nvPr/>
        </p:nvSpPr>
        <p:spPr>
          <a:xfrm>
            <a:off x="469784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71885CDC-8EF4-4554-9F0B-87C869A67C77}"/>
              </a:ext>
            </a:extLst>
          </p:cNvPr>
          <p:cNvSpPr/>
          <p:nvPr/>
        </p:nvSpPr>
        <p:spPr>
          <a:xfrm>
            <a:off x="4994822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187C843C-CE41-45A8-A3E2-170F947F73D6}"/>
              </a:ext>
            </a:extLst>
          </p:cNvPr>
          <p:cNvSpPr/>
          <p:nvPr/>
        </p:nvSpPr>
        <p:spPr>
          <a:xfrm>
            <a:off x="529840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375CAF0-51E0-4739-916C-445272027C65}"/>
              </a:ext>
            </a:extLst>
          </p:cNvPr>
          <p:cNvSpPr/>
          <p:nvPr/>
        </p:nvSpPr>
        <p:spPr>
          <a:xfrm>
            <a:off x="5601986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20019D15-AB97-4D83-BEA1-47F14B801816}"/>
              </a:ext>
            </a:extLst>
          </p:cNvPr>
          <p:cNvSpPr/>
          <p:nvPr/>
        </p:nvSpPr>
        <p:spPr>
          <a:xfrm>
            <a:off x="5898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CB3DBEC0-E0CA-45E8-BB0B-58BD72E4CA19}"/>
              </a:ext>
            </a:extLst>
          </p:cNvPr>
          <p:cNvSpPr/>
          <p:nvPr/>
        </p:nvSpPr>
        <p:spPr>
          <a:xfrm>
            <a:off x="6202551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50B1B869-6B4C-414B-8C86-28F91C4DF320}"/>
              </a:ext>
            </a:extLst>
          </p:cNvPr>
          <p:cNvSpPr/>
          <p:nvPr/>
        </p:nvSpPr>
        <p:spPr>
          <a:xfrm>
            <a:off x="529840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3DBE03ED-CF0A-44F6-B704-B944D1D9ACBE}"/>
              </a:ext>
            </a:extLst>
          </p:cNvPr>
          <p:cNvSpPr/>
          <p:nvPr/>
        </p:nvSpPr>
        <p:spPr>
          <a:xfrm>
            <a:off x="5601986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57E02824-A9F2-4C32-918B-8E0019767F99}"/>
              </a:ext>
            </a:extLst>
          </p:cNvPr>
          <p:cNvSpPr/>
          <p:nvPr/>
        </p:nvSpPr>
        <p:spPr>
          <a:xfrm>
            <a:off x="5898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2994EAE1-CB69-4414-AD18-03B03A895BE4}"/>
              </a:ext>
            </a:extLst>
          </p:cNvPr>
          <p:cNvSpPr/>
          <p:nvPr/>
        </p:nvSpPr>
        <p:spPr>
          <a:xfrm>
            <a:off x="6202551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7656541-B246-4812-A54D-22F653489238}"/>
              </a:ext>
            </a:extLst>
          </p:cNvPr>
          <p:cNvSpPr/>
          <p:nvPr/>
        </p:nvSpPr>
        <p:spPr>
          <a:xfrm>
            <a:off x="6499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0334EA0-5C49-40FF-A929-FACB8423D687}"/>
              </a:ext>
            </a:extLst>
          </p:cNvPr>
          <p:cNvSpPr/>
          <p:nvPr/>
        </p:nvSpPr>
        <p:spPr>
          <a:xfrm>
            <a:off x="6499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B3EAB373-75DF-4F61-BBA3-A0295E0194B4}"/>
              </a:ext>
            </a:extLst>
          </p:cNvPr>
          <p:cNvSpPr/>
          <p:nvPr/>
        </p:nvSpPr>
        <p:spPr>
          <a:xfrm>
            <a:off x="529840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80970236-2B92-4F5A-99D7-EB8E6D183567}"/>
              </a:ext>
            </a:extLst>
          </p:cNvPr>
          <p:cNvSpPr/>
          <p:nvPr/>
        </p:nvSpPr>
        <p:spPr>
          <a:xfrm>
            <a:off x="5601986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DF15C1E8-A7B8-49DA-8E94-FA7AA31912AF}"/>
              </a:ext>
            </a:extLst>
          </p:cNvPr>
          <p:cNvSpPr/>
          <p:nvPr/>
        </p:nvSpPr>
        <p:spPr>
          <a:xfrm>
            <a:off x="5898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30DCACF3-7E50-4A60-AB18-541A708E8566}"/>
              </a:ext>
            </a:extLst>
          </p:cNvPr>
          <p:cNvSpPr/>
          <p:nvPr/>
        </p:nvSpPr>
        <p:spPr>
          <a:xfrm>
            <a:off x="6202551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293E89A5-1880-4F0E-B040-DC32AC0E6D3F}"/>
              </a:ext>
            </a:extLst>
          </p:cNvPr>
          <p:cNvSpPr/>
          <p:nvPr/>
        </p:nvSpPr>
        <p:spPr>
          <a:xfrm>
            <a:off x="6499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CC4E79B-180D-46CA-AC6D-2EB88839C07B}"/>
              </a:ext>
            </a:extLst>
          </p:cNvPr>
          <p:cNvSpPr/>
          <p:nvPr/>
        </p:nvSpPr>
        <p:spPr>
          <a:xfrm>
            <a:off x="679827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C973F6EE-7703-4BAC-A4F4-B0BA3C613756}"/>
              </a:ext>
            </a:extLst>
          </p:cNvPr>
          <p:cNvSpPr/>
          <p:nvPr/>
        </p:nvSpPr>
        <p:spPr>
          <a:xfrm>
            <a:off x="710185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02E20A4A-0905-44EB-9F63-6C43E9393C4F}"/>
              </a:ext>
            </a:extLst>
          </p:cNvPr>
          <p:cNvSpPr/>
          <p:nvPr/>
        </p:nvSpPr>
        <p:spPr>
          <a:xfrm>
            <a:off x="679827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F324C203-1CEE-41A6-9F7C-0D7A1FA7FC56}"/>
              </a:ext>
            </a:extLst>
          </p:cNvPr>
          <p:cNvSpPr/>
          <p:nvPr/>
        </p:nvSpPr>
        <p:spPr>
          <a:xfrm>
            <a:off x="710185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CAFDEC23-0EEA-4D38-A676-8ECAB694A596}"/>
              </a:ext>
            </a:extLst>
          </p:cNvPr>
          <p:cNvSpPr/>
          <p:nvPr/>
        </p:nvSpPr>
        <p:spPr>
          <a:xfrm>
            <a:off x="679827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732555FD-BD99-474C-B81C-F9EC64EB931A}"/>
              </a:ext>
            </a:extLst>
          </p:cNvPr>
          <p:cNvSpPr/>
          <p:nvPr/>
        </p:nvSpPr>
        <p:spPr>
          <a:xfrm>
            <a:off x="710185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D418A45F-7831-4523-BD5B-6F26A28E3A67}"/>
              </a:ext>
            </a:extLst>
          </p:cNvPr>
          <p:cNvSpPr/>
          <p:nvPr/>
        </p:nvSpPr>
        <p:spPr>
          <a:xfrm>
            <a:off x="289438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8DF52D3-00E2-491C-8EAD-97119F0A6344}"/>
              </a:ext>
            </a:extLst>
          </p:cNvPr>
          <p:cNvSpPr/>
          <p:nvPr/>
        </p:nvSpPr>
        <p:spPr>
          <a:xfrm>
            <a:off x="3197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DEA96F7-0EA5-4325-867E-7D1BCE577380}"/>
              </a:ext>
            </a:extLst>
          </p:cNvPr>
          <p:cNvSpPr/>
          <p:nvPr/>
        </p:nvSpPr>
        <p:spPr>
          <a:xfrm>
            <a:off x="349495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39ED2FD-D43E-4395-8DFA-698D3FF0B917}"/>
              </a:ext>
            </a:extLst>
          </p:cNvPr>
          <p:cNvSpPr/>
          <p:nvPr/>
        </p:nvSpPr>
        <p:spPr>
          <a:xfrm>
            <a:off x="3798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03A9F46B-41D3-43D0-AF17-F4EAFD5DD62C}"/>
              </a:ext>
            </a:extLst>
          </p:cNvPr>
          <p:cNvSpPr/>
          <p:nvPr/>
        </p:nvSpPr>
        <p:spPr>
          <a:xfrm>
            <a:off x="409551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0A4EEE81-F48D-4826-8523-A67BC5410D28}"/>
              </a:ext>
            </a:extLst>
          </p:cNvPr>
          <p:cNvSpPr/>
          <p:nvPr/>
        </p:nvSpPr>
        <p:spPr>
          <a:xfrm>
            <a:off x="289438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D2FE29E-FAE4-441F-AEA9-0EDB97B2056F}"/>
              </a:ext>
            </a:extLst>
          </p:cNvPr>
          <p:cNvSpPr/>
          <p:nvPr/>
        </p:nvSpPr>
        <p:spPr>
          <a:xfrm>
            <a:off x="3197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A9943B13-37A6-4D9A-A84F-01123B4EB9B0}"/>
              </a:ext>
            </a:extLst>
          </p:cNvPr>
          <p:cNvSpPr/>
          <p:nvPr/>
        </p:nvSpPr>
        <p:spPr>
          <a:xfrm>
            <a:off x="349495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4A014951-BBCE-4FE7-96AE-C8206843D4D0}"/>
              </a:ext>
            </a:extLst>
          </p:cNvPr>
          <p:cNvSpPr/>
          <p:nvPr/>
        </p:nvSpPr>
        <p:spPr>
          <a:xfrm>
            <a:off x="3798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5F9D179-F2FD-4894-BA8D-027391FEB861}"/>
              </a:ext>
            </a:extLst>
          </p:cNvPr>
          <p:cNvSpPr/>
          <p:nvPr/>
        </p:nvSpPr>
        <p:spPr>
          <a:xfrm>
            <a:off x="409551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D552A76B-A664-4240-A5FA-0CA7C1CC9D74}"/>
              </a:ext>
            </a:extLst>
          </p:cNvPr>
          <p:cNvSpPr/>
          <p:nvPr/>
        </p:nvSpPr>
        <p:spPr>
          <a:xfrm>
            <a:off x="439425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AC8012B-026A-4AA1-9116-B762B586DEC9}"/>
              </a:ext>
            </a:extLst>
          </p:cNvPr>
          <p:cNvSpPr/>
          <p:nvPr/>
        </p:nvSpPr>
        <p:spPr>
          <a:xfrm>
            <a:off x="469784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8FEB9803-952B-4F29-8556-0F224FD2B3F7}"/>
              </a:ext>
            </a:extLst>
          </p:cNvPr>
          <p:cNvSpPr/>
          <p:nvPr/>
        </p:nvSpPr>
        <p:spPr>
          <a:xfrm>
            <a:off x="4994822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9BE4C52-DB67-486D-A649-233C430B8C67}"/>
              </a:ext>
            </a:extLst>
          </p:cNvPr>
          <p:cNvSpPr/>
          <p:nvPr/>
        </p:nvSpPr>
        <p:spPr>
          <a:xfrm>
            <a:off x="439425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1ED89250-5395-4974-94DA-207E7AB7FE31}"/>
              </a:ext>
            </a:extLst>
          </p:cNvPr>
          <p:cNvSpPr/>
          <p:nvPr/>
        </p:nvSpPr>
        <p:spPr>
          <a:xfrm>
            <a:off x="469784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4A56DEF4-B286-4DE9-93C3-06118B6C7A44}"/>
              </a:ext>
            </a:extLst>
          </p:cNvPr>
          <p:cNvSpPr/>
          <p:nvPr/>
        </p:nvSpPr>
        <p:spPr>
          <a:xfrm>
            <a:off x="4994822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ED449E2B-6B84-4AD2-B336-D94ABAF8BF81}"/>
              </a:ext>
            </a:extLst>
          </p:cNvPr>
          <p:cNvSpPr/>
          <p:nvPr/>
        </p:nvSpPr>
        <p:spPr>
          <a:xfrm>
            <a:off x="529840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C63DA8A-3204-414F-966A-9CE3C2638B9F}"/>
              </a:ext>
            </a:extLst>
          </p:cNvPr>
          <p:cNvSpPr/>
          <p:nvPr/>
        </p:nvSpPr>
        <p:spPr>
          <a:xfrm>
            <a:off x="5601986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F3619A47-6F57-42CE-9DBB-2F48AAA1362D}"/>
              </a:ext>
            </a:extLst>
          </p:cNvPr>
          <p:cNvSpPr/>
          <p:nvPr/>
        </p:nvSpPr>
        <p:spPr>
          <a:xfrm>
            <a:off x="5898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E69D359A-1997-4B2A-877B-7DFA84C36D68}"/>
              </a:ext>
            </a:extLst>
          </p:cNvPr>
          <p:cNvSpPr/>
          <p:nvPr/>
        </p:nvSpPr>
        <p:spPr>
          <a:xfrm>
            <a:off x="6202551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8F9D296-65C4-4175-B65C-AB6B5A6536D9}"/>
              </a:ext>
            </a:extLst>
          </p:cNvPr>
          <p:cNvSpPr/>
          <p:nvPr/>
        </p:nvSpPr>
        <p:spPr>
          <a:xfrm>
            <a:off x="6499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5ACAD360-3136-4AEB-AC03-060DB44C1227}"/>
              </a:ext>
            </a:extLst>
          </p:cNvPr>
          <p:cNvSpPr/>
          <p:nvPr/>
        </p:nvSpPr>
        <p:spPr>
          <a:xfrm>
            <a:off x="529840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3D725588-D99A-40FB-B9B8-55972693958E}"/>
              </a:ext>
            </a:extLst>
          </p:cNvPr>
          <p:cNvSpPr/>
          <p:nvPr/>
        </p:nvSpPr>
        <p:spPr>
          <a:xfrm>
            <a:off x="5601986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B542505-1D07-4A15-B99B-9A2A7AA868F3}"/>
              </a:ext>
            </a:extLst>
          </p:cNvPr>
          <p:cNvSpPr/>
          <p:nvPr/>
        </p:nvSpPr>
        <p:spPr>
          <a:xfrm>
            <a:off x="5898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321EB590-2BB4-43D4-A463-9DD19473C003}"/>
              </a:ext>
            </a:extLst>
          </p:cNvPr>
          <p:cNvSpPr/>
          <p:nvPr/>
        </p:nvSpPr>
        <p:spPr>
          <a:xfrm>
            <a:off x="6202551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C9F27CD7-B03A-41DC-BF1E-3CC6D0F5F57A}"/>
              </a:ext>
            </a:extLst>
          </p:cNvPr>
          <p:cNvSpPr/>
          <p:nvPr/>
        </p:nvSpPr>
        <p:spPr>
          <a:xfrm>
            <a:off x="6499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049BD20-5545-4B93-B66B-3D29C1F49954}"/>
              </a:ext>
            </a:extLst>
          </p:cNvPr>
          <p:cNvSpPr/>
          <p:nvPr/>
        </p:nvSpPr>
        <p:spPr>
          <a:xfrm>
            <a:off x="679827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60BF1D16-1C91-45A2-9362-07000EE6486F}"/>
              </a:ext>
            </a:extLst>
          </p:cNvPr>
          <p:cNvSpPr/>
          <p:nvPr/>
        </p:nvSpPr>
        <p:spPr>
          <a:xfrm>
            <a:off x="710185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C029737-8D17-484A-9D9A-48F60DC9E45B}"/>
              </a:ext>
            </a:extLst>
          </p:cNvPr>
          <p:cNvSpPr/>
          <p:nvPr/>
        </p:nvSpPr>
        <p:spPr>
          <a:xfrm>
            <a:off x="679827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F4037C29-FD64-48BD-8178-3165732ABF43}"/>
              </a:ext>
            </a:extLst>
          </p:cNvPr>
          <p:cNvSpPr/>
          <p:nvPr/>
        </p:nvSpPr>
        <p:spPr>
          <a:xfrm>
            <a:off x="710185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092C3-6B3D-41E2-B6D9-0E8DD8279B44}"/>
              </a:ext>
            </a:extLst>
          </p:cNvPr>
          <p:cNvSpPr/>
          <p:nvPr/>
        </p:nvSpPr>
        <p:spPr>
          <a:xfrm>
            <a:off x="4049796" y="1188647"/>
            <a:ext cx="45719" cy="931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45082302-1DEA-41BF-B015-6ACCB95E8757}"/>
              </a:ext>
            </a:extLst>
          </p:cNvPr>
          <p:cNvSpPr/>
          <p:nvPr/>
        </p:nvSpPr>
        <p:spPr>
          <a:xfrm rot="19376155">
            <a:off x="4507467" y="1934871"/>
            <a:ext cx="45719" cy="1545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BB0856-4614-4F7F-A51D-3550BF6171F5}"/>
              </a:ext>
            </a:extLst>
          </p:cNvPr>
          <p:cNvGrpSpPr/>
          <p:nvPr/>
        </p:nvGrpSpPr>
        <p:grpSpPr>
          <a:xfrm>
            <a:off x="4411322" y="775465"/>
            <a:ext cx="583500" cy="477630"/>
            <a:chOff x="4305121" y="641696"/>
            <a:chExt cx="696300" cy="477630"/>
          </a:xfrm>
        </p:grpSpPr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B6F48F53-741D-4F3C-8BB5-EF97EEC90669}"/>
                </a:ext>
              </a:extLst>
            </p:cNvPr>
            <p:cNvSpPr/>
            <p:nvPr/>
          </p:nvSpPr>
          <p:spPr>
            <a:xfrm>
              <a:off x="4305121" y="1058672"/>
              <a:ext cx="696300" cy="606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D5C3210A-47D5-41F4-9D54-51A5968AFE6C}"/>
                </a:ext>
              </a:extLst>
            </p:cNvPr>
            <p:cNvCxnSpPr/>
            <p:nvPr/>
          </p:nvCxnSpPr>
          <p:spPr>
            <a:xfrm flipV="1">
              <a:off x="4657098" y="641696"/>
              <a:ext cx="0" cy="29552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7" name="타원 486">
            <a:extLst>
              <a:ext uri="{FF2B5EF4-FFF2-40B4-BE49-F238E27FC236}">
                <a16:creationId xmlns:a16="http://schemas.microsoft.com/office/drawing/2014/main" id="{2F70703C-A60E-4AC9-A282-F7000D5FE007}"/>
              </a:ext>
            </a:extLst>
          </p:cNvPr>
          <p:cNvSpPr/>
          <p:nvPr/>
        </p:nvSpPr>
        <p:spPr>
          <a:xfrm>
            <a:off x="6991432" y="30651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212047D0-881E-4D4C-96DC-A0927532C734}"/>
              </a:ext>
            </a:extLst>
          </p:cNvPr>
          <p:cNvSpPr/>
          <p:nvPr/>
        </p:nvSpPr>
        <p:spPr>
          <a:xfrm>
            <a:off x="3191367" y="1200348"/>
            <a:ext cx="600565" cy="68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B9AF63C7-AFB7-44EE-9AD0-034C2D588AD3}"/>
              </a:ext>
            </a:extLst>
          </p:cNvPr>
          <p:cNvCxnSpPr/>
          <p:nvPr/>
        </p:nvCxnSpPr>
        <p:spPr>
          <a:xfrm flipV="1">
            <a:off x="3494950" y="753083"/>
            <a:ext cx="0" cy="335256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214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16</cp:revision>
  <dcterms:created xsi:type="dcterms:W3CDTF">2022-04-14T06:34:29Z</dcterms:created>
  <dcterms:modified xsi:type="dcterms:W3CDTF">2022-04-18T09:33:16Z</dcterms:modified>
</cp:coreProperties>
</file>