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257" r:id="rId3"/>
    <p:sldId id="261" r:id="rId4"/>
    <p:sldId id="262" r:id="rId5"/>
    <p:sldId id="266" r:id="rId6"/>
    <p:sldId id="276" r:id="rId7"/>
    <p:sldId id="267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95215" autoAdjust="0"/>
  </p:normalViewPr>
  <p:slideViewPr>
    <p:cSldViewPr snapToGrid="0">
      <p:cViewPr>
        <p:scale>
          <a:sx n="75" d="100"/>
          <a:sy n="75" d="100"/>
        </p:scale>
        <p:origin x="-1186" y="-245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740A85CB-3805-4F51-AB96-76CBC9786805}"/>
    <pc:docChg chg="undo custSel addSld delSld modSld sldOrd">
      <pc:chgData name="남 상현" userId="03ad4a8e8f7310f3" providerId="LiveId" clId="{740A85CB-3805-4F51-AB96-76CBC9786805}" dt="2022-03-16T11:30:33.538" v="101" actId="20577"/>
      <pc:docMkLst>
        <pc:docMk/>
      </pc:docMkLst>
      <pc:sldChg chg="modSp mod">
        <pc:chgData name="남 상현" userId="03ad4a8e8f7310f3" providerId="LiveId" clId="{740A85CB-3805-4F51-AB96-76CBC9786805}" dt="2022-03-14T09:07:00.758" v="10" actId="20577"/>
        <pc:sldMkLst>
          <pc:docMk/>
          <pc:sldMk cId="222466345" sldId="259"/>
        </pc:sldMkLst>
        <pc:spChg chg="mod">
          <ac:chgData name="남 상현" userId="03ad4a8e8f7310f3" providerId="LiveId" clId="{740A85CB-3805-4F51-AB96-76CBC9786805}" dt="2022-03-14T09:07:00.758" v="10" actId="20577"/>
          <ac:spMkLst>
            <pc:docMk/>
            <pc:sldMk cId="222466345" sldId="259"/>
            <ac:spMk id="487" creationId="{51BE64A8-D520-477F-A496-D29AB92D0EFB}"/>
          </ac:spMkLst>
        </pc:spChg>
      </pc:sldChg>
      <pc:sldChg chg="modSp mod">
        <pc:chgData name="남 상현" userId="03ad4a8e8f7310f3" providerId="LiveId" clId="{740A85CB-3805-4F51-AB96-76CBC9786805}" dt="2022-03-16T11:28:20.108" v="14" actId="20577"/>
        <pc:sldMkLst>
          <pc:docMk/>
          <pc:sldMk cId="2920374433" sldId="262"/>
        </pc:sldMkLst>
        <pc:spChg chg="mod">
          <ac:chgData name="남 상현" userId="03ad4a8e8f7310f3" providerId="LiveId" clId="{740A85CB-3805-4F51-AB96-76CBC9786805}" dt="2022-03-16T11:28:20.108" v="14" actId="20577"/>
          <ac:spMkLst>
            <pc:docMk/>
            <pc:sldMk cId="2920374433" sldId="262"/>
            <ac:spMk id="497" creationId="{F35F217A-C125-4FAD-8C77-36FBB32A3154}"/>
          </ac:spMkLst>
        </pc:spChg>
      </pc:sldChg>
      <pc:sldChg chg="addSp modSp mod ord">
        <pc:chgData name="남 상현" userId="03ad4a8e8f7310f3" providerId="LiveId" clId="{740A85CB-3805-4F51-AB96-76CBC9786805}" dt="2022-03-16T11:28:22.907" v="16" actId="20577"/>
        <pc:sldMkLst>
          <pc:docMk/>
          <pc:sldMk cId="1288857825" sldId="263"/>
        </pc:sldMkLst>
        <pc:spChg chg="add mod">
          <ac:chgData name="남 상현" userId="03ad4a8e8f7310f3" providerId="LiveId" clId="{740A85CB-3805-4F51-AB96-76CBC9786805}" dt="2022-03-16T11:28:22.907" v="16" actId="20577"/>
          <ac:spMkLst>
            <pc:docMk/>
            <pc:sldMk cId="1288857825" sldId="26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26.885" v="21" actId="20577"/>
        <pc:sldMkLst>
          <pc:docMk/>
          <pc:sldMk cId="1938059958" sldId="264"/>
        </pc:sldMkLst>
        <pc:spChg chg="mod">
          <ac:chgData name="남 상현" userId="03ad4a8e8f7310f3" providerId="LiveId" clId="{740A85CB-3805-4F51-AB96-76CBC9786805}" dt="2022-03-16T11:28:26.885" v="21" actId="20577"/>
          <ac:spMkLst>
            <pc:docMk/>
            <pc:sldMk cId="1938059958" sldId="264"/>
            <ac:spMk id="2" creationId="{440AAC75-CCCD-42C5-A719-078A6B06078F}"/>
          </ac:spMkLst>
        </pc:spChg>
      </pc:sldChg>
      <pc:sldChg chg="addSp delSp modSp add mod">
        <pc:chgData name="남 상현" userId="03ad4a8e8f7310f3" providerId="LiveId" clId="{740A85CB-3805-4F51-AB96-76CBC9786805}" dt="2022-03-16T11:28:37.708" v="33" actId="20577"/>
        <pc:sldMkLst>
          <pc:docMk/>
          <pc:sldMk cId="186599572" sldId="265"/>
        </pc:sldMkLst>
        <pc:spChg chg="add del mod">
          <ac:chgData name="남 상현" userId="03ad4a8e8f7310f3" providerId="LiveId" clId="{740A85CB-3805-4F51-AB96-76CBC9786805}" dt="2022-03-16T11:28:37.708" v="33" actId="20577"/>
          <ac:spMkLst>
            <pc:docMk/>
            <pc:sldMk cId="186599572" sldId="265"/>
            <ac:spMk id="2" creationId="{440AAC75-CCCD-42C5-A719-078A6B06078F}"/>
          </ac:spMkLst>
        </pc:spChg>
      </pc:sldChg>
      <pc:sldChg chg="add del">
        <pc:chgData name="남 상현" userId="03ad4a8e8f7310f3" providerId="LiveId" clId="{740A85CB-3805-4F51-AB96-76CBC9786805}" dt="2022-03-08T02:08:54.019" v="9" actId="47"/>
        <pc:sldMkLst>
          <pc:docMk/>
          <pc:sldMk cId="938987585" sldId="265"/>
        </pc:sldMkLst>
      </pc:sldChg>
      <pc:sldChg chg="modSp add mod ord">
        <pc:chgData name="남 상현" userId="03ad4a8e8f7310f3" providerId="LiveId" clId="{740A85CB-3805-4F51-AB96-76CBC9786805}" dt="2022-03-16T11:28:48.229" v="42" actId="20577"/>
        <pc:sldMkLst>
          <pc:docMk/>
          <pc:sldMk cId="2453874016" sldId="266"/>
        </pc:sldMkLst>
        <pc:spChg chg="mod">
          <ac:chgData name="남 상현" userId="03ad4a8e8f7310f3" providerId="LiveId" clId="{740A85CB-3805-4F51-AB96-76CBC9786805}" dt="2022-03-16T11:28:48.229" v="42" actId="20577"/>
          <ac:spMkLst>
            <pc:docMk/>
            <pc:sldMk cId="2453874016" sldId="266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8:58.986" v="48" actId="20577"/>
        <pc:sldMkLst>
          <pc:docMk/>
          <pc:sldMk cId="2601767220" sldId="267"/>
        </pc:sldMkLst>
        <pc:spChg chg="mod">
          <ac:chgData name="남 상현" userId="03ad4a8e8f7310f3" providerId="LiveId" clId="{740A85CB-3805-4F51-AB96-76CBC9786805}" dt="2022-03-16T11:28:58.986" v="48" actId="20577"/>
          <ac:spMkLst>
            <pc:docMk/>
            <pc:sldMk cId="2601767220" sldId="267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08.665" v="55" actId="20577"/>
        <pc:sldMkLst>
          <pc:docMk/>
          <pc:sldMk cId="1292498460" sldId="268"/>
        </pc:sldMkLst>
        <pc:spChg chg="mod">
          <ac:chgData name="남 상현" userId="03ad4a8e8f7310f3" providerId="LiveId" clId="{740A85CB-3805-4F51-AB96-76CBC9786805}" dt="2022-03-16T11:29:08.665" v="55" actId="20577"/>
          <ac:spMkLst>
            <pc:docMk/>
            <pc:sldMk cId="1292498460" sldId="268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20.734" v="60" actId="20577"/>
        <pc:sldMkLst>
          <pc:docMk/>
          <pc:sldMk cId="397317759" sldId="269"/>
        </pc:sldMkLst>
        <pc:spChg chg="mod">
          <ac:chgData name="남 상현" userId="03ad4a8e8f7310f3" providerId="LiveId" clId="{740A85CB-3805-4F51-AB96-76CBC9786805}" dt="2022-03-16T11:29:20.734" v="60" actId="20577"/>
          <ac:spMkLst>
            <pc:docMk/>
            <pc:sldMk cId="397317759" sldId="269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29:51.586" v="81" actId="20577"/>
        <pc:sldMkLst>
          <pc:docMk/>
          <pc:sldMk cId="4272387500" sldId="270"/>
        </pc:sldMkLst>
        <pc:spChg chg="mod">
          <ac:chgData name="남 상현" userId="03ad4a8e8f7310f3" providerId="LiveId" clId="{740A85CB-3805-4F51-AB96-76CBC9786805}" dt="2022-03-16T11:29:51.586" v="81" actId="20577"/>
          <ac:spMkLst>
            <pc:docMk/>
            <pc:sldMk cId="4272387500" sldId="270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4.617" v="85" actId="20577"/>
        <pc:sldMkLst>
          <pc:docMk/>
          <pc:sldMk cId="4055894437" sldId="271"/>
        </pc:sldMkLst>
        <pc:spChg chg="mod">
          <ac:chgData name="남 상현" userId="03ad4a8e8f7310f3" providerId="LiveId" clId="{740A85CB-3805-4F51-AB96-76CBC9786805}" dt="2022-03-16T11:30:14.617" v="85" actId="20577"/>
          <ac:spMkLst>
            <pc:docMk/>
            <pc:sldMk cId="4055894437" sldId="271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19.601" v="89" actId="20577"/>
        <pc:sldMkLst>
          <pc:docMk/>
          <pc:sldMk cId="83545186" sldId="272"/>
        </pc:sldMkLst>
        <pc:spChg chg="mod">
          <ac:chgData name="남 상현" userId="03ad4a8e8f7310f3" providerId="LiveId" clId="{740A85CB-3805-4F51-AB96-76CBC9786805}" dt="2022-03-16T11:30:19.601" v="89" actId="20577"/>
          <ac:spMkLst>
            <pc:docMk/>
            <pc:sldMk cId="83545186" sldId="272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4.482" v="95" actId="20577"/>
        <pc:sldMkLst>
          <pc:docMk/>
          <pc:sldMk cId="3447029117" sldId="273"/>
        </pc:sldMkLst>
        <pc:spChg chg="mod">
          <ac:chgData name="남 상현" userId="03ad4a8e8f7310f3" providerId="LiveId" clId="{740A85CB-3805-4F51-AB96-76CBC9786805}" dt="2022-03-16T11:30:24.482" v="95" actId="20577"/>
          <ac:spMkLst>
            <pc:docMk/>
            <pc:sldMk cId="3447029117" sldId="273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29.547" v="97" actId="20577"/>
        <pc:sldMkLst>
          <pc:docMk/>
          <pc:sldMk cId="3125157921" sldId="274"/>
        </pc:sldMkLst>
        <pc:spChg chg="mod">
          <ac:chgData name="남 상현" userId="03ad4a8e8f7310f3" providerId="LiveId" clId="{740A85CB-3805-4F51-AB96-76CBC9786805}" dt="2022-03-16T11:30:29.547" v="97" actId="20577"/>
          <ac:spMkLst>
            <pc:docMk/>
            <pc:sldMk cId="3125157921" sldId="274"/>
            <ac:spMk id="2" creationId="{440AAC75-CCCD-42C5-A719-078A6B06078F}"/>
          </ac:spMkLst>
        </pc:spChg>
      </pc:sldChg>
      <pc:sldChg chg="modSp add mod">
        <pc:chgData name="남 상현" userId="03ad4a8e8f7310f3" providerId="LiveId" clId="{740A85CB-3805-4F51-AB96-76CBC9786805}" dt="2022-03-16T11:30:33.538" v="101" actId="20577"/>
        <pc:sldMkLst>
          <pc:docMk/>
          <pc:sldMk cId="39029100" sldId="275"/>
        </pc:sldMkLst>
        <pc:spChg chg="mod">
          <ac:chgData name="남 상현" userId="03ad4a8e8f7310f3" providerId="LiveId" clId="{740A85CB-3805-4F51-AB96-76CBC9786805}" dt="2022-03-16T11:30:33.538" v="101" actId="20577"/>
          <ac:spMkLst>
            <pc:docMk/>
            <pc:sldMk cId="39029100" sldId="275"/>
            <ac:spMk id="2" creationId="{440AAC75-CCCD-42C5-A719-078A6B06078F}"/>
          </ac:spMkLst>
        </pc:spChg>
      </pc:sldChg>
    </pc:docChg>
  </pc:docChgLst>
  <pc:docChgLst>
    <pc:chgData name="남 상현" userId="03ad4a8e8f7310f3" providerId="LiveId" clId="{9DB41C36-6DAA-4EB7-A822-E7959FD2274E}"/>
    <pc:docChg chg="undo redo custSel addSld delSld modSld sldOrd">
      <pc:chgData name="남 상현" userId="03ad4a8e8f7310f3" providerId="LiveId" clId="{9DB41C36-6DAA-4EB7-A822-E7959FD2274E}" dt="2022-01-28T05:06:23.557" v="4656" actId="20577"/>
      <pc:docMkLst>
        <pc:docMk/>
      </pc:docMkLst>
      <pc:sldChg chg="addSp delSp modSp del mod ord">
        <pc:chgData name="남 상현" userId="03ad4a8e8f7310f3" providerId="LiveId" clId="{9DB41C36-6DAA-4EB7-A822-E7959FD2274E}" dt="2022-01-26T11:50:09.375" v="4635" actId="47"/>
        <pc:sldMkLst>
          <pc:docMk/>
          <pc:sldMk cId="718247741" sldId="256"/>
        </pc:sldMkLst>
        <pc:spChg chg="add mod">
          <ac:chgData name="남 상현" userId="03ad4a8e8f7310f3" providerId="LiveId" clId="{9DB41C36-6DAA-4EB7-A822-E7959FD2274E}" dt="2022-01-26T11:15:23.661" v="3641" actId="20577"/>
          <ac:spMkLst>
            <pc:docMk/>
            <pc:sldMk cId="718247741" sldId="256"/>
            <ac:spMk id="4" creationId="{0456B524-FD1A-43FE-B64C-723EFE38DC7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5" creationId="{E6E3AC9D-869A-4012-B080-FA4FA4ABD886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" creationId="{36C20DE5-4893-42E2-AE99-D430517AFBD5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" creationId="{BC15D426-D9ED-4648-88DC-068E8DEC922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8" creationId="{B714142F-5CB1-4414-8AB6-EF088DD0978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" creationId="{B22BBFF5-6F65-413C-AA4E-E6B82D84FA0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0" creationId="{44379FB0-9546-403E-8159-3F546A68234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" creationId="{B0C21D02-0C07-4595-9581-ABBE0A014B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" creationId="{36BA2C72-BC16-4CDF-9610-475C947053C4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" creationId="{C39174B2-2F1D-4E3D-A1D6-BBBE60AB702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4" creationId="{D3D631FB-123B-48A2-9E67-A597DB304381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5" creationId="{9D0C7BCC-2887-46CD-857A-B74B7A2CB6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6" creationId="{6C9FCEAC-DC55-4ED8-9A7C-F82676B257F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" creationId="{F1266CB5-C5A3-4988-83C6-822619D76F4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" creationId="{82B775E2-762C-418E-B800-0E93372D988C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" creationId="{B3D9CDE3-5D17-4694-AE0D-114F839F66C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" creationId="{27246355-E653-4DC8-A555-3978E4984A4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" creationId="{A540FAC9-97C7-4A57-AE62-9491809026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" creationId="{99331A4D-5C3E-4224-B1A5-C2818027712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" creationId="{E0FEE7C4-9A31-4B17-8B71-F72584F09CE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" creationId="{322774AC-C352-46F3-A9BB-6A78D50285B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" creationId="{86BB05E0-A8D0-4BCE-9A22-12D8A94E35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" creationId="{F7D620D6-F5DF-43FA-BAEE-9E55B85F346A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" creationId="{B7ADA26D-4824-4441-96EB-4A76C15834E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9" creationId="{BE3724F8-3707-4141-AC81-96F927692DA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" creationId="{EBE2297D-EC81-4182-99D7-7EB05A2140E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" creationId="{CFCF54B5-149A-4D0D-90B7-D8506BC9CF6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" creationId="{23CBF4C9-54F5-4A1B-B593-DF9CAF9D12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" creationId="{F69769FC-B17F-43D5-B54A-1073485D4D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" creationId="{BE8608BF-F8FF-42F6-97A9-7F0B893CCA6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" creationId="{7CA07393-01BB-4F47-AA58-541ABBC92BB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7" creationId="{7F996093-157B-4579-85A8-03454C381F6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8" creationId="{C8328AEF-2B16-49CA-8AF5-B569E2E282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9" creationId="{B3BCD9A8-94DE-49D9-802D-BF738C8017D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0" creationId="{B4F3CF5F-F9F4-4FD8-99A6-0221EE0364F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1" creationId="{2439B231-89D5-43CB-9915-E4F893B4EC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2" creationId="{54288D94-BCF6-44F3-9AFF-30ECFC626865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4" creationId="{4D1DDA94-AA5A-460F-8356-8D87F7AC9E7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8" creationId="{C965B76F-FA83-4353-A722-B4820F15C8F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49" creationId="{FA7BECE5-25BC-4BA6-8DD1-E6F23582CBBB}"/>
          </ac:spMkLst>
        </pc:spChg>
        <pc:spChg chg="del mod">
          <ac:chgData name="남 상현" userId="03ad4a8e8f7310f3" providerId="LiveId" clId="{9DB41C36-6DAA-4EB7-A822-E7959FD2274E}" dt="2022-01-26T07:41:58.952" v="3044" actId="478"/>
          <ac:spMkLst>
            <pc:docMk/>
            <pc:sldMk cId="718247741" sldId="256"/>
            <ac:spMk id="50" creationId="{BBAE63C0-873C-4E97-928C-25218DCBC471}"/>
          </ac:spMkLst>
        </pc:spChg>
        <pc:spChg chg="del mod">
          <ac:chgData name="남 상현" userId="03ad4a8e8f7310f3" providerId="LiveId" clId="{9DB41C36-6DAA-4EB7-A822-E7959FD2274E}" dt="2022-01-26T07:41:58.095" v="3043" actId="478"/>
          <ac:spMkLst>
            <pc:docMk/>
            <pc:sldMk cId="718247741" sldId="256"/>
            <ac:spMk id="51" creationId="{4AEAF571-FF3B-4B1F-A597-CE216604AF8A}"/>
          </ac:spMkLst>
        </pc:spChg>
        <pc:spChg chg="del mod">
          <ac:chgData name="남 상현" userId="03ad4a8e8f7310f3" providerId="LiveId" clId="{9DB41C36-6DAA-4EB7-A822-E7959FD2274E}" dt="2022-01-26T07:42:01.022" v="3046" actId="478"/>
          <ac:spMkLst>
            <pc:docMk/>
            <pc:sldMk cId="718247741" sldId="256"/>
            <ac:spMk id="52" creationId="{2212C973-F1D6-4B70-A7B7-F8995C61FBB6}"/>
          </ac:spMkLst>
        </pc:spChg>
        <pc:spChg chg="del mod">
          <ac:chgData name="남 상현" userId="03ad4a8e8f7310f3" providerId="LiveId" clId="{9DB41C36-6DAA-4EB7-A822-E7959FD2274E}" dt="2022-01-26T07:42:00.012" v="3045" actId="478"/>
          <ac:spMkLst>
            <pc:docMk/>
            <pc:sldMk cId="718247741" sldId="256"/>
            <ac:spMk id="53" creationId="{B2781B95-7788-4E18-A6DE-1041AD548AE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5" creationId="{9F42130F-A099-48EC-8E32-BCBDC99540B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6" creationId="{A09A31A0-5132-4CFC-8799-2609926A5FB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7" creationId="{58B11F45-B578-44F1-871C-E75B67DD6AE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8" creationId="{67DA1802-9707-47DD-BD56-DBB016A88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59" creationId="{EA91D37A-B339-4A14-A454-310FD32BD4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0" creationId="{C6D46A9F-AADD-4795-BDEF-4FC1E07A69E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1" creationId="{E9FBBABC-169A-4F3B-BE96-7AC514F51F5B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2" creationId="{7A311633-26D1-4184-AF89-933F36419868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3" creationId="{67F06059-2EA6-4D1A-A339-E711D6212CF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4" creationId="{5908883B-3B49-41E7-980B-8563EA05D353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65" creationId="{4A574F9B-EBA5-441D-9E28-3DC21A4704DE}"/>
          </ac:spMkLst>
        </pc:spChg>
        <pc:spChg chg="del mod topLvl">
          <ac:chgData name="남 상현" userId="03ad4a8e8f7310f3" providerId="LiveId" clId="{9DB41C36-6DAA-4EB7-A822-E7959FD2274E}" dt="2022-01-24T04:42:04.108" v="38" actId="478"/>
          <ac:spMkLst>
            <pc:docMk/>
            <pc:sldMk cId="718247741" sldId="256"/>
            <ac:spMk id="66" creationId="{511F6FC0-93A0-4739-AF7D-043F6B0A1AD2}"/>
          </ac:spMkLst>
        </pc:spChg>
        <pc:spChg chg="del mod ord topLvl">
          <ac:chgData name="남 상현" userId="03ad4a8e8f7310f3" providerId="LiveId" clId="{9DB41C36-6DAA-4EB7-A822-E7959FD2274E}" dt="2022-01-24T07:27:10.126" v="1171" actId="478"/>
          <ac:spMkLst>
            <pc:docMk/>
            <pc:sldMk cId="718247741" sldId="256"/>
            <ac:spMk id="67" creationId="{7F992E0A-B440-4E35-A210-F594C3F87B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8" creationId="{143043B5-338E-4C51-AE02-EE43B7427D6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69" creationId="{4F6A6A15-A263-408A-8723-FCE151AD8532}"/>
          </ac:spMkLst>
        </pc:spChg>
        <pc:spChg chg="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70" creationId="{3C5830C1-C2EC-4ABD-A122-7AD0CE2EC97D}"/>
          </ac:spMkLst>
        </pc:spChg>
        <pc:spChg chg="del mod topLvl">
          <ac:chgData name="남 상현" userId="03ad4a8e8f7310f3" providerId="LiveId" clId="{9DB41C36-6DAA-4EB7-A822-E7959FD2274E}" dt="2022-01-24T04:43:08.804" v="55" actId="478"/>
          <ac:spMkLst>
            <pc:docMk/>
            <pc:sldMk cId="718247741" sldId="256"/>
            <ac:spMk id="71" creationId="{6C2F7A9D-BBEB-4A57-A6D7-085BA292C1A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3" creationId="{0FE895E4-8C3E-4D95-AF6D-DC6B7BDD12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4" creationId="{A379F77D-41D7-409A-BB60-19479EA71C6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5" creationId="{47D47FEB-A9C7-434B-A3A2-616F892757A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6" creationId="{416BEBEC-A56F-48D8-8B11-CC2E5E0359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7" creationId="{12CEF23B-93D0-491D-BDA9-35325EFCC35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8" creationId="{3533C704-3410-469A-9BB4-B389096A4D0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79" creationId="{1BBCE18E-1029-4F9B-9BF1-C9BD98BE712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0" creationId="{698B390B-6022-4617-AFD4-F4307C2F99F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1" creationId="{7BF1C1AC-B701-4B96-A02D-AB5CFB4F66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2" creationId="{D10A57CB-B378-400E-B410-FCD9D05C21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3" creationId="{743152D9-877E-406C-A0C1-98C6F6E6590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84" creationId="{3D3B2D84-95D0-4599-86FB-61DFA1CD3D9F}"/>
          </ac:spMkLst>
        </pc:spChg>
        <pc:spChg chg="del mod topLvl">
          <ac:chgData name="남 상현" userId="03ad4a8e8f7310f3" providerId="LiveId" clId="{9DB41C36-6DAA-4EB7-A822-E7959FD2274E}" dt="2022-01-26T07:42:32.278" v="3061" actId="478"/>
          <ac:spMkLst>
            <pc:docMk/>
            <pc:sldMk cId="718247741" sldId="256"/>
            <ac:spMk id="85" creationId="{A225ADA4-595A-4B08-8391-CBF0EB2BD705}"/>
          </ac:spMkLst>
        </pc:spChg>
        <pc:spChg chg="del mod topLvl">
          <ac:chgData name="남 상현" userId="03ad4a8e8f7310f3" providerId="LiveId" clId="{9DB41C36-6DAA-4EB7-A822-E7959FD2274E}" dt="2022-01-24T04:43:27.544" v="59" actId="478"/>
          <ac:spMkLst>
            <pc:docMk/>
            <pc:sldMk cId="718247741" sldId="256"/>
            <ac:spMk id="86" creationId="{5489089A-29D9-40C8-B5C7-97DBF57CA97C}"/>
          </ac:spMkLst>
        </pc:spChg>
        <pc:spChg chg="del mod ord topLvl">
          <ac:chgData name="남 상현" userId="03ad4a8e8f7310f3" providerId="LiveId" clId="{9DB41C36-6DAA-4EB7-A822-E7959FD2274E}" dt="2022-01-26T07:44:04.412" v="3114" actId="478"/>
          <ac:spMkLst>
            <pc:docMk/>
            <pc:sldMk cId="718247741" sldId="256"/>
            <ac:spMk id="87" creationId="{101E32B1-5F82-4D15-985F-D90F292F5CE5}"/>
          </ac:spMkLst>
        </pc:spChg>
        <pc:spChg chg="del mod topLvl">
          <ac:chgData name="남 상현" userId="03ad4a8e8f7310f3" providerId="LiveId" clId="{9DB41C36-6DAA-4EB7-A822-E7959FD2274E}" dt="2022-01-24T05:01:23.888" v="422" actId="478"/>
          <ac:spMkLst>
            <pc:docMk/>
            <pc:sldMk cId="718247741" sldId="256"/>
            <ac:spMk id="89" creationId="{4D2E1D79-FBF6-48DB-AFEC-3F9D4B45FA6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90" creationId="{45F26C9B-E162-4C51-8CB5-A40FA94148DA}"/>
          </ac:spMkLst>
        </pc:spChg>
        <pc:spChg chg="del mod topLvl">
          <ac:chgData name="남 상현" userId="03ad4a8e8f7310f3" providerId="LiveId" clId="{9DB41C36-6DAA-4EB7-A822-E7959FD2274E}" dt="2022-01-24T08:03:07.224" v="1562" actId="478"/>
          <ac:spMkLst>
            <pc:docMk/>
            <pc:sldMk cId="718247741" sldId="256"/>
            <ac:spMk id="91" creationId="{8FBE9DE2-DCDC-4AD4-B86F-344F8E0C57D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2" creationId="{6418DF3B-B524-42C9-A66C-B2D1347FC06C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3" creationId="{3A4FFE4E-B2F5-477D-9FB5-57F7615BD7B7}"/>
          </ac:spMkLst>
        </pc:spChg>
        <pc:spChg chg="del mod topLvl">
          <ac:chgData name="남 상현" userId="03ad4a8e8f7310f3" providerId="LiveId" clId="{9DB41C36-6DAA-4EB7-A822-E7959FD2274E}" dt="2022-01-24T08:03:06.203" v="1561" actId="478"/>
          <ac:spMkLst>
            <pc:docMk/>
            <pc:sldMk cId="718247741" sldId="256"/>
            <ac:spMk id="94" creationId="{19891A4C-9354-43E9-B039-5BF35595806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5" creationId="{3CCF69EE-24B8-4BCD-A7DE-31BC8E5A36D0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7" creationId="{1ECFCA5E-AAEB-4212-A694-1108DBE8342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8" creationId="{3F9AB33A-6671-44B4-ACFD-AD8F60CCB1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99" creationId="{A73D6C10-A896-4EAF-947B-581EE26B96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0" creationId="{EA44F5A0-4113-4023-98EB-A3C6DB61CAB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1" creationId="{FB2B4A5A-7B38-4BA7-ACB5-C8F29D75C1B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2" creationId="{12BE9DB7-8BE0-43BB-BAF9-0A21B0FAB58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3" creationId="{4F0A0AC8-9910-4780-A6EA-90474AF05C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4" creationId="{128695D6-3E55-44E3-8FDE-0490BC772452}"/>
          </ac:spMkLst>
        </pc:spChg>
        <pc:spChg chg="mod or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5" creationId="{2BF62983-7116-4D42-868E-43B1C7EE6C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6" creationId="{43932323-3B50-4B53-A046-94D2AAC4161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7" creationId="{8A85320F-3147-407E-A0E8-07E1A9D524A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8" creationId="{AE2B7172-EA85-4AC4-8FBB-DCE4B5310B60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09" creationId="{63573F94-19CB-46FD-9C12-FAE75437A0E5}"/>
          </ac:spMkLst>
        </pc:spChg>
        <pc:spChg chg="mod or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10" creationId="{CCCB69EA-0793-41D3-BDB2-0160E212FEA8}"/>
          </ac:spMkLst>
        </pc:spChg>
        <pc:spChg chg="del mod topLvl">
          <ac:chgData name="남 상현" userId="03ad4a8e8f7310f3" providerId="LiveId" clId="{9DB41C36-6DAA-4EB7-A822-E7959FD2274E}" dt="2022-01-26T08:07:07.674" v="3283" actId="478"/>
          <ac:spMkLst>
            <pc:docMk/>
            <pc:sldMk cId="718247741" sldId="256"/>
            <ac:spMk id="111" creationId="{5DEE51B8-BEE6-4271-8739-08A31B885579}"/>
          </ac:spMkLst>
        </pc:spChg>
        <pc:spChg chg="del mod topLvl">
          <ac:chgData name="남 상현" userId="03ad4a8e8f7310f3" providerId="LiveId" clId="{9DB41C36-6DAA-4EB7-A822-E7959FD2274E}" dt="2022-01-24T04:44:40.772" v="72" actId="478"/>
          <ac:spMkLst>
            <pc:docMk/>
            <pc:sldMk cId="718247741" sldId="256"/>
            <ac:spMk id="112" creationId="{D00A1FC8-8FAF-4C45-8CCF-33748CFB49CB}"/>
          </ac:spMkLst>
        </pc:spChg>
        <pc:spChg chg="del mod topLvl">
          <ac:chgData name="남 상현" userId="03ad4a8e8f7310f3" providerId="LiveId" clId="{9DB41C36-6DAA-4EB7-A822-E7959FD2274E}" dt="2022-01-26T08:06:13.561" v="3276" actId="478"/>
          <ac:spMkLst>
            <pc:docMk/>
            <pc:sldMk cId="718247741" sldId="256"/>
            <ac:spMk id="113" creationId="{146CDB56-BBF3-4DA4-9810-25117B95698B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4" creationId="{D21666CA-A8F5-41A9-BF67-B965C228E7D9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5" creationId="{BA2E503F-DD78-4D27-B819-11EE2E99AAC9}"/>
          </ac:spMkLst>
        </pc:spChg>
        <pc:spChg chg="del mod topLvl">
          <ac:chgData name="남 상현" userId="03ad4a8e8f7310f3" providerId="LiveId" clId="{9DB41C36-6DAA-4EB7-A822-E7959FD2274E}" dt="2022-01-24T08:05:49.557" v="1645" actId="478"/>
          <ac:spMkLst>
            <pc:docMk/>
            <pc:sldMk cId="718247741" sldId="256"/>
            <ac:spMk id="116" creationId="{4420B8CA-774B-4AB7-A562-8C71F7B22880}"/>
          </ac:spMkLst>
        </pc:spChg>
        <pc:spChg chg="del mod topLvl">
          <ac:chgData name="남 상현" userId="03ad4a8e8f7310f3" providerId="LiveId" clId="{9DB41C36-6DAA-4EB7-A822-E7959FD2274E}" dt="2022-01-24T08:05:48.247" v="1644" actId="478"/>
          <ac:spMkLst>
            <pc:docMk/>
            <pc:sldMk cId="718247741" sldId="256"/>
            <ac:spMk id="117" creationId="{909AADA4-046E-4B58-AFE5-9133DC53BBE2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18" creationId="{17E7B2F3-7B4E-405D-8AB9-0BD6F30A7C07}"/>
          </ac:spMkLst>
        </pc:spChg>
        <pc:spChg chg="del mod topLvl">
          <ac:chgData name="남 상현" userId="03ad4a8e8f7310f3" providerId="LiveId" clId="{9DB41C36-6DAA-4EB7-A822-E7959FD2274E}" dt="2022-01-24T08:06:00.336" v="1654" actId="478"/>
          <ac:spMkLst>
            <pc:docMk/>
            <pc:sldMk cId="718247741" sldId="256"/>
            <ac:spMk id="119" creationId="{1AFD5A41-6527-494E-8AE7-C1F70D46231D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0" creationId="{BE14B61D-EF75-4260-8D43-CEFE5471CE2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1" creationId="{27C534DF-DE72-4A32-B1E4-FC51D020C26B}"/>
          </ac:spMkLst>
        </pc:spChg>
        <pc:spChg chg="del mod topLvl">
          <ac:chgData name="남 상현" userId="03ad4a8e8f7310f3" providerId="LiveId" clId="{9DB41C36-6DAA-4EB7-A822-E7959FD2274E}" dt="2022-01-24T04:58:29.082" v="351" actId="478"/>
          <ac:spMkLst>
            <pc:docMk/>
            <pc:sldMk cId="718247741" sldId="256"/>
            <ac:spMk id="122" creationId="{428E554E-A8D9-4B3A-8C54-8C55208E10B3}"/>
          </ac:spMkLst>
        </pc:spChg>
        <pc:spChg chg="del mod topLvl">
          <ac:chgData name="남 상현" userId="03ad4a8e8f7310f3" providerId="LiveId" clId="{9DB41C36-6DAA-4EB7-A822-E7959FD2274E}" dt="2022-01-24T08:06:15.453" v="1665" actId="478"/>
          <ac:spMkLst>
            <pc:docMk/>
            <pc:sldMk cId="718247741" sldId="256"/>
            <ac:spMk id="123" creationId="{BF50E241-853A-4BBD-B889-0F080E378B1A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4" creationId="{65FE105B-563F-4FBB-BD16-64CA059EEE2A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5" creationId="{03BEC8C4-22AD-44AD-8156-CC5EC756DABF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6" creationId="{5F32010E-8283-4B6B-A5CF-2424158CE7BE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7" creationId="{CB88A2DE-0EEE-465F-84C4-3C7EACBCA8BC}"/>
          </ac:spMkLst>
        </pc:spChg>
        <pc:spChg chg="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28" creationId="{7222A5A4-970E-4802-A4A5-C8519F9DB81E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29" creationId="{40E2AC77-E375-49E2-BD77-85463854EC9C}"/>
          </ac:spMkLst>
        </pc:spChg>
        <pc:spChg chg="add del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130" creationId="{06698388-4671-4D74-A083-DA41C603EF7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1" creationId="{A94F2029-93AB-4008-98D9-577D4CCCC380}"/>
          </ac:spMkLst>
        </pc:spChg>
        <pc:spChg chg="del mod topLvl">
          <ac:chgData name="남 상현" userId="03ad4a8e8f7310f3" providerId="LiveId" clId="{9DB41C36-6DAA-4EB7-A822-E7959FD2274E}" dt="2022-01-24T07:26:41.095" v="1164" actId="478"/>
          <ac:spMkLst>
            <pc:docMk/>
            <pc:sldMk cId="718247741" sldId="256"/>
            <ac:spMk id="132" creationId="{9730AB97-C1B6-415C-9906-EB2CEFA6DB57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4" creationId="{C9E3D35C-7091-44DB-BE8D-00A55FF335A9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5" creationId="{CBA4C6C9-F945-4DE2-A71C-EC346FBF3DED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6" creationId="{6065C8FF-5EAD-4942-A137-0200EFAE4B8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6" creationId="{E7580C2A-B9EB-46F5-B063-10EE1F9E21F8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7" creationId="{4952960E-EAE1-4479-88C9-AD49D941B02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7" creationId="{F940E14A-6DCC-4F68-AEFD-997F52F13E0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38" creationId="{824DF8FD-6A47-4A32-B111-B46F9E586E55}"/>
          </ac:spMkLst>
        </pc:spChg>
        <pc:spChg chg="add mod">
          <ac:chgData name="남 상현" userId="03ad4a8e8f7310f3" providerId="LiveId" clId="{9DB41C36-6DAA-4EB7-A822-E7959FD2274E}" dt="2022-01-24T04:41:40.987" v="29" actId="571"/>
          <ac:spMkLst>
            <pc:docMk/>
            <pc:sldMk cId="718247741" sldId="256"/>
            <ac:spMk id="138" creationId="{A229E785-5E7B-415A-A29F-FCC21A6CA72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39" creationId="{F448B505-4CE8-4C91-9537-33F915F3A23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0" creationId="{CEFB3D26-B311-40B5-8E87-B0D4904926C2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0" creationId="{D18A71CD-F96A-488C-860D-94347B4EA080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1" creationId="{24D26B70-496C-4E93-B76C-A790990D55EE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1" creationId="{450798EB-FA1A-4E7F-900F-08523E1E1C7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2" creationId="{CF7B78A5-6BF4-4922-B6A4-72BA45DE2E07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2" creationId="{D859F19E-CD34-45B1-A51B-2E8F3164884B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3" creationId="{04545B3F-97C4-44D6-86DD-8FAE842F392B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3" creationId="{DFB1CB4D-F730-44F0-93F4-A5E97E37F51A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4" creationId="{B6EC8DBE-436B-4DCD-8FD1-4CEDFFE6E122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4" creationId="{D24F9E59-C908-446A-880B-3D63F267A21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5" creationId="{5FA483E3-9FBE-4F2D-8ADC-2D51251C3656}"/>
          </ac:spMkLst>
        </pc:spChg>
        <pc:spChg chg="add mod">
          <ac:chgData name="남 상현" userId="03ad4a8e8f7310f3" providerId="LiveId" clId="{9DB41C36-6DAA-4EB7-A822-E7959FD2274E}" dt="2022-01-24T04:48:11.625" v="163" actId="571"/>
          <ac:spMkLst>
            <pc:docMk/>
            <pc:sldMk cId="718247741" sldId="256"/>
            <ac:spMk id="145" creationId="{C9E27AD7-308A-43E0-884F-68BD9692DD2C}"/>
          </ac:spMkLst>
        </pc:spChg>
        <pc:spChg chg="add del mod topLvl">
          <ac:chgData name="남 상현" userId="03ad4a8e8f7310f3" providerId="LiveId" clId="{9DB41C36-6DAA-4EB7-A822-E7959FD2274E}" dt="2022-01-24T08:06:10.051" v="1661" actId="478"/>
          <ac:spMkLst>
            <pc:docMk/>
            <pc:sldMk cId="718247741" sldId="256"/>
            <ac:spMk id="146" creationId="{F4D85ED5-AD9F-40D2-9B19-A1257BE7C76A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7" creationId="{8C6C81E2-43BF-45A0-B421-92C268F55B0C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8" creationId="{D5CF5A65-F519-4CF9-BECA-4231D948A0E6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49" creationId="{16AFDBAF-CF47-47D3-9C95-B162338BCE6F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0" creationId="{81DD677E-CD43-4F11-B07F-4DE8E69B5DB3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0" creationId="{C45C1736-3E53-4EAE-9C69-1FB03DBF22A4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1" creationId="{6FCEDA2C-2DFD-4413-812C-4D28BDD4FD1E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1" creationId="{D9982A72-DFA3-4C0E-A036-AB91DA58F16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2" creationId="{10A77007-FBD8-40AB-9CDC-472E7E95F395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2" creationId="{8D7CBF1B-7174-432C-AFA2-A4739204D14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3" creationId="{85A1D803-F0E9-4704-9A1F-EDD66651CE29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3" creationId="{B9336C47-6D7B-424D-A38D-29803A2B107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4" creationId="{A874C840-11B5-4A65-8879-A580579A080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4" creationId="{DA8961B0-8034-4B11-9108-9AABEE340B7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5" creationId="{A8F22233-0677-4AD4-8F36-081E60536034}"/>
          </ac:spMkLst>
        </pc:spChg>
        <pc:spChg chg="add mod">
          <ac:chgData name="남 상현" userId="03ad4a8e8f7310f3" providerId="LiveId" clId="{9DB41C36-6DAA-4EB7-A822-E7959FD2274E}" dt="2022-01-24T05:27:55.600" v="471"/>
          <ac:spMkLst>
            <pc:docMk/>
            <pc:sldMk cId="718247741" sldId="256"/>
            <ac:spMk id="155" creationId="{D7134C6F-9AC8-4B5B-BBBF-DC07C0C0FA58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6" creationId="{554ED2D5-CCB0-480C-9386-2FA331A54EF9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6" creationId="{8FCFB7A3-F966-4358-A78A-A027D183E41C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7" creationId="{C3560E9B-0285-44BA-9926-5A71C903884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7" creationId="{F53B3D65-29F6-448E-A15C-90DC46F3EAEA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8" creationId="{18C9FCF7-A0BE-4244-B576-673E7047225C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8" creationId="{7D3F0636-D1F7-441A-BE9F-02553A239A76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59" creationId="{7539A2B3-AA38-4AB8-9A9E-137F215DDD76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59" creationId="{9D5BBECF-512D-406B-9BEE-CA03D5B1879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0" creationId="{4D8FF391-B033-493F-9811-8596A11096F7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0" creationId="{5707805D-31A4-4F6A-A45A-7BD1364987B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1" creationId="{61517E5A-DFEC-41D1-B4C7-78EEFAFDA3C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1" creationId="{C17AB84B-DDA9-4911-8D6E-BA4C4866D015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2" creationId="{24442C77-F7C7-48BD-9286-F2634FB1904E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2" creationId="{AB4FB2E9-6FAB-4758-AFD4-B2F4EE7E4BB5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3" creationId="{0A723E40-CE11-4EEB-B15D-CF68994F3949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3" creationId="{51DFFDEC-B9E9-4D7A-8090-8FC002876BD0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4" creationId="{A3992124-452D-4909-9FDE-8CEC5A9D7B93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4" creationId="{B8ADE75F-DD4D-4512-9263-A5C1DB1863B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5" creationId="{19ED0FEA-B085-4881-A7DE-F622C90FA74D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5" creationId="{A9A1617C-4BC7-4EF7-A219-ABEF1B47E212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6" creationId="{C60322C3-5EDD-4B8F-A0E5-FCC0F643B001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6" creationId="{EC56D704-AED8-4FF5-ADBB-AE7F9599DB2D}"/>
          </ac:spMkLst>
        </pc:spChg>
        <pc:spChg chg="mod">
          <ac:chgData name="남 상현" userId="03ad4a8e8f7310f3" providerId="LiveId" clId="{9DB41C36-6DAA-4EB7-A822-E7959FD2274E}" dt="2022-01-24T05:23:04.842" v="435"/>
          <ac:spMkLst>
            <pc:docMk/>
            <pc:sldMk cId="718247741" sldId="256"/>
            <ac:spMk id="167" creationId="{2B781BCA-DB8A-468E-B9A6-5572E75E190B}"/>
          </ac:spMkLst>
        </pc:spChg>
        <pc:spChg chg="add mod topLvl">
          <ac:chgData name="남 상현" userId="03ad4a8e8f7310f3" providerId="LiveId" clId="{9DB41C36-6DAA-4EB7-A822-E7959FD2274E}" dt="2022-01-24T05:48:06.486" v="588"/>
          <ac:spMkLst>
            <pc:docMk/>
            <pc:sldMk cId="718247741" sldId="256"/>
            <ac:spMk id="167" creationId="{E1DA4D9B-0F7C-4C4E-A001-F7918992EE1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8" creationId="{4FA95D7D-FEFA-49DA-BF9E-4B390CC99E7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69" creationId="{D6324BD6-537B-4273-A1FF-6D6C5069333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0" creationId="{B3041E60-D2C1-4534-A5A8-28E18E6D3AD9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0" creationId="{C7C3E891-900F-48E0-BED2-DF5F23AF729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0" creationId="{FDCD7313-4710-4DB3-B4A6-06D60246B9DA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1" creationId="{8960486E-005B-4B6F-A063-A797A11BB00F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1" creationId="{AB1B5C88-BA8C-4F6C-867F-A209B2E2B73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2" creationId="{2A58B815-852B-4A69-B887-371B3EC3BFE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2" creationId="{D5C296D0-58CD-466B-9328-EB4783B73956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3" creationId="{1D701249-C072-4B48-9866-FF9147F930C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3" creationId="{73D9ECD2-6056-4871-B2A7-5A6C0799619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4" creationId="{5D10BCFF-7B0A-4D1F-B4E0-019302B997F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4" creationId="{B61B2DDF-DD71-483B-A150-68E0AF2A9DDA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4" creationId="{B623BBC9-7F09-4728-807D-2983720584B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5" creationId="{0BCE3307-31F5-4EB4-9B52-9E774E7A376D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5" creationId="{214FC373-AF05-4121-A3E1-5B6503A82CF1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5" creationId="{73919702-5CC3-49B9-95F8-09D3DBE7849B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6" creationId="{2E478328-25ED-4A00-B27C-C998D72F948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6" creationId="{7CF97F33-E57E-4AB0-810E-D3CFEC9DFE1C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6" creationId="{9BB173CB-2692-4E69-985E-D22BF54C0C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7" creationId="{14C32112-424D-428C-9C30-39391685409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7" creationId="{ACEF5C6E-91C1-4736-AC56-309279CD35D9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7" creationId="{FA94E92F-3AEB-49E4-B317-A07CD2C61C68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8" creationId="{7F886FFD-8863-40E0-9773-C9F585A7A332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8" creationId="{8BB5617A-84BC-420B-AEA9-4550F1A419DD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8" creationId="{D49FF9A9-EA67-409B-9AA9-863CFA2C815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79" creationId="{2D9CB305-AE60-4DEF-8518-F76E812DAA4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79" creationId="{750E7A81-AE45-4F3B-8C6F-4C34F1174C44}"/>
          </ac:spMkLst>
        </pc:spChg>
        <pc:spChg chg="add mod">
          <ac:chgData name="남 상현" userId="03ad4a8e8f7310f3" providerId="LiveId" clId="{9DB41C36-6DAA-4EB7-A822-E7959FD2274E}" dt="2022-01-24T05:47:50.353" v="580"/>
          <ac:spMkLst>
            <pc:docMk/>
            <pc:sldMk cId="718247741" sldId="256"/>
            <ac:spMk id="179" creationId="{9ED20E8C-6DEA-4822-91B4-AB1EA50B6C3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0" creationId="{7206D2EE-C816-4244-9CEB-0A2FBBB188BD}"/>
          </ac:spMkLst>
        </pc:spChg>
        <pc:spChg chg="add mod">
          <ac:chgData name="남 상현" userId="03ad4a8e8f7310f3" providerId="LiveId" clId="{9DB41C36-6DAA-4EB7-A822-E7959FD2274E}" dt="2022-01-24T05:50:08.295" v="623" actId="1036"/>
          <ac:spMkLst>
            <pc:docMk/>
            <pc:sldMk cId="718247741" sldId="256"/>
            <ac:spMk id="180" creationId="{A1469986-6C9D-43E5-B052-1B756787207E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0" creationId="{EA5FFC07-89B2-4C1E-B8A5-B5B7880903F2}"/>
          </ac:spMkLst>
        </pc:spChg>
        <pc:spChg chg="mod">
          <ac:chgData name="남 상현" userId="03ad4a8e8f7310f3" providerId="LiveId" clId="{9DB41C36-6DAA-4EB7-A822-E7959FD2274E}" dt="2022-01-26T07:39:31.166" v="2991"/>
          <ac:spMkLst>
            <pc:docMk/>
            <pc:sldMk cId="718247741" sldId="256"/>
            <ac:spMk id="181" creationId="{16B02B59-A6AE-4673-96B1-EBE079E17F3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1" creationId="{B2BA0F4B-65BF-4FC7-A111-013B185E3F19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1" creationId="{E39C7010-19C8-4454-99D5-4867F290FC79}"/>
          </ac:spMkLst>
        </pc:spChg>
        <pc:spChg chg="add mod">
          <ac:chgData name="남 상현" userId="03ad4a8e8f7310f3" providerId="LiveId" clId="{9DB41C36-6DAA-4EB7-A822-E7959FD2274E}" dt="2022-01-24T05:49:59.704" v="621" actId="14100"/>
          <ac:spMkLst>
            <pc:docMk/>
            <pc:sldMk cId="718247741" sldId="256"/>
            <ac:spMk id="182" creationId="{97FF0D0A-A765-4495-89D3-7862F19DB8ED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2" creationId="{D1B44592-9792-4823-8120-D8BB3A8C8710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3" creationId="{47BE8EE5-6246-4950-A894-7D0149F6CC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3" creationId="{93A3470D-E0B9-47E3-86A3-27236DA43A5F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4" creationId="{549FE2C9-FBDE-48D6-94B1-19EACC17C6D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4" creationId="{94E8D383-8240-4A16-B8D9-8B360FBD6FC3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5" creationId="{269EE942-A211-4DEE-9156-89CB82301099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5" creationId="{669FD929-A73F-4499-9398-6E714D9A0CA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6" creationId="{43B58117-9DF4-400E-9439-57E1709C1BA2}"/>
          </ac:spMkLst>
        </pc:spChg>
        <pc:spChg chg="add mod">
          <ac:chgData name="남 상현" userId="03ad4a8e8f7310f3" providerId="LiveId" clId="{9DB41C36-6DAA-4EB7-A822-E7959FD2274E}" dt="2022-01-24T05:53:18.194" v="692" actId="1038"/>
          <ac:spMkLst>
            <pc:docMk/>
            <pc:sldMk cId="718247741" sldId="256"/>
            <ac:spMk id="186" creationId="{485DF9C7-A163-4612-86A6-93CFDF046B7C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6" creationId="{FDEA12F7-C73D-429D-AF90-C24FDE1219E1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7" creationId="{0A1230A8-A61E-4F2A-A634-67CDBC2D4BF5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7" creationId="{DA820F62-AFDD-4CDA-9685-6A873AB4A711}"/>
          </ac:spMkLst>
        </pc:spChg>
        <pc:spChg chg="add mod">
          <ac:chgData name="남 상현" userId="03ad4a8e8f7310f3" providerId="LiveId" clId="{9DB41C36-6DAA-4EB7-A822-E7959FD2274E}" dt="2022-01-24T05:53:19.981" v="693" actId="1038"/>
          <ac:spMkLst>
            <pc:docMk/>
            <pc:sldMk cId="718247741" sldId="256"/>
            <ac:spMk id="187" creationId="{F294937D-6F93-42E3-8FA1-7E4D546DF84B}"/>
          </ac:spMkLst>
        </pc:spChg>
        <pc:spChg chg="add mod">
          <ac:chgData name="남 상현" userId="03ad4a8e8f7310f3" providerId="LiveId" clId="{9DB41C36-6DAA-4EB7-A822-E7959FD2274E}" dt="2022-01-24T05:49:43.767" v="616" actId="1035"/>
          <ac:spMkLst>
            <pc:docMk/>
            <pc:sldMk cId="718247741" sldId="256"/>
            <ac:spMk id="188" creationId="{46636689-4A5F-430A-9D40-01589508A123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8" creationId="{C0BAA772-5856-40BB-B3CA-D716AC3799C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8" creationId="{E43172B7-491E-4323-A09D-B7FCD1FFCC9F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89" creationId="{7DAA04ED-E261-4EF8-91D0-C7300351FD27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89" creationId="{7E38E043-3775-49CA-8D90-91611E21121B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89" creationId="{F7C91FD9-A61E-40F9-AFB7-19E3978C6D6C}"/>
          </ac:spMkLst>
        </pc:spChg>
        <pc:spChg chg="add mod">
          <ac:chgData name="남 상현" userId="03ad4a8e8f7310f3" providerId="LiveId" clId="{9DB41C36-6DAA-4EB7-A822-E7959FD2274E}" dt="2022-01-24T05:49:24.772" v="608" actId="1036"/>
          <ac:spMkLst>
            <pc:docMk/>
            <pc:sldMk cId="718247741" sldId="256"/>
            <ac:spMk id="190" creationId="{3C452C5F-98D1-45CC-8384-1631799C30DD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0" creationId="{95A8AE13-C564-448A-A734-8C6BBBE21ED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0" creationId="{BC48A3FF-AE69-45EF-A73C-9E9A1A915F76}"/>
          </ac:spMkLst>
        </pc:spChg>
        <pc:spChg chg="add 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1" creationId="{1B7DFEA1-2776-4341-B420-7FA8D3D79E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1" creationId="{74B35379-701F-41E6-BF6D-D4B3562376E6}"/>
          </ac:spMkLst>
        </pc:spChg>
        <pc:spChg chg="mod">
          <ac:chgData name="남 상현" userId="03ad4a8e8f7310f3" providerId="LiveId" clId="{9DB41C36-6DAA-4EB7-A822-E7959FD2274E}" dt="2022-01-24T05:23:34.447" v="438"/>
          <ac:spMkLst>
            <pc:docMk/>
            <pc:sldMk cId="718247741" sldId="256"/>
            <ac:spMk id="191" creationId="{CB79FA04-E434-4F04-82EF-758573941079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2" creationId="{9DEA2891-4CED-4432-AB86-F5E3FFD831C7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3" creationId="{3C1FFE17-DB05-49D4-B286-A9CFE49DE796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3" creationId="{D334EFA4-7096-47FE-936D-EF6ADF8F262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4" creationId="{304E8BB0-C7F1-47BB-8ACF-5768BDC3EF3C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4" creationId="{383D9C39-2720-4564-BA86-0A9B8ACD30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4" creationId="{4160221C-82F8-4D0B-86BE-E3EDEF0AC950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5" creationId="{52014D6A-FAA0-4E4C-B370-3E0FF91BB5EE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5" creationId="{5EC44F53-33AA-43D2-8181-14D259E49920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6" creationId="{040C6D89-BC6B-486D-89E1-C52AB0FC0504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6" creationId="{59D5CFC7-9CCB-470C-82BB-4D3CED208E02}"/>
          </ac:spMkLst>
        </pc:spChg>
        <pc:spChg chg="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7" creationId="{373C24F4-15D1-48DC-A89D-492C06A98512}"/>
          </ac:spMkLst>
        </pc:spChg>
        <pc:spChg chg="mod">
          <ac:chgData name="남 상현" userId="03ad4a8e8f7310f3" providerId="LiveId" clId="{9DB41C36-6DAA-4EB7-A822-E7959FD2274E}" dt="2022-01-24T05:50:32.863" v="638" actId="1076"/>
          <ac:spMkLst>
            <pc:docMk/>
            <pc:sldMk cId="718247741" sldId="256"/>
            <ac:spMk id="197" creationId="{496A1666-D7D9-4808-91BD-C9DD52B8946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8" creationId="{9406B74F-0EFB-4F97-A2C3-6BFBE8C14AED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198" creationId="{C288D487-6D58-4B8E-BBBA-0498BEB94247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199" creationId="{2019546D-0F0D-4973-8C16-2A2FBEF9D950}"/>
          </ac:spMkLst>
        </pc:spChg>
        <pc:spChg chg="mod">
          <ac:chgData name="남 상현" userId="03ad4a8e8f7310f3" providerId="LiveId" clId="{9DB41C36-6DAA-4EB7-A822-E7959FD2274E}" dt="2022-01-24T05:53:14.391" v="690" actId="1038"/>
          <ac:spMkLst>
            <pc:docMk/>
            <pc:sldMk cId="718247741" sldId="256"/>
            <ac:spMk id="199" creationId="{7B40847A-9F4B-49CA-8C89-170C1BC54737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199" creationId="{CCC06671-B752-4AAE-BA11-4D356806A579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0" creationId="{250C9303-5A05-4BFD-A223-AB2CE37213F0}"/>
          </ac:spMkLst>
        </pc:spChg>
        <pc:spChg chg="mod">
          <ac:chgData name="남 상현" userId="03ad4a8e8f7310f3" providerId="LiveId" clId="{9DB41C36-6DAA-4EB7-A822-E7959FD2274E}" dt="2022-01-24T05:53:16.311" v="691" actId="1038"/>
          <ac:spMkLst>
            <pc:docMk/>
            <pc:sldMk cId="718247741" sldId="256"/>
            <ac:spMk id="200" creationId="{9CA63629-2223-4D57-B40F-F33FDF6D5C4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0" creationId="{A5E3595E-03A7-4B4E-B6D1-9E753E8F3155}"/>
          </ac:spMkLst>
        </pc:spChg>
        <pc:spChg chg="mod">
          <ac:chgData name="남 상현" userId="03ad4a8e8f7310f3" providerId="LiveId" clId="{9DB41C36-6DAA-4EB7-A822-E7959FD2274E}" dt="2022-01-24T05:51:04.880" v="650" actId="1036"/>
          <ac:spMkLst>
            <pc:docMk/>
            <pc:sldMk cId="718247741" sldId="256"/>
            <ac:spMk id="201" creationId="{170005B4-FF53-4D2F-A564-F375B1D70604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1" creationId="{52FABF86-6926-45AC-B3A0-57F6F3A9648E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1" creationId="{87063ADE-0C1E-487B-8462-230DFC30F34B}"/>
          </ac:spMkLst>
        </pc:spChg>
        <pc:spChg chg="mod">
          <ac:chgData name="남 상현" userId="03ad4a8e8f7310f3" providerId="LiveId" clId="{9DB41C36-6DAA-4EB7-A822-E7959FD2274E}" dt="2022-01-24T05:50:33.798" v="639" actId="1036"/>
          <ac:spMkLst>
            <pc:docMk/>
            <pc:sldMk cId="718247741" sldId="256"/>
            <ac:spMk id="202" creationId="{67875ABB-C626-4F03-B7B0-171C90377141}"/>
          </ac:spMkLst>
        </pc:spChg>
        <pc:spChg chg="add mod topLvl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02" creationId="{A4904921-2C39-428A-927F-3F9C3E7236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2" creationId="{DDDBCFC4-8689-405F-A588-503014BF077E}"/>
          </ac:spMkLst>
        </pc:spChg>
        <pc:spChg chg="mod">
          <ac:chgData name="남 상현" userId="03ad4a8e8f7310f3" providerId="LiveId" clId="{9DB41C36-6DAA-4EB7-A822-E7959FD2274E}" dt="2022-01-24T05:50:45.883" v="645" actId="14100"/>
          <ac:spMkLst>
            <pc:docMk/>
            <pc:sldMk cId="718247741" sldId="256"/>
            <ac:spMk id="203" creationId="{5222FF92-0303-491C-AAA4-36EA94618101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3" creationId="{5E81CA18-D57F-4AFE-932B-960324162C8F}"/>
          </ac:spMkLst>
        </pc:spChg>
        <pc:spChg chg="add del mod">
          <ac:chgData name="남 상현" userId="03ad4a8e8f7310f3" providerId="LiveId" clId="{9DB41C36-6DAA-4EB7-A822-E7959FD2274E}" dt="2022-01-26T07:41:54.919" v="3040" actId="478"/>
          <ac:spMkLst>
            <pc:docMk/>
            <pc:sldMk cId="718247741" sldId="256"/>
            <ac:spMk id="203" creationId="{F16E19BC-14D1-4F52-A48C-158907836C91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04" creationId="{6248FA26-C4AF-4F18-99CC-CA538CED8F0C}"/>
          </ac:spMkLst>
        </pc:spChg>
        <pc:spChg chg="add del mod">
          <ac:chgData name="남 상현" userId="03ad4a8e8f7310f3" providerId="LiveId" clId="{9DB41C36-6DAA-4EB7-A822-E7959FD2274E}" dt="2022-01-26T07:41:53.832" v="3039" actId="478"/>
          <ac:spMkLst>
            <pc:docMk/>
            <pc:sldMk cId="718247741" sldId="256"/>
            <ac:spMk id="204" creationId="{98EC4A13-C4DA-463D-9D1C-1DE80248F6A3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4" creationId="{C98C884B-821D-41B4-B686-E013CA8ECD0B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5" creationId="{5531FE21-3770-49C0-8436-DCACAA8C04FC}"/>
          </ac:spMkLst>
        </pc:spChg>
        <pc:spChg chg="add del mod">
          <ac:chgData name="남 상현" userId="03ad4a8e8f7310f3" providerId="LiveId" clId="{9DB41C36-6DAA-4EB7-A822-E7959FD2274E}" dt="2022-01-26T07:41:57.055" v="3042" actId="478"/>
          <ac:spMkLst>
            <pc:docMk/>
            <pc:sldMk cId="718247741" sldId="256"/>
            <ac:spMk id="205" creationId="{88AAD008-CDE9-4934-B498-9756D5A16865}"/>
          </ac:spMkLst>
        </pc:spChg>
        <pc:spChg chg="add del mod">
          <ac:chgData name="남 상현" userId="03ad4a8e8f7310f3" providerId="LiveId" clId="{9DB41C36-6DAA-4EB7-A822-E7959FD2274E}" dt="2022-01-26T07:41:56.008" v="3041" actId="478"/>
          <ac:spMkLst>
            <pc:docMk/>
            <pc:sldMk cId="718247741" sldId="256"/>
            <ac:spMk id="206" creationId="{2A932311-2C67-4CD3-8825-5BB3FBA72052}"/>
          </ac:spMkLst>
        </pc:spChg>
        <pc:spChg chg="mod">
          <ac:chgData name="남 상현" userId="03ad4a8e8f7310f3" providerId="LiveId" clId="{9DB41C36-6DAA-4EB7-A822-E7959FD2274E}" dt="2022-01-24T05:53:03.500" v="687" actId="1038"/>
          <ac:spMkLst>
            <pc:docMk/>
            <pc:sldMk cId="718247741" sldId="256"/>
            <ac:spMk id="206" creationId="{4CA964D0-2FC5-4E09-8484-28AD929D823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6" creationId="{C3E65931-BE38-46F6-ACB6-1AC5A2519493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07" creationId="{ED621FAD-6C8A-4300-869D-3F243630712F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7" creationId="{FBF24717-95C4-47D4-B04F-5501AC777B72}"/>
          </ac:spMkLst>
        </pc:spChg>
        <pc:spChg chg="mod">
          <ac:chgData name="남 상현" userId="03ad4a8e8f7310f3" providerId="LiveId" clId="{9DB41C36-6DAA-4EB7-A822-E7959FD2274E}" dt="2022-01-24T05:53:02.905" v="686" actId="1038"/>
          <ac:spMkLst>
            <pc:docMk/>
            <pc:sldMk cId="718247741" sldId="256"/>
            <ac:spMk id="207" creationId="{FCCBA936-D627-4DD5-94D5-E0342A8EFCD5}"/>
          </ac:spMkLst>
        </pc:spChg>
        <pc:spChg chg="mod">
          <ac:chgData name="남 상현" userId="03ad4a8e8f7310f3" providerId="LiveId" clId="{9DB41C36-6DAA-4EB7-A822-E7959FD2274E}" dt="2022-01-24T05:53:01.388" v="685" actId="1038"/>
          <ac:spMkLst>
            <pc:docMk/>
            <pc:sldMk cId="718247741" sldId="256"/>
            <ac:spMk id="208" creationId="{17817E47-E175-42C0-95CD-3B053F20CE4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8" creationId="{3B3201DE-3364-4305-94D9-84F6C4DF91FA}"/>
          </ac:spMkLst>
        </pc:spChg>
        <pc:spChg chg="mod">
          <ac:chgData name="남 상현" userId="03ad4a8e8f7310f3" providerId="LiveId" clId="{9DB41C36-6DAA-4EB7-A822-E7959FD2274E}" dt="2022-01-24T05:52:59.583" v="684" actId="1038"/>
          <ac:spMkLst>
            <pc:docMk/>
            <pc:sldMk cId="718247741" sldId="256"/>
            <ac:spMk id="209" creationId="{11790E28-1594-46C2-A3CC-80D44A643E5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09" creationId="{62415E82-B46B-4D79-A155-78433993EC15}"/>
          </ac:spMkLst>
        </pc:spChg>
        <pc:spChg chg="mod">
          <ac:chgData name="남 상현" userId="03ad4a8e8f7310f3" providerId="LiveId" clId="{9DB41C36-6DAA-4EB7-A822-E7959FD2274E}" dt="2022-01-24T05:53:07.638" v="688" actId="1038"/>
          <ac:spMkLst>
            <pc:docMk/>
            <pc:sldMk cId="718247741" sldId="256"/>
            <ac:spMk id="210" creationId="{6631974C-F8F8-408F-A8D3-084983009D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0" creationId="{841A125A-EF41-4D5E-B590-0B04A9A9CAC2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0" creationId="{C2222166-03B7-420C-AA25-458D7CE6BABE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1" creationId="{22434DB7-9A3B-4D74-A9C4-021F360791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1" creationId="{C71A1FF4-875B-4CC4-9C2A-76A7B6F3FBF3}"/>
          </ac:spMkLst>
        </pc:spChg>
        <pc:spChg chg="mod">
          <ac:chgData name="남 상현" userId="03ad4a8e8f7310f3" providerId="LiveId" clId="{9DB41C36-6DAA-4EB7-A822-E7959FD2274E}" dt="2022-01-24T05:52:55.296" v="683" actId="1038"/>
          <ac:spMkLst>
            <pc:docMk/>
            <pc:sldMk cId="718247741" sldId="256"/>
            <ac:spMk id="211" creationId="{F452E4FD-4101-45F4-8956-933E94CDBFFA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2" creationId="{4DFD7272-1991-49B5-9569-BCF1B3C1684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2" creationId="{96143D19-4F5F-4F4C-B186-CB4EE609190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2" creationId="{DF11AADC-9FE2-44B2-9D1A-42C09AC158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3" creationId="{45C7E3DD-8A4E-4467-BBB9-31D1B0FC3C9D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3" creationId="{6EBB9982-5530-4039-BFF9-DA2BB6C0D846}"/>
          </ac:spMkLst>
        </pc:spChg>
        <pc:spChg chg="mod">
          <ac:chgData name="남 상현" userId="03ad4a8e8f7310f3" providerId="LiveId" clId="{9DB41C36-6DAA-4EB7-A822-E7959FD2274E}" dt="2022-01-24T05:53:11.552" v="689" actId="1038"/>
          <ac:spMkLst>
            <pc:docMk/>
            <pc:sldMk cId="718247741" sldId="256"/>
            <ac:spMk id="213" creationId="{9E91FC14-018C-4438-982E-C9099F5119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4" creationId="{101BF97D-1652-4C7E-A94D-9E6DBA58C7FA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4" creationId="{1044B5A2-D3C7-458E-8565-5C2298B74C6E}"/>
          </ac:spMkLst>
        </pc:spChg>
        <pc:spChg chg="mod ord">
          <ac:chgData name="남 상현" userId="03ad4a8e8f7310f3" providerId="LiveId" clId="{9DB41C36-6DAA-4EB7-A822-E7959FD2274E}" dt="2022-01-24T05:55:01.668" v="758" actId="1037"/>
          <ac:spMkLst>
            <pc:docMk/>
            <pc:sldMk cId="718247741" sldId="256"/>
            <ac:spMk id="214" creationId="{4681FD5F-C88F-49AD-BBF3-1C1A7A951403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5" creationId="{0C6483B9-9655-4FCE-BA77-3143809031C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5" creationId="{1FF868EB-A8C4-45BF-AA06-9E440311CEEC}"/>
          </ac:spMkLst>
        </pc:spChg>
        <pc:spChg chg="mod">
          <ac:chgData name="남 상현" userId="03ad4a8e8f7310f3" providerId="LiveId" clId="{9DB41C36-6DAA-4EB7-A822-E7959FD2274E}" dt="2022-01-24T05:23:53.133" v="441"/>
          <ac:spMkLst>
            <pc:docMk/>
            <pc:sldMk cId="718247741" sldId="256"/>
            <ac:spMk id="215" creationId="{F3027377-5DFF-4FD2-88ED-B6C4B4C349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6" creationId="{6E610D13-F3A2-4C53-BD52-1F2325F99807}"/>
          </ac:spMkLst>
        </pc:spChg>
        <pc:spChg chg="mod">
          <ac:chgData name="남 상현" userId="03ad4a8e8f7310f3" providerId="LiveId" clId="{9DB41C36-6DAA-4EB7-A822-E7959FD2274E}" dt="2022-01-24T05:54:37.845" v="745" actId="14100"/>
          <ac:spMkLst>
            <pc:docMk/>
            <pc:sldMk cId="718247741" sldId="256"/>
            <ac:spMk id="216" creationId="{DBA99565-5127-44CA-A595-DFA76F48314F}"/>
          </ac:spMkLst>
        </pc:spChg>
        <pc:spChg chg="mod">
          <ac:chgData name="남 상현" userId="03ad4a8e8f7310f3" providerId="LiveId" clId="{9DB41C36-6DAA-4EB7-A822-E7959FD2274E}" dt="2022-01-24T05:49:07.550" v="606" actId="207"/>
          <ac:spMkLst>
            <pc:docMk/>
            <pc:sldMk cId="718247741" sldId="256"/>
            <ac:spMk id="217" creationId="{9988DBCD-5A91-45E5-A77C-75B9D064C07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7" creationId="{FBF734B0-4DC9-49E4-82C3-0C4B7C5FCC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8" creationId="{8807E5D5-AE1A-4776-86DB-384B4FDEE43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18" creationId="{97353CBF-E56A-4F48-958A-AE9094BD7A27}"/>
          </ac:spMkLst>
        </pc:spChg>
        <pc:spChg chg="mod">
          <ac:chgData name="남 상현" userId="03ad4a8e8f7310f3" providerId="LiveId" clId="{9DB41C36-6DAA-4EB7-A822-E7959FD2274E}" dt="2022-01-24T05:53:33.496" v="702" actId="1038"/>
          <ac:spMkLst>
            <pc:docMk/>
            <pc:sldMk cId="718247741" sldId="256"/>
            <ac:spMk id="219" creationId="{10A49198-6EF4-43B3-B5DD-BEE8EBA5C2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19" creationId="{1D98197E-2F82-4987-BBEB-9A62A109CFC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0" creationId="{28D3366D-A35B-4D7F-9778-957DA9550345}"/>
          </ac:spMkLst>
        </pc:spChg>
        <pc:spChg chg="mod">
          <ac:chgData name="남 상현" userId="03ad4a8e8f7310f3" providerId="LiveId" clId="{9DB41C36-6DAA-4EB7-A822-E7959FD2274E}" dt="2022-01-24T05:53:28.187" v="698" actId="1038"/>
          <ac:spMkLst>
            <pc:docMk/>
            <pc:sldMk cId="718247741" sldId="256"/>
            <ac:spMk id="220" creationId="{76F8B38C-6655-43E5-BB2F-D4F38B80A89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1" creationId="{76459BF9-5163-48D5-BC30-3FACCD50FB88}"/>
          </ac:spMkLst>
        </pc:spChg>
        <pc:spChg chg="mod">
          <ac:chgData name="남 상현" userId="03ad4a8e8f7310f3" providerId="LiveId" clId="{9DB41C36-6DAA-4EB7-A822-E7959FD2274E}" dt="2022-01-24T05:53:34.064" v="703" actId="1038"/>
          <ac:spMkLst>
            <pc:docMk/>
            <pc:sldMk cId="718247741" sldId="256"/>
            <ac:spMk id="221" creationId="{D4D9F5A0-8BC7-408C-8885-38DD031D69AD}"/>
          </ac:spMkLst>
        </pc:spChg>
        <pc:spChg chg="mod">
          <ac:chgData name="남 상현" userId="03ad4a8e8f7310f3" providerId="LiveId" clId="{9DB41C36-6DAA-4EB7-A822-E7959FD2274E}" dt="2022-01-24T05:53:28.723" v="699" actId="1038"/>
          <ac:spMkLst>
            <pc:docMk/>
            <pc:sldMk cId="718247741" sldId="256"/>
            <ac:spMk id="222" creationId="{1F0BEBD4-63DD-4025-B539-2C0C88E577FA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2" creationId="{75B9185C-FBBA-477F-B2E6-05D5D7DE1F2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3" creationId="{1F1D52F5-1F79-499F-8136-FC82406C6E0D}"/>
          </ac:spMkLst>
        </pc:spChg>
        <pc:spChg chg="mod">
          <ac:chgData name="남 상현" userId="03ad4a8e8f7310f3" providerId="LiveId" clId="{9DB41C36-6DAA-4EB7-A822-E7959FD2274E}" dt="2022-01-24T05:53:26.345" v="696" actId="1038"/>
          <ac:spMkLst>
            <pc:docMk/>
            <pc:sldMk cId="718247741" sldId="256"/>
            <ac:spMk id="223" creationId="{65721E88-28C5-4FD7-8DC1-37397891D96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23" creationId="{871D655A-A0CD-4B3C-9C47-9307DA4351EE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4" creationId="{2ACE3311-63FD-489D-9667-14DE5E5D8BE0}"/>
          </ac:spMkLst>
        </pc:spChg>
        <pc:spChg chg="mod">
          <ac:chgData name="남 상현" userId="03ad4a8e8f7310f3" providerId="LiveId" clId="{9DB41C36-6DAA-4EB7-A822-E7959FD2274E}" dt="2022-01-24T05:53:26.911" v="697" actId="1038"/>
          <ac:spMkLst>
            <pc:docMk/>
            <pc:sldMk cId="718247741" sldId="256"/>
            <ac:spMk id="224" creationId="{54F6BAFF-AE80-445F-8FAA-B2FAEFADA577}"/>
          </ac:spMkLst>
        </pc:spChg>
        <pc:spChg chg="mod">
          <ac:chgData name="남 상현" userId="03ad4a8e8f7310f3" providerId="LiveId" clId="{9DB41C36-6DAA-4EB7-A822-E7959FD2274E}" dt="2022-01-24T05:53:24.630" v="695" actId="1038"/>
          <ac:spMkLst>
            <pc:docMk/>
            <pc:sldMk cId="718247741" sldId="256"/>
            <ac:spMk id="225" creationId="{16B2E53D-9B77-46B6-A70C-EB921A916A4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5" creationId="{91E8B234-46B2-474D-A6DA-2198C40574E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5" creationId="{FCA88CA5-70F8-4C2D-9CEA-D6E0DE66D30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6" creationId="{4CBE7E37-9511-4CF4-906E-009BB912A63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26" creationId="{78993855-DB5E-408B-84A8-EFD0AB00A383}"/>
          </ac:spMkLst>
        </pc:spChg>
        <pc:spChg chg="mod">
          <ac:chgData name="남 상현" userId="03ad4a8e8f7310f3" providerId="LiveId" clId="{9DB41C36-6DAA-4EB7-A822-E7959FD2274E}" dt="2022-01-24T05:53:23.973" v="694" actId="1038"/>
          <ac:spMkLst>
            <pc:docMk/>
            <pc:sldMk cId="718247741" sldId="256"/>
            <ac:spMk id="226" creationId="{7A46D2A6-3721-4FCC-8297-53ABC842492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7" creationId="{4D8DACA8-36EF-42EE-928A-82B8809CCDC2}"/>
          </ac:spMkLst>
        </pc:spChg>
        <pc:spChg chg="mod">
          <ac:chgData name="남 상현" userId="03ad4a8e8f7310f3" providerId="LiveId" clId="{9DB41C36-6DAA-4EB7-A822-E7959FD2274E}" dt="2022-01-24T05:54:56.208" v="754" actId="1037"/>
          <ac:spMkLst>
            <pc:docMk/>
            <pc:sldMk cId="718247741" sldId="256"/>
            <ac:spMk id="227" creationId="{9436469C-5220-4C17-9538-4AE5BEAACE39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8" creationId="{1275CBF0-91F6-44D2-86B4-E0AF1F931BE3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8" creationId="{B1323EBB-CFC5-468B-AF4C-4E222DA27935}"/>
          </ac:spMkLst>
        </pc:spChg>
        <pc:spChg chg="mod">
          <ac:chgData name="남 상현" userId="03ad4a8e8f7310f3" providerId="LiveId" clId="{9DB41C36-6DAA-4EB7-A822-E7959FD2274E}" dt="2022-01-24T05:54:51.740" v="753" actId="1038"/>
          <ac:spMkLst>
            <pc:docMk/>
            <pc:sldMk cId="718247741" sldId="256"/>
            <ac:spMk id="228" creationId="{EE70BB05-4D10-44B0-BDCC-917098E321AD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29" creationId="{366BA63D-3BDC-4743-B54A-BEDDE8E62C13}"/>
          </ac:spMkLst>
        </pc:spChg>
        <pc:spChg chg="mod">
          <ac:chgData name="남 상현" userId="03ad4a8e8f7310f3" providerId="LiveId" clId="{9DB41C36-6DAA-4EB7-A822-E7959FD2274E}" dt="2022-01-26T07:59:19.127" v="3126"/>
          <ac:spMkLst>
            <pc:docMk/>
            <pc:sldMk cId="718247741" sldId="256"/>
            <ac:spMk id="229" creationId="{455985C7-7D45-4AA4-B4FC-CBA7B22DC1DF}"/>
          </ac:spMkLst>
        </pc:spChg>
        <pc:spChg chg="mod">
          <ac:chgData name="남 상현" userId="03ad4a8e8f7310f3" providerId="LiveId" clId="{9DB41C36-6DAA-4EB7-A822-E7959FD2274E}" dt="2022-01-24T05:54:59.594" v="757" actId="1037"/>
          <ac:spMkLst>
            <pc:docMk/>
            <pc:sldMk cId="718247741" sldId="256"/>
            <ac:spMk id="229" creationId="{6D443D07-6DC9-4D70-9AA5-4B8C9A918CA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0" creationId="{38D3E3B4-58BE-4D7F-9136-4141370F1FA0}"/>
          </ac:spMkLst>
        </pc:spChg>
        <pc:spChg chg="mod">
          <ac:chgData name="남 상현" userId="03ad4a8e8f7310f3" providerId="LiveId" clId="{9DB41C36-6DAA-4EB7-A822-E7959FD2274E}" dt="2022-01-24T05:54:51.208" v="752" actId="1038"/>
          <ac:spMkLst>
            <pc:docMk/>
            <pc:sldMk cId="718247741" sldId="256"/>
            <ac:spMk id="230" creationId="{A04CF5A6-0F14-411B-9CE6-A247A7181B7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0" creationId="{C3E98E0D-F743-455E-9BA1-B47F9F8216BC}"/>
          </ac:spMkLst>
        </pc:spChg>
        <pc:spChg chg="add mod">
          <ac:chgData name="남 상현" userId="03ad4a8e8f7310f3" providerId="LiveId" clId="{9DB41C36-6DAA-4EB7-A822-E7959FD2274E}" dt="2022-01-26T08:00:17.480" v="3145"/>
          <ac:spMkLst>
            <pc:docMk/>
            <pc:sldMk cId="718247741" sldId="256"/>
            <ac:spMk id="231" creationId="{BBDC1841-F172-404B-BC9F-C3AFE7DC3355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1" creationId="{E3A1B05C-DE81-4DF3-9902-36CB83244FE6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2" creationId="{0446CC79-A8DF-42F7-B34D-0AE4798F56A5}"/>
          </ac:spMkLst>
        </pc:spChg>
        <pc:spChg chg="mod">
          <ac:chgData name="남 상현" userId="03ad4a8e8f7310f3" providerId="LiveId" clId="{9DB41C36-6DAA-4EB7-A822-E7959FD2274E}" dt="2022-01-24T05:54:15.229" v="735" actId="1038"/>
          <ac:spMkLst>
            <pc:docMk/>
            <pc:sldMk cId="718247741" sldId="256"/>
            <ac:spMk id="232" creationId="{200E95ED-CC74-49CC-9CAF-A62F98B8F215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2" creationId="{D7146C63-EEA3-43A1-8D34-257EEF02D52C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3" creationId="{82AE3991-DD23-4960-A2C5-06C234301C94}"/>
          </ac:spMkLst>
        </pc:spChg>
        <pc:spChg chg="mod">
          <ac:chgData name="남 상현" userId="03ad4a8e8f7310f3" providerId="LiveId" clId="{9DB41C36-6DAA-4EB7-A822-E7959FD2274E}" dt="2022-01-24T05:54:12.076" v="731" actId="1037"/>
          <ac:spMkLst>
            <pc:docMk/>
            <pc:sldMk cId="718247741" sldId="256"/>
            <ac:spMk id="233" creationId="{B471CA79-F42A-47D4-B68F-5FBEFC4BB4A9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4" creationId="{621C6A9A-4FAC-4A4E-8D1C-F1C8BFACE88A}"/>
          </ac:spMkLst>
        </pc:spChg>
        <pc:spChg chg="mod">
          <ac:chgData name="남 상현" userId="03ad4a8e8f7310f3" providerId="LiveId" clId="{9DB41C36-6DAA-4EB7-A822-E7959FD2274E}" dt="2022-01-24T05:54:14.864" v="734" actId="1038"/>
          <ac:spMkLst>
            <pc:docMk/>
            <pc:sldMk cId="718247741" sldId="256"/>
            <ac:spMk id="234" creationId="{F108D784-949B-480D-9181-974B6A55F11E}"/>
          </ac:spMkLst>
        </pc:spChg>
        <pc:spChg chg="mod">
          <ac:chgData name="남 상현" userId="03ad4a8e8f7310f3" providerId="LiveId" clId="{9DB41C36-6DAA-4EB7-A822-E7959FD2274E}" dt="2022-01-24T05:54:11.685" v="730" actId="1037"/>
          <ac:spMkLst>
            <pc:docMk/>
            <pc:sldMk cId="718247741" sldId="256"/>
            <ac:spMk id="235" creationId="{5284E6DF-3ACB-4BD2-B518-45C059A308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5" creationId="{ABE55AAF-445E-40BE-B149-8408EA9A9B4A}"/>
          </ac:spMkLst>
        </pc:spChg>
        <pc:spChg chg="mod">
          <ac:chgData name="남 상현" userId="03ad4a8e8f7310f3" providerId="LiveId" clId="{9DB41C36-6DAA-4EB7-A822-E7959FD2274E}" dt="2022-01-24T05:54:07.351" v="727" actId="1038"/>
          <ac:spMkLst>
            <pc:docMk/>
            <pc:sldMk cId="718247741" sldId="256"/>
            <ac:spMk id="236" creationId="{1CE468FD-F41C-4588-9285-33C889E7FAC0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6" creationId="{6DB57609-2B9B-4B25-B271-CBFE104046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6" creationId="{7C72284C-6842-4630-9F8B-44F85F973B4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7" creationId="{104D8D4B-AA9A-4BD4-ADD1-0BE349370822}"/>
          </ac:spMkLst>
        </pc:spChg>
        <pc:spChg chg="mod">
          <ac:chgData name="남 상현" userId="03ad4a8e8f7310f3" providerId="LiveId" clId="{9DB41C36-6DAA-4EB7-A822-E7959FD2274E}" dt="2022-01-24T05:54:06.587" v="726" actId="1038"/>
          <ac:spMkLst>
            <pc:docMk/>
            <pc:sldMk cId="718247741" sldId="256"/>
            <ac:spMk id="237" creationId="{3C639B4A-BEE5-4EF0-BD7F-38E5F04DAFD8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7" creationId="{9EC8B961-46C7-4B4E-B556-22783B4F4E2B}"/>
          </ac:spMkLst>
        </pc:spChg>
        <pc:spChg chg="mod">
          <ac:chgData name="남 상현" userId="03ad4a8e8f7310f3" providerId="LiveId" clId="{9DB41C36-6DAA-4EB7-A822-E7959FD2274E}" dt="2022-01-24T05:53:55.359" v="715" actId="1038"/>
          <ac:spMkLst>
            <pc:docMk/>
            <pc:sldMk cId="718247741" sldId="256"/>
            <ac:spMk id="238" creationId="{7232E5F2-82E9-457A-918C-E42072D18FC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8" creationId="{B1B8DC34-EB80-4499-B88D-7215E106DAC1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8" creationId="{B6DFC5A5-891D-447D-A0C5-C78472D7932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39" creationId="{02D36B40-D444-4511-B912-9EAE00C15193}"/>
          </ac:spMkLst>
        </pc:spChg>
        <pc:spChg chg="mod">
          <ac:chgData name="남 상현" userId="03ad4a8e8f7310f3" providerId="LiveId" clId="{9DB41C36-6DAA-4EB7-A822-E7959FD2274E}" dt="2022-01-24T05:53:53.732" v="714" actId="1038"/>
          <ac:spMkLst>
            <pc:docMk/>
            <pc:sldMk cId="718247741" sldId="256"/>
            <ac:spMk id="239" creationId="{CD6A6856-5266-4C11-AD26-BE794EEBC227}"/>
          </ac:spMkLst>
        </pc:spChg>
        <pc:spChg chg="mod">
          <ac:chgData name="남 상현" userId="03ad4a8e8f7310f3" providerId="LiveId" clId="{9DB41C36-6DAA-4EB7-A822-E7959FD2274E}" dt="2022-01-24T05:24:32.183" v="448"/>
          <ac:spMkLst>
            <pc:docMk/>
            <pc:sldMk cId="718247741" sldId="256"/>
            <ac:spMk id="239" creationId="{F80FD61A-8732-44E2-BBE8-EDF8FF81AF68}"/>
          </ac:spMkLst>
        </pc:spChg>
        <pc:spChg chg="mod">
          <ac:chgData name="남 상현" userId="03ad4a8e8f7310f3" providerId="LiveId" clId="{9DB41C36-6DAA-4EB7-A822-E7959FD2274E}" dt="2022-01-24T05:54:22.559" v="741" actId="1035"/>
          <ac:spMkLst>
            <pc:docMk/>
            <pc:sldMk cId="718247741" sldId="256"/>
            <ac:spMk id="240" creationId="{63D3053B-E566-476C-8A60-FED20CA96D6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0" creationId="{A793A6AD-28FF-4D8B-8127-14D8922BA33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1" creationId="{DA153CA9-8F64-4646-B677-6095BEB28E02}"/>
          </ac:spMkLst>
        </pc:spChg>
        <pc:spChg chg="mod">
          <ac:chgData name="남 상현" userId="03ad4a8e8f7310f3" providerId="LiveId" clId="{9DB41C36-6DAA-4EB7-A822-E7959FD2274E}" dt="2022-01-24T05:54:26.537" v="743" actId="1038"/>
          <ac:spMkLst>
            <pc:docMk/>
            <pc:sldMk cId="718247741" sldId="256"/>
            <ac:spMk id="241" creationId="{E10C738E-77A8-4F9A-AB76-A7275677DC57}"/>
          </ac:spMkLst>
        </pc:spChg>
        <pc:spChg chg="mod">
          <ac:chgData name="남 상현" userId="03ad4a8e8f7310f3" providerId="LiveId" clId="{9DB41C36-6DAA-4EB7-A822-E7959FD2274E}" dt="2022-01-24T05:54:19.377" v="738" actId="1036"/>
          <ac:spMkLst>
            <pc:docMk/>
            <pc:sldMk cId="718247741" sldId="256"/>
            <ac:spMk id="242" creationId="{B0EB9852-18CD-4902-A5FF-47034E16909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2" creationId="{E5C65610-398C-4C80-865F-7865E8B07BD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2" creationId="{F7E646B4-3F57-4609-A28C-87163022AD88}"/>
          </ac:spMkLst>
        </pc:spChg>
        <pc:spChg chg="mod">
          <ac:chgData name="남 상현" userId="03ad4a8e8f7310f3" providerId="LiveId" clId="{9DB41C36-6DAA-4EB7-A822-E7959FD2274E}" dt="2022-01-24T05:54:25.198" v="742" actId="1038"/>
          <ac:spMkLst>
            <pc:docMk/>
            <pc:sldMk cId="718247741" sldId="256"/>
            <ac:spMk id="243" creationId="{6C6B2645-E925-4FF0-B0A5-B800E8CD0FD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3" creationId="{FD49A326-70C3-4932-B263-E07BAC94EEB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4" creationId="{BEAE4EFD-9C96-4FBC-B3D0-08B6D6B40FD5}"/>
          </ac:spMkLst>
        </pc:spChg>
        <pc:spChg chg="add del">
          <ac:chgData name="남 상현" userId="03ad4a8e8f7310f3" providerId="LiveId" clId="{9DB41C36-6DAA-4EB7-A822-E7959FD2274E}" dt="2022-01-24T06:02:48.678" v="767" actId="478"/>
          <ac:spMkLst>
            <pc:docMk/>
            <pc:sldMk cId="718247741" sldId="256"/>
            <ac:spMk id="244" creationId="{CC172593-327B-42A3-9F64-A12D1A8CF8E3}"/>
          </ac:spMkLst>
        </pc:spChg>
        <pc:spChg chg="add del">
          <ac:chgData name="남 상현" userId="03ad4a8e8f7310f3" providerId="LiveId" clId="{9DB41C36-6DAA-4EB7-A822-E7959FD2274E}" dt="2022-01-24T06:02:48.358" v="766" actId="478"/>
          <ac:spMkLst>
            <pc:docMk/>
            <pc:sldMk cId="718247741" sldId="256"/>
            <ac:spMk id="245" creationId="{9A228E19-A23B-47C9-B49B-1C3EF31296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5" creationId="{C6EBD8B5-5D4A-42FF-BAF2-638B5EF93D6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6" creationId="{2332B72D-D280-4B4C-BD29-1EB2E2543C95}"/>
          </ac:spMkLst>
        </pc:spChg>
        <pc:spChg chg="add del mod">
          <ac:chgData name="남 상현" userId="03ad4a8e8f7310f3" providerId="LiveId" clId="{9DB41C36-6DAA-4EB7-A822-E7959FD2274E}" dt="2022-01-24T06:03:06.881" v="771" actId="478"/>
          <ac:spMkLst>
            <pc:docMk/>
            <pc:sldMk cId="718247741" sldId="256"/>
            <ac:spMk id="246" creationId="{306F0BE5-9E3C-4EB4-8183-A9D44646B36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6" creationId="{9AD7B6C4-F7C4-4146-9430-30169AB08587}"/>
          </ac:spMkLst>
        </pc:spChg>
        <pc:spChg chg="add del mod">
          <ac:chgData name="남 상현" userId="03ad4a8e8f7310f3" providerId="LiveId" clId="{9DB41C36-6DAA-4EB7-A822-E7959FD2274E}" dt="2022-01-24T06:04:49.318" v="781" actId="478"/>
          <ac:spMkLst>
            <pc:docMk/>
            <pc:sldMk cId="718247741" sldId="256"/>
            <ac:spMk id="247" creationId="{20905BD7-FF48-4255-8359-1CF1B42C88D7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7" creationId="{470315D5-62D5-49F2-8CCD-F82264C0785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47" creationId="{858E1C7A-DD6E-4F97-A02A-B44EB53F9B92}"/>
          </ac:spMkLst>
        </pc:spChg>
        <pc:spChg chg="add del mod">
          <ac:chgData name="남 상현" userId="03ad4a8e8f7310f3" providerId="LiveId" clId="{9DB41C36-6DAA-4EB7-A822-E7959FD2274E}" dt="2022-01-24T06:06:20.215" v="792" actId="478"/>
          <ac:spMkLst>
            <pc:docMk/>
            <pc:sldMk cId="718247741" sldId="256"/>
            <ac:spMk id="248" creationId="{06EF54DE-928E-4CF1-B0D6-4C5D5E5E113F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8" creationId="{C9B89012-AA26-4789-9B9B-A9939477B00E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49" creationId="{937D05E9-F295-4E22-9248-9AED1FE4CF4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0" creationId="{0DA5892F-FF0F-479D-9CA8-3B0C3B3DFA39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0" creationId="{34442608-C78A-40A0-9D07-452ACC0DFA04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0" creationId="{6EC9939A-81DC-4DCB-8A8A-8B9F33CFEF6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1" creationId="{38B6019F-A8A0-4B52-8D9E-17FB8D49D7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1" creationId="{C0435F3C-12B6-45BD-8EE4-50978981466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1" creationId="{DC0B1C24-D8C1-4391-B149-0ABEEED9774D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2" creationId="{39FE5893-DD1E-45A8-8E66-FEB1E6049EA0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2" creationId="{8D9AB3C4-E0A5-4C0C-A230-88C32060C0B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2" creationId="{CC7BF47D-AF9F-4B10-9BE1-D8BDD782B882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3" creationId="{3A768153-2022-4740-A409-59DD8F3ECB1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3" creationId="{6902217B-4109-42EE-9000-55F3193EC25F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3" creationId="{70BBFD35-78D0-4D7A-AA09-C28AB876C3A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4" creationId="{1508094C-507A-45E8-AF9B-07BA543EEA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4" creationId="{69B28539-A662-4F2E-B2B1-75C8C090A64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4" creationId="{F3E593AB-D2A4-4D2C-84D4-EB79A22ADCC1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5" creationId="{9B3BD055-A0C0-44D6-8F99-F57E952C3B5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5" creationId="{B709F3AA-5605-4BA5-9C81-342AB891C112}"/>
          </ac:spMkLst>
        </pc:spChg>
        <pc:spChg chg="mod">
          <ac:chgData name="남 상현" userId="03ad4a8e8f7310f3" providerId="LiveId" clId="{9DB41C36-6DAA-4EB7-A822-E7959FD2274E}" dt="2022-01-24T06:07:09.883" v="797" actId="1582"/>
          <ac:spMkLst>
            <pc:docMk/>
            <pc:sldMk cId="718247741" sldId="256"/>
            <ac:spMk id="255" creationId="{BA902C63-988E-4BE2-9118-74336B9624A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6" creationId="{5193CFB6-FD6A-48B7-988E-240B174D3E3E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6" creationId="{5C42807C-1A3A-434E-8C38-D0B2150AB2E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6" creationId="{C2E520C6-5AED-4894-943D-214F73CF969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7" creationId="{29C6745F-F4C3-4A0D-9E3C-A71A27862736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7" creationId="{887506B9-F80A-4C51-9BBC-EC72E9DEB0B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7" creationId="{DA652C38-407E-4BB1-A92C-AC722D23F2E9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8" creationId="{512E2734-C2CE-4EC3-BC09-D6F76807FA18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8" creationId="{CBD792F5-23AF-43D8-9D55-A6CB6176F01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8" creationId="{D3E7CB1E-1896-49C4-B5B9-F7CB905BF3D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59" creationId="{5F5015FF-BDB6-40F3-8288-BC6D113DCA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59" creationId="{974F5BB6-8C2F-4185-A60A-B24637BE288C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59" creationId="{CF160368-5409-4D01-8B32-1286FA666295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0" creationId="{2155463E-5680-464F-9796-2BA251855FA6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0" creationId="{2CC50E35-05B9-4F25-99C3-36EF49A05C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0" creationId="{EEFD17EF-DB5F-42B4-8E62-CA7592B9C30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1" creationId="{409AB2A2-4ED2-4F7B-8510-532286ECECBD}"/>
          </ac:spMkLst>
        </pc:spChg>
        <pc:spChg chg="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1" creationId="{6DEF2070-16B6-43BD-B5AF-4F4410F5C46A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1" creationId="{F3D69058-6D06-49A9-AC19-05F83240FC7B}"/>
          </ac:spMkLst>
        </pc:spChg>
        <pc:spChg chg="add mod ord">
          <ac:chgData name="남 상현" userId="03ad4a8e8f7310f3" providerId="LiveId" clId="{9DB41C36-6DAA-4EB7-A822-E7959FD2274E}" dt="2022-01-26T07:39:18.524" v="2987" actId="164"/>
          <ac:spMkLst>
            <pc:docMk/>
            <pc:sldMk cId="718247741" sldId="256"/>
            <ac:spMk id="262" creationId="{10B0B532-7AE6-49C2-B1F4-0B7C2532203D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2" creationId="{8B47E934-6062-4382-8504-C98A83995CDF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3" creationId="{8610B63E-9B96-4D2D-A9FC-615A7A5B6969}"/>
          </ac:spMkLst>
        </pc:spChg>
        <pc:spChg chg="mod">
          <ac:chgData name="남 상현" userId="03ad4a8e8f7310f3" providerId="LiveId" clId="{9DB41C36-6DAA-4EB7-A822-E7959FD2274E}" dt="2022-01-24T05:25:20.732" v="451"/>
          <ac:spMkLst>
            <pc:docMk/>
            <pc:sldMk cId="718247741" sldId="256"/>
            <ac:spMk id="263" creationId="{B564592C-5FFA-432C-A773-5892CF53D8A9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4" creationId="{D137A42A-27B0-4728-9824-3D3B838954E1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5" creationId="{47790B01-4D05-4042-94A6-30E8B7FDDFC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66" creationId="{17552687-680B-402B-BB08-0AC703ECE5B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6" creationId="{352A973F-5842-4AC3-961F-0934DB15B768}"/>
          </ac:spMkLst>
        </pc:spChg>
        <pc:spChg chg="add mod">
          <ac:chgData name="남 상현" userId="03ad4a8e8f7310f3" providerId="LiveId" clId="{9DB41C36-6DAA-4EB7-A822-E7959FD2274E}" dt="2022-01-24T06:06:34.341" v="794" actId="571"/>
          <ac:spMkLst>
            <pc:docMk/>
            <pc:sldMk cId="718247741" sldId="256"/>
            <ac:spMk id="266" creationId="{4108E172-1C4F-496E-8E19-344180F5C3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7" creationId="{6CEC2051-A226-418A-A878-E3447332FC9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8" creationId="{A51480D6-0260-4331-BA00-DBAA3CA8D4E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8" creationId="{BD4070E2-BCFE-4400-9D65-0310CC6719D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69" creationId="{67BC1011-0C47-4C89-B36E-9FC8A43ABB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69" creationId="{A8C90123-DE1B-4A77-BEE3-3E7B58BFC633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0" creationId="{0B3C9129-1EF2-4300-87FC-3D62210D9E5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0" creationId="{24EE2749-3786-446C-BD9C-BC18A1FD7C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0" creationId="{6BCCF7D1-9E00-4672-B28C-74FB85BF3B6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1" creationId="{09896DB1-4268-4BAD-96B9-8CC2225570B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1" creationId="{DCF61355-D4E0-4728-B45B-2DBBC7F0F49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1" creationId="{E0C4010D-30FF-4486-9BCA-C249257A163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2" creationId="{D46400FA-BA2C-4D26-BABF-AF314054067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2" creationId="{DC8CF066-159E-4413-9712-7B6C645669E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2" creationId="{E0A3D0E9-A62D-4474-BA15-3F1F4E0DD02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3" creationId="{00D43D92-8DD5-4637-BEF7-35E53523A0C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3" creationId="{3F575296-918B-4692-A770-3790C0B8926D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3" creationId="{D982F23D-47C3-46FC-8D34-0E3A2F33BC0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4" creationId="{1B765504-56E2-4F30-ABFA-2CDFDA24DDB2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4" creationId="{4C2A29C5-FD08-44B9-A468-2E9DD8AD6A3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4" creationId="{7C85D856-CB5A-4EB5-AC9D-D397CE6B4AE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5" creationId="{82C26D61-354B-4992-AB7A-B23F5147C47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5" creationId="{C05AA461-BFE4-41A3-AFEF-557900CA4C9A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5" creationId="{D05B4715-D876-4E23-BC18-81C10FFC2A4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6" creationId="{55A8BB6C-ADC8-4409-B285-4B8FACE4AA0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6" creationId="{660E111C-D14B-4EF8-A72A-478A294621A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6" creationId="{F3B78149-6A91-4A1B-BF29-CA51E618F3E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7" creationId="{6D089AC8-99CC-44F5-A72F-CB0DB3FE1D7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77" creationId="{7033D70C-F0BA-4486-80DC-E82A296AC3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7" creationId="{E6C679D9-5858-4092-946D-9DAE65CBF13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8" creationId="{14EADD9B-8EED-442A-AF2C-31A6B0DFBFD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8" creationId="{426BF609-4D40-4A53-8DD7-51A48B9A4EB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8" creationId="{7999273E-7541-4487-8F6F-8EA861374C8E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79" creationId="{21C61D9B-17CB-4475-979A-3CD5F51171C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79" creationId="{48C34547-26BC-4740-AE4E-39DE53D5CC5A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79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280" creationId="{0D27D37D-D8D3-482B-81D1-30A3D5D34C8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0" creationId="{E081E88A-CE59-43FE-A40B-51930EA40C80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1" creationId="{3CA14FE6-7126-4FA6-8139-A39E4B9C22D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1" creationId="{A078BB9B-F94D-4886-BFB7-5817ABEE2F61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281" creationId="{CC7F8E7B-B751-4675-9B13-8DF4F0F22E4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2" creationId="{41EE40A6-29D8-49A1-A536-3895F2BF7A57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2" creationId="{E1F92B19-F208-41A2-9956-CA775A335FB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3" creationId="{0606A441-A5BF-430D-A8DD-C4157D96DAD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3" creationId="{9DB0C9E5-B7F4-4DD3-95A1-3FA7FF4C29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4" creationId="{09302AA2-DD28-49FA-9002-95A4D8556B85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4" creationId="{C9D59E1D-336C-4548-92F3-719D720C20C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5" creationId="{261D5BC8-B804-41BC-80FA-BEF7CE65A8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5" creationId="{3C7CBD01-4FD8-4ED7-B3DD-57A8E064C574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5" creationId="{D03D3795-FCC5-49D1-A70E-B9DFA353B97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6" creationId="{292C4F0D-F46F-4647-914B-2F85596679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6" creationId="{513517B3-085E-407E-B0E4-8DD13CA9478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6" creationId="{6790535D-070C-44AC-AD49-0AC3C9410979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6" creationId="{85A7E4EF-AB21-4C31-AB67-B0F0A6B3313A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7" creationId="{0058AF4E-0A5C-4667-9323-60A8E92A1D0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7" creationId="{827A9E0F-8297-47C7-A812-3A13416A0698}"/>
          </ac:spMkLst>
        </pc:spChg>
        <pc:spChg chg="mod">
          <ac:chgData name="남 상현" userId="03ad4a8e8f7310f3" providerId="LiveId" clId="{9DB41C36-6DAA-4EB7-A822-E7959FD2274E}" dt="2022-01-24T05:25:23.581" v="454"/>
          <ac:spMkLst>
            <pc:docMk/>
            <pc:sldMk cId="718247741" sldId="256"/>
            <ac:spMk id="287" creationId="{A948B3A6-E6BA-403C-ADE7-0452F0C8113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7" creationId="{EA172FB2-0D04-4976-A8B8-D50470E953E0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8" creationId="{07803663-4280-4EFA-9A3F-F599B903A96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8" creationId="{29CE4DCE-0F12-4F9B-9EAE-2BD2F7960CA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8" creationId="{FF009CF6-C965-4306-854E-DD2DD1607ADB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89" creationId="{05A1C645-974D-4E23-B1FA-9099258B57A6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89" creationId="{8705C983-23F0-4386-B3B6-CE6E5947823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89" creationId="{E3BC06E7-5CB2-4EF4-86DA-4C202667DF9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0" creationId="{3B234ABA-C672-4AE5-99AC-BB54BB06E5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0" creationId="{6A8AE7E5-0BA6-42DE-8240-ABCEBBF0A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0" creationId="{A077A57C-5675-40D2-A72B-CDF593BFF299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0" creationId="{CEFF3FF7-33B8-4336-998E-B00EAAF37C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1" creationId="{16FE44B3-CF0B-4D46-B85B-26C25EB07D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1" creationId="{64CB6684-799B-4916-A835-12BD7BAF3F9E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1" creationId="{D398B0E9-6559-44EA-8677-71BC5B6435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2" creationId="{5E6CFA03-1112-4AB3-96AB-C1ED1349690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2" creationId="{C452ED3B-9354-4ECC-AED6-B64C2BDBD2C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2" creationId="{ED7CAC8D-6514-41FD-B682-374039BD628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3" creationId="{739F66F8-1B4D-4990-8A69-46CAC05AA32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3" creationId="{E40CBD33-9981-4209-9DB6-BCE0DCC3D17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4" creationId="{420FBF73-B645-43B8-924E-18CCF522756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4" creationId="{983F69FB-90E4-4F76-9CA1-DA4DEB02B36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4" creationId="{AC2BDFEB-6819-458A-80D0-24B03B14049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4" creationId="{C336A2AA-4B6C-4EF6-A411-B11962FB94B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5" creationId="{167A40B4-7FC8-4109-97E9-682E3B1D3C2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5" creationId="{43F94658-C50F-4ED4-BD2A-E425C0DF67E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5" creationId="{537CFD03-C766-4AAB-9B6D-E2805FE6278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5" creationId="{C7FE30DB-831F-4635-B13F-1178008520C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6" creationId="{08698EE8-13E6-44F1-A88C-CA10431FD83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296" creationId="{151B0C6F-61DD-4D5E-93FE-8E606C19A8A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6" creationId="{5AABA6E7-EEF9-4529-B45B-4C7647D1CB1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6" creationId="{DC6574DE-CFEC-4451-AE12-045DF42CBE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7" creationId="{9621E215-0F61-4391-BEBD-D162D7F87CE4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7" creationId="{C58F7B6B-1C95-48E3-AE77-0D2586288323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7" creationId="{CB3D77CB-4252-4E0D-A2AF-B7CC857140F7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8" creationId="{2CDAF8D4-7B47-48BF-A425-11E837E6B1D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8" creationId="{B3C10242-963D-41E2-8782-2AFD8A3F6935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299" creationId="{201F0B26-9E0E-4CC0-A81B-283C7F27CBEB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299" creationId="{E943C623-F54E-4466-8960-3F343CE9F99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299" creationId="{FB78AB6A-5134-49C4-83A7-DD7D6D2052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0" creationId="{52C8272F-F6E3-44AE-B8F2-0B42A21F9BA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0" creationId="{98A21428-C5C3-4A38-A75D-FECB4016217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0" creationId="{A7902586-2F6D-4729-B086-D8D4EA4D055F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0" creationId="{D5CDFD00-6E38-4C6F-BE67-6683C48272F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1" creationId="{80E05F86-13C1-4E2E-B574-C0563A6E92D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1" creationId="{89CAF952-D4D0-49E9-BE0B-E13798DB05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1" creationId="{ED11C997-4383-4429-AE70-EF536FB9DDF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1" creationId="{ED666407-6DEF-4D72-B4EC-E5BF524661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2" creationId="{A37BC2AE-2F0B-4E1C-87E0-3F98FC53637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2" creationId="{A657F15F-4CFD-4DF3-A26F-5B314D207785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2" creationId="{B70946CA-EE45-4127-A259-D473FFD01A7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2" creationId="{EBBA2C22-7025-4DCF-B6B9-B10982D896A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3" creationId="{171BB200-BFE4-4EE0-8CF0-27656D8975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3" creationId="{40248899-9091-4E9C-BC3A-AE2729E6EF78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3" creationId="{BCCFD602-3DED-4281-8AD8-D16295488ECD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3" creationId="{EED5D679-B48F-4699-AA5B-D9FE821569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4" creationId="{08A73460-DBB7-4E0A-A886-1C16C3A7F82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4" creationId="{68981760-9771-4420-B3A6-1AE14052ED6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4" creationId="{BAEEC3D4-F8C0-4A8D-9590-0BC93F6F600D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4" creationId="{FF9C5C3A-7015-42EF-9D4C-16B9B30C7412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5" creationId="{10DFDE69-0F50-4BFE-97A5-5946781108C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5" creationId="{2543CA49-96DB-457E-A111-11D4889A61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5" creationId="{70E73E60-D30C-47AF-A779-9D68E2724B6C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5" creationId="{7ED0FCFC-707A-4276-939B-AEFC1CC7579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6" creationId="{3BA6E658-E51C-44A4-B4F6-40BE5F03886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6" creationId="{77E6F427-A172-4BA2-9C71-5FB6F973600E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6" creationId="{8EB924D9-6E94-4444-A2CE-84BCFC6CE4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7" creationId="{4B4B855E-D727-4F9E-A413-908B43A8CE8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7" creationId="{67C6E1A5-BFA7-4ACC-88A4-5BD2BA2D65C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7" creationId="{69D051E4-D7A3-4827-9E11-213AF9266641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7" creationId="{F7CEA948-8E0A-4C0C-A16E-A118CCA8BFEC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8" creationId="{0508FE18-D257-47B8-BDE1-A425068174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8" creationId="{1C10BEE6-F5AF-4051-AFD8-C032B909275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8" creationId="{7315123B-B648-49F8-AA4E-370CB492A8E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8" creationId="{CC37CBC7-3297-4E45-8B85-FD05B9351E7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09" creationId="{8723801A-A92E-4F2E-9E39-369C0FD3E88F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09" creationId="{A20AE0E1-95F1-4A3E-91B8-36AEFD446331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09" creationId="{AA460F39-43E5-486F-8625-931A94BDC3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09" creationId="{BD6BDD25-652E-40E0-A17A-225681904EF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0" creationId="{0B43F200-D9FE-4877-9650-8580763682A4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0" creationId="{9653A897-1F05-43FA-8C31-1A81DC9105D6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0" creationId="{ED015CE8-A6FA-4E2D-8D0B-D896DEB20390}"/>
          </ac:spMkLst>
        </pc:spChg>
        <pc:spChg chg="mod">
          <ac:chgData name="남 상현" userId="03ad4a8e8f7310f3" providerId="LiveId" clId="{9DB41C36-6DAA-4EB7-A822-E7959FD2274E}" dt="2022-01-24T05:25:24.087" v="455"/>
          <ac:spMkLst>
            <pc:docMk/>
            <pc:sldMk cId="718247741" sldId="256"/>
            <ac:spMk id="311" creationId="{1365127F-2CA7-486F-852A-99604CE5C8E8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1" creationId="{5EB0A68E-CA69-4B7D-907E-D3736194244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1" creationId="{D3BE0AD9-08A3-457F-8117-F5C13654F195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2" creationId="{569E92C4-A08F-42DB-9041-7304AB97C63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2" creationId="{B1DCD9EF-F94C-4D57-8FED-FE2020F343B9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3" creationId="{34BE7199-9F4C-41EB-8638-D1C740DE9C9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3" creationId="{BCDF2613-CAD8-49AB-BD12-F4DB6A1A2667}"/>
          </ac:spMkLst>
        </pc:spChg>
        <pc:spChg chg="mod">
          <ac:chgData name="남 상현" userId="03ad4a8e8f7310f3" providerId="LiveId" clId="{9DB41C36-6DAA-4EB7-A822-E7959FD2274E}" dt="2022-01-26T08:08:58.707" v="3310"/>
          <ac:spMkLst>
            <pc:docMk/>
            <pc:sldMk cId="718247741" sldId="256"/>
            <ac:spMk id="314" creationId="{29BC0ED0-3641-4E13-AA31-FA788A82D3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4" creationId="{61B2AD8B-3EFE-4763-B117-17C41BA98758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4" creationId="{65AC32C6-1060-4BF5-B99E-D27BD35A720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5" creationId="{3095971E-2387-42B6-8097-6D6E87D85E7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6" creationId="{53688C73-729E-40C4-BB0B-FBEF4BA5FE54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6" creationId="{E6314ADA-9D57-451E-A5E4-49CFE85EC92A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7" creationId="{85D5425A-AB6B-41EB-A2E6-EC5CAE42611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7" creationId="{C1F39F66-86E6-49DE-BA08-BB258645A01E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18" creationId="{4526AB40-2316-4605-828E-56F897387EC1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8" creationId="{67ED57A0-0DBB-4DE7-B7EA-9AFAA9F8FDF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8" creationId="{692CB6C9-D9C2-4FCF-889C-57D12F4F92F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19" creationId="{37EBB09B-3CA4-4D7C-8924-6DC8E3033ED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19" creationId="{5076097F-E7C9-4ABA-8F5E-05FAAE88CC0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0" creationId="{01FC03D7-853C-44C9-B01E-3E20589A28A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0" creationId="{BA89C560-8D66-4F3F-BE36-7F23E274FA3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0" creationId="{DF6E6384-2C2E-40B4-B4F7-7C42811BC53F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1" creationId="{24135011-0A13-4067-8A15-42279DEC481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1" creationId="{2B97333F-F5E9-4D7B-A745-CE9A07795A8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1" creationId="{67D6914D-46BD-43BF-BC95-48E000507F69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2" creationId="{A25A8B92-85E8-4484-88D8-9CD4F43330C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2" creationId="{EE1781C3-8919-471A-9C74-786A497397D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2" creationId="{F05E445D-E85D-4BF3-884A-ABEC5C499A1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3" creationId="{27B0FB11-B5BE-47A1-92AF-8F36B7D1719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3" creationId="{49B72C0B-A794-4A1E-9473-CB92CE3B3293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3" creationId="{756CC791-F3C2-4A49-9A5D-743F33762082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4" creationId="{1EEA9B6C-3FF2-4AD7-9B20-4C2EC8B944DF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4" creationId="{32CA622C-10EC-48AB-AD92-1AFDD89F18B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4" creationId="{9F12AF91-BF14-47A2-9151-824AD1B1CCA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5" creationId="{31D1FB83-502C-4198-B362-ECE583BE19F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5" creationId="{7A03B8E5-C62A-4CC7-95D6-3FBB783BAF0B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5" creationId="{9F298607-F464-4CF2-98B0-137CE24AFAC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6" creationId="{20EBA08C-BBA7-4AF5-B560-68B851271712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6" creationId="{CA438D6E-4BCC-46FD-A2AF-EE8F11A5A55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6" creationId="{E73BE6CC-AFBC-4BA5-A1C5-9C72F481D68D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7" creationId="{3379A23F-E3A8-4C4A-9D46-A2E2DD79F134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7" creationId="{E52A4B14-7DF9-40A0-B0F2-451C9ECA2819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7" creationId="{F38BDD90-A7E7-43D9-A352-79A04A3E115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8" creationId="{0C4F9B00-4E94-40CF-AC0F-7A1668F4938D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8" creationId="{DEC0BA45-459F-4D65-AAA2-2E25BB419DD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29" creationId="{4875FBCE-7528-4368-8390-09577AF0F8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29" creationId="{8E644B82-D217-46B5-BB74-D028CCDD0621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29" creationId="{8EADF095-2841-43CB-A063-0E080DC3043C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0" creationId="{298D24DA-B744-4BB2-9821-D834A3CD6E5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0" creationId="{67B1FC23-D46F-4CB6-A222-A0A23DB947AB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0" creationId="{EDF80554-1037-4852-900A-1A4D89D572D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1" creationId="{23C8FAE1-13C0-45AC-B5A9-A5F5A1A7F6F7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1" creationId="{54ADF00C-2EEE-4237-8383-B37A4F631D6C}"/>
          </ac:spMkLst>
        </pc:spChg>
        <pc:spChg chg="mod">
          <ac:chgData name="남 상현" userId="03ad4a8e8f7310f3" providerId="LiveId" clId="{9DB41C36-6DAA-4EB7-A822-E7959FD2274E}" dt="2022-01-24T06:08:51.905" v="801" actId="571"/>
          <ac:spMkLst>
            <pc:docMk/>
            <pc:sldMk cId="718247741" sldId="256"/>
            <ac:spMk id="331" creationId="{618CA865-5637-4B0D-ADE2-BDA79BB4AA63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2" creationId="{1A25DC90-CCD5-45F7-88C4-1989FF6312D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2" creationId="{B14315AC-2054-4A5D-B629-0AA3ACB17520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3" creationId="{50CF634F-95CF-4FA2-B32C-7CE441A14979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4" creationId="{5AEF39BF-8AC3-4B6A-8D80-BD33806ED86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4" creationId="{CC8AA8AD-1E20-4EA3-B1C7-1987BF9EFDD8}"/>
          </ac:spMkLst>
        </pc:spChg>
        <pc:spChg chg="mod">
          <ac:chgData name="남 상현" userId="03ad4a8e8f7310f3" providerId="LiveId" clId="{9DB41C36-6DAA-4EB7-A822-E7959FD2274E}" dt="2022-01-24T05:25:24.115" v="456"/>
          <ac:spMkLst>
            <pc:docMk/>
            <pc:sldMk cId="718247741" sldId="256"/>
            <ac:spMk id="335" creationId="{D8F5D507-8DB6-47E3-BF8E-BF2228B007D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5" creationId="{EE26A10B-595F-45B8-927A-AA52090DE55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7" creationId="{AF2D7635-D82D-4E8F-8F2E-2C351A24B004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38" creationId="{5C45690F-2BC4-4D45-BFF9-7DBB89ADDDF3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38" creationId="{6C27B024-C2DA-4600-8F8A-662C9F052385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0" creationId="{FB4F1DFF-B7D2-495A-93E4-8FBE2B47598D}"/>
          </ac:spMkLst>
        </pc:spChg>
        <pc:spChg chg="add mod or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1" creationId="{548C52FA-2BF1-4293-87F2-643E16FFC23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2" creationId="{2347D4D2-513A-485E-A0B9-C94A0DA84D14}"/>
          </ac:spMkLst>
        </pc:spChg>
        <pc:spChg chg="add del mod">
          <ac:chgData name="남 상현" userId="03ad4a8e8f7310f3" providerId="LiveId" clId="{9DB41C36-6DAA-4EB7-A822-E7959FD2274E}" dt="2022-01-26T11:50:06.054" v="4632" actId="21"/>
          <ac:spMkLst>
            <pc:docMk/>
            <pc:sldMk cId="718247741" sldId="256"/>
            <ac:spMk id="342" creationId="{6AA38AF0-68B1-4FDB-8F4D-8E17DD7A6CC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3" creationId="{679FF40A-8E7F-4EE0-B502-C732FA06E2A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3" creationId="{774E8295-16FA-4845-9DB7-FECCC46BC868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4" creationId="{E9FFAA76-BB27-4796-B193-9F270D249A5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4" creationId="{ECCC1D61-64F5-4565-B0B8-2484411D0AC6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5" creationId="{2064E7AF-702E-4A3F-9107-0BD3FC0351A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5" creationId="{F2735C25-3BCA-4FD4-99B8-8D53ECF7FB51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6" creationId="{929E16AC-F958-48F2-8261-9F99EAD508B1}"/>
          </ac:spMkLst>
        </pc:spChg>
        <pc:spChg chg="add mod topLvl">
          <ac:chgData name="남 상현" userId="03ad4a8e8f7310f3" providerId="LiveId" clId="{9DB41C36-6DAA-4EB7-A822-E7959FD2274E}" dt="2022-01-26T11:14:46.183" v="3624" actId="164"/>
          <ac:spMkLst>
            <pc:docMk/>
            <pc:sldMk cId="718247741" sldId="256"/>
            <ac:spMk id="346" creationId="{982CE0A8-3657-49F7-94FD-0178A8604474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7" creationId="{3ECF5D33-58BA-4B2E-912F-F6BE8A910FE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8" creationId="{1B45AB06-0703-4ACC-86CC-02ADA0C2292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48" creationId="{B5897A7D-27E6-4E21-879A-4DD01A551FE9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49" creationId="{FA9F2EAE-FB3F-4601-AB96-1A12F878ECC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0" creationId="{A5876E26-5819-4146-81BA-75F0A55D34F2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1" creationId="{8F4D0E05-693A-461F-8320-3DD9BBE40194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1" creationId="{A8067E1F-00F8-4FA4-A2E8-1D32D524D7E7}"/>
          </ac:spMkLst>
        </pc:spChg>
        <pc:spChg chg="add 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2" creationId="{38BA23E4-92A6-4992-A792-8B2C7D24123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2" creationId="{D308160A-F81F-479F-8111-5DF266A0FBB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3" creationId="{DB5A0533-42F2-48AA-841C-681231AFB9E6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4" creationId="{438F15B8-C265-43BA-B472-F3C134EFE56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5" creationId="{7179D7FA-552E-4959-AC66-6C1A0A6D01D5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5" creationId="{EB57020E-3532-42EB-92BF-EF6CA342E0E7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6" creationId="{2AABA9D3-1673-49B2-BB00-A1E21F9DB15D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6" creationId="{3ABCBF43-1277-4401-83EB-BC9F879781BC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7" creationId="{1E6CECF5-4B4D-45A2-9F80-49659F303C1C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8" creationId="{4036D457-2FBC-4626-AEBD-B1FBBCED3790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8" creationId="{FDD3A87A-84D7-46B8-BC68-FD3E11312F5A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59" creationId="{862FFC64-FBE9-41CD-A2C1-FFC6470FDB6B}"/>
          </ac:spMkLst>
        </pc:spChg>
        <pc:spChg chg="mod">
          <ac:chgData name="남 상현" userId="03ad4a8e8f7310f3" providerId="LiveId" clId="{9DB41C36-6DAA-4EB7-A822-E7959FD2274E}" dt="2022-01-24T05:25:24.158" v="457"/>
          <ac:spMkLst>
            <pc:docMk/>
            <pc:sldMk cId="718247741" sldId="256"/>
            <ac:spMk id="359" creationId="{929247E5-A11B-4E79-B14D-7E8B4C986751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1" creationId="{6C8A187D-119F-47DC-ABBE-5E0A2E658F36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2" creationId="{3DAA9D0F-09DF-4F6E-9EBA-45F4616B2FE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2" creationId="{737131C4-7130-488A-993A-2B3117013B8F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4" creationId="{23B44D34-F134-4E30-BFC2-6454C3981DEE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5" creationId="{AC5479D1-2345-487D-BACC-BFD9BD6BD304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6" creationId="{B4C9020C-10D7-4680-B2E1-76D0764ECDE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7" creationId="{3CEFC698-B73D-4B80-9382-69C2D3A64970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7" creationId="{6C9C25A3-CA1D-44F1-8FB2-4D621F3DA558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8" creationId="{0AEDD22E-0D1D-4865-8CFE-234EA85DD233}"/>
          </ac:spMkLst>
        </pc:spChg>
        <pc:spChg chg="mod">
          <ac:chgData name="남 상현" userId="03ad4a8e8f7310f3" providerId="LiveId" clId="{9DB41C36-6DAA-4EB7-A822-E7959FD2274E}" dt="2022-01-26T11:14:21.395" v="3616" actId="164"/>
          <ac:spMkLst>
            <pc:docMk/>
            <pc:sldMk cId="718247741" sldId="256"/>
            <ac:spMk id="368" creationId="{9A5B235A-8FF9-4A56-8A50-02F0E348F5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69" creationId="{CD7B7B44-E26E-4E79-92C4-90FD1CC4222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0" creationId="{B979D22D-8BC2-4F54-8110-14E80384204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1" creationId="{31496B89-0A7A-469B-A6FB-64B736EF60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1" creationId="{D9D19131-8C1D-4470-A530-1790B48B3DA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2" creationId="{1E73D587-7AA1-4C3A-A806-48DE9F40BE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2" creationId="{93AF434D-4878-43A4-8174-73692056A7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3" creationId="{7757FD7A-DD9B-4B0A-B7E5-D793A9687D0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3" creationId="{D6A60375-EF39-4E71-AD15-E11B67E1884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4" creationId="{DAF87067-F1FA-4106-A65F-C038DA471691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5" creationId="{E7E60AB1-5AA8-49BF-B737-E4B8BEC56A99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6" creationId="{B230A989-ECFC-4376-8BDB-EDD14C0FA53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7" creationId="{B06C9C7E-D719-4F33-84AE-648E0F6F09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7" creationId="{D6580BC8-5DA5-4209-9291-6BB6D00483E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8" creationId="{23E3C46F-1BC6-4F59-9166-3D09E88211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78" creationId="{3BC11708-7A01-49DE-9898-61FF15948897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79" creationId="{024448E9-FD32-4761-AE7F-90EA709BB73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0" creationId="{80C4B148-0C32-44DC-A608-2A6746B3FF9B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0" creationId="{94629926-C802-43CE-8501-C506E3FA3565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1" creationId="{F2D8DC40-DE28-4AAF-B70A-3A82558F3EEC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2" creationId="{67DADEC8-4A3B-454F-A9AB-0362D8355D1E}"/>
          </ac:spMkLst>
        </pc:spChg>
        <pc:spChg chg="mod">
          <ac:chgData name="남 상현" userId="03ad4a8e8f7310f3" providerId="LiveId" clId="{9DB41C36-6DAA-4EB7-A822-E7959FD2274E}" dt="2022-01-24T05:25:24.189" v="458"/>
          <ac:spMkLst>
            <pc:docMk/>
            <pc:sldMk cId="718247741" sldId="256"/>
            <ac:spMk id="383" creationId="{C5915323-6441-4DE4-8ACD-EA33C852571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4" creationId="{740FC31F-84FF-4C31-B509-57D46B861DD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5" creationId="{C4B680C3-A2A8-4E2F-BCE4-461297B8110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86" creationId="{9321772C-AE60-4C64-83EB-1DAAA6E9FA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89" creationId="{E922FDD3-D0A9-4970-80E7-C2769F9BB23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0" creationId="{18B0169F-9EA0-4967-8FA0-55757DA8869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0" creationId="{F7EAFCA5-8749-4196-BFB7-56355D53651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1" creationId="{4E5A5392-2646-4051-AB74-77B15489712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1" creationId="{CBE02D2E-C3DE-4A30-907A-C5BB8BEBA4C9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2" creationId="{6C9DCAE4-0AAF-4511-B6D1-0FB88131C5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2" creationId="{E18EBEAF-9917-40DE-A5CF-6CE66CAB63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3" creationId="{D7E605DA-08C7-48E0-B02D-8F652F434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3" creationId="{FC426D32-DAE5-4F75-9BAA-F22E14F766E1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4" creationId="{23D67931-0F2E-4E6B-B5A3-D33F23F25B8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4" creationId="{4C2360D1-4ADE-488D-8FB5-4C4FA13ADD2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5" creationId="{1F5671CB-33A1-4DA8-9977-D085A470589C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5" creationId="{8690D1B8-258E-4C5A-A89F-3F5356CDDFA2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6" creationId="{302920CC-78E4-4BDD-BF7E-4BA313E618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6" creationId="{B3BB8BFD-43C3-4A91-8DD0-84010E89A67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7" creationId="{85BBE9F0-C515-4909-A88A-3B8F427F367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7" creationId="{8F09A7CE-71AC-4873-9DB7-946F40203CB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8" creationId="{4BDCF6E6-3E1C-483C-8585-458BF33F2F9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8" creationId="{863951B8-CA38-4504-9952-88B301761E24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399" creationId="{3B133E20-5299-49FE-AFB1-8209AC26CE8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399" creationId="{CAC49632-2D91-41C7-BEB8-C4DEDA3816D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0" creationId="{85D2BAF5-C3CB-42B5-8A72-CFA11862CB6B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0" creationId="{ADD92E92-3C84-4DAE-8806-0FEC8E1E1DD0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1" creationId="{415F13EA-7551-443F-A2A9-C1658A3D81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1" creationId="{9D87BAD4-1101-48B6-91A9-82B55256BF78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2" creationId="{8290D642-1315-47DB-BF55-3266B1150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2" creationId="{BC692E02-6969-4C52-A8A2-1B635ADC820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3" creationId="{E35035EE-ADB4-4F0A-9AEB-510DB9CD0D4E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3" creationId="{EF411768-A818-4113-97DB-6B841922FF8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4" creationId="{566BF0A8-D143-481B-B2BC-5D87D8FC6B7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4" creationId="{F4E996C0-9274-4BC3-9EA4-292B44A0122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5" creationId="{5501EA32-AE0C-4BD6-89B7-CECD27798E05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5" creationId="{694EC896-6B96-4F74-B922-F5C270B30C3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6" creationId="{2359EBCD-E0C4-49B8-832A-D0BF71D7E7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6" creationId="{7B95DA8C-F509-4D76-B0B7-2CECF614ACD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7" creationId="{3D5F093C-6FC2-4BF2-9E0D-E0CE3964ECBF}"/>
          </ac:spMkLst>
        </pc:spChg>
        <pc:spChg chg="mod">
          <ac:chgData name="남 상현" userId="03ad4a8e8f7310f3" providerId="LiveId" clId="{9DB41C36-6DAA-4EB7-A822-E7959FD2274E}" dt="2022-01-24T05:25:24.218" v="459"/>
          <ac:spMkLst>
            <pc:docMk/>
            <pc:sldMk cId="718247741" sldId="256"/>
            <ac:spMk id="407" creationId="{C0AE8C1D-FB89-4DDF-BBA7-9AE42F5BA1F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8" creationId="{7B256ACC-6016-4784-91D4-E380F9B3BD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09" creationId="{1BBD70CD-AFBD-4D69-8C15-9A68B686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0" creationId="{49E77420-557D-45F1-86A6-786EAC90F91B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0" creationId="{F87A0A8B-2560-478B-96AC-F2B1E1618B8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1" creationId="{E566FB65-3812-4E61-AAF9-5BEA23F97C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2" creationId="{CC3880F5-8863-4322-87B4-4F551D898A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3" creationId="{C8770692-2B58-41C5-A935-CEAD208C253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4" creationId="{0DFF1DDC-6659-4BA9-A3E9-B398F580DE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4" creationId="{E055F484-4BEF-4F14-96C6-7B6865A6EB51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5" creationId="{1DB82575-03A8-4B98-8F86-337D508295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5" creationId="{CE3D2CD1-628A-4C05-9758-F4EF30B8AC1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6" creationId="{A76F46B2-351B-47AA-878B-9CE73C65C39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6" creationId="{DFA3E3BD-0726-48D1-8E18-A00656ED767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7" creationId="{119693FD-C4F2-453B-BCDF-555B0F0650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7" creationId="{3220B195-6EC4-42D2-A105-50E007EAB4A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8" creationId="{04A6F09C-57B5-4B46-967B-47D4A838E9F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8" creationId="{40AE6806-FD96-4A38-9553-4F32F5F7869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19" creationId="{CA85DB47-3A19-4F84-AB29-CCBBE8CB28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19" creationId="{F52A688F-B1FE-4D01-B99A-86A1C66B10B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0" creationId="{D65E71A3-8431-4763-BCA6-A8D3062990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1" creationId="{516B300E-B836-4E5E-8507-8A93B3AE249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1" creationId="{AA8A4922-D0A5-42A4-ABD0-790AA92C6AD3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2" creationId="{3317B458-532C-4E9E-8840-3285202097A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2" creationId="{C2C1818B-69BF-4A4C-85B8-73E180E18FC2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3" creationId="{2F0D7B4D-A1A3-4BC9-86C8-5A3E25C322C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3" creationId="{84D7E149-D147-4C89-AA74-714EF05F6B09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4" creationId="{35E8359C-1428-484C-AB56-FE5F9F3E9C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4" creationId="{60D2B8D4-8B72-448F-B333-E531C10035C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5" creationId="{5DBAFC99-812A-4D00-9861-7612A177A80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5" creationId="{D5016573-BA36-4C4D-BA75-36AAF3837757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6" creationId="{509CDA2A-C7EB-4269-B932-DAE85624843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6" creationId="{8D2969B2-F9F3-4244-947E-6D76E2D68DA5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7" creationId="{8837CD31-FE2D-4F27-9A61-5F91FBC2143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8" creationId="{9727B8A1-CE5C-4D9E-8956-EFD033C99DB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29" creationId="{B8F59804-563B-4CD0-B739-F9EBA876E9F8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29" creationId="{D5D0A64E-F57C-4387-BE13-016F2E54C75D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0" creationId="{D973130E-9EBA-48B2-B93A-0EB27C14374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0" creationId="{DE10429E-21B2-4162-B844-7890ADA577D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1" creationId="{5223C0F9-8F3C-4C58-A3E3-1A709D1AD9AC}"/>
          </ac:spMkLst>
        </pc:spChg>
        <pc:spChg chg="mod">
          <ac:chgData name="남 상현" userId="03ad4a8e8f7310f3" providerId="LiveId" clId="{9DB41C36-6DAA-4EB7-A822-E7959FD2274E}" dt="2022-01-24T05:25:24.248" v="460"/>
          <ac:spMkLst>
            <pc:docMk/>
            <pc:sldMk cId="718247741" sldId="256"/>
            <ac:spMk id="431" creationId="{8E12FCF8-E953-4444-B798-16CB033C74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2" creationId="{FA924A8C-F4BB-44E6-844F-8AA0B695E3B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3" creationId="{BD6CF0A5-3941-43F8-B6CE-E68D9470E2D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4" creationId="{0B0263DD-B34D-4633-AEE6-332CBA4CB6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5" creationId="{CE0F56BB-404F-442D-8505-C9C197457BA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6" creationId="{37EB7F5B-61D0-4A6E-8940-8DC7399129B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7" creationId="{7A71506A-7A7A-4B86-9E97-F1C8B836D40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8" creationId="{89AAF719-890F-4250-B48C-AB3AEB9BFFE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39" creationId="{953B1048-881F-4228-813F-5D1B500E3D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0" creationId="{609C8035-2C0E-4B32-B4CF-2447A0ACFD2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1" creationId="{DFFC15DE-3C29-40E3-BE6B-1686D02E03A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2" creationId="{599C6CCA-B90A-4EF1-8280-6721AC2FF20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3" creationId="{D5A2DD1A-E4A5-4728-9B56-184E7ACF07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4" creationId="{DB7AC066-E632-499A-8F9A-FB4F1F53CF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5" creationId="{1EA271A1-B139-4B39-B981-CECF0218351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6" creationId="{BE223837-BA16-4647-A7E9-AFCE2905AE6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7" creationId="{76D82535-8818-48D2-809E-4196231F0AB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8" creationId="{F60603FE-99F0-4995-AB45-3AF047C20B0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49" creationId="{416BFC2A-30E7-40A1-8D6C-3BACAA0EF8C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0" creationId="{F1E68A5E-3601-4E87-8033-E707F85711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1" creationId="{A2E5FC1F-12AF-4BB2-9FEB-EAE77C9F937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2" creationId="{81D8AFDC-9EDA-4249-8B46-DF92650238E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3" creationId="{9A42AE27-EE99-489D-A67C-FB1EE12AEFE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4" creationId="{BF1E0973-B04E-4B4E-B24F-083A1A51D70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5" creationId="{BC44A43A-9BD0-4CA6-8313-19F9F45C868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6" creationId="{EB796181-1EED-4951-B686-118619ACBEC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7" creationId="{BFC4EF7E-F392-4756-9787-D895DDF59C2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8" creationId="{5151B236-CFE7-4322-9E63-87C8153653C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59" creationId="{EE65C506-86D6-41B3-8DC5-C781394015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0" creationId="{691AEC15-AF81-488A-B4AD-283152EDEC0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1" creationId="{3057C7C7-0481-45F4-A76E-EDC44B98F9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2" creationId="{1CFDCAF3-822E-4C11-9B17-C2252F90D5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3" creationId="{2D983335-ED59-43B7-A250-E009B2A03B9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4" creationId="{34D982BF-108B-4233-9A91-6CBE075C4C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5" creationId="{A5CF9E21-6FE9-49EF-A561-D506A68A0AB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6" creationId="{68BF929B-DEE2-4C4A-BCE2-817170B69B6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7" creationId="{70BB1E74-7A0A-4688-999E-F8256A969D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8" creationId="{575E640C-CBC5-4AE6-95E5-CB63CFF4F5F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69" creationId="{5BDD1C11-6EB5-4CBD-B35B-18C9B3558E6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0" creationId="{E3B5AC3F-AB8A-46A0-A09D-C4D59C8AB8B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1" creationId="{70548F09-EC91-4B14-80BD-A88368CD14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2" creationId="{854CFD62-DAA6-4CA6-A3BC-4518638AC56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3" creationId="{0EE22443-237E-4B07-9C66-3BD0205356B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4" creationId="{9E560DAC-07D6-4AEB-A335-3CC24EF418B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5" creationId="{0B4C9D09-A101-4185-99A7-24126EE924C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6" creationId="{3BC76A77-8202-4D75-81A6-01E26CEF17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7" creationId="{02802D8A-3ED3-49AA-A987-18B1D0443C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8" creationId="{AD17C746-B650-49CF-8803-971EF990AD5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79" creationId="{83AF96E8-EE16-4603-BDA1-F43B88D55FA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0" creationId="{506AF8D3-4795-47D7-9CBA-4E0FC47AA9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1" creationId="{40CFEA5C-085E-4AD0-A765-36D053DA68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3" creationId="{528D5CFB-97E5-48D0-824D-8E29B0296BA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4" creationId="{6AC3C7E1-F839-4E39-BAC4-5E23CCE4F60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5" creationId="{BC5A6329-11BA-4213-A464-A4A7D464469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6" creationId="{DE04A834-724F-4B75-9B7E-DDFB5B217F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7" creationId="{8A966251-0510-40FB-873E-BC54658E48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8" creationId="{468EBFC4-E182-48AD-9C3A-A0C2464E06A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89" creationId="{D7311436-C17E-44AB-9FA7-B4AB26E7C7A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0" creationId="{81EB6B15-0004-497D-AAA9-247FB11E57B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1" creationId="{AC2E4998-6F7D-4810-BDDE-A542A1D3197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2" creationId="{0E02303E-27D6-43C5-B7BC-8D046F58A7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3" creationId="{1B7374E8-4518-4D2C-96CF-79FAAE12B63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4" creationId="{D0040111-0522-48B9-9320-D779C16FB2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5" creationId="{EEE4D602-23D0-4604-9967-7F6772244CD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6" creationId="{A4A51CD2-D6F4-4EBC-9E32-D86EC31BDE2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7" creationId="{AFBF2F7B-1161-481D-8E0F-163B4E9E678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499" creationId="{B7DB4DDA-213A-4CFE-8DA7-3CDD1867931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0" creationId="{16F58BBF-2999-4851-9E36-E7B04D14FF5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3" creationId="{D517462E-51D7-4BEE-A243-42BCBE39F7C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4" creationId="{A44DE8A5-A153-4E17-972A-2FA54A12E2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5" creationId="{E02E2977-E15A-4812-87A5-4540D45CC47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6" creationId="{029D9544-3B8F-44FB-9A36-B31D2C3ACFF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7" creationId="{44D30F6C-3976-46FE-BE6C-0650D6C36C5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8" creationId="{423C01F8-2C84-43FB-AD3F-2C77B06787F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09" creationId="{3CDFBB83-6BD0-4B62-BFAF-B84683FB5DF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0" creationId="{E5607245-BFEA-4383-AED3-615C6F7BEF0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1" creationId="{DDE0011C-532C-4F85-A4DD-9B649754F8D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2" creationId="{E94E9E0D-9DBA-4676-A382-429907F074D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3" creationId="{B4E1C9FD-88F5-4FFE-BD0A-DA81F3E39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4" creationId="{024FA9CD-ECBC-41A4-8A48-4F7C01D5B3C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5" creationId="{7EE24B1A-6B90-496B-8896-1145325BA4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6" creationId="{CFA8C878-81C5-44E9-AC23-4D87A583AC6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7" creationId="{88441E28-3B66-45EB-A0AA-5A7EE7CDB37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8" creationId="{AFECF0A1-A927-4EB2-92C5-D8957883518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19" creationId="{98E11B26-46D9-43F1-8FDA-D184AFE1061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0" creationId="{528D892A-B104-4EDB-8E2C-A93515FD76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1" creationId="{F9611D53-4E8E-447A-B8C9-BE0D046E918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2" creationId="{A275AF81-0EA6-4A71-8F7C-6902E558A58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3" creationId="{33C06C66-D627-4DA8-AC95-915B1CC2E0F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4" creationId="{5B7D3963-41DC-4973-B2D9-C228D540419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5" creationId="{FDF985C4-1B68-41AC-AA0C-C41AE66643B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6" creationId="{EBE2BC39-C107-43B4-B6B9-88BF755B67A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29" creationId="{ADEF93D3-25B0-4791-9F4E-7AF67EE3EA7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0" creationId="{5320E9B1-4659-43E6-AEA3-50B7279956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1" creationId="{7D0A952B-9769-40C8-B654-B8AB8647441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2" creationId="{A8A12448-6E6E-43A9-954B-D238944A4A6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3" creationId="{825C77DD-611D-4FA4-9D6D-1B6F07EB075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4" creationId="{0B7F19C1-6DF4-40FD-8C65-AF4F78E3CCD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5" creationId="{54C0D6EB-463E-410A-9549-669903056E4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6" creationId="{AA36BA50-69CC-4DC0-9FAA-630EB8A8E24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7" creationId="{80BFD080-8F56-4F43-B2BF-A33EFF161A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8" creationId="{5DE06979-D57C-4EF1-B95C-BF686A6CD3A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39" creationId="{1A73A881-6521-49C9-AFD4-0940F4C1E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0" creationId="{3409DAD3-7D62-449C-9CAA-9E9F6996542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1" creationId="{95C9EF0F-6ED7-463B-AF61-38BF1D2F624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2" creationId="{CD5DA271-B7AE-4B38-A1B4-569DD106847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3" creationId="{C7F8FDD3-06E7-45FB-9389-7F1A5E3264B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4" creationId="{C9F46539-DFF7-4294-AE61-81C93D6522D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5" creationId="{40E0CD3A-3EF4-4302-955F-850DDBA2FE5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6" creationId="{626C8C0D-F282-4CFF-9D65-45DD91BB455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7" creationId="{49BE3849-0B1F-482C-9736-5850142F8BAA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8" creationId="{2C06E4C4-BD3C-4829-B80E-959C9E73C0B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49" creationId="{AE992BFB-06DC-47CE-94C0-5496A4E263C8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0" creationId="{F3CAC0F1-EA77-4113-80E4-B792089F94F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1" creationId="{4F16F851-FA42-4975-93FE-718BCC4542F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2" creationId="{9E28586E-09D7-4F9D-9ED5-934999AD5E2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5" creationId="{0739AABA-C03B-4155-BCC7-C3403CB28EE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6" creationId="{FBA6D316-7343-4C8A-9F41-709C845A65B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7" creationId="{B05B9DAA-D2AA-423D-A964-1BBBFFB86B7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8" creationId="{12246A9B-A1F9-40E5-9204-9A5060B0A92B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59" creationId="{31693D99-DE0F-4F91-9E09-C8918DA8FCD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0" creationId="{FADB6723-D6A9-4631-BA8C-AC88B5CCD624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1" creationId="{B4B8F5E7-7870-4814-A5F4-53AF423CC036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2" creationId="{60559FCA-6DC0-4001-8374-A2B8B989E74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3" creationId="{025C7D12-AE98-48B0-BCB6-252C95C79A0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4" creationId="{3BEEDF71-2506-4EB7-9996-774F7CA3006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5" creationId="{EA628BD4-8805-4706-923F-2822CD63143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6" creationId="{88203057-AD34-43AF-A6AA-6D5CED6363F7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7" creationId="{5DB2D65C-8FCE-4099-92F8-6BD2347C8BE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8" creationId="{10A6F1AE-8681-4A9A-A295-AD9D7E3FBE7D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69" creationId="{4F499CAB-2906-47BB-9E4F-81A0AB90DB11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0" creationId="{C3AD2E62-2A17-41EA-A401-EC3E88ED4C12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1" creationId="{21F4A353-5B1E-46D6-A824-BC0147421B53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2" creationId="{7FC0594B-9424-49B6-BB96-9224F7360A9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3" creationId="{22A1C894-305F-4415-A602-EEFB11F27965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4" creationId="{4374E969-23D3-4CFE-80C1-D843B785566E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5" creationId="{D6225119-1029-4557-BDB1-71F0D7B9D610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6" creationId="{EB928278-09B1-4AF0-B930-9CB0048D715F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7" creationId="{6696C26B-ABE9-46BC-A50E-9DFE9455A14C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78" creationId="{EADB353A-C7E0-4F23-B202-4FA3308C4A99}"/>
          </ac:spMkLst>
        </pc:spChg>
        <pc:spChg chg="mod">
          <ac:chgData name="남 상현" userId="03ad4a8e8f7310f3" providerId="LiveId" clId="{9DB41C36-6DAA-4EB7-A822-E7959FD2274E}" dt="2022-01-26T11:14:50.189" v="3627" actId="571"/>
          <ac:spMkLst>
            <pc:docMk/>
            <pc:sldMk cId="718247741" sldId="256"/>
            <ac:spMk id="581" creationId="{DD5FAF87-B2CC-4879-A75D-6B933339A5C7}"/>
          </ac:spMkLst>
        </pc:s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" creationId="{8F5F7B42-A680-4A2E-9EDE-DA0DABF7CC7D}"/>
          </ac:grpSpMkLst>
        </pc:grpChg>
        <pc:grpChg chg="del mod topLvl">
          <ac:chgData name="남 상현" userId="03ad4a8e8f7310f3" providerId="LiveId" clId="{9DB41C36-6DAA-4EB7-A822-E7959FD2274E}" dt="2022-01-24T04:47:02.714" v="123" actId="165"/>
          <ac:grpSpMkLst>
            <pc:docMk/>
            <pc:sldMk cId="718247741" sldId="256"/>
            <ac:grpSpMk id="4" creationId="{27540078-C804-4EF6-8537-2E39F9782CA1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17" creationId="{1C97BB9F-D1E2-4DC7-9962-39296426C104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30" creationId="{68E719F7-C192-43B1-B02E-7C4B6DC632E8}"/>
          </ac:grpSpMkLst>
        </pc:grpChg>
        <pc:grpChg chg="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43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5" creationId="{373D07F8-6A98-4AF2-AF7F-A2373BB1F2A9}"/>
          </ac:grpSpMkLst>
        </pc:grpChg>
        <pc:grpChg chg="del mod">
          <ac:chgData name="남 상현" userId="03ad4a8e8f7310f3" providerId="LiveId" clId="{9DB41C36-6DAA-4EB7-A822-E7959FD2274E}" dt="2022-01-26T07:42:00.012" v="3045" actId="478"/>
          <ac:grpSpMkLst>
            <pc:docMk/>
            <pc:sldMk cId="718247741" sldId="256"/>
            <ac:grpSpMk id="45" creationId="{F0F3A6CB-348F-4AF2-8547-A1BB9AD07CD6}"/>
          </ac:grpSpMkLst>
        </pc:grpChg>
        <pc:grpChg chg="del mod">
          <ac:chgData name="남 상현" userId="03ad4a8e8f7310f3" providerId="LiveId" clId="{9DB41C36-6DAA-4EB7-A822-E7959FD2274E}" dt="2022-01-26T07:41:58.095" v="3043" actId="478"/>
          <ac:grpSpMkLst>
            <pc:docMk/>
            <pc:sldMk cId="718247741" sldId="256"/>
            <ac:grpSpMk id="46" creationId="{19304BE7-54F7-49AF-A6E8-8C1AADE19C89}"/>
          </ac:grpSpMkLst>
        </pc:grpChg>
        <pc:grpChg chg="add del mod">
          <ac:chgData name="남 상현" userId="03ad4a8e8f7310f3" providerId="LiveId" clId="{9DB41C36-6DAA-4EB7-A822-E7959FD2274E}" dt="2022-01-26T11:14:58.518" v="3632" actId="21"/>
          <ac:grpSpMkLst>
            <pc:docMk/>
            <pc:sldMk cId="718247741" sldId="256"/>
            <ac:grpSpMk id="46" creationId="{53132D52-85CE-49C7-A267-EED68103C352}"/>
          </ac:grpSpMkLst>
        </pc:grpChg>
        <pc:grpChg chg="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47" creationId="{C0E98333-AE20-45DD-AD3F-8B4F28D52BCB}"/>
          </ac:grpSpMkLst>
        </pc:grpChg>
        <pc:grpChg chg="add mod or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5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4T06:51:05.175" v="819" actId="164"/>
          <ac:grpSpMkLst>
            <pc:docMk/>
            <pc:sldMk cId="718247741" sldId="256"/>
            <ac:grpSpMk id="66" creationId="{195671DA-F9F5-4D52-9C59-CA0D0B8D6342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6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4T05:48:04.258" v="585" actId="164"/>
          <ac:grpSpMkLst>
            <pc:docMk/>
            <pc:sldMk cId="718247741" sldId="256"/>
            <ac:grpSpMk id="71" creationId="{3F98B975-AF38-41DF-B20A-1CAFD2E85832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71" creationId="{F31C86A1-5F41-482F-B622-B159DFDBE7C9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72" creationId="{62D7BEF1-26EC-415F-AFC4-E80C8312A2E9}"/>
          </ac:grpSpMkLst>
        </pc:grpChg>
        <pc:grpChg chg="add mod or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86" creationId="{05F51213-8975-4585-BFDE-182EBC771280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86" creationId="{187EA492-F4A4-49BB-8F74-3B2A0F1D8695}"/>
          </ac:grpSpMkLst>
        </pc:grpChg>
        <pc:grpChg chg="add del mod topLvl">
          <ac:chgData name="남 상현" userId="03ad4a8e8f7310f3" providerId="LiveId" clId="{9DB41C36-6DAA-4EB7-A822-E7959FD2274E}" dt="2022-01-26T08:08:54.515" v="3307" actId="165"/>
          <ac:grpSpMkLst>
            <pc:docMk/>
            <pc:sldMk cId="718247741" sldId="256"/>
            <ac:grpSpMk id="88" creationId="{41751034-04B5-49F9-8AE8-A0E595FCAC27}"/>
          </ac:grpSpMkLst>
        </pc:grpChg>
        <pc:grpChg chg="add del mod">
          <ac:chgData name="남 상현" userId="03ad4a8e8f7310f3" providerId="LiveId" clId="{9DB41C36-6DAA-4EB7-A822-E7959FD2274E}" dt="2022-01-24T08:05:26.508" v="1638" actId="165"/>
          <ac:grpSpMkLst>
            <pc:docMk/>
            <pc:sldMk cId="718247741" sldId="256"/>
            <ac:grpSpMk id="88" creationId="{D9066153-1101-4C54-B624-CE82607F711C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89" creationId="{1E981DBA-9B52-4004-9FC3-AEA31823EE1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1" creationId="{18C47DFD-F3FA-47EF-9615-80A4D12FC862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94" creationId="{2C59C940-D551-4724-90FC-D93852D2396D}"/>
          </ac:grpSpMkLst>
        </pc:grpChg>
        <pc:grpChg chg="mod topLvl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96" creationId="{F139ED33-5EC4-413F-8E84-1050DB1C9D9A}"/>
          </ac:grpSpMkLst>
        </pc:grpChg>
        <pc:grpChg chg="add del mod">
          <ac:chgData name="남 상현" userId="03ad4a8e8f7310f3" providerId="LiveId" clId="{9DB41C36-6DAA-4EB7-A822-E7959FD2274E}" dt="2022-01-26T08:00:52.740" v="3178" actId="165"/>
          <ac:grpSpMkLst>
            <pc:docMk/>
            <pc:sldMk cId="718247741" sldId="256"/>
            <ac:grpSpMk id="112" creationId="{4D001895-CC3B-4744-A5BA-C862ED11477C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16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08:03:34.380" v="3231" actId="164"/>
          <ac:grpSpMkLst>
            <pc:docMk/>
            <pc:sldMk cId="718247741" sldId="256"/>
            <ac:grpSpMk id="117" creationId="{7768B9A5-F88D-4F90-BF9F-12CAB9C7506A}"/>
          </ac:grpSpMkLst>
        </pc:grpChg>
        <pc:grpChg chg="add mod">
          <ac:chgData name="남 상현" userId="03ad4a8e8f7310f3" providerId="LiveId" clId="{9DB41C36-6DAA-4EB7-A822-E7959FD2274E}" dt="2022-01-26T08:03:43.299" v="3238" actId="164"/>
          <ac:grpSpMkLst>
            <pc:docMk/>
            <pc:sldMk cId="718247741" sldId="256"/>
            <ac:grpSpMk id="119" creationId="{7924452A-30E1-46B5-B4A4-D3E99C196C3A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2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23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32" creationId="{E63EBDBC-79D0-4293-89C4-9440A42774F0}"/>
          </ac:grpSpMkLst>
        </pc:grpChg>
        <pc:grpChg chg="del">
          <ac:chgData name="남 상현" userId="03ad4a8e8f7310f3" providerId="LiveId" clId="{9DB41C36-6DAA-4EB7-A822-E7959FD2274E}" dt="2022-01-24T04:40:59.404" v="17" actId="165"/>
          <ac:grpSpMkLst>
            <pc:docMk/>
            <pc:sldMk cId="718247741" sldId="256"/>
            <ac:grpSpMk id="133" creationId="{17CF69FF-AE74-4B9C-9D79-2DAB4F99F120}"/>
          </ac:grpSpMkLst>
        </pc:grpChg>
        <pc:grpChg chg="add mod">
          <ac:chgData name="남 상현" userId="03ad4a8e8f7310f3" providerId="LiveId" clId="{9DB41C36-6DAA-4EB7-A822-E7959FD2274E}" dt="2022-01-24T05:30:17.398" v="529" actId="164"/>
          <ac:grpSpMkLst>
            <pc:docMk/>
            <pc:sldMk cId="718247741" sldId="256"/>
            <ac:grpSpMk id="133" creationId="{72FDFB06-D36E-49C0-B9F0-E364948B5AD8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4" creationId="{5C13A574-4A31-408E-ADCE-274B1CB0F863}"/>
          </ac:grpSpMkLst>
        </pc:grpChg>
        <pc:grpChg chg="add mod">
          <ac:chgData name="남 상현" userId="03ad4a8e8f7310f3" providerId="LiveId" clId="{9DB41C36-6DAA-4EB7-A822-E7959FD2274E}" dt="2022-01-24T05:27:55.600" v="471"/>
          <ac:grpSpMkLst>
            <pc:docMk/>
            <pc:sldMk cId="718247741" sldId="256"/>
            <ac:grpSpMk id="135" creationId="{DC5CFC20-CB70-42D9-8F11-DEB66AD2476C}"/>
          </ac:grpSpMkLst>
        </pc:grpChg>
        <pc:grpChg chg="add mod">
          <ac:chgData name="남 상현" userId="03ad4a8e8f7310f3" providerId="LiveId" clId="{9DB41C36-6DAA-4EB7-A822-E7959FD2274E}" dt="2022-01-26T08:08:22.566" v="3299" actId="164"/>
          <ac:grpSpMkLst>
            <pc:docMk/>
            <pc:sldMk cId="718247741" sldId="256"/>
            <ac:grpSpMk id="146" creationId="{5A8DB5FE-09D8-4158-8FB4-F7587EF208A5}"/>
          </ac:grpSpMkLst>
        </pc:grpChg>
        <pc:grpChg chg="add del mod">
          <ac:chgData name="남 상현" userId="03ad4a8e8f7310f3" providerId="LiveId" clId="{9DB41C36-6DAA-4EB7-A822-E7959FD2274E}" dt="2022-01-24T05:23:34.224" v="437" actId="478"/>
          <ac:grpSpMkLst>
            <pc:docMk/>
            <pc:sldMk cId="718247741" sldId="256"/>
            <ac:grpSpMk id="147" creationId="{811A77A2-E796-4182-B79C-4956CA39DEE8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8" creationId="{45296E90-3171-4368-A77E-F7E4EBC4DCCE}"/>
          </ac:grpSpMkLst>
        </pc:grpChg>
        <pc:grpChg chg="mod">
          <ac:chgData name="남 상현" userId="03ad4a8e8f7310f3" providerId="LiveId" clId="{9DB41C36-6DAA-4EB7-A822-E7959FD2274E}" dt="2022-01-24T05:23:04.842" v="435"/>
          <ac:grpSpMkLst>
            <pc:docMk/>
            <pc:sldMk cId="718247741" sldId="256"/>
            <ac:grpSpMk id="149" creationId="{BA49198D-AF4A-42E2-BDFF-F07F712190F6}"/>
          </ac:grpSpMkLst>
        </pc:grpChg>
        <pc:grpChg chg="add del mod">
          <ac:chgData name="남 상현" userId="03ad4a8e8f7310f3" providerId="LiveId" clId="{9DB41C36-6DAA-4EB7-A822-E7959FD2274E}" dt="2022-01-24T05:23:50.485" v="440" actId="478"/>
          <ac:grpSpMkLst>
            <pc:docMk/>
            <pc:sldMk cId="718247741" sldId="256"/>
            <ac:grpSpMk id="168" creationId="{3DF5A09D-752E-4BA1-B2B4-5606B648F59B}"/>
          </ac:grpSpMkLst>
        </pc:grpChg>
        <pc:grpChg chg="add mod">
          <ac:chgData name="남 상현" userId="03ad4a8e8f7310f3" providerId="LiveId" clId="{9DB41C36-6DAA-4EB7-A822-E7959FD2274E}" dt="2022-01-26T07:39:31.166" v="2991"/>
          <ac:grpSpMkLst>
            <pc:docMk/>
            <pc:sldMk cId="718247741" sldId="256"/>
            <ac:grpSpMk id="169" creationId="{5E981AC8-0CB5-489A-AA46-BB66C93AEFF8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69" creationId="{D42A54AB-E06D-4E27-A8FF-5CA66B708813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2" creationId="{3FC6D7FD-0775-40C5-90B1-5B15960D9E9C}"/>
          </ac:grpSpMkLst>
        </pc:grpChg>
        <pc:grpChg chg="mod">
          <ac:chgData name="남 상현" userId="03ad4a8e8f7310f3" providerId="LiveId" clId="{9DB41C36-6DAA-4EB7-A822-E7959FD2274E}" dt="2022-01-24T05:23:34.447" v="438"/>
          <ac:grpSpMkLst>
            <pc:docMk/>
            <pc:sldMk cId="718247741" sldId="256"/>
            <ac:grpSpMk id="173" creationId="{FD26B641-17AD-4E12-BC47-EF61AB331431}"/>
          </ac:grpSpMkLst>
        </pc:grpChg>
        <pc:grpChg chg="add del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185" creationId="{F4B8C890-2373-401A-8D29-05CADA9A6761}"/>
          </ac:grpSpMkLst>
        </pc:grpChg>
        <pc:grpChg chg="add del mod">
          <ac:chgData name="남 상현" userId="03ad4a8e8f7310f3" providerId="LiveId" clId="{9DB41C36-6DAA-4EB7-A822-E7959FD2274E}" dt="2022-01-24T05:25:23.276" v="453" actId="478"/>
          <ac:grpSpMkLst>
            <pc:docMk/>
            <pc:sldMk cId="718247741" sldId="256"/>
            <ac:grpSpMk id="192" creationId="{9365B776-2A36-4151-9869-9948D399360A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192" creationId="{EAEC40BE-8AF3-4E5F-821F-CA4689C862BB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3" creationId="{9F76937D-64B2-4C49-8F79-C30ACE53C7CC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6" creationId="{F657C773-66F6-4C17-B3C6-2BB7961E0C75}"/>
          </ac:grpSpMkLst>
        </pc:grpChg>
        <pc:grpChg chg="mod">
          <ac:chgData name="남 상현" userId="03ad4a8e8f7310f3" providerId="LiveId" clId="{9DB41C36-6DAA-4EB7-A822-E7959FD2274E}" dt="2022-01-24T05:23:53.133" v="441"/>
          <ac:grpSpMkLst>
            <pc:docMk/>
            <pc:sldMk cId="718247741" sldId="256"/>
            <ac:grpSpMk id="197" creationId="{98105C84-A76D-4CD4-8825-95349927C40E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05" creationId="{1DDFDFD0-CB74-4102-A9DE-533768E7AE2B}"/>
          </ac:grpSpMkLst>
        </pc:grpChg>
        <pc:grpChg chg="add mo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09" creationId="{AE663643-2275-4C83-BEBB-E165A8EF6AE8}"/>
          </ac:grpSpMkLst>
        </pc:grpChg>
        <pc:grpChg chg="add del mod">
          <ac:chgData name="남 상현" userId="03ad4a8e8f7310f3" providerId="LiveId" clId="{9DB41C36-6DAA-4EB7-A822-E7959FD2274E}" dt="2022-01-24T05:25:00.277" v="450" actId="478"/>
          <ac:grpSpMkLst>
            <pc:docMk/>
            <pc:sldMk cId="718247741" sldId="256"/>
            <ac:grpSpMk id="216" creationId="{C162D118-472C-4182-B039-79C979F1AC29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17" creationId="{6AD8F3F5-07FF-4B4F-9439-EEDEE4608303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18" creationId="{14C30528-9520-4313-BCF1-C86C7FD32E87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0" creationId="{3F979AD6-1F91-4DEC-AEB0-FDDDC73086C0}"/>
          </ac:grpSpMkLst>
        </pc:grpChg>
        <pc:grpChg chg="mod">
          <ac:chgData name="남 상현" userId="03ad4a8e8f7310f3" providerId="LiveId" clId="{9DB41C36-6DAA-4EB7-A822-E7959FD2274E}" dt="2022-01-24T05:24:32.183" v="448"/>
          <ac:grpSpMkLst>
            <pc:docMk/>
            <pc:sldMk cId="718247741" sldId="256"/>
            <ac:grpSpMk id="221" creationId="{48BCA806-685F-4587-9C6F-E681D9BEC67F}"/>
          </ac:grpSpMkLst>
        </pc:grpChg>
        <pc:grpChg chg="add mod topLvl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224" creationId="{83C5A131-27CD-499F-8A75-25C4AE317C32}"/>
          </ac:grpSpMkLst>
        </pc:grpChg>
        <pc:grpChg chg="add del mod">
          <ac:chgData name="남 상현" userId="03ad4a8e8f7310f3" providerId="LiveId" clId="{9DB41C36-6DAA-4EB7-A822-E7959FD2274E}" dt="2022-01-26T07:59:26.220" v="3128" actId="478"/>
          <ac:grpSpMkLst>
            <pc:docMk/>
            <pc:sldMk cId="718247741" sldId="256"/>
            <ac:grpSpMk id="227" creationId="{E531EA4A-2DF7-48A3-BC9B-096E20A65C55}"/>
          </ac:grpSpMkLst>
        </pc:grpChg>
        <pc:grpChg chg="add del mod ord">
          <ac:chgData name="남 상현" userId="03ad4a8e8f7310f3" providerId="LiveId" clId="{9DB41C36-6DAA-4EB7-A822-E7959FD2274E}" dt="2022-01-24T06:08:54.150" v="802" actId="478"/>
          <ac:grpSpMkLst>
            <pc:docMk/>
            <pc:sldMk cId="718247741" sldId="256"/>
            <ac:grpSpMk id="231" creationId="{D3F168D3-3AC5-4EAB-AD26-077BEFB16172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35" creationId="{20235EE8-0CCD-43E6-AEEA-CF33636AC95C}"/>
          </ac:grpSpMkLst>
        </pc:grpChg>
        <pc:grpChg chg="add del mod">
          <ac:chgData name="남 상현" userId="03ad4a8e8f7310f3" providerId="LiveId" clId="{9DB41C36-6DAA-4EB7-A822-E7959FD2274E}" dt="2022-01-24T05:25:21.803" v="452" actId="478"/>
          <ac:grpSpMkLst>
            <pc:docMk/>
            <pc:sldMk cId="718247741" sldId="256"/>
            <ac:grpSpMk id="240" creationId="{1D39DC3A-5431-4BAD-A545-3B6536B4A0B7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1" creationId="{4E40D5FF-B01F-4BD5-A288-BC592E8D787D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4" creationId="{C7B05FBF-9B5C-4F56-B8A2-F7E04A055006}"/>
          </ac:grpSpMkLst>
        </pc:grpChg>
        <pc:grpChg chg="mod">
          <ac:chgData name="남 상현" userId="03ad4a8e8f7310f3" providerId="LiveId" clId="{9DB41C36-6DAA-4EB7-A822-E7959FD2274E}" dt="2022-01-24T05:25:20.732" v="451"/>
          <ac:grpSpMkLst>
            <pc:docMk/>
            <pc:sldMk cId="718247741" sldId="256"/>
            <ac:grpSpMk id="245" creationId="{8BF4BE1B-70FF-4C40-8069-C0349C41ED89}"/>
          </ac:grpSpMkLst>
        </pc:grpChg>
        <pc:grpChg chg="add del mod">
          <ac:chgData name="남 상현" userId="03ad4a8e8f7310f3" providerId="LiveId" clId="{9DB41C36-6DAA-4EB7-A822-E7959FD2274E}" dt="2022-01-24T06:08:35.521" v="798" actId="478"/>
          <ac:grpSpMkLst>
            <pc:docMk/>
            <pc:sldMk cId="718247741" sldId="256"/>
            <ac:grpSpMk id="249" creationId="{09822CE7-077B-4869-9893-3D12C729D09A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49" creationId="{1FD2220F-4728-4EF0-8497-C63BB99F9A90}"/>
          </ac:grpSpMkLst>
        </pc:grpChg>
        <pc:grpChg chg="add del mod">
          <ac:chgData name="남 상현" userId="03ad4a8e8f7310f3" providerId="LiveId" clId="{9DB41C36-6DAA-4EB7-A822-E7959FD2274E}" dt="2022-01-24T05:25:26.120" v="467"/>
          <ac:grpSpMkLst>
            <pc:docMk/>
            <pc:sldMk cId="718247741" sldId="256"/>
            <ac:grpSpMk id="264" creationId="{49D0AD71-E7B6-4DB1-B6BF-20F378321F26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5" creationId="{7E16DE20-9112-41CC-BC2E-CD4D7C41E8AF}"/>
          </ac:grpSpMkLst>
        </pc:grpChg>
        <pc:grpChg chg="add mod ord">
          <ac:chgData name="남 상현" userId="03ad4a8e8f7310f3" providerId="LiveId" clId="{9DB41C36-6DAA-4EB7-A822-E7959FD2274E}" dt="2022-01-26T11:14:21.395" v="3616" actId="164"/>
          <ac:grpSpMkLst>
            <pc:docMk/>
            <pc:sldMk cId="718247741" sldId="256"/>
            <ac:grpSpMk id="265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67" creationId="{BE5F278E-2A3A-4D1F-B349-218F4EFC932F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8" creationId="{3070F15A-80FD-43F6-87A3-5CD94C82B853}"/>
          </ac:grpSpMkLst>
        </pc:grpChg>
        <pc:grpChg chg="mod">
          <ac:chgData name="남 상현" userId="03ad4a8e8f7310f3" providerId="LiveId" clId="{9DB41C36-6DAA-4EB7-A822-E7959FD2274E}" dt="2022-01-24T05:25:23.581" v="454"/>
          <ac:grpSpMkLst>
            <pc:docMk/>
            <pc:sldMk cId="718247741" sldId="256"/>
            <ac:grpSpMk id="269" creationId="{692490B1-3B85-47D6-A779-BBE4DA1DD806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80" creationId="{170AF1E7-54E8-4CB0-A827-DEB0F88EF432}"/>
          </ac:grpSpMkLst>
        </pc:grpChg>
        <pc:grpChg chg="add 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2" creationId="{B8B1BC76-413B-47D3-95B0-5E6F73F3B5D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83" creationId="{333026BC-CD79-4B82-929C-5DD5E4C67CE6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85" creationId="{B682002B-E46C-4422-AE46-CB6BECCB83C4}"/>
          </ac:grpSpMkLst>
        </pc:grpChg>
        <pc:grpChg chg="add del mod">
          <ac:chgData name="남 상현" userId="03ad4a8e8f7310f3" providerId="LiveId" clId="{9DB41C36-6DAA-4EB7-A822-E7959FD2274E}" dt="2022-01-24T05:25:25.804" v="466"/>
          <ac:grpSpMkLst>
            <pc:docMk/>
            <pc:sldMk cId="718247741" sldId="256"/>
            <ac:grpSpMk id="288" creationId="{53AA09DA-CA4E-49D3-A410-E4530252F2B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89" creationId="{96250ACC-EEA1-4659-B6F7-50A28DBFEA76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2" creationId="{BCF3B170-797D-4995-BB13-E2A4824C501A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293" creationId="{0448C3F0-7323-4C26-BFD9-813AFCF23B2C}"/>
          </ac:grpSpMkLst>
        </pc:grpChg>
        <pc:grpChg chg="mod">
          <ac:chgData name="남 상현" userId="03ad4a8e8f7310f3" providerId="LiveId" clId="{9DB41C36-6DAA-4EB7-A822-E7959FD2274E}" dt="2022-01-24T05:25:24.087" v="455"/>
          <ac:grpSpMkLst>
            <pc:docMk/>
            <pc:sldMk cId="718247741" sldId="256"/>
            <ac:grpSpMk id="293" creationId="{A4F6D2B6-2FDE-4469-B377-989F48D95A1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7" creationId="{B3F04826-0356-4726-B69B-C8E30AF989D3}"/>
          </ac:grpSpMkLst>
        </pc:grpChg>
        <pc:grpChg chg="add mod">
          <ac:chgData name="남 상현" userId="03ad4a8e8f7310f3" providerId="LiveId" clId="{9DB41C36-6DAA-4EB7-A822-E7959FD2274E}" dt="2022-01-26T08:08:58.707" v="3310"/>
          <ac:grpSpMkLst>
            <pc:docMk/>
            <pc:sldMk cId="718247741" sldId="256"/>
            <ac:grpSpMk id="298" creationId="{A34FCFCD-03BD-446D-B2E2-2DF7BAC9A2F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8" creationId="{ADB8C2CB-556A-4D00-B792-DC7AFCECF066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299" creationId="{87D8232C-808D-49B9-AFB5-578103BA9808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06" creationId="{B86BF127-3B12-4DE9-9A58-30178864ABA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0" creationId="{A94F4F60-EBEC-453B-AFCD-6889F621FC9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1" creationId="{E9E24F5D-3CF1-4469-94E1-4D00FECA99E3}"/>
          </ac:grpSpMkLst>
        </pc:grpChg>
        <pc:grpChg chg="add del mod">
          <ac:chgData name="남 상현" userId="03ad4a8e8f7310f3" providerId="LiveId" clId="{9DB41C36-6DAA-4EB7-A822-E7959FD2274E}" dt="2022-01-24T05:25:25.568" v="465"/>
          <ac:grpSpMkLst>
            <pc:docMk/>
            <pc:sldMk cId="718247741" sldId="256"/>
            <ac:grpSpMk id="312" creationId="{2DE1BB1D-1E47-41EA-BD17-AA603D915AA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2" creationId="{49CAE727-15B6-499F-AD63-D7CA1408DD6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3" creationId="{9E1B148C-B4F3-4AD7-BEC3-6540AD92B7F6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3" creationId="{E28A6106-0DA2-49F5-9C09-13EA2F947EF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14" creationId="{F3FEEB27-0E95-45B2-8D06-F1E53C74A904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15" creationId="{1445DF05-8B47-423D-97EF-3032E6D3D3B3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6" creationId="{AD4824EB-488F-46DF-9A9F-E3E0464B2672}"/>
          </ac:grpSpMkLst>
        </pc:grpChg>
        <pc:grpChg chg="mod">
          <ac:chgData name="남 상현" userId="03ad4a8e8f7310f3" providerId="LiveId" clId="{9DB41C36-6DAA-4EB7-A822-E7959FD2274E}" dt="2022-01-24T05:25:24.115" v="456"/>
          <ac:grpSpMkLst>
            <pc:docMk/>
            <pc:sldMk cId="718247741" sldId="256"/>
            <ac:grpSpMk id="317" creationId="{A459C982-5DA6-4AAE-9DF6-67E8DF89A16C}"/>
          </ac:grpSpMkLst>
        </pc:grpChg>
        <pc:grpChg chg="add mod">
          <ac:chgData name="남 상현" userId="03ad4a8e8f7310f3" providerId="LiveId" clId="{9DB41C36-6DAA-4EB7-A822-E7959FD2274E}" dt="2022-01-24T06:08:51.905" v="801" actId="571"/>
          <ac:grpSpMkLst>
            <pc:docMk/>
            <pc:sldMk cId="718247741" sldId="256"/>
            <ac:grpSpMk id="319" creationId="{F0282817-286D-415C-9482-7F16A79BF7CF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28" creationId="{AD6D4E45-B265-4893-9666-1EFE0BAAED59}"/>
          </ac:grpSpMkLst>
        </pc:grpChg>
        <pc:grpChg chg="add del mod">
          <ac:chgData name="남 상현" userId="03ad4a8e8f7310f3" providerId="LiveId" clId="{9DB41C36-6DAA-4EB7-A822-E7959FD2274E}" dt="2022-01-24T05:25:25.273" v="464"/>
          <ac:grpSpMkLst>
            <pc:docMk/>
            <pc:sldMk cId="718247741" sldId="256"/>
            <ac:grpSpMk id="336" creationId="{7798194E-6091-4541-9849-9AF03930A91C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37" creationId="{76595B42-9ECC-462C-8ACE-9F91837CBE96}"/>
          </ac:grpSpMkLst>
        </pc:grpChg>
        <pc:grpChg chg="add del mod">
          <ac:chgData name="남 상현" userId="03ad4a8e8f7310f3" providerId="LiveId" clId="{9DB41C36-6DAA-4EB7-A822-E7959FD2274E}" dt="2022-01-26T11:50:06.054" v="4632" actId="21"/>
          <ac:grpSpMkLst>
            <pc:docMk/>
            <pc:sldMk cId="718247741" sldId="256"/>
            <ac:grpSpMk id="339" creationId="{9CF67ADF-4855-497E-92AB-68FFC2AD20DA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0" creationId="{E8C66911-34DA-4417-A6EA-E73E47FB88C7}"/>
          </ac:grpSpMkLst>
        </pc:grpChg>
        <pc:grpChg chg="mod">
          <ac:chgData name="남 상현" userId="03ad4a8e8f7310f3" providerId="LiveId" clId="{9DB41C36-6DAA-4EB7-A822-E7959FD2274E}" dt="2022-01-24T05:25:24.158" v="457"/>
          <ac:grpSpMkLst>
            <pc:docMk/>
            <pc:sldMk cId="718247741" sldId="256"/>
            <ac:grpSpMk id="341" creationId="{F50A81DF-4A22-4A21-A614-BDA85590538E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0" creationId="{D186944D-501B-41C3-8B85-08C0B7D082A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53" creationId="{728D8163-45E4-45AB-B133-C4B6D170154B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57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0" creationId="{288C9A5F-E053-4754-BDFE-C9EA92E87A78}"/>
          </ac:grpSpMkLst>
        </pc:grpChg>
        <pc:grpChg chg="add del mod">
          <ac:chgData name="남 상현" userId="03ad4a8e8f7310f3" providerId="LiveId" clId="{9DB41C36-6DAA-4EB7-A822-E7959FD2274E}" dt="2022-01-24T05:25:25.023" v="463"/>
          <ac:grpSpMkLst>
            <pc:docMk/>
            <pc:sldMk cId="718247741" sldId="256"/>
            <ac:grpSpMk id="360" creationId="{49E52281-4825-4481-9815-E1BFCB3F092A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1" creationId="{E671661A-9F69-474D-8CC5-0FA5F9663828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3" creationId="{C0F00522-1AE9-4BC0-93CC-AAB2BAD1FAD8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4" creationId="{3202A881-0EA8-4C95-9D06-18C3CAF46785}"/>
          </ac:grpSpMkLst>
        </pc:grpChg>
        <pc:grpChg chg="mod">
          <ac:chgData name="남 상현" userId="03ad4a8e8f7310f3" providerId="LiveId" clId="{9DB41C36-6DAA-4EB7-A822-E7959FD2274E}" dt="2022-01-24T05:25:24.189" v="458"/>
          <ac:grpSpMkLst>
            <pc:docMk/>
            <pc:sldMk cId="718247741" sldId="256"/>
            <ac:grpSpMk id="365" creationId="{95FFE461-0588-4948-AF6D-D15F5C0A0780}"/>
          </ac:grpSpMkLst>
        </pc:grpChg>
        <pc:grpChg chg="add mod">
          <ac:chgData name="남 상현" userId="03ad4a8e8f7310f3" providerId="LiveId" clId="{9DB41C36-6DAA-4EB7-A822-E7959FD2274E}" dt="2022-01-26T11:14:46.183" v="3624" actId="164"/>
          <ac:grpSpMkLst>
            <pc:docMk/>
            <pc:sldMk cId="718247741" sldId="256"/>
            <ac:grpSpMk id="366" creationId="{9B871CBF-6905-4131-A07F-9EBD40D9A209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69" creationId="{8BAC7A46-77C3-47FB-B58E-F59555CF3431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0" creationId="{DAF4EAF0-7367-487D-8726-9B90687B7E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5" creationId="{884EE86C-1B10-42FB-92D7-DC6425CFEE08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6" creationId="{35BCF42C-A585-4CD0-B4A1-CFC5A5CC29F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79" creationId="{0A6C0B0B-98D5-4919-BF77-EA09D206BB95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1" creationId="{1E66BE52-5791-490E-91C6-6DA9373B9EF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2" creationId="{95CB1D42-33E8-4E39-B342-92BC6BC3EA6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3" creationId="{975A274E-8E6F-4C11-BBDB-806D820AEF35}"/>
          </ac:grpSpMkLst>
        </pc:grpChg>
        <pc:grpChg chg="add del mod">
          <ac:chgData name="남 상현" userId="03ad4a8e8f7310f3" providerId="LiveId" clId="{9DB41C36-6DAA-4EB7-A822-E7959FD2274E}" dt="2022-01-24T05:25:24.808" v="462"/>
          <ac:grpSpMkLst>
            <pc:docMk/>
            <pc:sldMk cId="718247741" sldId="256"/>
            <ac:grpSpMk id="384" creationId="{7D41525C-07E2-4015-AABD-932A85B4BBC3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5" creationId="{18D1F3AF-85E8-467F-AC4A-3EFCC3D95B1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6" creationId="{4E604EBA-3810-4CEF-9192-2A92A7BF452B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7" creationId="{502C7369-AB36-4A4B-ADA2-5E05C8FD51D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388" creationId="{A4B4AB84-E115-4C99-A195-A7560B8B903A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8" creationId="{F812FC0E-9DA2-4741-933B-BBB7A46A8476}"/>
          </ac:grpSpMkLst>
        </pc:grpChg>
        <pc:grpChg chg="mod">
          <ac:chgData name="남 상현" userId="03ad4a8e8f7310f3" providerId="LiveId" clId="{9DB41C36-6DAA-4EB7-A822-E7959FD2274E}" dt="2022-01-24T05:25:24.218" v="459"/>
          <ac:grpSpMkLst>
            <pc:docMk/>
            <pc:sldMk cId="718247741" sldId="256"/>
            <ac:grpSpMk id="389" creationId="{8C4DA15D-EA8D-4BF3-8C37-3BEA169DB523}"/>
          </ac:grpSpMkLst>
        </pc:grpChg>
        <pc:grpChg chg="add del mod">
          <ac:chgData name="남 상현" userId="03ad4a8e8f7310f3" providerId="LiveId" clId="{9DB41C36-6DAA-4EB7-A822-E7959FD2274E}" dt="2022-01-24T05:25:24.545" v="461"/>
          <ac:grpSpMkLst>
            <pc:docMk/>
            <pc:sldMk cId="718247741" sldId="256"/>
            <ac:grpSpMk id="408" creationId="{9AEF7E0F-EA8A-43A9-B028-E81E5D5008A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09" creationId="{8A49A626-7AF4-4D80-B3BC-F54736DF7AB1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2" creationId="{10705D99-D9ED-48FE-ADED-4F721A1DBD0A}"/>
          </ac:grpSpMkLst>
        </pc:grpChg>
        <pc:grpChg chg="mod">
          <ac:chgData name="남 상현" userId="03ad4a8e8f7310f3" providerId="LiveId" clId="{9DB41C36-6DAA-4EB7-A822-E7959FD2274E}" dt="2022-01-24T05:25:24.248" v="460"/>
          <ac:grpSpMkLst>
            <pc:docMk/>
            <pc:sldMk cId="718247741" sldId="256"/>
            <ac:grpSpMk id="413" creationId="{A5E979F2-B0D3-472A-86DA-AF584E635002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0" creationId="{7F830866-5600-4A03-A76A-97A3D44F014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7" creationId="{96601429-C632-4B09-8ABF-FDF61CE3C7DF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28" creationId="{939E6EE1-C01E-4BF2-B2F9-1B72D114ED63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82" creationId="{C28102D1-010F-421C-9298-FF2EA0D80714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498" creationId="{17F1F9D3-2980-4FF2-A9BF-F159C4CED2F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1" creationId="{503B7608-66B0-4D5A-BD43-F403B8DE07A0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02" creationId="{E5B4AC4F-CF53-475D-B66F-AAB165F8EBED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7" creationId="{B7D1CA98-6621-47AE-9911-6CFCD2EE72A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28" creationId="{70EE89CE-A1A8-44D7-9DCB-FBDEA99AD84E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3" creationId="{6CE889FE-E118-4A3C-8344-8083010E1BEA}"/>
          </ac:grpSpMkLst>
        </pc:grpChg>
        <pc:grpChg chg="mod">
          <ac:chgData name="남 상현" userId="03ad4a8e8f7310f3" providerId="LiveId" clId="{9DB41C36-6DAA-4EB7-A822-E7959FD2274E}" dt="2022-01-26T11:14:50.189" v="3627" actId="571"/>
          <ac:grpSpMkLst>
            <pc:docMk/>
            <pc:sldMk cId="718247741" sldId="256"/>
            <ac:grpSpMk id="554" creationId="{6C9DE6A6-B5A7-49E6-92CD-8A42F73E15A9}"/>
          </ac:grpSpMkLst>
        </pc:grpChg>
        <pc:picChg chg="add del">
          <ac:chgData name="남 상현" userId="03ad4a8e8f7310f3" providerId="LiveId" clId="{9DB41C36-6DAA-4EB7-A822-E7959FD2274E}" dt="2022-01-24T04:40:57.388" v="16" actId="22"/>
          <ac:picMkLst>
            <pc:docMk/>
            <pc:sldMk cId="718247741" sldId="256"/>
            <ac:picMk id="3" creationId="{81328275-D4AF-4D10-A693-5EAC7AD97A91}"/>
          </ac:picMkLst>
        </pc:picChg>
        <pc:picChg chg="add mod">
          <ac:chgData name="남 상현" userId="03ad4a8e8f7310f3" providerId="LiveId" clId="{9DB41C36-6DAA-4EB7-A822-E7959FD2274E}" dt="2022-01-26T11:15:07.454" v="3636" actId="1076"/>
          <ac:picMkLst>
            <pc:docMk/>
            <pc:sldMk cId="718247741" sldId="256"/>
            <ac:picMk id="50" creationId="{E1A4FF7D-40A5-483C-A90F-B1E55C9919D5}"/>
          </ac:picMkLst>
        </pc:picChg>
        <pc:picChg chg="add del mod">
          <ac:chgData name="남 상현" userId="03ad4a8e8f7310f3" providerId="LiveId" clId="{9DB41C36-6DAA-4EB7-A822-E7959FD2274E}" dt="2022-01-24T05:30:11.733" v="527" actId="478"/>
          <ac:picMkLst>
            <pc:docMk/>
            <pc:sldMk cId="718247741" sldId="256"/>
            <ac:picMk id="432" creationId="{503AF2D9-CC51-4F49-961A-1ACF513787C7}"/>
          </ac:picMkLst>
        </pc:picChg>
        <pc:cxnChg chg="add mod">
          <ac:chgData name="남 상현" userId="03ad4a8e8f7310f3" providerId="LiveId" clId="{9DB41C36-6DAA-4EB7-A822-E7959FD2274E}" dt="2022-01-24T06:51:05.175" v="819" actId="164"/>
          <ac:cxnSpMkLst>
            <pc:docMk/>
            <pc:sldMk cId="718247741" sldId="256"/>
            <ac:cxnSpMk id="3" creationId="{1C6B6A13-901C-4073-80CF-B243FD5DE379}"/>
          </ac:cxnSpMkLst>
        </pc:cxnChg>
        <pc:cxnChg chg="add del mod">
          <ac:chgData name="남 상현" userId="03ad4a8e8f7310f3" providerId="LiveId" clId="{9DB41C36-6DAA-4EB7-A822-E7959FD2274E}" dt="2022-01-24T06:08:38.709" v="799" actId="478"/>
          <ac:cxnSpMkLst>
            <pc:docMk/>
            <pc:sldMk cId="718247741" sldId="256"/>
            <ac:cxnSpMk id="112" creationId="{5125DF47-4E3E-4A35-B5A5-01B0C0F5F7A9}"/>
          </ac:cxnSpMkLst>
        </pc:cxnChg>
        <pc:cxnChg chg="mod">
          <ac:chgData name="남 상현" userId="03ad4a8e8f7310f3" providerId="LiveId" clId="{9DB41C36-6DAA-4EB7-A822-E7959FD2274E}" dt="2022-01-24T05:23:34.447" v="438"/>
          <ac:cxnSpMkLst>
            <pc:docMk/>
            <pc:sldMk cId="718247741" sldId="256"/>
            <ac:cxnSpMk id="171" creationId="{AA8BABEA-5B03-42CC-AC94-D3FD0C09A7DC}"/>
          </ac:cxnSpMkLst>
        </pc:cxnChg>
        <pc:cxnChg chg="mod">
          <ac:chgData name="남 상현" userId="03ad4a8e8f7310f3" providerId="LiveId" clId="{9DB41C36-6DAA-4EB7-A822-E7959FD2274E}" dt="2022-01-24T05:23:53.133" v="441"/>
          <ac:cxnSpMkLst>
            <pc:docMk/>
            <pc:sldMk cId="718247741" sldId="256"/>
            <ac:cxnSpMk id="195" creationId="{139F5A61-7A0D-4A98-B308-C996291619A3}"/>
          </ac:cxnSpMkLst>
        </pc:cxnChg>
        <pc:cxnChg chg="mod">
          <ac:chgData name="남 상현" userId="03ad4a8e8f7310f3" providerId="LiveId" clId="{9DB41C36-6DAA-4EB7-A822-E7959FD2274E}" dt="2022-01-24T05:24:32.183" v="448"/>
          <ac:cxnSpMkLst>
            <pc:docMk/>
            <pc:sldMk cId="718247741" sldId="256"/>
            <ac:cxnSpMk id="219" creationId="{FF7A23C2-7BBA-49A5-B4AB-D18FB1752665}"/>
          </ac:cxnSpMkLst>
        </pc:cxnChg>
        <pc:cxnChg chg="mod">
          <ac:chgData name="남 상현" userId="03ad4a8e8f7310f3" providerId="LiveId" clId="{9DB41C36-6DAA-4EB7-A822-E7959FD2274E}" dt="2022-01-24T05:25:20.732" v="451"/>
          <ac:cxnSpMkLst>
            <pc:docMk/>
            <pc:sldMk cId="718247741" sldId="256"/>
            <ac:cxnSpMk id="243" creationId="{55B6A199-CE9C-40DB-B9CA-B5DF2FA26E38}"/>
          </ac:cxnSpMkLst>
        </pc:cxnChg>
        <pc:cxnChg chg="mod">
          <ac:chgData name="남 상현" userId="03ad4a8e8f7310f3" providerId="LiveId" clId="{9DB41C36-6DAA-4EB7-A822-E7959FD2274E}" dt="2022-01-24T05:25:23.581" v="454"/>
          <ac:cxnSpMkLst>
            <pc:docMk/>
            <pc:sldMk cId="718247741" sldId="256"/>
            <ac:cxnSpMk id="267" creationId="{3B1BAF50-D341-4661-A918-18D27702E163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284" creationId="{F12B67AE-521F-4CEF-9634-4A673ED7E817}"/>
          </ac:cxnSpMkLst>
        </pc:cxnChg>
        <pc:cxnChg chg="mod">
          <ac:chgData name="남 상현" userId="03ad4a8e8f7310f3" providerId="LiveId" clId="{9DB41C36-6DAA-4EB7-A822-E7959FD2274E}" dt="2022-01-24T05:25:24.087" v="455"/>
          <ac:cxnSpMkLst>
            <pc:docMk/>
            <pc:sldMk cId="718247741" sldId="256"/>
            <ac:cxnSpMk id="291" creationId="{64847142-C7FA-49D7-AF1A-2D45BB898F2C}"/>
          </ac:cxnSpMkLst>
        </pc:cxnChg>
        <pc:cxnChg chg="mod">
          <ac:chgData name="남 상현" userId="03ad4a8e8f7310f3" providerId="LiveId" clId="{9DB41C36-6DAA-4EB7-A822-E7959FD2274E}" dt="2022-01-24T05:25:24.115" v="456"/>
          <ac:cxnSpMkLst>
            <pc:docMk/>
            <pc:sldMk cId="718247741" sldId="256"/>
            <ac:cxnSpMk id="315" creationId="{88B321BA-C55B-4D66-8B7E-BD965E541965}"/>
          </ac:cxnSpMkLst>
        </pc:cxnChg>
        <pc:cxnChg chg="add mod ord">
          <ac:chgData name="남 상현" userId="03ad4a8e8f7310f3" providerId="LiveId" clId="{9DB41C36-6DAA-4EB7-A822-E7959FD2274E}" dt="2022-01-26T11:14:32.180" v="3619" actId="1076"/>
          <ac:cxnSpMkLst>
            <pc:docMk/>
            <pc:sldMk cId="718247741" sldId="256"/>
            <ac:cxnSpMk id="333" creationId="{591FCFB9-9A30-4B01-982E-32B7BE254F82}"/>
          </ac:cxnSpMkLst>
        </pc:cxnChg>
        <pc:cxnChg chg="add mod ord">
          <ac:chgData name="남 상현" userId="03ad4a8e8f7310f3" providerId="LiveId" clId="{9DB41C36-6DAA-4EB7-A822-E7959FD2274E}" dt="2022-01-26T11:14:34.693" v="3620" actId="1076"/>
          <ac:cxnSpMkLst>
            <pc:docMk/>
            <pc:sldMk cId="718247741" sldId="256"/>
            <ac:cxnSpMk id="336" creationId="{9B8AFC61-06D4-4B73-A24B-81F35E6FB07A}"/>
          </ac:cxnSpMkLst>
        </pc:cxnChg>
        <pc:cxnChg chg="mod">
          <ac:chgData name="남 상현" userId="03ad4a8e8f7310f3" providerId="LiveId" clId="{9DB41C36-6DAA-4EB7-A822-E7959FD2274E}" dt="2022-01-24T05:25:24.158" v="457"/>
          <ac:cxnSpMkLst>
            <pc:docMk/>
            <pc:sldMk cId="718247741" sldId="256"/>
            <ac:cxnSpMk id="339" creationId="{2CE04BB0-6F32-4131-8C53-59ECC1D0FF6C}"/>
          </ac:cxnSpMkLst>
        </pc:cxnChg>
        <pc:cxnChg chg="add mod topLvl">
          <ac:chgData name="남 상현" userId="03ad4a8e8f7310f3" providerId="LiveId" clId="{9DB41C36-6DAA-4EB7-A822-E7959FD2274E}" dt="2022-01-26T11:14:46.183" v="3624" actId="164"/>
          <ac:cxnSpMkLst>
            <pc:docMk/>
            <pc:sldMk cId="718247741" sldId="256"/>
            <ac:cxnSpMk id="347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14:21.395" v="3616" actId="164"/>
          <ac:cxnSpMkLst>
            <pc:docMk/>
            <pc:sldMk cId="718247741" sldId="256"/>
            <ac:cxnSpMk id="349" creationId="{6DDE0049-B5E9-4B1E-8F18-3E49BFC903DE}"/>
          </ac:cxnSpMkLst>
        </pc:cxnChg>
        <pc:cxnChg chg="mod">
          <ac:chgData name="남 상현" userId="03ad4a8e8f7310f3" providerId="LiveId" clId="{9DB41C36-6DAA-4EB7-A822-E7959FD2274E}" dt="2022-01-24T05:25:24.189" v="458"/>
          <ac:cxnSpMkLst>
            <pc:docMk/>
            <pc:sldMk cId="718247741" sldId="256"/>
            <ac:cxnSpMk id="363" creationId="{07162926-1C59-467A-BF72-DF187EF84009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374" creationId="{4B68C6F2-6FA4-4210-9FF1-DA9E4DEB4569}"/>
          </ac:cxnSpMkLst>
        </pc:cxnChg>
        <pc:cxnChg chg="mod">
          <ac:chgData name="남 상현" userId="03ad4a8e8f7310f3" providerId="LiveId" clId="{9DB41C36-6DAA-4EB7-A822-E7959FD2274E}" dt="2022-01-24T05:25:24.218" v="459"/>
          <ac:cxnSpMkLst>
            <pc:docMk/>
            <pc:sldMk cId="718247741" sldId="256"/>
            <ac:cxnSpMk id="387" creationId="{D7781B9D-F249-4AEF-A4C8-6C90F06056E7}"/>
          </ac:cxnSpMkLst>
        </pc:cxnChg>
        <pc:cxnChg chg="mod">
          <ac:chgData name="남 상현" userId="03ad4a8e8f7310f3" providerId="LiveId" clId="{9DB41C36-6DAA-4EB7-A822-E7959FD2274E}" dt="2022-01-24T05:25:24.248" v="460"/>
          <ac:cxnSpMkLst>
            <pc:docMk/>
            <pc:sldMk cId="718247741" sldId="256"/>
            <ac:cxnSpMk id="411" creationId="{F30556EF-93D7-45CF-B671-72008770C316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79" creationId="{1B2F59A3-A297-435D-8E5E-1B3D42666353}"/>
          </ac:cxnSpMkLst>
        </pc:cxnChg>
        <pc:cxnChg chg="mod">
          <ac:chgData name="남 상현" userId="03ad4a8e8f7310f3" providerId="LiveId" clId="{9DB41C36-6DAA-4EB7-A822-E7959FD2274E}" dt="2022-01-26T11:14:50.189" v="3627" actId="571"/>
          <ac:cxnSpMkLst>
            <pc:docMk/>
            <pc:sldMk cId="718247741" sldId="256"/>
            <ac:cxnSpMk id="580" creationId="{C70D8EBD-14CD-4DD9-A6AA-ACC2757A1F11}"/>
          </ac:cxnSpMkLst>
        </pc:cxnChg>
      </pc:sldChg>
      <pc:sldChg chg="addSp delSp modSp mod ord">
        <pc:chgData name="남 상현" userId="03ad4a8e8f7310f3" providerId="LiveId" clId="{9DB41C36-6DAA-4EB7-A822-E7959FD2274E}" dt="2022-01-28T05:06:23.557" v="4656" actId="20577"/>
        <pc:sldMkLst>
          <pc:docMk/>
          <pc:sldMk cId="3649079601" sldId="257"/>
        </pc:sldMkLst>
        <pc:spChg chg="add del mod">
          <ac:chgData name="남 상현" userId="03ad4a8e8f7310f3" providerId="LiveId" clId="{9DB41C36-6DAA-4EB7-A822-E7959FD2274E}" dt="2022-01-24T07:41:30.437" v="1300" actId="478"/>
          <ac:spMkLst>
            <pc:docMk/>
            <pc:sldMk cId="3649079601" sldId="257"/>
            <ac:spMk id="2" creationId="{48B10DE2-9063-4278-BD0D-6E680EB80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" creationId="{385B2AC3-3F64-46B6-AF97-A181B9914CC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" creationId="{9E88B16B-EAB8-4CA8-81F2-89DD42E38989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1" creationId="{C8685ECF-ADA6-4E84-B532-69CC9F66F08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4" creationId="{F999355D-20DC-4133-A610-018D5C69901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5" creationId="{90394214-FB2C-4682-AE7B-448B3285682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6" creationId="{A7E3FDD1-C6EB-4B87-8E8A-A6084B7848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7" creationId="{37BCD421-E563-43FC-A23E-1095DDB2498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8" creationId="{9509A55B-5A57-449A-ABFA-9768FAEDF52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19" creationId="{A820EA49-FF58-4A53-9B5D-953C5C616C5D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0" creationId="{A7DF7713-0735-4037-BB42-03AFA929BBC7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1" creationId="{ECC3506E-9529-4E8E-ABA4-547EB6E5D1FC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2" creationId="{95CDFE2D-F7F3-40C4-BD20-2173F8A0F1A0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3" creationId="{3BC1A64F-FA07-47B8-863F-C1E0F4D222F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4" creationId="{3226891C-4C68-4E29-A1B0-8E2DB546412F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5" creationId="{81C2D82D-AB67-48BC-B956-4F540345E2C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6" creationId="{761C28C3-5007-4168-BDFD-982533168561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7" creationId="{E558D1E7-C620-451A-8128-2C0681055C65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8" creationId="{1DA36B0C-27C8-4A93-A340-8AEC5892D3E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29" creationId="{187487D9-1C44-46E7-B55E-75B9378BE052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0" creationId="{A778A20E-CAE4-4D07-96FE-CBA2840662D8}"/>
          </ac:spMkLst>
        </pc:spChg>
        <pc:spChg chg="mod">
          <ac:chgData name="남 상현" userId="03ad4a8e8f7310f3" providerId="LiveId" clId="{9DB41C36-6DAA-4EB7-A822-E7959FD2274E}" dt="2022-01-24T06:51:02.367" v="817"/>
          <ac:spMkLst>
            <pc:docMk/>
            <pc:sldMk cId="3649079601" sldId="257"/>
            <ac:spMk id="31" creationId="{CC2B152C-455C-422B-B619-C61E5F3E5961}"/>
          </ac:spMkLst>
        </pc:spChg>
        <pc:spChg chg="mod topLvl">
          <ac:chgData name="남 상현" userId="03ad4a8e8f7310f3" providerId="LiveId" clId="{9DB41C36-6DAA-4EB7-A822-E7959FD2274E}" dt="2022-01-28T05:06:23.557" v="4656" actId="20577"/>
          <ac:spMkLst>
            <pc:docMk/>
            <pc:sldMk cId="3649079601" sldId="257"/>
            <ac:spMk id="36" creationId="{88EBB24A-048D-47B4-ABBC-EF4353B5FC7E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39" creationId="{C78477B5-CC75-4BEB-B7FA-A66591BE2777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0" creationId="{BF81E2A4-4EBD-4132-8D38-4A34B439150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1" creationId="{B03562B2-3844-465D-B487-D54540943092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2" creationId="{23FBD58D-2855-4FEA-B2C0-13912DDEF510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3" creationId="{7D5E4598-EAEA-4FDA-A9FD-CEC9A41746EF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44" creationId="{E41C0308-D886-43F3-9CCA-6A18E6B9C9A6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45" creationId="{9AB2D0D9-33C3-4907-8449-24B9B0B1D6B9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46" creationId="{9710EA41-3CC0-411C-BE53-D04DCC4FE22E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47" creationId="{899F9166-73D9-411A-92E1-E715C905A4D0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48" creationId="{04A6DADC-0AB2-4EC3-AFF8-F8C2AF72A34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49" creationId="{FC1E816A-06CD-4E81-BDFE-F4291728647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0" creationId="{6BB503AA-8BA8-4018-8412-A4482D55F855}"/>
          </ac:spMkLst>
        </pc:spChg>
        <pc:spChg chg="mod topLvl">
          <ac:chgData name="남 상현" userId="03ad4a8e8f7310f3" providerId="LiveId" clId="{9DB41C36-6DAA-4EB7-A822-E7959FD2274E}" dt="2022-01-24T06:56:23.710" v="994" actId="164"/>
          <ac:spMkLst>
            <pc:docMk/>
            <pc:sldMk cId="3649079601" sldId="257"/>
            <ac:spMk id="51" creationId="{789A08A0-9A65-44A7-A2C8-62DA45079DAB}"/>
          </ac:spMkLst>
        </pc:spChg>
        <pc:spChg chg="mod topLvl">
          <ac:chgData name="남 상현" userId="03ad4a8e8f7310f3" providerId="LiveId" clId="{9DB41C36-6DAA-4EB7-A822-E7959FD2274E}" dt="2022-01-24T06:56:21.612" v="993" actId="164"/>
          <ac:spMkLst>
            <pc:docMk/>
            <pc:sldMk cId="3649079601" sldId="257"/>
            <ac:spMk id="52" creationId="{6413FB07-D843-4D2F-90BE-D3002A62837A}"/>
          </ac:spMkLst>
        </pc:spChg>
        <pc:spChg chg="mod topLvl">
          <ac:chgData name="남 상현" userId="03ad4a8e8f7310f3" providerId="LiveId" clId="{9DB41C36-6DAA-4EB7-A822-E7959FD2274E}" dt="2022-01-24T06:56:19.399" v="992" actId="164"/>
          <ac:spMkLst>
            <pc:docMk/>
            <pc:sldMk cId="3649079601" sldId="257"/>
            <ac:spMk id="53" creationId="{5B043DC2-8B3C-4DC7-A683-C1A8E7A7127E}"/>
          </ac:spMkLst>
        </pc:spChg>
        <pc:spChg chg="mod topLvl">
          <ac:chgData name="남 상현" userId="03ad4a8e8f7310f3" providerId="LiveId" clId="{9DB41C36-6DAA-4EB7-A822-E7959FD2274E}" dt="2022-01-24T06:56:18.090" v="991" actId="164"/>
          <ac:spMkLst>
            <pc:docMk/>
            <pc:sldMk cId="3649079601" sldId="257"/>
            <ac:spMk id="54" creationId="{001167B3-1013-41F2-8530-AF0C69E4141D}"/>
          </ac:spMkLst>
        </pc:spChg>
        <pc:spChg chg="mod topLvl">
          <ac:chgData name="남 상현" userId="03ad4a8e8f7310f3" providerId="LiveId" clId="{9DB41C36-6DAA-4EB7-A822-E7959FD2274E}" dt="2022-01-24T06:56:16.817" v="990" actId="164"/>
          <ac:spMkLst>
            <pc:docMk/>
            <pc:sldMk cId="3649079601" sldId="257"/>
            <ac:spMk id="55" creationId="{8AEEEE05-952B-4D60-873D-1AE26168D72B}"/>
          </ac:spMkLst>
        </pc:spChg>
        <pc:spChg chg="mod topLvl">
          <ac:chgData name="남 상현" userId="03ad4a8e8f7310f3" providerId="LiveId" clId="{9DB41C36-6DAA-4EB7-A822-E7959FD2274E}" dt="2022-01-24T06:56:15.209" v="989" actId="164"/>
          <ac:spMkLst>
            <pc:docMk/>
            <pc:sldMk cId="3649079601" sldId="257"/>
            <ac:spMk id="56" creationId="{4866B0A0-9ECA-41AE-A450-29FFFF75CC1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7" creationId="{8D23235F-79F5-4FCF-8192-99574727807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8" creationId="{B1985E98-5D98-40AA-AF23-35AA3E62921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59" creationId="{4DA2EA7C-9E44-464F-A67E-5BB03194C8A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0" creationId="{0CF46F69-1901-47D8-9F0F-E3E35B81A57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1" creationId="{52A55106-BE61-485B-B4E7-85FA5E9A013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2" creationId="{7A8B38E0-B9BC-4A0B-B2F2-8D39E9583AD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3" creationId="{2AF7B999-EB25-4537-9DF1-1A5A1BE6DF5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4" creationId="{C783560B-9EE3-44A7-850F-6417316ED50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5" creationId="{52E67FDF-7D24-4A77-B28C-C46E360AA49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6" creationId="{BEF23BB8-7F70-4A7F-87F9-998D471ACBC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7" creationId="{0FBD5210-1D7B-49DB-BCE1-12108A8ADC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8" creationId="{9BB552C5-3C3D-4660-A3D4-6AA7533AD34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69" creationId="{844C64EE-7433-43B5-9E50-AFEFB0889F4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0" creationId="{E22F75E8-F2A9-4323-B3B1-5A75EA61D2CB}"/>
          </ac:spMkLst>
        </pc:spChg>
        <pc:spChg chg="add del mod">
          <ac:chgData name="남 상현" userId="03ad4a8e8f7310f3" providerId="LiveId" clId="{9DB41C36-6DAA-4EB7-A822-E7959FD2274E}" dt="2022-01-24T07:41:31.171" v="1301" actId="478"/>
          <ac:spMkLst>
            <pc:docMk/>
            <pc:sldMk cId="3649079601" sldId="257"/>
            <ac:spMk id="71" creationId="{99EE82C6-377C-4F98-A696-F32DAE29E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2" creationId="{09B7B0F2-5E40-464A-8DBD-D66F3058E58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3" creationId="{FA0BC638-8738-41F6-968C-C8E23294F3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4" creationId="{CC4C6F05-DEE7-455C-875C-4A7DDE87223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5" creationId="{0E7DDF22-E061-4227-9500-30FF2347EE7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6" creationId="{2A678E29-A954-4754-A1CD-9960C483173F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7" creationId="{CBA09116-DC05-47E8-BF97-886B80BCC0B7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8" creationId="{1779225E-EE8E-4F31-9A20-4C9530898DF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79" creationId="{12B595E8-DB44-457C-B7A3-A75164EC482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0" creationId="{8824DE4E-E27B-4856-98F1-61B29C28F7B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1" creationId="{ED5FD2BE-0898-4B96-919C-80F8921FA57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2" creationId="{691A1E36-F6A5-4DD0-AD11-E4CB8E047CE1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3" creationId="{6E756FF6-234A-458E-94D2-1B811E64089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4" creationId="{9D9ACFC7-066E-4D41-B52D-B352CEC4564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5" creationId="{44B7D538-4CBF-4EE3-8030-5837BCB463E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6" creationId="{77117DFA-3651-452F-B9CF-26F1D4F1631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7" creationId="{8A56DAD2-B30D-45C6-A84E-7FD5FD45BFEE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89" creationId="{C51A4CB7-0C3B-4BBE-B0DD-290C81E65BD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0" creationId="{4C7AE5E2-FA87-4705-B57E-72179CDEEA0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1" creationId="{772C5B1C-1541-4B1B-9E70-739CAA03E844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2" creationId="{7154F80D-C1C8-4029-AE06-0A144759400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3" creationId="{3F75A7E4-694A-4BC1-BBD3-CDEB8DC839B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4" creationId="{0EFB57E1-5444-4A10-8E86-D213FD981055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5" creationId="{9F191B27-9967-44AF-80E2-73AC84A46586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6" creationId="{721147D8-DE36-4414-8C1B-700B5207862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7" creationId="{9F2B1977-7923-4F49-892D-9E88C85415E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8" creationId="{503EC6F3-C870-45C8-9B99-3D2ACB0CBD5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99" creationId="{D2A419FC-CFF6-4B03-9CC3-CBC13E22C69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00" creationId="{9A290FF9-9C7E-4C1B-9EAF-B99F0DF12362}"/>
          </ac:spMkLst>
        </pc:spChg>
        <pc:spChg chg="add mod">
          <ac:chgData name="남 상현" userId="03ad4a8e8f7310f3" providerId="LiveId" clId="{9DB41C36-6DAA-4EB7-A822-E7959FD2274E}" dt="2022-01-24T07:28:17.913" v="1189" actId="20577"/>
          <ac:spMkLst>
            <pc:docMk/>
            <pc:sldMk cId="3649079601" sldId="257"/>
            <ac:spMk id="109" creationId="{B893B149-7AE4-4CA1-8616-25CA58D2E510}"/>
          </ac:spMkLst>
        </pc:spChg>
        <pc:spChg chg="add mod">
          <ac:chgData name="남 상현" userId="03ad4a8e8f7310f3" providerId="LiveId" clId="{9DB41C36-6DAA-4EB7-A822-E7959FD2274E}" dt="2022-01-24T07:29:04.799" v="1206" actId="1076"/>
          <ac:spMkLst>
            <pc:docMk/>
            <pc:sldMk cId="3649079601" sldId="257"/>
            <ac:spMk id="110" creationId="{4FBC9568-9059-4422-AF29-4E00899ABCE0}"/>
          </ac:spMkLst>
        </pc:spChg>
        <pc:spChg chg="add mod">
          <ac:chgData name="남 상현" userId="03ad4a8e8f7310f3" providerId="LiveId" clId="{9DB41C36-6DAA-4EB7-A822-E7959FD2274E}" dt="2022-01-24T08:04:29.336" v="1608" actId="20577"/>
          <ac:spMkLst>
            <pc:docMk/>
            <pc:sldMk cId="3649079601" sldId="257"/>
            <ac:spMk id="111" creationId="{C31A6EF9-C78A-4A69-AA85-E388B7FA7023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2" creationId="{509FFA5E-31E2-4217-B79D-7B1B799D27C0}"/>
          </ac:spMkLst>
        </pc:spChg>
        <pc:spChg chg="add mod or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113" creationId="{22CBF922-8A27-4E40-91A0-12B1A04856BC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5" creationId="{F3976C79-F3EC-4223-9EA0-95ED7DB05D09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6" creationId="{6F0F05C9-6CA7-4311-AA23-F53B28BB8C04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17" creationId="{32E67CF1-64CA-4886-B0A6-F4CF3DE1730C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18" creationId="{C470651D-3D88-4625-86F3-1B745D0DA75D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2" creationId="{F47153D2-B9ED-4CAA-880F-12F30AE834D2}"/>
          </ac:spMkLst>
        </pc:spChg>
        <pc:spChg chg="add del mod">
          <ac:chgData name="남 상현" userId="03ad4a8e8f7310f3" providerId="LiveId" clId="{9DB41C36-6DAA-4EB7-A822-E7959FD2274E}" dt="2022-01-24T07:32:01.830" v="1259" actId="478"/>
          <ac:spMkLst>
            <pc:docMk/>
            <pc:sldMk cId="3649079601" sldId="257"/>
            <ac:spMk id="123" creationId="{5E325C1E-8604-483C-B708-C7E68B29D89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3" creationId="{D49266C7-C440-476D-AA7E-AB320F1F1D20}"/>
          </ac:spMkLst>
        </pc:spChg>
        <pc:spChg chg="add del mod">
          <ac:chgData name="남 상현" userId="03ad4a8e8f7310f3" providerId="LiveId" clId="{9DB41C36-6DAA-4EB7-A822-E7959FD2274E}" dt="2022-01-24T07:32:11.545" v="1262" actId="478"/>
          <ac:spMkLst>
            <pc:docMk/>
            <pc:sldMk cId="3649079601" sldId="257"/>
            <ac:spMk id="124" creationId="{623812D3-9AF1-4471-A29A-71E95DE5C0B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4" creationId="{CA057F7E-397D-49D2-B6FE-A3018BDE5268}"/>
          </ac:spMkLst>
        </pc:spChg>
        <pc:spChg chg="add del mod">
          <ac:chgData name="남 상현" userId="03ad4a8e8f7310f3" providerId="LiveId" clId="{9DB41C36-6DAA-4EB7-A822-E7959FD2274E}" dt="2022-01-26T07:37:00.538" v="2957" actId="478"/>
          <ac:spMkLst>
            <pc:docMk/>
            <pc:sldMk cId="3649079601" sldId="257"/>
            <ac:spMk id="125" creationId="{E236D127-A961-4295-B74C-15C630BEB308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6" creationId="{E87678DE-EE76-4AE1-9DDE-A1C51473090E}"/>
          </ac:spMkLst>
        </pc:spChg>
        <pc:spChg chg="add del mod">
          <ac:chgData name="남 상현" userId="03ad4a8e8f7310f3" providerId="LiveId" clId="{9DB41C36-6DAA-4EB7-A822-E7959FD2274E}" dt="2022-01-26T07:37:24.721" v="2964" actId="478"/>
          <ac:spMkLst>
            <pc:docMk/>
            <pc:sldMk cId="3649079601" sldId="257"/>
            <ac:spMk id="127" creationId="{A6068507-4048-46B3-B9F5-FE74C0CFBAA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8" creationId="{5C267A35-DF21-406C-84FF-632F568B2FFB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29" creationId="{BB7E4246-704E-477F-956F-1E99EEF5D7FF}"/>
          </ac:spMkLst>
        </pc:spChg>
        <pc:spChg chg="add del mod">
          <ac:chgData name="남 상현" userId="03ad4a8e8f7310f3" providerId="LiveId" clId="{9DB41C36-6DAA-4EB7-A822-E7959FD2274E}" dt="2022-01-24T07:32:46.842" v="1285" actId="478"/>
          <ac:spMkLst>
            <pc:docMk/>
            <pc:sldMk cId="3649079601" sldId="257"/>
            <ac:spMk id="130" creationId="{2E34E9C5-3B1F-434C-8450-C399F84294E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0" creationId="{92BCA64D-5C3E-4753-BD59-159BAFE8B21F}"/>
          </ac:spMkLst>
        </pc:spChg>
        <pc:spChg chg="add mod or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1" creationId="{EC2B1766-67F5-4CBA-A3FE-97436181DA6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2" creationId="{132C6FE9-6DE4-421D-B0F1-B0DA393EC77A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3" creationId="{C4D8174A-6768-4067-B607-1C3F176A7289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4" creationId="{0CB0721B-1F96-4280-9A7F-2234CA923413}"/>
          </ac:spMkLst>
        </pc:spChg>
        <pc:spChg chg="add del mod">
          <ac:chgData name="남 상현" userId="03ad4a8e8f7310f3" providerId="LiveId" clId="{9DB41C36-6DAA-4EB7-A822-E7959FD2274E}" dt="2022-01-26T07:36:57.426" v="2955" actId="478"/>
          <ac:spMkLst>
            <pc:docMk/>
            <pc:sldMk cId="3649079601" sldId="257"/>
            <ac:spMk id="135" creationId="{5E985577-4B64-46BD-BCAC-B4A602AC91E4}"/>
          </ac:spMkLst>
        </pc:spChg>
        <pc:spChg chg="add mod topLvl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136" creationId="{772192C7-048E-45B5-A810-E28AB9C22A7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7" creationId="{F2906E26-DBCA-4F1B-90A6-DE47B7FEF0D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8" creationId="{428FBE75-97FC-4651-9908-1CC8E793E27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39" creationId="{5744365F-4B97-4F12-BD5C-A9D59EFD3AA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0" creationId="{F2A869B3-3ADA-4BE3-AB36-4742CB8939F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1" creationId="{3560D482-2597-4CD4-9045-7C77730600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2" creationId="{AB132C42-EF14-486D-87B5-67B5736F6AE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3" creationId="{E11A44FC-DA67-4EC0-BEDA-50EA89D51A3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4" creationId="{6EAA3871-F510-44FD-BED5-16484C3B2E4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5" creationId="{02A0E04F-ABEE-4C7D-B712-D061B96984C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6" creationId="{0E8AFDE3-7F02-4D87-A376-882D256CFA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7" creationId="{5A243DD2-6DC5-42E1-A3F1-72CB0A56C7B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8" creationId="{F7B19767-BA7F-488B-A005-026216595F5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49" creationId="{0E23779B-D9C5-41DC-BE92-90FE44F29EB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0" creationId="{61F5A122-BE80-4BEB-960A-7563B70AF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1" creationId="{C00CF887-C50A-4B4D-82B8-A6AB8ED085E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2" creationId="{B40BB21C-A0F3-44DA-A74F-2BAEBF7F824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3" creationId="{5118FF51-131B-477F-9BF8-005A1FD359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4" creationId="{F97855A9-2210-489B-9ABB-1ECADE4F13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5" creationId="{68CCCE96-3F92-48E3-B9A5-FD9D5085641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6" creationId="{2E06FBF7-163B-46A1-BD4F-53E6E2C1EAA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7" creationId="{33E652AB-16D0-4CE4-9439-8049B920A9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8" creationId="{DC2102D1-6A30-4D0B-AFB2-660FF25B7C6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59" creationId="{071C3DA8-D540-4CA1-ACAC-4BD7DF07353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0" creationId="{E8BB5BD2-EF14-4E23-94E3-0A25AE95B5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1" creationId="{943523FC-BE8D-4F69-8457-8EE3AA6C3F0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2" creationId="{4946C285-98C8-44DC-9A5E-25B19A6CC4F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3" creationId="{A3401CA6-F27B-4C94-8C17-9EE29059131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4" creationId="{8840FEA7-27A2-44DC-997E-E92ED7C69EB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5" creationId="{4B20C621-41B3-4A06-9D75-93BE756725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6" creationId="{F41A0A46-4BDC-4D06-B746-D85C01C473D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7" creationId="{9C905F0A-31EC-4D6A-8D28-5FF005332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8" creationId="{EE08E3D6-1AE6-4064-8C11-ACCEFD4BD6C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69" creationId="{C5D7140F-1462-4A4D-B8BD-8664C56CE73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0" creationId="{2C98D69C-662B-42E3-A0AD-5BCB942B1E0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1" creationId="{C4023DFA-A4D5-4544-820E-9EEB4F13785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2" creationId="{4094FCAB-A1D5-46F9-B854-20F5104B989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3" creationId="{F7E4DE45-2F35-4F7A-A861-44B26B394C4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4" creationId="{9177C402-4E35-4196-AEB0-5574BE0D193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5" creationId="{BA517639-A462-49E5-BDCE-6C88C0EFAFB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6" creationId="{222CAE3A-970F-443F-AD16-197D369282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77" creationId="{D6DE6E31-D31B-42D7-81F8-38611D8104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0" creationId="{E28C7B89-AB3F-429D-8204-5BB610B70F7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1" creationId="{249FE615-4B80-4EAC-ADAE-E22F93A9C1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1" creationId="{E732A430-7749-4622-BC55-2183C9EE3DD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2" creationId="{C0B22171-BA15-4C72-A7E0-46D5058A4C6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2" creationId="{D67422D6-DC7B-4A01-BC0F-6CF19CC869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3" creationId="{70B5DC59-C664-4EA1-B523-CD92F60FDF3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3" creationId="{F5187452-8400-4439-9FCC-B9D56C905BB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4" creationId="{51A0A918-C76A-4E04-8DC4-D7764AEFB0E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4" creationId="{A68AB8AE-8252-4719-98A5-80B80B74BB1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5" creationId="{8315136A-7173-498C-97E1-3807ABDC2E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5" creationId="{FBEA6DC9-ABFE-437F-A55B-54902ED10DB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6" creationId="{2DFBE0D9-02B5-467D-B4BA-59E9F7CA3EF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6" creationId="{F5CDB398-2B88-4924-BAAA-523B0531CF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7" creationId="{3CBA0339-55C9-49D6-8014-26F506A3D9C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7" creationId="{BC0ACBBE-C5BE-41DD-8EFA-A41F16BE1EB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8" creationId="{16CA61CC-40D2-46C3-9F1D-60FB801121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8" creationId="{E61AFE04-C55C-449F-A417-C8DCA3917B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89" creationId="{89CE0E55-A050-4906-94F0-6E2C41DFE1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89" creationId="{9F47DB18-56BE-49EB-9484-5832F98912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0" creationId="{19B06E79-2D0C-4CCF-A342-9CCBDF00787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0" creationId="{C36CB17B-325A-46CC-9042-0C38D650515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1" creationId="{02B3466E-0A0B-4CD0-92E0-C2B67A4ABA3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1" creationId="{355F44EF-DA95-4E5A-9AB2-7599EC4321A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2" creationId="{682AC39A-6B0E-476B-99DB-3C4457DB13A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2" creationId="{9920EE4B-13C2-428D-8B3E-A98E1E808C1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3" creationId="{2929102E-7824-4D88-9AAD-E5B9758F16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3" creationId="{3F69D219-D25A-4BB6-B44D-4AF42C715EF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4" creationId="{CBA37DC2-3457-46EC-A294-65B232CD2E1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4" creationId="{DF445141-0A82-4E59-A061-80B17596FD7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5" creationId="{C9B5D8A6-51E0-4768-A2E8-F91CA4EBEA2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5" creationId="{EF7B5872-85C8-4C03-8C7E-F00B6943AA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6" creationId="{16C2C039-5DA9-4B41-BFA7-A04A17646AA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6" creationId="{97EF542D-B375-490D-9F0E-409B6449C65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7" creationId="{8F77525B-9FBB-461F-97A1-4A96E32E5E6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7" creationId="{FFEEFCDC-F6DF-4F31-A107-C19DB7CE107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8" creationId="{CCCA34A3-2554-4729-B30B-0BFE919BCF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8" creationId="{E6ABD7B5-26CC-4E0A-A489-B2F9D3F417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199" creationId="{B6CAC15E-05A7-4895-A15F-77FA6CA98E4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199" creationId="{FFFC7628-FDC9-4E15-A1AD-7345142AF45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0" creationId="{2903FDE5-17E1-47D0-BA6E-95CBA083BFE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0" creationId="{C81BE1C5-3502-46DA-BE4C-3E8FE8987E9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1" creationId="{C16B7E1C-47FB-41DD-B34A-CF637210689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1" creationId="{D145944D-4EFE-4B28-BF63-0F386FDF91A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2" creationId="{9441541B-A614-46E6-8EF9-5AD3A933787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2" creationId="{C77D7E20-2A42-4B81-B97E-6A6812D0FB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3" creationId="{0D47E862-C286-4622-BA70-143651612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3" creationId="{8FD2279B-EA41-43CA-A782-898A0AC3D6B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4" creationId="{413C01DE-F35E-444F-B580-EFA6804A729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4" creationId="{5D6908D5-271F-4F6D-921B-1EEB14B3E90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5" creationId="{99BC17AC-8D5B-4CB4-9EAC-5742B7A874F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5" creationId="{CBAFF4B5-8A4E-4533-8B69-D530CBB5ED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6" creationId="{229DF073-8C36-4BEB-BC13-C2172182D5C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6" creationId="{E174C6BA-1149-4BA4-A955-599C440DEB0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7" creationId="{5C6414CF-4D0C-45E2-8A24-AB691331A99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7" creationId="{FB978543-EF09-4221-849C-E49D273F36C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8" creationId="{26D9D3DF-0144-434C-AAB6-8571F548F586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8" creationId="{F57A6F94-EA8D-4F4D-A658-D5A7D7AC2B9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09" creationId="{4B7A1E1B-E352-41B7-9198-AD92CDE4620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09" creationId="{E2E7343B-4F84-491B-A198-FB8487426EE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0" creationId="{788646CE-02DA-4A74-9E91-CA0A9D8718E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0" creationId="{FBC5F2CD-9687-4A40-A402-F5D0662B069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1" creationId="{3A785009-A2AA-4F51-85B3-5C4515A5534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1" creationId="{8482533F-6CED-470F-A27F-D31256B5351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2" creationId="{61A6A9E9-0C44-4C01-88F9-C9AD57C8DB7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2" creationId="{AFA2663E-17C0-4DC8-9DFE-44DE0A3E8F1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3" creationId="{111ADBB3-06C2-44B9-8209-266B304FD2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3" creationId="{1428829D-0677-4A9B-B5F5-ED11ED949EA4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4" creationId="{148CA5E1-460C-43FF-89E4-60D9A2E79EF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4" creationId="{BA5EA21F-52AF-4488-A07D-5A0BD99284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5" creationId="{7E7EE0AE-E20F-4E69-B4EC-D9847021A49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5" creationId="{8A936000-4B20-4EAF-AF39-B56B1EE2B4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6" creationId="{4E473370-7AC6-4ACA-89B5-EF8C32BEC06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6" creationId="{9F45002B-A83F-4535-9827-0B6330DEF99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7" creationId="{53F484C1-4059-40E8-B732-2BEA7D02987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7" creationId="{9955EC36-BBC8-45F2-B2DE-5E9B89E5402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8" creationId="{079A07AF-5BF0-43DC-8710-6BFFDAC68F5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8" creationId="{6D38642B-27F6-460A-BA35-F96F6570D2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19" creationId="{8527CF4F-1419-443C-BD70-E46C46980C1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19" creationId="{C423D26E-4FF0-4C7E-90FF-F4730A549CC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0" creationId="{B1B8E313-17A7-4B86-B88C-04866993140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0" creationId="{DE6CD5DD-B506-4822-A010-8DD5357BF5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1" creationId="{EADF37FE-501E-457C-B63F-BCCD513B080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1" creationId="{FDC83D46-C609-49F5-ABCC-69D1B0B0EFC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2" creationId="{6A3035A7-81D9-47DA-A80E-4DE13B5BFF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2" creationId="{7336EE84-13D0-4EE5-867F-F27B157EF32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3" creationId="{195460EA-D417-42F5-AD4A-5AE58E9EA48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3" creationId="{6E743720-26BF-465F-869E-5194990A47C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4" creationId="{0CF7387F-164E-4E3E-B9E3-AA31229CE00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4" creationId="{5C98F9F4-CAD6-4156-AD5E-D2F89792391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5" creationId="{114D068F-A0EF-4537-8740-E2417F695EA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5" creationId="{A8CB3BB0-9FEE-4353-A03A-74DB65DCDBC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6" creationId="{3D811DCE-30A0-4961-B6DF-93E8632026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6" creationId="{5DF20C03-C2F7-47D7-BE48-7646A8ABB24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7" creationId="{7527E6F5-FE01-4E48-A888-54D3B64CD1E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7" creationId="{B248362C-AEB5-47B6-A09C-09F346DB9B6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8" creationId="{1818396F-A9BB-4A51-95BF-B6704FB66D4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8" creationId="{FC417FFA-9FAE-4E43-9CA5-6D9F61FD4D70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29" creationId="{066A52A9-1E43-4148-8335-04CDE198AF6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29" creationId="{76EAA428-43C4-4C30-9798-0E557ACB3EE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0" creationId="{6D57159B-2149-41DF-83EB-C9A0093F398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0" creationId="{CFDA0737-1579-4610-A2B2-E14DF7118ED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1" creationId="{18A7506C-6E31-4F80-9A7E-A53AC1AE994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1" creationId="{ACB48110-90E5-4D48-889F-4BE12659B9C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2" creationId="{50CCD84A-BC7A-492D-9081-7BA0FE2CC154}"/>
          </ac:spMkLst>
        </pc:spChg>
        <pc:spChg chg="mod topLvl">
          <ac:chgData name="남 상현" userId="03ad4a8e8f7310f3" providerId="LiveId" clId="{9DB41C36-6DAA-4EB7-A822-E7959FD2274E}" dt="2022-01-26T08:27:19.547" v="3544" actId="1036"/>
          <ac:spMkLst>
            <pc:docMk/>
            <pc:sldMk cId="3649079601" sldId="257"/>
            <ac:spMk id="232" creationId="{D7F99045-5F35-41DA-8E92-3F2A57B0F07B}"/>
          </ac:spMkLst>
        </pc:spChg>
        <pc:spChg chg="mod topLvl">
          <ac:chgData name="남 상현" userId="03ad4a8e8f7310f3" providerId="LiveId" clId="{9DB41C36-6DAA-4EB7-A822-E7959FD2274E}" dt="2022-01-26T08:27:18.693" v="3543" actId="1036"/>
          <ac:spMkLst>
            <pc:docMk/>
            <pc:sldMk cId="3649079601" sldId="257"/>
            <ac:spMk id="233" creationId="{DA115CC8-3D54-4D60-850D-38FCD7339F1D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3" creationId="{F4BC7BA0-C34C-46C3-A14A-336A422864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4" creationId="{C9062C96-97B8-485A-AF5F-493E377B780F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4" creationId="{E3BAFB58-9773-4563-8490-66799468B29E}"/>
          </ac:spMkLst>
        </pc:spChg>
        <pc:spChg chg="mod topLvl">
          <ac:chgData name="남 상현" userId="03ad4a8e8f7310f3" providerId="LiveId" clId="{9DB41C36-6DAA-4EB7-A822-E7959FD2274E}" dt="2022-01-26T08:27:17.228" v="3542" actId="1036"/>
          <ac:spMkLst>
            <pc:docMk/>
            <pc:sldMk cId="3649079601" sldId="257"/>
            <ac:spMk id="235" creationId="{58614002-E827-4400-B1EE-78AC36D5677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5" creationId="{9579E09A-A725-4FC0-8A58-1D70612F5551}"/>
          </ac:spMkLst>
        </pc:spChg>
        <pc:spChg chg="mod topLvl">
          <ac:chgData name="남 상현" userId="03ad4a8e8f7310f3" providerId="LiveId" clId="{9DB41C36-6DAA-4EB7-A822-E7959FD2274E}" dt="2022-01-26T08:27:20.706" v="3546" actId="1036"/>
          <ac:spMkLst>
            <pc:docMk/>
            <pc:sldMk cId="3649079601" sldId="257"/>
            <ac:spMk id="236" creationId="{53EF9B65-C8E2-4F4F-9FFA-FCFA4146448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6" creationId="{D83EFB46-3EA6-4971-AEC5-56B3BA26F84D}"/>
          </ac:spMkLst>
        </pc:spChg>
        <pc:spChg chg="mod topLvl">
          <ac:chgData name="남 상현" userId="03ad4a8e8f7310f3" providerId="LiveId" clId="{9DB41C36-6DAA-4EB7-A822-E7959FD2274E}" dt="2022-01-26T08:27:20.175" v="3545" actId="1036"/>
          <ac:spMkLst>
            <pc:docMk/>
            <pc:sldMk cId="3649079601" sldId="257"/>
            <ac:spMk id="237" creationId="{9C022165-D6D2-4F69-9D5F-D4DE5485444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7" creationId="{C1D556EE-3B91-44F3-ABEB-75A632F5248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8" creationId="{7E2C6B28-D0B2-440D-9E33-05E169021C9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8" creationId="{AB52B15F-2803-4A6F-9355-ECC6B5FADDC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39" creationId="{0F363EC5-FA67-4AC8-ACFB-35FF2036438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39" creationId="{AE4869D4-5F56-4414-8ED7-90D1FC924D1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0" creationId="{3612D558-1BFE-4F08-8A2D-A709C07DB63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0" creationId="{481472B8-6B9F-4D03-8D64-5EC70CD750F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1" creationId="{0360ABBC-48EB-406B-8774-3F310079422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1" creationId="{F0E0B128-B2D9-4D09-8005-A1978FB19647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2" creationId="{B7EDAE25-2A61-423C-BB49-FB96B77840A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2" creationId="{ECC9E3DA-CD93-4377-9320-D9E3BE60B0E8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3" creationId="{1A7FDE32-26D3-44BA-95DB-993EB80A308C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3" creationId="{D93CEED3-5223-4C1D-88A1-5C0A864707DA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4" creationId="{6333C105-F5F7-44DF-ADCC-A5D3484F7A9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4" creationId="{6468C467-6716-4CB1-82DB-3A88C250D3A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5" creationId="{9381E724-7A3E-4253-AA2B-25D2FB47B1B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5" creationId="{F97A3C81-1900-43E3-BE1D-3251B85A96F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6" creationId="{8E3C4904-CCA6-4DD2-887E-3308BDFF2A6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6" creationId="{EB06FE4F-72A4-4341-8886-32117A14F3D4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7" creationId="{5D3D44F2-12CF-4839-A7B4-27565ED735A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47" creationId="{75D97844-8239-4EFB-93A0-69B8A0763D95}"/>
          </ac:spMkLst>
        </pc:spChg>
        <pc:spChg chg="mod topLvl">
          <ac:chgData name="남 상현" userId="03ad4a8e8f7310f3" providerId="LiveId" clId="{9DB41C36-6DAA-4EB7-A822-E7959FD2274E}" dt="2022-01-26T08:27:24.735" v="3548" actId="1036"/>
          <ac:spMkLst>
            <pc:docMk/>
            <pc:sldMk cId="3649079601" sldId="257"/>
            <ac:spMk id="248" creationId="{A9253036-9C08-4DC9-A2EE-02DCBD938CA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8" creationId="{AFF523C2-5C62-45FB-B02B-85459AD0083B}"/>
          </ac:spMkLst>
        </pc:spChg>
        <pc:spChg chg="mod topLvl">
          <ac:chgData name="남 상현" userId="03ad4a8e8f7310f3" providerId="LiveId" clId="{9DB41C36-6DAA-4EB7-A822-E7959FD2274E}" dt="2022-01-26T08:27:24.035" v="3547" actId="1036"/>
          <ac:spMkLst>
            <pc:docMk/>
            <pc:sldMk cId="3649079601" sldId="257"/>
            <ac:spMk id="249" creationId="{7C5CA313-98E2-437D-A34F-F6BE8CED495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49" creationId="{9D450686-5CFC-410B-B144-ACAD7C5F6CD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0" creationId="{57B1967F-8543-4FAA-9552-A1971149350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0" creationId="{7E54575E-352D-4DDB-AEC6-187E7421FEC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1" creationId="{10730E8C-7A0C-4368-BD45-E82B0CA7D8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1" creationId="{BED419AF-7CF1-41FE-84F1-4BA5DD269BA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2" creationId="{1CE61D48-EE0B-42B5-AA1F-C5E2419C7408}"/>
          </ac:spMkLst>
        </pc:spChg>
        <pc:spChg chg="mod topLvl">
          <ac:chgData name="남 상현" userId="03ad4a8e8f7310f3" providerId="LiveId" clId="{9DB41C36-6DAA-4EB7-A822-E7959FD2274E}" dt="2022-01-26T08:27:25.389" v="3550" actId="1036"/>
          <ac:spMkLst>
            <pc:docMk/>
            <pc:sldMk cId="3649079601" sldId="257"/>
            <ac:spMk id="252" creationId="{EAD28FC7-5A68-40E7-AD40-C0889ED25B6A}"/>
          </ac:spMkLst>
        </pc:spChg>
        <pc:spChg chg="mod topLvl">
          <ac:chgData name="남 상현" userId="03ad4a8e8f7310f3" providerId="LiveId" clId="{9DB41C36-6DAA-4EB7-A822-E7959FD2274E}" dt="2022-01-26T08:27:25.113" v="3549" actId="1036"/>
          <ac:spMkLst>
            <pc:docMk/>
            <pc:sldMk cId="3649079601" sldId="257"/>
            <ac:spMk id="253" creationId="{D12CC699-27CB-49E4-81CC-40DDE0AD059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3" creationId="{EFBC6B4B-ED15-4D1D-B9DF-417BF061975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4" creationId="{184BE4DF-9BD8-47D2-BFA3-8B4E09B87288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4" creationId="{92A54D94-ED9D-428D-B2FA-4E9DDD0D8701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5" creationId="{0460C726-F87E-4A12-9AF0-98E4A6A7B6D7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5" creationId="{1640C11D-485C-4C54-9202-F10323EBC5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6" creationId="{A5E0EB02-81CC-49AE-939A-B50D804C662D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6" creationId="{C36A3668-2FB0-4722-AEC9-AB34303E0DB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7" creationId="{43CF81C5-DA03-4953-9B1F-53176D541959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7" creationId="{BA69DD8E-8D87-4D16-BA6E-AD37EBED806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8" creationId="{2AD9F4C1-F29B-4668-84F0-CEE7C0E7FDB0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8" creationId="{86A816AF-CD39-487C-A01E-316C03A08C15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59" creationId="{28309180-852D-435B-9D40-47AD14C8CAA6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59" creationId="{B8B650DB-A483-4964-9AC1-1670657CB42E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0" creationId="{B9DBF49F-3459-4C20-B80F-64D923B9886F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0" creationId="{D1FA1F9B-2B21-47F3-ACF4-F9AFA94A37E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1" creationId="{6E62EBBA-6395-40A0-9498-17A230970D11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1" creationId="{E8676815-4132-49F0-9B9D-DDE93368D48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2" creationId="{3A2702E2-578D-48B1-B828-B832E01533C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2" creationId="{8D986521-4AF2-4F63-84B4-5F6582577D52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3" creationId="{9AC24A57-CB8D-4EC4-A4D6-BAB01B73C8AE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3" creationId="{BA2B3F5C-6531-41C9-A49C-0CE2830A84C3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4" creationId="{AADB09A8-5897-44C3-81D7-07BD619F7093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4" creationId="{D816DC3C-299B-4CC3-8FBA-6C2B53740C02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5" creationId="{7C679B83-7DBE-4E93-98AB-0066C93A6025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5" creationId="{B793FEA3-4012-407E-948B-CE53EC38CD7B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6" creationId="{537088D9-0474-4DB6-8731-60900B1CED5B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6" creationId="{BA0CD4AE-758F-47ED-AAC2-C0A7B64B700C}"/>
          </ac:spMkLst>
        </pc:spChg>
        <pc:spChg chg="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7" creationId="{B36B8093-F091-4342-A69C-D7AEC478038A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7" creationId="{B7A20B14-C028-4901-9424-FEDA0BDF8400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8" creationId="{0A029F29-3EFA-4799-BA7A-424C693C01D9}"/>
          </ac:spMkLst>
        </pc:spChg>
        <pc:spChg chg="mod">
          <ac:chgData name="남 상현" userId="03ad4a8e8f7310f3" providerId="LiveId" clId="{9DB41C36-6DAA-4EB7-A822-E7959FD2274E}" dt="2022-01-26T07:14:22.498" v="2756" actId="165"/>
          <ac:spMkLst>
            <pc:docMk/>
            <pc:sldMk cId="3649079601" sldId="257"/>
            <ac:spMk id="268" creationId="{EBD8DFCB-611F-4377-BD7F-FF96858409E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69" creationId="{B7C88F46-40A0-4B07-ADE1-CB499FF78B07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69" creationId="{F65F70EB-8141-4624-88A2-8B60D2FAD272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0" creationId="{6429DDDF-6823-46E6-A6D7-BC8C11BBEA8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0" creationId="{C1B63152-6F76-4BCF-A9E8-6DFF51D57C3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1" creationId="{492FC5B7-D5C9-4C72-B931-D04087DC5CC1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1" creationId="{B83BC49B-06B7-44B4-9519-F2073140D7B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2" creationId="{404518C6-776E-4CEF-9514-BADB180C4C4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2" creationId="{FC25ACD2-B1D9-44B0-98A5-C31D1C6837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3" creationId="{8E2679ED-430B-4984-BC6B-D3D7F3D31D63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3" creationId="{AD8FCCD6-160C-4C8F-91B0-3F19DBC5247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4" creationId="{3A8B30FF-7137-4F6F-B738-B5C9CC19169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4" creationId="{D2D0BA73-8316-42E9-8E24-2FB06CA131EA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5" creationId="{93E9B701-F9AA-4FF9-BF45-90A50FA2916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5" creationId="{AD64A9B0-CC78-4262-BFF3-AFD3800D8E6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6" creationId="{8F6CF0A7-F470-4280-B0DD-1F2FDEC91328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6" creationId="{C2274E59-E8B4-4E5F-B6AB-514EDE465A8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7" creationId="{21431051-CDF2-4D47-BCC6-17E7B10B0B2F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7" creationId="{49192865-415F-4F98-9116-02AE192C382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8" creationId="{688E4661-C862-4060-925F-A79709C26469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8" creationId="{85173471-8C5A-4DC3-A55A-81496395279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79" creationId="{0C30E27D-FC8C-4618-876F-B0DA99FAFE34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79" creationId="{9CC07B70-D835-4786-B483-887ABCB1DBFE}"/>
          </ac:spMkLst>
        </pc:spChg>
        <pc:spChg chg="add mod">
          <ac:chgData name="남 상현" userId="03ad4a8e8f7310f3" providerId="LiveId" clId="{9DB41C36-6DAA-4EB7-A822-E7959FD2274E}" dt="2022-01-26T07:14:45.547" v="2766"/>
          <ac:spMkLst>
            <pc:docMk/>
            <pc:sldMk cId="3649079601" sldId="257"/>
            <ac:spMk id="280" creationId="{6098E097-7D43-4EA9-837B-FA33350EC6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0" creationId="{96650B00-7BED-4310-9C34-1EA688DE5E82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1" creationId="{36D1CB3E-7565-4C0D-9CDE-186B873569E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2" creationId="{82A17A2E-6F79-4C9C-A3EA-2E20002BFA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3" creationId="{00EF4ADB-7001-4B90-9DB9-9F60BA12317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4" creationId="{8085C966-02F0-4B45-B906-899B83781B8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5" creationId="{3767AC44-0E35-40E0-A0C2-4140AFD1CACD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6" creationId="{71163336-1702-4FA8-9ADA-38BB636A151E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7" creationId="{754EC2C7-2DE7-4702-84D6-16793C893B21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8" creationId="{A9343560-D39F-4E07-9482-73D7915631B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89" creationId="{FCF012E6-486E-4A00-8A34-66B07D226C8F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0" creationId="{53D894FD-2047-45D1-92AC-35FF53ABA7A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1" creationId="{23FE1650-2DC8-4F43-88FA-CF1B04CADA7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2" creationId="{D2AEF275-7C96-49AE-91D8-4426A7AB9795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3" creationId="{25DD494C-CF2C-4B75-9F08-163B3AFF4428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4" creationId="{9222EDAA-563C-4AA4-AA38-AE614A3B219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5" creationId="{3F16EF15-5A9C-4492-850E-644FDA558390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6" creationId="{ADB633F3-8DAA-4F18-928E-A0013A7A9310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297" creationId="{8AEDD19C-82E1-44A3-814A-3A695E1FC46F}"/>
          </ac:spMkLst>
        </pc:spChg>
        <pc:spChg chg="add del mod topLvl">
          <ac:chgData name="남 상현" userId="03ad4a8e8f7310f3" providerId="LiveId" clId="{9DB41C36-6DAA-4EB7-A822-E7959FD2274E}" dt="2022-01-26T08:25:24.180" v="3525" actId="478"/>
          <ac:spMkLst>
            <pc:docMk/>
            <pc:sldMk cId="3649079601" sldId="257"/>
            <ac:spMk id="298" creationId="{6CEFBC31-BE63-43AA-9B8B-81AD0FB8051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0" creationId="{1DF35DD1-ACB9-4154-ACA1-785B5533245C}"/>
          </ac:spMkLst>
        </pc:spChg>
        <pc:spChg chg="add mo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2" creationId="{D618514F-85F6-4D15-B15E-CF7BDF855846}"/>
          </ac:spMkLst>
        </pc:spChg>
        <pc:spChg chg="add mod topLvl">
          <ac:chgData name="남 상현" userId="03ad4a8e8f7310f3" providerId="LiveId" clId="{9DB41C36-6DAA-4EB7-A822-E7959FD2274E}" dt="2022-01-26T08:25:20.883" v="3523" actId="165"/>
          <ac:spMkLst>
            <pc:docMk/>
            <pc:sldMk cId="3649079601" sldId="257"/>
            <ac:spMk id="303" creationId="{CE769FEF-AE2C-411B-8E4A-8A9D32C2855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4" creationId="{62B86728-D186-41C3-AF45-DD21FA35C8AF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5" creationId="{02A9F42C-2381-4E7B-8220-D4B3C19D427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6" creationId="{5A9FA457-4F96-45B7-B4DB-9E2D82CC8261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7" creationId="{9A509E7E-BE15-4D2A-8DD6-06399AADBBA8}"/>
          </ac:spMkLst>
        </pc:spChg>
        <pc:spChg chg="add mod ord topLvl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08" creationId="{DED77830-F190-4C95-A35E-4CBA72C0200B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09" creationId="{62821927-CE74-42D2-9CC4-D57B5A15E269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0" creationId="{B7115713-FA2D-4E75-BCB2-69719C1BF0B8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1" creationId="{006D3BB9-D837-4268-8A6C-95ED92DD3A2D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2" creationId="{C120CC0D-AE97-4368-8AB7-CAF91574E3F1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3" creationId="{DE317C45-F7B8-402D-81FC-325E8C031862}"/>
          </ac:spMkLst>
        </pc:spChg>
        <pc:spChg chg="add mod">
          <ac:chgData name="남 상현" userId="03ad4a8e8f7310f3" providerId="LiveId" clId="{9DB41C36-6DAA-4EB7-A822-E7959FD2274E}" dt="2022-01-26T08:21:51.985" v="3399" actId="164"/>
          <ac:spMkLst>
            <pc:docMk/>
            <pc:sldMk cId="3649079601" sldId="257"/>
            <ac:spMk id="314" creationId="{017A3527-DA72-4650-85D8-B46445313A97}"/>
          </ac:spMkLst>
        </pc:spChg>
        <pc:spChg chg="add mod">
          <ac:chgData name="남 상현" userId="03ad4a8e8f7310f3" providerId="LiveId" clId="{9DB41C36-6DAA-4EB7-A822-E7959FD2274E}" dt="2022-01-26T08:22:24.076" v="3426" actId="1036"/>
          <ac:spMkLst>
            <pc:docMk/>
            <pc:sldMk cId="3649079601" sldId="257"/>
            <ac:spMk id="315" creationId="{E9A1FCAD-7239-4D52-8D43-70C638EA01A3}"/>
          </ac:spMkLst>
        </pc:spChg>
        <pc:spChg chg="add del mod">
          <ac:chgData name="남 상현" userId="03ad4a8e8f7310f3" providerId="LiveId" clId="{9DB41C36-6DAA-4EB7-A822-E7959FD2274E}" dt="2022-01-26T08:22:27.590" v="3431" actId="478"/>
          <ac:spMkLst>
            <pc:docMk/>
            <pc:sldMk cId="3649079601" sldId="257"/>
            <ac:spMk id="316" creationId="{599BDA11-9506-4DDB-89E3-EA18BD66B2AB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8" creationId="{03AFAAE2-3681-4D09-A767-3575155B2D39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19" creationId="{A82A30BD-D707-467C-849C-4274C01C620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0" creationId="{8001F06A-2118-40DE-A1BD-29A464E9639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1" creationId="{56D64B1C-D212-42FB-91DB-1DC888E0EEE3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2" creationId="{FFD83CB5-A818-4FED-970D-216AC3D90104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3" creationId="{18EEE2DD-7850-41CC-B369-3B3532D17B1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4" creationId="{8968A7A5-ADD8-449B-8F0F-0A7C784368C5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5" creationId="{BCAFB71F-7606-4DAD-A2A9-7BCA065C7C92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26" creationId="{F26CEAC0-B5FF-41F6-9036-3C7B7272C76D}"/>
          </ac:spMkLst>
        </pc:spChg>
        <pc:spChg chg="mod">
          <ac:chgData name="남 상현" userId="03ad4a8e8f7310f3" providerId="LiveId" clId="{9DB41C36-6DAA-4EB7-A822-E7959FD2274E}" dt="2022-01-26T08:27:49.641" v="3572" actId="1038"/>
          <ac:spMkLst>
            <pc:docMk/>
            <pc:sldMk cId="3649079601" sldId="257"/>
            <ac:spMk id="327" creationId="{A27EA7FC-229A-4A31-8FDF-F78A61EC09AA}"/>
          </ac:spMkLst>
        </pc:spChg>
        <pc:spChg chg="mod">
          <ac:chgData name="남 상현" userId="03ad4a8e8f7310f3" providerId="LiveId" clId="{9DB41C36-6DAA-4EB7-A822-E7959FD2274E}" dt="2022-01-26T08:28:05.019" v="3583" actId="14100"/>
          <ac:spMkLst>
            <pc:docMk/>
            <pc:sldMk cId="3649079601" sldId="257"/>
            <ac:spMk id="328" creationId="{BF68C9C4-71DE-4419-B1CF-30A35597B758}"/>
          </ac:spMkLst>
        </pc:spChg>
        <pc:spChg chg="mod">
          <ac:chgData name="남 상현" userId="03ad4a8e8f7310f3" providerId="LiveId" clId="{9DB41C36-6DAA-4EB7-A822-E7959FD2274E}" dt="2022-01-26T08:28:02.521" v="3582" actId="1038"/>
          <ac:spMkLst>
            <pc:docMk/>
            <pc:sldMk cId="3649079601" sldId="257"/>
            <ac:spMk id="329" creationId="{D52C8FFD-E196-424F-B61B-42C5917B72A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0" creationId="{7849BC58-D7AE-43C3-A30B-9E0793EC1CC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1" creationId="{9AE06918-E341-4A6E-B6FD-80E26BA6368A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2" creationId="{7D65A49A-81EF-420D-93A6-BA6C6F41537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3" creationId="{4B6A2595-6EA5-4EB8-B52B-B4B0A47950FE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5" creationId="{4097BC67-3195-4590-A722-03456D39A35D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6" creationId="{891575ED-2B2D-433D-AAD9-9626A3B4147F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7" creationId="{F3601C91-C042-4999-8EA3-CDB9E4BC5256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38" creationId="{C8730783-3E4C-4C06-A213-098E987D5ED6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39" creationId="{86A00B72-17BD-491B-A0FA-6A25C6B02F0C}"/>
          </ac:spMkLst>
        </pc:spChg>
        <pc:spChg chg="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40" creationId="{D2190787-9045-4855-878E-F75AF87AD184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1" creationId="{F28CD810-AEFA-4FD4-8E79-FBEC17901B7B}"/>
          </ac:spMkLst>
        </pc:spChg>
        <pc:spChg chg="mod">
          <ac:chgData name="남 상현" userId="03ad4a8e8f7310f3" providerId="LiveId" clId="{9DB41C36-6DAA-4EB7-A822-E7959FD2274E}" dt="2022-01-26T08:27:51.510" v="3574" actId="1035"/>
          <ac:spMkLst>
            <pc:docMk/>
            <pc:sldMk cId="3649079601" sldId="257"/>
            <ac:spMk id="342" creationId="{5803CD97-FCE5-4FCB-8C1D-50E0DA321219}"/>
          </ac:spMkLst>
        </pc:spChg>
        <pc:spChg chg="mod">
          <ac:chgData name="남 상현" userId="03ad4a8e8f7310f3" providerId="LiveId" clId="{9DB41C36-6DAA-4EB7-A822-E7959FD2274E}" dt="2022-01-26T08:27:34.278" v="3558" actId="1036"/>
          <ac:spMkLst>
            <pc:docMk/>
            <pc:sldMk cId="3649079601" sldId="257"/>
            <ac:spMk id="343" creationId="{27812124-3B29-464F-8136-D1C3698CD4C6}"/>
          </ac:spMkLst>
        </pc:spChg>
        <pc:spChg chg="mod">
          <ac:chgData name="남 상현" userId="03ad4a8e8f7310f3" providerId="LiveId" clId="{9DB41C36-6DAA-4EB7-A822-E7959FD2274E}" dt="2022-01-26T08:27:33.821" v="3557" actId="1036"/>
          <ac:spMkLst>
            <pc:docMk/>
            <pc:sldMk cId="3649079601" sldId="257"/>
            <ac:spMk id="344" creationId="{748AF287-15C0-4707-BEB3-264933411177}"/>
          </ac:spMkLst>
        </pc:spChg>
        <pc:spChg chg="mod">
          <ac:chgData name="남 상현" userId="03ad4a8e8f7310f3" providerId="LiveId" clId="{9DB41C36-6DAA-4EB7-A822-E7959FD2274E}" dt="2022-01-26T08:27:31.398" v="3553" actId="1036"/>
          <ac:spMkLst>
            <pc:docMk/>
            <pc:sldMk cId="3649079601" sldId="257"/>
            <ac:spMk id="345" creationId="{1713EE4E-25A5-4FB4-A257-4A9E8805453E}"/>
          </ac:spMkLst>
        </pc:spChg>
        <pc:spChg chg="mod">
          <ac:chgData name="남 상현" userId="03ad4a8e8f7310f3" providerId="LiveId" clId="{9DB41C36-6DAA-4EB7-A822-E7959FD2274E}" dt="2022-01-26T08:27:31.767" v="3554" actId="1036"/>
          <ac:spMkLst>
            <pc:docMk/>
            <pc:sldMk cId="3649079601" sldId="257"/>
            <ac:spMk id="346" creationId="{342E60DB-EC4C-4B44-BA8C-BB3F97E7BB49}"/>
          </ac:spMkLst>
        </pc:spChg>
        <pc:spChg chg="mod">
          <ac:chgData name="남 상현" userId="03ad4a8e8f7310f3" providerId="LiveId" clId="{9DB41C36-6DAA-4EB7-A822-E7959FD2274E}" dt="2022-01-26T08:27:34.988" v="3560" actId="1036"/>
          <ac:spMkLst>
            <pc:docMk/>
            <pc:sldMk cId="3649079601" sldId="257"/>
            <ac:spMk id="347" creationId="{E3F15901-B56F-44EF-88BF-B1CA233B2B49}"/>
          </ac:spMkLst>
        </pc:spChg>
        <pc:spChg chg="mod">
          <ac:chgData name="남 상현" userId="03ad4a8e8f7310f3" providerId="LiveId" clId="{9DB41C36-6DAA-4EB7-A822-E7959FD2274E}" dt="2022-01-26T08:27:34.654" v="3559" actId="1036"/>
          <ac:spMkLst>
            <pc:docMk/>
            <pc:sldMk cId="3649079601" sldId="257"/>
            <ac:spMk id="348" creationId="{88073225-D614-444D-A54A-B1DECEAC9901}"/>
          </ac:spMkLst>
        </pc:spChg>
        <pc:spChg chg="mod">
          <ac:chgData name="남 상현" userId="03ad4a8e8f7310f3" providerId="LiveId" clId="{9DB41C36-6DAA-4EB7-A822-E7959FD2274E}" dt="2022-01-26T08:27:30.487" v="3551" actId="1036"/>
          <ac:spMkLst>
            <pc:docMk/>
            <pc:sldMk cId="3649079601" sldId="257"/>
            <ac:spMk id="349" creationId="{D76DEA53-2E4C-4C38-AEA3-A00273489469}"/>
          </ac:spMkLst>
        </pc:spChg>
        <pc:spChg chg="mod">
          <ac:chgData name="남 상현" userId="03ad4a8e8f7310f3" providerId="LiveId" clId="{9DB41C36-6DAA-4EB7-A822-E7959FD2274E}" dt="2022-01-26T08:27:31.012" v="3552" actId="1036"/>
          <ac:spMkLst>
            <pc:docMk/>
            <pc:sldMk cId="3649079601" sldId="257"/>
            <ac:spMk id="350" creationId="{DD6B3444-C91A-4A24-A876-47674FCD38C5}"/>
          </ac:spMkLst>
        </pc:spChg>
        <pc:spChg chg="add del mod">
          <ac:chgData name="남 상현" userId="03ad4a8e8f7310f3" providerId="LiveId" clId="{9DB41C36-6DAA-4EB7-A822-E7959FD2274E}" dt="2022-01-26T08:23:30.864" v="3484" actId="478"/>
          <ac:spMkLst>
            <pc:docMk/>
            <pc:sldMk cId="3649079601" sldId="257"/>
            <ac:spMk id="351" creationId="{BF5AF480-15B3-420B-A64B-AEA969FCF4A0}"/>
          </ac:spMkLst>
        </pc:spChg>
        <pc:spChg chg="add del mod">
          <ac:chgData name="남 상현" userId="03ad4a8e8f7310f3" providerId="LiveId" clId="{9DB41C36-6DAA-4EB7-A822-E7959FD2274E}" dt="2022-01-26T08:23:30.540" v="3483" actId="478"/>
          <ac:spMkLst>
            <pc:docMk/>
            <pc:sldMk cId="3649079601" sldId="257"/>
            <ac:spMk id="352" creationId="{C031816E-46E2-4B9D-873F-24D7F114B68C}"/>
          </ac:spMkLst>
        </pc:spChg>
        <pc:spChg chg="add del mod">
          <ac:chgData name="남 상현" userId="03ad4a8e8f7310f3" providerId="LiveId" clId="{9DB41C36-6DAA-4EB7-A822-E7959FD2274E}" dt="2022-01-26T08:23:30.231" v="3482" actId="478"/>
          <ac:spMkLst>
            <pc:docMk/>
            <pc:sldMk cId="3649079601" sldId="257"/>
            <ac:spMk id="353" creationId="{3AAE3469-4E33-47CE-8ED1-B5F585292F55}"/>
          </ac:spMkLst>
        </pc:spChg>
        <pc:spChg chg="add del mod">
          <ac:chgData name="남 상현" userId="03ad4a8e8f7310f3" providerId="LiveId" clId="{9DB41C36-6DAA-4EB7-A822-E7959FD2274E}" dt="2022-01-26T08:23:28.406" v="3477" actId="478"/>
          <ac:spMkLst>
            <pc:docMk/>
            <pc:sldMk cId="3649079601" sldId="257"/>
            <ac:spMk id="354" creationId="{1BC4BE4B-4D78-43C0-9259-D540659DED6C}"/>
          </ac:spMkLst>
        </pc:spChg>
        <pc:spChg chg="add del mod">
          <ac:chgData name="남 상현" userId="03ad4a8e8f7310f3" providerId="LiveId" clId="{9DB41C36-6DAA-4EB7-A822-E7959FD2274E}" dt="2022-01-26T08:23:28.733" v="3478" actId="478"/>
          <ac:spMkLst>
            <pc:docMk/>
            <pc:sldMk cId="3649079601" sldId="257"/>
            <ac:spMk id="355" creationId="{38FAAAE0-DCF1-4CC8-9008-5942D73B007C}"/>
          </ac:spMkLst>
        </pc:spChg>
        <pc:spChg chg="add del mod">
          <ac:chgData name="남 상현" userId="03ad4a8e8f7310f3" providerId="LiveId" clId="{9DB41C36-6DAA-4EB7-A822-E7959FD2274E}" dt="2022-01-26T08:23:29.058" v="3479" actId="478"/>
          <ac:spMkLst>
            <pc:docMk/>
            <pc:sldMk cId="3649079601" sldId="257"/>
            <ac:spMk id="356" creationId="{E896F396-E2E3-45CB-8F24-63442032F40F}"/>
          </ac:spMkLst>
        </pc:spChg>
        <pc:spChg chg="add del mod">
          <ac:chgData name="남 상현" userId="03ad4a8e8f7310f3" providerId="LiveId" clId="{9DB41C36-6DAA-4EB7-A822-E7959FD2274E}" dt="2022-01-26T08:23:29.437" v="3480" actId="478"/>
          <ac:spMkLst>
            <pc:docMk/>
            <pc:sldMk cId="3649079601" sldId="257"/>
            <ac:spMk id="357" creationId="{C23FC2FA-B7A4-4C58-A242-182B8B7C1F08}"/>
          </ac:spMkLst>
        </pc:spChg>
        <pc:spChg chg="add del mod">
          <ac:chgData name="남 상현" userId="03ad4a8e8f7310f3" providerId="LiveId" clId="{9DB41C36-6DAA-4EB7-A822-E7959FD2274E}" dt="2022-01-26T08:23:29.760" v="3481" actId="478"/>
          <ac:spMkLst>
            <pc:docMk/>
            <pc:sldMk cId="3649079601" sldId="257"/>
            <ac:spMk id="358" creationId="{3A239B76-2295-4085-87BA-3518CB111C3B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59" creationId="{E5E6475A-C57A-4C67-8EB4-24B1CF2A6016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0" creationId="{F7C221AC-D1C7-403B-A7D6-77E180EE9A57}"/>
          </ac:spMkLst>
        </pc:spChg>
        <pc:spChg chg="add mod">
          <ac:chgData name="남 상현" userId="03ad4a8e8f7310f3" providerId="LiveId" clId="{9DB41C36-6DAA-4EB7-A822-E7959FD2274E}" dt="2022-01-26T08:28:21.273" v="3592" actId="14100"/>
          <ac:spMkLst>
            <pc:docMk/>
            <pc:sldMk cId="3649079601" sldId="257"/>
            <ac:spMk id="361" creationId="{9ACE77CB-23AB-4878-92B8-54127706E64E}"/>
          </ac:spMkLst>
        </pc:spChg>
        <pc:spChg chg="add mod">
          <ac:chgData name="남 상현" userId="03ad4a8e8f7310f3" providerId="LiveId" clId="{9DB41C36-6DAA-4EB7-A822-E7959FD2274E}" dt="2022-01-26T08:28:26.973" v="3595" actId="14100"/>
          <ac:spMkLst>
            <pc:docMk/>
            <pc:sldMk cId="3649079601" sldId="257"/>
            <ac:spMk id="362" creationId="{4212C26D-494B-458C-BE9E-6C295D9D1F6D}"/>
          </ac:spMkLst>
        </pc:spChg>
        <pc:spChg chg="add mod">
          <ac:chgData name="남 상현" userId="03ad4a8e8f7310f3" providerId="LiveId" clId="{9DB41C36-6DAA-4EB7-A822-E7959FD2274E}" dt="2022-01-26T08:28:13.273" v="3588" actId="1035"/>
          <ac:spMkLst>
            <pc:docMk/>
            <pc:sldMk cId="3649079601" sldId="257"/>
            <ac:spMk id="363" creationId="{70010B05-CE9D-4D53-BFF5-E645EBA1889A}"/>
          </ac:spMkLst>
        </pc:spChg>
        <pc:spChg chg="add mod">
          <ac:chgData name="남 상현" userId="03ad4a8e8f7310f3" providerId="LiveId" clId="{9DB41C36-6DAA-4EB7-A822-E7959FD2274E}" dt="2022-01-26T08:27:54.921" v="3576" actId="1036"/>
          <ac:spMkLst>
            <pc:docMk/>
            <pc:sldMk cId="3649079601" sldId="257"/>
            <ac:spMk id="364" creationId="{FD887FE6-99D8-4FE3-8591-BDBDDC6D94DC}"/>
          </ac:spMkLst>
        </pc:spChg>
        <pc:spChg chg="add mod">
          <ac:chgData name="남 상현" userId="03ad4a8e8f7310f3" providerId="LiveId" clId="{9DB41C36-6DAA-4EB7-A822-E7959FD2274E}" dt="2022-01-26T08:27:32.780" v="3556" actId="1036"/>
          <ac:spMkLst>
            <pc:docMk/>
            <pc:sldMk cId="3649079601" sldId="257"/>
            <ac:spMk id="365" creationId="{2ACD0BEF-0816-4143-84E1-8EAA15C5F977}"/>
          </ac:spMkLst>
        </pc:spChg>
        <pc:spChg chg="add mod">
          <ac:chgData name="남 상현" userId="03ad4a8e8f7310f3" providerId="LiveId" clId="{9DB41C36-6DAA-4EB7-A822-E7959FD2274E}" dt="2022-01-26T08:27:32.379" v="3555" actId="1036"/>
          <ac:spMkLst>
            <pc:docMk/>
            <pc:sldMk cId="3649079601" sldId="257"/>
            <ac:spMk id="366" creationId="{A5190124-1C93-4B3E-B00E-76147FE79939}"/>
          </ac:spMkLst>
        </pc:spChg>
        <pc:spChg chg="add mod">
          <ac:chgData name="남 상현" userId="03ad4a8e8f7310f3" providerId="LiveId" clId="{9DB41C36-6DAA-4EB7-A822-E7959FD2274E}" dt="2022-01-26T08:25:26.123" v="3526"/>
          <ac:spMkLst>
            <pc:docMk/>
            <pc:sldMk cId="3649079601" sldId="257"/>
            <ac:spMk id="367" creationId="{0F7BBC96-8F2C-435C-98BD-82C2C54024DD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69" creationId="{C55AA191-0061-4EF1-A835-3208B312CF8F}"/>
          </ac:spMkLst>
        </pc:spChg>
        <pc:spChg chg="add mod">
          <ac:chgData name="남 상현" userId="03ad4a8e8f7310f3" providerId="LiveId" clId="{9DB41C36-6DAA-4EB7-A822-E7959FD2274E}" dt="2022-01-26T08:26:56.325" v="3539" actId="164"/>
          <ac:spMkLst>
            <pc:docMk/>
            <pc:sldMk cId="3649079601" sldId="257"/>
            <ac:spMk id="370" creationId="{19C8BB79-7B7F-46AB-9E41-C364D7A9FAB9}"/>
          </ac:spMkLst>
        </pc:spChg>
        <pc:grpChg chg="add del mod topLvl">
          <ac:chgData name="남 상현" userId="03ad4a8e8f7310f3" providerId="LiveId" clId="{9DB41C36-6DAA-4EB7-A822-E7959FD2274E}" dt="2022-01-26T08:22:38.255" v="3436" actId="165"/>
          <ac:grpSpMkLst>
            <pc:docMk/>
            <pc:sldMk cId="3649079601" sldId="257"/>
            <ac:grpSpMk id="2" creationId="{97DD3FA6-56D7-4964-8E52-41854ABF6228}"/>
          </ac:grpSpMkLst>
        </pc:grpChg>
        <pc:grpChg chg="add del mod ord">
          <ac:chgData name="남 상현" userId="03ad4a8e8f7310f3" providerId="LiveId" clId="{9DB41C36-6DAA-4EB7-A822-E7959FD2274E}" dt="2022-01-26T07:14:31.048" v="2760" actId="165"/>
          <ac:grpSpMkLst>
            <pc:docMk/>
            <pc:sldMk cId="3649079601" sldId="257"/>
            <ac:grpSpMk id="2" creationId="{BD231434-4670-484F-8C0D-C4FD3A3A5770}"/>
          </ac:grpSpMkLst>
        </pc:grpChg>
        <pc:grpChg chg="add mod or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" creationId="{A349104F-F745-472B-9210-69EB71792CE7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4" creationId="{080788C9-B4E4-4549-9D8E-F98CB45AAF96}"/>
          </ac:grpSpMkLst>
        </pc:grpChg>
        <pc:grpChg chg="add del mod">
          <ac:chgData name="남 상현" userId="03ad4a8e8f7310f3" providerId="LiveId" clId="{9DB41C36-6DAA-4EB7-A822-E7959FD2274E}" dt="2022-01-26T08:18:51.118" v="3352" actId="165"/>
          <ac:grpSpMkLst>
            <pc:docMk/>
            <pc:sldMk cId="3649079601" sldId="257"/>
            <ac:grpSpMk id="5" creationId="{3D368400-9CCD-4BCF-8E2F-5BDB646885AD}"/>
          </ac:grpSpMkLst>
        </pc:grpChg>
        <pc:grpChg chg="add del mod ord">
          <ac:chgData name="남 상현" userId="03ad4a8e8f7310f3" providerId="LiveId" clId="{9DB41C36-6DAA-4EB7-A822-E7959FD2274E}" dt="2022-01-26T08:25:20.883" v="3523" actId="165"/>
          <ac:grpSpMkLst>
            <pc:docMk/>
            <pc:sldMk cId="3649079601" sldId="257"/>
            <ac:grpSpMk id="6" creationId="{ABF8CA97-66A4-463F-A173-E4DEFECD0414}"/>
          </ac:grpSpMkLst>
        </pc:grpChg>
        <pc:grpChg chg="del mod">
          <ac:chgData name="남 상현" userId="03ad4a8e8f7310f3" providerId="LiveId" clId="{9DB41C36-6DAA-4EB7-A822-E7959FD2274E}" dt="2022-01-24T07:41:31.855" v="1302" actId="478"/>
          <ac:grpSpMkLst>
            <pc:docMk/>
            <pc:sldMk cId="3649079601" sldId="257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6T08:21:16.203" v="3383" actId="165"/>
          <ac:grpSpMkLst>
            <pc:docMk/>
            <pc:sldMk cId="3649079601" sldId="257"/>
            <ac:grpSpMk id="9" creationId="{75B5FD91-54C4-48ED-B77B-6634FFC67333}"/>
          </ac:grpSpMkLst>
        </pc:grpChg>
        <pc:grpChg chg="add del mod">
          <ac:chgData name="남 상현" userId="03ad4a8e8f7310f3" providerId="LiveId" clId="{9DB41C36-6DAA-4EB7-A822-E7959FD2274E}" dt="2022-01-24T06:51:03.079" v="818"/>
          <ac:grpSpMkLst>
            <pc:docMk/>
            <pc:sldMk cId="3649079601" sldId="257"/>
            <ac:grpSpMk id="9" creationId="{8EBAFE34-AD55-42C2-BAF5-173EC9AD5C0D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0" creationId="{7E2A4A27-33C8-484B-A5CB-4DEC9B5EB83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0" creationId="{86FB9988-CB5B-4BF8-AFF3-443A2339E83A}"/>
          </ac:grpSpMkLst>
        </pc:grpChg>
        <pc:grpChg chg="add del mod ord">
          <ac:chgData name="남 상현" userId="03ad4a8e8f7310f3" providerId="LiveId" clId="{9DB41C36-6DAA-4EB7-A822-E7959FD2274E}" dt="2022-01-26T08:22:29.006" v="3432" actId="478"/>
          <ac:grpSpMkLst>
            <pc:docMk/>
            <pc:sldMk cId="3649079601" sldId="257"/>
            <ac:grpSpMk id="11" creationId="{2EE2B973-AC07-4972-A7E7-78A61BD6B1E3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2" creationId="{5DCA7B78-D348-4CC7-959F-F9C5CD24D75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2" creationId="{BAC4A708-0B97-4D85-90A1-78388A29D6A7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3" creationId="{CD85B152-AC25-42E3-B8FA-9C60B089044B}"/>
          </ac:grpSpMkLst>
        </pc:grpChg>
        <pc:grpChg chg="mod">
          <ac:chgData name="남 상현" userId="03ad4a8e8f7310f3" providerId="LiveId" clId="{9DB41C36-6DAA-4EB7-A822-E7959FD2274E}" dt="2022-01-24T06:51:02.367" v="817"/>
          <ac:grpSpMkLst>
            <pc:docMk/>
            <pc:sldMk cId="3649079601" sldId="257"/>
            <ac:grpSpMk id="13" creationId="{D90F7A44-E3E1-4D42-B47F-73747E5B3173}"/>
          </ac:grpSpMkLst>
        </pc:grpChg>
        <pc:grpChg chg="add mod">
          <ac:chgData name="남 상현" userId="03ad4a8e8f7310f3" providerId="LiveId" clId="{9DB41C36-6DAA-4EB7-A822-E7959FD2274E}" dt="2022-01-26T08:26:56.325" v="3539" actId="164"/>
          <ac:grpSpMkLst>
            <pc:docMk/>
            <pc:sldMk cId="3649079601" sldId="257"/>
            <ac:grpSpMk id="14" creationId="{7F407A75-8908-4E8C-A77E-1A1A97CDF1A3}"/>
          </ac:grpSpMkLst>
        </pc:grpChg>
        <pc:grpChg chg="add mod">
          <ac:chgData name="남 상현" userId="03ad4a8e8f7310f3" providerId="LiveId" clId="{9DB41C36-6DAA-4EB7-A822-E7959FD2274E}" dt="2022-01-26T08:28:32.915" v="3596" actId="1076"/>
          <ac:grpSpMkLst>
            <pc:docMk/>
            <pc:sldMk cId="3649079601" sldId="257"/>
            <ac:grpSpMk id="15" creationId="{EC16AC78-2742-4F69-B602-A28A52AD9CB0}"/>
          </ac:grpSpMkLst>
        </pc:grpChg>
        <pc:grpChg chg="add del mod">
          <ac:chgData name="남 상현" userId="03ad4a8e8f7310f3" providerId="LiveId" clId="{9DB41C36-6DAA-4EB7-A822-E7959FD2274E}" dt="2022-01-24T06:55:54.883" v="982" actId="165"/>
          <ac:grpSpMkLst>
            <pc:docMk/>
            <pc:sldMk cId="3649079601" sldId="257"/>
            <ac:grpSpMk id="32" creationId="{9AF819DF-9C92-4C52-B9C1-EE6B7218CFCC}"/>
          </ac:grpSpMkLst>
        </pc:grpChg>
        <pc:grpChg chg="del mod topLvl">
          <ac:chgData name="남 상현" userId="03ad4a8e8f7310f3" providerId="LiveId" clId="{9DB41C36-6DAA-4EB7-A822-E7959FD2274E}" dt="2022-01-24T06:56:02.464" v="985" actId="165"/>
          <ac:grpSpMkLst>
            <pc:docMk/>
            <pc:sldMk cId="3649079601" sldId="257"/>
            <ac:grpSpMk id="34" creationId="{5AA50ED2-A943-471C-86A1-AA9852DD8F02}"/>
          </ac:grpSpMkLst>
        </pc:grpChg>
        <pc:grpChg chg="del mod topLvl">
          <ac:chgData name="남 상현" userId="03ad4a8e8f7310f3" providerId="LiveId" clId="{9DB41C36-6DAA-4EB7-A822-E7959FD2274E}" dt="2022-01-24T06:56:05.759" v="986" actId="165"/>
          <ac:grpSpMkLst>
            <pc:docMk/>
            <pc:sldMk cId="3649079601" sldId="257"/>
            <ac:grpSpMk id="35" creationId="{A7FE62B1-EC63-431C-A89B-93740C7337F6}"/>
          </ac:grpSpMkLst>
        </pc:grpChg>
        <pc:grpChg chg="del mod topLvl">
          <ac:chgData name="남 상현" userId="03ad4a8e8f7310f3" providerId="LiveId" clId="{9DB41C36-6DAA-4EB7-A822-E7959FD2274E}" dt="2022-01-24T06:56:08.728" v="987" actId="165"/>
          <ac:grpSpMkLst>
            <pc:docMk/>
            <pc:sldMk cId="3649079601" sldId="257"/>
            <ac:grpSpMk id="37" creationId="{065C8EC4-E60C-49D3-850E-FA656439EB47}"/>
          </ac:grpSpMkLst>
        </pc:grpChg>
        <pc:grpChg chg="del mod topLvl">
          <ac:chgData name="남 상현" userId="03ad4a8e8f7310f3" providerId="LiveId" clId="{9DB41C36-6DAA-4EB7-A822-E7959FD2274E}" dt="2022-01-24T06:56:12.940" v="988" actId="165"/>
          <ac:grpSpMkLst>
            <pc:docMk/>
            <pc:sldMk cId="3649079601" sldId="257"/>
            <ac:grpSpMk id="38" creationId="{B1EEDA50-BFF4-481C-8D13-EEE23C28D1BA}"/>
          </ac:grpSpMkLst>
        </pc:grpChg>
        <pc:grpChg chg="add del mod">
          <ac:chgData name="남 상현" userId="03ad4a8e8f7310f3" providerId="LiveId" clId="{9DB41C36-6DAA-4EB7-A822-E7959FD2274E}" dt="2022-01-24T06:53:49.093" v="935" actId="165"/>
          <ac:grpSpMkLst>
            <pc:docMk/>
            <pc:sldMk cId="3649079601" sldId="257"/>
            <ac:grpSpMk id="88" creationId="{2B198A6F-5C84-4BA9-91DF-946D48A58789}"/>
          </ac:grpSpMkLst>
        </pc:grpChg>
        <pc:grpChg chg="add del mod topLvl">
          <ac:chgData name="남 상현" userId="03ad4a8e8f7310f3" providerId="LiveId" clId="{9DB41C36-6DAA-4EB7-A822-E7959FD2274E}" dt="2022-01-26T07:14:36.116" v="2762" actId="165"/>
          <ac:grpSpMkLst>
            <pc:docMk/>
            <pc:sldMk cId="3649079601" sldId="257"/>
            <ac:grpSpMk id="101" creationId="{99BAF849-17F0-4A10-890F-58A0A4026119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2" creationId="{34E1D80C-3D99-4193-B150-677C7617C83D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3" creationId="{3D6370FA-DC40-4EF8-A820-F46254565C70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4" creationId="{1EE52268-BFC7-4402-8D96-236B1368A103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5" creationId="{307A30E6-3363-4885-BA37-612857C1CDC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6" creationId="{B30DEB02-85AC-4D75-8521-956EC01D4B3B}"/>
          </ac:grpSpMkLst>
        </pc:grpChg>
        <pc:grpChg chg="add mod">
          <ac:chgData name="남 상현" userId="03ad4a8e8f7310f3" providerId="LiveId" clId="{9DB41C36-6DAA-4EB7-A822-E7959FD2274E}" dt="2022-01-24T07:21:40.481" v="1081" actId="164"/>
          <ac:grpSpMkLst>
            <pc:docMk/>
            <pc:sldMk cId="3649079601" sldId="257"/>
            <ac:grpSpMk id="107" creationId="{26DB785E-3F4E-4572-A20D-AE9591BCEA64}"/>
          </ac:grpSpMkLst>
        </pc:grpChg>
        <pc:grpChg chg="add mod">
          <ac:chgData name="남 상현" userId="03ad4a8e8f7310f3" providerId="LiveId" clId="{9DB41C36-6DAA-4EB7-A822-E7959FD2274E}" dt="2022-01-26T06:05:31.794" v="2554" actId="1076"/>
          <ac:grpSpMkLst>
            <pc:docMk/>
            <pc:sldMk cId="3649079601" sldId="257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6T07:14:33.928" v="2761" actId="165"/>
          <ac:grpSpMkLst>
            <pc:docMk/>
            <pc:sldMk cId="3649079601" sldId="257"/>
            <ac:grpSpMk id="120" creationId="{7816A8B9-6DD3-41FF-AD52-E2C963F814C1}"/>
          </ac:grpSpMkLst>
        </pc:grpChg>
        <pc:grpChg chg="add del mod">
          <ac:chgData name="남 상현" userId="03ad4a8e8f7310f3" providerId="LiveId" clId="{9DB41C36-6DAA-4EB7-A822-E7959FD2274E}" dt="2022-01-26T06:05:20.610" v="2551" actId="165"/>
          <ac:grpSpMkLst>
            <pc:docMk/>
            <pc:sldMk cId="3649079601" sldId="257"/>
            <ac:grpSpMk id="121" creationId="{84BBAB65-423F-4082-9E30-464537BE25E8}"/>
          </ac:grpSpMkLst>
        </pc:grpChg>
        <pc:grpChg chg="add del mod topLvl">
          <ac:chgData name="남 상현" userId="03ad4a8e8f7310f3" providerId="LiveId" clId="{9DB41C36-6DAA-4EB7-A822-E7959FD2274E}" dt="2022-01-26T08:22:36.628" v="3435" actId="165"/>
          <ac:grpSpMkLst>
            <pc:docMk/>
            <pc:sldMk cId="3649079601" sldId="257"/>
            <ac:grpSpMk id="178" creationId="{0CE13787-9D8E-40C0-9ADF-E04177A8F2B8}"/>
          </ac:grpSpMkLst>
        </pc:grpChg>
        <pc:grpChg chg="add del mod">
          <ac:chgData name="남 상현" userId="03ad4a8e8f7310f3" providerId="LiveId" clId="{9DB41C36-6DAA-4EB7-A822-E7959FD2274E}" dt="2022-01-26T07:14:24.341" v="2758" actId="478"/>
          <ac:grpSpMkLst>
            <pc:docMk/>
            <pc:sldMk cId="3649079601" sldId="257"/>
            <ac:grpSpMk id="178" creationId="{985B58C5-89CA-4558-85E0-3A8F229F65E1}"/>
          </ac:grpSpMkLst>
        </pc:grpChg>
        <pc:grpChg chg="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79" creationId="{14B5004B-C1A5-4BB0-BFC7-98C02952DC18}"/>
          </ac:grpSpMkLst>
        </pc:grpChg>
        <pc:grpChg chg="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179" creationId="{F5E92843-EEC5-459A-9004-1810221AC013}"/>
          </ac:grpSpMkLst>
        </pc:grpChg>
        <pc:grpChg chg="add del mod topLvl">
          <ac:chgData name="남 상현" userId="03ad4a8e8f7310f3" providerId="LiveId" clId="{9DB41C36-6DAA-4EB7-A822-E7959FD2274E}" dt="2022-01-26T07:14:22.498" v="2756" actId="165"/>
          <ac:grpSpMkLst>
            <pc:docMk/>
            <pc:sldMk cId="3649079601" sldId="257"/>
            <ac:grpSpMk id="180" creationId="{1388C382-FA4D-4192-A5B5-8969EC4E622C}"/>
          </ac:grpSpMkLst>
        </pc:grpChg>
        <pc:grpChg chg="add mod topLvl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299" creationId="{74FE94D5-1D6A-4E42-B435-B5D872B7D704}"/>
          </ac:grpSpMkLst>
        </pc:grpChg>
        <pc:grpChg chg="add mod or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17" creationId="{C12BEF6F-FF1E-416A-9EDA-9998B93C7974}"/>
          </ac:grpSpMkLst>
        </pc:grpChg>
        <pc:grpChg chg="add mod">
          <ac:chgData name="남 상현" userId="03ad4a8e8f7310f3" providerId="LiveId" clId="{9DB41C36-6DAA-4EB7-A822-E7959FD2274E}" dt="2022-01-26T08:25:26.123" v="3526"/>
          <ac:grpSpMkLst>
            <pc:docMk/>
            <pc:sldMk cId="3649079601" sldId="257"/>
            <ac:grpSpMk id="334" creationId="{7E20B17E-1CBF-45C0-9A39-F6BCC3C45628}"/>
          </ac:grpSpMkLst>
        </pc:grpChg>
        <pc:cxnChg chg="mod topLvl">
          <ac:chgData name="남 상현" userId="03ad4a8e8f7310f3" providerId="LiveId" clId="{9DB41C36-6DAA-4EB7-A822-E7959FD2274E}" dt="2022-01-24T07:21:40.481" v="1081" actId="164"/>
          <ac:cxnSpMkLst>
            <pc:docMk/>
            <pc:sldMk cId="3649079601" sldId="257"/>
            <ac:cxnSpMk id="33" creationId="{241A43D1-F209-4D7C-B76B-E5DB0DF91F96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4" creationId="{7701FCBD-094E-4977-ADB2-4888AA2FCD85}"/>
          </ac:cxnSpMkLst>
        </pc:cxnChg>
        <pc:cxnChg chg="add mod topLvl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119" creationId="{300362E0-91CD-4511-BD43-52B3BF8A1FD4}"/>
          </ac:cxnSpMkLst>
        </pc:cxnChg>
        <pc:cxnChg chg="mod">
          <ac:chgData name="남 상현" userId="03ad4a8e8f7310f3" providerId="LiveId" clId="{9DB41C36-6DAA-4EB7-A822-E7959FD2274E}" dt="2022-01-26T08:25:26.123" v="3526"/>
          <ac:cxnSpMkLst>
            <pc:docMk/>
            <pc:sldMk cId="3649079601" sldId="257"/>
            <ac:cxnSpMk id="301" creationId="{07DAC015-F630-4D5F-BC1B-D12D772B59A1}"/>
          </ac:cxnSpMkLst>
        </pc:cxnChg>
        <pc:cxnChg chg="add mod">
          <ac:chgData name="남 상현" userId="03ad4a8e8f7310f3" providerId="LiveId" clId="{9DB41C36-6DAA-4EB7-A822-E7959FD2274E}" dt="2022-01-26T08:25:28.139" v="3527" actId="1076"/>
          <ac:cxnSpMkLst>
            <pc:docMk/>
            <pc:sldMk cId="3649079601" sldId="257"/>
            <ac:cxnSpMk id="368" creationId="{35C669C1-0215-458E-AAB7-9550B7B42AE4}"/>
          </ac:cxnSpMkLst>
        </pc:cxnChg>
      </pc:sldChg>
      <pc:sldChg chg="addSp delSp modSp add mod ord">
        <pc:chgData name="남 상현" userId="03ad4a8e8f7310f3" providerId="LiveId" clId="{9DB41C36-6DAA-4EB7-A822-E7959FD2274E}" dt="2022-01-26T11:34:51.579" v="4290" actId="1076"/>
        <pc:sldMkLst>
          <pc:docMk/>
          <pc:sldMk cId="2412225032" sldId="258"/>
        </pc:sldMkLst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2" creationId="{E7580C2A-B9EB-46F5-B063-10EE1F9E21F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3" creationId="{F940E14A-6DCC-4F68-AEFD-997F52F13E0B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4" creationId="{824DF8FD-6A47-4A32-B111-B46F9E586E55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5" creationId="{CEFB3D26-B311-40B5-8E87-B0D4904926C2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6" creationId="{24D26B70-496C-4E93-B76C-A790990D55EE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7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8" creationId="{DFB1CB4D-F730-44F0-93F4-A5E97E37F51A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89" creationId="{D24F9E59-C908-446A-880B-3D63F267A21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0" creationId="{5FA483E3-9FBE-4F2D-8ADC-2D51251C365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1" creationId="{8C6C81E2-43BF-45A0-B421-92C268F55B0C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2" creationId="{D5CF5A65-F519-4CF9-BECA-4231D948A0E6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3" creationId="{16AFDBAF-CF47-47D3-9C95-B162338BCE6F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4" creationId="{81DD677E-CD43-4F11-B07F-4DE8E69B5DB3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5" creationId="{D9982A72-DFA3-4C0E-A036-AB91DA58F168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6" creationId="{8D7CBF1B-7174-432C-AFA2-A4739204D14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7" creationId="{B9336C47-6D7B-424D-A38D-29803A2B1074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8" creationId="{A874C840-11B5-4A65-8879-A580579A0800}"/>
          </ac:spMkLst>
        </pc:spChg>
        <pc:spChg chg="mod">
          <ac:chgData name="남 상현" userId="03ad4a8e8f7310f3" providerId="LiveId" clId="{9DB41C36-6DAA-4EB7-A822-E7959FD2274E}" dt="2022-01-24T07:24:08.276" v="1093" actId="165"/>
          <ac:spMkLst>
            <pc:docMk/>
            <pc:sldMk cId="2412225032" sldId="258"/>
            <ac:spMk id="199" creationId="{D7134C6F-9AC8-4B5B-BBBF-DC07C0C0FA58}"/>
          </ac:spMkLst>
        </pc:spChg>
        <pc:spChg chg="mod">
          <ac:chgData name="남 상현" userId="03ad4a8e8f7310f3" providerId="LiveId" clId="{9DB41C36-6DAA-4EB7-A822-E7959FD2274E}" dt="2022-01-26T11:34:50.271" v="4289" actId="1076"/>
          <ac:spMkLst>
            <pc:docMk/>
            <pc:sldMk cId="2412225032" sldId="258"/>
            <ac:spMk id="284" creationId="{00000000-0000-0000-0000-000000000000}"/>
          </ac:spMkLst>
        </pc:spChg>
        <pc:spChg chg="del mod topLvl">
          <ac:chgData name="남 상현" userId="03ad4a8e8f7310f3" providerId="LiveId" clId="{9DB41C36-6DAA-4EB7-A822-E7959FD2274E}" dt="2022-01-24T07:24:21.420" v="1100" actId="478"/>
          <ac:spMkLst>
            <pc:docMk/>
            <pc:sldMk cId="2412225032" sldId="258"/>
            <ac:spMk id="365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3.864" v="1724" actId="478"/>
          <ac:spMkLst>
            <pc:docMk/>
            <pc:sldMk cId="2412225032" sldId="258"/>
            <ac:spMk id="36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21.142" v="1711" actId="478"/>
          <ac:spMkLst>
            <pc:docMk/>
            <pc:sldMk cId="2412225032" sldId="258"/>
            <ac:spMk id="370" creationId="{00000000-0000-0000-0000-000000000000}"/>
          </ac:spMkLst>
        </pc:spChg>
        <pc:spChg chg="mod">
          <ac:chgData name="남 상현" userId="03ad4a8e8f7310f3" providerId="LiveId" clId="{9DB41C36-6DAA-4EB7-A822-E7959FD2274E}" dt="2022-01-24T08:07:52.506" v="1701" actId="20577"/>
          <ac:spMkLst>
            <pc:docMk/>
            <pc:sldMk cId="2412225032" sldId="258"/>
            <ac:spMk id="372" creationId="{CF7B78A5-6BF4-4922-B6A4-72BA45DE2E07}"/>
          </ac:spMkLst>
        </pc:spChg>
        <pc:spChg chg="mod">
          <ac:chgData name="남 상현" userId="03ad4a8e8f7310f3" providerId="LiveId" clId="{9DB41C36-6DAA-4EB7-A822-E7959FD2274E}" dt="2022-01-24T08:08:02.894" v="1705" actId="1076"/>
          <ac:spMkLst>
            <pc:docMk/>
            <pc:sldMk cId="2412225032" sldId="258"/>
            <ac:spMk id="373" creationId="{CF7B78A5-6BF4-4922-B6A4-72BA45DE2E0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1" creationId="{572BFE25-04CC-4A7C-8614-75EC5103419C}"/>
          </ac:spMkLst>
        </pc:spChg>
        <pc:spChg chg="del">
          <ac:chgData name="남 상현" userId="03ad4a8e8f7310f3" providerId="LiveId" clId="{9DB41C36-6DAA-4EB7-A822-E7959FD2274E}" dt="2022-01-24T08:09:06.027" v="1729" actId="478"/>
          <ac:spMkLst>
            <pc:docMk/>
            <pc:sldMk cId="2412225032" sldId="258"/>
            <ac:spMk id="382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5" creationId="{5119513F-4176-47CB-B2A6-A5922ABAC29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6" creationId="{1CCB9D7A-BFE7-4D4D-A0B7-04BED3AF823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7" creationId="{A2C13CD4-6DB8-408F-A290-4DE22CCD791B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8" creationId="{78603085-8C23-4EC5-A1FD-674116466163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89" creationId="{B5372559-5826-464B-AD36-628860D769C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0" creationId="{15FE8AA7-2748-4C8D-BC27-02D0CC62DD2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1" creationId="{AB2BEDB9-59A9-4130-B767-F8BA0356892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2" creationId="{94E82935-7D1D-4393-B98C-8D94AFC73765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3" creationId="{672411EF-BD7F-45CF-AD30-AAA8A29F92D7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4" creationId="{0F5875AF-859B-42BB-A3FE-ED882AA3232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5" creationId="{F029D057-C751-4B6C-B6D2-08F9E09F498F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396" creationId="{55E45897-D5D5-4115-A376-B09A983A348A}"/>
          </ac:spMkLst>
        </pc:spChg>
        <pc:spChg chg="del">
          <ac:chgData name="남 상현" userId="03ad4a8e8f7310f3" providerId="LiveId" clId="{9DB41C36-6DAA-4EB7-A822-E7959FD2274E}" dt="2022-01-24T08:08:44.606" v="1720" actId="478"/>
          <ac:spMkLst>
            <pc:docMk/>
            <pc:sldMk cId="2412225032" sldId="258"/>
            <ac:spMk id="398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44.526" v="1751" actId="478"/>
          <ac:spMkLst>
            <pc:docMk/>
            <pc:sldMk cId="2412225032" sldId="258"/>
            <ac:spMk id="399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0" creationId="{C4DBD1A0-C345-4693-AD2A-2CA0CE0E887A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2" creationId="{80000111-E048-46DE-8DD9-A9E4701CEF4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3" creationId="{9A5D62C9-B795-498F-80E5-2036338F5898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4" creationId="{C188901C-EA5F-40E4-BFF4-35D34D43DDB1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5" creationId="{15F3AFE0-32C8-4849-A160-B6F08A5FCD46}"/>
          </ac:spMkLst>
        </pc:spChg>
        <pc:spChg chg="mod">
          <ac:chgData name="남 상현" userId="03ad4a8e8f7310f3" providerId="LiveId" clId="{9DB41C36-6DAA-4EB7-A822-E7959FD2274E}" dt="2022-01-24T07:24:14.702" v="1095"/>
          <ac:spMkLst>
            <pc:docMk/>
            <pc:sldMk cId="2412225032" sldId="258"/>
            <ac:spMk id="406" creationId="{4597CA60-AB8D-43CA-BDFA-C2674B846B3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1" creationId="{7B4C72BF-111F-4800-834E-5B74C7EC923F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4" creationId="{94F035C0-B10A-40F4-A7D4-C55E15D4F282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5" creationId="{26D98332-ACEA-47C4-9975-7C65909DF5F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6" creationId="{FE673F2B-9ACC-4112-A09C-191EAAB32655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7" creationId="{2C300D85-70EC-443D-BB89-A73C46E9D00B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8" creationId="{612899FE-A156-4805-BC5A-3F5D4C6F6A6C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19" creationId="{8682F7E8-B044-475F-B5BA-913F08AFD81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0" creationId="{074C946C-B5B0-48FD-8146-AE8887752011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1" creationId="{58153344-80C7-48EF-A864-2324707827F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22" creationId="{7BBCE185-A0B9-4D30-AF97-6ABDC52DD6A0}"/>
          </ac:spMkLst>
        </pc:spChg>
        <pc:spChg chg="del">
          <ac:chgData name="남 상현" userId="03ad4a8e8f7310f3" providerId="LiveId" clId="{9DB41C36-6DAA-4EB7-A822-E7959FD2274E}" dt="2022-01-24T08:09:07.663" v="1730" actId="478"/>
          <ac:spMkLst>
            <pc:docMk/>
            <pc:sldMk cId="2412225032" sldId="258"/>
            <ac:spMk id="42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4.012" v="1738" actId="478"/>
          <ac:spMkLst>
            <pc:docMk/>
            <pc:sldMk cId="2412225032" sldId="258"/>
            <ac:spMk id="426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36.711" v="1716" actId="478"/>
          <ac:spMkLst>
            <pc:docMk/>
            <pc:sldMk cId="2412225032" sldId="258"/>
            <ac:spMk id="429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35.890" v="1745" actId="478"/>
          <ac:spMkLst>
            <pc:docMk/>
            <pc:sldMk cId="2412225032" sldId="258"/>
            <ac:spMk id="430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52.115" v="1723" actId="478"/>
          <ac:spMkLst>
            <pc:docMk/>
            <pc:sldMk cId="2412225032" sldId="258"/>
            <ac:spMk id="432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8:18.463" v="1710" actId="478"/>
          <ac:spMkLst>
            <pc:docMk/>
            <pc:sldMk cId="2412225032" sldId="258"/>
            <ac:spMk id="433" creationId="{00000000-0000-0000-0000-000000000000}"/>
          </ac:spMkLst>
        </pc:spChg>
        <pc:spChg chg="del">
          <ac:chgData name="남 상현" userId="03ad4a8e8f7310f3" providerId="LiveId" clId="{9DB41C36-6DAA-4EB7-A822-E7959FD2274E}" dt="2022-01-24T08:09:26.502" v="1739" actId="478"/>
          <ac:spMkLst>
            <pc:docMk/>
            <pc:sldMk cId="2412225032" sldId="258"/>
            <ac:spMk id="434" creationId="{00000000-0000-0000-0000-00000000000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5" creationId="{9CA125DB-9DD9-4BF3-A63E-D02C49F0C889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6" creationId="{9195335D-FA13-4E9C-8DD1-DCD1540A520D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7" creationId="{7F428388-244F-4C3B-B25A-49676EE4F3C7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8" creationId="{CDB92BE3-36F1-48BA-9F67-C40DF948BED0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39" creationId="{3B9410D2-4C7A-41BB-9F1B-0D68DE048143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0" creationId="{351A1A62-4C97-4983-878D-551D279D69B8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1" creationId="{28C96987-7CA5-4EA5-B782-CA47B5DC9296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2" creationId="{CF476535-4519-4693-B4E5-D07F5ADF1A0E}"/>
          </ac:spMkLst>
        </pc:spChg>
        <pc:spChg chg="mod">
          <ac:chgData name="남 상현" userId="03ad4a8e8f7310f3" providerId="LiveId" clId="{9DB41C36-6DAA-4EB7-A822-E7959FD2274E}" dt="2022-01-24T07:24:16.229" v="1097"/>
          <ac:spMkLst>
            <pc:docMk/>
            <pc:sldMk cId="2412225032" sldId="258"/>
            <ac:spMk id="443" creationId="{085403F9-62B8-4C55-9DFB-06E338FF82F9}"/>
          </ac:spMkLst>
        </pc:spChg>
        <pc:spChg chg="mod">
          <ac:chgData name="남 상현" userId="03ad4a8e8f7310f3" providerId="LiveId" clId="{9DB41C36-6DAA-4EB7-A822-E7959FD2274E}" dt="2022-01-24T07:24:27.973" v="1109" actId="20577"/>
          <ac:spMkLst>
            <pc:docMk/>
            <pc:sldMk cId="2412225032" sldId="258"/>
            <ac:spMk id="448" creationId="{44A24A8D-E5C7-4722-B586-FBB53D231F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1" creationId="{5A8BA3B6-06BC-4840-B7C0-10C6F253D1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2" creationId="{80504186-EF68-473C-9453-961301A1477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3" creationId="{88F5D136-8976-4A75-A9B9-1A348286C243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4" creationId="{E149F94E-4935-4861-B068-2FFE964E943E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5" creationId="{2D4A3416-AFC6-4547-AE32-EE53ECA4784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6" creationId="{905E4CFC-6E27-48E2-B03A-32DEE2F31AF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7" creationId="{FF5CFF28-F925-4379-BC3C-70773494DFD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8" creationId="{323E0303-92EA-4E53-9580-4733CDDB3E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59" creationId="{E0B6FBA8-CC08-40F0-94B7-B574354692C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0" creationId="{16A17EEA-1F87-4B9C-803B-DBAFF5A10D35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1" creationId="{094FF785-3EFD-44E5-A2AF-0B55E66A9C1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2" creationId="{7D261EFD-2B9B-47B8-9BEC-0B18DF05A1C7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3" creationId="{A9ABBA21-5911-4FDC-94D2-91C348241B8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4" creationId="{81A93B56-CCFB-40B5-85A9-0D17501E6DFB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5" creationId="{0A175F1B-F7F0-4DD3-8848-68DE36D7BB32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6" creationId="{967AFE0F-7CD5-4F04-A33A-6BF36DDEE01A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7" creationId="{F9311183-ECE9-4743-9B07-261663A5C75C}"/>
          </ac:spMkLst>
        </pc:spChg>
        <pc:spChg chg="mod">
          <ac:chgData name="남 상현" userId="03ad4a8e8f7310f3" providerId="LiveId" clId="{9DB41C36-6DAA-4EB7-A822-E7959FD2274E}" dt="2022-01-24T07:24:22.594" v="1101"/>
          <ac:spMkLst>
            <pc:docMk/>
            <pc:sldMk cId="2412225032" sldId="258"/>
            <ac:spMk id="468" creationId="{09F4D6AA-A094-4855-BC88-6B83F646B479}"/>
          </ac:spMkLst>
        </pc:spChg>
        <pc:spChg chg="add del mod">
          <ac:chgData name="남 상현" userId="03ad4a8e8f7310f3" providerId="LiveId" clId="{9DB41C36-6DAA-4EB7-A822-E7959FD2274E}" dt="2022-01-24T07:24:57.994" v="1117" actId="11529"/>
          <ac:spMkLst>
            <pc:docMk/>
            <pc:sldMk cId="2412225032" sldId="258"/>
            <ac:spMk id="471" creationId="{60E8A39C-943F-47B1-9F25-7B069F1B1A3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6" creationId="{41B027BF-5126-41FA-AC0B-BB27C029AF9E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79" creationId="{5811AD6C-F49D-4DD0-8BA4-BFFC0A44BBA8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0" creationId="{ECDEA4BE-B312-476F-9D0B-120C2408345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1" creationId="{B03DF7F4-BDE2-4665-B369-ECC7F245D4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2" creationId="{D48383B2-C8EC-4D24-8CFF-B68D0CB5C8B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3" creationId="{A779E77E-494D-44EA-9D16-7508560BD6D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4" creationId="{B610A3CA-6DC6-4C43-BD7D-1857BE7F0294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5" creationId="{9EAD2AFE-905C-4FB4-BB53-1AA6C86EAE49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6" creationId="{0E1062E8-5F96-4702-A940-54B6F678D015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7" creationId="{2007B442-5E47-4259-9C0E-96A7F828EE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8" creationId="{7D0E560E-3DD3-4912-AA53-17BCF3E89BE0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89" creationId="{7C0BCE1F-5270-49D2-B0B6-11D1EA21C7EA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0" creationId="{44535A16-9CA3-4992-A0AE-6AC9E03B565D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1" creationId="{7F548A4B-4547-4302-B593-A79D856BA8F6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2" creationId="{0D5B3EBC-A3E2-423E-AC17-551E0A09350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3" creationId="{8F1226EA-2CCE-47A2-B095-6A7B20D49971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4" creationId="{3B33E8D0-503E-432C-BB35-9411BAC2E283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5" creationId="{2C6FC04C-876B-4C9F-85E0-607F7522A59F}"/>
          </ac:spMkLst>
        </pc:spChg>
        <pc:spChg chg="mod">
          <ac:chgData name="남 상현" userId="03ad4a8e8f7310f3" providerId="LiveId" clId="{9DB41C36-6DAA-4EB7-A822-E7959FD2274E}" dt="2022-01-24T07:25:00.640" v="1120"/>
          <ac:spMkLst>
            <pc:docMk/>
            <pc:sldMk cId="2412225032" sldId="258"/>
            <ac:spMk id="496" creationId="{1E36B6FE-DF52-47B5-952B-2746D1FB838D}"/>
          </ac:spMkLst>
        </pc:spChg>
        <pc:spChg chg="add mod">
          <ac:chgData name="남 상현" userId="03ad4a8e8f7310f3" providerId="LiveId" clId="{9DB41C36-6DAA-4EB7-A822-E7959FD2274E}" dt="2022-01-24T07:25:27.761" v="1140" actId="208"/>
          <ac:spMkLst>
            <pc:docMk/>
            <pc:sldMk cId="2412225032" sldId="258"/>
            <ac:spMk id="497" creationId="{F35F217A-C125-4FAD-8C77-36FBB32A3154}"/>
          </ac:spMkLst>
        </pc:spChg>
        <pc:spChg chg="mod">
          <ac:chgData name="남 상현" userId="03ad4a8e8f7310f3" providerId="LiveId" clId="{9DB41C36-6DAA-4EB7-A822-E7959FD2274E}" dt="2022-01-24T08:08:08.611" v="1706"/>
          <ac:spMkLst>
            <pc:docMk/>
            <pc:sldMk cId="2412225032" sldId="258"/>
            <ac:spMk id="500" creationId="{A09C8437-4B86-46CA-AD85-CBB434D45BB2}"/>
          </ac:spMkLst>
        </pc:spChg>
        <pc:spChg chg="mod">
          <ac:chgData name="남 상현" userId="03ad4a8e8f7310f3" providerId="LiveId" clId="{9DB41C36-6DAA-4EB7-A822-E7959FD2274E}" dt="2022-01-24T08:08:15.507" v="1709" actId="20577"/>
          <ac:spMkLst>
            <pc:docMk/>
            <pc:sldMk cId="2412225032" sldId="258"/>
            <ac:spMk id="501" creationId="{220D5AD1-F220-4949-9F0D-9FA7DB82A5B0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3" creationId="{0763E431-F09F-4EBA-8574-57D2FBA4F234}"/>
          </ac:spMkLst>
        </pc:spChg>
        <pc:spChg chg="mod">
          <ac:chgData name="남 상현" userId="03ad4a8e8f7310f3" providerId="LiveId" clId="{9DB41C36-6DAA-4EB7-A822-E7959FD2274E}" dt="2022-01-24T08:08:26.123" v="1713"/>
          <ac:spMkLst>
            <pc:docMk/>
            <pc:sldMk cId="2412225032" sldId="258"/>
            <ac:spMk id="504" creationId="{5C3592C5-00C2-4B37-AEB0-3FAB45E069FE}"/>
          </ac:spMkLst>
        </pc:spChg>
        <pc:spChg chg="mod">
          <ac:chgData name="남 상현" userId="03ad4a8e8f7310f3" providerId="LiveId" clId="{9DB41C36-6DAA-4EB7-A822-E7959FD2274E}" dt="2022-01-24T08:08:35.046" v="1715"/>
          <ac:spMkLst>
            <pc:docMk/>
            <pc:sldMk cId="2412225032" sldId="258"/>
            <ac:spMk id="506" creationId="{EE41D035-AEFA-41DB-BC78-9DBCD635DA9E}"/>
          </ac:spMkLst>
        </pc:spChg>
        <pc:spChg chg="mod">
          <ac:chgData name="남 상현" userId="03ad4a8e8f7310f3" providerId="LiveId" clId="{9DB41C36-6DAA-4EB7-A822-E7959FD2274E}" dt="2022-01-24T08:08:39.935" v="1718" actId="20577"/>
          <ac:spMkLst>
            <pc:docMk/>
            <pc:sldMk cId="2412225032" sldId="258"/>
            <ac:spMk id="507" creationId="{655978A2-9FAF-4296-8002-FFEACA71DBE9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09" creationId="{1BACA040-179B-4EB9-92CF-A6910E995431}"/>
          </ac:spMkLst>
        </pc:spChg>
        <pc:spChg chg="mod">
          <ac:chgData name="남 상현" userId="03ad4a8e8f7310f3" providerId="LiveId" clId="{9DB41C36-6DAA-4EB7-A822-E7959FD2274E}" dt="2022-01-24T08:08:45.991" v="1721"/>
          <ac:spMkLst>
            <pc:docMk/>
            <pc:sldMk cId="2412225032" sldId="258"/>
            <ac:spMk id="510" creationId="{25789DAA-3456-4878-B367-7AC08E362CF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2" creationId="{E49EBC3F-BCE3-4E89-AEDF-0655EFB5CA1D}"/>
          </ac:spMkLst>
        </pc:spChg>
        <pc:spChg chg="mod">
          <ac:chgData name="남 상현" userId="03ad4a8e8f7310f3" providerId="LiveId" clId="{9DB41C36-6DAA-4EB7-A822-E7959FD2274E}" dt="2022-01-24T08:08:56.084" v="1725"/>
          <ac:spMkLst>
            <pc:docMk/>
            <pc:sldMk cId="2412225032" sldId="258"/>
            <ac:spMk id="513" creationId="{AB93C3C7-6C22-4941-86E9-EE4DAB6F0D67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5" creationId="{34311F37-07E7-49D6-ABA2-0D95D9D67C36}"/>
          </ac:spMkLst>
        </pc:spChg>
        <pc:spChg chg="mod">
          <ac:chgData name="남 상현" userId="03ad4a8e8f7310f3" providerId="LiveId" clId="{9DB41C36-6DAA-4EB7-A822-E7959FD2274E}" dt="2022-01-24T08:08:58.039" v="1727"/>
          <ac:spMkLst>
            <pc:docMk/>
            <pc:sldMk cId="2412225032" sldId="258"/>
            <ac:spMk id="516" creationId="{A9E47B76-5905-42B0-AC40-69A8FAAE4FA5}"/>
          </ac:spMkLst>
        </pc:spChg>
        <pc:spChg chg="mod">
          <ac:chgData name="남 상현" userId="03ad4a8e8f7310f3" providerId="LiveId" clId="{9DB41C36-6DAA-4EB7-A822-E7959FD2274E}" dt="2022-01-24T08:09:10.714" v="1731"/>
          <ac:spMkLst>
            <pc:docMk/>
            <pc:sldMk cId="2412225032" sldId="258"/>
            <ac:spMk id="518" creationId="{73D74C84-B176-4034-8934-518BB0D67604}"/>
          </ac:spMkLst>
        </pc:spChg>
        <pc:spChg chg="mod">
          <ac:chgData name="남 상현" userId="03ad4a8e8f7310f3" providerId="LiveId" clId="{9DB41C36-6DAA-4EB7-A822-E7959FD2274E}" dt="2022-01-24T08:09:16.236" v="1734" actId="20577"/>
          <ac:spMkLst>
            <pc:docMk/>
            <pc:sldMk cId="2412225032" sldId="258"/>
            <ac:spMk id="519" creationId="{F7DDB8AD-12D5-4DBD-98A9-09927DA04398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1" creationId="{BAE0EACA-C421-4623-B1CA-8E07C6023CF4}"/>
          </ac:spMkLst>
        </pc:spChg>
        <pc:spChg chg="mod">
          <ac:chgData name="남 상현" userId="03ad4a8e8f7310f3" providerId="LiveId" clId="{9DB41C36-6DAA-4EB7-A822-E7959FD2274E}" dt="2022-01-24T08:09:18.531" v="1735"/>
          <ac:spMkLst>
            <pc:docMk/>
            <pc:sldMk cId="2412225032" sldId="258"/>
            <ac:spMk id="522" creationId="{B49125BC-C391-4ABD-A28A-6C6F36821A19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4" creationId="{3490A1BF-0CEF-4B31-9421-78841840CB85}"/>
          </ac:spMkLst>
        </pc:spChg>
        <pc:spChg chg="mod">
          <ac:chgData name="남 상현" userId="03ad4a8e8f7310f3" providerId="LiveId" clId="{9DB41C36-6DAA-4EB7-A822-E7959FD2274E}" dt="2022-01-24T08:09:20.790" v="1737"/>
          <ac:spMkLst>
            <pc:docMk/>
            <pc:sldMk cId="2412225032" sldId="258"/>
            <ac:spMk id="525" creationId="{77786393-416D-4D35-BEB6-0ADCFD2F842A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7" creationId="{B9F510C1-4A2B-4578-A328-2A9F6EDACBE5}"/>
          </ac:spMkLst>
        </pc:spChg>
        <pc:spChg chg="mod">
          <ac:chgData name="남 상현" userId="03ad4a8e8f7310f3" providerId="LiveId" clId="{9DB41C36-6DAA-4EB7-A822-E7959FD2274E}" dt="2022-01-24T08:09:28.603" v="1741"/>
          <ac:spMkLst>
            <pc:docMk/>
            <pc:sldMk cId="2412225032" sldId="258"/>
            <ac:spMk id="528" creationId="{CF38C919-628F-49EE-A9CB-C554E0BAE560}"/>
          </ac:spMkLst>
        </pc:spChg>
        <pc:spChg chg="mod">
          <ac:chgData name="남 상현" userId="03ad4a8e8f7310f3" providerId="LiveId" clId="{9DB41C36-6DAA-4EB7-A822-E7959FD2274E}" dt="2022-01-24T08:09:31.418" v="1743"/>
          <ac:spMkLst>
            <pc:docMk/>
            <pc:sldMk cId="2412225032" sldId="258"/>
            <ac:spMk id="530" creationId="{9D2E1F1A-2A9F-4794-BF44-C96A87D2A73F}"/>
          </ac:spMkLst>
        </pc:spChg>
        <pc:spChg chg="mod">
          <ac:chgData name="남 상현" userId="03ad4a8e8f7310f3" providerId="LiveId" clId="{9DB41C36-6DAA-4EB7-A822-E7959FD2274E}" dt="2022-01-24T08:09:37.603" v="1747" actId="20577"/>
          <ac:spMkLst>
            <pc:docMk/>
            <pc:sldMk cId="2412225032" sldId="258"/>
            <ac:spMk id="531" creationId="{F6D44DA9-C0D2-4F16-9289-3BBDA93A6964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3" creationId="{487B8EC3-49A7-4F52-836A-947151682845}"/>
          </ac:spMkLst>
        </pc:spChg>
        <pc:spChg chg="mod">
          <ac:chgData name="남 상현" userId="03ad4a8e8f7310f3" providerId="LiveId" clId="{9DB41C36-6DAA-4EB7-A822-E7959FD2274E}" dt="2022-01-24T08:09:41.218" v="1749"/>
          <ac:spMkLst>
            <pc:docMk/>
            <pc:sldMk cId="2412225032" sldId="258"/>
            <ac:spMk id="534" creationId="{C1B79950-66EE-4D92-81C3-55FA72B3D4D2}"/>
          </ac:spMkLst>
        </pc:spChg>
        <pc:grpChg chg="mod">
          <ac:chgData name="남 상현" userId="03ad4a8e8f7310f3" providerId="LiveId" clId="{9DB41C36-6DAA-4EB7-A822-E7959FD2274E}" dt="2022-01-24T07:24:38.800" v="1111" actId="164"/>
          <ac:grpSpMkLst>
            <pc:docMk/>
            <pc:sldMk cId="2412225032" sldId="258"/>
            <ac:grpSpMk id="4" creationId="{00000000-0000-0000-0000-000000000000}"/>
          </ac:grpSpMkLst>
        </pc:grpChg>
        <pc:grpChg chg="del mod">
          <ac:chgData name="남 상현" userId="03ad4a8e8f7310f3" providerId="LiveId" clId="{9DB41C36-6DAA-4EB7-A822-E7959FD2274E}" dt="2022-01-24T08:09:07.663" v="1730" actId="478"/>
          <ac:grpSpMkLst>
            <pc:docMk/>
            <pc:sldMk cId="2412225032" sldId="258"/>
            <ac:grpSpMk id="165" creationId="{00000000-0000-0000-0000-000000000000}"/>
          </ac:grpSpMkLst>
        </pc:grpChg>
        <pc:grpChg chg="del mod topLvl">
          <ac:chgData name="남 상현" userId="03ad4a8e8f7310f3" providerId="LiveId" clId="{9DB41C36-6DAA-4EB7-A822-E7959FD2274E}" dt="2022-01-24T07:24:10.136" v="1094" actId="478"/>
          <ac:grpSpMkLst>
            <pc:docMk/>
            <pc:sldMk cId="2412225032" sldId="258"/>
            <ac:grpSpMk id="179" creationId="{72FDFB06-D36E-49C0-B9F0-E364948B5AD8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0" creationId="{5C13A574-4A31-408E-ADCE-274B1CB0F863}"/>
          </ac:grpSpMkLst>
        </pc:grpChg>
        <pc:grpChg chg="mod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181" creationId="{DC5CFC20-CB70-42D9-8F11-DEB66AD2476C}"/>
          </ac:grpSpMkLst>
        </pc:grpChg>
        <pc:grpChg chg="mod">
          <ac:chgData name="남 상현" userId="03ad4a8e8f7310f3" providerId="LiveId" clId="{9DB41C36-6DAA-4EB7-A822-E7959FD2274E}" dt="2022-01-24T07:24:36.548" v="1110" actId="164"/>
          <ac:grpSpMkLst>
            <pc:docMk/>
            <pc:sldMk cId="2412225032" sldId="258"/>
            <ac:grpSpMk id="366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3.864" v="1724" actId="478"/>
          <ac:grpSpMkLst>
            <pc:docMk/>
            <pc:sldMk cId="2412225032" sldId="258"/>
            <ac:grpSpMk id="367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7:24:08.276" v="1093" actId="165"/>
          <ac:grpSpMkLst>
            <pc:docMk/>
            <pc:sldMk cId="2412225032" sldId="258"/>
            <ac:grpSpMk id="375" creationId="{00000000-0000-0000-0000-000000000000}"/>
          </ac:grpSpMkLst>
        </pc:grpChg>
        <pc:grpChg chg="add del mod">
          <ac:chgData name="남 상현" userId="03ad4a8e8f7310f3" providerId="LiveId" clId="{9DB41C36-6DAA-4EB7-A822-E7959FD2274E}" dt="2022-01-24T07:24:15.557" v="1096"/>
          <ac:grpSpMkLst>
            <pc:docMk/>
            <pc:sldMk cId="2412225032" sldId="258"/>
            <ac:grpSpMk id="377" creationId="{5FB1AA3B-503F-449E-B2BF-90B3E8905BDC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79" creationId="{90CF1908-12B4-443F-B921-51567058BB97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0" creationId="{FDCE8E9A-3C69-4D2F-AEC6-ADE111DF07B2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3" creationId="{2B5FCD92-AE0B-4675-8489-82CDFAFAC3F1}"/>
          </ac:grpSpMkLst>
        </pc:grpChg>
        <pc:grpChg chg="mod">
          <ac:chgData name="남 상현" userId="03ad4a8e8f7310f3" providerId="LiveId" clId="{9DB41C36-6DAA-4EB7-A822-E7959FD2274E}" dt="2022-01-24T07:24:14.702" v="1095"/>
          <ac:grpSpMkLst>
            <pc:docMk/>
            <pc:sldMk cId="2412225032" sldId="258"/>
            <ac:grpSpMk id="384" creationId="{F2B5E98B-92F1-4CD5-A509-0C10D51AA1E8}"/>
          </ac:grpSpMkLst>
        </pc:grpChg>
        <pc:grpChg chg="add del mod">
          <ac:chgData name="남 상현" userId="03ad4a8e8f7310f3" providerId="LiveId" clId="{9DB41C36-6DAA-4EB7-A822-E7959FD2274E}" dt="2022-01-24T07:24:17.957" v="1098"/>
          <ac:grpSpMkLst>
            <pc:docMk/>
            <pc:sldMk cId="2412225032" sldId="258"/>
            <ac:grpSpMk id="407" creationId="{0BA2D5DC-0C3D-4BBC-9388-BE96D36C633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09" creationId="{EF004467-5E97-4E56-89E6-939480703FE1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0" creationId="{3BCE82FC-EE82-4B2B-AF8C-60448AF9F565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2" creationId="{07A629BC-279E-45F5-801D-22E03498891C}"/>
          </ac:grpSpMkLst>
        </pc:grpChg>
        <pc:grpChg chg="mod">
          <ac:chgData name="남 상현" userId="03ad4a8e8f7310f3" providerId="LiveId" clId="{9DB41C36-6DAA-4EB7-A822-E7959FD2274E}" dt="2022-01-24T07:24:16.229" v="1097"/>
          <ac:grpSpMkLst>
            <pc:docMk/>
            <pc:sldMk cId="2412225032" sldId="258"/>
            <ac:grpSpMk id="413" creationId="{F1CE9414-D132-49FE-9E31-836F28C65EA6}"/>
          </ac:grpSpMkLst>
        </pc:grpChg>
        <pc:grpChg chg="del mod">
          <ac:chgData name="남 상현" userId="03ad4a8e8f7310f3" providerId="LiveId" clId="{9DB41C36-6DAA-4EB7-A822-E7959FD2274E}" dt="2022-01-24T08:09:24.012" v="1738" actId="478"/>
          <ac:grpSpMkLst>
            <pc:docMk/>
            <pc:sldMk cId="2412225032" sldId="258"/>
            <ac:grpSpMk id="424" creationId="{00000000-0000-0000-0000-000000000000}"/>
          </ac:grpSpMkLst>
        </pc:grpChg>
        <pc:grpChg chg="del">
          <ac:chgData name="남 상현" userId="03ad4a8e8f7310f3" providerId="LiveId" clId="{9DB41C36-6DAA-4EB7-A822-E7959FD2274E}" dt="2022-01-24T08:08:52.115" v="1723" actId="478"/>
          <ac:grpSpMkLst>
            <pc:docMk/>
            <pc:sldMk cId="2412225032" sldId="258"/>
            <ac:grpSpMk id="427" creationId="{00000000-0000-0000-0000-000000000000}"/>
          </ac:grpSpMkLst>
        </pc:grpChg>
        <pc:grpChg chg="add mod">
          <ac:chgData name="남 상현" userId="03ad4a8e8f7310f3" providerId="LiveId" clId="{9DB41C36-6DAA-4EB7-A822-E7959FD2274E}" dt="2022-01-24T07:25:14.526" v="1127" actId="1076"/>
          <ac:grpSpMkLst>
            <pc:docMk/>
            <pc:sldMk cId="2412225032" sldId="258"/>
            <ac:grpSpMk id="444" creationId="{8AA81FA0-7BD2-4065-88E9-1F80D62B7BA8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6" creationId="{6DD4224E-C942-4234-B3F1-3291CA56F51A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7" creationId="{2AAB96CB-445C-415C-9947-48F143284F45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49" creationId="{76DABCB2-673C-4C20-9D8C-3D34F879882E}"/>
          </ac:grpSpMkLst>
        </pc:grpChg>
        <pc:grpChg chg="mod">
          <ac:chgData name="남 상현" userId="03ad4a8e8f7310f3" providerId="LiveId" clId="{9DB41C36-6DAA-4EB7-A822-E7959FD2274E}" dt="2022-01-24T07:24:22.594" v="1101"/>
          <ac:grpSpMkLst>
            <pc:docMk/>
            <pc:sldMk cId="2412225032" sldId="258"/>
            <ac:grpSpMk id="450" creationId="{918917CD-BBE8-4F8A-811B-58EB1750CED4}"/>
          </ac:grpSpMkLst>
        </pc:grpChg>
        <pc:grpChg chg="add mod">
          <ac:chgData name="남 상현" userId="03ad4a8e8f7310f3" providerId="LiveId" clId="{9DB41C36-6DAA-4EB7-A822-E7959FD2274E}" dt="2022-01-26T11:34:51.579" v="4290" actId="1076"/>
          <ac:grpSpMkLst>
            <pc:docMk/>
            <pc:sldMk cId="2412225032" sldId="258"/>
            <ac:grpSpMk id="469" creationId="{F7CFD92B-DC42-4717-BB30-E82946681007}"/>
          </ac:grpSpMkLst>
        </pc:grpChg>
        <pc:grpChg chg="add mod">
          <ac:chgData name="남 상현" userId="03ad4a8e8f7310f3" providerId="LiveId" clId="{9DB41C36-6DAA-4EB7-A822-E7959FD2274E}" dt="2022-01-24T07:24:58.389" v="1119" actId="1076"/>
          <ac:grpSpMkLst>
            <pc:docMk/>
            <pc:sldMk cId="2412225032" sldId="258"/>
            <ac:grpSpMk id="470" creationId="{FCB67E27-23D2-43D3-B690-41658EEEF04E}"/>
          </ac:grpSpMkLst>
        </pc:grpChg>
        <pc:grpChg chg="add del mod">
          <ac:chgData name="남 상현" userId="03ad4a8e8f7310f3" providerId="LiveId" clId="{9DB41C36-6DAA-4EB7-A822-E7959FD2274E}" dt="2022-01-24T07:25:01.209" v="1121"/>
          <ac:grpSpMkLst>
            <pc:docMk/>
            <pc:sldMk cId="2412225032" sldId="258"/>
            <ac:grpSpMk id="472" creationId="{092522B9-18C3-464C-B555-7D750F39E52F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4" creationId="{DF923A87-3F07-481C-9957-9383BF42C4E3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5" creationId="{43B643E9-8D6C-43CE-8207-2BF2A78EAE51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7" creationId="{ACAE49F0-E4BA-49E9-9C20-B11B26F8088B}"/>
          </ac:grpSpMkLst>
        </pc:grpChg>
        <pc:grpChg chg="mod">
          <ac:chgData name="남 상현" userId="03ad4a8e8f7310f3" providerId="LiveId" clId="{9DB41C36-6DAA-4EB7-A822-E7959FD2274E}" dt="2022-01-24T07:25:00.640" v="1120"/>
          <ac:grpSpMkLst>
            <pc:docMk/>
            <pc:sldMk cId="2412225032" sldId="258"/>
            <ac:grpSpMk id="478" creationId="{5119F8FC-CE77-40B2-B318-69D11A01E75F}"/>
          </ac:grpSpMkLst>
        </pc:grpChg>
        <pc:grpChg chg="add mod">
          <ac:chgData name="남 상현" userId="03ad4a8e8f7310f3" providerId="LiveId" clId="{9DB41C36-6DAA-4EB7-A822-E7959FD2274E}" dt="2022-01-24T08:08:24.009" v="1712" actId="1076"/>
          <ac:grpSpMkLst>
            <pc:docMk/>
            <pc:sldMk cId="2412225032" sldId="258"/>
            <ac:grpSpMk id="499" creationId="{E9474F5B-5531-4297-BB8E-B2C466F58933}"/>
          </ac:grpSpMkLst>
        </pc:grpChg>
        <pc:grpChg chg="add mod">
          <ac:chgData name="남 상현" userId="03ad4a8e8f7310f3" providerId="LiveId" clId="{9DB41C36-6DAA-4EB7-A822-E7959FD2274E}" dt="2022-01-24T08:08:29.863" v="1714" actId="1076"/>
          <ac:grpSpMkLst>
            <pc:docMk/>
            <pc:sldMk cId="2412225032" sldId="258"/>
            <ac:grpSpMk id="502" creationId="{D4FFFCAB-F957-4408-A8D6-F7DF8E9B285B}"/>
          </ac:grpSpMkLst>
        </pc:grpChg>
        <pc:grpChg chg="add mod">
          <ac:chgData name="남 상현" userId="03ad4a8e8f7310f3" providerId="LiveId" clId="{9DB41C36-6DAA-4EB7-A822-E7959FD2274E}" dt="2022-01-24T08:08:42.574" v="1719" actId="1076"/>
          <ac:grpSpMkLst>
            <pc:docMk/>
            <pc:sldMk cId="2412225032" sldId="258"/>
            <ac:grpSpMk id="505" creationId="{595819A7-4F7E-4327-8032-A6C72DE64DB7}"/>
          </ac:grpSpMkLst>
        </pc:grpChg>
        <pc:grpChg chg="add mod">
          <ac:chgData name="남 상현" userId="03ad4a8e8f7310f3" providerId="LiveId" clId="{9DB41C36-6DAA-4EB7-A822-E7959FD2274E}" dt="2022-01-24T08:08:48.910" v="1722" actId="1076"/>
          <ac:grpSpMkLst>
            <pc:docMk/>
            <pc:sldMk cId="2412225032" sldId="258"/>
            <ac:grpSpMk id="508" creationId="{39C09ED9-770F-43DA-BF20-577D2F46FB91}"/>
          </ac:grpSpMkLst>
        </pc:grpChg>
        <pc:grpChg chg="add mod">
          <ac:chgData name="남 상현" userId="03ad4a8e8f7310f3" providerId="LiveId" clId="{9DB41C36-6DAA-4EB7-A822-E7959FD2274E}" dt="2022-01-24T08:08:57.910" v="1726" actId="1076"/>
          <ac:grpSpMkLst>
            <pc:docMk/>
            <pc:sldMk cId="2412225032" sldId="258"/>
            <ac:grpSpMk id="511" creationId="{A350C786-8E1E-4E46-916B-FEF8E37B18A1}"/>
          </ac:grpSpMkLst>
        </pc:grpChg>
        <pc:grpChg chg="add mod">
          <ac:chgData name="남 상현" userId="03ad4a8e8f7310f3" providerId="LiveId" clId="{9DB41C36-6DAA-4EB7-A822-E7959FD2274E}" dt="2022-01-24T08:09:00.869" v="1728" actId="1076"/>
          <ac:grpSpMkLst>
            <pc:docMk/>
            <pc:sldMk cId="2412225032" sldId="258"/>
            <ac:grpSpMk id="514" creationId="{7D08133C-45B9-48D9-880F-20FA995CE187}"/>
          </ac:grpSpMkLst>
        </pc:grpChg>
        <pc:grpChg chg="add mod">
          <ac:chgData name="남 상현" userId="03ad4a8e8f7310f3" providerId="LiveId" clId="{9DB41C36-6DAA-4EB7-A822-E7959FD2274E}" dt="2022-01-24T08:09:14.421" v="1732" actId="1076"/>
          <ac:grpSpMkLst>
            <pc:docMk/>
            <pc:sldMk cId="2412225032" sldId="258"/>
            <ac:grpSpMk id="517" creationId="{B07F6794-64C9-4ADC-9429-0576DC70BAB1}"/>
          </ac:grpSpMkLst>
        </pc:grpChg>
        <pc:grpChg chg="add mod">
          <ac:chgData name="남 상현" userId="03ad4a8e8f7310f3" providerId="LiveId" clId="{9DB41C36-6DAA-4EB7-A822-E7959FD2274E}" dt="2022-01-24T08:09:20.549" v="1736" actId="1076"/>
          <ac:grpSpMkLst>
            <pc:docMk/>
            <pc:sldMk cId="2412225032" sldId="258"/>
            <ac:grpSpMk id="520" creationId="{C47C70F7-8A4D-442E-A84A-4D74A1F27D29}"/>
          </ac:grpSpMkLst>
        </pc:grpChg>
        <pc:grpChg chg="add mod">
          <ac:chgData name="남 상현" userId="03ad4a8e8f7310f3" providerId="LiveId" clId="{9DB41C36-6DAA-4EB7-A822-E7959FD2274E}" dt="2022-01-24T08:09:28.429" v="1740" actId="1076"/>
          <ac:grpSpMkLst>
            <pc:docMk/>
            <pc:sldMk cId="2412225032" sldId="258"/>
            <ac:grpSpMk id="523" creationId="{130ADA4C-D566-46C5-9410-F613E388C46F}"/>
          </ac:grpSpMkLst>
        </pc:grpChg>
        <pc:grpChg chg="add mod">
          <ac:chgData name="남 상현" userId="03ad4a8e8f7310f3" providerId="LiveId" clId="{9DB41C36-6DAA-4EB7-A822-E7959FD2274E}" dt="2022-01-24T08:09:31.127" v="1742" actId="1076"/>
          <ac:grpSpMkLst>
            <pc:docMk/>
            <pc:sldMk cId="2412225032" sldId="258"/>
            <ac:grpSpMk id="526" creationId="{28795E65-63C0-436A-87D5-6B57C80D2E56}"/>
          </ac:grpSpMkLst>
        </pc:grpChg>
        <pc:grpChg chg="add mod">
          <ac:chgData name="남 상현" userId="03ad4a8e8f7310f3" providerId="LiveId" clId="{9DB41C36-6DAA-4EB7-A822-E7959FD2274E}" dt="2022-01-24T08:09:41.026" v="1748" actId="1076"/>
          <ac:grpSpMkLst>
            <pc:docMk/>
            <pc:sldMk cId="2412225032" sldId="258"/>
            <ac:grpSpMk id="529" creationId="{B90B7069-9970-45F5-9D11-446CBD42D119}"/>
          </ac:grpSpMkLst>
        </pc:grpChg>
        <pc:grpChg chg="add mod">
          <ac:chgData name="남 상현" userId="03ad4a8e8f7310f3" providerId="LiveId" clId="{9DB41C36-6DAA-4EB7-A822-E7959FD2274E}" dt="2022-01-24T08:09:46.544" v="1752" actId="1076"/>
          <ac:grpSpMkLst>
            <pc:docMk/>
            <pc:sldMk cId="2412225032" sldId="258"/>
            <ac:grpSpMk id="532" creationId="{3EFEDCF7-1436-4D42-90E2-8883C90B6B88}"/>
          </ac:grpSpMkLst>
        </pc:grpChg>
        <pc:cxnChg chg="del mod topLvl">
          <ac:chgData name="남 상현" userId="03ad4a8e8f7310f3" providerId="LiveId" clId="{9DB41C36-6DAA-4EB7-A822-E7959FD2274E}" dt="2022-01-24T07:24:21.420" v="1100" actId="478"/>
          <ac:cxnSpMkLst>
            <pc:docMk/>
            <pc:sldMk cId="2412225032" sldId="258"/>
            <ac:cxnSpMk id="3" creationId="{00000000-0000-0000-0000-000000000000}"/>
          </ac:cxnSpMkLst>
        </pc:cxnChg>
        <pc:cxnChg chg="mod">
          <ac:chgData name="남 상현" userId="03ad4a8e8f7310f3" providerId="LiveId" clId="{9DB41C36-6DAA-4EB7-A822-E7959FD2274E}" dt="2022-01-24T07:24:14.702" v="1095"/>
          <ac:cxnSpMkLst>
            <pc:docMk/>
            <pc:sldMk cId="2412225032" sldId="258"/>
            <ac:cxnSpMk id="378" creationId="{8858B155-1697-490B-A90E-E02BE2AF8FBC}"/>
          </ac:cxnSpMkLst>
        </pc:cxnChg>
        <pc:cxnChg chg="mod">
          <ac:chgData name="남 상현" userId="03ad4a8e8f7310f3" providerId="LiveId" clId="{9DB41C36-6DAA-4EB7-A822-E7959FD2274E}" dt="2022-01-24T07:24:16.229" v="1097"/>
          <ac:cxnSpMkLst>
            <pc:docMk/>
            <pc:sldMk cId="2412225032" sldId="258"/>
            <ac:cxnSpMk id="408" creationId="{7C822700-F415-4264-A5B9-00192556CD84}"/>
          </ac:cxnSpMkLst>
        </pc:cxnChg>
        <pc:cxnChg chg="mod">
          <ac:chgData name="남 상현" userId="03ad4a8e8f7310f3" providerId="LiveId" clId="{9DB41C36-6DAA-4EB7-A822-E7959FD2274E}" dt="2022-01-24T07:24:22.594" v="1101"/>
          <ac:cxnSpMkLst>
            <pc:docMk/>
            <pc:sldMk cId="2412225032" sldId="258"/>
            <ac:cxnSpMk id="445" creationId="{4CB4DB58-32B9-4FE8-87D2-2E8715947E96}"/>
          </ac:cxnSpMkLst>
        </pc:cxnChg>
        <pc:cxnChg chg="mod">
          <ac:chgData name="남 상현" userId="03ad4a8e8f7310f3" providerId="LiveId" clId="{9DB41C36-6DAA-4EB7-A822-E7959FD2274E}" dt="2022-01-24T07:25:00.640" v="1120"/>
          <ac:cxnSpMkLst>
            <pc:docMk/>
            <pc:sldMk cId="2412225032" sldId="258"/>
            <ac:cxnSpMk id="473" creationId="{9FF56674-B661-4FE7-BFE2-ECB62980B2F8}"/>
          </ac:cxnSpMkLst>
        </pc:cxnChg>
        <pc:cxnChg chg="add del mod">
          <ac:chgData name="남 상현" userId="03ad4a8e8f7310f3" providerId="LiveId" clId="{9DB41C36-6DAA-4EB7-A822-E7959FD2274E}" dt="2022-01-24T08:07:21.565" v="1680"/>
          <ac:cxnSpMkLst>
            <pc:docMk/>
            <pc:sldMk cId="2412225032" sldId="258"/>
            <ac:cxnSpMk id="498" creationId="{C1CBD0E2-73DC-412D-957D-F87DD1E29CF0}"/>
          </ac:cxnSpMkLst>
        </pc:cxnChg>
      </pc:sldChg>
      <pc:sldChg chg="addSp delSp modSp add mod ord">
        <pc:chgData name="남 상현" userId="03ad4a8e8f7310f3" providerId="LiveId" clId="{9DB41C36-6DAA-4EB7-A822-E7959FD2274E}" dt="2022-01-28T05:05:33.173" v="4650" actId="20577"/>
        <pc:sldMkLst>
          <pc:docMk/>
          <pc:sldMk cId="222466345" sldId="259"/>
        </pc:sldMkLst>
        <pc:spChg chg="del">
          <ac:chgData name="남 상현" userId="03ad4a8e8f7310f3" providerId="LiveId" clId="{9DB41C36-6DAA-4EB7-A822-E7959FD2274E}" dt="2022-01-24T07:28:25.243" v="1193" actId="478"/>
          <ac:spMkLst>
            <pc:docMk/>
            <pc:sldMk cId="222466345" sldId="259"/>
            <ac:spMk id="2" creationId="{48B10DE2-9063-4278-BD0D-6E680EB80571}"/>
          </ac:spMkLst>
        </pc:spChg>
        <pc:spChg chg="add del mod ord topLvl">
          <ac:chgData name="남 상현" userId="03ad4a8e8f7310f3" providerId="LiveId" clId="{9DB41C36-6DAA-4EB7-A822-E7959FD2274E}" dt="2022-01-26T07:25:05.416" v="2771" actId="478"/>
          <ac:spMkLst>
            <pc:docMk/>
            <pc:sldMk cId="222466345" sldId="259"/>
            <ac:spMk id="3" creationId="{E309139D-68F3-486A-BC1E-64A2EC7A8DCB}"/>
          </ac:spMkLst>
        </pc:spChg>
        <pc:spChg chg="del topLvl">
          <ac:chgData name="남 상현" userId="03ad4a8e8f7310f3" providerId="LiveId" clId="{9DB41C36-6DAA-4EB7-A822-E7959FD2274E}" dt="2022-01-24T07:28:28.990" v="1197" actId="478"/>
          <ac:spMkLst>
            <pc:docMk/>
            <pc:sldMk cId="222466345" sldId="259"/>
            <ac:spMk id="4" creationId="{B79D303E-E847-459C-97A1-6441C30583F8}"/>
          </ac:spMkLst>
        </pc:spChg>
        <pc:spChg chg="del mod topLvl">
          <ac:chgData name="남 상현" userId="03ad4a8e8f7310f3" providerId="LiveId" clId="{9DB41C36-6DAA-4EB7-A822-E7959FD2274E}" dt="2022-01-24T07:48:40.580" v="1304" actId="478"/>
          <ac:spMkLst>
            <pc:docMk/>
            <pc:sldMk cId="222466345" sldId="259"/>
            <ac:spMk id="5" creationId="{98B9D18A-A211-4E05-9D41-E7970324BF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" creationId="{41611207-43F3-44DA-86B6-2403149CA988}"/>
          </ac:spMkLst>
        </pc:spChg>
        <pc:spChg chg="mod">
          <ac:chgData name="남 상현" userId="03ad4a8e8f7310f3" providerId="LiveId" clId="{9DB41C36-6DAA-4EB7-A822-E7959FD2274E}" dt="2022-01-28T05:05:33.173" v="4650" actId="20577"/>
          <ac:spMkLst>
            <pc:docMk/>
            <pc:sldMk cId="222466345" sldId="259"/>
            <ac:spMk id="36" creationId="{88EBB24A-048D-47B4-ABBC-EF4353B5FC7E}"/>
          </ac:spMkLst>
        </pc:spChg>
        <pc:spChg chg="del">
          <ac:chgData name="남 상현" userId="03ad4a8e8f7310f3" providerId="LiveId" clId="{9DB41C36-6DAA-4EB7-A822-E7959FD2274E}" dt="2022-01-24T07:28:26.714" v="1194" actId="478"/>
          <ac:spMkLst>
            <pc:docMk/>
            <pc:sldMk cId="222466345" sldId="259"/>
            <ac:spMk id="71" creationId="{99EE82C6-377C-4F98-A696-F32DAE29EAA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7" creationId="{B13401E8-2F85-4604-94C8-E99D556878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8" creationId="{99EE3549-B070-4BA6-8A81-E5C56358DBDD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79" creationId="{9049D7F5-EB2D-4F38-8064-D1EC839FA5B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0" creationId="{175AAF27-EFD0-4852-9C63-9C86A29E865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1" creationId="{13BFB3D6-57FE-4BF4-806A-FCBCD49363B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2" creationId="{7462FF53-734A-437E-8FA3-9BCCA5458B27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3" creationId="{2A35E7FE-1513-4658-AB0B-0A56C7148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4" creationId="{6F0E9352-41F0-420B-8793-3406A894AFB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6" creationId="{E1D5553C-1A03-4E6D-8D6F-DEF37FBD563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7" creationId="{19C99F89-23F5-4CE4-BD20-7269B9C85F7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8" creationId="{1CFCB1F3-30A3-4969-8F42-412D6549E9F7}"/>
          </ac:spMkLst>
        </pc:spChg>
        <pc:spChg chg="add del mod">
          <ac:chgData name="남 상현" userId="03ad4a8e8f7310f3" providerId="LiveId" clId="{9DB41C36-6DAA-4EB7-A822-E7959FD2274E}" dt="2022-01-24T07:58:14.644" v="1472" actId="478"/>
          <ac:spMkLst>
            <pc:docMk/>
            <pc:sldMk cId="222466345" sldId="259"/>
            <ac:spMk id="88" creationId="{A64E69CC-2578-4464-8CB7-BA9F633E246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89" creationId="{EF25D6CF-4B08-49B2-AC3D-033EABB19C5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3" creationId="{1DBA45EB-908D-4A66-9960-9DA65A7C5E7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4" creationId="{15470907-06D9-4AA5-9343-9D4F2E2F63C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5" creationId="{463F3DA4-9D80-49B8-90A3-250ABF99AC4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6" creationId="{99BC577F-2D44-464C-8E81-DE2239809F1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7" creationId="{B4AB597D-C52E-4844-A020-DCE143CCA4EB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98" creationId="{BB55CF63-82D5-4FF6-AB30-810008C9C4FC}"/>
          </ac:spMkLst>
        </pc:spChg>
        <pc:spChg chg="mod">
          <ac:chgData name="남 상현" userId="03ad4a8e8f7310f3" providerId="LiveId" clId="{9DB41C36-6DAA-4EB7-A822-E7959FD2274E}" dt="2022-01-24T07:28:23.126" v="1192" actId="20577"/>
          <ac:spMkLst>
            <pc:docMk/>
            <pc:sldMk cId="222466345" sldId="259"/>
            <ac:spMk id="109" creationId="{B893B149-7AE4-4CA1-8616-25CA58D2E51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0" creationId="{58CDAC0E-26C1-40DF-94D5-E8EDDD484FAE}"/>
          </ac:spMkLst>
        </pc:spChg>
        <pc:spChg chg="add del mod">
          <ac:chgData name="남 상현" userId="03ad4a8e8f7310f3" providerId="LiveId" clId="{9DB41C36-6DAA-4EB7-A822-E7959FD2274E}" dt="2022-01-24T07:58:15.939" v="1475" actId="478"/>
          <ac:spMkLst>
            <pc:docMk/>
            <pc:sldMk cId="222466345" sldId="259"/>
            <ac:spMk id="110" creationId="{DF4E5ACA-E4E7-4CF4-BB80-DCFA03960557}"/>
          </ac:spMkLst>
        </pc:spChg>
        <pc:spChg chg="add del mod">
          <ac:chgData name="남 상현" userId="03ad4a8e8f7310f3" providerId="LiveId" clId="{9DB41C36-6DAA-4EB7-A822-E7959FD2274E}" dt="2022-01-24T07:58:16.208" v="1476" actId="478"/>
          <ac:spMkLst>
            <pc:docMk/>
            <pc:sldMk cId="222466345" sldId="259"/>
            <ac:spMk id="111" creationId="{0DD7B77E-EB23-4963-BEEF-8259EB64EAB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1" creationId="{7AABB1E1-BD77-4C5C-A00C-8E2C6C67C878}"/>
          </ac:spMkLst>
        </pc:spChg>
        <pc:spChg chg="add del mod">
          <ac:chgData name="남 상현" userId="03ad4a8e8f7310f3" providerId="LiveId" clId="{9DB41C36-6DAA-4EB7-A822-E7959FD2274E}" dt="2022-01-24T07:58:17.168" v="1479" actId="478"/>
          <ac:spMkLst>
            <pc:docMk/>
            <pc:sldMk cId="222466345" sldId="259"/>
            <ac:spMk id="112" creationId="{7269EA48-ABEE-4729-87F5-442F08CEFC5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2" creationId="{E20B05D0-0B37-40B1-BA4A-FA2E9C481EDD}"/>
          </ac:spMkLst>
        </pc:spChg>
        <pc:spChg chg="add del mod">
          <ac:chgData name="남 상현" userId="03ad4a8e8f7310f3" providerId="LiveId" clId="{9DB41C36-6DAA-4EB7-A822-E7959FD2274E}" dt="2022-01-24T07:49:13.243" v="1316" actId="478"/>
          <ac:spMkLst>
            <pc:docMk/>
            <pc:sldMk cId="222466345" sldId="259"/>
            <ac:spMk id="113" creationId="{13740B49-1A58-4890-B2C7-40073035FC3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3" creationId="{A2F6E70B-EE81-4900-AB5D-B8DFC0E1E9F3}"/>
          </ac:spMkLst>
        </pc:spChg>
        <pc:spChg chg="add mod">
          <ac:chgData name="남 상현" userId="03ad4a8e8f7310f3" providerId="LiveId" clId="{9DB41C36-6DAA-4EB7-A822-E7959FD2274E}" dt="2022-01-24T07:49:12.086" v="1315"/>
          <ac:spMkLst>
            <pc:docMk/>
            <pc:sldMk cId="222466345" sldId="259"/>
            <ac:spMk id="114" creationId="{22731A59-0F4B-4468-AC79-8B78F9686BDC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4" creationId="{4FF70801-82D8-4429-A79B-1C516605CE8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5" creationId="{E2F9FA69-DE1D-4854-830B-A364EC3C064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6" creationId="{464C5FD9-D031-4A94-92E8-9761F7252B6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7" creationId="{B37A7919-E87A-4176-B741-F80E7009265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8" creationId="{86497023-7052-4A1C-BE61-62158D3EE6D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19" creationId="{58DAC0D5-222B-43EB-93FD-4C769AD6527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0" creationId="{76703A40-0F56-40E4-ABCC-44BBD8994BE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1" creationId="{6D1D3D74-7C2D-4550-9E0F-89AC24D9005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2" creationId="{8F2080D1-9549-47EE-9571-30726FFF9BF9}"/>
          </ac:spMkLst>
        </pc:spChg>
        <pc:spChg chg="add del mod">
          <ac:chgData name="남 상현" userId="03ad4a8e8f7310f3" providerId="LiveId" clId="{9DB41C36-6DAA-4EB7-A822-E7959FD2274E}" dt="2022-01-24T07:58:13.569" v="1470" actId="478"/>
          <ac:spMkLst>
            <pc:docMk/>
            <pc:sldMk cId="222466345" sldId="259"/>
            <ac:spMk id="123" creationId="{68767C66-400F-4600-B142-508D5D956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3" creationId="{7C890A6B-D70F-4578-84C1-AF4E3D9DD91D}"/>
          </ac:spMkLst>
        </pc:spChg>
        <pc:spChg chg="add del mod">
          <ac:chgData name="남 상현" userId="03ad4a8e8f7310f3" providerId="LiveId" clId="{9DB41C36-6DAA-4EB7-A822-E7959FD2274E}" dt="2022-01-25T07:41:40.667" v="2100" actId="478"/>
          <ac:spMkLst>
            <pc:docMk/>
            <pc:sldMk cId="222466345" sldId="259"/>
            <ac:spMk id="124" creationId="{D6F60D7E-2C7E-40F9-B248-D38DE1A6119A}"/>
          </ac:spMkLst>
        </pc:spChg>
        <pc:spChg chg="add del mod">
          <ac:chgData name="남 상현" userId="03ad4a8e8f7310f3" providerId="LiveId" clId="{9DB41C36-6DAA-4EB7-A822-E7959FD2274E}" dt="2022-01-24T07:58:14.176" v="1471" actId="478"/>
          <ac:spMkLst>
            <pc:docMk/>
            <pc:sldMk cId="222466345" sldId="259"/>
            <ac:spMk id="124" creationId="{F2167299-A3D3-4C30-A76D-DECCE0E40C6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5" creationId="{9FC00200-0B53-408C-B04B-0D490567C89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6" creationId="{60442C1E-DED0-49E2-934F-D73D6775F32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7" creationId="{3B5BA671-F4B4-410A-8CB7-59AC46334BEB}"/>
          </ac:spMkLst>
        </pc:spChg>
        <pc:spChg chg="add del mod">
          <ac:chgData name="남 상현" userId="03ad4a8e8f7310f3" providerId="LiveId" clId="{9DB41C36-6DAA-4EB7-A822-E7959FD2274E}" dt="2022-01-24T07:53:06.047" v="1390" actId="478"/>
          <ac:spMkLst>
            <pc:docMk/>
            <pc:sldMk cId="222466345" sldId="259"/>
            <ac:spMk id="127" creationId="{EBC9344F-8CF6-45E8-A701-CC0D19344C89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28" creationId="{86ACC350-30F1-4687-B37D-F35581FFC6E4}"/>
          </ac:spMkLst>
        </pc:spChg>
        <pc:spChg chg="del mod ord topLvl">
          <ac:chgData name="남 상현" userId="03ad4a8e8f7310f3" providerId="LiveId" clId="{9DB41C36-6DAA-4EB7-A822-E7959FD2274E}" dt="2022-01-26T07:25:04.438" v="2770" actId="478"/>
          <ac:spMkLst>
            <pc:docMk/>
            <pc:sldMk cId="222466345" sldId="259"/>
            <ac:spMk id="129" creationId="{3B01F8D3-4C4B-4407-A0F4-5CC2454E6C8B}"/>
          </ac:spMkLst>
        </pc:spChg>
        <pc:spChg chg="add del mod">
          <ac:chgData name="남 상현" userId="03ad4a8e8f7310f3" providerId="LiveId" clId="{9DB41C36-6DAA-4EB7-A822-E7959FD2274E}" dt="2022-01-24T07:53:05.506" v="1389" actId="478"/>
          <ac:spMkLst>
            <pc:docMk/>
            <pc:sldMk cId="222466345" sldId="259"/>
            <ac:spMk id="129" creationId="{52093BDB-A526-43F5-8EEB-7C20E41208B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0" creationId="{0FCEA9B8-3793-47B2-9D17-EBB1F975E1BC}"/>
          </ac:spMkLst>
        </pc:spChg>
        <pc:spChg chg="add del mod ord topLvl">
          <ac:chgData name="남 상현" userId="03ad4a8e8f7310f3" providerId="LiveId" clId="{9DB41C36-6DAA-4EB7-A822-E7959FD2274E}" dt="2022-01-26T05:42:04.805" v="2375" actId="478"/>
          <ac:spMkLst>
            <pc:docMk/>
            <pc:sldMk cId="222466345" sldId="259"/>
            <ac:spMk id="131" creationId="{BBC2515E-7F72-4CF5-B274-519169FFD52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2" creationId="{CDF77CC3-F4C4-41C6-8498-FC9DF91CDC4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3" creationId="{A9C815FB-CCF2-46A1-90A7-21FE9184C69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4" creationId="{DAE738F6-F289-4BBD-A76E-A39BA6E1CB1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5" creationId="{C6A5AB36-EB98-4D5E-8F90-80C0A82240A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36" creationId="{89163058-C964-4D73-AEC7-08EC989F6338}"/>
          </ac:spMkLst>
        </pc:spChg>
        <pc:spChg chg="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7" creationId="{88BAD001-B368-4217-82FC-9D70A48352BF}"/>
          </ac:spMkLst>
        </pc:spChg>
        <pc:spChg chg="add del mod">
          <ac:chgData name="남 상현" userId="03ad4a8e8f7310f3" providerId="LiveId" clId="{9DB41C36-6DAA-4EB7-A822-E7959FD2274E}" dt="2022-01-24T07:58:02.587" v="1463" actId="478"/>
          <ac:spMkLst>
            <pc:docMk/>
            <pc:sldMk cId="222466345" sldId="259"/>
            <ac:spMk id="137" creationId="{DBAF5A3C-BEE5-47A0-8EDE-49D91B578848}"/>
          </ac:spMkLst>
        </pc:spChg>
        <pc:spChg chg="add mod topLvl">
          <ac:chgData name="남 상현" userId="03ad4a8e8f7310f3" providerId="LiveId" clId="{9DB41C36-6DAA-4EB7-A822-E7959FD2274E}" dt="2022-01-26T07:25:41.575" v="2775" actId="165"/>
          <ac:spMkLst>
            <pc:docMk/>
            <pc:sldMk cId="222466345" sldId="259"/>
            <ac:spMk id="138" creationId="{730796F4-0499-4122-B5FC-D59E609A758F}"/>
          </ac:spMkLst>
        </pc:spChg>
        <pc:spChg chg="add del mod">
          <ac:chgData name="남 상현" userId="03ad4a8e8f7310f3" providerId="LiveId" clId="{9DB41C36-6DAA-4EB7-A822-E7959FD2274E}" dt="2022-01-24T07:58:01.004" v="1461" actId="478"/>
          <ac:spMkLst>
            <pc:docMk/>
            <pc:sldMk cId="222466345" sldId="259"/>
            <ac:spMk id="138" creationId="{C7702632-E6E2-4403-A8C6-5EFEA4BE0E24}"/>
          </ac:spMkLst>
        </pc:spChg>
        <pc:spChg chg="add del mod topLvl">
          <ac:chgData name="남 상현" userId="03ad4a8e8f7310f3" providerId="LiveId" clId="{9DB41C36-6DAA-4EB7-A822-E7959FD2274E}" dt="2022-01-26T07:29:06.901" v="2840" actId="478"/>
          <ac:spMkLst>
            <pc:docMk/>
            <pc:sldMk cId="222466345" sldId="259"/>
            <ac:spMk id="139" creationId="{17B058D3-5DEE-42C7-A727-907C9D4B6B06}"/>
          </ac:spMkLst>
        </pc:spChg>
        <pc:spChg chg="add del mod">
          <ac:chgData name="남 상현" userId="03ad4a8e8f7310f3" providerId="LiveId" clId="{9DB41C36-6DAA-4EB7-A822-E7959FD2274E}" dt="2022-01-24T07:58:04.204" v="1465" actId="478"/>
          <ac:spMkLst>
            <pc:docMk/>
            <pc:sldMk cId="222466345" sldId="259"/>
            <ac:spMk id="139" creationId="{8C6DCBF9-8981-44F9-87B0-4CB51E45056F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0" creationId="{C9BAED66-237C-4F73-9F9D-44093C0B4E7B}"/>
          </ac:spMkLst>
        </pc:spChg>
        <pc:spChg chg="add del mod ord">
          <ac:chgData name="남 상현" userId="03ad4a8e8f7310f3" providerId="LiveId" clId="{9DB41C36-6DAA-4EB7-A822-E7959FD2274E}" dt="2022-01-24T07:58:15.251" v="1473" actId="478"/>
          <ac:spMkLst>
            <pc:docMk/>
            <pc:sldMk cId="222466345" sldId="259"/>
            <ac:spMk id="141" creationId="{AE3A4A61-37F5-4839-A9A4-4533C84E0F6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1" creationId="{E5228866-358A-435E-BBEE-F02FA34644A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1" creationId="{FCD24C4D-8214-4CEB-8880-A43F9D7C8CC8}"/>
          </ac:spMkLst>
        </pc:spChg>
        <pc:spChg chg="add del mod">
          <ac:chgData name="남 상현" userId="03ad4a8e8f7310f3" providerId="LiveId" clId="{9DB41C36-6DAA-4EB7-A822-E7959FD2274E}" dt="2022-01-24T07:58:01.913" v="1462" actId="478"/>
          <ac:spMkLst>
            <pc:docMk/>
            <pc:sldMk cId="222466345" sldId="259"/>
            <ac:spMk id="142" creationId="{048C4133-9FEA-45FD-B22A-ADA321C376D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2" creationId="{CB5BDB55-C8FD-4843-97F6-370C7989E753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2" creationId="{CC182E80-D58A-4EC9-9C23-C5031D3077FD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3" creationId="{3090BADC-224B-476B-9B34-4D79DC453A5E}"/>
          </ac:spMkLst>
        </pc:spChg>
        <pc:spChg chg="add del mod">
          <ac:chgData name="남 상현" userId="03ad4a8e8f7310f3" providerId="LiveId" clId="{9DB41C36-6DAA-4EB7-A822-E7959FD2274E}" dt="2022-01-24T07:58:03.397" v="1464" actId="478"/>
          <ac:spMkLst>
            <pc:docMk/>
            <pc:sldMk cId="222466345" sldId="259"/>
            <ac:spMk id="143" creationId="{75BACC9A-FAF3-42D9-812C-0C4B0BDDF188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3" creationId="{BB0FE58E-A738-4EC9-9503-EF1C02193EB1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4" creationId="{32CFEA49-B253-4A96-A895-CE1A8FBF8EA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4" creationId="{8D9A5610-0670-4B62-A199-FEA95FC4AA3B}"/>
          </ac:spMkLst>
        </pc:spChg>
        <pc:spChg chg="add del mod ord">
          <ac:chgData name="남 상현" userId="03ad4a8e8f7310f3" providerId="LiveId" clId="{9DB41C36-6DAA-4EB7-A822-E7959FD2274E}" dt="2022-01-24T07:58:15.627" v="1474" actId="478"/>
          <ac:spMkLst>
            <pc:docMk/>
            <pc:sldMk cId="222466345" sldId="259"/>
            <ac:spMk id="144" creationId="{E39DC291-C730-4C4E-B3B1-0B208DBE2EB9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5" creationId="{12BFF3FB-2839-4E5E-BCD2-2DE6601B02FD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5" creationId="{41C5C0AE-EDD6-440C-B0DB-6EBA15788FF4}"/>
          </ac:spMkLst>
        </pc:spChg>
        <pc:spChg chg="add del mod">
          <ac:chgData name="남 상현" userId="03ad4a8e8f7310f3" providerId="LiveId" clId="{9DB41C36-6DAA-4EB7-A822-E7959FD2274E}" dt="2022-01-24T07:58:16.526" v="1477" actId="478"/>
          <ac:spMkLst>
            <pc:docMk/>
            <pc:sldMk cId="222466345" sldId="259"/>
            <ac:spMk id="145" creationId="{438A034D-AD75-4F3C-A0D2-79F7AE7CE829}"/>
          </ac:spMkLst>
        </pc:spChg>
        <pc:spChg chg="add del mod">
          <ac:chgData name="남 상현" userId="03ad4a8e8f7310f3" providerId="LiveId" clId="{9DB41C36-6DAA-4EB7-A822-E7959FD2274E}" dt="2022-01-24T07:58:16.815" v="1478" actId="478"/>
          <ac:spMkLst>
            <pc:docMk/>
            <pc:sldMk cId="222466345" sldId="259"/>
            <ac:spMk id="146" creationId="{61BEB2F8-5EE3-44DE-9A47-38ED4F20069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6" creationId="{943F20D1-BF81-4C42-AF60-0EA927213E7B}"/>
          </ac:spMkLst>
        </pc:spChg>
        <pc:spChg chg="add mod">
          <ac:chgData name="남 상현" userId="03ad4a8e8f7310f3" providerId="LiveId" clId="{9DB41C36-6DAA-4EB7-A822-E7959FD2274E}" dt="2022-01-25T07:59:24.894" v="2163"/>
          <ac:spMkLst>
            <pc:docMk/>
            <pc:sldMk cId="222466345" sldId="259"/>
            <ac:spMk id="146" creationId="{A1662E10-771E-44FE-A23A-099B474096A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7" creationId="{3FBB883E-C6E0-4289-A103-09BB8C53A8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8" creationId="{538810AD-D404-42CB-B6F2-32D2B056C853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49" creationId="{C3C86BDC-A827-4638-A556-10FFD52DC182}"/>
          </ac:spMkLst>
        </pc:spChg>
        <pc:spChg chg="add del mod">
          <ac:chgData name="남 상현" userId="03ad4a8e8f7310f3" providerId="LiveId" clId="{9DB41C36-6DAA-4EB7-A822-E7959FD2274E}" dt="2022-01-25T08:00:50.804" v="2214" actId="478"/>
          <ac:spMkLst>
            <pc:docMk/>
            <pc:sldMk cId="222466345" sldId="259"/>
            <ac:spMk id="150" creationId="{026C6C25-DA9B-4CF4-9899-EB040DA73BB5}"/>
          </ac:spMkLst>
        </pc:spChg>
        <pc:spChg chg="add del mod">
          <ac:chgData name="남 상현" userId="03ad4a8e8f7310f3" providerId="LiveId" clId="{9DB41C36-6DAA-4EB7-A822-E7959FD2274E}" dt="2022-01-24T07:58:17.790" v="1481" actId="478"/>
          <ac:spMkLst>
            <pc:docMk/>
            <pc:sldMk cId="222466345" sldId="259"/>
            <ac:spMk id="150" creationId="{C5380E89-115F-4548-A360-B797D6F091B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0" creationId="{F44EAC4C-3DBA-4FA0-A3AB-38C0B1A4BD26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1" creationId="{424ED35F-57E1-42A6-9D18-708857419F43}"/>
          </ac:spMkLst>
        </pc:spChg>
        <pc:spChg chg="add del mod">
          <ac:chgData name="남 상현" userId="03ad4a8e8f7310f3" providerId="LiveId" clId="{9DB41C36-6DAA-4EB7-A822-E7959FD2274E}" dt="2022-01-24T07:58:17.495" v="1480" actId="478"/>
          <ac:spMkLst>
            <pc:docMk/>
            <pc:sldMk cId="222466345" sldId="259"/>
            <ac:spMk id="151" creationId="{E02CF85E-14DB-4EC6-AF98-AB5D36A1F57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2" creationId="{16C618F0-FAEC-4BFA-B2D0-A4FD018D7EF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3" creationId="{F5193CEA-DC39-4930-971B-2EA496F4417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4" creationId="{F259C18C-D76D-495D-8720-3BE02BC5C6A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5" creationId="{9F0E7CD8-FC6D-44A2-BF51-AC03EBCB82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6" creationId="{CACC7CC3-B14A-4634-8C7B-02C2DEC020A0}"/>
          </ac:spMkLst>
        </pc:spChg>
        <pc:spChg chg="add mod">
          <ac:chgData name="남 상현" userId="03ad4a8e8f7310f3" providerId="LiveId" clId="{9DB41C36-6DAA-4EB7-A822-E7959FD2274E}" dt="2022-01-24T07:58:34.353" v="1488"/>
          <ac:spMkLst>
            <pc:docMk/>
            <pc:sldMk cId="222466345" sldId="259"/>
            <ac:spMk id="156" creationId="{E5AC4568-1960-4CC3-9385-442060AFC4F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57" creationId="{62865290-79C3-4813-95BC-FDFAD788D702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8" creationId="{B5EE8637-B90E-4E8B-A9F2-3C65DBCB7399}"/>
          </ac:spMkLst>
        </pc:spChg>
        <pc:spChg chg="add mod topLvl">
          <ac:chgData name="남 상현" userId="03ad4a8e8f7310f3" providerId="LiveId" clId="{9DB41C36-6DAA-4EB7-A822-E7959FD2274E}" dt="2022-01-26T06:15:31.914" v="2608" actId="164"/>
          <ac:spMkLst>
            <pc:docMk/>
            <pc:sldMk cId="222466345" sldId="259"/>
            <ac:spMk id="159" creationId="{1C762E17-8B3D-4B38-A343-96B50C871C6B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0" creationId="{AAFF3670-D18D-4820-8992-A4D5277DDC0B}"/>
          </ac:spMkLst>
        </pc:spChg>
        <pc:spChg chg="add del mod topLvl">
          <ac:chgData name="남 상현" userId="03ad4a8e8f7310f3" providerId="LiveId" clId="{9DB41C36-6DAA-4EB7-A822-E7959FD2274E}" dt="2022-01-26T06:19:07.553" v="2666" actId="478"/>
          <ac:spMkLst>
            <pc:docMk/>
            <pc:sldMk cId="222466345" sldId="259"/>
            <ac:spMk id="161" creationId="{6AD403AE-7BB3-4B7E-8D5C-4920846DB1EB}"/>
          </ac:spMkLst>
        </pc:spChg>
        <pc:spChg chg="add mod topLvl">
          <ac:chgData name="남 상현" userId="03ad4a8e8f7310f3" providerId="LiveId" clId="{9DB41C36-6DAA-4EB7-A822-E7959FD2274E}" dt="2022-01-26T08:17:32.300" v="3350" actId="14100"/>
          <ac:spMkLst>
            <pc:docMk/>
            <pc:sldMk cId="222466345" sldId="259"/>
            <ac:spMk id="162" creationId="{DFBA90E6-3B50-4905-97D7-51B0F154DA5E}"/>
          </ac:spMkLst>
        </pc:spChg>
        <pc:spChg chg="add mod ord topLvl">
          <ac:chgData name="남 상현" userId="03ad4a8e8f7310f3" providerId="LiveId" clId="{9DB41C36-6DAA-4EB7-A822-E7959FD2274E}" dt="2022-01-26T08:17:29.060" v="3340" actId="14100"/>
          <ac:spMkLst>
            <pc:docMk/>
            <pc:sldMk cId="222466345" sldId="259"/>
            <ac:spMk id="163" creationId="{A5437B13-EA2D-4D84-A555-97A58888690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4" creationId="{7317665C-3138-40F3-A689-2876D619AB68}"/>
          </ac:spMkLst>
        </pc:spChg>
        <pc:spChg chg="add del mod ord topLvl">
          <ac:chgData name="남 상현" userId="03ad4a8e8f7310f3" providerId="LiveId" clId="{9DB41C36-6DAA-4EB7-A822-E7959FD2274E}" dt="2022-01-26T07:29:07.610" v="2841" actId="478"/>
          <ac:spMkLst>
            <pc:docMk/>
            <pc:sldMk cId="222466345" sldId="259"/>
            <ac:spMk id="165" creationId="{3798B60C-2302-4C93-BE61-65B9AF1DCC3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6" creationId="{FAE258CE-2A62-4739-8D17-94DC73FE224B}"/>
          </ac:spMkLst>
        </pc:spChg>
        <pc:spChg chg="add del mod ord topLvl">
          <ac:chgData name="남 상현" userId="03ad4a8e8f7310f3" providerId="LiveId" clId="{9DB41C36-6DAA-4EB7-A822-E7959FD2274E}" dt="2022-01-26T07:34:03.635" v="2874" actId="478"/>
          <ac:spMkLst>
            <pc:docMk/>
            <pc:sldMk cId="222466345" sldId="259"/>
            <ac:spMk id="167" creationId="{7AD7F61E-1C31-4604-935E-22C81E7093A7}"/>
          </ac:spMkLst>
        </pc:spChg>
        <pc:spChg chg="add mod topLvl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168" creationId="{B759A32D-C786-45A0-A422-EEBCCC014FC5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69" creationId="{3866F5C1-0F7B-43C7-A90B-9721E716F415}"/>
          </ac:spMkLst>
        </pc:spChg>
        <pc:spChg chg="add del mod ord topLvl">
          <ac:chgData name="남 상현" userId="03ad4a8e8f7310f3" providerId="LiveId" clId="{9DB41C36-6DAA-4EB7-A822-E7959FD2274E}" dt="2022-01-26T07:34:18.759" v="2884" actId="478"/>
          <ac:spMkLst>
            <pc:docMk/>
            <pc:sldMk cId="222466345" sldId="259"/>
            <ac:spMk id="170" creationId="{9DACF0CF-ABE4-4977-8346-AC08A27B9029}"/>
          </ac:spMkLst>
        </pc:spChg>
        <pc:spChg chg="add del mod ord topLvl">
          <ac:chgData name="남 상현" userId="03ad4a8e8f7310f3" providerId="LiveId" clId="{9DB41C36-6DAA-4EB7-A822-E7959FD2274E}" dt="2022-01-26T07:28:57.424" v="2834" actId="478"/>
          <ac:spMkLst>
            <pc:docMk/>
            <pc:sldMk cId="222466345" sldId="259"/>
            <ac:spMk id="171" creationId="{5741D480-2ED6-44BB-9AFE-DEEBE1BCC18A}"/>
          </ac:spMkLst>
        </pc:spChg>
        <pc:spChg chg="add del mod ord topLvl">
          <ac:chgData name="남 상현" userId="03ad4a8e8f7310f3" providerId="LiveId" clId="{9DB41C36-6DAA-4EB7-A822-E7959FD2274E}" dt="2022-01-26T07:29:06.076" v="2839" actId="478"/>
          <ac:spMkLst>
            <pc:docMk/>
            <pc:sldMk cId="222466345" sldId="259"/>
            <ac:spMk id="172" creationId="{33B5EB39-09AF-4C35-B2A6-BE9BF47BCBCA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6" creationId="{984B0769-4906-4131-ADA9-4CA43DDD12F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7" creationId="{962987DD-568D-432F-B578-0CB10431C4E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8" creationId="{FFA4A64B-8C5D-4080-A9A4-59019A11F20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79" creationId="{82507745-063E-4693-8281-F94FB231DA9D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0" creationId="{1185146A-C1EC-473E-B33D-CBC691EE68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2" creationId="{32FFB890-279C-4CA8-A849-93FAFD381D9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3" creationId="{F6B3DDF1-8B66-44A5-97B0-9AD2CD5DD7DF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4" creationId="{BAEA36DB-FDCC-4D2E-856D-5C96B0B5129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5" creationId="{8D74FFE7-C17F-45FE-AEC4-1D29A7EAE1D8}"/>
          </ac:spMkLst>
        </pc:spChg>
        <pc:spChg chg="add del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6" creationId="{EB608CBF-E008-41AB-9471-3AFB8366C66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7" creationId="{6B6AAFA4-9F4D-4AA6-862F-23F5C419114A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8" creationId="{5A9433C7-4113-4FAF-8191-4BBC9F03321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89" creationId="{596D5D33-915A-4B04-B117-98DB825E1655}"/>
          </ac:spMkLst>
        </pc:spChg>
        <pc:spChg chg="add del mod">
          <ac:chgData name="남 상현" userId="03ad4a8e8f7310f3" providerId="LiveId" clId="{9DB41C36-6DAA-4EB7-A822-E7959FD2274E}" dt="2022-01-26T06:03:41.479" v="2534" actId="478"/>
          <ac:spMkLst>
            <pc:docMk/>
            <pc:sldMk cId="222466345" sldId="259"/>
            <ac:spMk id="190" creationId="{4E3D15A4-1BB7-48FE-A3FB-B8AA13BA26A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3" creationId="{379C2D22-2A44-462F-BB88-92DE8640E0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4" creationId="{B8452274-FE76-42EE-9581-B9D6C87B84F8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5" creationId="{43C8257C-9EF4-4937-9932-4686B57A299E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6" creationId="{88F2BC58-73F5-40EC-94B6-8B64FA2707CF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7" creationId="{3756FEE2-F60E-4778-9D38-B84AE73EDDE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8" creationId="{5C6B58AF-293A-4DE3-A9AA-1115F71CB239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199" creationId="{4EC90043-A873-40DC-B0DD-FE9A12653FA6}"/>
          </ac:spMkLst>
        </pc:spChg>
        <pc:spChg chg="add del mod topLvl">
          <ac:chgData name="남 상현" userId="03ad4a8e8f7310f3" providerId="LiveId" clId="{9DB41C36-6DAA-4EB7-A822-E7959FD2274E}" dt="2022-01-26T07:28:10.242" v="2816" actId="478"/>
          <ac:spMkLst>
            <pc:docMk/>
            <pc:sldMk cId="222466345" sldId="259"/>
            <ac:spMk id="200" creationId="{BE67DDE6-5B82-4022-889C-F7F4441E7D3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1" creationId="{7021D324-AA61-4463-8988-17C2912801B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2" creationId="{FB8D7E7B-8ADD-45ED-B1AC-4BC731EA1CBC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3" creationId="{B88FF2AE-A536-411B-B695-16FD15F78D8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4" creationId="{F53BDAF1-60EB-427C-90FB-BF584A442400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5" creationId="{2D804DFB-FD30-4AF9-A5B5-6D291C6FAAB5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6" creationId="{44EBAB02-6A2A-4701-8EB6-62F7CDC228A1}"/>
          </ac:spMkLst>
        </pc:spChg>
        <pc:spChg chg="add del mod ord">
          <ac:chgData name="남 상현" userId="03ad4a8e8f7310f3" providerId="LiveId" clId="{9DB41C36-6DAA-4EB7-A822-E7959FD2274E}" dt="2022-01-26T07:27:23.872" v="2791" actId="478"/>
          <ac:spMkLst>
            <pc:docMk/>
            <pc:sldMk cId="222466345" sldId="259"/>
            <ac:spMk id="207" creationId="{A71E0DE4-D99E-41B4-928F-930307A464EB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8" creationId="{0ABAB531-8B62-4BF6-B03C-8472140C8EA4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09" creationId="{99E2C276-02BB-45F9-8167-737914C085A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0" creationId="{9BAC94C6-0FBF-4D46-9E9A-5064F68FD40E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1" creationId="{F7C2A064-CF66-40B2-8BA6-A7F5B02E8C73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2" creationId="{6EC0FFF1-DE2B-4457-BEF4-6EF83C26239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3" creationId="{DEA2E040-BABC-448D-97AA-0586D408202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4" creationId="{5A73AB7A-1CE5-43D9-A769-9CEECEDF3378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5" creationId="{A696A462-476E-4321-82BB-DE9B5803F3AD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6" creationId="{398B2FFF-1507-40C7-ACCD-231C7990CBD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7" creationId="{B6407824-15BB-4211-AF14-C4F0DF957A12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8" creationId="{6E1845AC-26D0-49BF-B9D1-A7481C4B99F7}"/>
          </ac:spMkLst>
        </pc:spChg>
        <pc:spChg chg="add mod or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19" creationId="{DB3BB5DC-DBB5-4B90-A1F4-DF919DB73534}"/>
          </ac:spMkLst>
        </pc:spChg>
        <pc:spChg chg="add del mod ord">
          <ac:chgData name="남 상현" userId="03ad4a8e8f7310f3" providerId="LiveId" clId="{9DB41C36-6DAA-4EB7-A822-E7959FD2274E}" dt="2022-01-26T07:27:23.527" v="2790" actId="478"/>
          <ac:spMkLst>
            <pc:docMk/>
            <pc:sldMk cId="222466345" sldId="259"/>
            <ac:spMk id="220" creationId="{04B708FB-4051-4DAE-8325-D67D1A47D8F9}"/>
          </ac:spMkLst>
        </pc:spChg>
        <pc:spChg chg="add del mod topLvl">
          <ac:chgData name="남 상현" userId="03ad4a8e8f7310f3" providerId="LiveId" clId="{9DB41C36-6DAA-4EB7-A822-E7959FD2274E}" dt="2022-01-26T07:27:24.209" v="2792" actId="478"/>
          <ac:spMkLst>
            <pc:docMk/>
            <pc:sldMk cId="222466345" sldId="259"/>
            <ac:spMk id="221" creationId="{B2DD9C7F-6EA7-4A7A-8929-E5938EA2C99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2" creationId="{FB9500FE-858E-424A-9578-BFBDED19D8A7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3" creationId="{6CBB218B-395C-4DCD-ADEB-75AB652C5C1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4" creationId="{D38C0ABC-4B48-4B7A-AB69-96063B2D0801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5" creationId="{7B0EECE3-7EC9-4D5C-A922-6E3F5BFCBE56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6" creationId="{D9D4F5D9-1B77-4EB2-B33D-A0D2E3CA911F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7" creationId="{86846CF9-845F-4DCE-995F-F0F2AEA12CFD}"/>
          </ac:spMkLst>
        </pc:spChg>
        <pc:spChg chg="add del mod or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28" creationId="{13E4B561-2832-470D-8477-703FD54AD6F2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29" creationId="{27035F87-0031-48EE-9EBE-731B02A1308B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0" creationId="{8A7B3294-D725-4E0E-A381-06B4E083A4C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0" creationId="{8CA7FCF2-9920-48E0-8A9D-C731F46719F6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1" creationId="{4E57DA3A-FBFD-4AC9-BDBD-AFC86AF796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2" creationId="{60AD89D4-DE38-46E1-8013-420017FBC3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32" creationId="{F5815C39-4C36-48EB-90CE-3F13EA98EC7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3" creationId="{FCB43F4E-3861-45C7-A8E7-33CDD392B48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4" creationId="{E00DA743-31FF-437F-A52C-09E6E6807747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5" creationId="{944771BC-4CCE-4CCC-A53B-3773B3CA42FF}"/>
          </ac:spMkLst>
        </pc:spChg>
        <pc:spChg chg="del mod">
          <ac:chgData name="남 상현" userId="03ad4a8e8f7310f3" providerId="LiveId" clId="{9DB41C36-6DAA-4EB7-A822-E7959FD2274E}" dt="2022-01-26T07:34:36.096" v="2896" actId="478"/>
          <ac:spMkLst>
            <pc:docMk/>
            <pc:sldMk cId="222466345" sldId="259"/>
            <ac:spMk id="236" creationId="{E09FA617-47A7-4A5A-855D-47F07C3F7FB3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6" creationId="{FE14FA84-0DEF-4E9D-A782-3C1ECA57AEE4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7" creationId="{A8257D4E-D4D1-47C6-BD7A-F776396BFAAF}"/>
          </ac:spMkLst>
        </pc:spChg>
        <pc:spChg chg="mod ord">
          <ac:chgData name="남 상현" userId="03ad4a8e8f7310f3" providerId="LiveId" clId="{9DB41C36-6DAA-4EB7-A822-E7959FD2274E}" dt="2022-01-26T07:35:18.081" v="2907" actId="1076"/>
          <ac:spMkLst>
            <pc:docMk/>
            <pc:sldMk cId="222466345" sldId="259"/>
            <ac:spMk id="237" creationId="{C21A66D7-11A8-4DAA-B764-F6B402BA068D}"/>
          </ac:spMkLst>
        </pc:spChg>
        <pc:spChg chg="add del mod">
          <ac:chgData name="남 상현" userId="03ad4a8e8f7310f3" providerId="LiveId" clId="{9DB41C36-6DAA-4EB7-A822-E7959FD2274E}" dt="2022-01-26T07:33:58.505" v="2869" actId="478"/>
          <ac:spMkLst>
            <pc:docMk/>
            <pc:sldMk cId="222466345" sldId="259"/>
            <ac:spMk id="238" creationId="{3728F537-E3D8-4D2D-9354-1A3F0B8A4D82}"/>
          </ac:spMkLst>
        </pc:spChg>
        <pc:spChg chg="add mod">
          <ac:chgData name="남 상현" userId="03ad4a8e8f7310f3" providerId="LiveId" clId="{9DB41C36-6DAA-4EB7-A822-E7959FD2274E}" dt="2022-01-26T05:54:36.568" v="2417"/>
          <ac:spMkLst>
            <pc:docMk/>
            <pc:sldMk cId="222466345" sldId="259"/>
            <ac:spMk id="238" creationId="{A5826AA1-5561-4D26-8D3A-67D1A75E609D}"/>
          </ac:spMkLst>
        </pc:spChg>
        <pc:spChg chg="add del mod topLvl">
          <ac:chgData name="남 상현" userId="03ad4a8e8f7310f3" providerId="LiveId" clId="{9DB41C36-6DAA-4EB7-A822-E7959FD2274E}" dt="2022-01-26T07:27:24.576" v="2793" actId="478"/>
          <ac:spMkLst>
            <pc:docMk/>
            <pc:sldMk cId="222466345" sldId="259"/>
            <ac:spMk id="239" creationId="{DA79DF76-0EEE-475E-98CE-CB3A3563C71A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0" creationId="{C7661A1B-0562-4E2A-9C54-2C73776CDF6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1" creationId="{802B59A0-6B9B-4678-92F6-946CA3403C33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2" creationId="{A2B877C8-17D3-461D-A551-27D1E7D06B94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3" creationId="{9D99779C-5539-4639-8735-F5CE41FD8A7C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4" creationId="{C1B52075-DD9C-4614-A597-6C1B0CDC349C}"/>
          </ac:spMkLst>
        </pc:spChg>
        <pc:spChg chg="add del mod">
          <ac:chgData name="남 상현" userId="03ad4a8e8f7310f3" providerId="LiveId" clId="{9DB41C36-6DAA-4EB7-A822-E7959FD2274E}" dt="2022-01-26T07:34:20.515" v="2885" actId="478"/>
          <ac:spMkLst>
            <pc:docMk/>
            <pc:sldMk cId="222466345" sldId="259"/>
            <ac:spMk id="245" creationId="{37778A23-A2FC-460E-982F-A2F720EFD0F4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5" creationId="{A006119E-1949-4387-80C9-738AD2CA2EAE}"/>
          </ac:spMkLst>
        </pc:spChg>
        <pc:spChg chg="add del mod topLvl">
          <ac:chgData name="남 상현" userId="03ad4a8e8f7310f3" providerId="LiveId" clId="{9DB41C36-6DAA-4EB7-A822-E7959FD2274E}" dt="2022-01-26T06:17:04.116" v="2623" actId="478"/>
          <ac:spMkLst>
            <pc:docMk/>
            <pc:sldMk cId="222466345" sldId="259"/>
            <ac:spMk id="246" creationId="{5FD5A3CF-C53F-4B71-A00A-142CFFB52B73}"/>
          </ac:spMkLst>
        </pc:spChg>
        <pc:spChg chg="add del mod">
          <ac:chgData name="남 상현" userId="03ad4a8e8f7310f3" providerId="LiveId" clId="{9DB41C36-6DAA-4EB7-A822-E7959FD2274E}" dt="2022-01-26T07:34:06.328" v="2875" actId="478"/>
          <ac:spMkLst>
            <pc:docMk/>
            <pc:sldMk cId="222466345" sldId="259"/>
            <ac:spMk id="246" creationId="{821871E1-DD39-4A27-81B8-EB0F03CCFF20}"/>
          </ac:spMkLst>
        </pc:spChg>
        <pc:spChg chg="add 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47" creationId="{73789452-4BAA-4963-98DE-0438689485B2}"/>
          </ac:spMkLst>
        </pc:spChg>
        <pc:spChg chg="add del mod ord topLvl">
          <ac:chgData name="남 상현" userId="03ad4a8e8f7310f3" providerId="LiveId" clId="{9DB41C36-6DAA-4EB7-A822-E7959FD2274E}" dt="2022-01-26T07:27:26.397" v="2798" actId="478"/>
          <ac:spMkLst>
            <pc:docMk/>
            <pc:sldMk cId="222466345" sldId="259"/>
            <ac:spMk id="248" creationId="{481139B0-9F8B-44CB-A980-1F2647AA242F}"/>
          </ac:spMkLst>
        </pc:spChg>
        <pc:spChg chg="add del mod ord topLvl">
          <ac:chgData name="남 상현" userId="03ad4a8e8f7310f3" providerId="LiveId" clId="{9DB41C36-6DAA-4EB7-A822-E7959FD2274E}" dt="2022-01-26T07:27:25.281" v="2795" actId="478"/>
          <ac:spMkLst>
            <pc:docMk/>
            <pc:sldMk cId="222466345" sldId="259"/>
            <ac:spMk id="249" creationId="{8BA72634-2E6E-4B10-BEAC-FA96AB8F0B42}"/>
          </ac:spMkLst>
        </pc:spChg>
        <pc:spChg chg="add del mod ord topLvl">
          <ac:chgData name="남 상현" userId="03ad4a8e8f7310f3" providerId="LiveId" clId="{9DB41C36-6DAA-4EB7-A822-E7959FD2274E}" dt="2022-01-26T07:27:26.735" v="2799" actId="478"/>
          <ac:spMkLst>
            <pc:docMk/>
            <pc:sldMk cId="222466345" sldId="259"/>
            <ac:spMk id="250" creationId="{2D43EE22-120B-4806-8256-1961DDEB7CB3}"/>
          </ac:spMkLst>
        </pc:spChg>
        <pc:spChg chg="add del mod ord topLvl">
          <ac:chgData name="남 상현" userId="03ad4a8e8f7310f3" providerId="LiveId" clId="{9DB41C36-6DAA-4EB7-A822-E7959FD2274E}" dt="2022-01-26T07:27:24.938" v="2794" actId="478"/>
          <ac:spMkLst>
            <pc:docMk/>
            <pc:sldMk cId="222466345" sldId="259"/>
            <ac:spMk id="251" creationId="{482FCF39-EA17-436C-9459-B0E18D0A104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2" creationId="{473D072B-AE0D-4AFB-96E3-E443B2F3C305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3" creationId="{ACC3C08C-B273-48CE-BDB8-52C6DA78B1E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4" creationId="{1B411DFE-A60C-4B6A-A847-13638AFD957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5" creationId="{54DDA4FC-A15E-4148-99E7-7B2AF25342E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6" creationId="{96C29B0C-CEFC-415F-B95E-69D913BADBB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7" creationId="{5C464830-ABAA-4651-BDA7-1194405327D8}"/>
          </ac:spMkLst>
        </pc:spChg>
        <pc:spChg chg="add del mod ord topLvl">
          <ac:chgData name="남 상현" userId="03ad4a8e8f7310f3" providerId="LiveId" clId="{9DB41C36-6DAA-4EB7-A822-E7959FD2274E}" dt="2022-01-26T07:27:26.049" v="2797" actId="478"/>
          <ac:spMkLst>
            <pc:docMk/>
            <pc:sldMk cId="222466345" sldId="259"/>
            <ac:spMk id="258" creationId="{D9AD2E41-178F-4235-AF90-C5CCA951EEFB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59" creationId="{BBF41671-E53A-4FC3-BD7E-49AE61364B32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0" creationId="{34416E56-9727-4082-93DC-FBBAE29DD7E8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1" creationId="{B46491BD-0056-47EC-AD02-6E6677375454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2" creationId="{CEC4E0A6-4965-4FD8-826E-57C9302C8D81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3" creationId="{D3CF463A-F8DD-4C89-87EB-0F7427D3787A}"/>
          </ac:spMkLst>
        </pc:spChg>
        <pc:spChg chg="add del mod ord topLvl">
          <ac:chgData name="남 상현" userId="03ad4a8e8f7310f3" providerId="LiveId" clId="{9DB41C36-6DAA-4EB7-A822-E7959FD2274E}" dt="2022-01-26T07:27:23.112" v="2789" actId="478"/>
          <ac:spMkLst>
            <pc:docMk/>
            <pc:sldMk cId="222466345" sldId="259"/>
            <ac:spMk id="264" creationId="{496BB188-3965-4424-AB65-9324E31EA24E}"/>
          </ac:spMkLst>
        </pc:spChg>
        <pc:spChg chg="add del mod ord topLvl">
          <ac:chgData name="남 상현" userId="03ad4a8e8f7310f3" providerId="LiveId" clId="{9DB41C36-6DAA-4EB7-A822-E7959FD2274E}" dt="2022-01-26T07:27:25.649" v="2796" actId="478"/>
          <ac:spMkLst>
            <pc:docMk/>
            <pc:sldMk cId="222466345" sldId="259"/>
            <ac:spMk id="265" creationId="{C3A17F39-CC74-4DB0-A0F2-B2201FA5BA5A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6" creationId="{DBF100C4-CE12-4AEB-B125-65E41E139EE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7" creationId="{04E039CC-7F6C-4117-8E38-D153E70245C0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8" creationId="{167F2C82-EF0E-4F4B-B105-C94400F61176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69" creationId="{7E927E44-E682-450F-9915-47A7A1E37F8E}"/>
          </ac:spMkLst>
        </pc:spChg>
        <pc:spChg chg="add mod or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0" creationId="{D9B39C08-EBB6-44F6-A074-C816CC6580CF}"/>
          </ac:spMkLst>
        </pc:spChg>
        <pc:spChg chg="add del mod ord topLvl">
          <ac:chgData name="남 상현" userId="03ad4a8e8f7310f3" providerId="LiveId" clId="{9DB41C36-6DAA-4EB7-A822-E7959FD2274E}" dt="2022-01-26T07:27:22.706" v="2788" actId="478"/>
          <ac:spMkLst>
            <pc:docMk/>
            <pc:sldMk cId="222466345" sldId="259"/>
            <ac:spMk id="271" creationId="{C3149C2B-42A2-42DB-80A6-4FF4D87656B1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4" creationId="{A726D091-3483-42EC-9E28-6C68B527E2EF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5" creationId="{44131D0F-4B64-4841-A8F0-99D120C3C527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276" creationId="{AC46317A-854A-4002-8369-D4D037594698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8" creationId="{08053FFB-4B76-4D8A-9819-74CC1756CCA5}"/>
          </ac:spMkLst>
        </pc:spChg>
        <pc:spChg chg="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79" creationId="{97510329-0DA5-452F-B174-569B2550728D}"/>
          </ac:spMkLst>
        </pc:spChg>
        <pc:spChg chg="del mod topLvl">
          <ac:chgData name="남 상현" userId="03ad4a8e8f7310f3" providerId="LiveId" clId="{9DB41C36-6DAA-4EB7-A822-E7959FD2274E}" dt="2022-01-26T07:27:28.446" v="2803" actId="478"/>
          <ac:spMkLst>
            <pc:docMk/>
            <pc:sldMk cId="222466345" sldId="259"/>
            <ac:spMk id="281" creationId="{D19D2FA3-3C1D-4C3F-BCE7-A60A114B92BE}"/>
          </ac:spMkLst>
        </pc:spChg>
        <pc:spChg chg="del mod topLvl">
          <ac:chgData name="남 상현" userId="03ad4a8e8f7310f3" providerId="LiveId" clId="{9DB41C36-6DAA-4EB7-A822-E7959FD2274E}" dt="2022-01-26T07:27:27.385" v="2801" actId="478"/>
          <ac:spMkLst>
            <pc:docMk/>
            <pc:sldMk cId="222466345" sldId="259"/>
            <ac:spMk id="282" creationId="{F983E5D8-1E77-4BA9-A214-426476249A55}"/>
          </ac:spMkLst>
        </pc:spChg>
        <pc:spChg chg="del mod topLvl">
          <ac:chgData name="남 상현" userId="03ad4a8e8f7310f3" providerId="LiveId" clId="{9DB41C36-6DAA-4EB7-A822-E7959FD2274E}" dt="2022-01-26T07:27:28.743" v="2804" actId="478"/>
          <ac:spMkLst>
            <pc:docMk/>
            <pc:sldMk cId="222466345" sldId="259"/>
            <ac:spMk id="283" creationId="{68676748-75EC-49C0-9EAF-737C641C80D3}"/>
          </ac:spMkLst>
        </pc:spChg>
        <pc:spChg chg="del mod topLvl">
          <ac:chgData name="남 상현" userId="03ad4a8e8f7310f3" providerId="LiveId" clId="{9DB41C36-6DAA-4EB7-A822-E7959FD2274E}" dt="2022-01-26T07:27:27.059" v="2800" actId="478"/>
          <ac:spMkLst>
            <pc:docMk/>
            <pc:sldMk cId="222466345" sldId="259"/>
            <ac:spMk id="284" creationId="{B4CA6C1B-799A-495A-80DB-220F97022BF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5" creationId="{4BB59EB7-75E7-43DC-BD3E-283BCC32A30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6" creationId="{B2D11D5A-CB53-4666-913A-41B5D8CEB3E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7" creationId="{20B03117-1300-4E6E-AEA1-FAAB3A71FBB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8" creationId="{0A8BD48D-DA22-4917-929D-AF8BDB1EE534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89" creationId="{64D5FC7C-B988-48E4-A848-D998A1DF8976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0" creationId="{240B6732-0587-4FFF-82B7-14362385BF39}"/>
          </ac:spMkLst>
        </pc:spChg>
        <pc:spChg chg="del mod">
          <ac:chgData name="남 상현" userId="03ad4a8e8f7310f3" providerId="LiveId" clId="{9DB41C36-6DAA-4EB7-A822-E7959FD2274E}" dt="2022-01-26T07:27:09.298" v="2779" actId="478"/>
          <ac:spMkLst>
            <pc:docMk/>
            <pc:sldMk cId="222466345" sldId="259"/>
            <ac:spMk id="291" creationId="{A47D3932-4D16-48D1-98F6-1AF493F9338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2" creationId="{39B7DBDD-E055-4806-A479-45029458266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3" creationId="{79198545-0AF1-47CF-BA10-84E15723C4E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4" creationId="{8F30AC34-8A62-4CDF-90FF-D12E865D401F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5" creationId="{855E8D31-9D7C-4BEF-8453-E7A3C2FCC03E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6" creationId="{376B8E73-D1BD-4215-9E14-19ABD08A5FC4}"/>
          </ac:spMkLst>
        </pc:spChg>
        <pc:spChg chg="del mod topLvl">
          <ac:chgData name="남 상현" userId="03ad4a8e8f7310f3" providerId="LiveId" clId="{9DB41C36-6DAA-4EB7-A822-E7959FD2274E}" dt="2022-01-26T07:27:17.684" v="2784" actId="478"/>
          <ac:spMkLst>
            <pc:docMk/>
            <pc:sldMk cId="222466345" sldId="259"/>
            <ac:spMk id="297" creationId="{CF40A866-5035-4AA5-B408-CAB6A7C171EC}"/>
          </ac:spMkLst>
        </pc:spChg>
        <pc:spChg chg="del mod ord topLvl">
          <ac:chgData name="남 상현" userId="03ad4a8e8f7310f3" providerId="LiveId" clId="{9DB41C36-6DAA-4EB7-A822-E7959FD2274E}" dt="2022-01-26T07:27:28.059" v="2802" actId="478"/>
          <ac:spMkLst>
            <pc:docMk/>
            <pc:sldMk cId="222466345" sldId="259"/>
            <ac:spMk id="298" creationId="{8653FC9D-390E-486C-B70B-D5AC6242D92A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299" creationId="{71F1D59B-BAA7-4A22-86B2-29F508E441BD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0" creationId="{78152A61-D869-4D9D-ACC4-BB2523587507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1" creationId="{5EF45E94-1C17-4D5F-979E-F4FDC92845C0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2" creationId="{5F16A971-5495-4655-92FC-B296E83F4895}"/>
          </ac:spMkLst>
        </pc:spChg>
        <pc:spChg chg="mod topLvl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303" creationId="{E0D1C833-AD8F-4F33-A7F2-057DAD02C593}"/>
          </ac:spMkLst>
        </pc:spChg>
        <pc:spChg chg="del mod topLvl">
          <ac:chgData name="남 상현" userId="03ad4a8e8f7310f3" providerId="LiveId" clId="{9DB41C36-6DAA-4EB7-A822-E7959FD2274E}" dt="2022-01-26T07:27:17.097" v="2783" actId="478"/>
          <ac:spMkLst>
            <pc:docMk/>
            <pc:sldMk cId="222466345" sldId="259"/>
            <ac:spMk id="304" creationId="{3F91D438-589F-4891-AB95-306F350AAE7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7" creationId="{7789AC8E-3CE0-4F08-89C9-3592DABA5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8" creationId="{A15629B6-7383-46DB-B262-B414A7C3A7A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09" creationId="{19F3000A-514A-4A2F-90D4-6F523BF235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0" creationId="{A769F915-6BEC-48F0-AF47-C7CB9A7FE21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1" creationId="{C12BCC20-B666-4684-9729-0229C17437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2" creationId="{7AE2AFD1-26E2-46BF-8371-610512C0880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3" creationId="{9380C728-2314-4A1F-97AA-0453BFA9124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4" creationId="{91C272F9-BF73-4B80-A536-B776F5C95AA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5" creationId="{864232DE-CD2E-42D4-9E17-A25B66D3CCD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6" creationId="{5FAB0CD4-1CCE-4D7F-8299-D5F696F313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7" creationId="{43EA302B-580C-4FB1-8775-D648E58960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8" creationId="{556F2FAB-54FB-49CB-B70A-E4962BC3C8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19" creationId="{93252494-082E-47C1-BDD0-6F152314D89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0" creationId="{4034310C-B149-463E-A35E-1D1889F20E7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1" creationId="{38CD85C7-BB81-4405-980A-C8407F29E1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2" creationId="{4D66F6F1-80D6-495E-86D8-4755292254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3" creationId="{6ED115A8-2E2C-49B4-B8D3-CCC8C0105F3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4" creationId="{1F11DE28-03B8-40B5-9461-79DE1163921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5" creationId="{C34A73A4-F19C-4058-AD17-77F0F131EB2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6" creationId="{64FB39A4-A270-4F80-B6F1-F8653B42F8D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7" creationId="{0F8EB0EC-B531-478C-88EF-5C82F9F846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8" creationId="{B1A4C2AC-139D-445A-A62B-3EF9B00E004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29" creationId="{C74C0CCA-C907-4223-B131-BD53BF727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0" creationId="{33CB0A71-08B4-46F1-95EF-4433AECE755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1" creationId="{5A026ABE-6000-40E3-A2F1-838CB8126A3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2" creationId="{FC0E1E08-FAAB-461B-AEFF-7EE30F10C1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3" creationId="{176A85FA-FD7E-49B2-B98A-47AD23F37EE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4" creationId="{3663DCA0-9FD8-4E4D-A477-BB48122B30C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5" creationId="{71C5F087-2AE5-4D84-8BDE-94F5E4DCD7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6" creationId="{3E798125-D43C-4368-BB0B-578795BFAE1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7" creationId="{9D08F1C5-519B-4005-852D-7ACBB9E9CB9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8" creationId="{AA44EF16-C56A-48EF-9794-8087AE4A2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39" creationId="{7AB70835-E76A-46B8-8D1A-5AE9D43C7AC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0" creationId="{8F5A9C81-5985-4EF6-A7CB-4F0CCE41750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1" creationId="{2A8E6AD4-BB8D-4406-947F-3A0AB871953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2" creationId="{86409F19-DE83-4788-BBC7-CA4172A273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3" creationId="{9021991C-746E-47D1-91DF-3DDB9BD9981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4" creationId="{572CBC9A-86BD-4826-B9B7-F08081CF2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5" creationId="{1E24A508-FCB7-4D43-B4CC-5987E7579F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6" creationId="{EE0F3346-BEFB-48B7-8621-12845E09A70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7" creationId="{1867F8DD-4138-4A5D-A223-F6B5F376C71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8" creationId="{CDBFCA88-779C-4ED4-B2FC-00C420F6B61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49" creationId="{2BC64751-9813-46D7-BDBB-FC3C7893AF8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0" creationId="{8F947797-9CA8-4F54-94C2-2261E1B6118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1" creationId="{6A04F0F4-26F2-41FE-B40E-CD8AD74A85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2" creationId="{847C870B-0325-48C0-B7BA-799082FB92C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3" creationId="{A2CF1525-7A30-4380-912B-64DAB71AA4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4" creationId="{4149933F-2896-4B13-BCBB-5190F02B971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5" creationId="{80AA4773-CF8E-4AA7-828C-5DA249DC7CF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6" creationId="{310986B6-F791-4E3F-A8DC-4285C4094CE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7" creationId="{B97784F9-37BF-469B-AF39-72F40665AE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8" creationId="{3857DADD-4E7F-4243-BA2D-26888194346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59" creationId="{E1F34804-3883-460F-B972-827D8F5259F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0" creationId="{54C10BA1-E791-4416-8D27-2B844019156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1" creationId="{43AF462D-D5CC-4C46-8969-0058E0A0AF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2" creationId="{256AFAA6-6B79-4A61-82F9-49BF8286F9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3" creationId="{22B90429-FEDB-4B15-9C4E-E265AD493F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4" creationId="{51A176A1-5FB7-4A17-933C-D6E1744F52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5" creationId="{07B61912-BC50-4FA3-AFFF-8C9B157C964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6" creationId="{2D4029FA-04EC-4E58-AD38-03D29A38F57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7" creationId="{AC57FD00-D35F-4F39-93AC-38A7CD66797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8" creationId="{1CD34D99-DA29-41DD-B0B5-29D185BC403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69" creationId="{2C492FB2-D5C4-4FB6-BF67-E279D9CBFA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0" creationId="{4EC11FCC-8821-4C81-B571-29927E98C72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1" creationId="{1309EF42-0682-49ED-A780-CC804D0F1C4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2" creationId="{91E92694-C137-4294-A78E-F964668124F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3" creationId="{50A42BBE-C7B0-4E1B-B51D-E1516D1568D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4" creationId="{3FF43F28-C831-4E4D-94E2-0B990EAA28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5" creationId="{B77FBA67-B999-4D8C-B4A7-097B0563A6A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6" creationId="{613B955C-DDCC-4197-AC06-54642669E61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7" creationId="{9EF2685E-9A25-47AC-B540-848B9BC0CD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8" creationId="{0B843D16-1C2C-427F-8FB3-70B71A1CC8A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79" creationId="{29D3A701-C3E9-4325-B172-17901B2D0F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0" creationId="{7918E2ED-66DF-421E-859D-BE3D4863A1D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1" creationId="{43DADAFB-EC2F-4A53-85C7-216EA24D2A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2" creationId="{1620F06F-DDEA-4860-A5F0-D356B450C17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3" creationId="{1C5FA3CB-9640-4BB9-BE2D-BFD7FB5DF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4" creationId="{DBE12450-DD10-42EE-8EE1-6591C7EF0F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5" creationId="{854774A8-24A4-419B-96BC-937CECB340C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6" creationId="{ADEBF4DF-17E2-4BD8-A603-FC11DC75434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7" creationId="{71EEC0AF-E595-4598-B3D0-0CC251A5BA1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8" creationId="{71E70B7D-852F-431A-BB15-42170758E89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89" creationId="{A9225ECF-4544-4D07-928B-D0D485033A1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0" creationId="{3FCEF877-313F-4781-B066-4D7D50F02AD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1" creationId="{8A5AB520-A6CF-42D8-8E9D-74BD7FA2CB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2" creationId="{6B0ACDB1-8332-4E63-AC0E-1E1F5D6B98F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3" creationId="{FA2490DD-1370-4651-BE95-26A3593867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4" creationId="{63804482-5DC8-4F54-9188-97BBE9AEE3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5" creationId="{D197904E-25E3-421C-8EC4-B2B0A5DF596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6" creationId="{BC57D688-E36E-486A-8EE8-A7D8172B42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7" creationId="{AA67B973-02DE-42A8-A3EF-7A1711100A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8" creationId="{55322CDB-B2F7-4CB5-A860-9AB10147FC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399" creationId="{76602DCB-2591-447C-B8E6-8F0FC3C70CD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0" creationId="{5E08A0E2-5AC4-4981-A152-D0FFD71A639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1" creationId="{E56798A2-0EA6-41B5-9568-EE02E678C00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2" creationId="{0E1B1AE4-3D13-4A79-83C0-86F42223F3B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3" creationId="{5C5EAD94-405E-49F6-843F-B27ABEC643C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4" creationId="{B122FE2A-6B71-419B-8945-5F328C0C17B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5" creationId="{B1E966D0-1DBB-4E68-8EAB-888564FA7DD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6" creationId="{52EBDAA1-5DEC-47BC-8494-8A5F98944D7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7" creationId="{4F95DD38-3123-4FB4-BF5C-3FFA3F18C6B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8" creationId="{AE5DDC7F-91EC-460A-B62F-38A76439CC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09" creationId="{26EE5783-C37F-4708-8EAA-2A93DB35099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0" creationId="{874ECC5B-FEF5-474F-A548-05E66E8C1A2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1" creationId="{56BB51B9-C8F2-4792-98B1-A1356D06BB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2" creationId="{51074FB0-0C9A-4046-8C99-394A7B403A1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4" creationId="{02A71112-78CE-49BB-8DC3-B986D41A704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5" creationId="{037DA85F-E00F-4C9D-A5FD-6D547A3B65A3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6" creationId="{1900B12E-8161-48AF-9CF2-19ADDACF139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7" creationId="{B0EECFB3-D100-4CC8-8C1B-D0B954A6356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8" creationId="{65236200-D723-4587-B43B-A44B0631258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19" creationId="{3701513E-A2C6-4DD2-ADFE-733389BE9D4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0" creationId="{28EB9F58-0B2F-4F87-B0C4-18AB0AE7A62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1" creationId="{4C66BE9F-C1E6-4378-8392-65E06E6C31B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2" creationId="{4D59D43C-1463-4395-A6B1-F3FD9B02333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3" creationId="{5EDFD212-7BA0-422D-ABB7-40D307F57C6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4" creationId="{EFD8B9AB-F3D6-4D22-B5D6-BE5106746F2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5" creationId="{0F3495D6-28DE-4DEF-8A26-424E2BAEBF7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6" creationId="{7F7F36D8-FDDA-4032-B071-45AA86C0AA5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7" creationId="{7337191D-BC3A-41A8-9AF4-6E18D8D8E5F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8" creationId="{F44FF71A-705A-4580-8210-3AD8CC174DA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29" creationId="{2B1DF4D6-2A44-4AD5-B776-ABB5D560636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0" creationId="{58C133A4-5DAC-44D1-AF16-28A679D4528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1" creationId="{B653B39E-4F93-4269-A39A-D887CA5E0A41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2" creationId="{8EE6EABD-14B6-4334-8904-B6E18441031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3" creationId="{06304A3D-CC8A-4CFE-B6D0-DCBF755FEF6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4" creationId="{0C78273B-6EC2-4219-BC25-34E599ECF37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5" creationId="{C84FC2F3-2223-4C21-B8B9-54A9DE23F03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6" creationId="{063894E2-89DD-410F-9012-C97D5FA775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7" creationId="{916B08D2-DC85-4EE8-8C07-F70E10F68A0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38" creationId="{B918AC3F-2477-49A0-AC04-43AD9B8034AD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0" creationId="{3D5AAB0D-A40E-4ECA-9C0B-396707F0514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1" creationId="{56C8792C-E7BB-4E99-B9F4-0C872C6A978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2" creationId="{2B0E5FF0-9DC5-4891-8A73-E11B7E241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3" creationId="{11ED1463-38AE-4D73-BBA4-F1A26C9A2D17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4" creationId="{4F9D243E-7555-4774-9BEE-8BB6798252F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5" creationId="{12EB0D69-70E2-4666-902B-8C196632D83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6" creationId="{158E741B-F183-4189-B429-4080D1F4972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7" creationId="{64BE102B-3F2C-4AEE-97FE-6BC3FD93259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48" creationId="{745BEFF2-2768-4D86-99CF-A68F8784C30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0" creationId="{0DA157AF-12D3-4CD0-8381-9BC7005906DE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1" creationId="{0F1CDC86-E720-4E3A-B45C-2E020CA167C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3" creationId="{6B3CFA40-D8EC-4DE0-98E5-92122DEFAD36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4" creationId="{3B0CEF65-A769-4C08-9414-686074044D5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5" creationId="{7BE4C54C-5A5B-4729-9D7A-C50CB90A89F2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8" creationId="{6C02030F-F9D8-41DD-91DE-2F802D8F9CD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59" creationId="{EA4010C7-8E3B-4F3D-8A58-D1311E8D341C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0" creationId="{994D001D-6CF6-4E5F-ACF4-E795D82D7100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1" creationId="{94CAF3FE-E6BF-4CB3-A75C-BE528A6374B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2" creationId="{E77D6B35-94D5-49FF-86BB-C4DDDF094EA8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4" creationId="{79054BA7-B395-48E3-B5F3-E22A3AE7C61F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5" creationId="{6CE5BC2C-0252-4E4F-94D0-6BB8E228DD5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6" creationId="{30E85920-7D55-49E1-A487-21543346F2F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7" creationId="{F40BCC9E-212A-477E-B788-0B7C5738500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8" creationId="{4AD88581-986E-4B24-9035-5ED4524CB6A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69" creationId="{C483764A-D0C8-409F-A310-41FEDF9A1D2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0" creationId="{F017A1FE-FB1C-40A6-ABAA-DCE845307CBA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1" creationId="{F7F9B669-D37C-4D03-B2DE-3014C2B8505B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2" creationId="{C920053C-847B-4313-9106-4DE7FAFF65A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5" creationId="{5537D7E4-B8C4-4470-805E-3806C9C67175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8" creationId="{1E1E2224-26C3-4454-9CC3-DBF4B4A54609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79" creationId="{521BD01E-B732-4786-A75F-D671D2F469A4}"/>
          </ac:spMkLst>
        </pc:spChg>
        <pc:spChg chg="mod">
          <ac:chgData name="남 상현" userId="03ad4a8e8f7310f3" providerId="LiveId" clId="{9DB41C36-6DAA-4EB7-A822-E7959FD2274E}" dt="2022-01-26T07:33:59.823" v="2871"/>
          <ac:spMkLst>
            <pc:docMk/>
            <pc:sldMk cId="222466345" sldId="259"/>
            <ac:spMk id="480" creationId="{A6EF8F7E-0F06-49EE-A802-DEBA006B4053}"/>
          </ac:spMkLst>
        </pc:spChg>
        <pc:spChg chg="add mod">
          <ac:chgData name="남 상현" userId="03ad4a8e8f7310f3" providerId="LiveId" clId="{9DB41C36-6DAA-4EB7-A822-E7959FD2274E}" dt="2022-01-26T08:17:29.839" v="3342" actId="1076"/>
          <ac:spMkLst>
            <pc:docMk/>
            <pc:sldMk cId="222466345" sldId="259"/>
            <ac:spMk id="483" creationId="{6C429DA3-955E-4EEC-AAD3-DDE3E05A0AF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4" creationId="{C495841B-017E-48E7-9037-5BF279697521}"/>
          </ac:spMkLst>
        </pc:spChg>
        <pc:spChg chg="add mod">
          <ac:chgData name="남 상현" userId="03ad4a8e8f7310f3" providerId="LiveId" clId="{9DB41C36-6DAA-4EB7-A822-E7959FD2274E}" dt="2022-01-26T08:17:28.097" v="3337" actId="1076"/>
          <ac:spMkLst>
            <pc:docMk/>
            <pc:sldMk cId="222466345" sldId="259"/>
            <ac:spMk id="485" creationId="{8DEC0D63-4572-4EC7-8AC0-999ADC585738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6" creationId="{3ADB9EA0-47F6-4584-A676-8F9EF140BC33}"/>
          </ac:spMkLst>
        </pc:spChg>
        <pc:spChg chg="add mod">
          <ac:chgData name="남 상현" userId="03ad4a8e8f7310f3" providerId="LiveId" clId="{9DB41C36-6DAA-4EB7-A822-E7959FD2274E}" dt="2022-01-26T07:34:37.635" v="2897"/>
          <ac:spMkLst>
            <pc:docMk/>
            <pc:sldMk cId="222466345" sldId="259"/>
            <ac:spMk id="487" creationId="{51BE64A8-D520-477F-A496-D29AB92D0EFB}"/>
          </ac:spMkLst>
        </pc:spChg>
        <pc:spChg chg="add mod">
          <ac:chgData name="남 상현" userId="03ad4a8e8f7310f3" providerId="LiveId" clId="{9DB41C36-6DAA-4EB7-A822-E7959FD2274E}" dt="2022-01-26T07:34:42.814" v="2900" actId="20577"/>
          <ac:spMkLst>
            <pc:docMk/>
            <pc:sldMk cId="222466345" sldId="259"/>
            <ac:spMk id="488" creationId="{8319E5F5-C0CB-4297-93DA-6A99C6F7077F}"/>
          </ac:spMkLst>
        </pc:spChg>
        <pc:grpChg chg="add del mod ord">
          <ac:chgData name="남 상현" userId="03ad4a8e8f7310f3" providerId="LiveId" clId="{9DB41C36-6DAA-4EB7-A822-E7959FD2274E}" dt="2022-01-26T05:51:28.460" v="2401" actId="165"/>
          <ac:grpSpMkLst>
            <pc:docMk/>
            <pc:sldMk cId="222466345" sldId="259"/>
            <ac:grpSpMk id="2" creationId="{3097CCB7-EDFA-4BBB-A789-846E0C68F843}"/>
          </ac:grpSpMkLst>
        </pc:grpChg>
        <pc:grpChg chg="add del mod ord">
          <ac:chgData name="남 상현" userId="03ad4a8e8f7310f3" providerId="LiveId" clId="{9DB41C36-6DAA-4EB7-A822-E7959FD2274E}" dt="2022-01-25T07:56:26.990" v="2119" actId="165"/>
          <ac:grpSpMkLst>
            <pc:docMk/>
            <pc:sldMk cId="222466345" sldId="259"/>
            <ac:grpSpMk id="2" creationId="{6826FCE4-B4D4-4F87-882C-30D36B9AEF58}"/>
          </ac:grpSpMkLst>
        </pc:grpChg>
        <pc:grpChg chg="add mod">
          <ac:chgData name="남 상현" userId="03ad4a8e8f7310f3" providerId="LiveId" clId="{9DB41C36-6DAA-4EB7-A822-E7959FD2274E}" dt="2022-01-26T08:17:31.345" v="3347" actId="1076"/>
          <ac:grpSpMkLst>
            <pc:docMk/>
            <pc:sldMk cId="222466345" sldId="259"/>
            <ac:grpSpMk id="2" creationId="{CCC2A285-074E-455A-BDBB-E772D36594DF}"/>
          </ac:grpSpMkLst>
        </pc:grpChg>
        <pc:grpChg chg="add del mod ord">
          <ac:chgData name="남 상현" userId="03ad4a8e8f7310f3" providerId="LiveId" clId="{9DB41C36-6DAA-4EB7-A822-E7959FD2274E}" dt="2022-01-25T07:56:36.456" v="2123" actId="165"/>
          <ac:grpSpMkLst>
            <pc:docMk/>
            <pc:sldMk cId="222466345" sldId="259"/>
            <ac:grpSpMk id="4" creationId="{4C35B5C2-8A0E-49E0-88D1-4D0E8B4BED28}"/>
          </ac:grpSpMkLst>
        </pc:grpChg>
        <pc:grpChg chg="add mod">
          <ac:chgData name="남 상현" userId="03ad4a8e8f7310f3" providerId="LiveId" clId="{9DB41C36-6DAA-4EB7-A822-E7959FD2274E}" dt="2022-01-26T05:48:05.836" v="2394" actId="164"/>
          <ac:grpSpMkLst>
            <pc:docMk/>
            <pc:sldMk cId="222466345" sldId="259"/>
            <ac:grpSpMk id="4" creationId="{860C44F8-08ED-454D-B9EE-6C51057B5C83}"/>
          </ac:grpSpMkLst>
        </pc:grpChg>
        <pc:grpChg chg="add del mod ord">
          <ac:chgData name="남 상현" userId="03ad4a8e8f7310f3" providerId="LiveId" clId="{9DB41C36-6DAA-4EB7-A822-E7959FD2274E}" dt="2022-01-25T07:56:29.600" v="2120" actId="165"/>
          <ac:grpSpMkLst>
            <pc:docMk/>
            <pc:sldMk cId="222466345" sldId="259"/>
            <ac:grpSpMk id="5" creationId="{1CA9AB09-A090-4528-B867-B3A1ED977F68}"/>
          </ac:grpSpMkLst>
        </pc:grpChg>
        <pc:grpChg chg="add del mod ord">
          <ac:chgData name="남 상현" userId="03ad4a8e8f7310f3" providerId="LiveId" clId="{9DB41C36-6DAA-4EB7-A822-E7959FD2274E}" dt="2022-01-26T07:25:41.575" v="2775" actId="165"/>
          <ac:grpSpMkLst>
            <pc:docMk/>
            <pc:sldMk cId="222466345" sldId="259"/>
            <ac:grpSpMk id="5" creationId="{82C3DBAF-0077-4F93-AB33-F379D8EA6BC9}"/>
          </ac:grpSpMkLst>
        </pc:grpChg>
        <pc:grpChg chg="add del mod ord">
          <ac:chgData name="남 상현" userId="03ad4a8e8f7310f3" providerId="LiveId" clId="{9DB41C36-6DAA-4EB7-A822-E7959FD2274E}" dt="2022-01-26T06:12:07.867" v="2577" actId="165"/>
          <ac:grpSpMkLst>
            <pc:docMk/>
            <pc:sldMk cId="222466345" sldId="259"/>
            <ac:grpSpMk id="6" creationId="{0F38CB12-2C66-4D41-BB62-83F87BA73056}"/>
          </ac:grpSpMkLst>
        </pc:grpChg>
        <pc:grpChg chg="add del mod ord">
          <ac:chgData name="남 상현" userId="03ad4a8e8f7310f3" providerId="LiveId" clId="{9DB41C36-6DAA-4EB7-A822-E7959FD2274E}" dt="2022-01-25T07:56:31.805" v="2121" actId="165"/>
          <ac:grpSpMkLst>
            <pc:docMk/>
            <pc:sldMk cId="222466345" sldId="259"/>
            <ac:grpSpMk id="6" creationId="{224BF5F1-8E0D-4E9F-8F5C-F9F09C5D5A47}"/>
          </ac:grpSpMkLst>
        </pc:grpChg>
        <pc:grpChg chg="del mod">
          <ac:chgData name="남 상현" userId="03ad4a8e8f7310f3" providerId="LiveId" clId="{9DB41C36-6DAA-4EB7-A822-E7959FD2274E}" dt="2022-01-24T07:28:28.990" v="1197" actId="478"/>
          <ac:grpSpMkLst>
            <pc:docMk/>
            <pc:sldMk cId="222466345" sldId="259"/>
            <ac:grpSpMk id="6" creationId="{FED9D45B-FC15-402F-A14A-8F9D66BC5F7E}"/>
          </ac:grpSpMkLst>
        </pc:grpChg>
        <pc:grpChg chg="add del mod">
          <ac:chgData name="남 상현" userId="03ad4a8e8f7310f3" providerId="LiveId" clId="{9DB41C36-6DAA-4EB7-A822-E7959FD2274E}" dt="2022-01-25T07:56:39.558" v="2124" actId="165"/>
          <ac:grpSpMkLst>
            <pc:docMk/>
            <pc:sldMk cId="222466345" sldId="259"/>
            <ac:grpSpMk id="7" creationId="{26B518D1-B47F-4EF9-99F0-F98573F252BD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7" creationId="{51D51F40-6A0F-47DD-972F-6F867A1A8F99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8" creationId="{21D60EF6-E1B1-4152-A5CB-DB62BD01CABC}"/>
          </ac:grpSpMkLst>
        </pc:grpChg>
        <pc:grpChg chg="add del mod">
          <ac:chgData name="남 상현" userId="03ad4a8e8f7310f3" providerId="LiveId" clId="{9DB41C36-6DAA-4EB7-A822-E7959FD2274E}" dt="2022-01-26T07:27:21.111" v="2787" actId="165"/>
          <ac:grpSpMkLst>
            <pc:docMk/>
            <pc:sldMk cId="222466345" sldId="259"/>
            <ac:grpSpMk id="8" creationId="{EF1DFAA4-7EC6-4E36-843A-B59CB693D19B}"/>
          </ac:grpSpMkLst>
        </pc:grpChg>
        <pc:grpChg chg="add del mod">
          <ac:chgData name="남 상현" userId="03ad4a8e8f7310f3" providerId="LiveId" clId="{9DB41C36-6DAA-4EB7-A822-E7959FD2274E}" dt="2022-01-26T06:20:14.422" v="2691" actId="478"/>
          <ac:grpSpMkLst>
            <pc:docMk/>
            <pc:sldMk cId="222466345" sldId="259"/>
            <ac:grpSpMk id="9" creationId="{1C297A97-6CA5-43A6-A27C-E1C7DE5AEA81}"/>
          </ac:grpSpMkLst>
        </pc:grpChg>
        <pc:grpChg chg="add del mod">
          <ac:chgData name="남 상현" userId="03ad4a8e8f7310f3" providerId="LiveId" clId="{9DB41C36-6DAA-4EB7-A822-E7959FD2274E}" dt="2022-01-24T14:11:55.219" v="1761" actId="165"/>
          <ac:grpSpMkLst>
            <pc:docMk/>
            <pc:sldMk cId="222466345" sldId="259"/>
            <ac:grpSpMk id="9" creationId="{476011C0-A2BD-4D47-AD99-07D771BE2442}"/>
          </ac:grpSpMkLst>
        </pc:grpChg>
        <pc:grpChg chg="add del mod">
          <ac:chgData name="남 상현" userId="03ad4a8e8f7310f3" providerId="LiveId" clId="{9DB41C36-6DAA-4EB7-A822-E7959FD2274E}" dt="2022-01-25T07:56:34.091" v="2122" actId="165"/>
          <ac:grpSpMkLst>
            <pc:docMk/>
            <pc:sldMk cId="222466345" sldId="259"/>
            <ac:grpSpMk id="9" creationId="{74ABCB5E-E5BE-46AB-BBAE-01176EE7807F}"/>
          </ac:grpSpMkLst>
        </pc:grpChg>
        <pc:grpChg chg="add del mod ord">
          <ac:chgData name="남 상현" userId="03ad4a8e8f7310f3" providerId="LiveId" clId="{9DB41C36-6DAA-4EB7-A822-E7959FD2274E}" dt="2022-01-26T06:19:00.856" v="2661" actId="165"/>
          <ac:grpSpMkLst>
            <pc:docMk/>
            <pc:sldMk cId="222466345" sldId="259"/>
            <ac:grpSpMk id="10" creationId="{777E0850-032D-4F31-9E27-DDE59933135D}"/>
          </ac:grpSpMkLst>
        </pc:grpChg>
        <pc:grpChg chg="add del mod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0" creationId="{C016F3EB-1393-4C14-8419-6DB7BF2CB299}"/>
          </ac:grpSpMkLst>
        </pc:grpChg>
        <pc:grpChg chg="add del mod ord">
          <ac:chgData name="남 상현" userId="03ad4a8e8f7310f3" providerId="LiveId" clId="{9DB41C36-6DAA-4EB7-A822-E7959FD2274E}" dt="2022-01-26T05:47:55.831" v="2392" actId="165"/>
          <ac:grpSpMkLst>
            <pc:docMk/>
            <pc:sldMk cId="222466345" sldId="259"/>
            <ac:grpSpMk id="11" creationId="{BC8FF370-2A3A-49B8-AAED-FF2241D5233C}"/>
          </ac:grpSpMkLst>
        </pc:grpChg>
        <pc:grpChg chg="add mod">
          <ac:chgData name="남 상현" userId="03ad4a8e8f7310f3" providerId="LiveId" clId="{9DB41C36-6DAA-4EB7-A822-E7959FD2274E}" dt="2022-01-25T07:56:20.440" v="2118" actId="164"/>
          <ac:grpSpMkLst>
            <pc:docMk/>
            <pc:sldMk cId="222466345" sldId="259"/>
            <ac:grpSpMk id="12" creationId="{E85A2C0E-2A95-453B-97ED-B1572D65E878}"/>
          </ac:grpSpMkLst>
        </pc:grpChg>
        <pc:grpChg chg="add del mod">
          <ac:chgData name="남 상현" userId="03ad4a8e8f7310f3" providerId="LiveId" clId="{9DB41C36-6DAA-4EB7-A822-E7959FD2274E}" dt="2022-01-25T07:58:10.680" v="2138" actId="165"/>
          <ac:grpSpMkLst>
            <pc:docMk/>
            <pc:sldMk cId="222466345" sldId="259"/>
            <ac:grpSpMk id="16" creationId="{ADBC2F6F-4D7F-47DB-A358-686BE380B29F}"/>
          </ac:grpSpMkLst>
        </pc:grpChg>
        <pc:grpChg chg="add del mod topLvl">
          <ac:chgData name="남 상현" userId="03ad4a8e8f7310f3" providerId="LiveId" clId="{9DB41C36-6DAA-4EB7-A822-E7959FD2274E}" dt="2022-01-26T07:29:04.384" v="2838" actId="478"/>
          <ac:grpSpMkLst>
            <pc:docMk/>
            <pc:sldMk cId="222466345" sldId="259"/>
            <ac:grpSpMk id="17" creationId="{F937396F-BC73-482E-9833-E2EFA2BDAEFD}"/>
          </ac:grpSpMkLst>
        </pc:grpChg>
        <pc:grpChg chg="add del mod">
          <ac:chgData name="남 상현" userId="03ad4a8e8f7310f3" providerId="LiveId" clId="{9DB41C36-6DAA-4EB7-A822-E7959FD2274E}" dt="2022-01-26T05:47:48.911" v="2390" actId="165"/>
          <ac:grpSpMkLst>
            <pc:docMk/>
            <pc:sldMk cId="222466345" sldId="259"/>
            <ac:grpSpMk id="18" creationId="{27ED1ECF-FCC8-4F3C-A4CD-41164BF9AC51}"/>
          </ac:grpSpMkLst>
        </pc:grpChg>
        <pc:grpChg chg="add del mod">
          <ac:chgData name="남 상현" userId="03ad4a8e8f7310f3" providerId="LiveId" clId="{9DB41C36-6DAA-4EB7-A822-E7959FD2274E}" dt="2022-01-26T05:47:51.275" v="2391" actId="165"/>
          <ac:grpSpMkLst>
            <pc:docMk/>
            <pc:sldMk cId="222466345" sldId="259"/>
            <ac:grpSpMk id="19" creationId="{91D450B5-F645-4B5A-A2E1-ABD077AAE9C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" creationId="{D7B8B8C6-1D0E-4463-ABC4-D5D4A334121F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8" creationId="{5676E231-6E8A-4100-83D7-54EFC0E5A7EA}"/>
          </ac:grpSpMkLst>
        </pc:grpChg>
        <pc:grpChg chg="del">
          <ac:chgData name="남 상현" userId="03ad4a8e8f7310f3" providerId="LiveId" clId="{9DB41C36-6DAA-4EB7-A822-E7959FD2274E}" dt="2022-01-24T07:28:27.369" v="1195" actId="478"/>
          <ac:grpSpMkLst>
            <pc:docMk/>
            <pc:sldMk cId="222466345" sldId="259"/>
            <ac:grpSpMk id="101" creationId="{99BAF849-17F0-4A10-890F-58A0A4026119}"/>
          </ac:grpSpMkLst>
        </pc:grpChg>
        <pc:grpChg chg="mod">
          <ac:chgData name="남 상현" userId="03ad4a8e8f7310f3" providerId="LiveId" clId="{9DB41C36-6DAA-4EB7-A822-E7959FD2274E}" dt="2022-01-26T07:35:26.235" v="2908" actId="1076"/>
          <ac:grpSpMkLst>
            <pc:docMk/>
            <pc:sldMk cId="222466345" sldId="259"/>
            <ac:grpSpMk id="108" creationId="{0866676E-8999-4513-8FEF-ADFDCF174ADF}"/>
          </ac:grpSpMkLst>
        </pc:grpChg>
        <pc:grpChg chg="add del mod topLvl">
          <ac:chgData name="남 상현" userId="03ad4a8e8f7310f3" providerId="LiveId" clId="{9DB41C36-6DAA-4EB7-A822-E7959FD2274E}" dt="2022-01-25T07:57:27.402" v="2133" actId="165"/>
          <ac:grpSpMkLst>
            <pc:docMk/>
            <pc:sldMk cId="222466345" sldId="259"/>
            <ac:grpSpMk id="127" creationId="{17177183-7804-4F8B-95CA-FEE02D67118C}"/>
          </ac:grpSpMkLst>
        </pc:grpChg>
        <pc:grpChg chg="add mod or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31" creationId="{EFA489EB-0A97-40B5-85F5-ABF33F64C607}"/>
          </ac:grpSpMkLst>
        </pc:grpChg>
        <pc:grpChg chg="add del mod">
          <ac:chgData name="남 상현" userId="03ad4a8e8f7310f3" providerId="LiveId" clId="{9DB41C36-6DAA-4EB7-A822-E7959FD2274E}" dt="2022-01-26T07:34:36.096" v="2896" actId="478"/>
          <ac:grpSpMkLst>
            <pc:docMk/>
            <pc:sldMk cId="222466345" sldId="259"/>
            <ac:grpSpMk id="235" creationId="{37C3BC37-483F-40AD-8B75-830F9CECCD28}"/>
          </ac:grpSpMkLst>
        </pc:grpChg>
        <pc:grpChg chg="add mod">
          <ac:chgData name="남 상현" userId="03ad4a8e8f7310f3" providerId="LiveId" clId="{9DB41C36-6DAA-4EB7-A822-E7959FD2274E}" dt="2022-01-26T07:34:37.635" v="2897"/>
          <ac:grpSpMkLst>
            <pc:docMk/>
            <pc:sldMk cId="222466345" sldId="259"/>
            <ac:grpSpMk id="277" creationId="{37A5868D-1941-4483-BD74-74EFCD4704DD}"/>
          </ac:grpSpMkLst>
        </pc:grpChg>
        <pc:grpChg chg="add del mod ord">
          <ac:chgData name="남 상현" userId="03ad4a8e8f7310f3" providerId="LiveId" clId="{9DB41C36-6DAA-4EB7-A822-E7959FD2274E}" dt="2022-01-26T07:27:15.306" v="2782" actId="165"/>
          <ac:grpSpMkLst>
            <pc:docMk/>
            <pc:sldMk cId="222466345" sldId="259"/>
            <ac:grpSpMk id="280" creationId="{A6040302-97AB-4992-BC9C-95DCEE733ABD}"/>
          </ac:grpSpMkLst>
        </pc:grpChg>
        <pc:grpChg chg="add 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5" creationId="{CCF64520-5C10-4AB7-B52B-787EBBB5C8C7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306" creationId="{D1CBBFF8-6BB0-4F90-B2EE-206F31073D58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49" creationId="{85183400-2602-4EDA-BF15-976F1CEF8DE4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2" creationId="{85FF461C-DCFE-49AC-B190-D9384CD06BE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6" creationId="{FD3C79A6-682A-4F2B-A8D7-899910F2CE7B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57" creationId="{15D38DD2-E65A-4048-A21E-8238CE04E38E}"/>
          </ac:grpSpMkLst>
        </pc:grpChg>
        <pc:grpChg chg="mod">
          <ac:chgData name="남 상현" userId="03ad4a8e8f7310f3" providerId="LiveId" clId="{9DB41C36-6DAA-4EB7-A822-E7959FD2274E}" dt="2022-01-26T07:33:59.823" v="2871"/>
          <ac:grpSpMkLst>
            <pc:docMk/>
            <pc:sldMk cId="222466345" sldId="259"/>
            <ac:grpSpMk id="463" creationId="{77E8D6E6-053E-433E-8160-843D9B71CDE1}"/>
          </ac:grpSpMkLst>
        </pc:grpChg>
        <pc:cxnChg chg="add mo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3" creationId="{AC0CBB24-0C32-4CA4-8EEF-64CC0AE71762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4" creationId="{A6BBE6AF-6E2D-4186-984D-2971169D0F03}"/>
          </ac:cxnSpMkLst>
        </pc:cxnChg>
        <pc:cxnChg chg="add mod ord topLvl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75" creationId="{A3BE4A6D-239B-4094-BCE6-A288B467F0F5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181" creationId="{AAF77357-7F95-4C2C-B890-7EF442614AE2}"/>
          </ac:cxnSpMkLst>
        </pc:cxnChg>
        <pc:cxnChg chg="add del mod">
          <ac:chgData name="남 상현" userId="03ad4a8e8f7310f3" providerId="LiveId" clId="{9DB41C36-6DAA-4EB7-A822-E7959FD2274E}" dt="2022-01-26T06:03:42.023" v="2535" actId="478"/>
          <ac:cxnSpMkLst>
            <pc:docMk/>
            <pc:sldMk cId="222466345" sldId="259"/>
            <ac:cxnSpMk id="191" creationId="{2BBD3651-7658-4DC9-B28D-B6BDEBF1E833}"/>
          </ac:cxnSpMkLst>
        </pc:cxnChg>
        <pc:cxnChg chg="add del mod">
          <ac:chgData name="남 상현" userId="03ad4a8e8f7310f3" providerId="LiveId" clId="{9DB41C36-6DAA-4EB7-A822-E7959FD2274E}" dt="2022-01-26T06:03:42.593" v="2536" actId="478"/>
          <ac:cxnSpMkLst>
            <pc:docMk/>
            <pc:sldMk cId="222466345" sldId="259"/>
            <ac:cxnSpMk id="192" creationId="{7207F8A4-BA59-4335-BA31-893997E21634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3" creationId="{A0F71D8F-145B-461C-B12F-970E441F41C3}"/>
          </ac:cxnSpMkLst>
        </pc:cxnChg>
        <pc:cxnChg chg="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34" creationId="{D1429494-F916-4319-A858-C858A86150D6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2" creationId="{2470C0C4-9642-4F76-995E-966CFC318CAC}"/>
          </ac:cxnSpMkLst>
        </pc:cxnChg>
        <pc:cxnChg chg="add mod">
          <ac:chgData name="남 상현" userId="03ad4a8e8f7310f3" providerId="LiveId" clId="{9DB41C36-6DAA-4EB7-A822-E7959FD2274E}" dt="2022-01-26T07:34:37.635" v="2897"/>
          <ac:cxnSpMkLst>
            <pc:docMk/>
            <pc:sldMk cId="222466345" sldId="259"/>
            <ac:cxnSpMk id="273" creationId="{25AAED56-6447-4A0E-91AE-E6C55F234EA5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13" creationId="{090A60AC-5517-4D9B-A82C-0513BCE27E8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39" creationId="{7FEF0DC2-F31D-422E-BEB2-9CE676D4CEB8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3" creationId="{54B5AD95-68F4-473B-9E62-329C6482CF10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4" creationId="{71206036-7330-4C13-AA31-D00F660112CB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6" creationId="{BFAAC75E-19B4-4535-AD8D-DE7CC899C2A3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77" creationId="{18C5FA4C-C494-45E2-93E5-DF0DCA24896F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1" creationId="{BF4F0501-B777-4A44-B967-623F555B3BB2}"/>
          </ac:cxnSpMkLst>
        </pc:cxnChg>
        <pc:cxnChg chg="mod">
          <ac:chgData name="남 상현" userId="03ad4a8e8f7310f3" providerId="LiveId" clId="{9DB41C36-6DAA-4EB7-A822-E7959FD2274E}" dt="2022-01-26T07:33:59.823" v="2871"/>
          <ac:cxnSpMkLst>
            <pc:docMk/>
            <pc:sldMk cId="222466345" sldId="259"/>
            <ac:cxnSpMk id="482" creationId="{2975E78B-79EB-4906-849A-9EA984C12811}"/>
          </ac:cxnSpMkLst>
        </pc:cxnChg>
      </pc:sldChg>
      <pc:sldChg chg="addSp delSp modSp new del mod">
        <pc:chgData name="남 상현" userId="03ad4a8e8f7310f3" providerId="LiveId" clId="{9DB41C36-6DAA-4EB7-A822-E7959FD2274E}" dt="2022-01-26T11:50:08.720" v="4634" actId="47"/>
        <pc:sldMkLst>
          <pc:docMk/>
          <pc:sldMk cId="2971733936" sldId="260"/>
        </pc:sldMkLst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2" creationId="{F0E1FD80-151E-4478-A7C6-20BD7194E6C6}"/>
          </ac:spMkLst>
        </pc:spChg>
        <pc:spChg chg="del">
          <ac:chgData name="남 상현" userId="03ad4a8e8f7310f3" providerId="LiveId" clId="{9DB41C36-6DAA-4EB7-A822-E7959FD2274E}" dt="2022-01-26T11:15:01.439" v="3634" actId="478"/>
          <ac:spMkLst>
            <pc:docMk/>
            <pc:sldMk cId="2971733936" sldId="260"/>
            <ac:spMk id="3" creationId="{7F4CC752-F223-40B0-9F05-CAE8D844653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6" creationId="{2AD70009-77F2-40C7-A390-633E00507BF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7" creationId="{5700473F-DBF1-4845-9A6D-9A1A2A078BBF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8" creationId="{527D0506-B5A1-49A1-9B2F-98B8653A2730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9" creationId="{8D5BF2BA-0080-455D-B22B-D51A05B8958C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0" creationId="{F06CD19C-3417-408D-B191-1B8281D7C8A8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1" creationId="{B2B41448-D5B6-4439-8756-DA6C2ADE8E5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2" creationId="{70E0FA79-12E5-43F4-B0D8-11DA101C3942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3" creationId="{A7E769BB-579B-4EBD-8E55-67ABE640A38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4" creationId="{4619E4FF-A13C-436B-A181-53B313688334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5" creationId="{FA876717-710A-49BD-83FE-EE91B205D07D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6" creationId="{0D4C6A12-3DEF-40DB-855A-BD9C083607F6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17" creationId="{2A070D52-D902-459E-BE18-2089A65FCD80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1" creationId="{B00792A9-7421-4454-9F47-0385CE69621C}"/>
          </ac:spMkLst>
        </pc:spChg>
        <pc:spChg chg="mod topLvl">
          <ac:chgData name="남 상현" userId="03ad4a8e8f7310f3" providerId="LiveId" clId="{9DB41C36-6DAA-4EB7-A822-E7959FD2274E}" dt="2022-01-26T11:28:05.965" v="3918" actId="164"/>
          <ac:spMkLst>
            <pc:docMk/>
            <pc:sldMk cId="2971733936" sldId="260"/>
            <ac:spMk id="22" creationId="{E82CE3B6-02AC-4F12-9AAC-BE57D9D32387}"/>
          </ac:spMkLst>
        </pc:spChg>
        <pc:spChg chg="mod topLvl">
          <ac:chgData name="남 상현" userId="03ad4a8e8f7310f3" providerId="LiveId" clId="{9DB41C36-6DAA-4EB7-A822-E7959FD2274E}" dt="2022-01-26T11:22:40.109" v="3750" actId="164"/>
          <ac:spMkLst>
            <pc:docMk/>
            <pc:sldMk cId="2971733936" sldId="260"/>
            <ac:spMk id="23" creationId="{3410495A-22BD-4832-880B-69D707B4CB7B}"/>
          </ac:spMkLst>
        </pc:spChg>
        <pc:spChg chg="mod topLvl">
          <ac:chgData name="남 상현" userId="03ad4a8e8f7310f3" providerId="LiveId" clId="{9DB41C36-6DAA-4EB7-A822-E7959FD2274E}" dt="2022-01-26T11:27:09.657" v="3896" actId="164"/>
          <ac:spMkLst>
            <pc:docMk/>
            <pc:sldMk cId="2971733936" sldId="260"/>
            <ac:spMk id="24" creationId="{2014EC03-DA80-43AA-9207-7E07CDECAA81}"/>
          </ac:spMkLst>
        </pc:spChg>
        <pc:spChg chg="mod topLvl">
          <ac:chgData name="남 상현" userId="03ad4a8e8f7310f3" providerId="LiveId" clId="{9DB41C36-6DAA-4EB7-A822-E7959FD2274E}" dt="2022-01-26T11:27:57.013" v="3911" actId="164"/>
          <ac:spMkLst>
            <pc:docMk/>
            <pc:sldMk cId="2971733936" sldId="260"/>
            <ac:spMk id="25" creationId="{8A92F3F2-C70E-40FE-BDE5-9A7B360317DB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6" creationId="{1E286544-6502-406B-8322-EFB4D4756C1C}"/>
          </ac:spMkLst>
        </pc:spChg>
        <pc:spChg chg="mod topLvl">
          <ac:chgData name="남 상현" userId="03ad4a8e8f7310f3" providerId="LiveId" clId="{9DB41C36-6DAA-4EB7-A822-E7959FD2274E}" dt="2022-01-26T11:21:31.336" v="3716" actId="164"/>
          <ac:spMkLst>
            <pc:docMk/>
            <pc:sldMk cId="2971733936" sldId="260"/>
            <ac:spMk id="27" creationId="{08C1A718-E12B-4C40-B9A8-E2CDEB8BDEC1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8" creationId="{84C59C35-8A47-4DFB-A0DE-3FFE6306C775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29" creationId="{C5C7509F-91CE-4FF6-B390-E087DEE9F3F7}"/>
          </ac:spMkLst>
        </pc:spChg>
        <pc:spChg chg="mod topLvl">
          <ac:chgData name="남 상현" userId="03ad4a8e8f7310f3" providerId="LiveId" clId="{9DB41C36-6DAA-4EB7-A822-E7959FD2274E}" dt="2022-01-26T11:29:53.473" v="3940" actId="164"/>
          <ac:spMkLst>
            <pc:docMk/>
            <pc:sldMk cId="2971733936" sldId="260"/>
            <ac:spMk id="30" creationId="{652F156D-36C4-4B0E-BC3E-C4D117104871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39" creationId="{47EEF320-9C51-430C-9C7A-6AE219F349DA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0" creationId="{CC3C19A0-15F2-4D7A-B10B-66DB7B75E5E2}"/>
          </ac:spMkLst>
        </pc:spChg>
        <pc:spChg chg="del mo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41" creationId="{CFB42471-96B1-4857-B3B4-D179CA509659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45" creationId="{A616C18F-EB0C-467E-99AA-2B4D8B9FD102}"/>
          </ac:spMkLst>
        </pc:spChg>
        <pc:spChg chg="mod ord topLvl">
          <ac:chgData name="남 상현" userId="03ad4a8e8f7310f3" providerId="LiveId" clId="{9DB41C36-6DAA-4EB7-A822-E7959FD2274E}" dt="2022-01-26T11:20:07.282" v="3668" actId="1076"/>
          <ac:spMkLst>
            <pc:docMk/>
            <pc:sldMk cId="2971733936" sldId="260"/>
            <ac:spMk id="46" creationId="{FCE1AC11-E572-4BF9-B5F7-55102FB1A19F}"/>
          </ac:spMkLst>
        </pc:spChg>
        <pc:spChg chg="del mod ord topLvl">
          <ac:chgData name="남 상현" userId="03ad4a8e8f7310f3" providerId="LiveId" clId="{9DB41C36-6DAA-4EB7-A822-E7959FD2274E}" dt="2022-01-26T11:39:42.829" v="4413" actId="21"/>
          <ac:spMkLst>
            <pc:docMk/>
            <pc:sldMk cId="2971733936" sldId="260"/>
            <ac:spMk id="48" creationId="{9E009255-F6CF-40A9-9383-EAF8A197EAA4}"/>
          </ac:spMkLst>
        </pc:spChg>
        <pc:spChg chg="mod topLvl">
          <ac:chgData name="남 상현" userId="03ad4a8e8f7310f3" providerId="LiveId" clId="{9DB41C36-6DAA-4EB7-A822-E7959FD2274E}" dt="2022-01-26T11:27:03.759" v="3892" actId="14100"/>
          <ac:spMkLst>
            <pc:docMk/>
            <pc:sldMk cId="2971733936" sldId="260"/>
            <ac:spMk id="52" creationId="{69736D2F-CAD3-43FC-BA13-C88CC6F48686}"/>
          </ac:spMkLst>
        </pc:spChg>
        <pc:spChg chg="mod ord topLvl">
          <ac:chgData name="남 상현" userId="03ad4a8e8f7310f3" providerId="LiveId" clId="{9DB41C36-6DAA-4EB7-A822-E7959FD2274E}" dt="2022-01-26T11:28:01.450" v="3915" actId="1076"/>
          <ac:spMkLst>
            <pc:docMk/>
            <pc:sldMk cId="2971733936" sldId="260"/>
            <ac:spMk id="53" creationId="{D8FD2D6E-3D74-447D-857A-F66BBE93153E}"/>
          </ac:spMkLst>
        </pc:spChg>
        <pc:spChg chg="mod topLvl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57" creationId="{85F5058B-9349-4452-B1A5-6C1D94A5272B}"/>
          </ac:spMkLst>
        </pc:spChg>
        <pc:spChg chg="del mod ord topLvl">
          <ac:chgData name="남 상현" userId="03ad4a8e8f7310f3" providerId="LiveId" clId="{9DB41C36-6DAA-4EB7-A822-E7959FD2274E}" dt="2022-01-26T11:37:05.114" v="4348" actId="21"/>
          <ac:spMkLst>
            <pc:docMk/>
            <pc:sldMk cId="2971733936" sldId="260"/>
            <ac:spMk id="58" creationId="{77CAE054-010B-4403-89D3-40A8FA14BE4B}"/>
          </ac:spMkLst>
        </pc:spChg>
        <pc:spChg chg="mod">
          <ac:chgData name="남 상현" userId="03ad4a8e8f7310f3" providerId="LiveId" clId="{9DB41C36-6DAA-4EB7-A822-E7959FD2274E}" dt="2022-01-26T11:26:18.370" v="3872" actId="1037"/>
          <ac:spMkLst>
            <pc:docMk/>
            <pc:sldMk cId="2971733936" sldId="260"/>
            <ac:spMk id="59" creationId="{1FB552DF-90D3-4ACC-9DA0-2FFF5470EA37}"/>
          </ac:spMkLst>
        </pc:spChg>
        <pc:spChg chg="mod">
          <ac:chgData name="남 상현" userId="03ad4a8e8f7310f3" providerId="LiveId" clId="{9DB41C36-6DAA-4EB7-A822-E7959FD2274E}" dt="2022-01-26T11:26:20.965" v="3879" actId="1037"/>
          <ac:spMkLst>
            <pc:docMk/>
            <pc:sldMk cId="2971733936" sldId="260"/>
            <ac:spMk id="60" creationId="{5ADBBAF8-0E07-4BF7-8F79-C46835FA1EB6}"/>
          </ac:spMkLst>
        </pc:spChg>
        <pc:spChg chg="mod">
          <ac:chgData name="남 상현" userId="03ad4a8e8f7310f3" providerId="LiveId" clId="{9DB41C36-6DAA-4EB7-A822-E7959FD2274E}" dt="2022-01-26T11:26:17.865" v="3871" actId="1037"/>
          <ac:spMkLst>
            <pc:docMk/>
            <pc:sldMk cId="2971733936" sldId="260"/>
            <ac:spMk id="61" creationId="{B09A29D9-9391-4E75-9E55-AE06332B5E2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62" creationId="{D67ED771-921C-4608-A995-CED495A24512}"/>
          </ac:spMkLst>
        </pc:spChg>
        <pc:spChg chg="mod">
          <ac:chgData name="남 상현" userId="03ad4a8e8f7310f3" providerId="LiveId" clId="{9DB41C36-6DAA-4EB7-A822-E7959FD2274E}" dt="2022-01-26T11:26:18.892" v="3873" actId="1037"/>
          <ac:spMkLst>
            <pc:docMk/>
            <pc:sldMk cId="2971733936" sldId="260"/>
            <ac:spMk id="63" creationId="{DC737DD2-5404-42E0-B987-24CC74143370}"/>
          </ac:spMkLst>
        </pc:spChg>
        <pc:spChg chg="mod">
          <ac:chgData name="남 상현" userId="03ad4a8e8f7310f3" providerId="LiveId" clId="{9DB41C36-6DAA-4EB7-A822-E7959FD2274E}" dt="2022-01-26T11:26:19.322" v="3874" actId="1037"/>
          <ac:spMkLst>
            <pc:docMk/>
            <pc:sldMk cId="2971733936" sldId="260"/>
            <ac:spMk id="64" creationId="{2D979B83-1C6B-4F06-B094-98B42BAE755C}"/>
          </ac:spMkLst>
        </pc:spChg>
        <pc:spChg chg="mod">
          <ac:chgData name="남 상현" userId="03ad4a8e8f7310f3" providerId="LiveId" clId="{9DB41C36-6DAA-4EB7-A822-E7959FD2274E}" dt="2022-01-26T11:26:20.335" v="3877" actId="1037"/>
          <ac:spMkLst>
            <pc:docMk/>
            <pc:sldMk cId="2971733936" sldId="260"/>
            <ac:spMk id="65" creationId="{CE9FD690-072F-4D5C-B39A-1BD8A381F50F}"/>
          </ac:spMkLst>
        </pc:spChg>
        <pc:spChg chg="mod">
          <ac:chgData name="남 상현" userId="03ad4a8e8f7310f3" providerId="LiveId" clId="{9DB41C36-6DAA-4EB7-A822-E7959FD2274E}" dt="2022-01-26T11:26:20.645" v="3878" actId="1037"/>
          <ac:spMkLst>
            <pc:docMk/>
            <pc:sldMk cId="2971733936" sldId="260"/>
            <ac:spMk id="66" creationId="{9FA9F8EC-23B8-481F-9E7F-0F2C26E54488}"/>
          </ac:spMkLst>
        </pc:spChg>
        <pc:spChg chg="mod">
          <ac:chgData name="남 상현" userId="03ad4a8e8f7310f3" providerId="LiveId" clId="{9DB41C36-6DAA-4EB7-A822-E7959FD2274E}" dt="2022-01-26T11:26:19.659" v="3875" actId="1037"/>
          <ac:spMkLst>
            <pc:docMk/>
            <pc:sldMk cId="2971733936" sldId="260"/>
            <ac:spMk id="67" creationId="{1BAFD718-2C5D-4E5D-8E5D-6F82A2459C19}"/>
          </ac:spMkLst>
        </pc:spChg>
        <pc:spChg chg="mod">
          <ac:chgData name="남 상현" userId="03ad4a8e8f7310f3" providerId="LiveId" clId="{9DB41C36-6DAA-4EB7-A822-E7959FD2274E}" dt="2022-01-26T11:26:20.038" v="3876" actId="1037"/>
          <ac:spMkLst>
            <pc:docMk/>
            <pc:sldMk cId="2971733936" sldId="260"/>
            <ac:spMk id="68" creationId="{96C245A8-E8FF-417C-80EF-459C549FCDFB}"/>
          </ac:spMkLst>
        </pc:spChg>
        <pc:spChg chg="mod">
          <ac:chgData name="남 상현" userId="03ad4a8e8f7310f3" providerId="LiveId" clId="{9DB41C36-6DAA-4EB7-A822-E7959FD2274E}" dt="2022-01-26T11:26:10.726" v="3867" actId="1037"/>
          <ac:spMkLst>
            <pc:docMk/>
            <pc:sldMk cId="2971733936" sldId="260"/>
            <ac:spMk id="69" creationId="{BF41D913-B898-47C0-B111-A05694E53AB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70" creationId="{5F6CE470-8567-4F92-A8D2-851A7F097BED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1" creationId="{1384360A-36EC-4E0C-B9B1-6B1B256781F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2" creationId="{20D4431D-CD3F-4BDE-9957-09C2D148B385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3" creationId="{E10CBF95-3A81-4E9B-BA47-219B6EA4C118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4" creationId="{F271A575-BF5F-4903-BB59-D2C99130F484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5" creationId="{1359C1A1-A24E-4DB1-810B-096AFBA3877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6" creationId="{380FDE00-617E-4816-B6F4-F9FB8D0A1E53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7" creationId="{4BF9B92E-103C-41E2-8ED7-9ED6F077E85C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8" creationId="{6AAE02C0-47BC-4EC9-BEC4-6A541EBD637A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79" creationId="{7D0F8FC2-D19F-4F13-A4AF-C80BB7E2C796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0" creationId="{B8B6823A-99F7-4594-A221-1DF37A94E34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1" creationId="{62939F4D-0DFC-4F23-B8E5-7B7221957FCB}"/>
          </ac:spMkLst>
        </pc:spChg>
        <pc:spChg chg="mod topLvl">
          <ac:chgData name="남 상현" userId="03ad4a8e8f7310f3" providerId="LiveId" clId="{9DB41C36-6DAA-4EB7-A822-E7959FD2274E}" dt="2022-01-26T11:24:07.919" v="3806" actId="165"/>
          <ac:spMkLst>
            <pc:docMk/>
            <pc:sldMk cId="2971733936" sldId="260"/>
            <ac:spMk id="82" creationId="{8BA39B3D-37BA-4DA2-8EAC-ACEA1610A9B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3" creationId="{06D28B51-D7EF-4EAE-8277-2F55F59B644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4" creationId="{6600DC2F-19FC-4609-B534-BB29F6C48D54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5" creationId="{85FC7A78-03D6-45A8-8366-9DD0F59B47E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6" creationId="{96C5C18C-471C-4801-BBBC-858114B3B56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7" creationId="{6C38808D-07E0-4A63-919F-814A686283B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89" creationId="{18A31AE0-BE1D-45D0-A118-B2C4BCEF9247}"/>
          </ac:spMkLst>
        </pc:spChg>
        <pc:spChg chg="mod">
          <ac:chgData name="남 상현" userId="03ad4a8e8f7310f3" providerId="LiveId" clId="{9DB41C36-6DAA-4EB7-A822-E7959FD2274E}" dt="2022-01-26T11:29:18.935" v="3935" actId="14100"/>
          <ac:spMkLst>
            <pc:docMk/>
            <pc:sldMk cId="2971733936" sldId="260"/>
            <ac:spMk id="90" creationId="{B15EAE91-BA4A-43A8-879E-80A424091348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1" creationId="{B5312F0A-D0B3-4DC1-B3CC-908C7C013F16}"/>
          </ac:spMkLst>
        </pc:spChg>
        <pc:spChg chg="mod">
          <ac:chgData name="남 상현" userId="03ad4a8e8f7310f3" providerId="LiveId" clId="{9DB41C36-6DAA-4EB7-A822-E7959FD2274E}" dt="2022-01-26T11:29:20.577" v="3936" actId="14100"/>
          <ac:spMkLst>
            <pc:docMk/>
            <pc:sldMk cId="2971733936" sldId="260"/>
            <ac:spMk id="92" creationId="{A01AA582-0948-4FF7-85DF-CE9D0DB0D9F3}"/>
          </ac:spMkLst>
        </pc:spChg>
        <pc:spChg chg="mod">
          <ac:chgData name="남 상현" userId="03ad4a8e8f7310f3" providerId="LiveId" clId="{9DB41C36-6DAA-4EB7-A822-E7959FD2274E}" dt="2022-01-26T11:29:11.352" v="3931" actId="14100"/>
          <ac:spMkLst>
            <pc:docMk/>
            <pc:sldMk cId="2971733936" sldId="260"/>
            <ac:spMk id="93" creationId="{06F67BFB-C3E9-476C-B8A0-A0D9E482D11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94" creationId="{22B84667-D9A9-4D5C-B8AE-671095D08CC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7" creationId="{1573BD15-6B5E-459F-91E4-9D84920090EA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8" creationId="{9372824A-28AB-4AA4-A4BB-EE9D7948011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99" creationId="{595B51D4-ED7C-4188-B645-1E194F99B45E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100" creationId="{64FA80DD-F041-4E12-82B7-BD41268DEC2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1" creationId="{D7B06554-E714-4E03-893F-EA29FFA57271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2" creationId="{251B593F-13BF-46FE-A556-00E4A692772B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3" creationId="{AEBF7C9E-1CA0-4D7F-89E9-FD42C98D18B8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4" creationId="{352126BB-8BDE-456C-8662-81B9AD4971D4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5" creationId="{CBD3A749-0C28-482C-94A2-0A6E4B35ABDE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6" creationId="{3E34BC62-BF0C-4705-9836-A9C332E8E79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7" creationId="{FD497665-03BA-42A9-8A2E-847ED7B2E976}"/>
          </ac:spMkLst>
        </pc:spChg>
        <pc:spChg chg="mod topLvl">
          <ac:chgData name="남 상현" userId="03ad4a8e8f7310f3" providerId="LiveId" clId="{9DB41C36-6DAA-4EB7-A822-E7959FD2274E}" dt="2022-01-26T11:24:12.076" v="3807" actId="165"/>
          <ac:spMkLst>
            <pc:docMk/>
            <pc:sldMk cId="2971733936" sldId="260"/>
            <ac:spMk id="108" creationId="{816FEDF4-F800-427A-A0B7-5CA4B829AAC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09" creationId="{D28C6D0D-3B9A-492F-8CC7-86E1164DE511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0" creationId="{36B5327C-9C7B-43A6-B1AD-E2CF5C9F43D4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1" creationId="{6B8A814A-B3C4-4C38-BE46-31D341A8BC8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2" creationId="{0A190C79-BF2B-4D60-BA3F-C11E3571A2A6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3" creationId="{186C0F4A-D1C5-4650-8311-073B6EAFB5F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4" creationId="{19D57376-EB43-467F-A8D7-993137B6BA5A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5" creationId="{E5747D4E-518B-4175-BCC8-CF20DBC1C267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6" creationId="{3EA1E24C-3452-4A18-A105-D7699A46632D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7" creationId="{D3F327AD-D1E1-46C6-9FA5-C12A4F9A3D8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8" creationId="{BA2C2C42-25D3-4241-8E50-4F4114334BA3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19" creationId="{3A8F3E02-01C4-4BE4-A552-EE708AF89B3C}"/>
          </ac:spMkLst>
        </pc:spChg>
        <pc:spChg chg="mod">
          <ac:chgData name="남 상현" userId="03ad4a8e8f7310f3" providerId="LiveId" clId="{9DB41C36-6DAA-4EB7-A822-E7959FD2274E}" dt="2022-01-26T11:22:04.064" v="3722" actId="165"/>
          <ac:spMkLst>
            <pc:docMk/>
            <pc:sldMk cId="2971733936" sldId="260"/>
            <ac:spMk id="120" creationId="{A9411ACE-036C-40FC-91C2-F300338DF6B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1" creationId="{D04E782E-70CC-4BB7-90C8-E71E1BCE8A7D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2" creationId="{F7179568-575D-4192-888C-9382B149BB4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3" creationId="{22A92D75-0247-4C55-84C4-3E44004096E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4" creationId="{169AEC6E-4189-44B2-8868-47EB4257E3E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5" creationId="{1B9B7A48-4527-4078-9BD0-5D070FB95E6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6" creationId="{92475DCE-2795-496A-9EAC-45946880C3A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7" creationId="{43E50FEB-60FF-4325-BF0E-6186743C783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8" creationId="{D9FBAC20-C408-494D-BF30-6CD9E403D53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29" creationId="{590169DA-021E-4A5E-AEC3-1446A34B1344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0" creationId="{A0382A8F-667E-4884-B5F9-6AB6393ABDEC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1" creationId="{9A4AFEBA-2A7A-4F42-B981-E1E8456F5DF3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2" creationId="{AB76534C-DC24-4F0E-9894-1DF0400D3BA2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3" creationId="{E455F7CE-6640-48B2-8737-6A76E9BA6C05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4" creationId="{8F49FC16-43DB-46FA-A322-02871EB0F1C8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5" creationId="{5E2E2607-4123-4F20-9C35-C2738A5958CF}"/>
          </ac:spMkLst>
        </pc:spChg>
        <pc:spChg chg="mod topLvl">
          <ac:chgData name="남 상현" userId="03ad4a8e8f7310f3" providerId="LiveId" clId="{9DB41C36-6DAA-4EB7-A822-E7959FD2274E}" dt="2022-01-26T11:19:47.498" v="3662" actId="165"/>
          <ac:spMkLst>
            <pc:docMk/>
            <pc:sldMk cId="2971733936" sldId="260"/>
            <ac:spMk id="136" creationId="{28F20AD7-85F5-403B-846F-5AC2597AFAAD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7" creationId="{5945CDD5-FF06-44E9-9AA2-EBB18D9C21F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8" creationId="{0F00798C-4033-4BFB-96D1-C940CE7C8CF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39" creationId="{A9386D89-3217-4B53-97B8-B7772F14110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0" creationId="{0574185B-2ECA-4547-9CFD-BEFDB2956FAC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1" creationId="{A811DB18-E048-4DF8-9D71-BF1EC12ECFE6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2" creationId="{22C4227A-4BEA-4DC4-81A2-8209126A888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3" creationId="{99E365DC-1B7D-4AF6-9A27-F58CB54EE67F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4" creationId="{3C7A8805-2507-49B7-8AC1-EE61D234CD2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5" creationId="{C8EA4ACD-EA94-463D-B2D3-9AEBE61E1255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6" creationId="{2EF65FF4-3BB7-4CDF-A574-9B70F428423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7" creationId="{221FD720-43B5-4526-A9DA-8F80BFBB98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48" creationId="{47A2CCB0-FD66-47F6-9834-D57829F1028D}"/>
          </ac:spMkLst>
        </pc:spChg>
        <pc:spChg chg="mod or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49" creationId="{767698BE-850D-42F4-90CD-123E908D4ED5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1" creationId="{38F18F21-BDC5-4F71-96D1-7FB56B4D8E1C}"/>
          </ac:spMkLst>
        </pc:spChg>
        <pc:spChg chg="mod">
          <ac:chgData name="남 상현" userId="03ad4a8e8f7310f3" providerId="LiveId" clId="{9DB41C36-6DAA-4EB7-A822-E7959FD2274E}" dt="2022-01-26T11:21:33.765" v="3717"/>
          <ac:spMkLst>
            <pc:docMk/>
            <pc:sldMk cId="2971733936" sldId="260"/>
            <ac:spMk id="152" creationId="{7CEE3FA0-8C57-49FA-8789-E514C773A52A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3" creationId="{BDC5CD1F-ABED-4920-BDF4-F7B0C5C52B7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4" creationId="{7D0894C4-B0CC-4BC2-8E33-6DC77CD808D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5" creationId="{12AE7505-BDD9-43CD-8B8B-EB7C6FE327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6" creationId="{AC3D47B6-9B68-4648-ACD8-339508F9931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7" creationId="{A671D1B6-08DF-47CB-86AE-395BBE5E499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8" creationId="{BFA2AFAD-7DE1-4CF1-A270-05C5B2C04250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59" creationId="{9D834E3F-AED1-4757-BCAA-59E76FB78511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0" creationId="{8E6C7055-0EEF-4E8A-A3FC-8EAF572A510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1" creationId="{0033F168-B623-40F1-9821-84527AB7DDD2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2" creationId="{0F340243-A861-4CFF-A840-048D594CCA77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3" creationId="{CB3C610F-3524-4075-A123-EFD9CA64B5B5}"/>
          </ac:spMkLst>
        </pc:spChg>
        <pc:spChg chg="mod">
          <ac:chgData name="남 상현" userId="03ad4a8e8f7310f3" providerId="LiveId" clId="{9DB41C36-6DAA-4EB7-A822-E7959FD2274E}" dt="2022-01-26T11:21:25.865" v="3713" actId="164"/>
          <ac:spMkLst>
            <pc:docMk/>
            <pc:sldMk cId="2971733936" sldId="260"/>
            <ac:spMk id="164" creationId="{ACC2CFFD-B183-4329-A235-D945E4B93D4B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5" creationId="{EA987C90-4D9F-4B3B-8829-AF8CD6BC5349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7" creationId="{D30746D3-1F53-4468-823E-E89741272C1E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168" creationId="{52A42462-F3BD-4540-9D1C-DE4369F75F63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1" creationId="{D86831BF-1E74-40FF-9E4D-5D7A3B4142E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2" creationId="{6ACA65DC-C33F-4F97-B78E-A14254E8921A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3" creationId="{1EEBD040-27B8-4A94-B1AA-63D4DEE456D1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4" creationId="{668F0962-13FA-42F1-9499-501616511B55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5" creationId="{F1803F47-BFB7-4B34-ADED-29513070FB90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6" creationId="{05553E90-D373-4727-8CE5-121F9AD10FB7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7" creationId="{4A299F02-0390-423F-8818-EFC1119C1CE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8" creationId="{C92FDBA6-C6F0-45C7-8262-381364ACFBDB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79" creationId="{57C9D4AC-1590-42E4-B956-453305764E4F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0" creationId="{0802BCA2-EE76-46A8-B038-B8CE4558A1F9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1" creationId="{82C565F9-8E5C-48D2-93EF-CFA46241C84C}"/>
          </ac:spMkLst>
        </pc:spChg>
        <pc:spChg chg="mod topLvl">
          <ac:chgData name="남 상현" userId="03ad4a8e8f7310f3" providerId="LiveId" clId="{9DB41C36-6DAA-4EB7-A822-E7959FD2274E}" dt="2022-01-26T11:30:15.600" v="3946" actId="165"/>
          <ac:spMkLst>
            <pc:docMk/>
            <pc:sldMk cId="2971733936" sldId="260"/>
            <ac:spMk id="182" creationId="{5FC17735-0A3F-4E6B-ABDC-0C7ABAD48056}"/>
          </ac:spMkLst>
        </pc:spChg>
        <pc:spChg chg="mod topLvl">
          <ac:chgData name="남 상현" userId="03ad4a8e8f7310f3" providerId="LiveId" clId="{9DB41C36-6DAA-4EB7-A822-E7959FD2274E}" dt="2022-01-26T11:30:35.688" v="3965" actId="1038"/>
          <ac:spMkLst>
            <pc:docMk/>
            <pc:sldMk cId="2971733936" sldId="260"/>
            <ac:spMk id="183" creationId="{5882157A-168F-455D-A7EE-01CF416E1A43}"/>
          </ac:spMkLst>
        </pc:spChg>
        <pc:spChg chg="mod topLvl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184" creationId="{87BFFD33-CBDF-4461-873D-A86C2D991427}"/>
          </ac:spMkLst>
        </pc:spChg>
        <pc:spChg chg="mod topLvl">
          <ac:chgData name="남 상현" userId="03ad4a8e8f7310f3" providerId="LiveId" clId="{9DB41C36-6DAA-4EB7-A822-E7959FD2274E}" dt="2022-01-26T11:30:30.642" v="3960" actId="1038"/>
          <ac:spMkLst>
            <pc:docMk/>
            <pc:sldMk cId="2971733936" sldId="260"/>
            <ac:spMk id="185" creationId="{C30B315A-7CD7-45C0-89F8-D0029813412C}"/>
          </ac:spMkLst>
        </pc:spChg>
        <pc:spChg chg="mod topLvl">
          <ac:chgData name="남 상현" userId="03ad4a8e8f7310f3" providerId="LiveId" clId="{9DB41C36-6DAA-4EB7-A822-E7959FD2274E}" dt="2022-01-26T11:30:31.367" v="3961" actId="1038"/>
          <ac:spMkLst>
            <pc:docMk/>
            <pc:sldMk cId="2971733936" sldId="260"/>
            <ac:spMk id="186" creationId="{E9CB2088-647F-4FD5-AB45-DD0DD413DCC1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7" creationId="{5E3DC5B7-8230-4690-BCB0-28392F929D03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8" creationId="{0F6773D9-38CA-4A16-8284-7DFD5100793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89" creationId="{44E2E0EA-D4DA-443E-B612-FA0D93C1CD02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0" creationId="{EA6B2957-171B-46A0-B960-AA8BE63304AF}"/>
          </ac:spMkLst>
        </pc:spChg>
        <pc:spChg chg="mod topLvl">
          <ac:chgData name="남 상현" userId="03ad4a8e8f7310f3" providerId="LiveId" clId="{9DB41C36-6DAA-4EB7-A822-E7959FD2274E}" dt="2022-01-26T11:23:02.877" v="3769" actId="1036"/>
          <ac:spMkLst>
            <pc:docMk/>
            <pc:sldMk cId="2971733936" sldId="260"/>
            <ac:spMk id="191" creationId="{825DC8CD-E142-4032-8BA1-93B59CA941C6}"/>
          </ac:spMkLst>
        </pc:spChg>
        <pc:spChg chg="mod topLvl">
          <ac:chgData name="남 상현" userId="03ad4a8e8f7310f3" providerId="LiveId" clId="{9DB41C36-6DAA-4EB7-A822-E7959FD2274E}" dt="2022-01-26T11:30:37.767" v="3968" actId="1038"/>
          <ac:spMkLst>
            <pc:docMk/>
            <pc:sldMk cId="2971733936" sldId="260"/>
            <ac:spMk id="192" creationId="{9C780CBC-A753-4E96-91CF-7BC6CB175C87}"/>
          </ac:spMkLst>
        </pc:spChg>
        <pc:spChg chg="mod ord topLvl">
          <ac:chgData name="남 상현" userId="03ad4a8e8f7310f3" providerId="LiveId" clId="{9DB41C36-6DAA-4EB7-A822-E7959FD2274E}" dt="2022-01-26T11:30:33.901" v="3963" actId="1038"/>
          <ac:spMkLst>
            <pc:docMk/>
            <pc:sldMk cId="2971733936" sldId="260"/>
            <ac:spMk id="193" creationId="{B7BD91C3-D29E-48AB-8267-D405A9A40056}"/>
          </ac:spMkLst>
        </pc:spChg>
        <pc:spChg chg="mod topLvl">
          <ac:chgData name="남 상현" userId="03ad4a8e8f7310f3" providerId="LiveId" clId="{9DB41C36-6DAA-4EB7-A822-E7959FD2274E}" dt="2022-01-26T11:23:09.356" v="3773" actId="14100"/>
          <ac:spMkLst>
            <pc:docMk/>
            <pc:sldMk cId="2971733936" sldId="260"/>
            <ac:spMk id="194" creationId="{6E72E16A-F36F-4963-801A-857F28FC18BF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7" creationId="{2276831B-D2C1-482B-BCCB-645DAA9B1792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8" creationId="{A4EA74F0-DA05-4D0F-9AA5-38B642B9246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199" creationId="{69132DC8-A3E8-411A-A7EC-34D5047FD1D4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0" creationId="{D4803C2A-9BFA-477D-8606-AC9DDDDBACE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1" creationId="{EB3BE318-3225-4325-A24B-D61F3DBC7403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2" creationId="{E696ADB1-387B-4142-8F5C-CBFE046E3121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3" creationId="{5459BF85-C70B-4D9C-825C-64FD73642F45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4" creationId="{FAFD2DEE-D3AF-4D04-B27E-3B3F186681B7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5" creationId="{59966805-A53A-412E-A632-210E15084CA9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6" creationId="{02990EEC-3B28-4410-B55F-2D57296A4678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7" creationId="{E5B08ACD-CC22-4BA7-BF90-ABDF6023A42E}"/>
          </ac:spMkLst>
        </pc:spChg>
        <pc:spChg chg="mod">
          <ac:chgData name="남 상현" userId="03ad4a8e8f7310f3" providerId="LiveId" clId="{9DB41C36-6DAA-4EB7-A822-E7959FD2274E}" dt="2022-01-26T11:22:09.304" v="3725" actId="165"/>
          <ac:spMkLst>
            <pc:docMk/>
            <pc:sldMk cId="2971733936" sldId="260"/>
            <ac:spMk id="208" creationId="{968F8BDF-E80A-41B4-9254-FF5AE06154D3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09" creationId="{CF5036B8-814B-4B6C-9071-101EDFDA0FFD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0" creationId="{A8021314-B7E1-4C44-884B-E42D27C14BF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1" creationId="{B6BE2EED-D292-4CE9-AD59-40A67ED7EF67}"/>
          </ac:spMkLst>
        </pc:spChg>
        <pc:spChg chg="mod topLvl">
          <ac:chgData name="남 상현" userId="03ad4a8e8f7310f3" providerId="LiveId" clId="{9DB41C36-6DAA-4EB7-A822-E7959FD2274E}" dt="2022-01-26T11:28:54.674" v="3927" actId="207"/>
          <ac:spMkLst>
            <pc:docMk/>
            <pc:sldMk cId="2971733936" sldId="260"/>
            <ac:spMk id="212" creationId="{0727D588-8EBF-4757-85BD-3175AF2E8E59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3" creationId="{FF52C178-4480-41B8-AB13-1B11C19240AD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4" creationId="{04FD8705-8540-47D6-A535-53F137249D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5" creationId="{3236F554-C4BB-45D9-AA8C-1BB4E51E1244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6" creationId="{8E80FCE1-D715-4614-8F5B-78DDDF31E9BA}"/>
          </ac:spMkLst>
        </pc:spChg>
        <pc:spChg chg="mod topLvl">
          <ac:chgData name="남 상현" userId="03ad4a8e8f7310f3" providerId="LiveId" clId="{9DB41C36-6DAA-4EB7-A822-E7959FD2274E}" dt="2022-01-26T11:28:30.189" v="3923" actId="1076"/>
          <ac:spMkLst>
            <pc:docMk/>
            <pc:sldMk cId="2971733936" sldId="260"/>
            <ac:spMk id="217" creationId="{2F088D83-5ED4-459D-B582-5780A805CADC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8" creationId="{7C8D8456-F8AA-4CF4-8948-65E73A6668A1}"/>
          </ac:spMkLst>
        </pc:spChg>
        <pc:spChg chg="mod topLvl">
          <ac:chgData name="남 상현" userId="03ad4a8e8f7310f3" providerId="LiveId" clId="{9DB41C36-6DAA-4EB7-A822-E7959FD2274E}" dt="2022-01-26T11:22:11.242" v="3726" actId="165"/>
          <ac:spMkLst>
            <pc:docMk/>
            <pc:sldMk cId="2971733936" sldId="260"/>
            <ac:spMk id="219" creationId="{ADBC54D4-79CB-4726-8B55-C02E79656C78}"/>
          </ac:spMkLst>
        </pc:spChg>
        <pc:spChg chg="mod topLvl">
          <ac:chgData name="남 상현" userId="03ad4a8e8f7310f3" providerId="LiveId" clId="{9DB41C36-6DAA-4EB7-A822-E7959FD2274E}" dt="2022-01-26T11:22:15.936" v="3731" actId="1037"/>
          <ac:spMkLst>
            <pc:docMk/>
            <pc:sldMk cId="2971733936" sldId="260"/>
            <ac:spMk id="220" creationId="{9FAC2D5D-F93D-4605-B268-FB86543E63B4}"/>
          </ac:spMkLst>
        </pc:spChg>
        <pc:spChg chg="mod">
          <ac:chgData name="남 상현" userId="03ad4a8e8f7310f3" providerId="LiveId" clId="{9DB41C36-6DAA-4EB7-A822-E7959FD2274E}" dt="2022-01-26T11:23:55.865" v="3803" actId="1038"/>
          <ac:spMkLst>
            <pc:docMk/>
            <pc:sldMk cId="2971733936" sldId="260"/>
            <ac:spMk id="223" creationId="{005A80E2-B092-4568-9E6A-A638E003E90B}"/>
          </ac:spMkLst>
        </pc:spChg>
        <pc:spChg chg="mod">
          <ac:chgData name="남 상현" userId="03ad4a8e8f7310f3" providerId="LiveId" clId="{9DB41C36-6DAA-4EB7-A822-E7959FD2274E}" dt="2022-01-26T11:23:56.577" v="3804" actId="1038"/>
          <ac:spMkLst>
            <pc:docMk/>
            <pc:sldMk cId="2971733936" sldId="260"/>
            <ac:spMk id="224" creationId="{0EC6FF63-0B2D-49A2-B0F2-DCBF3AB59D9C}"/>
          </ac:spMkLst>
        </pc:spChg>
        <pc:spChg chg="mod">
          <ac:chgData name="남 상현" userId="03ad4a8e8f7310f3" providerId="LiveId" clId="{9DB41C36-6DAA-4EB7-A822-E7959FD2274E}" dt="2022-01-26T11:23:53.712" v="3799" actId="1038"/>
          <ac:spMkLst>
            <pc:docMk/>
            <pc:sldMk cId="2971733936" sldId="260"/>
            <ac:spMk id="225" creationId="{BDE1584B-9FCF-4A63-9674-6E4E41604400}"/>
          </ac:spMkLst>
        </pc:spChg>
        <pc:spChg chg="mod">
          <ac:chgData name="남 상현" userId="03ad4a8e8f7310f3" providerId="LiveId" clId="{9DB41C36-6DAA-4EB7-A822-E7959FD2274E}" dt="2022-01-26T11:23:54.237" v="3800" actId="1038"/>
          <ac:spMkLst>
            <pc:docMk/>
            <pc:sldMk cId="2971733936" sldId="260"/>
            <ac:spMk id="226" creationId="{CB07195F-F819-41C7-A07A-FAFE59C2A334}"/>
          </ac:spMkLst>
        </pc:spChg>
        <pc:spChg chg="mod">
          <ac:chgData name="남 상현" userId="03ad4a8e8f7310f3" providerId="LiveId" clId="{9DB41C36-6DAA-4EB7-A822-E7959FD2274E}" dt="2022-01-26T11:23:48.478" v="3795" actId="1037"/>
          <ac:spMkLst>
            <pc:docMk/>
            <pc:sldMk cId="2971733936" sldId="260"/>
            <ac:spMk id="227" creationId="{71032441-3CC3-4270-87B6-C408D7BEA3F5}"/>
          </ac:spMkLst>
        </pc:spChg>
        <pc:spChg chg="mod">
          <ac:chgData name="남 상현" userId="03ad4a8e8f7310f3" providerId="LiveId" clId="{9DB41C36-6DAA-4EB7-A822-E7959FD2274E}" dt="2022-01-26T11:23:52.181" v="3798" actId="1038"/>
          <ac:spMkLst>
            <pc:docMk/>
            <pc:sldMk cId="2971733936" sldId="260"/>
            <ac:spMk id="228" creationId="{CAA66D07-ADA7-49DE-B2F3-152CE2B9799A}"/>
          </ac:spMkLst>
        </pc:spChg>
        <pc:spChg chg="mod">
          <ac:chgData name="남 상현" userId="03ad4a8e8f7310f3" providerId="LiveId" clId="{9DB41C36-6DAA-4EB7-A822-E7959FD2274E}" dt="2022-01-26T11:23:49.939" v="3796" actId="1037"/>
          <ac:spMkLst>
            <pc:docMk/>
            <pc:sldMk cId="2971733936" sldId="260"/>
            <ac:spMk id="229" creationId="{F8139DFE-5809-420A-8186-9749E813CF08}"/>
          </ac:spMkLst>
        </pc:spChg>
        <pc:spChg chg="mod">
          <ac:chgData name="남 상현" userId="03ad4a8e8f7310f3" providerId="LiveId" clId="{9DB41C36-6DAA-4EB7-A822-E7959FD2274E}" dt="2022-01-26T11:23:51.546" v="3797" actId="1038"/>
          <ac:spMkLst>
            <pc:docMk/>
            <pc:sldMk cId="2971733936" sldId="260"/>
            <ac:spMk id="230" creationId="{30D1FBE6-D156-4F8A-910C-5CBCEF53B538}"/>
          </ac:spMkLst>
        </pc:spChg>
        <pc:spChg chg="mod">
          <ac:chgData name="남 상현" userId="03ad4a8e8f7310f3" providerId="LiveId" clId="{9DB41C36-6DAA-4EB7-A822-E7959FD2274E}" dt="2022-01-26T11:22:22.736" v="3733" actId="165"/>
          <ac:spMkLst>
            <pc:docMk/>
            <pc:sldMk cId="2971733936" sldId="260"/>
            <ac:spMk id="231" creationId="{1D9FE46B-9F39-4431-9677-9379B7CC7E38}"/>
          </ac:spMkLst>
        </pc:spChg>
        <pc:spChg chg="mod">
          <ac:chgData name="남 상현" userId="03ad4a8e8f7310f3" providerId="LiveId" clId="{9DB41C36-6DAA-4EB7-A822-E7959FD2274E}" dt="2022-01-26T11:23:58.925" v="3805" actId="1038"/>
          <ac:spMkLst>
            <pc:docMk/>
            <pc:sldMk cId="2971733936" sldId="260"/>
            <ac:spMk id="232" creationId="{B9BFE128-C35F-447A-AFF6-69C54C7C89E9}"/>
          </ac:spMkLst>
        </pc:spChg>
        <pc:spChg chg="mod">
          <ac:chgData name="남 상현" userId="03ad4a8e8f7310f3" providerId="LiveId" clId="{9DB41C36-6DAA-4EB7-A822-E7959FD2274E}" dt="2022-01-26T11:23:54.738" v="3801" actId="1038"/>
          <ac:spMkLst>
            <pc:docMk/>
            <pc:sldMk cId="2971733936" sldId="260"/>
            <ac:spMk id="233" creationId="{009F0712-DB2D-4A4C-8B88-82F7656FB3E8}"/>
          </ac:spMkLst>
        </pc:spChg>
        <pc:spChg chg="mod">
          <ac:chgData name="남 상현" userId="03ad4a8e8f7310f3" providerId="LiveId" clId="{9DB41C36-6DAA-4EB7-A822-E7959FD2274E}" dt="2022-01-26T11:23:55.072" v="3802" actId="1038"/>
          <ac:spMkLst>
            <pc:docMk/>
            <pc:sldMk cId="2971733936" sldId="260"/>
            <ac:spMk id="234" creationId="{0D631A72-05B9-463D-A990-48DD31378F9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5" creationId="{AF4636CD-801D-4860-8383-9707A9A889E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6" creationId="{1439B336-6A77-40E7-AF67-D486E739AC1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7" creationId="{2052412C-A67A-412F-88E1-2C99F8A575EF}"/>
          </ac:spMkLst>
        </pc:spChg>
        <pc:spChg chg="mod topLvl">
          <ac:chgData name="남 상현" userId="03ad4a8e8f7310f3" providerId="LiveId" clId="{9DB41C36-6DAA-4EB7-A822-E7959FD2274E}" dt="2022-01-26T11:27:59.612" v="3914" actId="1076"/>
          <ac:spMkLst>
            <pc:docMk/>
            <pc:sldMk cId="2971733936" sldId="260"/>
            <ac:spMk id="238" creationId="{81905EE3-7BA0-4C6E-91C8-F50342543347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39" creationId="{15B60825-EB77-4D12-A540-E0741D8D1B31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0" creationId="{DACF1479-0653-4438-B397-A42D7F825E28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1" creationId="{46223801-24B4-4D97-8AD5-AAB4C47FE2CD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2" creationId="{AA1F8932-3362-47C8-A5E3-8E157DA036BF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3" creationId="{B18E1815-3B94-4096-BDB9-4F8B15EBDB3E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4" creationId="{6A7BA90C-BE01-4882-A100-999B46A18526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5" creationId="{374C6D33-594F-4360-96E2-7A4B52FACFC9}"/>
          </ac:spMkLst>
        </pc:spChg>
        <pc:spChg chg="mod topLvl">
          <ac:chgData name="남 상현" userId="03ad4a8e8f7310f3" providerId="LiveId" clId="{9DB41C36-6DAA-4EB7-A822-E7959FD2274E}" dt="2022-01-26T11:23:39.203" v="3789" actId="1036"/>
          <ac:spMkLst>
            <pc:docMk/>
            <pc:sldMk cId="2971733936" sldId="260"/>
            <ac:spMk id="246" creationId="{0EDC4502-17C8-4D7D-9616-EA3104E71327}"/>
          </ac:spMkLst>
        </pc:spChg>
        <pc:spChg chg="mod">
          <ac:chgData name="남 상현" userId="03ad4a8e8f7310f3" providerId="LiveId" clId="{9DB41C36-6DAA-4EB7-A822-E7959FD2274E}" dt="2022-01-26T11:18:58.967" v="3644" actId="165"/>
          <ac:spMkLst>
            <pc:docMk/>
            <pc:sldMk cId="2971733936" sldId="260"/>
            <ac:spMk id="249" creationId="{15DC5A61-CF6D-4BB7-912A-0FBEA2751A81}"/>
          </ac:spMkLst>
        </pc:spChg>
        <pc:spChg chg="add mod">
          <ac:chgData name="남 상현" userId="03ad4a8e8f7310f3" providerId="LiveId" clId="{9DB41C36-6DAA-4EB7-A822-E7959FD2274E}" dt="2022-01-26T11:20:37.627" v="3688"/>
          <ac:spMkLst>
            <pc:docMk/>
            <pc:sldMk cId="2971733936" sldId="260"/>
            <ac:spMk id="250" creationId="{87504848-1E1F-48F3-AC5C-34F481D4E3ED}"/>
          </ac:spMkLst>
        </pc:spChg>
        <pc:spChg chg="add mod">
          <ac:chgData name="남 상현" userId="03ad4a8e8f7310f3" providerId="LiveId" clId="{9DB41C36-6DAA-4EB7-A822-E7959FD2274E}" dt="2022-01-26T11:20:37.098" v="3686"/>
          <ac:spMkLst>
            <pc:docMk/>
            <pc:sldMk cId="2971733936" sldId="260"/>
            <ac:spMk id="251" creationId="{DAFBDFE8-351E-45FB-A2A6-23DA7920BF60}"/>
          </ac:spMkLst>
        </pc:spChg>
        <pc:spChg chg="add mod">
          <ac:chgData name="남 상현" userId="03ad4a8e8f7310f3" providerId="LiveId" clId="{9DB41C36-6DAA-4EB7-A822-E7959FD2274E}" dt="2022-01-26T11:21:24.061" v="3710"/>
          <ac:spMkLst>
            <pc:docMk/>
            <pc:sldMk cId="2971733936" sldId="260"/>
            <ac:spMk id="252" creationId="{CD0D955F-BD5E-4125-9DE0-9B28D988A38B}"/>
          </ac:spMkLst>
        </pc:spChg>
        <pc:spChg chg="add mod">
          <ac:chgData name="남 상현" userId="03ad4a8e8f7310f3" providerId="LiveId" clId="{9DB41C36-6DAA-4EB7-A822-E7959FD2274E}" dt="2022-01-26T11:21:35.204" v="3718" actId="1076"/>
          <ac:spMkLst>
            <pc:docMk/>
            <pc:sldMk cId="2971733936" sldId="260"/>
            <ac:spMk id="254" creationId="{40667AA9-F6AD-4786-B289-D61CC666CF9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7" creationId="{E6E3AC9D-869A-4012-B080-FA4FA4ABD88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8" creationId="{36C20DE5-4893-42E2-AE99-D430517AFB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59" creationId="{BC15D426-D9ED-4648-88DC-068E8DEC92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0" creationId="{B714142F-5CB1-4414-8AB6-EF088DD097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1" creationId="{B22BBFF5-6F65-413C-AA4E-E6B82D84FA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2" creationId="{44379FB0-9546-403E-8159-3F546A68234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3" creationId="{B0C21D02-0C07-4595-9581-ABBE0A014B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4" creationId="{36BA2C72-BC16-4CDF-9610-475C947053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5" creationId="{C39174B2-2F1D-4E3D-A1D6-BBBE60AB70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6" creationId="{D3D631FB-123B-48A2-9E67-A597DB30438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7" creationId="{9D0C7BCC-2887-46CD-857A-B74B7A2CB6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68" creationId="{6C9FCEAC-DC55-4ED8-9A7C-F82676B257F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2" creationId="{D21666CA-A8F5-41A9-BF67-B965C228E7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3" creationId="{BA2E503F-DD78-4D27-B819-11EE2E99AAC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4" creationId="{17E7B2F3-7B4E-405D-8AB9-0BD6F30A7C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5" creationId="{BE14B61D-EF75-4260-8D43-CEFE5471CE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6" creationId="{27C534DF-DE72-4A32-B1E4-FC51D020C2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7" creationId="{65FE105B-563F-4FBB-BD16-64CA059EEE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8" creationId="{5F32010E-8283-4B6B-A5CF-2424158CE7B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79" creationId="{CB88A2DE-0EEE-465F-84C4-3C7EACBCA8B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0" creationId="{7222A5A4-970E-4802-A4A5-C8519F9DB8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81" creationId="{06698388-4671-4D74-A083-DA41C603EF7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0" creationId="{45F26C9B-E162-4C51-8CB5-A40FA94148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1" creationId="{982CE0A8-3657-49F7-94FD-0178A860447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2" creationId="{548C52FA-2BF1-4293-87F2-643E16FFC2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6" creationId="{4A574F9B-EBA5-441D-9E28-3DC21A4704D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7" creationId="{ED621FAD-6C8A-4300-869D-3F24363071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299" creationId="{871D655A-A0CD-4B3C-9C47-9307DA4351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3" creationId="{7A0471DE-1510-4DB1-A235-19DF89A733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4" creationId="{0D27D37D-D8D3-482B-81D1-30A3D5D34C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8" creationId="{3C5830C1-C2EC-4ABD-A122-7AD0CE2EC97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09" creationId="{14EADD9B-8EED-442A-AF2C-31A6B0DFBFD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0" creationId="{8E644B82-D217-46B5-BB74-D028CCDD062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1" creationId="{67B1FC23-D46F-4CB6-A222-A0A23DB947A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2" creationId="{23C8FAE1-13C0-45AC-B5A9-A5F5A1A7F6F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3" creationId="{B14315AC-2054-4A5D-B629-0AA3ACB1752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4" creationId="{CC8AA8AD-1E20-4EA3-B1C7-1987BF9EFD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5" creationId="{EE26A10B-595F-45B8-927A-AA52090DE5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6" creationId="{AF2D7635-D82D-4E8F-8F2E-2C351A24B0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7" creationId="{5C45690F-2BC4-4D45-BFF9-7DBB89ADDD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8" creationId="{FB4F1DFF-B7D2-495A-93E4-8FBE2B47598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19" creationId="{E9FFAA76-BB27-4796-B193-9F270D249A5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0" creationId="{2064E7AF-702E-4A3F-9107-0BD3FC0351A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1" creationId="{B5897A7D-27E6-4E21-879A-4DD01A551F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2" creationId="{53688C73-729E-40C4-BB0B-FBEF4BA5FE5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3" creationId="{C1F39F66-86E6-49DE-BA08-BB258645A01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4" creationId="{692CB6C9-D9C2-4FCF-889C-57D12F4F92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5" creationId="{5076097F-E7C9-4ABA-8F5E-05FAAE88CC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6" creationId="{BA89C560-8D66-4F3F-BE36-7F23E274FA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7" creationId="{67D6914D-46BD-43BF-BC95-48E000507F6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8" creationId="{A25A8B92-85E8-4484-88D8-9CD4F43330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29" creationId="{49B72C0B-A794-4A1E-9473-CB92CE3B32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0" creationId="{1EEA9B6C-3FF2-4AD7-9B20-4C2EC8B944D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1" creationId="{9F298607-F464-4CF2-98B0-137CE24AFAC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2" creationId="{20EBA08C-BBA7-4AF5-B560-68B8512717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3" creationId="{3379A23F-E3A8-4C4A-9D46-A2E2DD79F13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4" creationId="{774E8295-16FA-4845-9DB7-FECCC46BC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5" creationId="{CC7F8E7B-B751-4675-9B13-8DF4F0F22E4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6" creationId="{40E2AC77-E375-49E2-BD77-85463854E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7" creationId="{F448B505-4CE8-4C91-9537-33F915F3A23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38" creationId="{CCCB69EA-0793-41D3-BDB2-0160E212FEA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0" creationId="{D7146C63-EEA3-43A1-8D34-257EEF02D52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1" creationId="{6418DF3B-B524-42C9-A66C-B2D1347FC06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2" creationId="{3CCF69EE-24B8-4BCD-A7DE-31BC8E5A36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3" creationId="{38D3E3B4-58BE-4D7F-9136-4141370F1FA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4" creationId="{FCA88CA5-70F8-4C2D-9CEA-D6E0DE66D3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5" creationId="{78993855-DB5E-408B-84A8-EFD0AB00A38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8" creationId="{841A125A-EF41-4D5E-B590-0B04A9A9CAC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49" creationId="{C71A1FF4-875B-4CC4-9C2A-76A7B6F3FBF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0" creationId="{96143D19-4F5F-4F4C-B186-CB4EE609190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1" creationId="{45C7E3DD-8A4E-4467-BBB9-31D1B0FC3C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2" creationId="{101BF97D-1652-4C7E-A94D-9E6DBA58C7F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3" creationId="{1FF868EB-A8C4-45BF-AA06-9E440311CE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4" creationId="{6E610D13-F3A2-4C53-BD52-1F2325F9980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5" creationId="{FBF734B0-4DC9-49E4-82C3-0C4B7C5FCC9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6" creationId="{8807E5D5-AE1A-4776-86DB-384B4FDEE43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7" creationId="{1D98197E-2F82-4987-BBEB-9A62A109CF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8" creationId="{28D3366D-A35B-4D7F-9778-957DA95503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59" creationId="{76459BF9-5163-48D5-BC30-3FACCD50FB8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0" creationId="{0FE895E4-8C3E-4D95-AF6D-DC6B7BDD127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1" creationId="{A379F77D-41D7-409A-BB60-19479EA71C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2" creationId="{47D47FEB-A9C7-434B-A3A2-616F892757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3" creationId="{416BEBEC-A56F-48D8-8B11-CC2E5E0359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4" creationId="{12CEF23B-93D0-491D-BDA9-35325EFCC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5" creationId="{3533C704-3410-469A-9BB4-B389096A4D0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6" creationId="{1BBCE18E-1029-4F9B-9BF1-C9BD98BE712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7" creationId="{698B390B-6022-4617-AFD4-F4307C2F99F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8" creationId="{7BF1C1AC-B701-4B96-A02D-AB5CFB4F667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69" creationId="{D10A57CB-B378-400E-B410-FCD9D05C21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0" creationId="{743152D9-877E-406C-A0C1-98C6F6E6590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1" creationId="{3D3B2D84-95D0-4599-86FB-61DFA1CD3D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2" creationId="{43B58117-9DF4-400E-9439-57E1709C1BA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3" creationId="{DA820F62-AFDD-4CDA-9685-6A873AB4A7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4" creationId="{E43172B7-491E-4323-A09D-B7FCD1FFCC9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5" creationId="{7DAA04ED-E261-4EF8-91D0-C7300351FD2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6" creationId="{95A8AE13-C564-448A-A734-8C6BBBE21ED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7" creationId="{74B35379-701F-41E6-BF6D-D4B3562376E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8" creationId="{9DEA2891-4CED-4432-AB86-F5E3FFD831C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79" creationId="{3C1FFE17-DB05-49D4-B286-A9CFE49DE79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0" creationId="{304E8BB0-C7F1-47BB-8ACF-5768BDC3EF3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1" creationId="{52014D6A-FAA0-4E4C-B370-3E0FF91BB5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2" creationId="{59D5CFC7-9CCB-470C-82BB-4D3CED20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3" creationId="{373C24F4-15D1-48DC-A89D-492C06A985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4" creationId="{2019546D-0F0D-4973-8C16-2A2FBEF9D95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5" creationId="{250C9303-5A05-4BFD-A223-AB2CE37213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6" creationId="{87063ADE-0C1E-487B-8462-230DFC30F3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7" creationId="{A4904921-2C39-428A-927F-3F9C3E72369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8" creationId="{9F42130F-A099-48EC-8E32-BCBDC99540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89" creationId="{A09A31A0-5132-4CFC-8799-2609926A5F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0" creationId="{58B11F45-B578-44F1-871C-E75B67DD6AE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1" creationId="{67DA1802-9707-47DD-BD56-DBB016A88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2" creationId="{EA91D37A-B339-4A14-A454-310FD32BD4C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3" creationId="{C6D46A9F-AADD-4795-BDEF-4FC1E07A69E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4" creationId="{E9FBBABC-169A-4F3B-BE96-7AC514F51F5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5" creationId="{7A311633-26D1-4184-AF89-933F364198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6" creationId="{67F06059-2EA6-4D1A-A339-E711D6212CF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7" creationId="{5908883B-3B49-41E7-980B-8563EA05D35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8" creationId="{143043B5-338E-4C51-AE02-EE43B7427D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399" creationId="{4F6A6A15-A263-408A-8723-FCE151AD853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0" creationId="{4D1DDA94-AA5A-460F-8356-8D87F7AC9E7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2" creationId="{C965B76F-FA83-4353-A722-B4820F15C8F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3" creationId="{FA7BECE5-25BC-4BA6-8DD1-E6F23582C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4" creationId="{6C9C25A3-CA1D-44F1-8FB2-4D621F3DA55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5" creationId="{9A5B235A-8FF9-4A56-8A50-02F0E348F54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6" creationId="{23B44D34-F134-4E30-BFC2-6454C3981DE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7" creationId="{AC5479D1-2345-487D-BACC-BFD9BD6BD30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8" creationId="{6C8A187D-119F-47DC-ABBE-5E0A2E658F3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09" creationId="{737131C4-7130-488A-993A-2B3117013B8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0" creationId="{4036D457-2FBC-4626-AEBD-B1FBBCED379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1" creationId="{862FFC64-FBE9-41CD-A2C1-FFC6470FDB6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2" creationId="{7179D7FA-552E-4959-AC66-6C1A0A6D01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3" creationId="{2AABA9D3-1673-49B2-BB00-A1E21F9DB1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4" creationId="{03BEC8C4-22AD-44AD-8156-CC5EC756DAB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5" creationId="{38BA23E4-92A6-4992-A792-8B2C7D24123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6" creationId="{A94F2029-93AB-4008-98D9-577D4CCCC38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8" creationId="{3A4FFE4E-B2F5-477D-9FB5-57F7615BD7B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19" creationId="{63573F94-19CB-46FD-9C12-FAE75437A0E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2" creationId="{2BF62983-7116-4D42-868E-43B1C7EE6C5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3" creationId="{3F9AB33A-6671-44B4-ACFD-AD8F60CCB1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4" creationId="{A73D6C10-A896-4EAF-947B-581EE26B96F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5" creationId="{1ECFCA5E-AAEB-4212-A694-1108DBE8342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6" creationId="{EA44F5A0-4113-4023-98EB-A3C6DB61CAB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7" creationId="{FB2B4A5A-7B38-4BA7-ACB5-C8F29D75C1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8" creationId="{12BE9DB7-8BE0-43BB-BAF9-0A21B0FAB58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29" creationId="{4F0A0AC8-9910-4780-A6EA-90474AF05CC4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0" creationId="{128695D6-3E55-44E3-8FDE-0490BC77245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1" creationId="{43932323-3B50-4B53-A046-94D2AAC4161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2" creationId="{8A85320F-3147-407E-A0E8-07E1A9D524A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3" creationId="{AE2B7172-EA85-4AC4-8FBB-DCE4B5310B6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4" creationId="{0DA5892F-FF0F-479D-9CA8-3B0C3B3DFA3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5" creationId="{C0435F3C-12B6-45BD-8EE4-50978981466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6" creationId="{CC7BF47D-AF9F-4B10-9BE1-D8BDD782B88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7" creationId="{6902217B-4109-42EE-9000-55F3193EC25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8" creationId="{69B28539-A662-4F2E-B2B1-75C8C090A64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39" creationId="{B709F3AA-5605-4BA5-9C81-342AB891C11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0" creationId="{C2E520C6-5AED-4894-943D-214F73CF96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1" creationId="{DA652C38-407E-4BB1-A92C-AC722D23F2E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2" creationId="{D3E7CB1E-1896-49C4-B5B9-F7CB905BF3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3" creationId="{974F5BB6-8C2F-4185-A60A-B24637BE2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4" creationId="{EEFD17EF-DB5F-42B4-8E62-CA7592B9C3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5" creationId="{409AB2A2-4ED2-4F7B-8510-532286ECECB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8" creationId="{EBE2297D-EC81-4182-99D7-7EB05A2140E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49" creationId="{CFCF54B5-149A-4D0D-90B7-D8506BC9CF6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0" creationId="{23CBF4C9-54F5-4A1B-B593-DF9CAF9D12D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1" creationId="{F69769FC-B17F-43D5-B54A-1073485D4DE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2" creationId="{BE8608BF-F8FF-42F6-97A9-7F0B893CCA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3" creationId="{7CA07393-01BB-4F47-AA58-541ABBC92BB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4" creationId="{7F996093-157B-4579-85A8-03454C381F6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5" creationId="{C8328AEF-2B16-49CA-8AF5-B569E2E2821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6" creationId="{B3BCD9A8-94DE-49D9-802D-BF738C8017D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7" creationId="{B4F3CF5F-F9F4-4FD8-99A6-0221EE0364F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8" creationId="{2439B231-89D5-43CB-9915-E4F893B4EC0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59" creationId="{54288D94-BCF6-44F3-9AFF-30ECFC62686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0" creationId="{7C72284C-6842-4630-9F8B-44F85F973B4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1" creationId="{104D8D4B-AA9A-4BD4-ADD1-0BE34937082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2" creationId="{B1B8DC34-EB80-4499-B88D-7215E106DAC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3" creationId="{02D36B40-D444-4511-B912-9EAE00C1519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4" creationId="{A793A6AD-28FF-4D8B-8127-14D8922BA33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5" creationId="{DA153CA9-8F64-4646-B677-6095BEB28E0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6" creationId="{E5C65610-398C-4C80-865F-7865E8B07BD9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7" creationId="{FD49A326-70C3-4932-B263-E07BAC94EEB0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8" creationId="{BEAE4EFD-9C96-4FBC-B3D0-08B6D6B40FD5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69" creationId="{C6EBD8B5-5D4A-42FF-BAF2-638B5EF93D6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0" creationId="{9AD7B6C4-F7C4-4146-9430-30169AB0858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1" creationId="{858E1C7A-DD6E-4F97-A02A-B44EB53F9B9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4" creationId="{86BB05E0-A8D0-4BCE-9A22-12D8A94E356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5" creationId="{B7ADA26D-4824-4441-96EB-4A76C15834E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6" creationId="{82B775E2-762C-418E-B800-0E93372D988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7" creationId="{27246355-E653-4DC8-A555-3978E4984A4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8" creationId="{A540FAC9-97C7-4A57-AE62-94918090263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79" creationId="{99331A4D-5C3E-4224-B1A5-C2818027712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0" creationId="{E0FEE7C4-9A31-4B17-8B71-F72584F09CE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1" creationId="{322774AC-C352-46F3-A9BB-6A78D50285B2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2" creationId="{F7D620D6-F5DF-43FA-BAEE-9E55B85F346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3" creationId="{BE3724F8-3707-4141-AC81-96F927692DA1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4" creationId="{F1266CB5-C5A3-4988-83C6-822619D76F4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5" creationId="{B3D9CDE3-5D17-4694-AE0D-114F839F66CE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6" creationId="{352A973F-5842-4AC3-961F-0934DB15B7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7" creationId="{6CEC2051-A226-418A-A878-E3447332FC9C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8" creationId="{BD4070E2-BCFE-4400-9D65-0310CC6719DA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89" creationId="{A8C90123-DE1B-4A77-BEE3-3E7B58BFC63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0" creationId="{24EE2749-3786-446C-BD9C-BC18A1FD7C6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1" creationId="{E0C4010D-30FF-4486-9BCA-C249257A1638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2" creationId="{D46400FA-BA2C-4D26-BABF-AF3140540677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3" creationId="{3F575296-918B-4692-A770-3790C0B8926D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4" creationId="{7C85D856-CB5A-4EB5-AC9D-D397CE6B4AEF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5" creationId="{82C26D61-354B-4992-AB7A-B23F5147C476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6" creationId="{660E111C-D14B-4EF8-A72A-478A294621A3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497" creationId="{7033D70C-F0BA-4486-80DC-E82A296AC31B}"/>
          </ac:spMkLst>
        </pc:spChg>
        <pc:spChg chg="add mod">
          <ac:chgData name="남 상현" userId="03ad4a8e8f7310f3" providerId="LiveId" clId="{9DB41C36-6DAA-4EB7-A822-E7959FD2274E}" dt="2022-01-26T11:22:07.541" v="3724"/>
          <ac:spMkLst>
            <pc:docMk/>
            <pc:sldMk cId="2971733936" sldId="260"/>
            <ac:spMk id="500" creationId="{10B0B532-7AE6-49C2-B1F4-0B7C2532203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2" creationId="{183E04FC-890F-4961-AB4B-8D9AB6ECBB1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3" creationId="{4DCCEE1D-8CAB-4488-A2BA-CC6ECA7CDF6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4" creationId="{E2CF2CDD-17FC-4994-BF23-534CAE1F2031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5" creationId="{FA9A6E7D-C0AF-42F7-9A38-3047EF3DB713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6" creationId="{3D4631EF-1E3B-4993-99E7-2C84097FCE2E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7" creationId="{9684AE7E-6C00-4ED9-8689-F717133395ED}"/>
          </ac:spMkLst>
        </pc:spChg>
        <pc:spChg chg="add mod">
          <ac:chgData name="남 상현" userId="03ad4a8e8f7310f3" providerId="LiveId" clId="{9DB41C36-6DAA-4EB7-A822-E7959FD2274E}" dt="2022-01-26T11:23:33.401" v="3780" actId="571"/>
          <ac:spMkLst>
            <pc:docMk/>
            <pc:sldMk cId="2971733936" sldId="260"/>
            <ac:spMk id="508" creationId="{08520402-0CB0-4519-9C09-903350EC8D3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09" creationId="{4CE3E1C7-91F8-4DEB-BA59-ABA8E705B3B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0" creationId="{D32351F7-62C9-4D56-B0C8-12F405A264FE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1" creationId="{2E0E26BB-D938-4EA8-8FF0-E31F83EF848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2" creationId="{EDDA32A2-9781-4373-AF32-2F778038692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3" creationId="{5C2D5E51-C86D-466E-ABD9-FC152D155710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4" creationId="{E2DE461C-81F5-44EB-8EE5-145C686F3B83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5" creationId="{BCB3492C-EE0D-499A-831E-3484E3973F8B}"/>
          </ac:spMkLst>
        </pc:spChg>
        <pc:spChg chg="add mod ord">
          <ac:chgData name="남 상현" userId="03ad4a8e8f7310f3" providerId="LiveId" clId="{9DB41C36-6DAA-4EB7-A822-E7959FD2274E}" dt="2022-01-26T11:30:41.698" v="3975" actId="1038"/>
          <ac:spMkLst>
            <pc:docMk/>
            <pc:sldMk cId="2971733936" sldId="260"/>
            <ac:spMk id="516" creationId="{CFF07C4C-6908-46A0-B79E-0F9A7F035E45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7" creationId="{C1864F7B-6FA0-4288-8B02-576D530E297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8" creationId="{F1FCFFA3-7659-41C2-B50B-DA26DA4BF674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19" creationId="{728FFC14-A287-476F-A014-94DC65BD4DCD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0" creationId="{EFA345D3-1EED-4613-9FEF-4FC0DF1C56A2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1" creationId="{FC1BAA85-3EC8-4B41-8DF7-DA4E46F92D6A}"/>
          </ac:spMkLst>
        </pc:spChg>
        <pc:spChg chg="add mod ord">
          <ac:chgData name="남 상현" userId="03ad4a8e8f7310f3" providerId="LiveId" clId="{9DB41C36-6DAA-4EB7-A822-E7959FD2274E}" dt="2022-01-26T11:24:56.403" v="3828" actId="1038"/>
          <ac:spMkLst>
            <pc:docMk/>
            <pc:sldMk cId="2971733936" sldId="260"/>
            <ac:spMk id="522" creationId="{6A61F22B-1487-49D0-A59D-120A5A2CC25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3" creationId="{F8A11C16-4DA7-4781-8937-F1328DF213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4" creationId="{265D2FE7-F14E-4608-B91C-CD18E5D37F82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5" creationId="{F0B4D6B3-7054-4885-AF3B-E7809CCFECB6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6" creationId="{8A0C2C85-CDED-4637-863D-70B2D093D9F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7" creationId="{3F6D333A-77E8-46A4-8A8F-17EC67959A84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8" creationId="{A550B7AA-90AE-4EB3-826F-3A3B7651D8C5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29" creationId="{45153EE0-1E22-4385-A05E-BDE9A21A6D85}"/>
          </ac:spMkLst>
        </pc:spChg>
        <pc:spChg chg="add mod or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0" creationId="{95CF1F33-6290-4601-BE9E-D58DE33ED47F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1" creationId="{56CE4DB9-BB36-4855-9917-BD568138DE8C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2" creationId="{6E7182EE-D4B1-4EA4-A04D-0869E7553AB7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3" creationId="{12FE399D-C39A-4E23-B759-C16FBBD69CE0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4" creationId="{792BE195-77B5-408A-876E-5857A562113B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5" creationId="{6EC032AD-6ECE-44BD-A33C-BDB89134361E}"/>
          </ac:spMkLst>
        </pc:spChg>
        <pc:spChg chg="add mod">
          <ac:chgData name="남 상현" userId="03ad4a8e8f7310f3" providerId="LiveId" clId="{9DB41C36-6DAA-4EB7-A822-E7959FD2274E}" dt="2022-01-26T11:24:52.217" v="3824"/>
          <ac:spMkLst>
            <pc:docMk/>
            <pc:sldMk cId="2971733936" sldId="260"/>
            <ac:spMk id="536" creationId="{B422DF3C-7C70-4FE7-BECB-6550EA1A0E24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7" creationId="{4611B8AB-1C33-4A04-B2ED-4F5CC4D54A97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8" creationId="{08F1332E-46E3-4ED6-9B23-EFC58998F8D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39" creationId="{29F63D8F-1E46-4592-9FA0-C28EB1A3260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0" creationId="{8DF1A9C1-0E7A-45C5-BE2B-8450E9D39E1D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1" creationId="{B3F334F7-37DB-4E58-B0D3-F6103FBB9DF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2" creationId="{10E89F97-8528-4972-A8BF-FAAF47E0AFAF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3" creationId="{59CC1615-15CC-46E7-A8A9-31ECAC215B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4" creationId="{27897E44-997D-4F82-A95B-85779476E2D0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5" creationId="{0A75EF16-7771-41A4-B5E6-B461AE94F80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6" creationId="{808FBA61-2BFF-4839-92AF-7E98A29CE59B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7" creationId="{E869CCF2-A17A-4A38-9CCD-8B9AFA178DAA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8" creationId="{79E3433E-31FC-43FA-A1FD-280D37B28771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49" creationId="{7964637D-DC8E-4F12-8A43-41048F04CE7C}"/>
          </ac:spMkLst>
        </pc:spChg>
        <pc:spChg chg="add mod ord">
          <ac:chgData name="남 상현" userId="03ad4a8e8f7310f3" providerId="LiveId" clId="{9DB41C36-6DAA-4EB7-A822-E7959FD2274E}" dt="2022-01-26T11:24:51.836" v="3823"/>
          <ac:spMkLst>
            <pc:docMk/>
            <pc:sldMk cId="2971733936" sldId="260"/>
            <ac:spMk id="550" creationId="{27AEF4BA-0409-4FBB-8F5A-F0A642403687}"/>
          </ac:spMkLst>
        </pc:spChg>
        <pc:spChg chg="add mod ord">
          <ac:chgData name="남 상현" userId="03ad4a8e8f7310f3" providerId="LiveId" clId="{9DB41C36-6DAA-4EB7-A822-E7959FD2274E}" dt="2022-01-26T11:25:21.159" v="3841" actId="167"/>
          <ac:spMkLst>
            <pc:docMk/>
            <pc:sldMk cId="2971733936" sldId="260"/>
            <ac:spMk id="551" creationId="{F21E5717-3A54-40E9-8666-66B5EE0CD5F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2" creationId="{B46A0597-7236-46A1-A661-E91630BCAAD2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3" creationId="{8155A1A1-A5A8-4401-91AB-91362D7ACCC3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4" creationId="{595CFE7B-CACD-49E8-BBAC-E432EA06A267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5" creationId="{639B6CBF-2109-4442-B8E2-36ACE4DD6E38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6" creationId="{F3C2971E-9004-446E-A470-9DE5112F80B5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7" creationId="{1E8A6700-2A46-4CC6-AF95-FDAADCD788EE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58" creationId="{65296B4D-0FDE-49D5-8E14-9FFCFD2B03EE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59" creationId="{FF7C22A0-33A6-422A-9001-10F5F037EDC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0" creationId="{C411F202-21DD-418F-AF3E-05B6B26539FC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1" creationId="{D9A168C6-D829-4560-A842-052F0DE9DA0D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2" creationId="{A14D7818-3C09-42A2-BA11-C427626B05B9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3" creationId="{FD8F1131-C7D5-4B5F-9BA8-CDC01EAEF151}"/>
          </ac:spMkLst>
        </pc:spChg>
        <pc:spChg chg="add mod">
          <ac:chgData name="남 상현" userId="03ad4a8e8f7310f3" providerId="LiveId" clId="{9DB41C36-6DAA-4EB7-A822-E7959FD2274E}" dt="2022-01-26T11:25:17.206" v="3840" actId="1038"/>
          <ac:spMkLst>
            <pc:docMk/>
            <pc:sldMk cId="2971733936" sldId="260"/>
            <ac:spMk id="564" creationId="{40600976-CB75-4226-855E-A7E2F92E56DB}"/>
          </ac:spMkLst>
        </pc:spChg>
        <pc:spChg chg="add mod ord">
          <ac:chgData name="남 상현" userId="03ad4a8e8f7310f3" providerId="LiveId" clId="{9DB41C36-6DAA-4EB7-A822-E7959FD2274E}" dt="2022-01-26T11:25:37.984" v="3845" actId="167"/>
          <ac:spMkLst>
            <pc:docMk/>
            <pc:sldMk cId="2971733936" sldId="260"/>
            <ac:spMk id="565" creationId="{FFCFA4B0-E7C5-4244-8D08-2DFF58BFB91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6" creationId="{89B1E0C9-44FA-4517-9789-EE339DD02F99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7" creationId="{E16FDF7E-B780-41C1-8D18-8CC02E287FC5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8" creationId="{3274534E-ACFD-45F6-995E-34BC6E308A23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69" creationId="{CDD2F29A-75E4-4E82-B97F-D10EA62355DA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0" creationId="{AA9C7C3D-1280-4DA7-B4A3-F0B24CE0BC50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1" creationId="{585166DD-A45E-446E-ABA9-50451AF3CDF6}"/>
          </ac:spMkLst>
        </pc:spChg>
        <pc:spChg chg="add mod">
          <ac:chgData name="남 상현" userId="03ad4a8e8f7310f3" providerId="LiveId" clId="{9DB41C36-6DAA-4EB7-A822-E7959FD2274E}" dt="2022-01-26T11:30:27.439" v="3957" actId="1035"/>
          <ac:spMkLst>
            <pc:docMk/>
            <pc:sldMk cId="2971733936" sldId="260"/>
            <ac:spMk id="572" creationId="{0355B38F-E3A9-4EC6-8488-38796299746E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3" creationId="{C030132A-8852-44B6-BDD8-E6282CA8AA5D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4" creationId="{54CAF77E-1516-4BF8-AF1A-EFE25458D51B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5" creationId="{78AB02F2-92EC-4B4D-B085-61D28FD46D78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6" creationId="{62077926-D22F-4BFC-BC3B-709F6E89BB2F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7" creationId="{AC63924E-631B-4553-B65F-6F894B5B2B57}"/>
          </ac:spMkLst>
        </pc:spChg>
        <pc:spChg chg="add mod">
          <ac:chgData name="남 상현" userId="03ad4a8e8f7310f3" providerId="LiveId" clId="{9DB41C36-6DAA-4EB7-A822-E7959FD2274E}" dt="2022-01-26T11:25:33.367" v="3844" actId="1038"/>
          <ac:spMkLst>
            <pc:docMk/>
            <pc:sldMk cId="2971733936" sldId="260"/>
            <ac:spMk id="578" creationId="{FC039BB7-47CE-4132-91F9-BBD6BD396A92}"/>
          </ac:spMkLst>
        </pc:spChg>
        <pc:spChg chg="add mod">
          <ac:chgData name="남 상현" userId="03ad4a8e8f7310f3" providerId="LiveId" clId="{9DB41C36-6DAA-4EB7-A822-E7959FD2274E}" dt="2022-01-26T11:29:35.365" v="3938" actId="1076"/>
          <ac:spMkLst>
            <pc:docMk/>
            <pc:sldMk cId="2971733936" sldId="260"/>
            <ac:spMk id="582" creationId="{31DF488B-F3BE-49FD-9756-DF82E3318CA6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4" creationId="{88D0B8D8-0696-420A-BB9C-D36E8A1C747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5" creationId="{0F5751A4-86E4-47E1-84C3-DFA1BA3D0B20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6" creationId="{6C3B220F-B46E-4749-93BE-D2255FC1FEBA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7" creationId="{F8C25713-7E01-4D73-AE08-951D23B342A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8" creationId="{B615782B-6706-4BDE-BF35-2AF4FF79C20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89" creationId="{6E645B16-3CA3-404D-B77C-7D6441E64425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0" creationId="{80A331DD-1496-4ED1-88FD-4D9068DE2C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1" creationId="{1ADCBFC8-C2F2-4D0D-B080-C866567D0C1C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2" creationId="{C034271F-D7EC-47ED-8138-BB67A77D436D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3" creationId="{C4E3F04B-2781-46D0-AE88-DB2D970E1592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4" creationId="{6DB67B86-298E-4245-8686-F677EB104B24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5" creationId="{F95DBC03-47C0-4280-9E02-AB6B833D9053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6" creationId="{A6E4924F-EC57-4A98-B16A-7081B848D1FB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7" creationId="{22513EC5-831B-4631-98F1-A3D00E71D3B9}"/>
          </ac:spMkLst>
        </pc:spChg>
        <pc:spChg chg="add mod">
          <ac:chgData name="남 상현" userId="03ad4a8e8f7310f3" providerId="LiveId" clId="{9DB41C36-6DAA-4EB7-A822-E7959FD2274E}" dt="2022-01-26T11:31:03.405" v="3995" actId="164"/>
          <ac:spMkLst>
            <pc:docMk/>
            <pc:sldMk cId="2971733936" sldId="260"/>
            <ac:spMk id="598" creationId="{AAF6088F-1352-4CB3-830A-9D1F1CE098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1" creationId="{6344ABB3-02F5-4E0F-9FEB-85BDE10B9E94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2" creationId="{3E86CB37-1E26-4BB5-A4BB-14386DDF7D9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3" creationId="{488DC2D9-DE2F-4AFD-829E-52D6EE12B1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4" creationId="{5AD6B5ED-0A5E-4206-9800-A4C9A5E4D8D2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5" creationId="{A0A7DF51-F103-4B0B-A825-46D28A8BF69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6" creationId="{24727E06-3D9E-499A-8B5C-EEA74F85ECF7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7" creationId="{1A554A27-3AC2-4929-8B21-4D3F6E8197AB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8" creationId="{00B9FBB9-5227-47EA-BF89-F9F3782D668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09" creationId="{81BD5A73-362C-41AB-94BA-7DCDE0D418D9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0" creationId="{91DE229C-FBCB-49EB-AA20-69E1557489A5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1" creationId="{0F27E875-A528-4F2E-B280-D80EFF501ACE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2" creationId="{2B349B92-C0FE-4D30-844C-95578A707C4F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3" creationId="{4755A0B5-990D-4E3A-B9CB-72EC5552D1AD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4" creationId="{516784D5-76A1-425A-A5D7-513EAD28DFD0}"/>
          </ac:spMkLst>
        </pc:spChg>
        <pc:spChg chg="mod topLvl">
          <ac:chgData name="남 상현" userId="03ad4a8e8f7310f3" providerId="LiveId" clId="{9DB41C36-6DAA-4EB7-A822-E7959FD2274E}" dt="2022-01-26T11:32:16.440" v="4040" actId="164"/>
          <ac:spMkLst>
            <pc:docMk/>
            <pc:sldMk cId="2971733936" sldId="260"/>
            <ac:spMk id="615" creationId="{ED5B4C83-5FFC-4848-86E3-C410921D82A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8" creationId="{AFB73A81-87C6-47D7-B410-1B0B4AD4D80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19" creationId="{BEB5E5FD-8BAF-4733-B575-11197574990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0" creationId="{38F6385B-DC86-4441-9346-565E1D39D899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1" creationId="{BCA92E3A-8B8B-4849-805D-572625C5EBDF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2" creationId="{F2D2D581-BF1C-4A91-B914-BD46A56254BA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3" creationId="{88E0C065-EB9B-43B0-9ACE-72F65BB99BD0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4" creationId="{446281D2-B1D7-4901-A898-5759A24791B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5" creationId="{29449881-DFEF-4DEB-825F-378E52D5AB0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6" creationId="{2D0E277F-268D-45AA-8D7B-76E401684841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7" creationId="{53D7E7D7-D4D8-4242-9DA6-DB2306AAE312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8" creationId="{63B32FEE-85E6-4E97-AD8B-80A2BE9C06E4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29" creationId="{2769C515-EC25-4DC9-AD7B-DC18BE89AA56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0" creationId="{9D0CF2C1-ACCD-4C2C-8169-0C995EED9E3B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1" creationId="{E0E73666-7306-4E62-AC52-1FA08609AE97}"/>
          </ac:spMkLst>
        </pc:spChg>
        <pc:spChg chg="mod">
          <ac:chgData name="남 상현" userId="03ad4a8e8f7310f3" providerId="LiveId" clId="{9DB41C36-6DAA-4EB7-A822-E7959FD2274E}" dt="2022-01-26T11:32:19.921" v="4043"/>
          <ac:spMkLst>
            <pc:docMk/>
            <pc:sldMk cId="2971733936" sldId="260"/>
            <ac:spMk id="632" creationId="{FE23EBA8-CAFA-428E-9E36-7B08FE7B584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4" creationId="{4457DE0F-1F5D-48B1-B551-EFDF67800C06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5" creationId="{DA8B5C25-BC7E-433E-AEFF-18B8D3A747A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6" creationId="{AC7259F6-BDE8-4F5C-93F2-2146B6B9D59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7" creationId="{661809FB-B5FF-4FFE-AC99-DA38682B44D8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8" creationId="{0580C3A2-A20D-4CF6-AA31-1BB443CF800C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39" creationId="{85CF76FD-15BB-4732-836C-E614C574A42A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0" creationId="{A27050F7-31F8-46FD-9DFF-69649C46405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1" creationId="{62F2452A-A870-4CAC-82CD-20710FEE5EAE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2" creationId="{87A813AF-5AD7-4CDA-B063-43D812FEF31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3" creationId="{DAD34A52-124A-4E78-9BF7-86761BBC139D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4" creationId="{274A6311-55ED-430E-8367-FC4A08DD24F9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5" creationId="{75280AFC-5CF5-43C5-A2F8-34B130C1AEE7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6" creationId="{180814CD-11D9-4967-BFF2-26BF09D74A71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7" creationId="{88C65318-67E2-4AFE-B6BD-A0657EB39E2B}"/>
          </ac:spMkLst>
        </pc:spChg>
        <pc:spChg chg="mod">
          <ac:chgData name="남 상현" userId="03ad4a8e8f7310f3" providerId="LiveId" clId="{9DB41C36-6DAA-4EB7-A822-E7959FD2274E}" dt="2022-01-26T11:32:21.072" v="4045"/>
          <ac:spMkLst>
            <pc:docMk/>
            <pc:sldMk cId="2971733936" sldId="260"/>
            <ac:spMk id="648" creationId="{69A1CFF8-D2D5-409B-92F5-3E55921358F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0" creationId="{5F00F10F-AB14-465F-BEB2-7228313392A7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1" creationId="{CC183519-62EF-40CB-922A-C39FBFE3AC3B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2" creationId="{6312C377-6F3B-4F3F-B357-6EB39CBDF5B5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3" creationId="{A1E70B8D-B313-4CDE-9089-C4C4038571E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4" creationId="{9AD58F2E-157D-4670-BA2A-A4D93CED464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5" creationId="{E5A772F1-595B-4F12-A619-904BB00F07AC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6" creationId="{5C2FA54C-84F9-4251-A0B6-8AD6368559CD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7" creationId="{7E5CBA00-4BE0-4AE4-B1FD-B8F276EF617A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8" creationId="{00F1EE4C-6441-4962-9925-A3D12C9EECF0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59" creationId="{35C6CC65-C86D-4401-93BB-B4ED7A9A9E4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0" creationId="{3CCD8147-F99B-443B-B7D5-08779BB762F4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1" creationId="{4004679B-BFE3-4C78-8068-EC57E8D83BF8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2" creationId="{6C09A920-AC48-49A9-AD82-EC5885CA4959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3" creationId="{3291ABEE-6305-486F-A54A-76C44E9702C6}"/>
          </ac:spMkLst>
        </pc:spChg>
        <pc:spChg chg="mod">
          <ac:chgData name="남 상현" userId="03ad4a8e8f7310f3" providerId="LiveId" clId="{9DB41C36-6DAA-4EB7-A822-E7959FD2274E}" dt="2022-01-26T11:32:21.360" v="4046"/>
          <ac:spMkLst>
            <pc:docMk/>
            <pc:sldMk cId="2971733936" sldId="260"/>
            <ac:spMk id="664" creationId="{56989917-5B6E-48DC-8485-55B2A122220D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6" creationId="{8A58E647-3B98-4AD5-91AA-65745B4E603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7" creationId="{043FB318-93AE-414D-A39A-935C328555C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8" creationId="{036D5237-78DD-414B-BBE2-FAD2250F15A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69" creationId="{8C0AE42F-44A7-4609-82FA-4028248D77C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0" creationId="{4CCA4EE9-31FB-48B7-B50D-7195990F439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1" creationId="{2909788D-ACE3-4DEE-B7D0-2FA76A1BF07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2" creationId="{4BE5D121-C5E4-469A-AB17-D2739154740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3" creationId="{EED15243-B838-40D6-A1D0-1E5D53AC6742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4" creationId="{325F97F7-F7B6-46C6-AFAE-6E8B95FF001F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5" creationId="{5759C4E8-C0E8-4B11-89B3-32ADDFD870B0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6" creationId="{54787914-CE62-4F5A-B5A2-4C59C73A20FA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7" creationId="{1519DD79-D73B-4DDF-9534-34E8FF13B209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8" creationId="{CBF5B26B-92E6-4595-AF6B-886ABC467048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79" creationId="{3BEC5CC8-176F-4790-8275-E82C7F8AE4A3}"/>
          </ac:spMkLst>
        </pc:spChg>
        <pc:spChg chg="mod">
          <ac:chgData name="남 상현" userId="03ad4a8e8f7310f3" providerId="LiveId" clId="{9DB41C36-6DAA-4EB7-A822-E7959FD2274E}" dt="2022-01-26T11:32:21.606" v="4047"/>
          <ac:spMkLst>
            <pc:docMk/>
            <pc:sldMk cId="2971733936" sldId="260"/>
            <ac:spMk id="680" creationId="{D5C24939-793B-45EA-A8F1-363E42E4D20E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2" creationId="{693934E5-D3EE-454B-B149-BBE0910EC9CC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3" creationId="{CAF7740C-D15B-46A8-BD46-0B679079BBA8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4" creationId="{7F18EDBA-794E-4B2D-88A9-6D3C442BCE7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5" creationId="{6236A611-3F3E-4355-BB33-A64F8F403C8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6" creationId="{E973E8A9-CDEA-4904-B15A-6F209668ACB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7" creationId="{3FD2D7A3-A172-458B-B268-2439421F4CAD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8" creationId="{E482CCE9-46E9-4A42-9D79-FDAB9BD6AF84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89" creationId="{D7EFC844-65DF-446A-A0AA-4F9673E06EDA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0" creationId="{920C2F9E-06D1-44EB-87F0-A8687BDCB76B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1" creationId="{53D47989-F86F-4EB9-90D6-6C05C8AA6E61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2" creationId="{FE54555A-0316-40B3-8863-1ACDBCC85992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3" creationId="{0ADDB1B7-AD22-4AA0-9471-079C9875BB2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4" creationId="{E79F06F0-2E82-4AF2-A033-493AFF93CF33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5" creationId="{FA2FE74B-5E80-4BAC-832B-146C9F3453B9}"/>
          </ac:spMkLst>
        </pc:spChg>
        <pc:spChg chg="mod">
          <ac:chgData name="남 상현" userId="03ad4a8e8f7310f3" providerId="LiveId" clId="{9DB41C36-6DAA-4EB7-A822-E7959FD2274E}" dt="2022-01-26T11:32:21.898" v="4048"/>
          <ac:spMkLst>
            <pc:docMk/>
            <pc:sldMk cId="2971733936" sldId="260"/>
            <ac:spMk id="696" creationId="{0FE8C909-263A-4077-A5A8-86A4075D766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8" creationId="{F3B33247-9920-46AD-90BA-9BDC0D15AF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699" creationId="{AA17CC7F-4C2B-4710-BC55-FCDBA15D3FF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0" creationId="{755BF42D-F4FD-4AEB-8302-B74466B60605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1" creationId="{DBF8A9E8-BEF2-4414-A216-0096E2167BDD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2" creationId="{5BA9559E-1009-4D3A-93E4-44D01C796771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3" creationId="{8177BD20-FE5B-47B3-94A2-B7344F2CD22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4" creationId="{E6094B23-1BA1-4B75-8588-BCF180CBA69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5" creationId="{E65080AE-74C7-4597-84AE-CC6F7A69BD28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6" creationId="{AD494925-1FD8-4D97-9247-89434D518AC0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7" creationId="{7441BFC5-A71D-422E-BB85-F9474C2C156F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8" creationId="{50C17FBD-5AEA-46DD-BAAE-04E0BC3E08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09" creationId="{CBCB97BF-767F-4B5F-8971-758160F00663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0" creationId="{6774BC9C-3D0F-4A4F-9C89-FA2D4E448484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1" creationId="{B293B87D-D861-44C7-A9CD-ACF002EECF7A}"/>
          </ac:spMkLst>
        </pc:spChg>
        <pc:spChg chg="mod">
          <ac:chgData name="남 상현" userId="03ad4a8e8f7310f3" providerId="LiveId" clId="{9DB41C36-6DAA-4EB7-A822-E7959FD2274E}" dt="2022-01-26T11:32:22.430" v="4049"/>
          <ac:spMkLst>
            <pc:docMk/>
            <pc:sldMk cId="2971733936" sldId="260"/>
            <ac:spMk id="712" creationId="{5B8019C3-3706-4103-A91F-F573DAA869C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4" creationId="{B8F06AAF-1CD9-4DCC-858E-38267568048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5" creationId="{AFF5A6AD-C560-4269-839F-9D82A3A3AE3D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6" creationId="{1A2EB1DD-E4A4-4EA6-B96B-75E52D8B3006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7" creationId="{F235CC29-D063-451D-819A-BE6B36F902B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8" creationId="{B63CCFA8-2B8C-42EC-9A0C-A344E3A892A7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19" creationId="{683D383D-63F5-4A0F-BB49-8B43844C9199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0" creationId="{9359D521-1615-40BD-9BD6-FA83702D4673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1" creationId="{6E1D9C57-E22B-4CD0-9086-B17F593DE2E0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2" creationId="{871540DF-3DD1-4B19-81BE-21419AE338EA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3" creationId="{9BD7E32C-A333-4DE2-8E56-F596AA2389CB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4" creationId="{865583DB-A50B-4E7D-ADAE-8A9CA33608D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5" creationId="{38CDC486-4AC0-4BFA-8450-9E3B49D6928F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6" creationId="{B2C1AEA8-A6F2-46EA-9CC2-9E0A69A79004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7" creationId="{CAC2F847-3440-431C-B6ED-C160F5F54221}"/>
          </ac:spMkLst>
        </pc:spChg>
        <pc:spChg chg="mod">
          <ac:chgData name="남 상현" userId="03ad4a8e8f7310f3" providerId="LiveId" clId="{9DB41C36-6DAA-4EB7-A822-E7959FD2274E}" dt="2022-01-26T11:32:22.843" v="4050"/>
          <ac:spMkLst>
            <pc:docMk/>
            <pc:sldMk cId="2971733936" sldId="260"/>
            <ac:spMk id="728" creationId="{83117252-0EF5-49AD-9EC5-E3232F7E210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0" creationId="{0CFED0F2-C6BA-4D7A-80F1-42AFA596B83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1" creationId="{4294CC0C-7BDB-4A64-BA1C-A5CA87A6BA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2" creationId="{04756158-62F0-40C5-9EDC-9F9D8D0B8DA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3" creationId="{2AE31915-83FE-4862-8DA5-CE7F6E46D7D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4" creationId="{598BEC72-00CD-4A87-A7B6-CFAF036D2A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5" creationId="{D406F981-89FC-4F51-80BD-72FD4D6A38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6" creationId="{7FDF18E5-36F9-44CE-BBC4-40E2150575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7" creationId="{639708AE-E3B2-4A1B-A34C-5684C7E3D8B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8" creationId="{F392FD42-D6BE-495F-9D33-6469C6CAA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39" creationId="{D35CA7C7-EF85-47D1-8BAB-8D179177E9E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0" creationId="{E761926A-B385-4F6C-A610-E560BAA3A76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1" creationId="{7A75E930-1D9D-4D6A-A7EF-83FD6B3A701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2" creationId="{42A79A40-4DCB-4FE5-9A3B-0EF062E6D1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3" creationId="{06CDD114-1242-43D3-92BB-751384FE25D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4" creationId="{230973D1-69AA-4D63-9010-3B9ACA4AB2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6" creationId="{86F30B98-FD9E-40A4-B8B3-2CA4FD4EBB3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7" creationId="{31ABFAAA-AA49-4DB2-88EF-22879D39885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8" creationId="{F5FCD915-89D8-4598-930C-2EDD3B49EA9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49" creationId="{59983201-AD92-4A82-BF95-B2059AD7843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0" creationId="{00F988A0-B528-46EA-B0C1-266A75AF6AE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1" creationId="{F432BD8F-7ABD-4F71-A450-CD7861669B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2" creationId="{407F3526-CC88-47E4-BC3D-1826B1F7BB9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3" creationId="{C5D16C2F-F86E-4255-96EE-0A838C275D2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4" creationId="{56CDC56A-3E16-4DF0-B5E3-4A0EB8FD43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5" creationId="{F8DB1E68-DD51-427D-9900-1E8652B1C87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6" creationId="{28D3F746-8159-426B-A351-9CE025011C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7" creationId="{9B68C5CC-92CB-4CE4-BF1B-B4C8C07644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8" creationId="{8248AB16-C0E8-4622-BDE9-8C1575BF2D5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59" creationId="{E0E28C87-1DED-4FD4-9677-E1CD1D2D88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0" creationId="{48156C2B-1D3C-4D8C-BB19-335ECF409AC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2" creationId="{6CC3FB3C-3163-47E2-A987-243C2C9A8F7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3" creationId="{DE1838BB-D704-44B9-98BC-97585D2AA2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4" creationId="{14B1BD37-A459-45FA-80FE-918CACE816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5" creationId="{8B29DB22-A6FE-432A-AEED-762D40777C0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6" creationId="{84897AEC-098E-447F-B11C-50792F5C9B4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7" creationId="{4CB8E8D8-5D13-4D91-9A8D-0658C236222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8" creationId="{FE8CE3F0-2B0B-4060-87C3-F5843F06A2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69" creationId="{D3636F8F-4B82-4B3C-B2AB-B44658365DF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0" creationId="{C1E1FFC0-0C48-4FC9-9AF4-AE600822F7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1" creationId="{B7F7D672-07FD-4A3C-A53C-BB8918DF3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2" creationId="{11479EFE-7392-492B-B32D-2E3D52F00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3" creationId="{F04CE1F8-B347-4F75-9A41-C909D1D1F2E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4" creationId="{C3BC78D5-1AB5-4710-9CAF-93B5B5CB58C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5" creationId="{84C192A6-4B20-4203-8018-9A22C75B36A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6" creationId="{CC697920-232B-4A77-8317-77899E6CB1A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8" creationId="{DA2B3F25-8B0C-4C35-BE6F-DF365976BCE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79" creationId="{03BC1CE8-3D70-4263-8819-2DF0B994CD8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0" creationId="{CCFD1ADB-F4FD-4285-BC9A-2EA7150A581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1" creationId="{08DB4311-BC69-4A7D-A1CB-7A8D188CF44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2" creationId="{BD42952A-FAFA-4AEC-B5B3-0F7A2B416AF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3" creationId="{BE285005-24F4-41CB-A556-98ACFAD8AF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4" creationId="{CF8FE38A-AFB2-4E46-8994-AFF88A14C3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5" creationId="{8D9C8CAC-B4BE-496F-9E3C-5F1A0C822D3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6" creationId="{C951B1E6-6BDE-4F32-A99A-9E0EE36358A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7" creationId="{E2CE64FE-E8CB-4EB5-87DC-8B02E854A79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8" creationId="{CF00361E-759F-4053-890D-D0C7235E098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89" creationId="{39CA6CEC-D9FA-4BAD-98AD-00888CB9600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0" creationId="{60FC0CED-2A46-4430-B2E7-F997696AFC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1" creationId="{55ECBA3D-F56A-4F8F-889E-4E62EDEF85E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2" creationId="{9619E1A2-7615-48CC-837F-CDFA48F4CFD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4" creationId="{89ABAE0E-E5C4-49E8-A032-B202FC66E5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5" creationId="{2414DE7E-B63D-4954-8149-95A89F935F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6" creationId="{CB29334C-85D4-432A-ABA1-CC0AB420F02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7" creationId="{24F9394D-9AE6-4DD1-8CC5-A1E61B260D5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8" creationId="{B5FAB231-DE3C-4CC4-983F-146DDAE908B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799" creationId="{7161142F-7EF3-4A43-8FEE-90F933AC433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0" creationId="{64FDE33D-DFBA-4BB0-A8D1-B5108C8C03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1" creationId="{BF082384-8A5E-48E8-B53E-70963247941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2" creationId="{BE150DDB-A34C-46CB-9395-225C5274185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3" creationId="{84F20FDC-20B1-442C-9BEF-A6F827575A8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4" creationId="{F2DC7D79-78B0-4732-9B02-CEA01E9B532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5" creationId="{4396D3F3-2B0A-4925-87F0-4E412D62964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6" creationId="{8F689F95-1FC0-44D7-A30C-8DDD7A155B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7" creationId="{D6EED087-CE87-4BAC-8637-8F4F9A8AE0E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08" creationId="{1D959C75-A4D2-492A-B781-FA6BB85D1EA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0" creationId="{9C5B8A0A-40FC-49B3-B2F8-2C24E713D9E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1" creationId="{78BEEADF-79CC-4AE3-87CC-6E1953F2EF7A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2" creationId="{ABC74ADB-A88D-405E-8E01-0811BA39F58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3" creationId="{281C8BC8-FAC3-46D5-8915-3B5D8D9E351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4" creationId="{8640BC1C-B418-4DEE-9635-4090C545277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5" creationId="{CD19BD8A-1D76-47BD-BDDE-5F9942FA607F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6" creationId="{3026A384-06A1-48D4-BB71-8E3CC7E0655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7" creationId="{88A0FAC0-D12D-40D3-BE03-82B96781C2E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8" creationId="{96D3BBD7-C984-49AB-A787-1EBF3D8FD64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19" creationId="{D3DDF4A3-DC9A-4FD1-A700-8CDF32021F1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0" creationId="{979117A3-8E50-482B-A694-EEBB3846B14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1" creationId="{D209B69E-F2A2-44DC-A1BE-7882EAE4CAD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2" creationId="{BA39AFC0-D274-4547-9E48-D80950772E9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3" creationId="{116046AD-2EE1-44E3-A960-C80C1F98D02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4" creationId="{6FCF5C0D-BD33-4481-9D8D-6ED9C4354DF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6" creationId="{D81FF43C-1DB1-41AC-B39C-6B0B165BE9E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7" creationId="{4905AC35-5645-4640-8BF9-D53AA18CF41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8" creationId="{CE6BC2B3-50D3-46EE-9B2E-29A4ADE5E2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29" creationId="{37F148FB-F10F-4F0E-8248-DB0289C4AAC4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0" creationId="{0847FC5E-178C-41DA-8056-417F513BA23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1" creationId="{5A802B56-DC5A-4CC6-BF7B-F9F61700714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2" creationId="{F73EEE9F-F2BD-402A-810A-270DC16E5B49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3" creationId="{B92375DF-526F-46CB-98EE-63223439C298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4" creationId="{C1CCDE7C-EB42-43F1-B6AD-B93CC2C2EBC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5" creationId="{B47F677E-F171-4CAA-90A0-0041E939CAB3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6" creationId="{1CAC0FFD-8694-4C5E-8A5C-024A81D5144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7" creationId="{704F4FDC-2867-408E-A191-C8319E651BF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8" creationId="{1F84EDD3-518F-472E-A44C-64A1E04F206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39" creationId="{62E54630-8ACC-4FA3-84E1-0F559FB4F83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0" creationId="{C8D0054E-DE5F-4392-A579-6F08AF1941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2" creationId="{4B976897-8CB1-43FF-B09B-1237DE2E239C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3" creationId="{C80C9B23-CA0E-4CBF-8ECC-5BEC98CD2A3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4" creationId="{A4794610-A82C-4483-814E-176D2D25D60B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5" creationId="{9ED8DDE7-7A5A-4DBE-B7E6-A032DA61E75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6" creationId="{90433374-A158-4755-A2F7-797E6663D5A2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7" creationId="{2F00F054-B3AA-4815-AED8-B749F69C4311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8" creationId="{F9442027-F423-4732-B1F2-EE4E323F333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49" creationId="{12B851B5-304E-43B1-A738-980FEEC4864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0" creationId="{6386F6FD-0283-4503-90BA-A846288F9B0D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1" creationId="{A3E006B2-BAB5-4CA8-B8AC-B98CA12E930E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2" creationId="{9354604A-D519-4912-AB55-8D667A0DA550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3" creationId="{28907CE1-9425-43C1-9DAC-3545842C06A5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4" creationId="{12426FBD-4DC1-4230-95B5-92B21C1DB206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5" creationId="{0B900BEF-377F-4009-993A-533011931687}"/>
          </ac:spMkLst>
        </pc:spChg>
        <pc:spChg chg="mod">
          <ac:chgData name="남 상현" userId="03ad4a8e8f7310f3" providerId="LiveId" clId="{9DB41C36-6DAA-4EB7-A822-E7959FD2274E}" dt="2022-01-26T11:33:40.451" v="4253"/>
          <ac:spMkLst>
            <pc:docMk/>
            <pc:sldMk cId="2971733936" sldId="260"/>
            <ac:spMk id="856" creationId="{8966FC4C-4D60-4D48-8584-58AE2D64CEFC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59" creationId="{DEBB3D02-59C4-4E5F-AC4B-F3E8DAA91276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0" creationId="{6A88A73B-D650-4898-81F3-7F140A6477CA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3" creationId="{CB182B82-3CA4-40F0-B850-1E3441A3716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4" creationId="{E6BB5980-9CDA-4E66-8CF4-3A3D4CC0CF21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5" creationId="{FAE1306D-FB01-47C5-94A8-6260FAB3DCA5}"/>
          </ac:spMkLst>
        </pc:spChg>
        <pc:spChg chg="mod">
          <ac:chgData name="남 상현" userId="03ad4a8e8f7310f3" providerId="LiveId" clId="{9DB41C36-6DAA-4EB7-A822-E7959FD2274E}" dt="2022-01-26T11:38:00.539" v="4364"/>
          <ac:spMkLst>
            <pc:docMk/>
            <pc:sldMk cId="2971733936" sldId="260"/>
            <ac:spMk id="866" creationId="{94CA908B-E8F6-4F15-8912-585E8DFA819C}"/>
          </ac:spMkLst>
        </pc:spChg>
        <pc:spChg chg="add mod">
          <ac:chgData name="남 상현" userId="03ad4a8e8f7310f3" providerId="LiveId" clId="{9DB41C36-6DAA-4EB7-A822-E7959FD2274E}" dt="2022-01-26T11:39:59.599" v="4416"/>
          <ac:spMkLst>
            <pc:docMk/>
            <pc:sldMk cId="2971733936" sldId="260"/>
            <ac:spMk id="867" creationId="{7A0E921C-B109-4177-B7C5-03839100E159}"/>
          </ac:spMkLst>
        </pc:spChg>
        <pc:grpChg chg="add mod">
          <ac:chgData name="남 상현" userId="03ad4a8e8f7310f3" providerId="LiveId" clId="{9DB41C36-6DAA-4EB7-A822-E7959FD2274E}" dt="2022-01-26T11:21:24.390" v="3711" actId="164"/>
          <ac:grpSpMkLst>
            <pc:docMk/>
            <pc:sldMk cId="2971733936" sldId="260"/>
            <ac:grpSpMk id="2" creationId="{96106899-D62B-41BD-9955-A5165E9A7E69}"/>
          </ac:grpSpMkLst>
        </pc:grpChg>
        <pc:grpChg chg="add mod">
          <ac:chgData name="남 상현" userId="03ad4a8e8f7310f3" providerId="LiveId" clId="{9DB41C36-6DAA-4EB7-A822-E7959FD2274E}" dt="2022-01-26T11:21:25.865" v="3713" actId="164"/>
          <ac:grpSpMkLst>
            <pc:docMk/>
            <pc:sldMk cId="2971733936" sldId="260"/>
            <ac:grpSpMk id="3" creationId="{EA28E356-EDB2-4060-8EC1-68C9FD9E4112}"/>
          </ac:grpSpMkLst>
        </pc:grpChg>
        <pc:grpChg chg="add del 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" creationId="{A01EDEB3-65D1-451F-819A-6DAF4988FA5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" creationId="{079A4646-0238-4D6C-A919-3EF08D83E230}"/>
          </ac:grpSpMkLst>
        </pc:grpChg>
        <pc:grpChg chg="del mod topLvl">
          <ac:chgData name="남 상현" userId="03ad4a8e8f7310f3" providerId="LiveId" clId="{9DB41C36-6DAA-4EB7-A822-E7959FD2274E}" dt="2022-01-26T11:22:22.736" v="3733" actId="165"/>
          <ac:grpSpMkLst>
            <pc:docMk/>
            <pc:sldMk cId="2971733936" sldId="260"/>
            <ac:grpSpMk id="18" creationId="{7BC11C8D-586D-43C0-8B62-297D41CB24D6}"/>
          </ac:grpSpMkLst>
        </pc:grpChg>
        <pc:grpChg chg="del mod or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" creationId="{3D16C607-373E-4DBE-B06A-28D017245DC3}"/>
          </ac:grpSpMkLst>
        </pc:grpChg>
        <pc:grpChg chg="del mod topLvl">
          <ac:chgData name="남 상현" userId="03ad4a8e8f7310f3" providerId="LiveId" clId="{9DB41C36-6DAA-4EB7-A822-E7959FD2274E}" dt="2022-01-26T11:22:20.681" v="3732" actId="165"/>
          <ac:grpSpMkLst>
            <pc:docMk/>
            <pc:sldMk cId="2971733936" sldId="260"/>
            <ac:grpSpMk id="20" creationId="{3A765397-4DCC-4098-86EC-4BF93767DDF7}"/>
          </ac:grpSpMkLst>
        </pc:grpChg>
        <pc:grpChg chg="del mod ord topLvl">
          <ac:chgData name="남 상현" userId="03ad4a8e8f7310f3" providerId="LiveId" clId="{9DB41C36-6DAA-4EB7-A822-E7959FD2274E}" dt="2022-01-26T11:44:28.449" v="4496" actId="21"/>
          <ac:grpSpMkLst>
            <pc:docMk/>
            <pc:sldMk cId="2971733936" sldId="260"/>
            <ac:grpSpMk id="31" creationId="{A915537F-FD7A-444B-9D1C-FF71B5F501CF}"/>
          </ac:grpSpMkLst>
        </pc:grpChg>
        <pc:grpChg chg="mod topLvl">
          <ac:chgData name="남 상현" userId="03ad4a8e8f7310f3" providerId="LiveId" clId="{9DB41C36-6DAA-4EB7-A822-E7959FD2274E}" dt="2022-01-26T11:21:31.336" v="3716" actId="164"/>
          <ac:grpSpMkLst>
            <pc:docMk/>
            <pc:sldMk cId="2971733936" sldId="260"/>
            <ac:grpSpMk id="32" creationId="{89413FBC-E5F8-4E17-BFA1-3DFF54396377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3" creationId="{7A04E1A4-73E9-4ABD-8CDD-511F2113566F}"/>
          </ac:grpSpMkLst>
        </pc:grpChg>
        <pc:grpChg chg="mod topLvl">
          <ac:chgData name="남 상현" userId="03ad4a8e8f7310f3" providerId="LiveId" clId="{9DB41C36-6DAA-4EB7-A822-E7959FD2274E}" dt="2022-01-26T11:28:05.965" v="3918" actId="164"/>
          <ac:grpSpMkLst>
            <pc:docMk/>
            <pc:sldMk cId="2971733936" sldId="260"/>
            <ac:grpSpMk id="34" creationId="{85C63C78-0673-4FD8-84B8-39898188845A}"/>
          </ac:grpSpMkLst>
        </pc:grpChg>
        <pc:grpChg chg="mod topLvl">
          <ac:chgData name="남 상현" userId="03ad4a8e8f7310f3" providerId="LiveId" clId="{9DB41C36-6DAA-4EB7-A822-E7959FD2274E}" dt="2022-01-26T11:22:40.109" v="3750" actId="164"/>
          <ac:grpSpMkLst>
            <pc:docMk/>
            <pc:sldMk cId="2971733936" sldId="260"/>
            <ac:grpSpMk id="35" creationId="{1595F6C5-9E50-4652-928D-4F72D45AD9A4}"/>
          </ac:grpSpMkLst>
        </pc:grpChg>
        <pc:grpChg chg="mod topLvl">
          <ac:chgData name="남 상현" userId="03ad4a8e8f7310f3" providerId="LiveId" clId="{9DB41C36-6DAA-4EB7-A822-E7959FD2274E}" dt="2022-01-26T11:29:53.473" v="3940" actId="164"/>
          <ac:grpSpMkLst>
            <pc:docMk/>
            <pc:sldMk cId="2971733936" sldId="260"/>
            <ac:grpSpMk id="36" creationId="{D1ED2488-5070-4E42-A486-915DF3A0EA48}"/>
          </ac:grpSpMkLst>
        </pc:grpChg>
        <pc:grpChg chg="mod topLvl">
          <ac:chgData name="남 상현" userId="03ad4a8e8f7310f3" providerId="LiveId" clId="{9DB41C36-6DAA-4EB7-A822-E7959FD2274E}" dt="2022-01-26T11:27:09.657" v="3896" actId="164"/>
          <ac:grpSpMkLst>
            <pc:docMk/>
            <pc:sldMk cId="2971733936" sldId="260"/>
            <ac:grpSpMk id="37" creationId="{1319393F-CBCA-4A4C-9B2D-CCA952F75A7B}"/>
          </ac:grpSpMkLst>
        </pc:grpChg>
        <pc:grpChg chg="del mod topLvl">
          <ac:chgData name="남 상현" userId="03ad4a8e8f7310f3" providerId="LiveId" clId="{9DB41C36-6DAA-4EB7-A822-E7959FD2274E}" dt="2022-01-26T11:37:27.613" v="4357" actId="21"/>
          <ac:grpSpMkLst>
            <pc:docMk/>
            <pc:sldMk cId="2971733936" sldId="260"/>
            <ac:grpSpMk id="38" creationId="{0E4C7853-D3A8-4406-8945-4AA380A1D720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43" creationId="{C9A11A13-3AE8-4271-8B28-77FD1A01D314}"/>
          </ac:grpSpMkLst>
        </pc:grpChg>
        <pc:grpChg chg="del mod topLvl">
          <ac:chgData name="남 상현" userId="03ad4a8e8f7310f3" providerId="LiveId" clId="{9DB41C36-6DAA-4EB7-A822-E7959FD2274E}" dt="2022-01-26T11:19:47.498" v="3662" actId="165"/>
          <ac:grpSpMkLst>
            <pc:docMk/>
            <pc:sldMk cId="2971733936" sldId="260"/>
            <ac:grpSpMk id="44" creationId="{BCE451E5-356A-4CED-97AE-4D02C35A0E52}"/>
          </ac:grpSpMkLst>
        </pc:grpChg>
        <pc:grpChg chg="del mod or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47" creationId="{84D0C71B-991F-4629-9A15-1AE91762BFFE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49" creationId="{B6FB003E-8534-411F-844D-DD6FCEDD3D41}"/>
          </ac:grpSpMkLst>
        </pc:grpChg>
        <pc:grpChg chg="del mod topLvl">
          <ac:chgData name="남 상현" userId="03ad4a8e8f7310f3" providerId="LiveId" clId="{9DB41C36-6DAA-4EB7-A822-E7959FD2274E}" dt="2022-01-26T11:37:52.796" v="4361" actId="21"/>
          <ac:grpSpMkLst>
            <pc:docMk/>
            <pc:sldMk cId="2971733936" sldId="260"/>
            <ac:grpSpMk id="50" creationId="{F8D2ABC0-ADC2-4E9C-BAF6-28EE22D337C1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1" creationId="{FA7DEC83-D1AB-4B75-A2FB-D0EBDB50FC5B}"/>
          </ac:grpSpMkLst>
        </pc:grpChg>
        <pc:grpChg chg="mod topLvl">
          <ac:chgData name="남 상현" userId="03ad4a8e8f7310f3" providerId="LiveId" clId="{9DB41C36-6DAA-4EB7-A822-E7959FD2274E}" dt="2022-01-26T11:27:57.013" v="3911" actId="164"/>
          <ac:grpSpMkLst>
            <pc:docMk/>
            <pc:sldMk cId="2971733936" sldId="260"/>
            <ac:grpSpMk id="54" creationId="{D3DDAC51-C942-4A4F-A587-45EEA497B04D}"/>
          </ac:grpSpMkLst>
        </pc:grpChg>
        <pc:grpChg chg="del mod topLvl">
          <ac:chgData name="남 상현" userId="03ad4a8e8f7310f3" providerId="LiveId" clId="{9DB41C36-6DAA-4EB7-A822-E7959FD2274E}" dt="2022-01-26T11:24:07.919" v="3806" actId="165"/>
          <ac:grpSpMkLst>
            <pc:docMk/>
            <pc:sldMk cId="2971733936" sldId="260"/>
            <ac:grpSpMk id="55" creationId="{CA6844B3-7D80-4AF5-9C63-E9064425686F}"/>
          </ac:grpSpMkLst>
        </pc:grpChg>
        <pc:grpChg chg="mod topLvl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56" creationId="{6801C5B5-F151-4EEF-AF3E-F61F88ED74D1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88" creationId="{90489D0F-2361-4032-948D-64AC95CD5382}"/>
          </ac:grpSpMkLst>
        </pc:grpChg>
        <pc:grpChg chg="mod topLvl">
          <ac:chgData name="남 상현" userId="03ad4a8e8f7310f3" providerId="LiveId" clId="{9DB41C36-6DAA-4EB7-A822-E7959FD2274E}" dt="2022-01-26T11:22:04.064" v="3722" actId="165"/>
          <ac:grpSpMkLst>
            <pc:docMk/>
            <pc:sldMk cId="2971733936" sldId="260"/>
            <ac:grpSpMk id="95" creationId="{C4047B82-D4A0-4850-A49B-15AAEF588946}"/>
          </ac:grpSpMkLst>
        </pc:grpChg>
        <pc:grpChg chg="del mod topLvl">
          <ac:chgData name="남 상현" userId="03ad4a8e8f7310f3" providerId="LiveId" clId="{9DB41C36-6DAA-4EB7-A822-E7959FD2274E}" dt="2022-01-26T11:24:12.076" v="3807" actId="165"/>
          <ac:grpSpMkLst>
            <pc:docMk/>
            <pc:sldMk cId="2971733936" sldId="260"/>
            <ac:grpSpMk id="96" creationId="{E6202D78-9071-41C1-8A61-97333AE0A795}"/>
          </ac:grpSpMkLst>
        </pc:grpChg>
        <pc:grpChg chg="mod">
          <ac:chgData name="남 상현" userId="03ad4a8e8f7310f3" providerId="LiveId" clId="{9DB41C36-6DAA-4EB7-A822-E7959FD2274E}" dt="2022-01-26T11:21:33.765" v="3717"/>
          <ac:grpSpMkLst>
            <pc:docMk/>
            <pc:sldMk cId="2971733936" sldId="260"/>
            <ac:grpSpMk id="150" creationId="{84908337-D808-4C8F-8B77-8787ECD3130D}"/>
          </ac:grpSpMkLst>
        </pc:grpChg>
        <pc:grpChg chg="mod">
          <ac:chgData name="남 상현" userId="03ad4a8e8f7310f3" providerId="LiveId" clId="{9DB41C36-6DAA-4EB7-A822-E7959FD2274E}" dt="2022-01-26T11:18:58.967" v="3644" actId="165"/>
          <ac:grpSpMkLst>
            <pc:docMk/>
            <pc:sldMk cId="2971733936" sldId="260"/>
            <ac:grpSpMk id="166" creationId="{87646FEF-6E3C-4510-866D-A9ADD65B1B7C}"/>
          </ac:grpSpMkLst>
        </pc:grpChg>
        <pc:grpChg chg="del mod topLvl">
          <ac:chgData name="남 상현" userId="03ad4a8e8f7310f3" providerId="LiveId" clId="{9DB41C36-6DAA-4EB7-A822-E7959FD2274E}" dt="2022-01-26T11:22:24.728" v="3734" actId="165"/>
          <ac:grpSpMkLst>
            <pc:docMk/>
            <pc:sldMk cId="2971733936" sldId="260"/>
            <ac:grpSpMk id="169" creationId="{9905A82D-B016-4E67-A329-5B66EE21CE3F}"/>
          </ac:grpSpMkLst>
        </pc:grpChg>
        <pc:grpChg chg="add del mod topLvl">
          <ac:chgData name="남 상현" userId="03ad4a8e8f7310f3" providerId="LiveId" clId="{9DB41C36-6DAA-4EB7-A822-E7959FD2274E}" dt="2022-01-26T11:30:15.600" v="3946" actId="165"/>
          <ac:grpSpMkLst>
            <pc:docMk/>
            <pc:sldMk cId="2971733936" sldId="260"/>
            <ac:grpSpMk id="170" creationId="{542198F7-A374-46CA-A2D9-DEB64E973C33}"/>
          </ac:grpSpMkLst>
        </pc:grpChg>
        <pc:grpChg chg="del mod topLvl">
          <ac:chgData name="남 상현" userId="03ad4a8e8f7310f3" providerId="LiveId" clId="{9DB41C36-6DAA-4EB7-A822-E7959FD2274E}" dt="2022-01-26T11:22:11.242" v="3726" actId="165"/>
          <ac:grpSpMkLst>
            <pc:docMk/>
            <pc:sldMk cId="2971733936" sldId="260"/>
            <ac:grpSpMk id="195" creationId="{1DD04D64-6048-4BEC-966A-9EFF1DD76FA9}"/>
          </ac:grpSpMkLst>
        </pc:grpChg>
        <pc:grpChg chg="mod topLvl">
          <ac:chgData name="남 상현" userId="03ad4a8e8f7310f3" providerId="LiveId" clId="{9DB41C36-6DAA-4EB7-A822-E7959FD2274E}" dt="2022-01-26T11:22:09.304" v="3725" actId="165"/>
          <ac:grpSpMkLst>
            <pc:docMk/>
            <pc:sldMk cId="2971733936" sldId="260"/>
            <ac:grpSpMk id="196" creationId="{ACCFDF82-4BCF-4003-95DF-493DE47A1E40}"/>
          </ac:grpSpMkLst>
        </pc:grpChg>
        <pc:grpChg chg="add del mod topLvl">
          <ac:chgData name="남 상현" userId="03ad4a8e8f7310f3" providerId="LiveId" clId="{9DB41C36-6DAA-4EB7-A822-E7959FD2274E}" dt="2022-01-26T11:22:35.247" v="3745" actId="165"/>
          <ac:grpSpMkLst>
            <pc:docMk/>
            <pc:sldMk cId="2971733936" sldId="260"/>
            <ac:grpSpMk id="221" creationId="{344502F7-E9C2-4E10-B64A-F9AF86D71C2A}"/>
          </ac:grpSpMkLst>
        </pc:grpChg>
        <pc:grpChg chg="mod topLvl">
          <ac:chgData name="남 상현" userId="03ad4a8e8f7310f3" providerId="LiveId" clId="{9DB41C36-6DAA-4EB7-A822-E7959FD2274E}" dt="2022-01-26T11:23:39.203" v="3789" actId="1036"/>
          <ac:grpSpMkLst>
            <pc:docMk/>
            <pc:sldMk cId="2971733936" sldId="260"/>
            <ac:grpSpMk id="222" creationId="{F18C204F-544A-4C55-A503-7B4AF6E2AD5D}"/>
          </ac:grpSpMkLst>
        </pc:grpChg>
        <pc:grpChg chg="add del mod ord">
          <ac:chgData name="남 상현" userId="03ad4a8e8f7310f3" providerId="LiveId" clId="{9DB41C36-6DAA-4EB7-A822-E7959FD2274E}" dt="2022-01-26T11:38:47.713" v="4372" actId="21"/>
          <ac:grpSpMkLst>
            <pc:docMk/>
            <pc:sldMk cId="2971733936" sldId="260"/>
            <ac:grpSpMk id="253" creationId="{7DA41215-4943-468F-98A9-AA2A32C6BF9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5" creationId="{53132D52-85CE-49C7-A267-EED68103C35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56" creationId="{8F5F7B42-A680-4A2E-9EDE-DA0DABF7CC7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69" creationId="{43809D16-1243-4E23-96C7-0151E7675AA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0" creationId="{C768D561-0AA8-4DF1-A5F9-9728A5ED591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71" creationId="{83362D40-F873-4AA3-8441-071DCCA9EED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2" creationId="{F31C86A1-5F41-482F-B622-B159DFDBE7C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3" creationId="{D186944D-501B-41C3-8B85-08C0B7D082A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4" creationId="{20D6E1D9-AE61-4C17-BAEB-EAC13A755F1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5" creationId="{EC7E755F-8E52-4437-9C90-040A65B1E626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6" creationId="{288C9A5F-E053-4754-BDFE-C9EA92E87A7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7" creationId="{C0F00522-1AE9-4BC0-93CC-AAB2BAD1FAD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8" creationId="{9B871CBF-6905-4131-A07F-9EBD40D9A20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89" creationId="{ED804D1C-B426-4733-9AED-7BF5EF09E595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4" creationId="{3CED3738-B9DF-4730-9160-6107C17306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5" creationId="{F4B8C890-2373-401A-8D29-05CADA9A6761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298" creationId="{18C47DFD-F3FA-47EF-9615-80A4D12FC86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0" creationId="{83C5A131-27CD-499F-8A75-25C4AE317C32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1" creationId="{2C59C940-D551-4724-90FC-D93852D2396D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2" creationId="{05F51213-8975-4585-BFDE-182EBC77128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5" creationId="{E63EBDBC-79D0-4293-89C4-9440A42774F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6" creationId="{1445DF05-8B47-423D-97EF-3032E6D3D3B3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07" creationId="{AD6D4E45-B265-4893-9666-1EFE0BAAED5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39" creationId="{1E981DBA-9B52-4004-9FC3-AEA31823EE1F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6" creationId="{62D7BEF1-26EC-415F-AFC4-E80C8312A2E9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347" creationId="{AE663643-2275-4C83-BEBB-E165A8EF6A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01" creationId="{C0E98333-AE20-45DD-AD3F-8B4F28D52BCB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17" creationId="{23DB2759-52B3-448C-AB60-35AEC114E544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0" creationId="{1FD2220F-4728-4EF0-8497-C63BB99F9A90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21" creationId="{F139ED33-5EC4-413F-8E84-1050DB1C9D9A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6" creationId="{20235EE8-0CCD-43E6-AEEA-CF33636AC95C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47" creationId="{68E719F7-C192-43B1-B02E-7C4B6DC632E8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2" creationId="{C7A8F4EE-ADE1-42E5-A8E8-176C35122FEE}"/>
          </ac:grpSpMkLst>
        </pc:grpChg>
        <pc:grpChg chg="add mod">
          <ac:chgData name="남 상현" userId="03ad4a8e8f7310f3" providerId="LiveId" clId="{9DB41C36-6DAA-4EB7-A822-E7959FD2274E}" dt="2022-01-26T11:22:07.541" v="3724"/>
          <ac:grpSpMkLst>
            <pc:docMk/>
            <pc:sldMk cId="2971733936" sldId="260"/>
            <ac:grpSpMk id="473" creationId="{1C97BB9F-D1E2-4DC7-9962-39296426C104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01" creationId="{85F60C4F-3E12-476F-B860-85BBD8751449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79" creationId="{6A6870C3-8727-4C87-838F-0F31BFB81A31}"/>
          </ac:grpSpMkLst>
        </pc:grpChg>
        <pc:grpChg chg="add mod">
          <ac:chgData name="남 상현" userId="03ad4a8e8f7310f3" providerId="LiveId" clId="{9DB41C36-6DAA-4EB7-A822-E7959FD2274E}" dt="2022-01-26T11:27:58.030" v="3912" actId="1076"/>
          <ac:grpSpMkLst>
            <pc:docMk/>
            <pc:sldMk cId="2971733936" sldId="260"/>
            <ac:grpSpMk id="580" creationId="{5E3CF380-2D7B-4C74-9059-647381AF13F0}"/>
          </ac:grpSpMkLst>
        </pc:grpChg>
        <pc:grpChg chg="add del mod">
          <ac:chgData name="남 상현" userId="03ad4a8e8f7310f3" providerId="LiveId" clId="{9DB41C36-6DAA-4EB7-A822-E7959FD2274E}" dt="2022-01-26T11:43:16.513" v="4474" actId="21"/>
          <ac:grpSpMkLst>
            <pc:docMk/>
            <pc:sldMk cId="2971733936" sldId="260"/>
            <ac:grpSpMk id="581" creationId="{069339A1-656B-42AF-A411-40BB4405C54F}"/>
          </ac:grpSpMkLst>
        </pc:grpChg>
        <pc:grpChg chg="add del mod">
          <ac:chgData name="남 상현" userId="03ad4a8e8f7310f3" providerId="LiveId" clId="{9DB41C36-6DAA-4EB7-A822-E7959FD2274E}" dt="2022-01-26T11:41:01.374" v="4434" actId="21"/>
          <ac:grpSpMkLst>
            <pc:docMk/>
            <pc:sldMk cId="2971733936" sldId="260"/>
            <ac:grpSpMk id="583" creationId="{497BA364-1982-4B8C-9FB0-AC476947DE1F}"/>
          </ac:grpSpMkLst>
        </pc:grpChg>
        <pc:grpChg chg="add mod">
          <ac:chgData name="남 상현" userId="03ad4a8e8f7310f3" providerId="LiveId" clId="{9DB41C36-6DAA-4EB7-A822-E7959FD2274E}" dt="2022-01-26T11:31:13.116" v="4001" actId="1038"/>
          <ac:grpSpMkLst>
            <pc:docMk/>
            <pc:sldMk cId="2971733936" sldId="260"/>
            <ac:grpSpMk id="599" creationId="{7920DEDC-4642-4AFC-97A6-203AD0445E01}"/>
          </ac:grpSpMkLst>
        </pc:grpChg>
        <pc:grpChg chg="add del mod">
          <ac:chgData name="남 상현" userId="03ad4a8e8f7310f3" providerId="LiveId" clId="{9DB41C36-6DAA-4EB7-A822-E7959FD2274E}" dt="2022-01-26T11:31:47.705" v="4008" actId="165"/>
          <ac:grpSpMkLst>
            <pc:docMk/>
            <pc:sldMk cId="2971733936" sldId="260"/>
            <ac:grpSpMk id="600" creationId="{307B4DF7-211C-467D-9427-1D62C361674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6" creationId="{34CA519B-2086-47C4-BF03-CF3BF3B6095C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17" creationId="{555B6079-1BA6-4888-8445-30CFB12822BF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33" creationId="{1A5D89D1-781C-421B-9301-8E8855F30B3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49" creationId="{3A5B813B-7BE8-4B17-9AB9-F5E30ADF231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65" creationId="{D886A677-CF5C-43ED-AF2B-B687A0DBAD9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81" creationId="{C8E3FE6A-ECCF-46F3-A1FF-808457392B02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697" creationId="{99237695-3BD8-44A4-B141-F73CF32F6F79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13" creationId="{783D49DE-D72B-4BAF-B0E2-4035317C20A4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29" creationId="{A7331F77-52F5-4856-87CC-3B9BB342C0A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45" creationId="{32A9CE2D-86D7-4698-9C65-527E7B5F433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61" creationId="{F33A6322-D8B3-4AC8-A894-9BC316DD1DF6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77" creationId="{E83EDE7E-C167-4C83-B7F9-C668CB725F23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793" creationId="{98AFBA31-6E07-448F-BB17-4CDC06C73B1B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09" creationId="{DD530A03-EF1A-4C47-9560-9EBE5F7771AA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25" creationId="{3408697B-BDD0-469C-A9C2-46480B8285F1}"/>
          </ac:grpSpMkLst>
        </pc:grpChg>
        <pc:grpChg chg="add mod">
          <ac:chgData name="남 상현" userId="03ad4a8e8f7310f3" providerId="LiveId" clId="{9DB41C36-6DAA-4EB7-A822-E7959FD2274E}" dt="2022-01-26T11:34:27.014" v="4274" actId="164"/>
          <ac:grpSpMkLst>
            <pc:docMk/>
            <pc:sldMk cId="2971733936" sldId="260"/>
            <ac:grpSpMk id="841" creationId="{DCBE2440-9A77-4F5E-8771-E7DDF96B55C5}"/>
          </ac:grpSpMkLst>
        </pc:grpChg>
        <pc:grpChg chg="add del mod">
          <ac:chgData name="남 상현" userId="03ad4a8e8f7310f3" providerId="LiveId" clId="{9DB41C36-6DAA-4EB7-A822-E7959FD2274E}" dt="2022-01-26T11:34:30.166" v="4276" actId="21"/>
          <ac:grpSpMkLst>
            <pc:docMk/>
            <pc:sldMk cId="2971733936" sldId="260"/>
            <ac:grpSpMk id="857" creationId="{9BC4F3A5-F71E-488F-8767-57D8EA69DAB8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58" creationId="{57B47BBA-0AC9-46B7-B8B4-514714276010}"/>
          </ac:grpSpMkLst>
        </pc:grpChg>
        <pc:grpChg chg="add 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1" creationId="{7849ABAC-665D-4F59-90EE-19A6F9F9C71C}"/>
          </ac:grpSpMkLst>
        </pc:grpChg>
        <pc:grpChg chg="mod">
          <ac:chgData name="남 상현" userId="03ad4a8e8f7310f3" providerId="LiveId" clId="{9DB41C36-6DAA-4EB7-A822-E7959FD2274E}" dt="2022-01-26T11:38:00.539" v="4364"/>
          <ac:grpSpMkLst>
            <pc:docMk/>
            <pc:sldMk cId="2971733936" sldId="260"/>
            <ac:grpSpMk id="862" creationId="{35CDEA15-D6EA-4EEC-88FE-B1807E55C34C}"/>
          </ac:grpSpMkLst>
        </pc:grpChg>
        <pc:cxnChg chg="del mod topLvl">
          <ac:chgData name="남 상현" userId="03ad4a8e8f7310f3" providerId="LiveId" clId="{9DB41C36-6DAA-4EB7-A822-E7959FD2274E}" dt="2022-01-26T11:37:05.114" v="4348" actId="21"/>
          <ac:cxnSpMkLst>
            <pc:docMk/>
            <pc:sldMk cId="2971733936" sldId="260"/>
            <ac:cxnSpMk id="42" creationId="{12D213BF-1DDF-49A2-8482-A60B85778AB8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7" creationId="{0078CA0A-8D25-40BD-ABBD-3F68F98A5946}"/>
          </ac:cxnSpMkLst>
        </pc:cxnChg>
        <pc:cxnChg chg="mod">
          <ac:chgData name="남 상현" userId="03ad4a8e8f7310f3" providerId="LiveId" clId="{9DB41C36-6DAA-4EB7-A822-E7959FD2274E}" dt="2022-01-26T11:18:58.967" v="3644" actId="165"/>
          <ac:cxnSpMkLst>
            <pc:docMk/>
            <pc:sldMk cId="2971733936" sldId="260"/>
            <ac:cxnSpMk id="248" creationId="{1C875BFF-577F-4D2B-B063-4EC41E216A7D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293" creationId="{6E3321FA-0218-4F5D-9C9B-3294FC804F4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8" creationId="{9B8AFC61-06D4-4B73-A24B-81F35E6FB07A}"/>
          </ac:cxnSpMkLst>
        </pc:cxnChg>
        <pc:cxnChg chg="add mod">
          <ac:chgData name="남 상현" userId="03ad4a8e8f7310f3" providerId="LiveId" clId="{9DB41C36-6DAA-4EB7-A822-E7959FD2274E}" dt="2022-01-26T11:22:07.541" v="3724"/>
          <ac:cxnSpMkLst>
            <pc:docMk/>
            <pc:sldMk cId="2971733936" sldId="260"/>
            <ac:cxnSpMk id="499" creationId="{591FCFB9-9A30-4B01-982E-32B7BE254F82}"/>
          </ac:cxnSpMkLst>
        </pc:cxnChg>
      </pc:sldChg>
      <pc:sldChg chg="addSp delSp modSp new mod ord">
        <pc:chgData name="남 상현" userId="03ad4a8e8f7310f3" providerId="LiveId" clId="{9DB41C36-6DAA-4EB7-A822-E7959FD2274E}" dt="2022-01-28T05:05:59.134" v="4653" actId="20577"/>
        <pc:sldMkLst>
          <pc:docMk/>
          <pc:sldMk cId="1013503219" sldId="261"/>
        </pc:sldMkLst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2" creationId="{BF49AFB6-7285-4C88-92F2-5B7E9FBCE9AD}"/>
          </ac:spMkLst>
        </pc:spChg>
        <pc:spChg chg="del">
          <ac:chgData name="남 상현" userId="03ad4a8e8f7310f3" providerId="LiveId" clId="{9DB41C36-6DAA-4EB7-A822-E7959FD2274E}" dt="2022-01-26T11:34:32.748" v="4278" actId="478"/>
          <ac:spMkLst>
            <pc:docMk/>
            <pc:sldMk cId="1013503219" sldId="261"/>
            <ac:spMk id="3" creationId="{F50E41A2-9A94-4327-9936-AB02FE9E82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" creationId="{951F2690-19CE-4AB6-A840-F80353D8823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" creationId="{A8EF1C71-8B0D-4631-9CF1-A8FF553C22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" creationId="{9E5A6448-47BE-4B8C-897F-1DFF42496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" creationId="{3E86D3A9-578F-4576-A8CA-51A913C41E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" creationId="{65F05399-8814-491A-953E-2A765E7EC15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" creationId="{07D1ECDC-976B-4D84-93B4-AEC6BB19B52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7" creationId="{8A566D06-87F1-429F-B77E-E404CFE8E2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8" creationId="{01C51C17-BE13-4A41-8D1E-736F5F3A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9" creationId="{597B0277-9B98-46A5-8E17-E1B507B8A7C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0" creationId="{166E79BF-882A-4A62-A48D-BC27F19012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1" creationId="{1F4DDEAC-1D3B-4181-827C-F0CE07ECCB8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2" creationId="{267C4CBA-F225-45D8-98B8-99F41F8A8F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3" creationId="{322F9868-1302-4647-B780-0398FA8DC7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4" creationId="{E830B091-1030-42E0-B053-63A3FEF68E4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5" creationId="{1FE252BB-9643-4F83-A90C-6BD6E0064C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6" creationId="{FD7FF471-D462-4014-A20C-7ACDD285739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7" creationId="{0352C371-3E1A-40E2-B43A-4A86AC5DD3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8" creationId="{3BEC11AE-7DE8-4086-938A-1F5960DEC9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39" creationId="{9E49A22F-7127-4784-900B-02039ADA64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0" creationId="{68D26B34-D2DD-488E-82CB-83F1507F57D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1" creationId="{8A73FE8F-F20D-47AB-9535-DE52B3108E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2" creationId="{2710C9ED-8951-4130-9D6A-0889477C7D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3" creationId="{9E226ECE-DACA-44CF-88EF-A542A258F0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4" creationId="{7F813E2E-FC42-44E7-B9CC-C0A71E9596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5" creationId="{17344855-94BE-477A-871B-0AC7338DF8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6" creationId="{2A45915C-B45C-4857-B328-34CF2B33550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7" creationId="{24515FD6-C571-4B8A-815F-E1ABF639C79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8" creationId="{E2056314-8F41-4589-A66E-71E9E4E088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49" creationId="{78C10DE2-C879-420D-9A3B-9B2265EABA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0" creationId="{465CB618-4211-4889-BCAE-6B524585B2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1" creationId="{789F4CFA-ABAA-4D91-ABA5-727CEE53E9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2" creationId="{75ED62B4-2A65-4C0E-B758-8EB4A206CB6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3" creationId="{0EDCF188-D2B8-41D5-80B4-CA5A74759D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4" creationId="{9C1D1111-13D7-4611-A4E6-4BC40413F5D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5" creationId="{A0534902-5A5E-488E-BD19-3AD55F12605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6" creationId="{6EAEDAF7-A8EB-4419-9BAD-233C9C68910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7" creationId="{B7971DC5-64DD-453D-9CFA-8886DF2965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8" creationId="{EBBF9128-DD01-4D7A-A8B0-8FF622F26C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59" creationId="{DFA309E3-360C-4278-82DC-63E0E28BAD1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0" creationId="{FD547C98-61EC-4876-AACB-7F3B5E4C1D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1" creationId="{E736B626-045C-45FB-92AE-3FBAD5940D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2" creationId="{7ACDE5CD-0904-49EA-B349-F29B0A0C11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3" creationId="{A0D43818-9D5A-4F9A-939A-000CC77A86B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4" creationId="{2AD45C3E-341D-4289-8919-0D273D2994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5" creationId="{8B766D8B-870D-40D8-B48A-385B112CC9F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6" creationId="{0E60ECFF-75D0-418B-93B3-824A5C71D4A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7" creationId="{960D6327-BAE6-4AF4-BD4B-DA89243D1C7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8" creationId="{212FB64F-BB17-4EEE-BB87-D999F301723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69" creationId="{93F6F5D9-BA0A-45EB-832F-4FBA52D4756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0" creationId="{25E2FA99-13D2-41BF-8C78-A9F885194B4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1" creationId="{DB5FBB5A-E06E-4C25-8568-46B5B5EB390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2" creationId="{3934420B-6BED-42CA-B860-9B79D70D771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3" creationId="{E1130016-7210-44D5-815D-E31F9C734E5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4" creationId="{5F04331B-AA9E-4AD7-9BCE-399AD3F7ECD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5" creationId="{2B4DB8B9-5495-43D3-8D7D-DF6A877F89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6" creationId="{A1196F08-8923-42A1-AF51-E5EE36368D1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7" creationId="{1F4B7C85-25E1-4A25-847D-2F96DB23A59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8" creationId="{7F11AED3-5ECE-45AB-98DC-BAA79911BC3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79" creationId="{FECBC05C-5EC6-43FC-9C77-0922A813A1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0" creationId="{5CD78E7F-5C27-4237-8D51-FB4927BE10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1" creationId="{8654E6B8-D8C3-488A-9C42-A1126AD0D46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2" creationId="{090B6D9C-2C3A-4A07-83EE-B4A02B19CE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3" creationId="{3FB7FBEC-A152-4035-B520-8258DA20DC3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4" creationId="{1025B1C5-E7FC-4D85-A9EB-A74A9356AED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5" creationId="{5A448957-069E-45E1-9D2E-141F99C6973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6" creationId="{96BD808F-5C32-4623-825A-E7C27836FF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7" creationId="{A67AECA0-BA89-4320-86E0-2DCEA62A65E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8" creationId="{30D45D3F-2390-4972-B490-DC9AFCA798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89" creationId="{A474470B-7AAA-44E6-9902-56CF4F31E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0" creationId="{9112894B-D145-4B7E-893F-4493F06849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1" creationId="{1BFA6621-E030-49EF-85C8-33F101BC59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2" creationId="{18522195-F1FD-45D1-9FD4-4895885128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3" creationId="{CEB9753D-4593-416B-8412-9AC86C6B5D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4" creationId="{3B46447C-41AD-4EBC-BFAE-82B9381B3CD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5" creationId="{94267C59-4AF6-446E-AD5E-6678EED62EE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6" creationId="{7187BC04-0538-415C-A6AB-4C04C346775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7" creationId="{8B5FACCE-2D00-4696-9420-8DC66F9CE21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8" creationId="{EEE1950C-CE48-48D8-BEBD-F48154DDA88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99" creationId="{040C59F0-748A-46F4-BD38-1BB262C3A0E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0" creationId="{53FB213C-E759-481A-ACA3-8FCD973487B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1" creationId="{82ACDEF7-F137-4222-A93B-8939407FB3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2" creationId="{6C12B975-C854-4379-99A2-C35E2B7ABD2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3" creationId="{129B890E-A060-4F38-A6CA-1484F893933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4" creationId="{ADADF3B0-A88C-4CD5-AF60-9ECF4BEAF7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5" creationId="{26FEA4AE-B0FD-4874-90DE-B35EE06016C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6" creationId="{1C0A7BF2-77CB-425D-A718-51C8D480F5B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7" creationId="{FBD06D75-FF6F-4D17-B1A0-0B66FD9AEDD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8" creationId="{04FCD1C2-DD33-42B0-A0C8-87EA087C846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09" creationId="{28BDFCE5-C738-4365-8B3F-80FE3CA74CF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0" creationId="{EA6963CC-906A-4835-AE3C-90F8AF5EC3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1" creationId="{B5709ED2-07A9-46F5-A730-C4FE2282F89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2" creationId="{8C3B2C9A-1629-4E9A-8E1A-956156EA00C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3" creationId="{5FAAF675-2391-49BF-8459-F7E8E2E9E47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4" creationId="{93A7CFE2-F05F-47B0-B461-1DAF8F3A0EC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5" creationId="{5F31D611-40CD-476D-A660-72540E2792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6" creationId="{07BB9A3C-53E8-431F-973D-C8F022F54FC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7" creationId="{32A1D409-C75E-45FE-9D32-D84CBBA2B9B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8" creationId="{6C28B5B7-3240-464B-B1BA-296921C41E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19" creationId="{780186BA-EB8B-423C-92C5-FB0F26C95D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0" creationId="{F82AE96A-64A7-46ED-AB92-1CF58429E31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1" creationId="{E51DFDA2-D85C-4AA8-A4E8-F671BBF8895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2" creationId="{0FB9EAE5-AD07-4C3F-BC78-BDFA35EBC5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3" creationId="{43DF380D-49AD-4D89-842E-8D2E8E3D6EC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4" creationId="{4F2B54F1-B4B5-43EC-8EE9-3F70D2F760C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5" creationId="{8B70D746-A511-4634-BC7E-8B90CB85BD4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6" creationId="{D7F815C6-4B2B-4C84-B89B-9DA407D0E1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7" creationId="{C29325DF-F78F-40DA-BFD4-2175243E9A1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8" creationId="{4A8B2489-2499-4BB8-B220-81EF67F015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29" creationId="{B558542E-BC42-4947-ABF8-8C2C7C0748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0" creationId="{E79B555A-6978-4EC9-881A-992E12E4FC5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1" creationId="{1AE9D65D-5055-4CCA-B2EC-69799CC79D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2" creationId="{9D307E28-9FE0-48C7-BBA7-59A8C5C384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3" creationId="{E1D03E96-712A-4EE1-86C9-C9A16789306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4" creationId="{D9FD725D-0417-4D4F-8112-6DDBE201F4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5" creationId="{FB44786F-AAA4-444C-B684-9CF16F53ABD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6" creationId="{1FBE9EA6-7164-46E3-8B0A-1B5B4CCACD9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7" creationId="{6091F653-4BA1-40F2-8C78-D815C45371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8" creationId="{B73627B6-C68E-4C51-B005-570F648024F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39" creationId="{7A83794F-E4DB-4A2F-9F03-76597B63B7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0" creationId="{26054E51-A990-4F96-AC26-D63888A7E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1" creationId="{5A38E162-7CF5-43FA-AF3E-A8C4EB1251E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2" creationId="{8F8C7DD9-49C7-445C-BB1B-6CF88469D18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3" creationId="{3C7ACB22-4E92-47E4-AFAA-1662DE9EBB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4" creationId="{FC938CC2-255D-44D4-8CA2-650010E3D12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5" creationId="{3DFA8D03-D228-4E8E-B3CE-C3B7B68DAC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6" creationId="{BBDF43DA-D4AE-4419-BB52-72C275C4758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7" creationId="{C0616A36-73C9-4825-BAF5-4D90E42D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8" creationId="{4E199718-1547-460E-950F-4A4F4D37962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49" creationId="{FD9A575E-E87D-44C6-8D39-8630725451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0" creationId="{65EC7307-1DC6-4281-A33E-D7EE2F3C1D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1" creationId="{CA6662FA-9FC0-413E-858C-A42695F7235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2" creationId="{E1988BDA-6043-45BD-8B5F-8FC361B283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3" creationId="{C0B6B395-376C-44D3-9D33-3214958B309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4" creationId="{91A1FC00-AF49-4886-A1C6-A22031B4CC3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5" creationId="{6653245B-F97A-48C2-AE88-6B974AF239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6" creationId="{D557FB1C-C839-4DDE-AAB1-0B34FA08598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57" creationId="{5C3B9790-7E98-435F-A26B-0020F43DDE1C}"/>
          </ac:spMkLst>
        </pc:spChg>
        <pc:spChg chg="mod">
          <ac:chgData name="남 상현" userId="03ad4a8e8f7310f3" providerId="LiveId" clId="{9DB41C36-6DAA-4EB7-A822-E7959FD2274E}" dt="2022-01-26T11:35:33.567" v="4308" actId="1037"/>
          <ac:spMkLst>
            <pc:docMk/>
            <pc:sldMk cId="1013503219" sldId="261"/>
            <ac:spMk id="158" creationId="{388876A3-0AF3-4251-904B-06021768927A}"/>
          </ac:spMkLst>
        </pc:spChg>
        <pc:spChg chg="mod">
          <ac:chgData name="남 상현" userId="03ad4a8e8f7310f3" providerId="LiveId" clId="{9DB41C36-6DAA-4EB7-A822-E7959FD2274E}" dt="2022-01-26T11:35:37.545" v="4309" actId="1037"/>
          <ac:spMkLst>
            <pc:docMk/>
            <pc:sldMk cId="1013503219" sldId="261"/>
            <ac:spMk id="159" creationId="{25DE4006-223F-4602-92B6-5416428A47E3}"/>
          </ac:spMkLst>
        </pc:spChg>
        <pc:spChg chg="mod">
          <ac:chgData name="남 상현" userId="03ad4a8e8f7310f3" providerId="LiveId" clId="{9DB41C36-6DAA-4EB7-A822-E7959FD2274E}" dt="2022-01-26T11:35:42.663" v="4314" actId="1038"/>
          <ac:spMkLst>
            <pc:docMk/>
            <pc:sldMk cId="1013503219" sldId="261"/>
            <ac:spMk id="160" creationId="{3D533A77-9F1C-46D9-9DB6-EA1683A74667}"/>
          </ac:spMkLst>
        </pc:spChg>
        <pc:spChg chg="mod">
          <ac:chgData name="남 상현" userId="03ad4a8e8f7310f3" providerId="LiveId" clId="{9DB41C36-6DAA-4EB7-A822-E7959FD2274E}" dt="2022-01-26T11:35:45.240" v="4315" actId="1038"/>
          <ac:spMkLst>
            <pc:docMk/>
            <pc:sldMk cId="1013503219" sldId="261"/>
            <ac:spMk id="161" creationId="{AA3FE46B-2C4B-41D8-82DE-E6B9A2245B88}"/>
          </ac:spMkLst>
        </pc:spChg>
        <pc:spChg chg="mod">
          <ac:chgData name="남 상현" userId="03ad4a8e8f7310f3" providerId="LiveId" clId="{9DB41C36-6DAA-4EB7-A822-E7959FD2274E}" dt="2022-01-26T11:35:55.788" v="4321" actId="14100"/>
          <ac:spMkLst>
            <pc:docMk/>
            <pc:sldMk cId="1013503219" sldId="261"/>
            <ac:spMk id="162" creationId="{52DB3E1D-9A4D-447A-8802-53B9744F21F3}"/>
          </ac:spMkLst>
        </pc:spChg>
        <pc:spChg chg="mod">
          <ac:chgData name="남 상현" userId="03ad4a8e8f7310f3" providerId="LiveId" clId="{9DB41C36-6DAA-4EB7-A822-E7959FD2274E}" dt="2022-01-26T11:35:58.033" v="4322" actId="1037"/>
          <ac:spMkLst>
            <pc:docMk/>
            <pc:sldMk cId="1013503219" sldId="261"/>
            <ac:spMk id="163" creationId="{B9110AD3-9D1B-479D-B2B7-333EFBC11217}"/>
          </ac:spMkLst>
        </pc:spChg>
        <pc:spChg chg="mod">
          <ac:chgData name="남 상현" userId="03ad4a8e8f7310f3" providerId="LiveId" clId="{9DB41C36-6DAA-4EB7-A822-E7959FD2274E}" dt="2022-01-26T11:36:00.203" v="4323" actId="1037"/>
          <ac:spMkLst>
            <pc:docMk/>
            <pc:sldMk cId="1013503219" sldId="261"/>
            <ac:spMk id="164" creationId="{33CF0AF8-72B3-450A-95D5-C078F2B5B9A7}"/>
          </ac:spMkLst>
        </pc:spChg>
        <pc:spChg chg="mod">
          <ac:chgData name="남 상현" userId="03ad4a8e8f7310f3" providerId="LiveId" clId="{9DB41C36-6DAA-4EB7-A822-E7959FD2274E}" dt="2022-01-26T11:36:10.321" v="4327" actId="1037"/>
          <ac:spMkLst>
            <pc:docMk/>
            <pc:sldMk cId="1013503219" sldId="261"/>
            <ac:spMk id="165" creationId="{B9A1B9B2-E011-489A-B307-FB5B12054398}"/>
          </ac:spMkLst>
        </pc:spChg>
        <pc:spChg chg="mod">
          <ac:chgData name="남 상현" userId="03ad4a8e8f7310f3" providerId="LiveId" clId="{9DB41C36-6DAA-4EB7-A822-E7959FD2274E}" dt="2022-01-26T11:36:12.352" v="4328" actId="1037"/>
          <ac:spMkLst>
            <pc:docMk/>
            <pc:sldMk cId="1013503219" sldId="261"/>
            <ac:spMk id="166" creationId="{6EC23A79-23F6-48D4-B42A-097C812CA4A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7" creationId="{7687C65D-01CC-444F-8F11-6E16155AA5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68" creationId="{71E9893F-E119-443E-A9B0-8EFE804E0FA8}"/>
          </ac:spMkLst>
        </pc:spChg>
        <pc:spChg chg="mod">
          <ac:chgData name="남 상현" userId="03ad4a8e8f7310f3" providerId="LiveId" clId="{9DB41C36-6DAA-4EB7-A822-E7959FD2274E}" dt="2022-01-26T11:36:16.196" v="4329" actId="1037"/>
          <ac:spMkLst>
            <pc:docMk/>
            <pc:sldMk cId="1013503219" sldId="261"/>
            <ac:spMk id="169" creationId="{6E4983ED-A040-401E-BBA2-F53F9C43782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0" creationId="{FA0DA76A-2623-4EBA-A395-ED050D475FB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1" creationId="{A7458F19-82DC-4E72-8987-E702E3357A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2" creationId="{1A5CB242-56F3-4237-9D18-5185382F7E6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3" creationId="{E2825F8F-F70C-4764-B0FE-A0D8C533AF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4" creationId="{F15D663E-D94A-460E-80CA-DE97E1DC785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5" creationId="{9A52F433-EB6D-450A-A0C3-B0F8B9E9FB5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6" creationId="{F4E363F9-8CFB-4BA9-9737-0E2EFDA53E1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7" creationId="{79E7A400-21D0-45A4-BBAA-C22C8902757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8" creationId="{256D181B-EE6B-45F0-A1C0-5F4CE16DDC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79" creationId="{00FEE741-AE5B-404B-A65C-4011BD0D610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0" creationId="{29863437-DF33-4B69-8C24-58FE117D239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1" creationId="{ECAB1CD5-94E7-42EC-94E8-9600EC2762E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2" creationId="{FBD67B66-624C-4D9D-B28F-1859CDC3DA6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3" creationId="{354C0134-F3E4-45BC-B2AC-357F9C4254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4" creationId="{5FEA9B68-0696-4DC7-9DFD-F80B4870B8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5" creationId="{BB823891-DD86-4907-80ED-D7F6A1C64F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6" creationId="{09D2A17A-9C21-45AA-BF20-CEFA971BE3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7" creationId="{01EB1E2B-CFEC-48CE-B4F6-632CB102443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8" creationId="{20A65827-E641-486B-BF27-E5702624CE6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89" creationId="{A9E25858-36C9-4F47-A9CF-F8B17B4D6E2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0" creationId="{328FFD9F-6587-4A20-87FC-F1E73433629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1" creationId="{E219343F-F1FF-42A1-978D-0497DBF0EE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2" creationId="{F380F209-B92E-4472-BDC5-EE239041B28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3" creationId="{32E03F05-9083-4C3D-8622-AE88BDB9702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4" creationId="{60A910E1-3E3B-449B-82EB-B787823EA70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5" creationId="{344D3F9B-6D08-4F40-9FE4-2F4D5A7D046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6" creationId="{CACA47C3-ED2B-43D9-AB60-EF94E2ECEE0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7" creationId="{D9DDD3BB-EE8A-48F6-AFC0-99DAF4A3CA4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8" creationId="{39E00204-CA02-4CF0-8A1B-FD46E460E61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199" creationId="{130B38A7-40B1-4079-8120-781350F002D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0" creationId="{0A0D8679-404C-4342-9BCF-80FA95370DB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1" creationId="{D44D9F76-2DA3-44CE-BCA3-471E2EBE1FC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2" creationId="{2DD89AC0-5AA9-49AA-AF6C-FACDE272D6A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3" creationId="{93D83665-58EC-4C1E-93B5-69611F009E9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4" creationId="{3EFCFF7C-7939-4860-AD8F-E7A754E8EC4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5" creationId="{8F691A4B-EF23-4C18-9909-99A973ED8A0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6" creationId="{7D981EAD-9C19-46B6-8127-104295932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7" creationId="{731CBD2E-3B5F-4453-A724-17CDCE512B2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8" creationId="{11B8B697-7194-4A59-B301-071CB3E670E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09" creationId="{50DCE0D9-D772-4709-A945-528E30BD37A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0" creationId="{76AADD04-A574-474E-99C7-6D22E5F733E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1" creationId="{0836C131-F969-4482-8B95-B1E74AB7F82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2" creationId="{1612BFFD-DE92-484F-82B5-76CCC95A80D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3" creationId="{2A2E902F-24AA-4E7E-A0E2-CDAE86C648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4" creationId="{BEEA4064-6C79-455F-8391-A30C35014B0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5" creationId="{FCCBE161-DF8B-4BD7-B080-EE1DFAC616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6" creationId="{932C70B9-6C61-489E-A93A-6A39BF018EC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7" creationId="{972F4A30-F7F6-4AF5-BAD1-343F3CC4B49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8" creationId="{9A721B8A-4F65-4C36-863F-FF4364D4E24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19" creationId="{C65177B7-2556-49B2-ACF7-6E16641EE5A7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0" creationId="{BE7E04F6-EF5C-4C9F-BFE2-E69C621A9FD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1" creationId="{F27AAABF-1B5E-4346-9BC1-1EC6826EDBF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2" creationId="{241D3E73-5173-454B-ADC4-963B558B7D6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3" creationId="{3594F233-3CB6-4A91-ADA1-333CA208CF0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4" creationId="{D1A0B2B0-20C9-4831-9B4A-BA6026E6C272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5" creationId="{01A5543E-BDCF-4F9B-90DD-62DE3BBC321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6" creationId="{2E8694F1-94ED-456C-96AB-B92E142DA50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7" creationId="{32B1EFA4-EAEE-4B1C-9E15-81C0FAF6EF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8" creationId="{5B963B94-721D-4FCA-BCBB-5D58F33FB8E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29" creationId="{2B537711-AB7F-4053-813C-7AB6E871112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0" creationId="{BC510961-FB04-427C-BCEE-51F02EE0F34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1" creationId="{A4D5243D-2364-4645-AE2F-696928D55C7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2" creationId="{9950527A-B543-4A11-BE57-DB57E874FB9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3" creationId="{499E3A65-16F0-4404-8DCE-17F8AAA41DB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4" creationId="{27C21D71-68DC-43C3-B34D-90BC62FA628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5" creationId="{9DF34A21-6AF3-4BD4-88ED-17BE8885134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6" creationId="{BD8800C3-93BE-4A11-90A2-3945BFCA8B1F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7" creationId="{FBC775F7-C5B2-4688-849A-D0DDAFA3D5E8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8" creationId="{299B7690-6CBA-40EF-910B-1A546381E23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39" creationId="{01057E2E-37B4-403B-B9A6-8878CCC5C5F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0" creationId="{7983F06B-FA92-4C55-B24A-8D8C9DF7C07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1" creationId="{7D12A2A5-BD01-40F7-A15A-061CD322C5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2" creationId="{8700DBF0-0EE7-43E1-8ACF-347D64BBE979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3" creationId="{0DBA7C74-2E39-4304-B0F7-AB10EAC6D21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4" creationId="{65477E1C-F2FC-45C6-A4C5-EFA5D77E66CB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5" creationId="{3CD881AC-FF72-4E69-8FAC-8B35E37C12FD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6" creationId="{D6588424-8750-458E-B415-570B80E4267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7" creationId="{374B4120-A481-424E-AEED-D20B1AE1DFF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8" creationId="{BDEA3D23-D93D-4F2F-A8A0-CEAD7AFBFEF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49" creationId="{F46E7A20-3763-44F5-BDA5-C3A3D195474A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0" creationId="{19A9EB77-5739-48E0-B461-0982C48B9F5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1" creationId="{63A64864-B4AC-4031-ADA5-82CFFC0A18A1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2" creationId="{05D85A9B-876D-49B9-B729-E9A538BEDD65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3" creationId="{8D42A6E5-DBC2-4614-B629-22598646BE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4" creationId="{46282505-9900-4AE4-A9C1-E6E6E5F3731E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5" creationId="{5A97D615-58B9-4E5F-9EB6-B62C31D61F24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6" creationId="{945BEEA2-5C4A-4721-957F-CC330930C333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7" creationId="{28244334-EE5D-4C0A-B690-E25280766B4C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8" creationId="{E0BD3AE6-25A4-48FF-991A-CE4C6E851AA0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59" creationId="{B6B85742-B32E-45A4-8922-6DEA3CD9AB46}"/>
          </ac:spMkLst>
        </pc:spChg>
        <pc:spChg chg="mod">
          <ac:chgData name="남 상현" userId="03ad4a8e8f7310f3" providerId="LiveId" clId="{9DB41C36-6DAA-4EB7-A822-E7959FD2274E}" dt="2022-01-26T11:35:27.843" v="4303" actId="165"/>
          <ac:spMkLst>
            <pc:docMk/>
            <pc:sldMk cId="1013503219" sldId="261"/>
            <ac:spMk id="260" creationId="{08866666-423D-4ACB-B347-AC69CF291D9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4" creationId="{D46AFE49-7C2E-467E-A9A5-F11CFCA0D9E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5" creationId="{88248EF0-E090-4DD0-898D-446E439CA3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6" creationId="{E3431FAE-118A-4212-874B-06E077A2D4B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7" creationId="{F410E78E-6005-458D-B8F5-05105647861D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8" creationId="{E7115AC6-F0BA-4427-80E8-00D5A1766015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69" creationId="{CD1D17C1-5A0B-4B6F-BCBF-B9B56F162D9E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0" creationId="{115BE832-7889-4FA2-8A5B-D583E447BDE3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1" creationId="{89CDD64A-DE77-482D-9699-B3D60C749D17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2" creationId="{B6C57E44-F934-4A77-8D27-A353AAFB2E8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3" creationId="{52569C78-54BA-449C-AF05-A72E669F09CA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4" creationId="{FE1D173D-775B-4DBA-91E5-0B0E1F62F8A6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5" creationId="{145D3F07-C022-4A0D-AB04-98F2A520CA39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6" creationId="{29F5D42D-DB50-43BE-A2CB-9A9A57E3E1F8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7" creationId="{19708D69-28BE-4E2C-9B7B-5E9C6D01CB5F}"/>
          </ac:spMkLst>
        </pc:spChg>
        <pc:spChg chg="mod">
          <ac:chgData name="남 상현" userId="03ad4a8e8f7310f3" providerId="LiveId" clId="{9DB41C36-6DAA-4EB7-A822-E7959FD2274E}" dt="2022-01-26T11:36:32.081" v="4337"/>
          <ac:spMkLst>
            <pc:docMk/>
            <pc:sldMk cId="1013503219" sldId="261"/>
            <ac:spMk id="278" creationId="{9713AA02-5585-4F50-97C6-4EED2312963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0" creationId="{794CD409-AF87-4C36-B7D8-8F4E36553C38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1" creationId="{90D76AD9-7794-4F3C-8A6D-9B87A1C9448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2" creationId="{87403DED-24E1-4248-8B62-D617BCF57FE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3" creationId="{EFB73646-64D4-4513-9AF2-23C5442F04C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4" creationId="{EA7AF53E-605A-4D2A-A0CC-12B23F5F7DD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5" creationId="{13ED50F3-6DD9-4173-9E75-27F8383D986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6" creationId="{D6C95F95-0D57-4ED8-A675-A51EB6A7D0B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7" creationId="{02C0C19D-367A-460C-967A-86C299C594A3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8" creationId="{EFA9A433-C6A5-4519-9F8F-C2A0EEB044ED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89" creationId="{921BC3E1-DB6D-4BA3-9DC1-A1F6B4D0036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0" creationId="{1413D049-1B48-411E-8AF2-1E959178A1E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1" creationId="{5423DACB-0AAD-4A53-B803-6D49B726CF4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2" creationId="{8015C0D0-4F2E-481A-814C-A2AE6E77953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3" creationId="{33E5EE77-0782-428D-B48B-6C1078C24FB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4" creationId="{894A4BDF-22D3-4F5B-B3FA-154372D00C8A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6" creationId="{D3C5EE64-ADC4-4C4F-BA09-647157E2B281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7" creationId="{CAEC1069-D000-47AB-A46D-E1E9FA8C6AE6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8" creationId="{19EB1610-E5E0-4671-9516-BA544C44EE6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299" creationId="{ECDA107D-F1BE-45A8-8EA8-8FCBD409AF29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0" creationId="{F41054C0-5AC4-4435-ACAE-2836E1D5855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1" creationId="{71CD4BB9-BF78-4765-BDCA-7889CDE9DEE7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2" creationId="{5A3FF605-A912-42D6-A48B-4BF8CD8934A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3" creationId="{709C4319-D702-4C23-87E3-D6A0D715629C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4" creationId="{3FDAB446-780C-4730-92DC-FC368299B915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5" creationId="{0F821F02-244B-4C91-B890-FA5A63011022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6" creationId="{63095760-D1A6-4F7E-81B4-E6DDF367EB54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7" creationId="{B868AD10-2CCC-462C-9BAB-FEA9DFE1FE7B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8" creationId="{F416A1A6-1BB1-4C46-90E6-23EC9963CBAF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09" creationId="{8DD00BBA-A931-4D69-B770-CFD2DE786F30}"/>
          </ac:spMkLst>
        </pc:spChg>
        <pc:spChg chg="mod">
          <ac:chgData name="남 상현" userId="03ad4a8e8f7310f3" providerId="LiveId" clId="{9DB41C36-6DAA-4EB7-A822-E7959FD2274E}" dt="2022-01-26T11:36:48.349" v="4341"/>
          <ac:spMkLst>
            <pc:docMk/>
            <pc:sldMk cId="1013503219" sldId="261"/>
            <ac:spMk id="310" creationId="{DB8C7C29-79BF-4B21-AC63-3B366AC6BF8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2" creationId="{7F9BD817-45A6-497B-A602-944AEB5D7F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3" creationId="{573E8D00-5EE2-437A-B915-3FC699FBA3F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4" creationId="{1FC9E7D7-0F0D-4E70-98D7-D27F66C2638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5" creationId="{0719635F-B079-4B79-B242-1640A0C0C7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6" creationId="{C8EFA5A1-A622-4F2F-8DA4-1B942299804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7" creationId="{55E6F0A5-AC08-49F6-B03A-FF657FC4C17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8" creationId="{886C8E13-8B1D-44AD-8411-058618A4154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19" creationId="{F919CCA4-C26E-4605-9A45-1FDD9D7FFCF7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0" creationId="{65440E0A-7657-4CB2-A719-C09D26DDA18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1" creationId="{C673933B-93BC-4A2A-B867-8338EC8BC28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2" creationId="{18B4932F-BB9C-4246-A7C2-F10CB06FA7EC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3" creationId="{18A98D61-8E18-4F80-819A-838873B3B45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4" creationId="{DB9DE6A4-7E8C-4E1B-A5ED-D38C7967AF9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5" creationId="{01197123-FE82-4712-8A06-9D10B6E66754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6" creationId="{A73EB79D-7C26-452D-9B8D-018121B4EB93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8" creationId="{F3BA833C-EAE4-44C9-A2BE-8619E6C093E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29" creationId="{695DD554-143C-44DF-BAF8-1F675399565E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0" creationId="{43BF6A12-2378-4FE3-A999-EB477867E2C0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1" creationId="{14DCDC71-820D-44C7-8BC3-7A92B9797A0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2" creationId="{A266F968-0545-4816-8210-7424582717D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3" creationId="{74304F83-2D6F-45BD-9AB5-92C39E748A00}"/>
          </ac:spMkLst>
        </pc:spChg>
        <pc:spChg chg="mod">
          <ac:chgData name="남 상현" userId="03ad4a8e8f7310f3" providerId="LiveId" clId="{9DB41C36-6DAA-4EB7-A822-E7959FD2274E}" dt="2022-01-26T11:40:25.537" v="4422" actId="207"/>
          <ac:spMkLst>
            <pc:docMk/>
            <pc:sldMk cId="1013503219" sldId="261"/>
            <ac:spMk id="334" creationId="{A68FE578-79ED-427D-B4D6-2542932FF9B9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5" creationId="{AFBD46B8-0794-4B47-AB34-D19D334529FB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6" creationId="{29FF89A5-9A7E-4BB6-AC97-D080A5652648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7" creationId="{2047949E-487F-4AA0-92AB-8E6DB145E922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8" creationId="{7829FB36-9C98-4B9E-B6AC-F2D03DC910E6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39" creationId="{30608378-F6D8-448F-8777-F89E273AF9E1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0" creationId="{BEA4C2D3-8C80-4F64-9E54-DC4762925FD5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1" creationId="{7EA485BF-A853-43E5-94C2-9C423191497A}"/>
          </ac:spMkLst>
        </pc:spChg>
        <pc:spChg chg="mod">
          <ac:chgData name="남 상현" userId="03ad4a8e8f7310f3" providerId="LiveId" clId="{9DB41C36-6DAA-4EB7-A822-E7959FD2274E}" dt="2022-01-26T11:36:50.388" v="4343"/>
          <ac:spMkLst>
            <pc:docMk/>
            <pc:sldMk cId="1013503219" sldId="261"/>
            <ac:spMk id="342" creationId="{ADD58ECA-272E-4348-95FA-0310C89044C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4" creationId="{3378E8F7-F73F-4502-8741-3449E843607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5" creationId="{FBB08E00-D856-4B28-B1AC-00D02C844F0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6" creationId="{98176AEA-9D63-4C47-83A7-9AA0DDDBC19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7" creationId="{C03B6FEF-3571-49F4-A63A-526914EDACB2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8" creationId="{416121A6-39AF-46F7-A3C7-E28B7161557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49" creationId="{57718CE4-829B-44DC-A70F-C210E0E8FFB2}"/>
          </ac:spMkLst>
        </pc:spChg>
        <pc:spChg chg="mod">
          <ac:chgData name="남 상현" userId="03ad4a8e8f7310f3" providerId="LiveId" clId="{9DB41C36-6DAA-4EB7-A822-E7959FD2274E}" dt="2022-01-26T11:38:35.915" v="4370" actId="207"/>
          <ac:spMkLst>
            <pc:docMk/>
            <pc:sldMk cId="1013503219" sldId="261"/>
            <ac:spMk id="350" creationId="{FCB7CC4B-1B6C-4AA9-9859-556AEB55D73C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1" creationId="{B54BFA95-3186-4CC3-B500-813629F439D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2" creationId="{9C1D2BDD-95C2-4A9F-BFEF-AAE4263DEE5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3" creationId="{2AEDB481-4DD9-4748-BD48-9B882447305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4" creationId="{FCDEE83A-AA5F-46B7-833C-F1D425A82DF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5" creationId="{6FCA2F93-B883-443B-A49D-B607E5CDFB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6" creationId="{D4EB990F-95A5-4DFE-8090-149758C4B70E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7" creationId="{0E8F0978-BD84-48BB-BF9E-2255653F74E6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58" creationId="{5CD54C7C-1316-4D15-BFCE-9C8C8AB308D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0" creationId="{EDA3FB9D-EDD1-4F9E-9623-6BD4909D9A0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1" creationId="{9500EB52-CF4D-420C-A50D-2E8CF79AB7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2" creationId="{BC1F212E-0C18-4020-A81C-E9042B684453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3" creationId="{D96E4B67-582E-48CD-9CFC-FC9C08C1BEF0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4" creationId="{670AFE5C-15BC-4E7C-B434-27D6C45B5E7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5" creationId="{632007A2-5371-4C82-A2B8-4A28888B6737}"/>
          </ac:spMkLst>
        </pc:spChg>
        <pc:spChg chg="mod">
          <ac:chgData name="남 상현" userId="03ad4a8e8f7310f3" providerId="LiveId" clId="{9DB41C36-6DAA-4EB7-A822-E7959FD2274E}" dt="2022-01-26T11:38:32.945" v="4369" actId="207"/>
          <ac:spMkLst>
            <pc:docMk/>
            <pc:sldMk cId="1013503219" sldId="261"/>
            <ac:spMk id="366" creationId="{59CEE08C-AA3D-4CF5-A850-FDC1ADD2E4CD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7" creationId="{BF55E28D-96A8-4F3D-9594-84691A9F5FE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8" creationId="{F960328B-A461-4152-8024-F23AD7D421B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69" creationId="{F227A71F-4ECC-4E83-94C1-CD993D1EBAC7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0" creationId="{9B5E1A1B-6FA3-44F8-9D76-7EC66FB05655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1" creationId="{A092B711-1CDB-4682-8559-0DFB8206B3FA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2" creationId="{8ED89CA7-AF8C-4623-9D52-272F1105563B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3" creationId="{008575D1-E3AC-410A-A41E-E22FC98C5649}"/>
          </ac:spMkLst>
        </pc:spChg>
        <pc:spChg chg="mod">
          <ac:chgData name="남 상현" userId="03ad4a8e8f7310f3" providerId="LiveId" clId="{9DB41C36-6DAA-4EB7-A822-E7959FD2274E}" dt="2022-01-26T11:36:50.948" v="4344"/>
          <ac:spMkLst>
            <pc:docMk/>
            <pc:sldMk cId="1013503219" sldId="261"/>
            <ac:spMk id="374" creationId="{0D900648-B380-4C17-ABE1-32F03F79F70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6" creationId="{AD0D2FBC-123F-4053-8650-1F9C888E1B6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7" creationId="{51E69B0E-4075-45D7-BE92-7E040C8A2E0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8" creationId="{F9EE5EDC-890C-4FC2-B147-68806F75FBF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79" creationId="{076A91A7-4EA1-42A4-A0E9-27DEB97CA05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0" creationId="{417019F1-F404-4C5B-963C-3890448383AA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1" creationId="{F9D438EC-E4C8-44DA-B5EB-CCFDE8972F21}"/>
          </ac:spMkLst>
        </pc:spChg>
        <pc:spChg chg="mod">
          <ac:chgData name="남 상현" userId="03ad4a8e8f7310f3" providerId="LiveId" clId="{9DB41C36-6DAA-4EB7-A822-E7959FD2274E}" dt="2022-01-26T11:40:28.523" v="4423" actId="207"/>
          <ac:spMkLst>
            <pc:docMk/>
            <pc:sldMk cId="1013503219" sldId="261"/>
            <ac:spMk id="382" creationId="{2B146270-A6C9-462B-9891-678A0D3B4CE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3" creationId="{D35D6042-F87C-4DAC-9C6D-B6587CF30E3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4" creationId="{78D817C3-118D-43DA-805D-B4A8EACD084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5" creationId="{91FFC4E5-1D29-469D-9F1F-C57042228805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6" creationId="{1423E090-C913-4C70-97DB-494383B35D07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7" creationId="{88EA2423-0CA7-40A7-860C-3EA1C4B074D4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8" creationId="{91905176-97C3-45E9-B60F-CA91C59885F0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89" creationId="{B2D43ECF-5FDB-45A6-B3E2-BA8040DF0D21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0" creationId="{A3DFE67C-C9EC-4357-9A08-6F53395D078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2" creationId="{1B3EFCE3-88DF-4435-8F72-2E981958CBF8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3" creationId="{A1D6EC91-4B75-4BCE-BFBE-EF32636843C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4" creationId="{8526AFC7-BBFD-4E3B-9FA5-E25D025002C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5" creationId="{9BDCC09B-05B1-4718-9135-1356391E4DD2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6" creationId="{47FC926E-1932-472B-AB34-79C3CBB80AC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7" creationId="{FAC57335-17CC-41CD-A0F5-CCF4C0CABBE9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8" creationId="{B77AC3EC-6276-4B5A-A6F4-1F9A4CC7C1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399" creationId="{F975BF6E-BC21-4944-9A5F-6235599F5BF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0" creationId="{BA55C229-F2A7-4623-963B-6DD58BDF441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1" creationId="{09852A86-46C7-49CC-93BE-B01B876C625D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2" creationId="{C71E2F29-458A-4EB4-92A2-73D017DB4B2F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3" creationId="{6EFB4D2A-02C6-4ACF-B77A-422816B6CE43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4" creationId="{F4676E1A-C49A-40B7-8541-340144FA49BB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5" creationId="{15C84B77-11B5-4226-8E2D-F911666E8A0C}"/>
          </ac:spMkLst>
        </pc:spChg>
        <pc:spChg chg="mod">
          <ac:chgData name="남 상현" userId="03ad4a8e8f7310f3" providerId="LiveId" clId="{9DB41C36-6DAA-4EB7-A822-E7959FD2274E}" dt="2022-01-26T11:36:51.414" v="4345"/>
          <ac:spMkLst>
            <pc:docMk/>
            <pc:sldMk cId="1013503219" sldId="261"/>
            <ac:spMk id="406" creationId="{D1C9453C-9DFB-4BB7-AC7B-16DBE2D5ED8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8" creationId="{362CFB8A-28A7-47EA-BB14-9ECC1FB3B7F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09" creationId="{0E745DF2-B1DB-4006-A501-4FED6F175CD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0" creationId="{743E7031-B87B-4350-9459-8503ABD9BD2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1" creationId="{4AFE0767-4DD5-4B52-94D5-F4BE7C93E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2" creationId="{2DF31C47-889D-47CE-89AE-B67C5D031A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3" creationId="{4256B02A-2786-4B3D-8DD4-8BB47701155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4" creationId="{9F885A05-65FB-41DC-B753-A5A805504F65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5" creationId="{B383BED5-B884-4F29-B096-3AEF764E356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6" creationId="{41AE85A7-CE6F-4FDF-8C1E-38FBF0AC3FD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7" creationId="{08E2F377-91F3-4AA1-A0D6-5794CE033A20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8" creationId="{EAD7BA72-297C-4E8F-9418-A870F74522E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19" creationId="{5806E2B2-11CF-4880-9A07-BEC5B1636334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0" creationId="{492BE3B1-5974-4077-81E3-71966F1F2A9B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1" creationId="{B1853DC0-0B51-4976-856C-49E1B6277BE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2" creationId="{3EC0C377-D216-4359-B27B-2C2B97349428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4" creationId="{F704DA76-E296-4F44-861B-B4769363BEB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5" creationId="{3BC9B4FB-16D4-46AD-B20C-6A35939F3C1C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6" creationId="{6B8D7CD4-4D97-4CE7-9391-C52E08F14E4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7" creationId="{61ABDA4D-DE6A-4662-8E07-9B29439EE649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8" creationId="{DDACB1CF-4D50-4F0A-9C54-00B32C5FFF9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29" creationId="{A1ECAA67-4CB8-42EF-A0BF-9F95072223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0" creationId="{2FC7D4D6-32CB-49B8-BC31-4BAFB0FE6F21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1" creationId="{251A28D8-BE5C-439D-895E-78543B28CB06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2" creationId="{A886A1F2-A9E8-4500-85D0-CC57BD9C463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3" creationId="{41BE06A6-B707-4224-BEBD-669CDD6000DD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4" creationId="{E0A4370A-C3EB-4AAF-B651-370C0BE3A983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5" creationId="{9BA684C0-A6FB-47AC-8C61-EF2A36B2C5FA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6" creationId="{5179BEAD-462E-4053-A268-6C7717F3BA1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7" creationId="{0D56C8BB-3AB9-4C73-8CA3-CE79EE71005E}"/>
          </ac:spMkLst>
        </pc:spChg>
        <pc:spChg chg="mod">
          <ac:chgData name="남 상현" userId="03ad4a8e8f7310f3" providerId="LiveId" clId="{9DB41C36-6DAA-4EB7-A822-E7959FD2274E}" dt="2022-01-26T11:36:56.170" v="4346"/>
          <ac:spMkLst>
            <pc:docMk/>
            <pc:sldMk cId="1013503219" sldId="261"/>
            <ac:spMk id="438" creationId="{F05DD6F9-9EC0-4F12-8768-2344E911715C}"/>
          </ac:spMkLst>
        </pc:spChg>
        <pc:spChg chg="add mod ord">
          <ac:chgData name="남 상현" userId="03ad4a8e8f7310f3" providerId="LiveId" clId="{9DB41C36-6DAA-4EB7-A822-E7959FD2274E}" dt="2022-01-26T11:48:10.986" v="4595" actId="1076"/>
          <ac:spMkLst>
            <pc:docMk/>
            <pc:sldMk cId="1013503219" sldId="261"/>
            <ac:spMk id="439" creationId="{C0A0138C-18AC-4D8A-AA6E-1E58B94CACE5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1" creationId="{1D19B9AC-1F90-48B3-A660-F8FA382B5E93}"/>
          </ac:spMkLst>
        </pc:spChg>
        <pc:spChg chg="add del mod">
          <ac:chgData name="남 상현" userId="03ad4a8e8f7310f3" providerId="LiveId" clId="{9DB41C36-6DAA-4EB7-A822-E7959FD2274E}" dt="2022-01-26T11:37:09.178" v="4350" actId="478"/>
          <ac:spMkLst>
            <pc:docMk/>
            <pc:sldMk cId="1013503219" sldId="261"/>
            <ac:spMk id="442" creationId="{4CF7D358-E981-41D5-9FA3-1D91DCA1662D}"/>
          </ac:spMkLst>
        </pc:spChg>
        <pc:spChg chg="add mod">
          <ac:chgData name="남 상현" userId="03ad4a8e8f7310f3" providerId="LiveId" clId="{9DB41C36-6DAA-4EB7-A822-E7959FD2274E}" dt="2022-01-26T11:37:15.219" v="4353" actId="164"/>
          <ac:spMkLst>
            <pc:docMk/>
            <pc:sldMk cId="1013503219" sldId="261"/>
            <ac:spMk id="443" creationId="{C27B84E4-7190-4585-B02A-A2D79EC9FEB5}"/>
          </ac:spMkLst>
        </pc:spChg>
        <pc:spChg chg="mod">
          <ac:chgData name="남 상현" userId="03ad4a8e8f7310f3" providerId="LiveId" clId="{9DB41C36-6DAA-4EB7-A822-E7959FD2274E}" dt="2022-01-26T11:37:47.243" v="4360" actId="14100"/>
          <ac:spMkLst>
            <pc:docMk/>
            <pc:sldMk cId="1013503219" sldId="261"/>
            <ac:spMk id="447" creationId="{0768C6BE-6922-4F9E-B09D-51B6385231F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49" creationId="{C39F914C-5374-41A3-B39A-A9DB9FAAB003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0" creationId="{EB0B747A-50EB-4D43-A4F8-DD6AB5E56E6C}"/>
          </ac:spMkLst>
        </pc:spChg>
        <pc:spChg chg="mod">
          <ac:chgData name="남 상현" userId="03ad4a8e8f7310f3" providerId="LiveId" clId="{9DB41C36-6DAA-4EB7-A822-E7959FD2274E}" dt="2022-01-26T11:37:31.751" v="4358"/>
          <ac:spMkLst>
            <pc:docMk/>
            <pc:sldMk cId="1013503219" sldId="261"/>
            <ac:spMk id="451" creationId="{1487C285-1C45-4D2F-8050-0F608B97289B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3" creationId="{A36114DF-661C-43E6-A56D-CCD57B68C161}"/>
          </ac:spMkLst>
        </pc:spChg>
        <pc:spChg chg="mod ord topLvl">
          <ac:chgData name="남 상현" userId="03ad4a8e8f7310f3" providerId="LiveId" clId="{9DB41C36-6DAA-4EB7-A822-E7959FD2274E}" dt="2022-01-26T11:49:02.869" v="4600" actId="1076"/>
          <ac:spMkLst>
            <pc:docMk/>
            <pc:sldMk cId="1013503219" sldId="261"/>
            <ac:spMk id="454" creationId="{466F1BA2-C836-4FDB-B4A7-DE43E0EEEAE8}"/>
          </ac:spMkLst>
        </pc:spChg>
        <pc:spChg chg="mod ord topLvl">
          <ac:chgData name="남 상현" userId="03ad4a8e8f7310f3" providerId="LiveId" clId="{9DB41C36-6DAA-4EB7-A822-E7959FD2274E}" dt="2022-01-26T11:49:05.476" v="4601" actId="1076"/>
          <ac:spMkLst>
            <pc:docMk/>
            <pc:sldMk cId="1013503219" sldId="261"/>
            <ac:spMk id="457" creationId="{8876F3D3-0880-440C-B120-8783A8F7F4EA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58" creationId="{8C0515D5-EA95-4EB3-B8C9-A0E2D150DEF5}"/>
          </ac:spMkLst>
        </pc:spChg>
        <pc:spChg chg="mod ord topLvl">
          <ac:chgData name="남 상현" userId="03ad4a8e8f7310f3" providerId="LiveId" clId="{9DB41C36-6DAA-4EB7-A822-E7959FD2274E}" dt="2022-01-26T11:49:01.034" v="4599" actId="1076"/>
          <ac:spMkLst>
            <pc:docMk/>
            <pc:sldMk cId="1013503219" sldId="261"/>
            <ac:spMk id="459" creationId="{E754A839-88FC-4B5D-9013-76BFCAE6BD8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0" creationId="{A9119F50-E0FC-45BD-B47A-8FF09AAAD2CC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2" creationId="{74DBBE77-03A5-4572-9E1A-F983AD21E0A5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463" creationId="{257F905B-DBD1-4288-AEB3-49B5744E8A84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5" creationId="{1212EDE3-5215-432B-9C2C-7C461FB88546}"/>
          </ac:spMkLst>
        </pc:spChg>
        <pc:spChg chg="mod">
          <ac:chgData name="남 상현" userId="03ad4a8e8f7310f3" providerId="LiveId" clId="{9DB41C36-6DAA-4EB7-A822-E7959FD2274E}" dt="2022-01-26T11:43:01.943" v="4468" actId="165"/>
          <ac:spMkLst>
            <pc:docMk/>
            <pc:sldMk cId="1013503219" sldId="261"/>
            <ac:spMk id="466" creationId="{4C920AB6-6EB5-4429-BE19-4C21F515B11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8" creationId="{482550D1-AC38-4712-8689-01A7C9577A9B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69" creationId="{46B1D440-81A8-4363-8698-6D79D6F9EC5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0" creationId="{4DEA4F27-47A4-4FAA-BE30-C2AC6A2B9769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1" creationId="{7DFDA3EA-D2FE-4A26-8C35-54AF642CCAF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2" creationId="{E4C94BA9-FDF1-4697-A146-F5FDFF98B3B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3" creationId="{D4DEB454-4823-4743-8C6F-113B41F2CD54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4" creationId="{A7E3A650-DBE3-4F36-9CD9-8FC8ACF1011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5" creationId="{55C89CEC-68FF-4575-A805-D21512D5D6D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6" creationId="{98AA87E8-D2DA-4742-9BF6-C2D451CB1CDA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7" creationId="{57E4D404-5AA6-4F47-A223-DCDC61A25B57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8" creationId="{2B60E230-0FB1-4D04-8457-2954FFB17CAC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79" creationId="{9BE87D9B-1A50-4B8B-81AA-6F499816988E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0" creationId="{E2202E8B-C4C2-4348-B876-B842B5065DC1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1" creationId="{A5F3969B-4F87-437C-B680-90D764F3D7F8}"/>
          </ac:spMkLst>
        </pc:spChg>
        <pc:spChg chg="mod">
          <ac:chgData name="남 상현" userId="03ad4a8e8f7310f3" providerId="LiveId" clId="{9DB41C36-6DAA-4EB7-A822-E7959FD2274E}" dt="2022-01-26T11:38:51.744" v="4375"/>
          <ac:spMkLst>
            <pc:docMk/>
            <pc:sldMk cId="1013503219" sldId="261"/>
            <ac:spMk id="482" creationId="{C7E763C8-C151-452C-9EBE-339994A78DC4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4" creationId="{519E2060-F4FC-4271-A603-FD1DF49089C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5" creationId="{4CA8D721-35C8-4C47-B3BD-EE12D43B22B6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6" creationId="{599BA280-5642-4DED-A813-BCBE9A0B147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7" creationId="{661343D1-FDCD-40C4-A3FB-A083B3184775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8" creationId="{26BF8946-2535-427E-986A-7C6C68BDD83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89" creationId="{E2FA1BDE-FD69-42F6-896C-DDC3DDA07C1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0" creationId="{AB9487C4-5C7D-44AE-A467-19C724C329A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1" creationId="{EC4B91C3-AD6A-4E06-A7CA-B8E23A0C0D69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2" creationId="{4E118FB9-0456-4F25-BF31-81FF6975117A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3" creationId="{D300224D-09C9-4C3F-A029-9C2A4EDF3098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4" creationId="{3170CE2B-C3EC-4A9C-87F7-AA1BD59D82FA}"/>
          </ac:spMkLst>
        </pc:spChg>
        <pc:spChg chg="mod">
          <ac:chgData name="남 상현" userId="03ad4a8e8f7310f3" providerId="LiveId" clId="{9DB41C36-6DAA-4EB7-A822-E7959FD2274E}" dt="2022-01-26T11:44:09.133" v="4493" actId="207"/>
          <ac:spMkLst>
            <pc:docMk/>
            <pc:sldMk cId="1013503219" sldId="261"/>
            <ac:spMk id="495" creationId="{D4D7BCBB-36C0-4E67-8EED-56C40633D01F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6" creationId="{E2D9B34D-79D0-4700-9E48-2FAB17D7EF13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7" creationId="{F02467AA-82D8-40A3-B994-0599A2D75DD1}"/>
          </ac:spMkLst>
        </pc:spChg>
        <pc:spChg chg="mod">
          <ac:chgData name="남 상현" userId="03ad4a8e8f7310f3" providerId="LiveId" clId="{9DB41C36-6DAA-4EB7-A822-E7959FD2274E}" dt="2022-01-26T11:39:03.069" v="4389"/>
          <ac:spMkLst>
            <pc:docMk/>
            <pc:sldMk cId="1013503219" sldId="261"/>
            <ac:spMk id="498" creationId="{4E61AF44-CBFF-4CB7-A9B7-9B6C65AE7DFA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0" creationId="{4C04117B-082E-4947-ADBC-A7E736ED455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1" creationId="{DC2C99A3-FE22-4353-8B7D-E5720186B164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2" creationId="{1501EA03-0CBD-4E28-BC5D-411674110026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3" creationId="{FC14661C-CD94-4270-8413-29DDA9B13DC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4" creationId="{A336ABDE-A1D3-46F2-84CB-97C5A245FCD7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5" creationId="{DE880DA2-F855-4C1B-A7EF-153AAF8749A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6" creationId="{63C9A75C-1EB1-4E96-83BC-3E994CF9E940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7" creationId="{56105480-51DA-445B-ADC8-7F27C6660FB9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8" creationId="{B7793E34-02EF-4D9D-8349-F8D32F1ABC7E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09" creationId="{BEF87CA9-12CC-4F35-AB77-D9F0C3CFF925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0" creationId="{F6422C4B-598C-4F27-B932-6AECDCAC85DB}"/>
          </ac:spMkLst>
        </pc:spChg>
        <pc:spChg chg="mod">
          <ac:chgData name="남 상현" userId="03ad4a8e8f7310f3" providerId="LiveId" clId="{9DB41C36-6DAA-4EB7-A822-E7959FD2274E}" dt="2022-01-26T11:44:16.748" v="4494" actId="207"/>
          <ac:spMkLst>
            <pc:docMk/>
            <pc:sldMk cId="1013503219" sldId="261"/>
            <ac:spMk id="511" creationId="{25AFE8D2-ADF6-457F-9DEE-CB103F1A63F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2" creationId="{03307349-E042-4791-988F-7E61798F121C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3" creationId="{300BD0FA-300F-45CE-9ADF-9AF3BC719372}"/>
          </ac:spMkLst>
        </pc:spChg>
        <pc:spChg chg="mod">
          <ac:chgData name="남 상현" userId="03ad4a8e8f7310f3" providerId="LiveId" clId="{9DB41C36-6DAA-4EB7-A822-E7959FD2274E}" dt="2022-01-26T11:39:06.856" v="4391"/>
          <ac:spMkLst>
            <pc:docMk/>
            <pc:sldMk cId="1013503219" sldId="261"/>
            <ac:spMk id="514" creationId="{642AD4DF-E31B-4C65-AB9E-43D178D17E1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6" creationId="{091EB9DB-FCA5-4EF2-BFED-9D2C8193C2E4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7" creationId="{46FEE335-8960-4F04-843F-404CC83A824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8" creationId="{89A1D4E4-59C7-4A32-BEBF-4F173125738C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19" creationId="{2EF96461-EB12-4964-9643-A09527B1033A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0" creationId="{00638BD7-391F-4E93-AD82-53B17B5F2BA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1" creationId="{3102B7E5-EFED-4A9E-94E2-4B05191F1E2F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2" creationId="{F30BD22A-0C8F-4E72-BBAD-0AEBB01594F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3" creationId="{050900CD-E5C8-4218-9977-4CDDB750EA0B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4" creationId="{450FD401-DBF2-4938-85DC-BA73CE5629A6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5" creationId="{0CCF3099-3598-463F-83BA-3421B0A5BD21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6" creationId="{4C5D635E-A869-4BEA-934E-B6289C789D81}"/>
          </ac:spMkLst>
        </pc:spChg>
        <pc:spChg chg="mod">
          <ac:chgData name="남 상현" userId="03ad4a8e8f7310f3" providerId="LiveId" clId="{9DB41C36-6DAA-4EB7-A822-E7959FD2274E}" dt="2022-01-26T11:44:20.367" v="4495" actId="207"/>
          <ac:spMkLst>
            <pc:docMk/>
            <pc:sldMk cId="1013503219" sldId="261"/>
            <ac:spMk id="527" creationId="{EA735C11-1F2B-4F49-8A86-63195D26775D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8" creationId="{38AFAC07-ECBD-4FB6-84C7-12A81CC72427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29" creationId="{20162998-DF9E-48E0-8EE7-FD4B6CC74892}"/>
          </ac:spMkLst>
        </pc:spChg>
        <pc:spChg chg="mod">
          <ac:chgData name="남 상현" userId="03ad4a8e8f7310f3" providerId="LiveId" clId="{9DB41C36-6DAA-4EB7-A822-E7959FD2274E}" dt="2022-01-26T11:39:07.666" v="4392"/>
          <ac:spMkLst>
            <pc:docMk/>
            <pc:sldMk cId="1013503219" sldId="261"/>
            <ac:spMk id="530" creationId="{F0A3094D-1E9F-41AB-85C4-5133B1674D5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2" creationId="{0F78CEC8-9E5F-48CB-8D5D-550E683E648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3" creationId="{4D800C88-8295-43BA-BF8E-E1FAB3261578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4" creationId="{BF9415A5-4145-476F-B649-AA6D65567FB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5" creationId="{0B93FCC4-48C4-48CD-B557-F0316E428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6" creationId="{0C4A14FB-D41B-49C1-8567-FA7E81E55E72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7" creationId="{AC0AA551-5FEE-4860-8E1D-E65EDD3A7C3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8" creationId="{C10164B2-91C8-4B38-933F-B4A20B16174F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39" creationId="{F1304B51-9204-46BB-898C-7180CC1562C5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0" creationId="{C64ECAE5-1BF7-4030-B43A-182882F57386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1" creationId="{7EA10606-AE73-4FAE-8017-4A2DFAF9BFCE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2" creationId="{FCC7C58B-69D8-49B6-8931-6FB4E2131D94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3" creationId="{75D867A2-988A-41FE-8B01-BAF64EF67653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4" creationId="{560A8198-3F5A-4178-BD2F-9DAFE8CF757C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5" creationId="{8589CE10-06AD-4B07-8DE8-BF54EE691C6B}"/>
          </ac:spMkLst>
        </pc:spChg>
        <pc:spChg chg="mod">
          <ac:chgData name="남 상현" userId="03ad4a8e8f7310f3" providerId="LiveId" clId="{9DB41C36-6DAA-4EB7-A822-E7959FD2274E}" dt="2022-01-26T11:39:07.871" v="4393"/>
          <ac:spMkLst>
            <pc:docMk/>
            <pc:sldMk cId="1013503219" sldId="261"/>
            <ac:spMk id="546" creationId="{5D758545-7D58-48F2-8BF1-9119A97EDA6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8" creationId="{0302C55B-A14D-478C-8F63-B1BD1AB0F9C4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49" creationId="{57BB75E5-57C8-4762-B4D3-7C6FF567BEA0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0" creationId="{3DF86DE9-2E13-4D2D-80AE-BBC664CEF7A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1" creationId="{CF464075-4754-4A14-9887-15CE2472B936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2" creationId="{D50C2F47-0EFB-4BA9-83DC-35EF75C7A9ED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3" creationId="{81E72AAB-2DA0-4279-8906-C550ED41FB4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4" creationId="{4FEF765D-E876-4053-8BE0-8D5BD0C0602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5" creationId="{751DC27A-9AD4-4D98-962E-C0A6AA55F7F8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6" creationId="{3019A316-5798-4145-A0D7-5AD73FB38DAB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7" creationId="{A91605E8-C555-45B8-8B54-12C6AD0FEE5E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8" creationId="{030C2627-BF35-46FB-B8ED-315A51454FCA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59" creationId="{000B0B8A-E638-4B4C-8091-ACA6F17EB153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0" creationId="{DEF60155-9198-4E56-B7AB-1309A69B96A2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1" creationId="{AC4DD1D2-5F71-4B07-9669-AA2871EE731C}"/>
          </ac:spMkLst>
        </pc:spChg>
        <pc:spChg chg="mod">
          <ac:chgData name="남 상현" userId="03ad4a8e8f7310f3" providerId="LiveId" clId="{9DB41C36-6DAA-4EB7-A822-E7959FD2274E}" dt="2022-01-26T11:39:08.055" v="4394"/>
          <ac:spMkLst>
            <pc:docMk/>
            <pc:sldMk cId="1013503219" sldId="261"/>
            <ac:spMk id="562" creationId="{782AA938-C886-455A-B959-1F443F4E82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4" creationId="{B22B3D1E-02B8-466D-B5F6-7128A4B8AFA4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5" creationId="{135B426F-AC4A-40BB-81C5-0D29B4EA634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6" creationId="{39C37CBB-AC46-41FC-850C-0F95AEEA0CB3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7" creationId="{5EA6BCBC-E66D-4031-A401-93442DB6D3BF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8" creationId="{5C03EF45-9564-4724-803B-171E9F099549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69" creationId="{48400BE6-6101-4A8D-92AF-85532F9E1CC5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0" creationId="{54B11970-081F-4DF6-BE42-BC640225CBF6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1" creationId="{42EE4834-31DA-490E-9E21-C3ED458D268A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2" creationId="{483DAA2F-D83E-45CB-AAAE-E093E875EBAE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3" creationId="{68E4FB48-4C6E-4092-BCBE-FD758B062BF0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4" creationId="{92FB17B7-DBE2-4831-8B54-DF4C5B17C33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5" creationId="{61530A7C-2D6F-43C8-8CB0-5DAB1FE7CA8B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6" creationId="{6F3E25B4-2D93-47B3-9A80-A6876CC0CBFC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7" creationId="{72477534-7A49-44C7-A20C-6AC1C8377001}"/>
          </ac:spMkLst>
        </pc:spChg>
        <pc:spChg chg="mod">
          <ac:chgData name="남 상현" userId="03ad4a8e8f7310f3" providerId="LiveId" clId="{9DB41C36-6DAA-4EB7-A822-E7959FD2274E}" dt="2022-01-26T11:39:08.243" v="4395"/>
          <ac:spMkLst>
            <pc:docMk/>
            <pc:sldMk cId="1013503219" sldId="261"/>
            <ac:spMk id="578" creationId="{9996FD15-0821-462B-B5E2-59DD7DC0DE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79" creationId="{AEA93259-FC89-489C-8885-756418EF18B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0" creationId="{D14D1F4C-B471-4639-8686-885572F29462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1" creationId="{C8F82A6A-ED02-4CB9-8F30-62ED37D4CD1D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2" creationId="{3E371505-C970-44DA-85B0-DED2F6458A64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583" creationId="{632465DE-4B73-4AFC-84DC-ADC02152E54A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5" creationId="{C2E6829F-428E-4C13-B752-C4E5003674F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6" creationId="{7DC71142-E073-4E3F-B6CA-E08E75CA876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7" creationId="{5EDED58D-508F-4645-B01B-963EDA4556A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8" creationId="{ADC1C188-8F73-4C60-B123-1B6A644A4D8B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89" creationId="{09DC0239-A334-4299-BE3B-E06B39CEB1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0" creationId="{73B8054B-092B-414E-ABDB-0BE41BA0A71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1" creationId="{BDA382F4-5687-421E-9979-4A07D3B35E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2" creationId="{F2617BC5-D6A0-4407-9BBD-701773AD1B6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3" creationId="{8942DF3D-B44D-4C2B-8779-7A4976E9A34F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4" creationId="{474E132E-2F4C-4CFB-9342-91E229BE76AD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5" creationId="{7FCFED18-0793-45FB-B73D-E26F1B89F5C7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6" creationId="{3E5C80BA-52BA-4C98-9738-783329D1026F}"/>
          </ac:spMkLst>
        </pc:spChg>
        <pc:spChg chg="mod ord">
          <ac:chgData name="남 상현" userId="03ad4a8e8f7310f3" providerId="LiveId" clId="{9DB41C36-6DAA-4EB7-A822-E7959FD2274E}" dt="2022-01-26T11:46:39.450" v="4548" actId="1076"/>
          <ac:spMkLst>
            <pc:docMk/>
            <pc:sldMk cId="1013503219" sldId="261"/>
            <ac:spMk id="597" creationId="{DDB25F01-8FEA-439F-AAED-A481355C72E9}"/>
          </ac:spMkLst>
        </pc:spChg>
        <pc:spChg chg="mod">
          <ac:chgData name="남 상현" userId="03ad4a8e8f7310f3" providerId="LiveId" clId="{9DB41C36-6DAA-4EB7-A822-E7959FD2274E}" dt="2022-01-26T11:41:42.456" v="4443"/>
          <ac:spMkLst>
            <pc:docMk/>
            <pc:sldMk cId="1013503219" sldId="261"/>
            <ac:spMk id="598" creationId="{B2EEC705-3994-4621-8A79-619697211A11}"/>
          </ac:spMkLst>
        </pc:spChg>
        <pc:spChg chg="mod">
          <ac:chgData name="남 상현" userId="03ad4a8e8f7310f3" providerId="LiveId" clId="{9DB41C36-6DAA-4EB7-A822-E7959FD2274E}" dt="2022-01-26T11:46:35.697" v="4547" actId="1037"/>
          <ac:spMkLst>
            <pc:docMk/>
            <pc:sldMk cId="1013503219" sldId="261"/>
            <ac:spMk id="599" creationId="{FB1559B1-5EA4-4F17-A246-4AF50C9F5B37}"/>
          </ac:spMkLst>
        </pc:spChg>
        <pc:spChg chg="del mod ord">
          <ac:chgData name="남 상현" userId="03ad4a8e8f7310f3" providerId="LiveId" clId="{9DB41C36-6DAA-4EB7-A822-E7959FD2274E}" dt="2022-01-26T11:43:07.586" v="4471" actId="478"/>
          <ac:spMkLst>
            <pc:docMk/>
            <pc:sldMk cId="1013503219" sldId="261"/>
            <ac:spMk id="601" creationId="{C3A7FE62-03C2-408D-B52C-0513FD1BEB47}"/>
          </ac:spMkLst>
        </pc:spChg>
        <pc:spChg chg="del mod ord">
          <ac:chgData name="남 상현" userId="03ad4a8e8f7310f3" providerId="LiveId" clId="{9DB41C36-6DAA-4EB7-A822-E7959FD2274E}" dt="2022-01-26T11:43:10.002" v="4472" actId="478"/>
          <ac:spMkLst>
            <pc:docMk/>
            <pc:sldMk cId="1013503219" sldId="261"/>
            <ac:spMk id="602" creationId="{7C9BE981-419E-4180-8171-F81D1FBF12E7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3" creationId="{0C0FC2CF-6AD8-405D-933F-A8FFDE6D39D2}"/>
          </ac:spMkLst>
        </pc:spChg>
        <pc:spChg chg="add mod ord">
          <ac:chgData name="남 상현" userId="03ad4a8e8f7310f3" providerId="LiveId" clId="{9DB41C36-6DAA-4EB7-A822-E7959FD2274E}" dt="2022-01-26T11:42:27.914" v="4462" actId="167"/>
          <ac:spMkLst>
            <pc:docMk/>
            <pc:sldMk cId="1013503219" sldId="261"/>
            <ac:spMk id="604" creationId="{DC3F3863-6C1D-4591-83B4-2144D311FE49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5" creationId="{C61AB9DA-5C00-4C9B-8C46-C77EF37C8437}"/>
          </ac:spMkLst>
        </pc:spChg>
        <pc:spChg chg="add mod ord">
          <ac:chgData name="남 상현" userId="03ad4a8e8f7310f3" providerId="LiveId" clId="{9DB41C36-6DAA-4EB7-A822-E7959FD2274E}" dt="2022-01-26T11:42:18.582" v="4456" actId="167"/>
          <ac:spMkLst>
            <pc:docMk/>
            <pc:sldMk cId="1013503219" sldId="261"/>
            <ac:spMk id="606" creationId="{73E7EEFA-FA72-4DEB-989A-03882E2BD73E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7" creationId="{0BFAEEEA-7F88-4CEB-800F-F97D3A32D952}"/>
          </ac:spMkLst>
        </pc:spChg>
        <pc:spChg chg="add mod">
          <ac:chgData name="남 상현" userId="03ad4a8e8f7310f3" providerId="LiveId" clId="{9DB41C36-6DAA-4EB7-A822-E7959FD2274E}" dt="2022-01-26T11:41:46.238" v="4444" actId="1076"/>
          <ac:spMkLst>
            <pc:docMk/>
            <pc:sldMk cId="1013503219" sldId="261"/>
            <ac:spMk id="608" creationId="{03411DDF-C8F1-43EB-B044-A470E135CE3A}"/>
          </ac:spMkLst>
        </pc:spChg>
        <pc:spChg chg="mod">
          <ac:chgData name="남 상현" userId="03ad4a8e8f7310f3" providerId="LiveId" clId="{9DB41C36-6DAA-4EB7-A822-E7959FD2274E}" dt="2022-01-26T11:43:41.955" v="4485" actId="1076"/>
          <ac:spMkLst>
            <pc:docMk/>
            <pc:sldMk cId="1013503219" sldId="261"/>
            <ac:spMk id="610" creationId="{9135A0B6-B87E-4161-A61D-FF6DA8019E8A}"/>
          </ac:spMkLst>
        </pc:spChg>
        <pc:spChg chg="mod">
          <ac:chgData name="남 상현" userId="03ad4a8e8f7310f3" providerId="LiveId" clId="{9DB41C36-6DAA-4EB7-A822-E7959FD2274E}" dt="2022-01-26T11:43:39.606" v="4484" actId="1076"/>
          <ac:spMkLst>
            <pc:docMk/>
            <pc:sldMk cId="1013503219" sldId="261"/>
            <ac:spMk id="611" creationId="{F1DA300E-2FCF-4648-8BD0-A650BD10CDF7}"/>
          </ac:spMkLst>
        </pc:spChg>
        <pc:spChg chg="del mod">
          <ac:chgData name="남 상현" userId="03ad4a8e8f7310f3" providerId="LiveId" clId="{9DB41C36-6DAA-4EB7-A822-E7959FD2274E}" dt="2022-01-26T11:43:31.619" v="4481" actId="478"/>
          <ac:spMkLst>
            <pc:docMk/>
            <pc:sldMk cId="1013503219" sldId="261"/>
            <ac:spMk id="614" creationId="{E164556A-025E-4411-AE81-04BB4728A225}"/>
          </ac:spMkLst>
        </pc:spChg>
        <pc:spChg chg="del mod">
          <ac:chgData name="남 상현" userId="03ad4a8e8f7310f3" providerId="LiveId" clId="{9DB41C36-6DAA-4EB7-A822-E7959FD2274E}" dt="2022-01-26T11:43:27.982" v="4478" actId="478"/>
          <ac:spMkLst>
            <pc:docMk/>
            <pc:sldMk cId="1013503219" sldId="261"/>
            <ac:spMk id="615" creationId="{E34534A1-7C3A-42D2-A358-CE34AE155BAD}"/>
          </ac:spMkLst>
        </pc:spChg>
        <pc:spChg chg="del mod">
          <ac:chgData name="남 상현" userId="03ad4a8e8f7310f3" providerId="LiveId" clId="{9DB41C36-6DAA-4EB7-A822-E7959FD2274E}" dt="2022-01-26T11:43:30.633" v="4480" actId="478"/>
          <ac:spMkLst>
            <pc:docMk/>
            <pc:sldMk cId="1013503219" sldId="261"/>
            <ac:spMk id="616" creationId="{3134277A-09BB-4E76-9ADF-287C2720663A}"/>
          </ac:spMkLst>
        </pc:spChg>
        <pc:spChg chg="del mod">
          <ac:chgData name="남 상현" userId="03ad4a8e8f7310f3" providerId="LiveId" clId="{9DB41C36-6DAA-4EB7-A822-E7959FD2274E}" dt="2022-01-26T11:43:29.455" v="4479" actId="478"/>
          <ac:spMkLst>
            <pc:docMk/>
            <pc:sldMk cId="1013503219" sldId="261"/>
            <ac:spMk id="617" creationId="{05BF10EB-A286-4207-A185-CC205696021E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19" creationId="{45CF7A8D-EBCA-48B7-BFB0-314BB333DCC4}"/>
          </ac:spMkLst>
        </pc:spChg>
        <pc:spChg chg="del mod topLvl">
          <ac:chgData name="남 상현" userId="03ad4a8e8f7310f3" providerId="LiveId" clId="{9DB41C36-6DAA-4EB7-A822-E7959FD2274E}" dt="2022-01-26T11:44:00.187" v="4492" actId="478"/>
          <ac:spMkLst>
            <pc:docMk/>
            <pc:sldMk cId="1013503219" sldId="261"/>
            <ac:spMk id="621" creationId="{A5863226-2818-467C-9197-12712A5782D9}"/>
          </ac:spMkLst>
        </pc:spChg>
        <pc:spChg chg="del mod">
          <ac:chgData name="남 상현" userId="03ad4a8e8f7310f3" providerId="LiveId" clId="{9DB41C36-6DAA-4EB7-A822-E7959FD2274E}" dt="2022-01-26T11:43:58.915" v="4491" actId="478"/>
          <ac:spMkLst>
            <pc:docMk/>
            <pc:sldMk cId="1013503219" sldId="261"/>
            <ac:spMk id="622" creationId="{E837AF57-8076-4B90-877A-5BCDEEF8032F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24" creationId="{707833C1-E8EA-457E-8F3B-EEFFAD1F4BAD}"/>
          </ac:spMkLst>
        </pc:spChg>
        <pc:spChg chg="del mod topLvl">
          <ac:chgData name="남 상현" userId="03ad4a8e8f7310f3" providerId="LiveId" clId="{9DB41C36-6DAA-4EB7-A822-E7959FD2274E}" dt="2022-01-26T11:43:56.369" v="4490" actId="478"/>
          <ac:spMkLst>
            <pc:docMk/>
            <pc:sldMk cId="1013503219" sldId="261"/>
            <ac:spMk id="626" creationId="{5EFBB3F9-08E5-49AB-8A71-C5A9503D4A97}"/>
          </ac:spMkLst>
        </pc:spChg>
        <pc:spChg chg="del mod">
          <ac:chgData name="남 상현" userId="03ad4a8e8f7310f3" providerId="LiveId" clId="{9DB41C36-6DAA-4EB7-A822-E7959FD2274E}" dt="2022-01-26T11:43:55.200" v="4489" actId="478"/>
          <ac:spMkLst>
            <pc:docMk/>
            <pc:sldMk cId="1013503219" sldId="261"/>
            <ac:spMk id="627" creationId="{7913A985-7A6D-4903-8066-5ABBB94D9A59}"/>
          </ac:spMkLst>
        </pc:spChg>
        <pc:spChg chg="del mod topLvl">
          <ac:chgData name="남 상현" userId="03ad4a8e8f7310f3" providerId="LiveId" clId="{9DB41C36-6DAA-4EB7-A822-E7959FD2274E}" dt="2022-01-26T11:44:59.574" v="4508" actId="478"/>
          <ac:spMkLst>
            <pc:docMk/>
            <pc:sldMk cId="1013503219" sldId="261"/>
            <ac:spMk id="629" creationId="{CF0FBD87-09E9-4172-B768-7ED57FC7411D}"/>
          </ac:spMkLst>
        </pc:spChg>
        <pc:spChg chg="mod topLvl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31" creationId="{988A8952-6295-4435-947E-F51E213DC716}"/>
          </ac:spMkLst>
        </pc:spChg>
        <pc:spChg chg="del mod">
          <ac:chgData name="남 상현" userId="03ad4a8e8f7310f3" providerId="LiveId" clId="{9DB41C36-6DAA-4EB7-A822-E7959FD2274E}" dt="2022-01-26T11:44:56.261" v="4507" actId="478"/>
          <ac:spMkLst>
            <pc:docMk/>
            <pc:sldMk cId="1013503219" sldId="261"/>
            <ac:spMk id="632" creationId="{F9A333C9-3F0E-4207-A6E0-654981136CA3}"/>
          </ac:spMkLst>
        </pc:spChg>
        <pc:spChg chg="add del mod">
          <ac:chgData name="남 상현" userId="03ad4a8e8f7310f3" providerId="LiveId" clId="{9DB41C36-6DAA-4EB7-A822-E7959FD2274E}" dt="2022-01-26T11:46:50.664" v="4550" actId="478"/>
          <ac:spMkLst>
            <pc:docMk/>
            <pc:sldMk cId="1013503219" sldId="261"/>
            <ac:spMk id="633" creationId="{5C12EDE0-B9D2-4CE2-ACF0-9E70CE1634C9}"/>
          </ac:spMkLst>
        </pc:spChg>
        <pc:spChg chg="add mod">
          <ac:chgData name="남 상현" userId="03ad4a8e8f7310f3" providerId="LiveId" clId="{9DB41C36-6DAA-4EB7-A822-E7959FD2274E}" dt="2022-01-26T11:46:05.093" v="4532" actId="14100"/>
          <ac:spMkLst>
            <pc:docMk/>
            <pc:sldMk cId="1013503219" sldId="261"/>
            <ac:spMk id="635" creationId="{D65EA351-EE46-4F7B-BD23-AB0D9BEA91D8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0" creationId="{A8D87A33-301B-4847-8629-1088B008E60A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1" creationId="{0B3AB4C8-2687-4706-A006-F63A04E86087}"/>
          </ac:spMkLst>
        </pc:spChg>
        <pc:spChg chg="add mod">
          <ac:chgData name="남 상현" userId="03ad4a8e8f7310f3" providerId="LiveId" clId="{9DB41C36-6DAA-4EB7-A822-E7959FD2274E}" dt="2022-01-26T11:47:51.085" v="4588" actId="164"/>
          <ac:spMkLst>
            <pc:docMk/>
            <pc:sldMk cId="1013503219" sldId="261"/>
            <ac:spMk id="642" creationId="{2D9CE551-A485-4716-8C53-5EFDE75C65DC}"/>
          </ac:spMkLst>
        </pc:spChg>
        <pc:spChg chg="add mod">
          <ac:chgData name="남 상현" userId="03ad4a8e8f7310f3" providerId="LiveId" clId="{9DB41C36-6DAA-4EB7-A822-E7959FD2274E}" dt="2022-01-26T11:48:13.338" v="4597" actId="1076"/>
          <ac:spMkLst>
            <pc:docMk/>
            <pc:sldMk cId="1013503219" sldId="261"/>
            <ac:spMk id="644" creationId="{0EEA5D81-84C6-4AB0-A9E0-A3BF5FDA49FD}"/>
          </ac:spMkLst>
        </pc:spChg>
        <pc:spChg chg="add mod">
          <ac:chgData name="남 상현" userId="03ad4a8e8f7310f3" providerId="LiveId" clId="{9DB41C36-6DAA-4EB7-A822-E7959FD2274E}" dt="2022-01-26T11:49:09.303" v="4605" actId="20577"/>
          <ac:spMkLst>
            <pc:docMk/>
            <pc:sldMk cId="1013503219" sldId="261"/>
            <ac:spMk id="645" creationId="{B0ED6B97-F2EE-46EC-8640-5132212D9514}"/>
          </ac:spMkLst>
        </pc:spChg>
        <pc:spChg chg="mod">
          <ac:chgData name="남 상현" userId="03ad4a8e8f7310f3" providerId="LiveId" clId="{9DB41C36-6DAA-4EB7-A822-E7959FD2274E}" dt="2022-01-26T11:49:17.190" v="4608"/>
          <ac:spMkLst>
            <pc:docMk/>
            <pc:sldMk cId="1013503219" sldId="261"/>
            <ac:spMk id="647" creationId="{C17645AD-7C81-47DB-A6D5-F1C3C76D2BB1}"/>
          </ac:spMkLst>
        </pc:spChg>
        <pc:spChg chg="mod">
          <ac:chgData name="남 상현" userId="03ad4a8e8f7310f3" providerId="LiveId" clId="{9DB41C36-6DAA-4EB7-A822-E7959FD2274E}" dt="2022-01-26T11:49:26.181" v="4611" actId="20577"/>
          <ac:spMkLst>
            <pc:docMk/>
            <pc:sldMk cId="1013503219" sldId="261"/>
            <ac:spMk id="648" creationId="{93308F5C-1539-4B95-9116-4A24DE361EAD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0" creationId="{13D042D4-FF96-4CCD-93CA-EC6DF11107EC}"/>
          </ac:spMkLst>
        </pc:spChg>
        <pc:spChg chg="mod">
          <ac:chgData name="남 상현" userId="03ad4a8e8f7310f3" providerId="LiveId" clId="{9DB41C36-6DAA-4EB7-A822-E7959FD2274E}" dt="2022-01-26T11:49:28.951" v="4613"/>
          <ac:spMkLst>
            <pc:docMk/>
            <pc:sldMk cId="1013503219" sldId="261"/>
            <ac:spMk id="651" creationId="{DEBBA043-2EF7-47B6-B215-19C94E6B1C2A}"/>
          </ac:spMkLst>
        </pc:spChg>
        <pc:spChg chg="mod">
          <ac:chgData name="남 상현" userId="03ad4a8e8f7310f3" providerId="LiveId" clId="{9DB41C36-6DAA-4EB7-A822-E7959FD2274E}" dt="2022-01-26T11:49:35.544" v="4616"/>
          <ac:spMkLst>
            <pc:docMk/>
            <pc:sldMk cId="1013503219" sldId="261"/>
            <ac:spMk id="653" creationId="{DEDBB28B-41D0-4B8B-B18A-984DA56FFE3F}"/>
          </ac:spMkLst>
        </pc:spChg>
        <pc:spChg chg="mod">
          <ac:chgData name="남 상현" userId="03ad4a8e8f7310f3" providerId="LiveId" clId="{9DB41C36-6DAA-4EB7-A822-E7959FD2274E}" dt="2022-01-26T11:49:42.210" v="4619" actId="20577"/>
          <ac:spMkLst>
            <pc:docMk/>
            <pc:sldMk cId="1013503219" sldId="261"/>
            <ac:spMk id="654" creationId="{FEC3C993-BEF3-4D97-B6DB-174DB877B20C}"/>
          </ac:spMkLst>
        </pc:spChg>
        <pc:spChg chg="mod">
          <ac:chgData name="남 상현" userId="03ad4a8e8f7310f3" providerId="LiveId" clId="{9DB41C36-6DAA-4EB7-A822-E7959FD2274E}" dt="2022-01-26T11:49:47.716" v="4620"/>
          <ac:spMkLst>
            <pc:docMk/>
            <pc:sldMk cId="1013503219" sldId="261"/>
            <ac:spMk id="656" creationId="{24ABA452-9CC9-499C-9E27-3E2E79E9CCC5}"/>
          </ac:spMkLst>
        </pc:spChg>
        <pc:spChg chg="mod">
          <ac:chgData name="남 상현" userId="03ad4a8e8f7310f3" providerId="LiveId" clId="{9DB41C36-6DAA-4EB7-A822-E7959FD2274E}" dt="2022-01-26T11:49:56.839" v="4627" actId="20577"/>
          <ac:spMkLst>
            <pc:docMk/>
            <pc:sldMk cId="1013503219" sldId="261"/>
            <ac:spMk id="657" creationId="{16986F12-8AEE-4ECF-8886-8B3A3475F84B}"/>
          </ac:spMkLst>
        </pc:spChg>
        <pc:spChg chg="mod">
          <ac:chgData name="남 상현" userId="03ad4a8e8f7310f3" providerId="LiveId" clId="{9DB41C36-6DAA-4EB7-A822-E7959FD2274E}" dt="2022-01-26T11:49:58.351" v="4628"/>
          <ac:spMkLst>
            <pc:docMk/>
            <pc:sldMk cId="1013503219" sldId="261"/>
            <ac:spMk id="659" creationId="{51DAF991-7F11-49B0-B5B5-58FF2A75DE19}"/>
          </ac:spMkLst>
        </pc:spChg>
        <pc:spChg chg="mod">
          <ac:chgData name="남 상현" userId="03ad4a8e8f7310f3" providerId="LiveId" clId="{9DB41C36-6DAA-4EB7-A822-E7959FD2274E}" dt="2022-01-26T11:50:01.745" v="4631" actId="20577"/>
          <ac:spMkLst>
            <pc:docMk/>
            <pc:sldMk cId="1013503219" sldId="261"/>
            <ac:spMk id="660" creationId="{27D345C7-70B8-438D-A757-301E5AE25D9B}"/>
          </ac:spMkLst>
        </pc:spChg>
        <pc:spChg chg="mod">
          <ac:chgData name="남 상현" userId="03ad4a8e8f7310f3" providerId="LiveId" clId="{9DB41C36-6DAA-4EB7-A822-E7959FD2274E}" dt="2022-01-28T05:05:59.134" v="4653" actId="20577"/>
          <ac:spMkLst>
            <pc:docMk/>
            <pc:sldMk cId="1013503219" sldId="261"/>
            <ac:spMk id="665" creationId="{FB0E8F32-6217-4CF3-8D81-82921FAB4C96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8" creationId="{422BA69A-74E3-4FFA-9962-45731535DD4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69" creationId="{D253D0E1-8B46-48B3-BAB7-15BA0D81D90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0" creationId="{B79ED906-7104-4C7C-8B9E-5A338B19ACE8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1" creationId="{EF3A3EB6-5486-403D-8BA9-924FD6AC3939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2" creationId="{B6D8743D-C846-465A-A5C5-2BD10D0069B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3" creationId="{05C2175E-94AA-40CF-820A-E9B615635E5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4" creationId="{D0A29731-6CB2-4587-A2F5-53B097F3ACCB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5" creationId="{EFC41DB7-1764-45F2-8AD8-A4177530E700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6" creationId="{4BAE6B2C-F13F-4C89-B9DE-1B92B9F51BD3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7" creationId="{D3C6AAEE-5025-451C-BFA6-C5938630CBD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8" creationId="{C1DD9050-FB82-4915-8851-006B6203026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79" creationId="{288DC5F9-6097-4436-8153-E212996530DF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0" creationId="{7F2246E3-C2D9-4B7D-B2C7-EC9C7BE52405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1" creationId="{D5AFADE8-0E1C-41BC-AF70-403ECCF988B4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2" creationId="{C986CB45-CCB7-4B1A-8523-9E07C73A8D9C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3" creationId="{FC2493F2-415E-498B-B124-69A9C16E390D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4" creationId="{B7422AEB-6AD0-4A4C-9F17-C034F8DF8FF2}"/>
          </ac:spMkLst>
        </pc:spChg>
        <pc:spChg chg="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5" creationId="{66A20B42-8B74-45CD-B47B-CF4D62EAEEF3}"/>
          </ac:spMkLst>
        </pc:spChg>
        <pc:spChg chg="add mod">
          <ac:chgData name="남 상현" userId="03ad4a8e8f7310f3" providerId="LiveId" clId="{9DB41C36-6DAA-4EB7-A822-E7959FD2274E}" dt="2022-01-26T11:50:06.911" v="4633"/>
          <ac:spMkLst>
            <pc:docMk/>
            <pc:sldMk cId="1013503219" sldId="261"/>
            <ac:spMk id="686" creationId="{61C81185-6576-4774-9259-B1E1239A4013}"/>
          </ac:spMkLst>
        </pc:spChg>
        <pc:grpChg chg="add del mod">
          <ac:chgData name="남 상현" userId="03ad4a8e8f7310f3" providerId="LiveId" clId="{9DB41C36-6DAA-4EB7-A822-E7959FD2274E}" dt="2022-01-26T11:35:27.843" v="4303" actId="165"/>
          <ac:grpSpMkLst>
            <pc:docMk/>
            <pc:sldMk cId="1013503219" sldId="261"/>
            <ac:grpSpMk id="4" creationId="{69767E6A-F50E-4762-B7B4-3034E247CEFF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5" creationId="{9C33D519-6535-4B55-BEB1-DE720F079D9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6" creationId="{E5F4B58F-02A0-4F14-BB41-34795EA2BAE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7" creationId="{FE0EB468-D810-4E87-A329-52D34422B46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8" creationId="{D20BA6DD-342E-489F-B311-EF77995E50FD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9" creationId="{2E3AF428-D6F5-47C9-A534-BACEFEC39398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0" creationId="{8526A159-6D59-45BF-B61C-8C647E4A68D3}"/>
          </ac:grpSpMkLst>
        </pc:grpChg>
        <pc:grpChg chg="mod ord topLvl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11" creationId="{0B25E4B5-7E02-45A4-BEDA-FC997896C2C1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2" creationId="{34600523-AA60-4CC1-AAA8-C9B19D0A92A4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3" creationId="{4D52BF2C-2074-45ED-BFCA-2DA192BEC7FB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4" creationId="{8EC43EBC-C9C3-4EA2-BD8D-BC1DFA66EC4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5" creationId="{EAB2F5C4-E904-4C8C-80DC-F45F3F5583D9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6" creationId="{0DE02AA0-AF53-47B8-BD6A-496DF57D5F83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7" creationId="{CB283044-5D4C-4BC8-BEFF-25D0103821E5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8" creationId="{CA44DB05-4C3A-4559-966C-1F107B011EBA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19" creationId="{D6D77E74-2673-4652-AD8F-3400DB4B4880}"/>
          </ac:grpSpMkLst>
        </pc:grpChg>
        <pc:grpChg chg="del mod topLvl">
          <ac:chgData name="남 상현" userId="03ad4a8e8f7310f3" providerId="LiveId" clId="{9DB41C36-6DAA-4EB7-A822-E7959FD2274E}" dt="2022-01-26T11:36:30.786" v="4335" actId="478"/>
          <ac:grpSpMkLst>
            <pc:docMk/>
            <pc:sldMk cId="1013503219" sldId="261"/>
            <ac:grpSpMk id="20" creationId="{901EAB52-48A1-470A-8F28-D48A26C4DBE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63" creationId="{534B3B89-B094-41F6-AD4B-9A06C7D9AE1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79" creationId="{A82DED0A-2D72-4C46-9D3D-8F42559F45A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295" creationId="{A922F02E-1E5A-418E-B4C7-93A1BB866F9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11" creationId="{7C78DB06-3A85-4052-9A9B-E57D140E8FB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27" creationId="{C4A8EFA3-3075-4A26-AD7F-989ECC1D68B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43" creationId="{F357B746-3480-4D96-BE71-45ABF462D591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59" creationId="{2E33EECF-5198-462C-B54E-E250970BA954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75" creationId="{DE939F37-427A-44A6-BB3A-ED60021B110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391" creationId="{E9E42CC2-2470-48B5-A7B6-3539895A4FA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07" creationId="{269E5CC2-1CC1-4B32-8D7D-3297748FB928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23" creationId="{B763DF3E-BC2F-44CB-94AF-FF0C0987DF18}"/>
          </ac:grpSpMkLst>
        </pc:grpChg>
        <pc:grpChg chg="add mod">
          <ac:chgData name="남 상현" userId="03ad4a8e8f7310f3" providerId="LiveId" clId="{9DB41C36-6DAA-4EB7-A822-E7959FD2274E}" dt="2022-01-26T11:37:16.093" v="4354" actId="164"/>
          <ac:grpSpMkLst>
            <pc:docMk/>
            <pc:sldMk cId="1013503219" sldId="261"/>
            <ac:grpSpMk id="444" creationId="{C48FB048-8527-43A2-A706-AE73767A33EE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5" creationId="{E4755DB9-5CBE-4A46-A641-EA5E4BEDEC72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46" creationId="{CFD2B6B6-B564-4F43-A4F5-B1CFC903C752}"/>
          </ac:grpSpMkLst>
        </pc:grpChg>
        <pc:grpChg chg="mod">
          <ac:chgData name="남 상현" userId="03ad4a8e8f7310f3" providerId="LiveId" clId="{9DB41C36-6DAA-4EB7-A822-E7959FD2274E}" dt="2022-01-26T11:37:31.751" v="4358"/>
          <ac:grpSpMkLst>
            <pc:docMk/>
            <pc:sldMk cId="1013503219" sldId="261"/>
            <ac:grpSpMk id="448" creationId="{7E93B5CB-F926-4726-A7B4-4ADEABBE7C57}"/>
          </ac:grpSpMkLst>
        </pc:grpChg>
        <pc:grpChg chg="add del mod ord">
          <ac:chgData name="남 상현" userId="03ad4a8e8f7310f3" providerId="LiveId" clId="{9DB41C36-6DAA-4EB7-A822-E7959FD2274E}" dt="2022-01-26T11:42:40.261" v="4464" actId="165"/>
          <ac:grpSpMkLst>
            <pc:docMk/>
            <pc:sldMk cId="1013503219" sldId="261"/>
            <ac:grpSpMk id="452" creationId="{6806BF2F-3FF7-41AE-99BD-911773A4A1C1}"/>
          </ac:grpSpMkLst>
        </pc:grpChg>
        <pc:grpChg chg="add del mod ord">
          <ac:chgData name="남 상현" userId="03ad4a8e8f7310f3" providerId="LiveId" clId="{9DB41C36-6DAA-4EB7-A822-E7959FD2274E}" dt="2022-01-26T11:42:38.237" v="4463" actId="165"/>
          <ac:grpSpMkLst>
            <pc:docMk/>
            <pc:sldMk cId="1013503219" sldId="261"/>
            <ac:grpSpMk id="455" creationId="{54810E4A-F72A-4F16-9FF8-24F1B0BDFE1C}"/>
          </ac:grpSpMkLst>
        </pc:grpChg>
        <pc:grpChg chg="del mod topLvl">
          <ac:chgData name="남 상현" userId="03ad4a8e8f7310f3" providerId="LiveId" clId="{9DB41C36-6DAA-4EB7-A822-E7959FD2274E}" dt="2022-01-26T11:42:49.841" v="4465" actId="165"/>
          <ac:grpSpMkLst>
            <pc:docMk/>
            <pc:sldMk cId="1013503219" sldId="261"/>
            <ac:grpSpMk id="456" creationId="{75AE63D6-63E9-4F27-915C-A54F24C47995}"/>
          </ac:grpSpMkLst>
        </pc:grpChg>
        <pc:grpChg chg="add del mod ord">
          <ac:chgData name="남 상현" userId="03ad4a8e8f7310f3" providerId="LiveId" clId="{9DB41C36-6DAA-4EB7-A822-E7959FD2274E}" dt="2022-01-26T11:43:01.943" v="4468" actId="165"/>
          <ac:grpSpMkLst>
            <pc:docMk/>
            <pc:sldMk cId="1013503219" sldId="261"/>
            <ac:grpSpMk id="461" creationId="{201EB843-6BB9-40F9-8D07-66C8B42690A4}"/>
          </ac:grpSpMkLst>
        </pc:grpChg>
        <pc:grpChg chg="mod ord topLvl">
          <ac:chgData name="남 상현" userId="03ad4a8e8f7310f3" providerId="LiveId" clId="{9DB41C36-6DAA-4EB7-A822-E7959FD2274E}" dt="2022-01-26T11:49:17.030" v="4607" actId="1076"/>
          <ac:grpSpMkLst>
            <pc:docMk/>
            <pc:sldMk cId="1013503219" sldId="261"/>
            <ac:grpSpMk id="464" creationId="{64EF4932-9ECF-4165-940B-0BAA273F81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67" creationId="{D5B9F96A-93E7-4C79-9E81-A924FAAD7FF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83" creationId="{EDBBB7C0-9815-439D-ACCD-A3DB3323594D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499" creationId="{CCCBD3F0-BC35-46F3-9C7F-C668ACB94EEA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15" creationId="{06D21555-7AE6-4D38-A26A-BAF6279BADBC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31" creationId="{007FC34D-01AD-45A2-ADB4-B62CA13BEAB7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47" creationId="{2A7FCCCA-A6F1-4440-BE76-9A28A311D0B6}"/>
          </ac:grpSpMkLst>
        </pc:grpChg>
        <pc:grpChg chg="add mod or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63" creationId="{889B41C2-D54C-4B61-9645-27DF068CC979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584" creationId="{95A73155-9569-4DC5-9CE4-2430EFDD8606}"/>
          </ac:grpSpMkLst>
        </pc:grpChg>
        <pc:grpChg chg="del mod">
          <ac:chgData name="남 상현" userId="03ad4a8e8f7310f3" providerId="LiveId" clId="{9DB41C36-6DAA-4EB7-A822-E7959FD2274E}" dt="2022-01-26T11:43:07.586" v="4471" actId="478"/>
          <ac:grpSpMkLst>
            <pc:docMk/>
            <pc:sldMk cId="1013503219" sldId="261"/>
            <ac:grpSpMk id="600" creationId="{1DF877A2-812D-458E-8945-8FAB3873B7A1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09" creationId="{832B787B-475A-4C08-877F-70823CE4AF9C}"/>
          </ac:grpSpMkLst>
        </pc:grpChg>
        <pc:grpChg chg="del mod">
          <ac:chgData name="남 상현" userId="03ad4a8e8f7310f3" providerId="LiveId" clId="{9DB41C36-6DAA-4EB7-A822-E7959FD2274E}" dt="2022-01-26T11:43:29.455" v="4479" actId="478"/>
          <ac:grpSpMkLst>
            <pc:docMk/>
            <pc:sldMk cId="1013503219" sldId="261"/>
            <ac:grpSpMk id="612" creationId="{A43EA008-0B0F-4421-84C4-EE28EA1403D8}"/>
          </ac:grpSpMkLst>
        </pc:grpChg>
        <pc:grpChg chg="del mod">
          <ac:chgData name="남 상현" userId="03ad4a8e8f7310f3" providerId="LiveId" clId="{9DB41C36-6DAA-4EB7-A822-E7959FD2274E}" dt="2022-01-26T11:43:27.982" v="4478" actId="478"/>
          <ac:grpSpMkLst>
            <pc:docMk/>
            <pc:sldMk cId="1013503219" sldId="261"/>
            <ac:grpSpMk id="613" creationId="{BC6775B2-AC30-478A-900A-9E1786A0B647}"/>
          </ac:grpSpMkLst>
        </pc:grpChg>
        <pc:grpChg chg="add del mod">
          <ac:chgData name="남 상현" userId="03ad4a8e8f7310f3" providerId="LiveId" clId="{9DB41C36-6DAA-4EB7-A822-E7959FD2274E}" dt="2022-01-26T11:44:00.187" v="4492" actId="478"/>
          <ac:grpSpMkLst>
            <pc:docMk/>
            <pc:sldMk cId="1013503219" sldId="261"/>
            <ac:grpSpMk id="618" creationId="{D78B809F-3C45-40B7-BF7C-A39475F30DAC}"/>
          </ac:grpSpMkLst>
        </pc:grpChg>
        <pc:grpChg chg="del mod">
          <ac:chgData name="남 상현" userId="03ad4a8e8f7310f3" providerId="LiveId" clId="{9DB41C36-6DAA-4EB7-A822-E7959FD2274E}" dt="2022-01-26T11:43:58.915" v="4491" actId="478"/>
          <ac:grpSpMkLst>
            <pc:docMk/>
            <pc:sldMk cId="1013503219" sldId="261"/>
            <ac:grpSpMk id="620" creationId="{45072191-3C8B-4AB6-B635-5CA5806C1C46}"/>
          </ac:grpSpMkLst>
        </pc:grpChg>
        <pc:grpChg chg="add del mod">
          <ac:chgData name="남 상현" userId="03ad4a8e8f7310f3" providerId="LiveId" clId="{9DB41C36-6DAA-4EB7-A822-E7959FD2274E}" dt="2022-01-26T11:43:56.369" v="4490" actId="478"/>
          <ac:grpSpMkLst>
            <pc:docMk/>
            <pc:sldMk cId="1013503219" sldId="261"/>
            <ac:grpSpMk id="623" creationId="{427A50D4-8DB8-4ACA-883D-3646CF3EE851}"/>
          </ac:grpSpMkLst>
        </pc:grpChg>
        <pc:grpChg chg="del mod">
          <ac:chgData name="남 상현" userId="03ad4a8e8f7310f3" providerId="LiveId" clId="{9DB41C36-6DAA-4EB7-A822-E7959FD2274E}" dt="2022-01-26T11:43:55.200" v="4489" actId="478"/>
          <ac:grpSpMkLst>
            <pc:docMk/>
            <pc:sldMk cId="1013503219" sldId="261"/>
            <ac:grpSpMk id="625" creationId="{698B1C14-EE9D-461F-A11C-96E502F63A02}"/>
          </ac:grpSpMkLst>
        </pc:grpChg>
        <pc:grpChg chg="add del mod">
          <ac:chgData name="남 상현" userId="03ad4a8e8f7310f3" providerId="LiveId" clId="{9DB41C36-6DAA-4EB7-A822-E7959FD2274E}" dt="2022-01-26T11:44:59.574" v="4508" actId="478"/>
          <ac:grpSpMkLst>
            <pc:docMk/>
            <pc:sldMk cId="1013503219" sldId="261"/>
            <ac:grpSpMk id="628" creationId="{B005C295-FAC3-46A3-B741-9D2ABB387C5B}"/>
          </ac:grpSpMkLst>
        </pc:grpChg>
        <pc:grpChg chg="del mod">
          <ac:chgData name="남 상현" userId="03ad4a8e8f7310f3" providerId="LiveId" clId="{9DB41C36-6DAA-4EB7-A822-E7959FD2274E}" dt="2022-01-26T11:44:56.261" v="4507" actId="478"/>
          <ac:grpSpMkLst>
            <pc:docMk/>
            <pc:sldMk cId="1013503219" sldId="261"/>
            <ac:grpSpMk id="630" creationId="{39335376-1459-4274-91AE-014C2DBDF14D}"/>
          </ac:grpSpMkLst>
        </pc:grpChg>
        <pc:grpChg chg="add mod">
          <ac:chgData name="남 상현" userId="03ad4a8e8f7310f3" providerId="LiveId" clId="{9DB41C36-6DAA-4EB7-A822-E7959FD2274E}" dt="2022-01-26T11:47:51.085" v="4588" actId="164"/>
          <ac:grpSpMkLst>
            <pc:docMk/>
            <pc:sldMk cId="1013503219" sldId="261"/>
            <ac:grpSpMk id="636" creationId="{A522CD6F-D1F1-434C-877A-D2DDB9164422}"/>
          </ac:grpSpMkLst>
        </pc:grpChg>
        <pc:grpChg chg="add mod">
          <ac:chgData name="남 상현" userId="03ad4a8e8f7310f3" providerId="LiveId" clId="{9DB41C36-6DAA-4EB7-A822-E7959FD2274E}" dt="2022-01-26T11:47:59.981" v="4592" actId="1076"/>
          <ac:grpSpMkLst>
            <pc:docMk/>
            <pc:sldMk cId="1013503219" sldId="261"/>
            <ac:grpSpMk id="643" creationId="{926916B7-5680-4D52-A285-DD00E3642E64}"/>
          </ac:grpSpMkLst>
        </pc:grpChg>
        <pc:grpChg chg="add mod">
          <ac:chgData name="남 상현" userId="03ad4a8e8f7310f3" providerId="LiveId" clId="{9DB41C36-6DAA-4EB7-A822-E7959FD2274E}" dt="2022-01-26T11:49:35.044" v="4615" actId="1076"/>
          <ac:grpSpMkLst>
            <pc:docMk/>
            <pc:sldMk cId="1013503219" sldId="261"/>
            <ac:grpSpMk id="646" creationId="{1D32E55C-FF8E-41E5-BAC7-C43F98C9971E}"/>
          </ac:grpSpMkLst>
        </pc:grpChg>
        <pc:grpChg chg="add mod">
          <ac:chgData name="남 상현" userId="03ad4a8e8f7310f3" providerId="LiveId" clId="{9DB41C36-6DAA-4EB7-A822-E7959FD2274E}" dt="2022-01-26T11:49:30.631" v="4614" actId="1076"/>
          <ac:grpSpMkLst>
            <pc:docMk/>
            <pc:sldMk cId="1013503219" sldId="261"/>
            <ac:grpSpMk id="649" creationId="{EBB5074B-19B0-4E36-B7EB-810492BA11AA}"/>
          </ac:grpSpMkLst>
        </pc:grpChg>
        <pc:grpChg chg="add mod">
          <ac:chgData name="남 상현" userId="03ad4a8e8f7310f3" providerId="LiveId" clId="{9DB41C36-6DAA-4EB7-A822-E7959FD2274E}" dt="2022-01-26T11:49:40.902" v="4617" actId="1076"/>
          <ac:grpSpMkLst>
            <pc:docMk/>
            <pc:sldMk cId="1013503219" sldId="261"/>
            <ac:grpSpMk id="652" creationId="{28F4D87A-699E-449B-B925-89B7BB96BC59}"/>
          </ac:grpSpMkLst>
        </pc:grpChg>
        <pc:grpChg chg="add mod">
          <ac:chgData name="남 상현" userId="03ad4a8e8f7310f3" providerId="LiveId" clId="{9DB41C36-6DAA-4EB7-A822-E7959FD2274E}" dt="2022-01-26T11:49:49.654" v="4621" actId="1076"/>
          <ac:grpSpMkLst>
            <pc:docMk/>
            <pc:sldMk cId="1013503219" sldId="261"/>
            <ac:grpSpMk id="655" creationId="{B988D1E4-9D5E-4B7E-9154-2EDAC08781F0}"/>
          </ac:grpSpMkLst>
        </pc:grpChg>
        <pc:grpChg chg="add mod">
          <ac:chgData name="남 상현" userId="03ad4a8e8f7310f3" providerId="LiveId" clId="{9DB41C36-6DAA-4EB7-A822-E7959FD2274E}" dt="2022-01-26T11:50:00.093" v="4629" actId="1076"/>
          <ac:grpSpMkLst>
            <pc:docMk/>
            <pc:sldMk cId="1013503219" sldId="261"/>
            <ac:grpSpMk id="658" creationId="{1FB7E8A6-E065-42AF-AB03-849D25CD52B2}"/>
          </ac:grpSpMkLst>
        </pc:grpChg>
        <pc:grpChg chg="add 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1" creationId="{62BF5900-2290-40CD-B7AB-F1ED5A199370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3" creationId="{C6AAE41B-F8E2-47F6-8F70-E7B3AF275B93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4" creationId="{E89033CB-DB8B-43B0-9455-A1326E06A37E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6" creationId="{61230BA6-B1D2-49C6-B05F-741E4B704D54}"/>
          </ac:grpSpMkLst>
        </pc:grpChg>
        <pc:grpChg chg="mod">
          <ac:chgData name="남 상현" userId="03ad4a8e8f7310f3" providerId="LiveId" clId="{9DB41C36-6DAA-4EB7-A822-E7959FD2274E}" dt="2022-01-26T11:50:06.911" v="4633"/>
          <ac:grpSpMkLst>
            <pc:docMk/>
            <pc:sldMk cId="1013503219" sldId="261"/>
            <ac:grpSpMk id="667" creationId="{673CE00C-C72F-4C6C-8413-E9AC4558D3DE}"/>
          </ac:grpSpMkLst>
        </pc:grpChg>
        <pc:picChg chg="add del mod">
          <ac:chgData name="남 상현" userId="03ad4a8e8f7310f3" providerId="LiveId" clId="{9DB41C36-6DAA-4EB7-A822-E7959FD2274E}" dt="2022-01-26T11:34:44.583" v="4286" actId="478"/>
          <ac:picMkLst>
            <pc:docMk/>
            <pc:sldMk cId="1013503219" sldId="261"/>
            <ac:picMk id="261" creationId="{22A643C0-8787-4813-8475-3BFA03999D87}"/>
          </ac:picMkLst>
        </pc:picChg>
        <pc:picChg chg="add del mod">
          <ac:chgData name="남 상현" userId="03ad4a8e8f7310f3" providerId="LiveId" clId="{9DB41C36-6DAA-4EB7-A822-E7959FD2274E}" dt="2022-01-26T11:34:42.349" v="4284" actId="478"/>
          <ac:picMkLst>
            <pc:docMk/>
            <pc:sldMk cId="1013503219" sldId="261"/>
            <ac:picMk id="262" creationId="{5DB39DDC-FD18-46A0-91E8-4A57CEAE3ACF}"/>
          </ac:picMkLst>
        </pc:picChg>
        <pc:cxnChg chg="add mod">
          <ac:chgData name="남 상현" userId="03ad4a8e8f7310f3" providerId="LiveId" clId="{9DB41C36-6DAA-4EB7-A822-E7959FD2274E}" dt="2022-01-26T11:37:16.093" v="4354" actId="164"/>
          <ac:cxnSpMkLst>
            <pc:docMk/>
            <pc:sldMk cId="1013503219" sldId="261"/>
            <ac:cxnSpMk id="440" creationId="{8E5B5512-0BF4-4F94-B865-388B11F23EC0}"/>
          </ac:cxnSpMkLst>
        </pc:cxnChg>
        <pc:cxnChg chg="add mod">
          <ac:chgData name="남 상현" userId="03ad4a8e8f7310f3" providerId="LiveId" clId="{9DB41C36-6DAA-4EB7-A822-E7959FD2274E}" dt="2022-01-26T11:46:15.847" v="4536" actId="14100"/>
          <ac:cxnSpMkLst>
            <pc:docMk/>
            <pc:sldMk cId="1013503219" sldId="261"/>
            <ac:cxnSpMk id="634" creationId="{38F432C9-AA71-472E-BC9F-7E1DACA34E45}"/>
          </ac:cxnSpMkLst>
        </pc:cxnChg>
        <pc:cxnChg chg="mod">
          <ac:chgData name="남 상현" userId="03ad4a8e8f7310f3" providerId="LiveId" clId="{9DB41C36-6DAA-4EB7-A822-E7959FD2274E}" dt="2022-01-26T11:50:06.911" v="4633"/>
          <ac:cxnSpMkLst>
            <pc:docMk/>
            <pc:sldMk cId="1013503219" sldId="261"/>
            <ac:cxnSpMk id="662" creationId="{329BC21D-FAD9-4BE9-9EB5-A31AFB5440B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716F4-2982-4233-A99E-E95E3CD3B08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CE805-2244-47F4-86AC-800E9FC115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904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996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82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3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4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BCE805-2244-47F4-86AC-800E9FC115F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962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D3DA7BF-F059-4C7B-BB74-C9CE53F3D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0113768F-B505-49F2-8A97-B4F8138B6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6B66418-F8DE-4F24-B5EB-B94792352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59C94BE-D814-45E4-B84D-CC5C5870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11AFA41-A1D8-4F6F-89D4-9092A75CD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042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A46B1A-EA92-4C98-9741-73B02C65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31EA374A-5468-47D5-B6E8-6E028679F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CD0FE6B-CAC0-434B-BB3F-F05938EE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021E5F-56D8-4BA0-B21C-CCC93BA53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8C01A8E-F30B-418B-B0A1-2020DD79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01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5DE6916D-CF8B-455B-9351-89632349E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C302AA0-B8BA-4707-AA63-2E9FCEBB7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4A4C103F-6312-4F49-9E2F-ECF4D1CC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7D52CEE-DBF1-4856-89BB-5347AF47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7A5AFE3-3CE0-42C3-8AF3-62B3EA5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19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91AB42B-3AED-49AB-B6C7-4660DC7F3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69C9CE-8010-48F5-B014-1E53939A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52B7D4B0-477B-4E32-B4B7-0D029C944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9A8271A-7557-438A-94A1-C004B4A66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4790DD4-0986-40F4-8AE1-63FA09CB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27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D1E8996-0EDD-4036-B54E-CDBF6F5B2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47B4DE7-29AC-450B-99E8-403D7357E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DC0CFF7-009F-4604-8115-9967B0C6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F56D6C5-06BA-4335-B139-1C5888799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C1AE864-6E20-44B8-990B-63CB59B8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6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2D101FC-8FDF-41CD-AE43-2BBDF5A8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5A5AC06-FA89-4A86-A363-895E42C1C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D0326D2-8AEA-4626-B86B-506C1C6B4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653A59D-CF38-49BF-ABCE-5934557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E795CB1-41A0-4C7D-9487-7D256413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FA49215-F9D5-4946-9136-BD5C41EDF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E866056-C69F-4F34-AF93-FAFC4875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DCC9BB8-5102-465A-AA1B-DA87820FA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3BCCF302-1422-4ADD-BCE5-13DC41655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AAFE70BD-DD4B-4D8C-AE8C-CEFBABCC8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4670F0D1-6CFF-4C84-AC06-F7FA2E70E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F3909CF5-7AAF-4F93-95F0-99872893D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808D2E3F-FF0B-4E29-BE69-5AC6FB1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BE5C1BB3-B928-4B72-A9E9-06960FE1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471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0372EE6-92DB-4B53-B296-7BBA5428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C68BC93-BD18-419E-ABEA-CE2190C3A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5A57DEE3-979A-4E80-BFFA-D8DD9664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E6B799FB-63C5-4AE9-A85A-B75BF8D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11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1B02EEBA-1AB0-4697-B15F-0D2C7A119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9BE996B-4D79-4142-83AF-715974F9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97F5C44-D18A-4042-9DA7-DCBF4571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3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11B2472-823F-407C-A639-26D899A0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6979E11D-8E51-4870-A405-80244216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0A70474C-92AB-48D0-B372-54858ADA7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36E889E4-32C7-43B6-BCCF-444A68AA4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3BC2EFB7-E04A-466D-A284-5881AECF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8FBC2D8-64FA-47FF-A9B8-E28B5C1F1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00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093D711-A548-4962-AC9E-9E3BE89B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8E9CAF5-EAD7-40FC-B1D1-D01F8CC221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3B75E22-D1AB-489E-A5DC-2C983E544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9A9562B8-686B-4884-9189-AD6E7E95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FAFAC-6858-495F-8A85-0951165B34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981B8C2-430B-4359-A460-F4284E1A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29EF19C2-8C15-4D48-B84B-8CDAC8219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1B126F51-47D4-4C15-8D88-F49E2A36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0035FA75-F154-4E3D-B0FA-99729CEE2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8C41FD0-88DE-426C-9EFE-A648B10DC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FAFAC-6858-495F-8A85-0951165B34A2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B0A9C28-A9F3-40FB-9F26-29024159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9E1DECEB-9B00-4A96-A10E-74EDE29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FE229-2E6D-4301-9681-A456325827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3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th/photo/102302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393208" y="903144"/>
            <a:ext cx="5543337" cy="3475275"/>
            <a:chOff x="892809" y="1935385"/>
            <a:chExt cx="5543337" cy="3475275"/>
          </a:xfrm>
        </p:grpSpPr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=""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=""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=""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=""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=""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=""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=""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=""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=""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=""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=""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=""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=""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=""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=""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=""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=""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569656" y="2247063"/>
              <a:ext cx="18066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13g x 12g x 3g  </a:t>
              </a:r>
              <a:endParaRPr lang="ko-KR" altLang="en-US" dirty="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="" xmlns:a16="http://schemas.microsoft.com/office/drawing/2014/main" id="{6C77A478-B076-411F-AE7B-8F85E4476B70}"/>
                </a:ext>
              </a:extLst>
            </p:cNvPr>
            <p:cNvSpPr txBox="1"/>
            <p:nvPr/>
          </p:nvSpPr>
          <p:spPr>
            <a:xfrm>
              <a:off x="2427070" y="1935385"/>
              <a:ext cx="21208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가로 </a:t>
              </a:r>
              <a:r>
                <a:rPr lang="en-US" altLang="ko-KR" dirty="0"/>
                <a:t>x </a:t>
              </a:r>
              <a:r>
                <a:rPr lang="ko-KR" altLang="en-US" dirty="0"/>
                <a:t>세로 </a:t>
              </a:r>
              <a:r>
                <a:rPr lang="en-US" altLang="ko-KR" dirty="0"/>
                <a:t>x </a:t>
              </a:r>
              <a:r>
                <a:rPr lang="ko-KR" altLang="en-US" dirty="0"/>
                <a:t>높이</a:t>
              </a:r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0-1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CCC2A285-074E-455A-BDBB-E772D36594DF}"/>
              </a:ext>
            </a:extLst>
          </p:cNvPr>
          <p:cNvGrpSpPr/>
          <p:nvPr/>
        </p:nvGrpSpPr>
        <p:grpSpPr>
          <a:xfrm>
            <a:off x="-43486" y="198241"/>
            <a:ext cx="7332873" cy="6461517"/>
            <a:chOff x="-5329902" y="-1616855"/>
            <a:chExt cx="10152188" cy="8945816"/>
          </a:xfrm>
        </p:grpSpPr>
        <p:grpSp>
          <p:nvGrpSpPr>
            <p:cNvPr id="231" name="그룹 230">
              <a:extLst>
                <a:ext uri="{FF2B5EF4-FFF2-40B4-BE49-F238E27FC236}">
                  <a16:creationId xmlns="" xmlns:a16="http://schemas.microsoft.com/office/drawing/2014/main" id="{EFA489EB-0A97-40B5-85F5-ABF33F64C607}"/>
                </a:ext>
              </a:extLst>
            </p:cNvPr>
            <p:cNvGrpSpPr/>
            <p:nvPr/>
          </p:nvGrpSpPr>
          <p:grpSpPr>
            <a:xfrm>
              <a:off x="1136282" y="4363740"/>
              <a:ext cx="3595138" cy="2871237"/>
              <a:chOff x="-4755340" y="5813314"/>
              <a:chExt cx="1500319" cy="1486790"/>
            </a:xfrm>
          </p:grpSpPr>
          <p:sp>
            <p:nvSpPr>
              <p:cNvPr id="232" name="직사각형 231">
                <a:extLst>
                  <a:ext uri="{FF2B5EF4-FFF2-40B4-BE49-F238E27FC236}">
                    <a16:creationId xmlns="" xmlns:a16="http://schemas.microsoft.com/office/drawing/2014/main" id="{F5815C39-4C36-48EB-90CE-3F13EA98EC72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33" name="직선 연결선 232">
                <a:extLst>
                  <a:ext uri="{FF2B5EF4-FFF2-40B4-BE49-F238E27FC236}">
                    <a16:creationId xmlns="" xmlns:a16="http://schemas.microsoft.com/office/drawing/2014/main" id="{A0F71D8F-145B-461C-B12F-970E441F4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="" xmlns:a16="http://schemas.microsoft.com/office/drawing/2014/main" id="{D1429494-F916-4319-A858-C858A86150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5" name="직사각형 284">
              <a:extLst>
                <a:ext uri="{FF2B5EF4-FFF2-40B4-BE49-F238E27FC236}">
                  <a16:creationId xmlns="" xmlns:a16="http://schemas.microsoft.com/office/drawing/2014/main" id="{4BB59EB7-75E7-43DC-BD3E-283BCC32A30E}"/>
                </a:ext>
              </a:extLst>
            </p:cNvPr>
            <p:cNvSpPr/>
            <p:nvPr/>
          </p:nvSpPr>
          <p:spPr>
            <a:xfrm rot="5400000" flipV="1">
              <a:off x="3305840" y="-8275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="" xmlns:a16="http://schemas.microsoft.com/office/drawing/2014/main" id="{B2D11D5A-CB53-4666-913A-41B5D8CEB3EA}"/>
                </a:ext>
              </a:extLst>
            </p:cNvPr>
            <p:cNvSpPr/>
            <p:nvPr/>
          </p:nvSpPr>
          <p:spPr>
            <a:xfrm rot="5400000" flipV="1">
              <a:off x="4043881" y="-8282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="" xmlns:a16="http://schemas.microsoft.com/office/drawing/2014/main" id="{20B03117-1300-4E6E-AEA1-FAAB3A71FBBF}"/>
                </a:ext>
              </a:extLst>
            </p:cNvPr>
            <p:cNvSpPr/>
            <p:nvPr/>
          </p:nvSpPr>
          <p:spPr>
            <a:xfrm rot="5400000" flipV="1">
              <a:off x="4042566" y="-15641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="" xmlns:a16="http://schemas.microsoft.com/office/drawing/2014/main" id="{0A8BD48D-DA22-4917-929D-AF8BDB1EE534}"/>
                </a:ext>
              </a:extLst>
            </p:cNvPr>
            <p:cNvSpPr/>
            <p:nvPr/>
          </p:nvSpPr>
          <p:spPr>
            <a:xfrm rot="5400000" flipV="1">
              <a:off x="3304525" y="-15633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="" xmlns:a16="http://schemas.microsoft.com/office/drawing/2014/main" id="{64D5FC7C-B988-48E4-A848-D998A1DF8976}"/>
                </a:ext>
              </a:extLst>
            </p:cNvPr>
            <p:cNvSpPr/>
            <p:nvPr/>
          </p:nvSpPr>
          <p:spPr>
            <a:xfrm rot="5400000" flipV="1">
              <a:off x="4042594" y="21245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="" xmlns:a16="http://schemas.microsoft.com/office/drawing/2014/main" id="{240B6732-0587-4FFF-82B7-14362385BF39}"/>
                </a:ext>
              </a:extLst>
            </p:cNvPr>
            <p:cNvSpPr/>
            <p:nvPr/>
          </p:nvSpPr>
          <p:spPr>
            <a:xfrm rot="5400000" flipV="1">
              <a:off x="4041897" y="28640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="" xmlns:a16="http://schemas.microsoft.com/office/drawing/2014/main" id="{39B7DBDD-E055-4806-A479-45029458266F}"/>
                </a:ext>
              </a:extLst>
            </p:cNvPr>
            <p:cNvSpPr/>
            <p:nvPr/>
          </p:nvSpPr>
          <p:spPr>
            <a:xfrm rot="5400000" flipV="1">
              <a:off x="3303856" y="28624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3" name="직사각형 292">
              <a:extLst>
                <a:ext uri="{FF2B5EF4-FFF2-40B4-BE49-F238E27FC236}">
                  <a16:creationId xmlns="" xmlns:a16="http://schemas.microsoft.com/office/drawing/2014/main" id="{79198545-0AF1-47CF-BA10-84E15723C4E0}"/>
                </a:ext>
              </a:extLst>
            </p:cNvPr>
            <p:cNvSpPr/>
            <p:nvPr/>
          </p:nvSpPr>
          <p:spPr>
            <a:xfrm rot="5400000" flipV="1">
              <a:off x="3303856" y="35987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4" name="직사각형 293">
              <a:extLst>
                <a:ext uri="{FF2B5EF4-FFF2-40B4-BE49-F238E27FC236}">
                  <a16:creationId xmlns="" xmlns:a16="http://schemas.microsoft.com/office/drawing/2014/main" id="{8F30AC34-8A62-4CDF-90FF-D12E865D401F}"/>
                </a:ext>
              </a:extLst>
            </p:cNvPr>
            <p:cNvSpPr/>
            <p:nvPr/>
          </p:nvSpPr>
          <p:spPr>
            <a:xfrm rot="5400000" flipV="1">
              <a:off x="3303856" y="6475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5" name="직사각형 294">
              <a:extLst>
                <a:ext uri="{FF2B5EF4-FFF2-40B4-BE49-F238E27FC236}">
                  <a16:creationId xmlns="" xmlns:a16="http://schemas.microsoft.com/office/drawing/2014/main" id="{855E8D31-9D7C-4BEF-8453-E7A3C2FCC03E}"/>
                </a:ext>
              </a:extLst>
            </p:cNvPr>
            <p:cNvSpPr/>
            <p:nvPr/>
          </p:nvSpPr>
          <p:spPr>
            <a:xfrm rot="5400000" flipV="1">
              <a:off x="3303856" y="21232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="" xmlns:a16="http://schemas.microsoft.com/office/drawing/2014/main" id="{376B8E73-D1BD-4215-9E14-19ABD08A5FC4}"/>
                </a:ext>
              </a:extLst>
            </p:cNvPr>
            <p:cNvSpPr/>
            <p:nvPr/>
          </p:nvSpPr>
          <p:spPr>
            <a:xfrm rot="5400000" flipV="1">
              <a:off x="3303856" y="13871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99" name="직사각형 298">
              <a:extLst>
                <a:ext uri="{FF2B5EF4-FFF2-40B4-BE49-F238E27FC236}">
                  <a16:creationId xmlns="" xmlns:a16="http://schemas.microsoft.com/office/drawing/2014/main" id="{71F1D59B-BAA7-4A22-86B2-29F508E441BD}"/>
                </a:ext>
              </a:extLst>
            </p:cNvPr>
            <p:cNvSpPr/>
            <p:nvPr/>
          </p:nvSpPr>
          <p:spPr>
            <a:xfrm rot="5400000" flipV="1">
              <a:off x="4019641" y="13659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0" name="직사각형 299">
              <a:extLst>
                <a:ext uri="{FF2B5EF4-FFF2-40B4-BE49-F238E27FC236}">
                  <a16:creationId xmlns="" xmlns:a16="http://schemas.microsoft.com/office/drawing/2014/main" id="{78152A61-D869-4D9D-ACC4-BB2523587507}"/>
                </a:ext>
              </a:extLst>
            </p:cNvPr>
            <p:cNvSpPr/>
            <p:nvPr/>
          </p:nvSpPr>
          <p:spPr>
            <a:xfrm rot="5400000" flipV="1">
              <a:off x="4041897" y="6467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1" name="직사각형 300">
              <a:extLst>
                <a:ext uri="{FF2B5EF4-FFF2-40B4-BE49-F238E27FC236}">
                  <a16:creationId xmlns="" xmlns:a16="http://schemas.microsoft.com/office/drawing/2014/main" id="{5EF45E94-1C17-4D5F-979E-F4FDC92845C0}"/>
                </a:ext>
              </a:extLst>
            </p:cNvPr>
            <p:cNvSpPr/>
            <p:nvPr/>
          </p:nvSpPr>
          <p:spPr>
            <a:xfrm rot="5400000" flipV="1">
              <a:off x="4040582" y="-890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2" name="직사각형 301">
              <a:extLst>
                <a:ext uri="{FF2B5EF4-FFF2-40B4-BE49-F238E27FC236}">
                  <a16:creationId xmlns="" xmlns:a16="http://schemas.microsoft.com/office/drawing/2014/main" id="{5F16A971-5495-4655-92FC-B296E83F4895}"/>
                </a:ext>
              </a:extLst>
            </p:cNvPr>
            <p:cNvSpPr/>
            <p:nvPr/>
          </p:nvSpPr>
          <p:spPr>
            <a:xfrm rot="5400000" flipV="1">
              <a:off x="3302541" y="-883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303" name="직사각형 302">
              <a:extLst>
                <a:ext uri="{FF2B5EF4-FFF2-40B4-BE49-F238E27FC236}">
                  <a16:creationId xmlns="" xmlns:a16="http://schemas.microsoft.com/office/drawing/2014/main" id="{E0D1C833-AD8F-4F33-A7F2-057DAD02C593}"/>
                </a:ext>
              </a:extLst>
            </p:cNvPr>
            <p:cNvSpPr/>
            <p:nvPr/>
          </p:nvSpPr>
          <p:spPr>
            <a:xfrm rot="5400000" flipV="1">
              <a:off x="4041897" y="35979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2" name="직사각형 251">
              <a:extLst>
                <a:ext uri="{FF2B5EF4-FFF2-40B4-BE49-F238E27FC236}">
                  <a16:creationId xmlns="" xmlns:a16="http://schemas.microsoft.com/office/drawing/2014/main" id="{473D072B-AE0D-4AFB-96E3-E443B2F3C305}"/>
                </a:ext>
              </a:extLst>
            </p:cNvPr>
            <p:cNvSpPr/>
            <p:nvPr/>
          </p:nvSpPr>
          <p:spPr>
            <a:xfrm rot="5400000" flipV="1">
              <a:off x="1844099" y="-8299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3" name="직사각형 252">
              <a:extLst>
                <a:ext uri="{FF2B5EF4-FFF2-40B4-BE49-F238E27FC236}">
                  <a16:creationId xmlns="" xmlns:a16="http://schemas.microsoft.com/office/drawing/2014/main" id="{ACC3C08C-B273-48CE-BDB8-52C6DA78B1EE}"/>
                </a:ext>
              </a:extLst>
            </p:cNvPr>
            <p:cNvSpPr/>
            <p:nvPr/>
          </p:nvSpPr>
          <p:spPr>
            <a:xfrm rot="5400000" flipV="1">
              <a:off x="2582140" y="-8306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4" name="직사각형 253">
              <a:extLst>
                <a:ext uri="{FF2B5EF4-FFF2-40B4-BE49-F238E27FC236}">
                  <a16:creationId xmlns="" xmlns:a16="http://schemas.microsoft.com/office/drawing/2014/main" id="{1B411DFE-A60C-4B6A-A847-13638AFD957E}"/>
                </a:ext>
              </a:extLst>
            </p:cNvPr>
            <p:cNvSpPr/>
            <p:nvPr/>
          </p:nvSpPr>
          <p:spPr>
            <a:xfrm rot="5400000" flipV="1">
              <a:off x="2580825" y="-15665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5" name="직사각형 254">
              <a:extLst>
                <a:ext uri="{FF2B5EF4-FFF2-40B4-BE49-F238E27FC236}">
                  <a16:creationId xmlns="" xmlns:a16="http://schemas.microsoft.com/office/drawing/2014/main" id="{54DDA4FC-A15E-4148-99E7-7B2AF25342E2}"/>
                </a:ext>
              </a:extLst>
            </p:cNvPr>
            <p:cNvSpPr/>
            <p:nvPr/>
          </p:nvSpPr>
          <p:spPr>
            <a:xfrm rot="5400000" flipV="1">
              <a:off x="1842784" y="-15657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6" name="직사각형 255">
              <a:extLst>
                <a:ext uri="{FF2B5EF4-FFF2-40B4-BE49-F238E27FC236}">
                  <a16:creationId xmlns="" xmlns:a16="http://schemas.microsoft.com/office/drawing/2014/main" id="{96C29B0C-CEFC-415F-B95E-69D913BADBB1}"/>
                </a:ext>
              </a:extLst>
            </p:cNvPr>
            <p:cNvSpPr/>
            <p:nvPr/>
          </p:nvSpPr>
          <p:spPr>
            <a:xfrm rot="5400000" flipV="1">
              <a:off x="2580853" y="2122153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7" name="직사각형 256">
              <a:extLst>
                <a:ext uri="{FF2B5EF4-FFF2-40B4-BE49-F238E27FC236}">
                  <a16:creationId xmlns="" xmlns:a16="http://schemas.microsoft.com/office/drawing/2014/main" id="{5C464830-ABAA-4651-BDA7-1194405327D8}"/>
                </a:ext>
              </a:extLst>
            </p:cNvPr>
            <p:cNvSpPr/>
            <p:nvPr/>
          </p:nvSpPr>
          <p:spPr>
            <a:xfrm rot="5400000" flipV="1">
              <a:off x="2580156" y="28616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59" name="직사각형 258">
              <a:extLst>
                <a:ext uri="{FF2B5EF4-FFF2-40B4-BE49-F238E27FC236}">
                  <a16:creationId xmlns="" xmlns:a16="http://schemas.microsoft.com/office/drawing/2014/main" id="{BBF41671-E53A-4FC3-BD7E-49AE61364B32}"/>
                </a:ext>
              </a:extLst>
            </p:cNvPr>
            <p:cNvSpPr/>
            <p:nvPr/>
          </p:nvSpPr>
          <p:spPr>
            <a:xfrm rot="5400000" flipV="1">
              <a:off x="1842115" y="286001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0" name="직사각형 259">
              <a:extLst>
                <a:ext uri="{FF2B5EF4-FFF2-40B4-BE49-F238E27FC236}">
                  <a16:creationId xmlns="" xmlns:a16="http://schemas.microsoft.com/office/drawing/2014/main" id="{34416E56-9727-4082-93DC-FBBAE29DD7E8}"/>
                </a:ext>
              </a:extLst>
            </p:cNvPr>
            <p:cNvSpPr/>
            <p:nvPr/>
          </p:nvSpPr>
          <p:spPr>
            <a:xfrm rot="5400000" flipV="1">
              <a:off x="1842115" y="359633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1" name="직사각형 260">
              <a:extLst>
                <a:ext uri="{FF2B5EF4-FFF2-40B4-BE49-F238E27FC236}">
                  <a16:creationId xmlns="" xmlns:a16="http://schemas.microsoft.com/office/drawing/2014/main" id="{B46491BD-0056-47EC-AD02-6E6677375454}"/>
                </a:ext>
              </a:extLst>
            </p:cNvPr>
            <p:cNvSpPr/>
            <p:nvPr/>
          </p:nvSpPr>
          <p:spPr>
            <a:xfrm rot="5400000" flipV="1">
              <a:off x="1842115" y="64511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2" name="직사각형 261">
              <a:extLst>
                <a:ext uri="{FF2B5EF4-FFF2-40B4-BE49-F238E27FC236}">
                  <a16:creationId xmlns="" xmlns:a16="http://schemas.microsoft.com/office/drawing/2014/main" id="{CEC4E0A6-4965-4FD8-826E-57C9302C8D81}"/>
                </a:ext>
              </a:extLst>
            </p:cNvPr>
            <p:cNvSpPr/>
            <p:nvPr/>
          </p:nvSpPr>
          <p:spPr>
            <a:xfrm rot="5400000" flipV="1">
              <a:off x="1842115" y="212080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3" name="직사각형 262">
              <a:extLst>
                <a:ext uri="{FF2B5EF4-FFF2-40B4-BE49-F238E27FC236}">
                  <a16:creationId xmlns="" xmlns:a16="http://schemas.microsoft.com/office/drawing/2014/main" id="{D3CF463A-F8DD-4C89-87EB-0F7427D3787A}"/>
                </a:ext>
              </a:extLst>
            </p:cNvPr>
            <p:cNvSpPr/>
            <p:nvPr/>
          </p:nvSpPr>
          <p:spPr>
            <a:xfrm rot="5400000" flipV="1">
              <a:off x="1842115" y="13847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6" name="직사각형 265">
              <a:extLst>
                <a:ext uri="{FF2B5EF4-FFF2-40B4-BE49-F238E27FC236}">
                  <a16:creationId xmlns="" xmlns:a16="http://schemas.microsoft.com/office/drawing/2014/main" id="{DBF100C4-CE12-4AEB-B125-65E41E139EE0}"/>
                </a:ext>
              </a:extLst>
            </p:cNvPr>
            <p:cNvSpPr/>
            <p:nvPr/>
          </p:nvSpPr>
          <p:spPr>
            <a:xfrm rot="5400000" flipV="1">
              <a:off x="2557900" y="1363581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="" xmlns:a16="http://schemas.microsoft.com/office/drawing/2014/main" id="{04E039CC-7F6C-4117-8E38-D153E70245C0}"/>
                </a:ext>
              </a:extLst>
            </p:cNvPr>
            <p:cNvSpPr/>
            <p:nvPr/>
          </p:nvSpPr>
          <p:spPr>
            <a:xfrm rot="5400000" flipV="1">
              <a:off x="2580156" y="64432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="" xmlns:a16="http://schemas.microsoft.com/office/drawing/2014/main" id="{167F2C82-EF0E-4F4B-B105-C94400F61176}"/>
                </a:ext>
              </a:extLst>
            </p:cNvPr>
            <p:cNvSpPr/>
            <p:nvPr/>
          </p:nvSpPr>
          <p:spPr>
            <a:xfrm rot="5400000" flipV="1">
              <a:off x="2578841" y="-9149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="" xmlns:a16="http://schemas.microsoft.com/office/drawing/2014/main" id="{7E927E44-E682-450F-9915-47A7A1E37F8E}"/>
                </a:ext>
              </a:extLst>
            </p:cNvPr>
            <p:cNvSpPr/>
            <p:nvPr/>
          </p:nvSpPr>
          <p:spPr>
            <a:xfrm rot="5400000" flipV="1">
              <a:off x="1840800" y="-9071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0" name="직사각형 269">
              <a:extLst>
                <a:ext uri="{FF2B5EF4-FFF2-40B4-BE49-F238E27FC236}">
                  <a16:creationId xmlns="" xmlns:a16="http://schemas.microsoft.com/office/drawing/2014/main" id="{D9B39C08-EBB6-44F6-A074-C816CC6580CF}"/>
                </a:ext>
              </a:extLst>
            </p:cNvPr>
            <p:cNvSpPr/>
            <p:nvPr/>
          </p:nvSpPr>
          <p:spPr>
            <a:xfrm rot="5400000" flipV="1">
              <a:off x="2580156" y="359554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2" name="직사각형 221">
              <a:extLst>
                <a:ext uri="{FF2B5EF4-FFF2-40B4-BE49-F238E27FC236}">
                  <a16:creationId xmlns="" xmlns:a16="http://schemas.microsoft.com/office/drawing/2014/main" id="{FB9500FE-858E-424A-9578-BFBDED19D8A7}"/>
                </a:ext>
              </a:extLst>
            </p:cNvPr>
            <p:cNvSpPr/>
            <p:nvPr/>
          </p:nvSpPr>
          <p:spPr>
            <a:xfrm rot="5400000" flipV="1">
              <a:off x="365416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3" name="직사각형 222">
              <a:extLst>
                <a:ext uri="{FF2B5EF4-FFF2-40B4-BE49-F238E27FC236}">
                  <a16:creationId xmlns="" xmlns:a16="http://schemas.microsoft.com/office/drawing/2014/main" id="{6CBB218B-395C-4DCD-ADEB-75AB652C5C13}"/>
                </a:ext>
              </a:extLst>
            </p:cNvPr>
            <p:cNvSpPr/>
            <p:nvPr/>
          </p:nvSpPr>
          <p:spPr>
            <a:xfrm rot="5400000" flipV="1">
              <a:off x="-369511" y="580765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4" name="직사각형 223">
              <a:extLst>
                <a:ext uri="{FF2B5EF4-FFF2-40B4-BE49-F238E27FC236}">
                  <a16:creationId xmlns="" xmlns:a16="http://schemas.microsoft.com/office/drawing/2014/main" id="{D38C0ABC-4B48-4B7A-AB69-96063B2D0801}"/>
                </a:ext>
              </a:extLst>
            </p:cNvPr>
            <p:cNvSpPr/>
            <p:nvPr/>
          </p:nvSpPr>
          <p:spPr>
            <a:xfrm rot="5400000" flipV="1">
              <a:off x="-2626326" y="5764244"/>
              <a:ext cx="739396" cy="82709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="" xmlns:a16="http://schemas.microsoft.com/office/drawing/2014/main" id="{7B0EECE3-7EC9-4D5C-A922-6E3F5BFCBE56}"/>
                </a:ext>
              </a:extLst>
            </p:cNvPr>
            <p:cNvSpPr/>
            <p:nvPr/>
          </p:nvSpPr>
          <p:spPr>
            <a:xfrm rot="5400000" flipV="1">
              <a:off x="-1843600" y="580809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="" xmlns:a16="http://schemas.microsoft.com/office/drawing/2014/main" id="{D9D4F5D9-1B77-4EB2-B33D-A0D2E3CA911F}"/>
                </a:ext>
              </a:extLst>
            </p:cNvPr>
            <p:cNvSpPr/>
            <p:nvPr/>
          </p:nvSpPr>
          <p:spPr>
            <a:xfrm rot="5400000" flipV="1">
              <a:off x="-1107552" y="580843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29" name="직사각형 228">
              <a:extLst>
                <a:ext uri="{FF2B5EF4-FFF2-40B4-BE49-F238E27FC236}">
                  <a16:creationId xmlns="" xmlns:a16="http://schemas.microsoft.com/office/drawing/2014/main" id="{27035F87-0031-48EE-9EBE-731B02A1308B}"/>
                </a:ext>
              </a:extLst>
            </p:cNvPr>
            <p:cNvSpPr/>
            <p:nvPr/>
          </p:nvSpPr>
          <p:spPr>
            <a:xfrm rot="5400000" flipV="1">
              <a:off x="-3399518" y="5882565"/>
              <a:ext cx="88833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0" name="직사각형 239">
              <a:extLst>
                <a:ext uri="{FF2B5EF4-FFF2-40B4-BE49-F238E27FC236}">
                  <a16:creationId xmlns="" xmlns:a16="http://schemas.microsoft.com/office/drawing/2014/main" id="{C7661A1B-0562-4E2A-9C54-2C73776CDF63}"/>
                </a:ext>
              </a:extLst>
            </p:cNvPr>
            <p:cNvSpPr/>
            <p:nvPr/>
          </p:nvSpPr>
          <p:spPr>
            <a:xfrm rot="5400000" flipV="1">
              <a:off x="365415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1" name="직사각형 240">
              <a:extLst>
                <a:ext uri="{FF2B5EF4-FFF2-40B4-BE49-F238E27FC236}">
                  <a16:creationId xmlns="" xmlns:a16="http://schemas.microsoft.com/office/drawing/2014/main" id="{802B59A0-6B9B-4678-92F6-946CA3403C33}"/>
                </a:ext>
              </a:extLst>
            </p:cNvPr>
            <p:cNvSpPr/>
            <p:nvPr/>
          </p:nvSpPr>
          <p:spPr>
            <a:xfrm rot="5400000" flipV="1">
              <a:off x="-369512" y="654816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2" name="직사각형 241">
              <a:extLst>
                <a:ext uri="{FF2B5EF4-FFF2-40B4-BE49-F238E27FC236}">
                  <a16:creationId xmlns="" xmlns:a16="http://schemas.microsoft.com/office/drawing/2014/main" id="{A2B877C8-17D3-461D-A551-27D1E7D06B94}"/>
                </a:ext>
              </a:extLst>
            </p:cNvPr>
            <p:cNvSpPr/>
            <p:nvPr/>
          </p:nvSpPr>
          <p:spPr>
            <a:xfrm rot="5400000" flipV="1">
              <a:off x="-2663920" y="6463986"/>
              <a:ext cx="739396" cy="9022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3" name="직사각형 242">
              <a:extLst>
                <a:ext uri="{FF2B5EF4-FFF2-40B4-BE49-F238E27FC236}">
                  <a16:creationId xmlns="" xmlns:a16="http://schemas.microsoft.com/office/drawing/2014/main" id="{9D99779C-5539-4639-8735-F5CE41FD8A7C}"/>
                </a:ext>
              </a:extLst>
            </p:cNvPr>
            <p:cNvSpPr/>
            <p:nvPr/>
          </p:nvSpPr>
          <p:spPr>
            <a:xfrm rot="5400000" flipV="1">
              <a:off x="-1843601" y="654542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="" xmlns:a16="http://schemas.microsoft.com/office/drawing/2014/main" id="{C1B52075-DD9C-4614-A597-6C1B0CDC349C}"/>
                </a:ext>
              </a:extLst>
            </p:cNvPr>
            <p:cNvSpPr/>
            <p:nvPr/>
          </p:nvSpPr>
          <p:spPr>
            <a:xfrm rot="5400000" flipV="1">
              <a:off x="-1107553" y="65457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47" name="직사각형 246">
              <a:extLst>
                <a:ext uri="{FF2B5EF4-FFF2-40B4-BE49-F238E27FC236}">
                  <a16:creationId xmlns="" xmlns:a16="http://schemas.microsoft.com/office/drawing/2014/main" id="{73789452-4BAA-4963-98DE-0438689485B2}"/>
                </a:ext>
              </a:extLst>
            </p:cNvPr>
            <p:cNvSpPr/>
            <p:nvPr/>
          </p:nvSpPr>
          <p:spPr>
            <a:xfrm rot="5400000" flipV="1">
              <a:off x="-3324804" y="6545672"/>
              <a:ext cx="738908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1" name="직사각형 200">
              <a:extLst>
                <a:ext uri="{FF2B5EF4-FFF2-40B4-BE49-F238E27FC236}">
                  <a16:creationId xmlns="" xmlns:a16="http://schemas.microsoft.com/office/drawing/2014/main" id="{7021D324-AA61-4463-8988-17C2912801B3}"/>
                </a:ext>
              </a:extLst>
            </p:cNvPr>
            <p:cNvSpPr/>
            <p:nvPr/>
          </p:nvSpPr>
          <p:spPr>
            <a:xfrm rot="5400000" flipV="1">
              <a:off x="37028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2" name="직사각형 201">
              <a:extLst>
                <a:ext uri="{FF2B5EF4-FFF2-40B4-BE49-F238E27FC236}">
                  <a16:creationId xmlns="" xmlns:a16="http://schemas.microsoft.com/office/drawing/2014/main" id="{FB8D7E7B-8ADD-45ED-B1AC-4BC731EA1CBC}"/>
                </a:ext>
              </a:extLst>
            </p:cNvPr>
            <p:cNvSpPr/>
            <p:nvPr/>
          </p:nvSpPr>
          <p:spPr>
            <a:xfrm rot="5400000" flipV="1">
              <a:off x="1108327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="" xmlns:a16="http://schemas.microsoft.com/office/drawing/2014/main" id="{B88FF2AE-A536-411B-B695-16FD15F78D82}"/>
                </a:ext>
              </a:extLst>
            </p:cNvPr>
            <p:cNvSpPr/>
            <p:nvPr/>
          </p:nvSpPr>
          <p:spPr>
            <a:xfrm rot="5400000" flipV="1">
              <a:off x="1107012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4" name="직사각형 203">
              <a:extLst>
                <a:ext uri="{FF2B5EF4-FFF2-40B4-BE49-F238E27FC236}">
                  <a16:creationId xmlns="" xmlns:a16="http://schemas.microsoft.com/office/drawing/2014/main" id="{F53BDAF1-60EB-427C-90FB-BF584A442400}"/>
                </a:ext>
              </a:extLst>
            </p:cNvPr>
            <p:cNvSpPr/>
            <p:nvPr/>
          </p:nvSpPr>
          <p:spPr>
            <a:xfrm rot="5400000" flipV="1">
              <a:off x="36897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="" xmlns:a16="http://schemas.microsoft.com/office/drawing/2014/main" id="{2D804DFB-FD30-4AF9-A5B5-6D291C6FAAB5}"/>
                </a:ext>
              </a:extLst>
            </p:cNvPr>
            <p:cNvSpPr/>
            <p:nvPr/>
          </p:nvSpPr>
          <p:spPr>
            <a:xfrm rot="5400000" flipV="1">
              <a:off x="1107040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="" xmlns:a16="http://schemas.microsoft.com/office/drawing/2014/main" id="{44EBAB02-6A2A-4701-8EB6-62F7CDC228A1}"/>
                </a:ext>
              </a:extLst>
            </p:cNvPr>
            <p:cNvSpPr/>
            <p:nvPr/>
          </p:nvSpPr>
          <p:spPr>
            <a:xfrm rot="5400000" flipV="1">
              <a:off x="1106343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8" name="직사각형 207">
              <a:extLst>
                <a:ext uri="{FF2B5EF4-FFF2-40B4-BE49-F238E27FC236}">
                  <a16:creationId xmlns="" xmlns:a16="http://schemas.microsoft.com/office/drawing/2014/main" id="{0ABAB531-8B62-4BF6-B03C-8472140C8EA4}"/>
                </a:ext>
              </a:extLst>
            </p:cNvPr>
            <p:cNvSpPr/>
            <p:nvPr/>
          </p:nvSpPr>
          <p:spPr>
            <a:xfrm rot="5400000" flipV="1">
              <a:off x="368302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09" name="직사각형 208">
              <a:extLst>
                <a:ext uri="{FF2B5EF4-FFF2-40B4-BE49-F238E27FC236}">
                  <a16:creationId xmlns="" xmlns:a16="http://schemas.microsoft.com/office/drawing/2014/main" id="{99E2C276-02BB-45F9-8167-737914C085A2}"/>
                </a:ext>
              </a:extLst>
            </p:cNvPr>
            <p:cNvSpPr/>
            <p:nvPr/>
          </p:nvSpPr>
          <p:spPr>
            <a:xfrm rot="5400000" flipV="1">
              <a:off x="368302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0" name="직사각형 209">
              <a:extLst>
                <a:ext uri="{FF2B5EF4-FFF2-40B4-BE49-F238E27FC236}">
                  <a16:creationId xmlns="" xmlns:a16="http://schemas.microsoft.com/office/drawing/2014/main" id="{9BAC94C6-0FBF-4D46-9E9A-5064F68FD40E}"/>
                </a:ext>
              </a:extLst>
            </p:cNvPr>
            <p:cNvSpPr/>
            <p:nvPr/>
          </p:nvSpPr>
          <p:spPr>
            <a:xfrm rot="5400000" flipV="1">
              <a:off x="368302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="" xmlns:a16="http://schemas.microsoft.com/office/drawing/2014/main" id="{F7C2A064-CF66-40B2-8BA6-A7F5B02E8C73}"/>
                </a:ext>
              </a:extLst>
            </p:cNvPr>
            <p:cNvSpPr/>
            <p:nvPr/>
          </p:nvSpPr>
          <p:spPr>
            <a:xfrm rot="5400000" flipV="1">
              <a:off x="368302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="" xmlns:a16="http://schemas.microsoft.com/office/drawing/2014/main" id="{6EC0FFF1-DE2B-4457-BEF4-6EF83C262392}"/>
                </a:ext>
              </a:extLst>
            </p:cNvPr>
            <p:cNvSpPr/>
            <p:nvPr/>
          </p:nvSpPr>
          <p:spPr>
            <a:xfrm rot="5400000" flipV="1">
              <a:off x="368302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="" xmlns:a16="http://schemas.microsoft.com/office/drawing/2014/main" id="{DEA2E040-BABC-448D-97AA-0586D4082022}"/>
                </a:ext>
              </a:extLst>
            </p:cNvPr>
            <p:cNvSpPr/>
            <p:nvPr/>
          </p:nvSpPr>
          <p:spPr>
            <a:xfrm rot="5400000" flipV="1">
              <a:off x="366023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="" xmlns:a16="http://schemas.microsoft.com/office/drawing/2014/main" id="{5A73AB7A-1CE5-43D9-A769-9CEECEDF3378}"/>
                </a:ext>
              </a:extLst>
            </p:cNvPr>
            <p:cNvSpPr/>
            <p:nvPr/>
          </p:nvSpPr>
          <p:spPr>
            <a:xfrm rot="5400000" flipV="1">
              <a:off x="366023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="" xmlns:a16="http://schemas.microsoft.com/office/drawing/2014/main" id="{A696A462-476E-4321-82BB-DE9B5803F3AD}"/>
                </a:ext>
              </a:extLst>
            </p:cNvPr>
            <p:cNvSpPr/>
            <p:nvPr/>
          </p:nvSpPr>
          <p:spPr>
            <a:xfrm rot="5400000" flipV="1">
              <a:off x="1084087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6" name="직사각형 215">
              <a:extLst>
                <a:ext uri="{FF2B5EF4-FFF2-40B4-BE49-F238E27FC236}">
                  <a16:creationId xmlns="" xmlns:a16="http://schemas.microsoft.com/office/drawing/2014/main" id="{398B2FFF-1507-40C7-ACCD-231C7990CBD7}"/>
                </a:ext>
              </a:extLst>
            </p:cNvPr>
            <p:cNvSpPr/>
            <p:nvPr/>
          </p:nvSpPr>
          <p:spPr>
            <a:xfrm rot="5400000" flipV="1">
              <a:off x="1106343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="" xmlns:a16="http://schemas.microsoft.com/office/drawing/2014/main" id="{B6407824-15BB-4211-AF14-C4F0DF957A12}"/>
                </a:ext>
              </a:extLst>
            </p:cNvPr>
            <p:cNvSpPr/>
            <p:nvPr/>
          </p:nvSpPr>
          <p:spPr>
            <a:xfrm rot="5400000" flipV="1">
              <a:off x="1105028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8" name="직사각형 217">
              <a:extLst>
                <a:ext uri="{FF2B5EF4-FFF2-40B4-BE49-F238E27FC236}">
                  <a16:creationId xmlns="" xmlns:a16="http://schemas.microsoft.com/office/drawing/2014/main" id="{6E1845AC-26D0-49BF-B9D1-A7481C4B99F7}"/>
                </a:ext>
              </a:extLst>
            </p:cNvPr>
            <p:cNvSpPr/>
            <p:nvPr/>
          </p:nvSpPr>
          <p:spPr>
            <a:xfrm rot="5400000" flipV="1">
              <a:off x="366987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="" xmlns:a16="http://schemas.microsoft.com/office/drawing/2014/main" id="{DB3BB5DC-DBB5-4B90-A1F4-DF919DB73534}"/>
                </a:ext>
              </a:extLst>
            </p:cNvPr>
            <p:cNvSpPr/>
            <p:nvPr/>
          </p:nvSpPr>
          <p:spPr>
            <a:xfrm rot="5400000" flipV="1">
              <a:off x="1106343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="" xmlns:a16="http://schemas.microsoft.com/office/drawing/2014/main" id="{12BFF3FB-2839-4E5E-BCD2-2DE6601B02FD}"/>
                </a:ext>
              </a:extLst>
            </p:cNvPr>
            <p:cNvSpPr/>
            <p:nvPr/>
          </p:nvSpPr>
          <p:spPr>
            <a:xfrm rot="5400000" flipV="1">
              <a:off x="-1103476" y="-83245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7" name="직사각형 126">
              <a:extLst>
                <a:ext uri="{FF2B5EF4-FFF2-40B4-BE49-F238E27FC236}">
                  <a16:creationId xmlns="" xmlns:a16="http://schemas.microsoft.com/office/drawing/2014/main" id="{3B5BA671-F4B4-410A-8CB7-59AC46334BEB}"/>
                </a:ext>
              </a:extLst>
            </p:cNvPr>
            <p:cNvSpPr/>
            <p:nvPr/>
          </p:nvSpPr>
          <p:spPr>
            <a:xfrm rot="5400000" flipV="1">
              <a:off x="-4796545" y="-83265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="" xmlns:a16="http://schemas.microsoft.com/office/drawing/2014/main" id="{E5228866-358A-435E-BBEE-F02FA34644AD}"/>
                </a:ext>
              </a:extLst>
            </p:cNvPr>
            <p:cNvSpPr/>
            <p:nvPr/>
          </p:nvSpPr>
          <p:spPr>
            <a:xfrm rot="5400000" flipV="1">
              <a:off x="-4060886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="" xmlns:a16="http://schemas.microsoft.com/office/drawing/2014/main" id="{CB5BDB55-C8FD-4843-97F6-370C7989E753}"/>
                </a:ext>
              </a:extLst>
            </p:cNvPr>
            <p:cNvSpPr/>
            <p:nvPr/>
          </p:nvSpPr>
          <p:spPr>
            <a:xfrm rot="5400000" flipV="1">
              <a:off x="-3321491" y="-83159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="" xmlns:a16="http://schemas.microsoft.com/office/drawing/2014/main" id="{3090BADC-224B-476B-9B34-4D79DC453A5E}"/>
                </a:ext>
              </a:extLst>
            </p:cNvPr>
            <p:cNvSpPr/>
            <p:nvPr/>
          </p:nvSpPr>
          <p:spPr>
            <a:xfrm rot="5400000" flipV="1">
              <a:off x="-2582095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4" name="직사각형 143">
              <a:extLst>
                <a:ext uri="{FF2B5EF4-FFF2-40B4-BE49-F238E27FC236}">
                  <a16:creationId xmlns="" xmlns:a16="http://schemas.microsoft.com/office/drawing/2014/main" id="{8D9A5610-0670-4B62-A199-FEA95FC4AA3B}"/>
                </a:ext>
              </a:extLst>
            </p:cNvPr>
            <p:cNvSpPr/>
            <p:nvPr/>
          </p:nvSpPr>
          <p:spPr>
            <a:xfrm rot="5400000" flipV="1">
              <a:off x="-1842699" y="-83159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6" name="직사각형 145">
              <a:extLst>
                <a:ext uri="{FF2B5EF4-FFF2-40B4-BE49-F238E27FC236}">
                  <a16:creationId xmlns="" xmlns:a16="http://schemas.microsoft.com/office/drawing/2014/main" id="{943F20D1-BF81-4C42-AF60-0EA927213E7B}"/>
                </a:ext>
              </a:extLst>
            </p:cNvPr>
            <p:cNvSpPr/>
            <p:nvPr/>
          </p:nvSpPr>
          <p:spPr>
            <a:xfrm rot="5400000" flipV="1">
              <a:off x="-4797860" y="-156847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직사각형 149">
              <a:extLst>
                <a:ext uri="{FF2B5EF4-FFF2-40B4-BE49-F238E27FC236}">
                  <a16:creationId xmlns="" xmlns:a16="http://schemas.microsoft.com/office/drawing/2014/main" id="{F44EAC4C-3DBA-4FA0-A3AB-38C0B1A4BD26}"/>
                </a:ext>
              </a:extLst>
            </p:cNvPr>
            <p:cNvSpPr/>
            <p:nvPr/>
          </p:nvSpPr>
          <p:spPr>
            <a:xfrm rot="5400000" flipV="1">
              <a:off x="-4059820" y="-156742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="" xmlns:a16="http://schemas.microsoft.com/office/drawing/2014/main" id="{379C2D22-2A44-462F-BB88-92DE8640E09E}"/>
                </a:ext>
              </a:extLst>
            </p:cNvPr>
            <p:cNvSpPr/>
            <p:nvPr/>
          </p:nvSpPr>
          <p:spPr>
            <a:xfrm rot="5400000" flipV="1">
              <a:off x="-3320647" y="-157002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4" name="직사각형 193">
              <a:extLst>
                <a:ext uri="{FF2B5EF4-FFF2-40B4-BE49-F238E27FC236}">
                  <a16:creationId xmlns="" xmlns:a16="http://schemas.microsoft.com/office/drawing/2014/main" id="{B8452274-FE76-42EE-9581-B9D6C87B84F8}"/>
                </a:ext>
              </a:extLst>
            </p:cNvPr>
            <p:cNvSpPr/>
            <p:nvPr/>
          </p:nvSpPr>
          <p:spPr>
            <a:xfrm rot="5400000" flipV="1">
              <a:off x="-1845428" y="-156883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5" name="직사각형 194">
              <a:extLst>
                <a:ext uri="{FF2B5EF4-FFF2-40B4-BE49-F238E27FC236}">
                  <a16:creationId xmlns="" xmlns:a16="http://schemas.microsoft.com/office/drawing/2014/main" id="{43C8257C-9EF4-4937-9932-4686B57A299E}"/>
                </a:ext>
              </a:extLst>
            </p:cNvPr>
            <p:cNvSpPr/>
            <p:nvPr/>
          </p:nvSpPr>
          <p:spPr>
            <a:xfrm rot="5400000" flipV="1">
              <a:off x="-2581605" y="-156684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="" xmlns:a16="http://schemas.microsoft.com/office/drawing/2014/main" id="{88F2BC58-73F5-40EC-94B6-8B64FA2707CF}"/>
                </a:ext>
              </a:extLst>
            </p:cNvPr>
            <p:cNvSpPr/>
            <p:nvPr/>
          </p:nvSpPr>
          <p:spPr>
            <a:xfrm rot="5400000" flipV="1">
              <a:off x="-365435" y="-83323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7" name="직사각형 196">
              <a:extLst>
                <a:ext uri="{FF2B5EF4-FFF2-40B4-BE49-F238E27FC236}">
                  <a16:creationId xmlns="" xmlns:a16="http://schemas.microsoft.com/office/drawing/2014/main" id="{3756FEE2-F60E-4778-9D38-B84AE73EDDE6}"/>
                </a:ext>
              </a:extLst>
            </p:cNvPr>
            <p:cNvSpPr/>
            <p:nvPr/>
          </p:nvSpPr>
          <p:spPr>
            <a:xfrm rot="5400000" flipV="1">
              <a:off x="-366750" y="-156906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8" name="직사각형 197">
              <a:extLst>
                <a:ext uri="{FF2B5EF4-FFF2-40B4-BE49-F238E27FC236}">
                  <a16:creationId xmlns="" xmlns:a16="http://schemas.microsoft.com/office/drawing/2014/main" id="{5C6B58AF-293A-4DE3-A9AA-1115F71CB239}"/>
                </a:ext>
              </a:extLst>
            </p:cNvPr>
            <p:cNvSpPr/>
            <p:nvPr/>
          </p:nvSpPr>
          <p:spPr>
            <a:xfrm rot="5400000" flipV="1">
              <a:off x="-1104791" y="-156827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="" xmlns:a16="http://schemas.microsoft.com/office/drawing/2014/main" id="{8D74FFE7-C17F-45FE-AEC4-1D29A7EAE1D8}"/>
                </a:ext>
              </a:extLst>
            </p:cNvPr>
            <p:cNvSpPr/>
            <p:nvPr/>
          </p:nvSpPr>
          <p:spPr>
            <a:xfrm rot="5400000" flipV="1">
              <a:off x="-366722" y="2119608"/>
              <a:ext cx="738000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="" xmlns:a16="http://schemas.microsoft.com/office/drawing/2014/main" id="{32FFB890-279C-4CA8-A849-93FAFD381D9B}"/>
                </a:ext>
              </a:extLst>
            </p:cNvPr>
            <p:cNvSpPr/>
            <p:nvPr/>
          </p:nvSpPr>
          <p:spPr>
            <a:xfrm rot="5400000" flipV="1">
              <a:off x="-367419" y="28590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8" name="직사각형 187">
              <a:extLst>
                <a:ext uri="{FF2B5EF4-FFF2-40B4-BE49-F238E27FC236}">
                  <a16:creationId xmlns="" xmlns:a16="http://schemas.microsoft.com/office/drawing/2014/main" id="{5A9433C7-4113-4FAF-8191-4BBC9F033218}"/>
                </a:ext>
              </a:extLst>
            </p:cNvPr>
            <p:cNvSpPr/>
            <p:nvPr/>
          </p:nvSpPr>
          <p:spPr>
            <a:xfrm rot="5400000" flipV="1">
              <a:off x="-369698" y="506673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="" xmlns:a16="http://schemas.microsoft.com/office/drawing/2014/main" id="{3866F5C1-0F7B-43C7-A90B-9721E716F415}"/>
                </a:ext>
              </a:extLst>
            </p:cNvPr>
            <p:cNvSpPr/>
            <p:nvPr/>
          </p:nvSpPr>
          <p:spPr>
            <a:xfrm rot="10800000" flipV="1">
              <a:off x="-2745361" y="419468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="" xmlns:a16="http://schemas.microsoft.com/office/drawing/2014/main" id="{FAE258CE-2A62-4739-8D17-94DC73FE224B}"/>
                </a:ext>
              </a:extLst>
            </p:cNvPr>
            <p:cNvSpPr/>
            <p:nvPr/>
          </p:nvSpPr>
          <p:spPr>
            <a:xfrm rot="10800000" flipV="1">
              <a:off x="-1251569" y="4885275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="" xmlns:a16="http://schemas.microsoft.com/office/drawing/2014/main" id="{B13401E8-2F85-4604-94C8-E99D5568780B}"/>
                </a:ext>
              </a:extLst>
            </p:cNvPr>
            <p:cNvSpPr/>
            <p:nvPr/>
          </p:nvSpPr>
          <p:spPr>
            <a:xfrm rot="5400000" flipV="1">
              <a:off x="-332347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="" xmlns:a16="http://schemas.microsoft.com/office/drawing/2014/main" id="{99EE3549-B070-4BA6-8A81-E5C56358DBDD}"/>
                </a:ext>
              </a:extLst>
            </p:cNvPr>
            <p:cNvSpPr/>
            <p:nvPr/>
          </p:nvSpPr>
          <p:spPr>
            <a:xfrm rot="5400000" flipV="1">
              <a:off x="-2584077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="" xmlns:a16="http://schemas.microsoft.com/office/drawing/2014/main" id="{9049D7F5-EB2D-4F38-8064-D1EC839FA5B2}"/>
                </a:ext>
              </a:extLst>
            </p:cNvPr>
            <p:cNvSpPr/>
            <p:nvPr/>
          </p:nvSpPr>
          <p:spPr>
            <a:xfrm rot="5400000" flipV="1">
              <a:off x="-1844683" y="285712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="" xmlns:a16="http://schemas.microsoft.com/office/drawing/2014/main" id="{175AAF27-EFD0-4852-9C63-9C86A29E8655}"/>
                </a:ext>
              </a:extLst>
            </p:cNvPr>
            <p:cNvSpPr/>
            <p:nvPr/>
          </p:nvSpPr>
          <p:spPr>
            <a:xfrm rot="5400000" flipV="1">
              <a:off x="-1105460" y="285746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="" xmlns:a16="http://schemas.microsoft.com/office/drawing/2014/main" id="{13BFB3D6-57FE-4BF4-806A-FCBCD49363B7}"/>
                </a:ext>
              </a:extLst>
            </p:cNvPr>
            <p:cNvSpPr/>
            <p:nvPr/>
          </p:nvSpPr>
          <p:spPr>
            <a:xfrm rot="5400000" flipV="1">
              <a:off x="-332347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="" xmlns:a16="http://schemas.microsoft.com/office/drawing/2014/main" id="{7462FF53-734A-437E-8FA3-9BCCA5458B27}"/>
                </a:ext>
              </a:extLst>
            </p:cNvPr>
            <p:cNvSpPr/>
            <p:nvPr/>
          </p:nvSpPr>
          <p:spPr>
            <a:xfrm rot="5400000" flipV="1">
              <a:off x="-2584077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="" xmlns:a16="http://schemas.microsoft.com/office/drawing/2014/main" id="{2A35E7FE-1513-4658-AB0B-0A56C7148BDC}"/>
                </a:ext>
              </a:extLst>
            </p:cNvPr>
            <p:cNvSpPr/>
            <p:nvPr/>
          </p:nvSpPr>
          <p:spPr>
            <a:xfrm rot="5400000" flipV="1">
              <a:off x="-1844683" y="359344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="" xmlns:a16="http://schemas.microsoft.com/office/drawing/2014/main" id="{6F0E9352-41F0-420B-8793-3406A894AFB2}"/>
                </a:ext>
              </a:extLst>
            </p:cNvPr>
            <p:cNvSpPr/>
            <p:nvPr/>
          </p:nvSpPr>
          <p:spPr>
            <a:xfrm rot="5400000" flipV="1">
              <a:off x="-1105460" y="359378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7" name="직사각형 146">
              <a:extLst>
                <a:ext uri="{FF2B5EF4-FFF2-40B4-BE49-F238E27FC236}">
                  <a16:creationId xmlns="" xmlns:a16="http://schemas.microsoft.com/office/drawing/2014/main" id="{3FBB883E-C6E0-4289-A103-09BB8C53A8A1}"/>
                </a:ext>
              </a:extLst>
            </p:cNvPr>
            <p:cNvSpPr/>
            <p:nvPr/>
          </p:nvSpPr>
          <p:spPr>
            <a:xfrm rot="5400000" flipV="1">
              <a:off x="-332347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="" xmlns:a16="http://schemas.microsoft.com/office/drawing/2014/main" id="{538810AD-D404-42CB-B6F2-32D2B056C853}"/>
                </a:ext>
              </a:extLst>
            </p:cNvPr>
            <p:cNvSpPr/>
            <p:nvPr/>
          </p:nvSpPr>
          <p:spPr>
            <a:xfrm rot="5400000" flipV="1">
              <a:off x="-2584077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9" name="직사각형 148">
              <a:extLst>
                <a:ext uri="{FF2B5EF4-FFF2-40B4-BE49-F238E27FC236}">
                  <a16:creationId xmlns="" xmlns:a16="http://schemas.microsoft.com/office/drawing/2014/main" id="{C3C86BDC-A827-4638-A556-10FFD52DC182}"/>
                </a:ext>
              </a:extLst>
            </p:cNvPr>
            <p:cNvSpPr/>
            <p:nvPr/>
          </p:nvSpPr>
          <p:spPr>
            <a:xfrm rot="5400000" flipV="1">
              <a:off x="-1844683" y="211792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="" xmlns:a16="http://schemas.microsoft.com/office/drawing/2014/main" id="{C9BAED66-237C-4F73-9F9D-44093C0B4E7B}"/>
                </a:ext>
              </a:extLst>
            </p:cNvPr>
            <p:cNvSpPr/>
            <p:nvPr/>
          </p:nvSpPr>
          <p:spPr>
            <a:xfrm rot="5400000" flipV="1">
              <a:off x="-4798529" y="64236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5" name="직사각형 114">
              <a:extLst>
                <a:ext uri="{FF2B5EF4-FFF2-40B4-BE49-F238E27FC236}">
                  <a16:creationId xmlns="" xmlns:a16="http://schemas.microsoft.com/office/drawing/2014/main" id="{E2F9FA69-DE1D-4854-830B-A364EC3C064D}"/>
                </a:ext>
              </a:extLst>
            </p:cNvPr>
            <p:cNvSpPr/>
            <p:nvPr/>
          </p:nvSpPr>
          <p:spPr>
            <a:xfrm rot="5400000" flipV="1">
              <a:off x="-4062870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="" xmlns:a16="http://schemas.microsoft.com/office/drawing/2014/main" id="{464C5FD9-D031-4A94-92E8-9761F7252B60}"/>
                </a:ext>
              </a:extLst>
            </p:cNvPr>
            <p:cNvSpPr/>
            <p:nvPr/>
          </p:nvSpPr>
          <p:spPr>
            <a:xfrm rot="5400000" flipV="1">
              <a:off x="-3323475" y="64342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="" xmlns:a16="http://schemas.microsoft.com/office/drawing/2014/main" id="{B37A7919-E87A-4176-B741-F80E70092650}"/>
                </a:ext>
              </a:extLst>
            </p:cNvPr>
            <p:cNvSpPr/>
            <p:nvPr/>
          </p:nvSpPr>
          <p:spPr>
            <a:xfrm rot="5400000" flipV="1">
              <a:off x="-2584079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="" xmlns:a16="http://schemas.microsoft.com/office/drawing/2014/main" id="{86497023-7052-4A1C-BE61-62158D3EE6D1}"/>
                </a:ext>
              </a:extLst>
            </p:cNvPr>
            <p:cNvSpPr/>
            <p:nvPr/>
          </p:nvSpPr>
          <p:spPr>
            <a:xfrm rot="5400000" flipV="1">
              <a:off x="-1844683" y="64342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9" name="직사각형 118">
              <a:extLst>
                <a:ext uri="{FF2B5EF4-FFF2-40B4-BE49-F238E27FC236}">
                  <a16:creationId xmlns="" xmlns:a16="http://schemas.microsoft.com/office/drawing/2014/main" id="{58DAC0D5-222B-43EB-93FD-4C769AD6527F}"/>
                </a:ext>
              </a:extLst>
            </p:cNvPr>
            <p:cNvSpPr/>
            <p:nvPr/>
          </p:nvSpPr>
          <p:spPr>
            <a:xfrm rot="5400000" flipV="1">
              <a:off x="-4058106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="" xmlns:a16="http://schemas.microsoft.com/office/drawing/2014/main" id="{76703A40-0F56-40E4-ABCC-44BBD8994BE2}"/>
                </a:ext>
              </a:extLst>
            </p:cNvPr>
            <p:cNvSpPr/>
            <p:nvPr/>
          </p:nvSpPr>
          <p:spPr>
            <a:xfrm rot="5400000" flipV="1">
              <a:off x="-3318710" y="138282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="" xmlns:a16="http://schemas.microsoft.com/office/drawing/2014/main" id="{6D1D3D74-7C2D-4550-9E0F-89AC24D90059}"/>
                </a:ext>
              </a:extLst>
            </p:cNvPr>
            <p:cNvSpPr/>
            <p:nvPr/>
          </p:nvSpPr>
          <p:spPr>
            <a:xfrm rot="5400000" flipV="1">
              <a:off x="-258407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="" xmlns:a16="http://schemas.microsoft.com/office/drawing/2014/main" id="{8F2080D1-9549-47EE-9571-30726FFF9BF9}"/>
                </a:ext>
              </a:extLst>
            </p:cNvPr>
            <p:cNvSpPr/>
            <p:nvPr/>
          </p:nvSpPr>
          <p:spPr>
            <a:xfrm rot="5400000" flipV="1">
              <a:off x="-1844681" y="1382819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5" name="직사각형 124">
              <a:extLst>
                <a:ext uri="{FF2B5EF4-FFF2-40B4-BE49-F238E27FC236}">
                  <a16:creationId xmlns="" xmlns:a16="http://schemas.microsoft.com/office/drawing/2014/main" id="{9FC00200-0B53-408C-B04B-0D490567C891}"/>
                </a:ext>
              </a:extLst>
            </p:cNvPr>
            <p:cNvSpPr/>
            <p:nvPr/>
          </p:nvSpPr>
          <p:spPr>
            <a:xfrm rot="5400000" flipV="1">
              <a:off x="-4802267" y="13828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="" xmlns:a16="http://schemas.microsoft.com/office/drawing/2014/main" id="{86ACC350-30F1-4687-B37D-F35581FFC6E4}"/>
                </a:ext>
              </a:extLst>
            </p:cNvPr>
            <p:cNvSpPr/>
            <p:nvPr/>
          </p:nvSpPr>
          <p:spPr>
            <a:xfrm rot="5400000" flipV="1">
              <a:off x="-4058108" y="212221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2" name="직사각형 151">
              <a:extLst>
                <a:ext uri="{FF2B5EF4-FFF2-40B4-BE49-F238E27FC236}">
                  <a16:creationId xmlns="" xmlns:a16="http://schemas.microsoft.com/office/drawing/2014/main" id="{16C618F0-FAEC-4BFA-B2D0-A4FD018D7EF8}"/>
                </a:ext>
              </a:extLst>
            </p:cNvPr>
            <p:cNvSpPr/>
            <p:nvPr/>
          </p:nvSpPr>
          <p:spPr>
            <a:xfrm rot="5400000" flipV="1">
              <a:off x="-1105460" y="6425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4" name="직사각형 153">
              <a:extLst>
                <a:ext uri="{FF2B5EF4-FFF2-40B4-BE49-F238E27FC236}">
                  <a16:creationId xmlns="" xmlns:a16="http://schemas.microsoft.com/office/drawing/2014/main" id="{F259C18C-D76D-495D-8720-3BE02BC5C6A1}"/>
                </a:ext>
              </a:extLst>
            </p:cNvPr>
            <p:cNvSpPr/>
            <p:nvPr/>
          </p:nvSpPr>
          <p:spPr>
            <a:xfrm rot="5400000" flipV="1">
              <a:off x="-1105460" y="211826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직사각형 152">
              <a:extLst>
                <a:ext uri="{FF2B5EF4-FFF2-40B4-BE49-F238E27FC236}">
                  <a16:creationId xmlns="" xmlns:a16="http://schemas.microsoft.com/office/drawing/2014/main" id="{F5193CEA-DC39-4930-971B-2EA496F44176}"/>
                </a:ext>
              </a:extLst>
            </p:cNvPr>
            <p:cNvSpPr/>
            <p:nvPr/>
          </p:nvSpPr>
          <p:spPr>
            <a:xfrm rot="5400000" flipV="1">
              <a:off x="-1105460" y="138219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cxnSp>
          <p:nvCxnSpPr>
            <p:cNvPr id="173" name="직선 화살표 연결선 172">
              <a:extLst>
                <a:ext uri="{FF2B5EF4-FFF2-40B4-BE49-F238E27FC236}">
                  <a16:creationId xmlns="" xmlns:a16="http://schemas.microsoft.com/office/drawing/2014/main" id="{AC0CBB24-0C32-4CA4-8EEF-64CC0AE717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06837" y="155660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직사각형 85">
              <a:extLst>
                <a:ext uri="{FF2B5EF4-FFF2-40B4-BE49-F238E27FC236}">
                  <a16:creationId xmlns="" xmlns:a16="http://schemas.microsoft.com/office/drawing/2014/main" id="{E1D5553C-1A03-4E6D-8D6F-DEF37FBD563C}"/>
                </a:ext>
              </a:extLst>
            </p:cNvPr>
            <p:cNvSpPr/>
            <p:nvPr/>
          </p:nvSpPr>
          <p:spPr>
            <a:xfrm rot="5400000" flipV="1">
              <a:off x="-4059135" y="285658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="" xmlns:a16="http://schemas.microsoft.com/office/drawing/2014/main" id="{19C99F89-23F5-4CE4-BD20-7269B9C85F72}"/>
                </a:ext>
              </a:extLst>
            </p:cNvPr>
            <p:cNvSpPr/>
            <p:nvPr/>
          </p:nvSpPr>
          <p:spPr>
            <a:xfrm rot="5400000" flipV="1">
              <a:off x="-4059135" y="35929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="" xmlns:a16="http://schemas.microsoft.com/office/drawing/2014/main" id="{1CFCB1F3-30A3-4969-8F42-412D6549E9F7}"/>
                </a:ext>
              </a:extLst>
            </p:cNvPr>
            <p:cNvSpPr/>
            <p:nvPr/>
          </p:nvSpPr>
          <p:spPr>
            <a:xfrm rot="5400000" flipV="1">
              <a:off x="-4798520" y="285496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="" xmlns:a16="http://schemas.microsoft.com/office/drawing/2014/main" id="{EF25D6CF-4B08-49B2-AC3D-033EABB19C5E}"/>
                </a:ext>
              </a:extLst>
            </p:cNvPr>
            <p:cNvSpPr/>
            <p:nvPr/>
          </p:nvSpPr>
          <p:spPr>
            <a:xfrm rot="5400000" flipV="1">
              <a:off x="-4798520" y="3591283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="" xmlns:a16="http://schemas.microsoft.com/office/drawing/2014/main" id="{60442C1E-DED0-49E2-934F-D73D6775F327}"/>
                </a:ext>
              </a:extLst>
            </p:cNvPr>
            <p:cNvSpPr/>
            <p:nvPr/>
          </p:nvSpPr>
          <p:spPr>
            <a:xfrm rot="5400000" flipV="1">
              <a:off x="-4802268" y="21222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="" xmlns:a16="http://schemas.microsoft.com/office/drawing/2014/main" id="{463F3DA4-9D80-49B8-90A3-250ABF99AC4E}"/>
                </a:ext>
              </a:extLst>
            </p:cNvPr>
            <p:cNvSpPr/>
            <p:nvPr/>
          </p:nvSpPr>
          <p:spPr>
            <a:xfrm rot="5400000" flipV="1">
              <a:off x="-1846962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="" xmlns:a16="http://schemas.microsoft.com/office/drawing/2014/main" id="{99BC577F-2D44-464C-8E81-DE2239809F14}"/>
                </a:ext>
              </a:extLst>
            </p:cNvPr>
            <p:cNvSpPr/>
            <p:nvPr/>
          </p:nvSpPr>
          <p:spPr>
            <a:xfrm rot="5400000" flipV="1">
              <a:off x="-1107739" y="432971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="" xmlns:a16="http://schemas.microsoft.com/office/drawing/2014/main" id="{B4AB597D-C52E-4844-A020-DCE143CCA4EB}"/>
                </a:ext>
              </a:extLst>
            </p:cNvPr>
            <p:cNvSpPr/>
            <p:nvPr/>
          </p:nvSpPr>
          <p:spPr>
            <a:xfrm rot="5400000" flipV="1">
              <a:off x="-4036147" y="4308186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="" xmlns:a16="http://schemas.microsoft.com/office/drawing/2014/main" id="{BB55CF63-82D5-4FF6-AB30-810008C9C4FC}"/>
                </a:ext>
              </a:extLst>
            </p:cNvPr>
            <p:cNvSpPr/>
            <p:nvPr/>
          </p:nvSpPr>
          <p:spPr>
            <a:xfrm rot="5400000" flipV="1">
              <a:off x="-4799939" y="4330974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="" xmlns:a16="http://schemas.microsoft.com/office/drawing/2014/main" id="{1DBA45EB-908D-4A66-9960-9DA65A7C5E74}"/>
                </a:ext>
              </a:extLst>
            </p:cNvPr>
            <p:cNvSpPr/>
            <p:nvPr/>
          </p:nvSpPr>
          <p:spPr>
            <a:xfrm rot="5400000" flipV="1">
              <a:off x="-3316976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="" xmlns:a16="http://schemas.microsoft.com/office/drawing/2014/main" id="{7AABB1E1-BD77-4C5C-A00C-8E2C6C67C878}"/>
                </a:ext>
              </a:extLst>
            </p:cNvPr>
            <p:cNvSpPr/>
            <p:nvPr/>
          </p:nvSpPr>
          <p:spPr>
            <a:xfrm rot="5400000" flipV="1">
              <a:off x="-1846962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2" name="직사각형 111">
              <a:extLst>
                <a:ext uri="{FF2B5EF4-FFF2-40B4-BE49-F238E27FC236}">
                  <a16:creationId xmlns="" xmlns:a16="http://schemas.microsoft.com/office/drawing/2014/main" id="{E20B05D0-0B37-40B1-BA4A-FA2E9C481EDD}"/>
                </a:ext>
              </a:extLst>
            </p:cNvPr>
            <p:cNvSpPr/>
            <p:nvPr/>
          </p:nvSpPr>
          <p:spPr>
            <a:xfrm rot="5400000" flipV="1">
              <a:off x="-1107739" y="506752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3" name="직사각형 112">
              <a:extLst>
                <a:ext uri="{FF2B5EF4-FFF2-40B4-BE49-F238E27FC236}">
                  <a16:creationId xmlns="" xmlns:a16="http://schemas.microsoft.com/office/drawing/2014/main" id="{A2F6E70B-EE81-4900-AB5D-B8DFC0E1E9F3}"/>
                </a:ext>
              </a:extLst>
            </p:cNvPr>
            <p:cNvSpPr/>
            <p:nvPr/>
          </p:nvSpPr>
          <p:spPr>
            <a:xfrm rot="5400000" flipV="1">
              <a:off x="-4043885" y="5042230"/>
              <a:ext cx="739396" cy="78820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14" name="직사각형 113">
              <a:extLst>
                <a:ext uri="{FF2B5EF4-FFF2-40B4-BE49-F238E27FC236}">
                  <a16:creationId xmlns="" xmlns:a16="http://schemas.microsoft.com/office/drawing/2014/main" id="{4FF70801-82D8-4429-A79B-1C516605CE8F}"/>
                </a:ext>
              </a:extLst>
            </p:cNvPr>
            <p:cNvSpPr/>
            <p:nvPr/>
          </p:nvSpPr>
          <p:spPr>
            <a:xfrm rot="5400000" flipV="1">
              <a:off x="-4800272" y="5065878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23" name="직사각형 122">
              <a:extLst>
                <a:ext uri="{FF2B5EF4-FFF2-40B4-BE49-F238E27FC236}">
                  <a16:creationId xmlns="" xmlns:a16="http://schemas.microsoft.com/office/drawing/2014/main" id="{7C890A6B-D70F-4578-84C1-AF4E3D9DD91D}"/>
                </a:ext>
              </a:extLst>
            </p:cNvPr>
            <p:cNvSpPr/>
            <p:nvPr/>
          </p:nvSpPr>
          <p:spPr>
            <a:xfrm rot="5400000" flipV="1">
              <a:off x="-3318090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5" name="직사각형 134">
              <a:extLst>
                <a:ext uri="{FF2B5EF4-FFF2-40B4-BE49-F238E27FC236}">
                  <a16:creationId xmlns="" xmlns:a16="http://schemas.microsoft.com/office/drawing/2014/main" id="{C6A5AB36-EB98-4D5E-8F90-80C0A82240A3}"/>
                </a:ext>
              </a:extLst>
            </p:cNvPr>
            <p:cNvSpPr/>
            <p:nvPr/>
          </p:nvSpPr>
          <p:spPr>
            <a:xfrm flipV="1">
              <a:off x="-4829977" y="1366188"/>
              <a:ext cx="67478" cy="445709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="" xmlns:a16="http://schemas.microsoft.com/office/drawing/2014/main" id="{15470907-06D9-4AA5-9343-9D4F2E2F63CB}"/>
                </a:ext>
              </a:extLst>
            </p:cNvPr>
            <p:cNvSpPr/>
            <p:nvPr/>
          </p:nvSpPr>
          <p:spPr>
            <a:xfrm rot="5400000" flipV="1">
              <a:off x="-2584458" y="4329375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62" name="사각형: 둥근 모서리 161">
              <a:extLst>
                <a:ext uri="{FF2B5EF4-FFF2-40B4-BE49-F238E27FC236}">
                  <a16:creationId xmlns="" xmlns:a16="http://schemas.microsoft.com/office/drawing/2014/main" id="{DFBA90E6-3B50-4905-97D7-51B0F154DA5E}"/>
                </a:ext>
              </a:extLst>
            </p:cNvPr>
            <p:cNvSpPr/>
            <p:nvPr/>
          </p:nvSpPr>
          <p:spPr>
            <a:xfrm rot="5400000">
              <a:off x="-5412372" y="3718526"/>
              <a:ext cx="2722970" cy="1291943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사각형: 둥근 모서리 162">
              <a:extLst>
                <a:ext uri="{FF2B5EF4-FFF2-40B4-BE49-F238E27FC236}">
                  <a16:creationId xmlns="" xmlns:a16="http://schemas.microsoft.com/office/drawing/2014/main" id="{A5437B13-EA2D-4D84-A555-97A58888690B}"/>
                </a:ext>
              </a:extLst>
            </p:cNvPr>
            <p:cNvSpPr/>
            <p:nvPr/>
          </p:nvSpPr>
          <p:spPr>
            <a:xfrm>
              <a:off x="-3212953" y="5864302"/>
              <a:ext cx="2734608" cy="1311729"/>
            </a:xfrm>
            <a:prstGeom prst="roundRect">
              <a:avLst>
                <a:gd name="adj" fmla="val 11493"/>
              </a:avLst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1" name="직사각형 150">
              <a:extLst>
                <a:ext uri="{FF2B5EF4-FFF2-40B4-BE49-F238E27FC236}">
                  <a16:creationId xmlns="" xmlns:a16="http://schemas.microsoft.com/office/drawing/2014/main" id="{424ED35F-57E1-42A6-9D18-708857419F43}"/>
                </a:ext>
              </a:extLst>
            </p:cNvPr>
            <p:cNvSpPr/>
            <p:nvPr/>
          </p:nvSpPr>
          <p:spPr>
            <a:xfrm rot="5400000" flipV="1">
              <a:off x="-4799844" y="-93456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직사각형 155">
              <a:extLst>
                <a:ext uri="{FF2B5EF4-FFF2-40B4-BE49-F238E27FC236}">
                  <a16:creationId xmlns="" xmlns:a16="http://schemas.microsoft.com/office/drawing/2014/main" id="{CACC7CC3-B14A-4634-8C7B-02C2DEC020A0}"/>
                </a:ext>
              </a:extLst>
            </p:cNvPr>
            <p:cNvSpPr/>
            <p:nvPr/>
          </p:nvSpPr>
          <p:spPr>
            <a:xfrm rot="5400000" flipV="1">
              <a:off x="-4061804" y="-9240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6" name="직사각형 175">
              <a:extLst>
                <a:ext uri="{FF2B5EF4-FFF2-40B4-BE49-F238E27FC236}">
                  <a16:creationId xmlns="" xmlns:a16="http://schemas.microsoft.com/office/drawing/2014/main" id="{984B0769-4906-4131-ADA9-4CA43DDD12F8}"/>
                </a:ext>
              </a:extLst>
            </p:cNvPr>
            <p:cNvSpPr/>
            <p:nvPr/>
          </p:nvSpPr>
          <p:spPr>
            <a:xfrm rot="5400000" flipV="1">
              <a:off x="-3322631" y="-95001"/>
              <a:ext cx="739396" cy="744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="" xmlns:a16="http://schemas.microsoft.com/office/drawing/2014/main" id="{FFA4A64B-8C5D-4080-A9A4-59019A11F207}"/>
                </a:ext>
              </a:extLst>
            </p:cNvPr>
            <p:cNvSpPr/>
            <p:nvPr/>
          </p:nvSpPr>
          <p:spPr>
            <a:xfrm rot="5400000" flipV="1">
              <a:off x="-1847412" y="-93814"/>
              <a:ext cx="739396" cy="7422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7" name="직사각형 176">
              <a:extLst>
                <a:ext uri="{FF2B5EF4-FFF2-40B4-BE49-F238E27FC236}">
                  <a16:creationId xmlns="" xmlns:a16="http://schemas.microsoft.com/office/drawing/2014/main" id="{962987DD-568D-432F-B578-0CB10431C4E3}"/>
                </a:ext>
              </a:extLst>
            </p:cNvPr>
            <p:cNvSpPr/>
            <p:nvPr/>
          </p:nvSpPr>
          <p:spPr>
            <a:xfrm rot="5400000" flipV="1">
              <a:off x="-2583589" y="-91824"/>
              <a:ext cx="739396" cy="7382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0" name="직사각형 179">
              <a:extLst>
                <a:ext uri="{FF2B5EF4-FFF2-40B4-BE49-F238E27FC236}">
                  <a16:creationId xmlns="" xmlns:a16="http://schemas.microsoft.com/office/drawing/2014/main" id="{1185146A-C1EC-473E-B33D-CBC691EE6800}"/>
                </a:ext>
              </a:extLst>
            </p:cNvPr>
            <p:cNvSpPr/>
            <p:nvPr/>
          </p:nvSpPr>
          <p:spPr>
            <a:xfrm>
              <a:off x="-4859666" y="-96332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181" name="직선 화살표 연결선 180">
              <a:extLst>
                <a:ext uri="{FF2B5EF4-FFF2-40B4-BE49-F238E27FC236}">
                  <a16:creationId xmlns="" xmlns:a16="http://schemas.microsoft.com/office/drawing/2014/main" id="{AAF77357-7F95-4C2C-B890-7EF442614A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5329902" y="-303612"/>
              <a:ext cx="405053" cy="3826"/>
            </a:xfrm>
            <a:prstGeom prst="straightConnector1">
              <a:avLst/>
            </a:prstGeom>
            <a:ln w="28575">
              <a:solidFill>
                <a:srgbClr val="92D05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직사각형 185">
              <a:extLst>
                <a:ext uri="{FF2B5EF4-FFF2-40B4-BE49-F238E27FC236}">
                  <a16:creationId xmlns="" xmlns:a16="http://schemas.microsoft.com/office/drawing/2014/main" id="{EB608CBF-E008-41AB-9471-3AFB8366C66B}"/>
                </a:ext>
              </a:extLst>
            </p:cNvPr>
            <p:cNvSpPr/>
            <p:nvPr/>
          </p:nvSpPr>
          <p:spPr>
            <a:xfrm rot="5400000" flipV="1">
              <a:off x="-389675" y="1361036"/>
              <a:ext cx="783907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4" name="직사각형 183">
              <a:extLst>
                <a:ext uri="{FF2B5EF4-FFF2-40B4-BE49-F238E27FC236}">
                  <a16:creationId xmlns="" xmlns:a16="http://schemas.microsoft.com/office/drawing/2014/main" id="{BAEA36DB-FDCC-4D2E-856D-5C96B0B51294}"/>
                </a:ext>
              </a:extLst>
            </p:cNvPr>
            <p:cNvSpPr/>
            <p:nvPr/>
          </p:nvSpPr>
          <p:spPr>
            <a:xfrm rot="5400000" flipV="1">
              <a:off x="-367419" y="64178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9" name="직사각형 188">
              <a:extLst>
                <a:ext uri="{FF2B5EF4-FFF2-40B4-BE49-F238E27FC236}">
                  <a16:creationId xmlns="" xmlns:a16="http://schemas.microsoft.com/office/drawing/2014/main" id="{596D5D33-915A-4B04-B117-98DB825E1655}"/>
                </a:ext>
              </a:extLst>
            </p:cNvPr>
            <p:cNvSpPr/>
            <p:nvPr/>
          </p:nvSpPr>
          <p:spPr>
            <a:xfrm rot="5400000" flipV="1">
              <a:off x="-368734" y="-94041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79" name="직사각형 178">
              <a:extLst>
                <a:ext uri="{FF2B5EF4-FFF2-40B4-BE49-F238E27FC236}">
                  <a16:creationId xmlns="" xmlns:a16="http://schemas.microsoft.com/office/drawing/2014/main" id="{82507745-063E-4693-8281-F94FB231DA9D}"/>
                </a:ext>
              </a:extLst>
            </p:cNvPr>
            <p:cNvSpPr/>
            <p:nvPr/>
          </p:nvSpPr>
          <p:spPr>
            <a:xfrm rot="5400000" flipV="1">
              <a:off x="-1106775" y="-93257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="" xmlns:a16="http://schemas.microsoft.com/office/drawing/2014/main" id="{9F0E7CD8-FC6D-44A2-BF51-AC03EBCB82B1}"/>
                </a:ext>
              </a:extLst>
            </p:cNvPr>
            <p:cNvSpPr/>
            <p:nvPr/>
          </p:nvSpPr>
          <p:spPr>
            <a:xfrm rot="16200000" flipV="1">
              <a:off x="-51852" y="-6367387"/>
              <a:ext cx="123606" cy="962466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3" name="직사각형 182">
              <a:extLst>
                <a:ext uri="{FF2B5EF4-FFF2-40B4-BE49-F238E27FC236}">
                  <a16:creationId xmlns="" xmlns:a16="http://schemas.microsoft.com/office/drawing/2014/main" id="{F6B3DDF1-8B66-44A5-97B0-9AD2CD5DD7DF}"/>
                </a:ext>
              </a:extLst>
            </p:cNvPr>
            <p:cNvSpPr/>
            <p:nvPr/>
          </p:nvSpPr>
          <p:spPr>
            <a:xfrm rot="5400000" flipV="1">
              <a:off x="-367419" y="359300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직사각형 186">
              <a:extLst>
                <a:ext uri="{FF2B5EF4-FFF2-40B4-BE49-F238E27FC236}">
                  <a16:creationId xmlns="" xmlns:a16="http://schemas.microsoft.com/office/drawing/2014/main" id="{6B6AAFA4-9F4D-4AA6-862F-23F5C419114A}"/>
                </a:ext>
              </a:extLst>
            </p:cNvPr>
            <p:cNvSpPr/>
            <p:nvPr/>
          </p:nvSpPr>
          <p:spPr>
            <a:xfrm rot="5400000" flipV="1">
              <a:off x="-369698" y="4328932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99" name="직사각형 198">
              <a:extLst>
                <a:ext uri="{FF2B5EF4-FFF2-40B4-BE49-F238E27FC236}">
                  <a16:creationId xmlns="" xmlns:a16="http://schemas.microsoft.com/office/drawing/2014/main" id="{4EC90043-A873-40DC-B0DD-FE9A12653FA6}"/>
                </a:ext>
              </a:extLst>
            </p:cNvPr>
            <p:cNvSpPr/>
            <p:nvPr/>
          </p:nvSpPr>
          <p:spPr>
            <a:xfrm>
              <a:off x="-4859666" y="-1525367"/>
              <a:ext cx="139832" cy="143319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="" xmlns:a16="http://schemas.microsoft.com/office/drawing/2014/main" id="{58CDAC0E-26C1-40DF-94D5-E8EDDD484FAE}"/>
                </a:ext>
              </a:extLst>
            </p:cNvPr>
            <p:cNvSpPr/>
            <p:nvPr/>
          </p:nvSpPr>
          <p:spPr>
            <a:xfrm rot="5400000" flipV="1">
              <a:off x="-2585045" y="5067180"/>
              <a:ext cx="739396" cy="73939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51D51F40-6A0F-47DD-972F-6F867A1A8F99}"/>
                </a:ext>
              </a:extLst>
            </p:cNvPr>
            <p:cNvGrpSpPr/>
            <p:nvPr/>
          </p:nvGrpSpPr>
          <p:grpSpPr>
            <a:xfrm>
              <a:off x="1095947" y="3912636"/>
              <a:ext cx="3705359" cy="3413197"/>
              <a:chOff x="-1895806" y="4629058"/>
              <a:chExt cx="3705359" cy="3413197"/>
            </a:xfrm>
          </p:grpSpPr>
          <p:sp>
            <p:nvSpPr>
              <p:cNvPr id="130" name="직사각형 129">
                <a:extLst>
                  <a:ext uri="{FF2B5EF4-FFF2-40B4-BE49-F238E27FC236}">
                    <a16:creationId xmlns="" xmlns:a16="http://schemas.microsoft.com/office/drawing/2014/main" id="{0FCEA9B8-3793-47B2-9D17-EBB1F975E1BC}"/>
                  </a:ext>
                </a:extLst>
              </p:cNvPr>
              <p:cNvSpPr/>
              <p:nvPr/>
            </p:nvSpPr>
            <p:spPr>
              <a:xfrm rot="16200000">
                <a:off x="984510" y="4271845"/>
                <a:ext cx="139832" cy="1510254"/>
              </a:xfrm>
              <a:prstGeom prst="rect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75" name="직선 화살표 연결선 174">
                <a:extLst>
                  <a:ext uri="{FF2B5EF4-FFF2-40B4-BE49-F238E27FC236}">
                    <a16:creationId xmlns="" xmlns:a16="http://schemas.microsoft.com/office/drawing/2014/main" id="{A3BE4A6D-239B-4094-BCE6-A288B467F0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9153" y="5203466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화살표 연결선 173">
                <a:extLst>
                  <a:ext uri="{FF2B5EF4-FFF2-40B4-BE49-F238E27FC236}">
                    <a16:creationId xmlns="" xmlns:a16="http://schemas.microsoft.com/office/drawing/2014/main" id="{A6BBE6AF-6E2D-4186-984D-2971169D0F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4426" y="4629058"/>
                <a:ext cx="0" cy="28169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직사각형 132">
                <a:extLst>
                  <a:ext uri="{FF2B5EF4-FFF2-40B4-BE49-F238E27FC236}">
                    <a16:creationId xmlns="" xmlns:a16="http://schemas.microsoft.com/office/drawing/2014/main" id="{A9C815FB-CCF2-46A1-90A7-21FE9184C69E}"/>
                  </a:ext>
                </a:extLst>
              </p:cNvPr>
              <p:cNvSpPr/>
              <p:nvPr/>
            </p:nvSpPr>
            <p:spPr>
              <a:xfrm rot="16200000" flipV="1">
                <a:off x="-828430" y="3942096"/>
                <a:ext cx="68087" cy="218736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직사각형 131">
                <a:extLst>
                  <a:ext uri="{FF2B5EF4-FFF2-40B4-BE49-F238E27FC236}">
                    <a16:creationId xmlns="" xmlns:a16="http://schemas.microsoft.com/office/drawing/2014/main" id="{CDF77CC3-F4C4-41C6-8498-FC9DF91CDC40}"/>
                  </a:ext>
                </a:extLst>
              </p:cNvPr>
              <p:cNvSpPr/>
              <p:nvPr/>
            </p:nvSpPr>
            <p:spPr>
              <a:xfrm flipV="1">
                <a:off x="-1895806" y="5002941"/>
                <a:ext cx="82601" cy="3039314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57" name="직사각형 156">
              <a:extLst>
                <a:ext uri="{FF2B5EF4-FFF2-40B4-BE49-F238E27FC236}">
                  <a16:creationId xmlns="" xmlns:a16="http://schemas.microsoft.com/office/drawing/2014/main" id="{62865290-79C3-4813-95BC-FDFAD788D702}"/>
                </a:ext>
              </a:extLst>
            </p:cNvPr>
            <p:cNvSpPr/>
            <p:nvPr/>
          </p:nvSpPr>
          <p:spPr>
            <a:xfrm flipV="1">
              <a:off x="4731420" y="-1558362"/>
              <a:ext cx="90866" cy="593882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="" xmlns:a16="http://schemas.microsoft.com/office/drawing/2014/main" id="{89163058-C964-4D73-AEC7-08EC989F6338}"/>
                </a:ext>
              </a:extLst>
            </p:cNvPr>
            <p:cNvSpPr/>
            <p:nvPr/>
          </p:nvSpPr>
          <p:spPr>
            <a:xfrm rot="16200000" flipV="1">
              <a:off x="-3398576" y="-89895"/>
              <a:ext cx="135011" cy="296764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D7B8B8C6-1D0E-4463-ABC4-D5D4A334121F}"/>
                </a:ext>
              </a:extLst>
            </p:cNvPr>
            <p:cNvGrpSpPr/>
            <p:nvPr/>
          </p:nvGrpSpPr>
          <p:grpSpPr>
            <a:xfrm>
              <a:off x="-4832323" y="5813314"/>
              <a:ext cx="1500319" cy="1486790"/>
              <a:chOff x="-4755340" y="5813314"/>
              <a:chExt cx="1500319" cy="1486790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="" xmlns:a16="http://schemas.microsoft.com/office/drawing/2014/main" id="{41611207-43F3-44DA-86B6-2403149CA988}"/>
                  </a:ext>
                </a:extLst>
              </p:cNvPr>
              <p:cNvSpPr/>
              <p:nvPr/>
            </p:nvSpPr>
            <p:spPr>
              <a:xfrm>
                <a:off x="-4754733" y="5813314"/>
                <a:ext cx="1499712" cy="1486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272" name="직선 연결선 271">
                <a:extLst>
                  <a:ext uri="{FF2B5EF4-FFF2-40B4-BE49-F238E27FC236}">
                    <a16:creationId xmlns="" xmlns:a16="http://schemas.microsoft.com/office/drawing/2014/main" id="{2470C0C4-9642-4F76-995E-966CFC318C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-4755340" y="5823281"/>
                <a:ext cx="1499711" cy="147682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직선 연결선 272">
                <a:extLst>
                  <a:ext uri="{FF2B5EF4-FFF2-40B4-BE49-F238E27FC236}">
                    <a16:creationId xmlns="" xmlns:a16="http://schemas.microsoft.com/office/drawing/2014/main" id="{25AAED56-6447-4A0E-91AE-E6C55F234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4745822" y="5813314"/>
                <a:ext cx="1490801" cy="14867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직사각형 133">
              <a:extLst>
                <a:ext uri="{FF2B5EF4-FFF2-40B4-BE49-F238E27FC236}">
                  <a16:creationId xmlns="" xmlns:a16="http://schemas.microsoft.com/office/drawing/2014/main" id="{DAE738F6-F289-4BBD-A76E-A39BA6E1CB12}"/>
                </a:ext>
              </a:extLst>
            </p:cNvPr>
            <p:cNvSpPr/>
            <p:nvPr/>
          </p:nvSpPr>
          <p:spPr>
            <a:xfrm rot="16200000" flipV="1">
              <a:off x="-1153843" y="4996570"/>
              <a:ext cx="97617" cy="4567165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4" name="직사각형 273">
              <a:extLst>
                <a:ext uri="{FF2B5EF4-FFF2-40B4-BE49-F238E27FC236}">
                  <a16:creationId xmlns="" xmlns:a16="http://schemas.microsoft.com/office/drawing/2014/main" id="{A726D091-3483-42EC-9E28-6C68B527E2EF}"/>
                </a:ext>
              </a:extLst>
            </p:cNvPr>
            <p:cNvSpPr/>
            <p:nvPr/>
          </p:nvSpPr>
          <p:spPr>
            <a:xfrm rot="16200000" flipV="1">
              <a:off x="-4121127" y="5058302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="" xmlns:a16="http://schemas.microsoft.com/office/drawing/2014/main" id="{44131D0F-4B64-4841-A8F0-99D120C3C527}"/>
                </a:ext>
              </a:extLst>
            </p:cNvPr>
            <p:cNvSpPr/>
            <p:nvPr/>
          </p:nvSpPr>
          <p:spPr>
            <a:xfrm rot="10800000" flipV="1">
              <a:off x="-3388613" y="5774187"/>
              <a:ext cx="77319" cy="1507138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="" xmlns:a16="http://schemas.microsoft.com/office/drawing/2014/main" id="{5676E231-6E8A-4100-83D7-54EFC0E5A7EA}"/>
                </a:ext>
              </a:extLst>
            </p:cNvPr>
            <p:cNvGrpSpPr/>
            <p:nvPr/>
          </p:nvGrpSpPr>
          <p:grpSpPr>
            <a:xfrm>
              <a:off x="-4748082" y="1471563"/>
              <a:ext cx="1354011" cy="1526469"/>
              <a:chOff x="-4748082" y="1471563"/>
              <a:chExt cx="1354011" cy="1526469"/>
            </a:xfrm>
          </p:grpSpPr>
          <p:sp>
            <p:nvSpPr>
              <p:cNvPr id="160" name="사각형: 둥근 모서리 159">
                <a:extLst>
                  <a:ext uri="{FF2B5EF4-FFF2-40B4-BE49-F238E27FC236}">
                    <a16:creationId xmlns="" xmlns:a16="http://schemas.microsoft.com/office/drawing/2014/main" id="{AAFF3670-D18D-4820-8992-A4D5277DDC0B}"/>
                  </a:ext>
                </a:extLst>
              </p:cNvPr>
              <p:cNvSpPr/>
              <p:nvPr/>
            </p:nvSpPr>
            <p:spPr>
              <a:xfrm rot="16200000">
                <a:off x="-4470035" y="1932916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6" name="사각형: 둥근 모서리 275">
                <a:extLst>
                  <a:ext uri="{FF2B5EF4-FFF2-40B4-BE49-F238E27FC236}">
                    <a16:creationId xmlns="" xmlns:a16="http://schemas.microsoft.com/office/drawing/2014/main" id="{AC46317A-854A-4002-8369-D4D037594698}"/>
                  </a:ext>
                </a:extLst>
              </p:cNvPr>
              <p:cNvSpPr/>
              <p:nvPr/>
            </p:nvSpPr>
            <p:spPr>
              <a:xfrm rot="16200000">
                <a:off x="-4435349" y="1169681"/>
                <a:ext cx="739396" cy="1343160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7" name="그룹 276">
              <a:extLst>
                <a:ext uri="{FF2B5EF4-FFF2-40B4-BE49-F238E27FC236}">
                  <a16:creationId xmlns="" xmlns:a16="http://schemas.microsoft.com/office/drawing/2014/main" id="{37A5868D-1941-4483-BD74-74EFCD4704DD}"/>
                </a:ext>
              </a:extLst>
            </p:cNvPr>
            <p:cNvGrpSpPr/>
            <p:nvPr/>
          </p:nvGrpSpPr>
          <p:grpSpPr>
            <a:xfrm rot="5400000">
              <a:off x="-374503" y="5778077"/>
              <a:ext cx="1354013" cy="1526466"/>
              <a:chOff x="-4748083" y="1471565"/>
              <a:chExt cx="1354013" cy="1526466"/>
            </a:xfrm>
          </p:grpSpPr>
          <p:sp>
            <p:nvSpPr>
              <p:cNvPr id="278" name="사각형: 둥근 모서리 277">
                <a:extLst>
                  <a:ext uri="{FF2B5EF4-FFF2-40B4-BE49-F238E27FC236}">
                    <a16:creationId xmlns="" xmlns:a16="http://schemas.microsoft.com/office/drawing/2014/main" id="{08053FFB-4B76-4D8A-9819-74CC1756CCA5}"/>
                  </a:ext>
                </a:extLst>
              </p:cNvPr>
              <p:cNvSpPr/>
              <p:nvPr/>
            </p:nvSpPr>
            <p:spPr>
              <a:xfrm rot="16200000">
                <a:off x="-4470036" y="1932915"/>
                <a:ext cx="787069" cy="1343164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사각형: 둥근 모서리 278">
                <a:extLst>
                  <a:ext uri="{FF2B5EF4-FFF2-40B4-BE49-F238E27FC236}">
                    <a16:creationId xmlns="" xmlns:a16="http://schemas.microsoft.com/office/drawing/2014/main" id="{97510329-0DA5-452F-B174-569B2550728D}"/>
                  </a:ext>
                </a:extLst>
              </p:cNvPr>
              <p:cNvSpPr/>
              <p:nvPr/>
            </p:nvSpPr>
            <p:spPr>
              <a:xfrm rot="16200000">
                <a:off x="-4435349" y="1169682"/>
                <a:ext cx="739396" cy="1343162"/>
              </a:xfrm>
              <a:prstGeom prst="roundRect">
                <a:avLst>
                  <a:gd name="adj" fmla="val 11493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68" name="타원 167">
              <a:extLst>
                <a:ext uri="{FF2B5EF4-FFF2-40B4-BE49-F238E27FC236}">
                  <a16:creationId xmlns="" xmlns:a16="http://schemas.microsoft.com/office/drawing/2014/main" id="{B759A32D-C786-45A0-A422-EEBCCC014FC5}"/>
                </a:ext>
              </a:extLst>
            </p:cNvPr>
            <p:cNvSpPr/>
            <p:nvPr/>
          </p:nvSpPr>
          <p:spPr>
            <a:xfrm rot="10800000" flipV="1">
              <a:off x="-3566668" y="1602434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="" xmlns:a16="http://schemas.microsoft.com/office/drawing/2014/main" id="{7317665C-3138-40F3-A689-2876D619AB68}"/>
                </a:ext>
              </a:extLst>
            </p:cNvPr>
            <p:cNvSpPr/>
            <p:nvPr/>
          </p:nvSpPr>
          <p:spPr>
            <a:xfrm rot="10800000" flipV="1">
              <a:off x="-4967019" y="-809666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="" xmlns:a16="http://schemas.microsoft.com/office/drawing/2014/main" id="{8A7B3294-D725-4E0E-A381-06B4E083A4C6}"/>
                </a:ext>
              </a:extLst>
            </p:cNvPr>
            <p:cNvSpPr/>
            <p:nvPr/>
          </p:nvSpPr>
          <p:spPr>
            <a:xfrm rot="10800000" flipV="1">
              <a:off x="-4959405" y="46976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3" name="타원 482">
              <a:extLst>
                <a:ext uri="{FF2B5EF4-FFF2-40B4-BE49-F238E27FC236}">
                  <a16:creationId xmlns="" xmlns:a16="http://schemas.microsoft.com/office/drawing/2014/main" id="{6C429DA3-955E-4EEC-AAD3-DDE3E05A0AF3}"/>
                </a:ext>
              </a:extLst>
            </p:cNvPr>
            <p:cNvSpPr/>
            <p:nvPr/>
          </p:nvSpPr>
          <p:spPr>
            <a:xfrm rot="10800000" flipV="1">
              <a:off x="-3585533" y="238475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4" name="타원 483">
              <a:extLst>
                <a:ext uri="{FF2B5EF4-FFF2-40B4-BE49-F238E27FC236}">
                  <a16:creationId xmlns="" xmlns:a16="http://schemas.microsoft.com/office/drawing/2014/main" id="{C495841B-017E-48E7-9037-5BF279697521}"/>
                </a:ext>
              </a:extLst>
            </p:cNvPr>
            <p:cNvSpPr/>
            <p:nvPr/>
          </p:nvSpPr>
          <p:spPr>
            <a:xfrm rot="10800000" flipV="1">
              <a:off x="-3636391" y="3603135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5" name="타원 484">
              <a:extLst>
                <a:ext uri="{FF2B5EF4-FFF2-40B4-BE49-F238E27FC236}">
                  <a16:creationId xmlns="" xmlns:a16="http://schemas.microsoft.com/office/drawing/2014/main" id="{8DEC0D63-4572-4EC7-8AC0-999ADC585738}"/>
                </a:ext>
              </a:extLst>
            </p:cNvPr>
            <p:cNvSpPr/>
            <p:nvPr/>
          </p:nvSpPr>
          <p:spPr>
            <a:xfrm rot="10800000" flipV="1">
              <a:off x="-2859412" y="5705051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6" name="타원 485">
              <a:extLst>
                <a:ext uri="{FF2B5EF4-FFF2-40B4-BE49-F238E27FC236}">
                  <a16:creationId xmlns="" xmlns:a16="http://schemas.microsoft.com/office/drawing/2014/main" id="{3ADB9EA0-47F6-4584-A676-8F9EF140BC33}"/>
                </a:ext>
              </a:extLst>
            </p:cNvPr>
            <p:cNvSpPr/>
            <p:nvPr/>
          </p:nvSpPr>
          <p:spPr>
            <a:xfrm rot="10800000" flipV="1">
              <a:off x="-257455" y="569320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7" name="타원 486">
              <a:extLst>
                <a:ext uri="{FF2B5EF4-FFF2-40B4-BE49-F238E27FC236}">
                  <a16:creationId xmlns="" xmlns:a16="http://schemas.microsoft.com/office/drawing/2014/main" id="{51BE64A8-D520-477F-A496-D29AB92D0EFB}"/>
                </a:ext>
              </a:extLst>
            </p:cNvPr>
            <p:cNvSpPr/>
            <p:nvPr/>
          </p:nvSpPr>
          <p:spPr>
            <a:xfrm rot="10800000" flipV="1">
              <a:off x="496431" y="5719190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8" name="타원 487">
              <a:extLst>
                <a:ext uri="{FF2B5EF4-FFF2-40B4-BE49-F238E27FC236}">
                  <a16:creationId xmlns="" xmlns:a16="http://schemas.microsoft.com/office/drawing/2014/main" id="{8319E5F5-C0CB-4297-93DA-6A99C6F7077F}"/>
                </a:ext>
              </a:extLst>
            </p:cNvPr>
            <p:cNvSpPr/>
            <p:nvPr/>
          </p:nvSpPr>
          <p:spPr>
            <a:xfrm rot="10800000" flipV="1">
              <a:off x="3440057" y="3971597"/>
              <a:ext cx="415794" cy="415794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="" xmlns:a16="http://schemas.microsoft.com/office/drawing/2014/main" id="{C21A66D7-11A8-4DAA-B764-F6B402BA068D}"/>
                </a:ext>
              </a:extLst>
            </p:cNvPr>
            <p:cNvSpPr txBox="1"/>
            <p:nvPr/>
          </p:nvSpPr>
          <p:spPr>
            <a:xfrm>
              <a:off x="3379752" y="3982005"/>
              <a:ext cx="596538" cy="383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1-1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46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249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3-2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17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238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5894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P3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545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02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15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S3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2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그룹 107">
            <a:extLst>
              <a:ext uri="{FF2B5EF4-FFF2-40B4-BE49-F238E27FC236}">
                <a16:creationId xmlns="" xmlns:a16="http://schemas.microsoft.com/office/drawing/2014/main" id="{0866676E-8999-4513-8FEF-ADFDCF174ADF}"/>
              </a:ext>
            </a:extLst>
          </p:cNvPr>
          <p:cNvGrpSpPr/>
          <p:nvPr/>
        </p:nvGrpSpPr>
        <p:grpSpPr>
          <a:xfrm>
            <a:off x="7845443" y="4083076"/>
            <a:ext cx="4383683" cy="2534831"/>
            <a:chOff x="892809" y="2205268"/>
            <a:chExt cx="5543337" cy="3205392"/>
          </a:xfrm>
        </p:grpSpPr>
        <p:cxnSp>
          <p:nvCxnSpPr>
            <p:cNvPr id="33" name="직선 연결선 32">
              <a:extLst>
                <a:ext uri="{FF2B5EF4-FFF2-40B4-BE49-F238E27FC236}">
                  <a16:creationId xmlns="" xmlns:a16="http://schemas.microsoft.com/office/drawing/2014/main" id="{241A43D1-F209-4D7C-B76B-E5DB0DF91F96}"/>
                </a:ext>
              </a:extLst>
            </p:cNvPr>
            <p:cNvCxnSpPr/>
            <p:nvPr/>
          </p:nvCxnSpPr>
          <p:spPr>
            <a:xfrm>
              <a:off x="2297883" y="2646062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="" xmlns:a16="http://schemas.microsoft.com/office/drawing/2014/main" id="{26DB785E-3F4E-4572-A20D-AE9591BCEA64}"/>
                </a:ext>
              </a:extLst>
            </p:cNvPr>
            <p:cNvGrpSpPr/>
            <p:nvPr/>
          </p:nvGrpSpPr>
          <p:grpSpPr>
            <a:xfrm>
              <a:off x="892809" y="4950819"/>
              <a:ext cx="2950318" cy="459841"/>
              <a:chOff x="2416953" y="7542979"/>
              <a:chExt cx="2950318" cy="45984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="" xmlns:a16="http://schemas.microsoft.com/office/drawing/2014/main" id="{789A08A0-9A65-44A7-A2C8-62DA45079DAB}"/>
                  </a:ext>
                </a:extLst>
              </p:cNvPr>
              <p:cNvSpPr/>
              <p:nvPr/>
            </p:nvSpPr>
            <p:spPr>
              <a:xfrm>
                <a:off x="3307382" y="7542979"/>
                <a:ext cx="459841" cy="459841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6">
                <a:extLst>
                  <a:ext uri="{FF2B5EF4-FFF2-40B4-BE49-F238E27FC236}">
                    <a16:creationId xmlns="" xmlns:a16="http://schemas.microsoft.com/office/drawing/2014/main" id="{C78477B5-CC75-4BEB-B7FA-A66591BE2777}"/>
                  </a:ext>
                </a:extLst>
              </p:cNvPr>
              <p:cNvSpPr txBox="1"/>
              <p:nvPr/>
            </p:nvSpPr>
            <p:spPr>
              <a:xfrm>
                <a:off x="3803811" y="7562526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0.0m</a:t>
                </a:r>
                <a:endParaRPr lang="ko-KR" altLang="en-US" sz="1400" dirty="0"/>
              </a:p>
            </p:txBody>
          </p:sp>
          <p:sp>
            <p:nvSpPr>
              <p:cNvPr id="45" name="TextBox 12">
                <a:extLst>
                  <a:ext uri="{FF2B5EF4-FFF2-40B4-BE49-F238E27FC236}">
                    <a16:creationId xmlns="" xmlns:a16="http://schemas.microsoft.com/office/drawing/2014/main" id="{9AB2D0D9-33C3-4907-8449-24B9B0B1D6B9}"/>
                  </a:ext>
                </a:extLst>
              </p:cNvPr>
              <p:cNvSpPr txBox="1"/>
              <p:nvPr/>
            </p:nvSpPr>
            <p:spPr>
              <a:xfrm>
                <a:off x="2416953" y="7542980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0</a:t>
                </a:r>
                <a:endParaRPr lang="ko-KR" altLang="en-US" sz="1600" b="1" dirty="0"/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="" xmlns:a16="http://schemas.microsoft.com/office/drawing/2014/main" id="{B30DEB02-85AC-4D75-8521-956EC01D4B3B}"/>
                </a:ext>
              </a:extLst>
            </p:cNvPr>
            <p:cNvGrpSpPr/>
            <p:nvPr/>
          </p:nvGrpSpPr>
          <p:grpSpPr>
            <a:xfrm>
              <a:off x="3485828" y="4950819"/>
              <a:ext cx="2950318" cy="459841"/>
              <a:chOff x="2416953" y="6599294"/>
              <a:chExt cx="2950318" cy="45984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="" xmlns:a16="http://schemas.microsoft.com/office/drawing/2014/main" id="{6413FB07-D843-4D2F-90BE-D3002A62837A}"/>
                  </a:ext>
                </a:extLst>
              </p:cNvPr>
              <p:cNvSpPr/>
              <p:nvPr/>
            </p:nvSpPr>
            <p:spPr>
              <a:xfrm>
                <a:off x="3307382" y="6599294"/>
                <a:ext cx="459841" cy="4598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TextBox 7">
                <a:extLst>
                  <a:ext uri="{FF2B5EF4-FFF2-40B4-BE49-F238E27FC236}">
                    <a16:creationId xmlns="" xmlns:a16="http://schemas.microsoft.com/office/drawing/2014/main" id="{BF81E2A4-4EBD-4132-8D38-4A34B439150E}"/>
                  </a:ext>
                </a:extLst>
              </p:cNvPr>
              <p:cNvSpPr txBox="1"/>
              <p:nvPr/>
            </p:nvSpPr>
            <p:spPr>
              <a:xfrm>
                <a:off x="3803811" y="6622287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0.5m</a:t>
                </a:r>
                <a:endParaRPr lang="ko-KR" altLang="en-US" sz="1400" dirty="0"/>
              </a:p>
            </p:txBody>
          </p:sp>
          <p:sp>
            <p:nvSpPr>
              <p:cNvPr id="46" name="TextBox 13">
                <a:extLst>
                  <a:ext uri="{FF2B5EF4-FFF2-40B4-BE49-F238E27FC236}">
                    <a16:creationId xmlns="" xmlns:a16="http://schemas.microsoft.com/office/drawing/2014/main" id="{9710EA41-3CC0-411C-BE53-D04DCC4FE22E}"/>
                  </a:ext>
                </a:extLst>
              </p:cNvPr>
              <p:cNvSpPr txBox="1"/>
              <p:nvPr/>
            </p:nvSpPr>
            <p:spPr>
              <a:xfrm>
                <a:off x="2416953" y="6602741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1</a:t>
                </a:r>
                <a:endParaRPr lang="ko-KR" altLang="en-US" sz="1600" b="1" dirty="0"/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="" xmlns:a16="http://schemas.microsoft.com/office/drawing/2014/main" id="{307A30E6-3363-4885-BA37-612857C1CDCB}"/>
                </a:ext>
              </a:extLst>
            </p:cNvPr>
            <p:cNvGrpSpPr/>
            <p:nvPr/>
          </p:nvGrpSpPr>
          <p:grpSpPr>
            <a:xfrm>
              <a:off x="3485828" y="3916848"/>
              <a:ext cx="2950318" cy="459841"/>
              <a:chOff x="2416953" y="5655609"/>
              <a:chExt cx="2950318" cy="45984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="" xmlns:a16="http://schemas.microsoft.com/office/drawing/2014/main" id="{5B043DC2-8B3C-4DC7-A683-C1A8E7A7127E}"/>
                  </a:ext>
                </a:extLst>
              </p:cNvPr>
              <p:cNvSpPr/>
              <p:nvPr/>
            </p:nvSpPr>
            <p:spPr>
              <a:xfrm>
                <a:off x="3307382" y="5655609"/>
                <a:ext cx="459841" cy="459841"/>
              </a:xfrm>
              <a:prstGeom prst="rect">
                <a:avLst/>
              </a:prstGeom>
              <a:solidFill>
                <a:schemeClr val="accent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TextBox 8">
                <a:extLst>
                  <a:ext uri="{FF2B5EF4-FFF2-40B4-BE49-F238E27FC236}">
                    <a16:creationId xmlns="" xmlns:a16="http://schemas.microsoft.com/office/drawing/2014/main" id="{B03562B2-3844-465D-B487-D54540943092}"/>
                  </a:ext>
                </a:extLst>
              </p:cNvPr>
              <p:cNvSpPr txBox="1"/>
              <p:nvPr/>
            </p:nvSpPr>
            <p:spPr>
              <a:xfrm>
                <a:off x="3803811" y="5682043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1.0m</a:t>
                </a:r>
                <a:endParaRPr lang="ko-KR" altLang="en-US" sz="1400" dirty="0"/>
              </a:p>
            </p:txBody>
          </p:sp>
          <p:sp>
            <p:nvSpPr>
              <p:cNvPr id="47" name="TextBox 14">
                <a:extLst>
                  <a:ext uri="{FF2B5EF4-FFF2-40B4-BE49-F238E27FC236}">
                    <a16:creationId xmlns="" xmlns:a16="http://schemas.microsoft.com/office/drawing/2014/main" id="{899F9166-73D9-411A-92E1-E715C905A4D0}"/>
                  </a:ext>
                </a:extLst>
              </p:cNvPr>
              <p:cNvSpPr txBox="1"/>
              <p:nvPr/>
            </p:nvSpPr>
            <p:spPr>
              <a:xfrm>
                <a:off x="2416953" y="5662497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2</a:t>
                </a:r>
                <a:endParaRPr lang="ko-KR" altLang="en-US" sz="1600" b="1" dirty="0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="" xmlns:a16="http://schemas.microsoft.com/office/drawing/2014/main" id="{1EE52268-BFC7-4402-8D96-236B1368A103}"/>
                </a:ext>
              </a:extLst>
            </p:cNvPr>
            <p:cNvGrpSpPr/>
            <p:nvPr/>
          </p:nvGrpSpPr>
          <p:grpSpPr>
            <a:xfrm>
              <a:off x="892809" y="3912674"/>
              <a:ext cx="2950318" cy="459841"/>
              <a:chOff x="2416953" y="4711924"/>
              <a:chExt cx="2950318" cy="459841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="" xmlns:a16="http://schemas.microsoft.com/office/drawing/2014/main" id="{001167B3-1013-41F2-8530-AF0C69E4141D}"/>
                  </a:ext>
                </a:extLst>
              </p:cNvPr>
              <p:cNvSpPr/>
              <p:nvPr/>
            </p:nvSpPr>
            <p:spPr>
              <a:xfrm>
                <a:off x="3307382" y="4711924"/>
                <a:ext cx="459841" cy="459841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9">
                <a:extLst>
                  <a:ext uri="{FF2B5EF4-FFF2-40B4-BE49-F238E27FC236}">
                    <a16:creationId xmlns="" xmlns:a16="http://schemas.microsoft.com/office/drawing/2014/main" id="{23FBD58D-2855-4FEA-B2C0-13912DDEF510}"/>
                  </a:ext>
                </a:extLst>
              </p:cNvPr>
              <p:cNvSpPr txBox="1"/>
              <p:nvPr/>
            </p:nvSpPr>
            <p:spPr>
              <a:xfrm>
                <a:off x="3803811" y="4741799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1.5m</a:t>
                </a:r>
                <a:endParaRPr lang="ko-KR" altLang="en-US" sz="1400" dirty="0"/>
              </a:p>
            </p:txBody>
          </p:sp>
          <p:sp>
            <p:nvSpPr>
              <p:cNvPr id="48" name="TextBox 15">
                <a:extLst>
                  <a:ext uri="{FF2B5EF4-FFF2-40B4-BE49-F238E27FC236}">
                    <a16:creationId xmlns="" xmlns:a16="http://schemas.microsoft.com/office/drawing/2014/main" id="{04A6DADC-0AB2-4EC3-AFF8-F8C2AF72A34D}"/>
                  </a:ext>
                </a:extLst>
              </p:cNvPr>
              <p:cNvSpPr txBox="1"/>
              <p:nvPr/>
            </p:nvSpPr>
            <p:spPr>
              <a:xfrm>
                <a:off x="2416953" y="4722253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3</a:t>
                </a:r>
                <a:endParaRPr lang="ko-KR" altLang="en-US" sz="1600" b="1" dirty="0"/>
              </a:p>
            </p:txBody>
          </p:sp>
        </p:grpSp>
        <p:grpSp>
          <p:nvGrpSpPr>
            <p:cNvPr id="103" name="그룹 102">
              <a:extLst>
                <a:ext uri="{FF2B5EF4-FFF2-40B4-BE49-F238E27FC236}">
                  <a16:creationId xmlns="" xmlns:a16="http://schemas.microsoft.com/office/drawing/2014/main" id="{3D6370FA-DC40-4EF8-A820-F46254565C70}"/>
                </a:ext>
              </a:extLst>
            </p:cNvPr>
            <p:cNvGrpSpPr/>
            <p:nvPr/>
          </p:nvGrpSpPr>
          <p:grpSpPr>
            <a:xfrm>
              <a:off x="892809" y="2874529"/>
              <a:ext cx="2950318" cy="459841"/>
              <a:chOff x="2416953" y="3768239"/>
              <a:chExt cx="2950318" cy="459841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="" xmlns:a16="http://schemas.microsoft.com/office/drawing/2014/main" id="{8AEEEE05-952B-4D60-873D-1AE26168D72B}"/>
                  </a:ext>
                </a:extLst>
              </p:cNvPr>
              <p:cNvSpPr/>
              <p:nvPr/>
            </p:nvSpPr>
            <p:spPr>
              <a:xfrm>
                <a:off x="3307382" y="3768239"/>
                <a:ext cx="459841" cy="459841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TextBox 10">
                <a:extLst>
                  <a:ext uri="{FF2B5EF4-FFF2-40B4-BE49-F238E27FC236}">
                    <a16:creationId xmlns="" xmlns:a16="http://schemas.microsoft.com/office/drawing/2014/main" id="{7D5E4598-EAEA-4FDA-A9FD-CEC9A41746EF}"/>
                  </a:ext>
                </a:extLst>
              </p:cNvPr>
              <p:cNvSpPr txBox="1"/>
              <p:nvPr/>
            </p:nvSpPr>
            <p:spPr>
              <a:xfrm>
                <a:off x="3803811" y="3801555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2.0m</a:t>
                </a:r>
                <a:endParaRPr lang="ko-KR" altLang="en-US" sz="1400" dirty="0"/>
              </a:p>
            </p:txBody>
          </p:sp>
          <p:sp>
            <p:nvSpPr>
              <p:cNvPr id="49" name="TextBox 16">
                <a:extLst>
                  <a:ext uri="{FF2B5EF4-FFF2-40B4-BE49-F238E27FC236}">
                    <a16:creationId xmlns="" xmlns:a16="http://schemas.microsoft.com/office/drawing/2014/main" id="{FC1E816A-06CD-4E81-BDFE-F4291728647B}"/>
                  </a:ext>
                </a:extLst>
              </p:cNvPr>
              <p:cNvSpPr txBox="1"/>
              <p:nvPr/>
            </p:nvSpPr>
            <p:spPr>
              <a:xfrm>
                <a:off x="2416953" y="3782009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4</a:t>
                </a:r>
                <a:endParaRPr lang="ko-KR" altLang="en-US" sz="1600" b="1" dirty="0"/>
              </a:p>
            </p:txBody>
          </p:sp>
        </p:grpSp>
        <p:grpSp>
          <p:nvGrpSpPr>
            <p:cNvPr id="102" name="그룹 101">
              <a:extLst>
                <a:ext uri="{FF2B5EF4-FFF2-40B4-BE49-F238E27FC236}">
                  <a16:creationId xmlns="" xmlns:a16="http://schemas.microsoft.com/office/drawing/2014/main" id="{34E1D80C-3D99-4193-B150-677C7617C83D}"/>
                </a:ext>
              </a:extLst>
            </p:cNvPr>
            <p:cNvGrpSpPr/>
            <p:nvPr/>
          </p:nvGrpSpPr>
          <p:grpSpPr>
            <a:xfrm>
              <a:off x="3485828" y="2882877"/>
              <a:ext cx="2950318" cy="459841"/>
              <a:chOff x="2416953" y="2824554"/>
              <a:chExt cx="2950318" cy="45984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="" xmlns:a16="http://schemas.microsoft.com/office/drawing/2014/main" id="{4866B0A0-9ECA-41AE-A450-29FFFF75CC15}"/>
                  </a:ext>
                </a:extLst>
              </p:cNvPr>
              <p:cNvSpPr/>
              <p:nvPr/>
            </p:nvSpPr>
            <p:spPr>
              <a:xfrm>
                <a:off x="3307382" y="2824554"/>
                <a:ext cx="459841" cy="459841"/>
              </a:xfrm>
              <a:prstGeom prst="rect">
                <a:avLst/>
              </a:prstGeom>
              <a:solidFill>
                <a:srgbClr val="0033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sz="5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TextBox 11">
                <a:extLst>
                  <a:ext uri="{FF2B5EF4-FFF2-40B4-BE49-F238E27FC236}">
                    <a16:creationId xmlns="" xmlns:a16="http://schemas.microsoft.com/office/drawing/2014/main" id="{E41C0308-D886-43F3-9CCA-6A18E6B9C9A6}"/>
                  </a:ext>
                </a:extLst>
              </p:cNvPr>
              <p:cNvSpPr txBox="1"/>
              <p:nvPr/>
            </p:nvSpPr>
            <p:spPr>
              <a:xfrm>
                <a:off x="3803811" y="2861311"/>
                <a:ext cx="15634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400" dirty="0"/>
                  <a:t>2.5m</a:t>
                </a:r>
                <a:endParaRPr lang="ko-KR" altLang="en-US" sz="1400" dirty="0"/>
              </a:p>
            </p:txBody>
          </p:sp>
          <p:sp>
            <p:nvSpPr>
              <p:cNvPr id="50" name="TextBox 17">
                <a:extLst>
                  <a:ext uri="{FF2B5EF4-FFF2-40B4-BE49-F238E27FC236}">
                    <a16:creationId xmlns="" xmlns:a16="http://schemas.microsoft.com/office/drawing/2014/main" id="{6BB503AA-8BA8-4018-8412-A4482D55F855}"/>
                  </a:ext>
                </a:extLst>
              </p:cNvPr>
              <p:cNvSpPr txBox="1"/>
              <p:nvPr/>
            </p:nvSpPr>
            <p:spPr>
              <a:xfrm>
                <a:off x="2416953" y="2841765"/>
                <a:ext cx="977868" cy="338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600" b="1" dirty="0"/>
                  <a:t>Lv. 5</a:t>
                </a:r>
                <a:endParaRPr lang="ko-KR" altLang="en-US" sz="1600" b="1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="" xmlns:a16="http://schemas.microsoft.com/office/drawing/2014/main" id="{88EBB24A-048D-47B4-ABBC-EF4353B5FC7E}"/>
                </a:ext>
              </a:extLst>
            </p:cNvPr>
            <p:cNvSpPr txBox="1"/>
            <p:nvPr/>
          </p:nvSpPr>
          <p:spPr>
            <a:xfrm>
              <a:off x="2472471" y="2205268"/>
              <a:ext cx="2325742" cy="4670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31g x 8g x 5g  </a:t>
              </a:r>
              <a:endParaRPr lang="ko-KR" altLang="en-US" dirty="0"/>
            </a:p>
          </p:txBody>
        </p:sp>
      </p:grpSp>
      <p:sp>
        <p:nvSpPr>
          <p:cNvPr id="109" name="사각형: 둥근 모서리 108">
            <a:extLst>
              <a:ext uri="{FF2B5EF4-FFF2-40B4-BE49-F238E27FC236}">
                <a16:creationId xmlns="" xmlns:a16="http://schemas.microsoft.com/office/drawing/2014/main" id="{B893B149-7AE4-4CA1-8616-25CA58D2E510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0-2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="" xmlns:a16="http://schemas.microsoft.com/office/drawing/2014/main" id="{4FBC9568-9059-4422-AF29-4E00899ABCE0}"/>
              </a:ext>
            </a:extLst>
          </p:cNvPr>
          <p:cNvSpPr/>
          <p:nvPr/>
        </p:nvSpPr>
        <p:spPr>
          <a:xfrm>
            <a:off x="5271110" y="88833"/>
            <a:ext cx="1582033" cy="15820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="" xmlns:a16="http://schemas.microsoft.com/office/drawing/2014/main" id="{C31A6EF9-C78A-4A69-AA85-E388B7FA7023}"/>
              </a:ext>
            </a:extLst>
          </p:cNvPr>
          <p:cNvSpPr/>
          <p:nvPr/>
        </p:nvSpPr>
        <p:spPr>
          <a:xfrm>
            <a:off x="6632301" y="1236995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7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="" xmlns:a16="http://schemas.microsoft.com/office/drawing/2014/main" id="{22CBF922-8A27-4E40-91A0-12B1A04856BC}"/>
              </a:ext>
            </a:extLst>
          </p:cNvPr>
          <p:cNvSpPr/>
          <p:nvPr/>
        </p:nvSpPr>
        <p:spPr>
          <a:xfrm rot="10800000" flipV="1">
            <a:off x="12881769" y="2276729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303" name="타원 302">
            <a:extLst>
              <a:ext uri="{FF2B5EF4-FFF2-40B4-BE49-F238E27FC236}">
                <a16:creationId xmlns="" xmlns:a16="http://schemas.microsoft.com/office/drawing/2014/main" id="{CE769FEF-AE2C-411B-8E4A-8A9D32C2855C}"/>
              </a:ext>
            </a:extLst>
          </p:cNvPr>
          <p:cNvSpPr/>
          <p:nvPr/>
        </p:nvSpPr>
        <p:spPr>
          <a:xfrm rot="10800000" flipV="1">
            <a:off x="12881769" y="3036955"/>
            <a:ext cx="237199" cy="237199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EC16AC78-2742-4F69-B602-A28A52AD9CB0}"/>
              </a:ext>
            </a:extLst>
          </p:cNvPr>
          <p:cNvGrpSpPr/>
          <p:nvPr/>
        </p:nvGrpSpPr>
        <p:grpSpPr>
          <a:xfrm>
            <a:off x="1756896" y="1779504"/>
            <a:ext cx="8257348" cy="2194828"/>
            <a:chOff x="1921213" y="1817564"/>
            <a:chExt cx="8257348" cy="2194828"/>
          </a:xfrm>
        </p:grpSpPr>
        <p:grpSp>
          <p:nvGrpSpPr>
            <p:cNvPr id="14" name="그룹 13">
              <a:extLst>
                <a:ext uri="{FF2B5EF4-FFF2-40B4-BE49-F238E27FC236}">
                  <a16:creationId xmlns="" xmlns:a16="http://schemas.microsoft.com/office/drawing/2014/main" id="{7F407A75-8908-4E8C-A77E-1A1A97CDF1A3}"/>
                </a:ext>
              </a:extLst>
            </p:cNvPr>
            <p:cNvGrpSpPr/>
            <p:nvPr/>
          </p:nvGrpSpPr>
          <p:grpSpPr>
            <a:xfrm>
              <a:off x="1921213" y="1998681"/>
              <a:ext cx="8257348" cy="2013711"/>
              <a:chOff x="531050" y="2361917"/>
              <a:chExt cx="8611905" cy="2100176"/>
            </a:xfrm>
          </p:grpSpPr>
          <p:sp>
            <p:nvSpPr>
              <p:cNvPr id="307" name="직사각형 306">
                <a:extLst>
                  <a:ext uri="{FF2B5EF4-FFF2-40B4-BE49-F238E27FC236}">
                    <a16:creationId xmlns="" xmlns:a16="http://schemas.microsoft.com/office/drawing/2014/main" id="{9A509E7E-BE15-4D2A-8DD6-06399AADBBA8}"/>
                  </a:ext>
                </a:extLst>
              </p:cNvPr>
              <p:cNvSpPr/>
              <p:nvPr/>
            </p:nvSpPr>
            <p:spPr>
              <a:xfrm flipV="1">
                <a:off x="770890" y="2362316"/>
                <a:ext cx="47332" cy="208680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="" xmlns:a16="http://schemas.microsoft.com/office/drawing/2014/main" id="{A349104F-F745-472B-9210-69EB71792CE7}"/>
                  </a:ext>
                </a:extLst>
              </p:cNvPr>
              <p:cNvGrpSpPr/>
              <p:nvPr/>
            </p:nvGrpSpPr>
            <p:grpSpPr>
              <a:xfrm>
                <a:off x="6496028" y="2374696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81" name="직사각형 280">
                  <a:extLst>
                    <a:ext uri="{FF2B5EF4-FFF2-40B4-BE49-F238E27FC236}">
                      <a16:creationId xmlns="" xmlns:a16="http://schemas.microsoft.com/office/drawing/2014/main" id="{36D1CB3E-7565-4C0D-9CDE-186B873569E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2" name="직사각형 281">
                  <a:extLst>
                    <a:ext uri="{FF2B5EF4-FFF2-40B4-BE49-F238E27FC236}">
                      <a16:creationId xmlns="" xmlns:a16="http://schemas.microsoft.com/office/drawing/2014/main" id="{82A17A2E-6F79-4C9C-A3EA-2E20002BFA9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3" name="직사각형 282">
                  <a:extLst>
                    <a:ext uri="{FF2B5EF4-FFF2-40B4-BE49-F238E27FC236}">
                      <a16:creationId xmlns="" xmlns:a16="http://schemas.microsoft.com/office/drawing/2014/main" id="{00EF4ADB-7001-4B90-9DB9-9F60BA12317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4" name="직사각형 283">
                  <a:extLst>
                    <a:ext uri="{FF2B5EF4-FFF2-40B4-BE49-F238E27FC236}">
                      <a16:creationId xmlns="" xmlns:a16="http://schemas.microsoft.com/office/drawing/2014/main" id="{8085C966-02F0-4B45-B906-899B83781B8D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5" name="직사각형 284">
                  <a:extLst>
                    <a:ext uri="{FF2B5EF4-FFF2-40B4-BE49-F238E27FC236}">
                      <a16:creationId xmlns="" xmlns:a16="http://schemas.microsoft.com/office/drawing/2014/main" id="{3767AC44-0E35-40E0-A0C2-4140AFD1CAC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6" name="직사각형 285">
                  <a:extLst>
                    <a:ext uri="{FF2B5EF4-FFF2-40B4-BE49-F238E27FC236}">
                      <a16:creationId xmlns="" xmlns:a16="http://schemas.microsoft.com/office/drawing/2014/main" id="{71163336-1702-4FA8-9ADA-38BB636A151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7" name="직사각형 286">
                  <a:extLst>
                    <a:ext uri="{FF2B5EF4-FFF2-40B4-BE49-F238E27FC236}">
                      <a16:creationId xmlns="" xmlns:a16="http://schemas.microsoft.com/office/drawing/2014/main" id="{754EC2C7-2DE7-4702-84D6-16793C893B21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8" name="직사각형 287">
                  <a:extLst>
                    <a:ext uri="{FF2B5EF4-FFF2-40B4-BE49-F238E27FC236}">
                      <a16:creationId xmlns="" xmlns:a16="http://schemas.microsoft.com/office/drawing/2014/main" id="{A9343560-D39F-4E07-9482-73D7915631B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="" xmlns:a16="http://schemas.microsoft.com/office/drawing/2014/main" id="{FCF012E6-486E-4A00-8A34-66B07D226C8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0" name="직사각형 289">
                  <a:extLst>
                    <a:ext uri="{FF2B5EF4-FFF2-40B4-BE49-F238E27FC236}">
                      <a16:creationId xmlns="" xmlns:a16="http://schemas.microsoft.com/office/drawing/2014/main" id="{53D894FD-2047-45D1-92AC-35FF53ABA7A0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1" name="직사각형 290">
                  <a:extLst>
                    <a:ext uri="{FF2B5EF4-FFF2-40B4-BE49-F238E27FC236}">
                      <a16:creationId xmlns="" xmlns:a16="http://schemas.microsoft.com/office/drawing/2014/main" id="{23FE1650-2DC8-4F43-88FA-CF1B04CADA7B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2" name="직사각형 291">
                  <a:extLst>
                    <a:ext uri="{FF2B5EF4-FFF2-40B4-BE49-F238E27FC236}">
                      <a16:creationId xmlns="" xmlns:a16="http://schemas.microsoft.com/office/drawing/2014/main" id="{D2AEF275-7C96-49AE-91D8-4426A7AB979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3" name="직사각형 292">
                  <a:extLst>
                    <a:ext uri="{FF2B5EF4-FFF2-40B4-BE49-F238E27FC236}">
                      <a16:creationId xmlns="" xmlns:a16="http://schemas.microsoft.com/office/drawing/2014/main" id="{25DD494C-CF2C-4B75-9F08-163B3AFF4428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직사각형 293">
                  <a:extLst>
                    <a:ext uri="{FF2B5EF4-FFF2-40B4-BE49-F238E27FC236}">
                      <a16:creationId xmlns="" xmlns:a16="http://schemas.microsoft.com/office/drawing/2014/main" id="{9222EDAA-563C-4AA4-AA38-AE614A3B219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5" name="직사각형 294">
                  <a:extLst>
                    <a:ext uri="{FF2B5EF4-FFF2-40B4-BE49-F238E27FC236}">
                      <a16:creationId xmlns="" xmlns:a16="http://schemas.microsoft.com/office/drawing/2014/main" id="{3F16EF15-5A9C-4492-850E-644FDA558390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6" name="직사각형 295">
                  <a:extLst>
                    <a:ext uri="{FF2B5EF4-FFF2-40B4-BE49-F238E27FC236}">
                      <a16:creationId xmlns="" xmlns:a16="http://schemas.microsoft.com/office/drawing/2014/main" id="{ADB633F3-8DAA-4F18-928E-A0013A7A9310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7" name="직사각형 6">
                <a:extLst>
                  <a:ext uri="{FF2B5EF4-FFF2-40B4-BE49-F238E27FC236}">
                    <a16:creationId xmlns="" xmlns:a16="http://schemas.microsoft.com/office/drawing/2014/main" id="{385B2AC3-3F64-46B6-AF97-A181B9914CC5}"/>
                  </a:ext>
                </a:extLst>
              </p:cNvPr>
              <p:cNvSpPr/>
              <p:nvPr/>
            </p:nvSpPr>
            <p:spPr>
              <a:xfrm rot="5400000" flipV="1">
                <a:off x="4433049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="" xmlns:a16="http://schemas.microsoft.com/office/drawing/2014/main" id="{9E88B16B-EAB8-4CA8-81F2-89DD42E38989}"/>
                  </a:ext>
                </a:extLst>
              </p:cNvPr>
              <p:cNvSpPr/>
              <p:nvPr/>
            </p:nvSpPr>
            <p:spPr>
              <a:xfrm rot="5400000" flipV="1">
                <a:off x="4691390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="" xmlns:a16="http://schemas.microsoft.com/office/drawing/2014/main" id="{8D23235F-79F5-4FCF-8192-995747278073}"/>
                  </a:ext>
                </a:extLst>
              </p:cNvPr>
              <p:cNvSpPr/>
              <p:nvPr/>
            </p:nvSpPr>
            <p:spPr>
              <a:xfrm rot="5400000" flipV="1">
                <a:off x="4433049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="" xmlns:a16="http://schemas.microsoft.com/office/drawing/2014/main" id="{B1985E98-5D98-40AA-AF23-35AA3E62921C}"/>
                  </a:ext>
                </a:extLst>
              </p:cNvPr>
              <p:cNvSpPr/>
              <p:nvPr/>
            </p:nvSpPr>
            <p:spPr>
              <a:xfrm rot="5400000" flipV="1">
                <a:off x="4691390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="" xmlns:a16="http://schemas.microsoft.com/office/drawing/2014/main" id="{4DA2EA7C-9E44-464F-A67E-5BB03194C8A3}"/>
                  </a:ext>
                </a:extLst>
              </p:cNvPr>
              <p:cNvSpPr/>
              <p:nvPr/>
            </p:nvSpPr>
            <p:spPr>
              <a:xfrm rot="5400000" flipV="1">
                <a:off x="391677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="" xmlns:a16="http://schemas.microsoft.com/office/drawing/2014/main" id="{0CF46F69-1901-47D8-9F0F-E3E35B81A57F}"/>
                  </a:ext>
                </a:extLst>
              </p:cNvPr>
              <p:cNvSpPr/>
              <p:nvPr/>
            </p:nvSpPr>
            <p:spPr>
              <a:xfrm rot="5400000" flipV="1">
                <a:off x="4175118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="" xmlns:a16="http://schemas.microsoft.com/office/drawing/2014/main" id="{52A55106-BE61-485B-B4E7-85FA5E9A013C}"/>
                  </a:ext>
                </a:extLst>
              </p:cNvPr>
              <p:cNvSpPr/>
              <p:nvPr/>
            </p:nvSpPr>
            <p:spPr>
              <a:xfrm rot="5400000" flipV="1">
                <a:off x="391677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="" xmlns:a16="http://schemas.microsoft.com/office/drawing/2014/main" id="{7A8B38E0-B9BC-4A0B-B2F2-8D39E9583AD8}"/>
                  </a:ext>
                </a:extLst>
              </p:cNvPr>
              <p:cNvSpPr/>
              <p:nvPr/>
            </p:nvSpPr>
            <p:spPr>
              <a:xfrm rot="5400000" flipV="1">
                <a:off x="4175118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="" xmlns:a16="http://schemas.microsoft.com/office/drawing/2014/main" id="{2AF7B999-EB25-4537-9DF1-1A5A1BE6DF57}"/>
                  </a:ext>
                </a:extLst>
              </p:cNvPr>
              <p:cNvSpPr/>
              <p:nvPr/>
            </p:nvSpPr>
            <p:spPr>
              <a:xfrm rot="5400000" flipV="1">
                <a:off x="339998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직사각형 63">
                <a:extLst>
                  <a:ext uri="{FF2B5EF4-FFF2-40B4-BE49-F238E27FC236}">
                    <a16:creationId xmlns="" xmlns:a16="http://schemas.microsoft.com/office/drawing/2014/main" id="{C783560B-9EE3-44A7-850F-6417316ED50F}"/>
                  </a:ext>
                </a:extLst>
              </p:cNvPr>
              <p:cNvSpPr/>
              <p:nvPr/>
            </p:nvSpPr>
            <p:spPr>
              <a:xfrm rot="5400000" flipV="1">
                <a:off x="3658322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="" xmlns:a16="http://schemas.microsoft.com/office/drawing/2014/main" id="{52E67FDF-7D24-4A77-B28C-C46E360AA493}"/>
                  </a:ext>
                </a:extLst>
              </p:cNvPr>
              <p:cNvSpPr/>
              <p:nvPr/>
            </p:nvSpPr>
            <p:spPr>
              <a:xfrm rot="5400000" flipV="1">
                <a:off x="339998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="" xmlns:a16="http://schemas.microsoft.com/office/drawing/2014/main" id="{BEF23BB8-7F70-4A7F-87F9-998D471ACBCE}"/>
                  </a:ext>
                </a:extLst>
              </p:cNvPr>
              <p:cNvSpPr/>
              <p:nvPr/>
            </p:nvSpPr>
            <p:spPr>
              <a:xfrm rot="5400000" flipV="1">
                <a:off x="3658322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직사각형 66">
                <a:extLst>
                  <a:ext uri="{FF2B5EF4-FFF2-40B4-BE49-F238E27FC236}">
                    <a16:creationId xmlns="" xmlns:a16="http://schemas.microsoft.com/office/drawing/2014/main" id="{0FBD5210-1D7B-49DB-BCE1-12108A8ADC23}"/>
                  </a:ext>
                </a:extLst>
              </p:cNvPr>
              <p:cNvSpPr/>
              <p:nvPr/>
            </p:nvSpPr>
            <p:spPr>
              <a:xfrm rot="5400000" flipV="1">
                <a:off x="288371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="" xmlns:a16="http://schemas.microsoft.com/office/drawing/2014/main" id="{9BB552C5-3C3D-4660-A3D4-6AA7533AD340}"/>
                  </a:ext>
                </a:extLst>
              </p:cNvPr>
              <p:cNvSpPr/>
              <p:nvPr/>
            </p:nvSpPr>
            <p:spPr>
              <a:xfrm rot="5400000" flipV="1">
                <a:off x="3142051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="" xmlns:a16="http://schemas.microsoft.com/office/drawing/2014/main" id="{844C64EE-7433-43B5-9E50-AFEFB0889F45}"/>
                  </a:ext>
                </a:extLst>
              </p:cNvPr>
              <p:cNvSpPr/>
              <p:nvPr/>
            </p:nvSpPr>
            <p:spPr>
              <a:xfrm rot="5400000" flipV="1">
                <a:off x="288371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>
                <a:extLst>
                  <a:ext uri="{FF2B5EF4-FFF2-40B4-BE49-F238E27FC236}">
                    <a16:creationId xmlns="" xmlns:a16="http://schemas.microsoft.com/office/drawing/2014/main" id="{E22F75E8-F2A9-4323-B3B1-5A75EA61D2CB}"/>
                  </a:ext>
                </a:extLst>
              </p:cNvPr>
              <p:cNvSpPr/>
              <p:nvPr/>
            </p:nvSpPr>
            <p:spPr>
              <a:xfrm rot="5400000" flipV="1">
                <a:off x="3142051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="" xmlns:a16="http://schemas.microsoft.com/office/drawing/2014/main" id="{09B7B0F2-5E40-464A-8DBD-D66F3058E584}"/>
                  </a:ext>
                </a:extLst>
              </p:cNvPr>
              <p:cNvSpPr/>
              <p:nvPr/>
            </p:nvSpPr>
            <p:spPr>
              <a:xfrm rot="5400000" flipV="1">
                <a:off x="236827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="" xmlns:a16="http://schemas.microsoft.com/office/drawing/2014/main" id="{FA0BC638-8738-41F6-968C-C8E23294F33F}"/>
                  </a:ext>
                </a:extLst>
              </p:cNvPr>
              <p:cNvSpPr/>
              <p:nvPr/>
            </p:nvSpPr>
            <p:spPr>
              <a:xfrm rot="5400000" flipV="1">
                <a:off x="2626612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="" xmlns:a16="http://schemas.microsoft.com/office/drawing/2014/main" id="{CC4C6F05-DEE7-455C-875C-4A7DDE872234}"/>
                  </a:ext>
                </a:extLst>
              </p:cNvPr>
              <p:cNvSpPr/>
              <p:nvPr/>
            </p:nvSpPr>
            <p:spPr>
              <a:xfrm rot="5400000" flipV="1">
                <a:off x="236827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="" xmlns:a16="http://schemas.microsoft.com/office/drawing/2014/main" id="{0E7DDF22-E061-4227-9500-30FF2347EE76}"/>
                  </a:ext>
                </a:extLst>
              </p:cNvPr>
              <p:cNvSpPr/>
              <p:nvPr/>
            </p:nvSpPr>
            <p:spPr>
              <a:xfrm rot="5400000" flipV="1">
                <a:off x="2626612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="" xmlns:a16="http://schemas.microsoft.com/office/drawing/2014/main" id="{2A678E29-A954-4754-A1CD-9960C483173F}"/>
                  </a:ext>
                </a:extLst>
              </p:cNvPr>
              <p:cNvSpPr/>
              <p:nvPr/>
            </p:nvSpPr>
            <p:spPr>
              <a:xfrm rot="5400000" flipV="1">
                <a:off x="185200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="" xmlns:a16="http://schemas.microsoft.com/office/drawing/2014/main" id="{CBA09116-DC05-47E8-BF97-886B80BCC0B7}"/>
                  </a:ext>
                </a:extLst>
              </p:cNvPr>
              <p:cNvSpPr/>
              <p:nvPr/>
            </p:nvSpPr>
            <p:spPr>
              <a:xfrm rot="5400000" flipV="1">
                <a:off x="2110341" y="237397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="" xmlns:a16="http://schemas.microsoft.com/office/drawing/2014/main" id="{1779225E-EE8E-4F31-9A20-4C9530898DF6}"/>
                  </a:ext>
                </a:extLst>
              </p:cNvPr>
              <p:cNvSpPr/>
              <p:nvPr/>
            </p:nvSpPr>
            <p:spPr>
              <a:xfrm rot="5400000" flipV="1">
                <a:off x="185200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="" xmlns:a16="http://schemas.microsoft.com/office/drawing/2014/main" id="{12B595E8-DB44-457C-B7A3-A75164EC482B}"/>
                  </a:ext>
                </a:extLst>
              </p:cNvPr>
              <p:cNvSpPr/>
              <p:nvPr/>
            </p:nvSpPr>
            <p:spPr>
              <a:xfrm rot="5400000" flipV="1">
                <a:off x="2110341" y="26324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직사각형 79">
                <a:extLst>
                  <a:ext uri="{FF2B5EF4-FFF2-40B4-BE49-F238E27FC236}">
                    <a16:creationId xmlns="" xmlns:a16="http://schemas.microsoft.com/office/drawing/2014/main" id="{8824DE4E-E27B-4856-98F1-61B29C28F7B6}"/>
                  </a:ext>
                </a:extLst>
              </p:cNvPr>
              <p:cNvSpPr/>
              <p:nvPr/>
            </p:nvSpPr>
            <p:spPr>
              <a:xfrm rot="5400000" flipV="1">
                <a:off x="133520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>
                <a:extLst>
                  <a:ext uri="{FF2B5EF4-FFF2-40B4-BE49-F238E27FC236}">
                    <a16:creationId xmlns="" xmlns:a16="http://schemas.microsoft.com/office/drawing/2014/main" id="{ED5FD2BE-0898-4B96-919C-80F8921FA571}"/>
                  </a:ext>
                </a:extLst>
              </p:cNvPr>
              <p:cNvSpPr/>
              <p:nvPr/>
            </p:nvSpPr>
            <p:spPr>
              <a:xfrm rot="5400000" flipV="1">
                <a:off x="1593545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>
                <a:extLst>
                  <a:ext uri="{FF2B5EF4-FFF2-40B4-BE49-F238E27FC236}">
                    <a16:creationId xmlns="" xmlns:a16="http://schemas.microsoft.com/office/drawing/2014/main" id="{691A1E36-F6A5-4DD0-AD11-E4CB8E047CE1}"/>
                  </a:ext>
                </a:extLst>
              </p:cNvPr>
              <p:cNvSpPr/>
              <p:nvPr/>
            </p:nvSpPr>
            <p:spPr>
              <a:xfrm rot="5400000" flipV="1">
                <a:off x="133520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="" xmlns:a16="http://schemas.microsoft.com/office/drawing/2014/main" id="{6E756FF6-234A-458E-94D2-1B811E64089C}"/>
                  </a:ext>
                </a:extLst>
              </p:cNvPr>
              <p:cNvSpPr/>
              <p:nvPr/>
            </p:nvSpPr>
            <p:spPr>
              <a:xfrm rot="5400000" flipV="1">
                <a:off x="1593545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직사각형 83">
                <a:extLst>
                  <a:ext uri="{FF2B5EF4-FFF2-40B4-BE49-F238E27FC236}">
                    <a16:creationId xmlns="" xmlns:a16="http://schemas.microsoft.com/office/drawing/2014/main" id="{9D9ACFC7-066E-4D41-B52D-B352CEC45649}"/>
                  </a:ext>
                </a:extLst>
              </p:cNvPr>
              <p:cNvSpPr/>
              <p:nvPr/>
            </p:nvSpPr>
            <p:spPr>
              <a:xfrm rot="5400000" flipV="1">
                <a:off x="818933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="" xmlns:a16="http://schemas.microsoft.com/office/drawing/2014/main" id="{44B7D538-4CBF-4EE3-8030-5837BCB463E4}"/>
                  </a:ext>
                </a:extLst>
              </p:cNvPr>
              <p:cNvSpPr/>
              <p:nvPr/>
            </p:nvSpPr>
            <p:spPr>
              <a:xfrm rot="5400000" flipV="1">
                <a:off x="1077274" y="237358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="" xmlns:a16="http://schemas.microsoft.com/office/drawing/2014/main" id="{77117DFA-3651-452F-B9CF-26F1D4F1631B}"/>
                  </a:ext>
                </a:extLst>
              </p:cNvPr>
              <p:cNvSpPr/>
              <p:nvPr/>
            </p:nvSpPr>
            <p:spPr>
              <a:xfrm rot="5400000" flipV="1">
                <a:off x="818933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직사각형 86">
                <a:extLst>
                  <a:ext uri="{FF2B5EF4-FFF2-40B4-BE49-F238E27FC236}">
                    <a16:creationId xmlns="" xmlns:a16="http://schemas.microsoft.com/office/drawing/2014/main" id="{8A56DAD2-B30D-45C6-A84E-7FD5FD45BFEE}"/>
                  </a:ext>
                </a:extLst>
              </p:cNvPr>
              <p:cNvSpPr/>
              <p:nvPr/>
            </p:nvSpPr>
            <p:spPr>
              <a:xfrm rot="5400000" flipV="1">
                <a:off x="1077274" y="26320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="" xmlns:a16="http://schemas.microsoft.com/office/drawing/2014/main" id="{C51A4CB7-0C3B-4BBE-B0DD-290C81E65BDC}"/>
                  </a:ext>
                </a:extLst>
              </p:cNvPr>
              <p:cNvSpPr/>
              <p:nvPr/>
            </p:nvSpPr>
            <p:spPr>
              <a:xfrm rot="5400000" flipV="1">
                <a:off x="597926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="" xmlns:a16="http://schemas.microsoft.com/office/drawing/2014/main" id="{4C7AE5E2-FA87-4705-B57E-72179CDEEA0B}"/>
                  </a:ext>
                </a:extLst>
              </p:cNvPr>
              <p:cNvSpPr/>
              <p:nvPr/>
            </p:nvSpPr>
            <p:spPr>
              <a:xfrm rot="5400000" flipV="1">
                <a:off x="6237607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="" xmlns:a16="http://schemas.microsoft.com/office/drawing/2014/main" id="{772C5B1C-1541-4B1B-9E70-739CAA03E844}"/>
                  </a:ext>
                </a:extLst>
              </p:cNvPr>
              <p:cNvSpPr/>
              <p:nvPr/>
            </p:nvSpPr>
            <p:spPr>
              <a:xfrm rot="5400000" flipV="1">
                <a:off x="597926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="" xmlns:a16="http://schemas.microsoft.com/office/drawing/2014/main" id="{7154F80D-C1C8-4029-AE06-0A144759400D}"/>
                  </a:ext>
                </a:extLst>
              </p:cNvPr>
              <p:cNvSpPr/>
              <p:nvPr/>
            </p:nvSpPr>
            <p:spPr>
              <a:xfrm rot="5400000" flipV="1">
                <a:off x="6237607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="" xmlns:a16="http://schemas.microsoft.com/office/drawing/2014/main" id="{3F75A7E4-694A-4BC1-BBD3-CDEB8DC839BB}"/>
                  </a:ext>
                </a:extLst>
              </p:cNvPr>
              <p:cNvSpPr/>
              <p:nvPr/>
            </p:nvSpPr>
            <p:spPr>
              <a:xfrm rot="5400000" flipV="1">
                <a:off x="546299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="" xmlns:a16="http://schemas.microsoft.com/office/drawing/2014/main" id="{0EFB57E1-5444-4A10-8E86-D213FD981055}"/>
                  </a:ext>
                </a:extLst>
              </p:cNvPr>
              <p:cNvSpPr/>
              <p:nvPr/>
            </p:nvSpPr>
            <p:spPr>
              <a:xfrm rot="5400000" flipV="1">
                <a:off x="5721335" y="237436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="" xmlns:a16="http://schemas.microsoft.com/office/drawing/2014/main" id="{9F191B27-9967-44AF-80E2-73AC84A46586}"/>
                  </a:ext>
                </a:extLst>
              </p:cNvPr>
              <p:cNvSpPr/>
              <p:nvPr/>
            </p:nvSpPr>
            <p:spPr>
              <a:xfrm rot="5400000" flipV="1">
                <a:off x="546299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직사각형 95">
                <a:extLst>
                  <a:ext uri="{FF2B5EF4-FFF2-40B4-BE49-F238E27FC236}">
                    <a16:creationId xmlns="" xmlns:a16="http://schemas.microsoft.com/office/drawing/2014/main" id="{721147D8-DE36-4414-8C1B-700B52078629}"/>
                  </a:ext>
                </a:extLst>
              </p:cNvPr>
              <p:cNvSpPr/>
              <p:nvPr/>
            </p:nvSpPr>
            <p:spPr>
              <a:xfrm rot="5400000" flipV="1">
                <a:off x="5721335" y="263284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직사각형 96">
                <a:extLst>
                  <a:ext uri="{FF2B5EF4-FFF2-40B4-BE49-F238E27FC236}">
                    <a16:creationId xmlns="" xmlns:a16="http://schemas.microsoft.com/office/drawing/2014/main" id="{9F2B1977-7923-4F49-892D-9E88C85415EC}"/>
                  </a:ext>
                </a:extLst>
              </p:cNvPr>
              <p:cNvSpPr/>
              <p:nvPr/>
            </p:nvSpPr>
            <p:spPr>
              <a:xfrm rot="5400000" flipV="1">
                <a:off x="4946199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직사각형 97">
                <a:extLst>
                  <a:ext uri="{FF2B5EF4-FFF2-40B4-BE49-F238E27FC236}">
                    <a16:creationId xmlns="" xmlns:a16="http://schemas.microsoft.com/office/drawing/2014/main" id="{503EC6F3-C870-45C8-9B99-3D2ACB0CBD53}"/>
                  </a:ext>
                </a:extLst>
              </p:cNvPr>
              <p:cNvSpPr/>
              <p:nvPr/>
            </p:nvSpPr>
            <p:spPr>
              <a:xfrm rot="5400000" flipV="1">
                <a:off x="5204540" y="237397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직사각형 98">
                <a:extLst>
                  <a:ext uri="{FF2B5EF4-FFF2-40B4-BE49-F238E27FC236}">
                    <a16:creationId xmlns="" xmlns:a16="http://schemas.microsoft.com/office/drawing/2014/main" id="{D2A419FC-CFF6-4B03-9CC3-CBC13E22C698}"/>
                  </a:ext>
                </a:extLst>
              </p:cNvPr>
              <p:cNvSpPr/>
              <p:nvPr/>
            </p:nvSpPr>
            <p:spPr>
              <a:xfrm rot="5400000" flipV="1">
                <a:off x="4946199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="" xmlns:a16="http://schemas.microsoft.com/office/drawing/2014/main" id="{9A290FF9-9C7E-4C1B-9EAF-B99F0DF12362}"/>
                  </a:ext>
                </a:extLst>
              </p:cNvPr>
              <p:cNvSpPr/>
              <p:nvPr/>
            </p:nvSpPr>
            <p:spPr>
              <a:xfrm rot="5400000" flipV="1">
                <a:off x="5204540" y="263245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="" xmlns:a16="http://schemas.microsoft.com/office/drawing/2014/main" id="{D49266C7-C440-476D-AA7E-AB320F1F1D20}"/>
                  </a:ext>
                </a:extLst>
              </p:cNvPr>
              <p:cNvSpPr/>
              <p:nvPr/>
            </p:nvSpPr>
            <p:spPr>
              <a:xfrm rot="5400000" flipV="1">
                <a:off x="443304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="" xmlns:a16="http://schemas.microsoft.com/office/drawing/2014/main" id="{CA057F7E-397D-49D2-B6FE-A3018BDE5268}"/>
                  </a:ext>
                </a:extLst>
              </p:cNvPr>
              <p:cNvSpPr/>
              <p:nvPr/>
            </p:nvSpPr>
            <p:spPr>
              <a:xfrm rot="5400000" flipV="1">
                <a:off x="4691388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="" xmlns:a16="http://schemas.microsoft.com/office/drawing/2014/main" id="{92BCA64D-5C3E-4753-BD59-159BAFE8B21F}"/>
                  </a:ext>
                </a:extLst>
              </p:cNvPr>
              <p:cNvSpPr/>
              <p:nvPr/>
            </p:nvSpPr>
            <p:spPr>
              <a:xfrm rot="5400000" flipV="1">
                <a:off x="443304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7" name="직사각형 136">
                <a:extLst>
                  <a:ext uri="{FF2B5EF4-FFF2-40B4-BE49-F238E27FC236}">
                    <a16:creationId xmlns="" xmlns:a16="http://schemas.microsoft.com/office/drawing/2014/main" id="{F2906E26-DBCA-4F1B-90A6-DE47B7FEF0DF}"/>
                  </a:ext>
                </a:extLst>
              </p:cNvPr>
              <p:cNvSpPr/>
              <p:nvPr/>
            </p:nvSpPr>
            <p:spPr>
              <a:xfrm rot="5400000" flipV="1">
                <a:off x="4691388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직사각형 137">
                <a:extLst>
                  <a:ext uri="{FF2B5EF4-FFF2-40B4-BE49-F238E27FC236}">
                    <a16:creationId xmlns="" xmlns:a16="http://schemas.microsoft.com/office/drawing/2014/main" id="{428FBE75-97FC-4651-9908-1CC8E793E27A}"/>
                  </a:ext>
                </a:extLst>
              </p:cNvPr>
              <p:cNvSpPr/>
              <p:nvPr/>
            </p:nvSpPr>
            <p:spPr>
              <a:xfrm rot="5400000" flipV="1">
                <a:off x="391677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="" xmlns:a16="http://schemas.microsoft.com/office/drawing/2014/main" id="{5744365F-4B97-4F12-BD5C-A9D59EFD3AA3}"/>
                  </a:ext>
                </a:extLst>
              </p:cNvPr>
              <p:cNvSpPr/>
              <p:nvPr/>
            </p:nvSpPr>
            <p:spPr>
              <a:xfrm rot="5400000" flipV="1">
                <a:off x="4175117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="" xmlns:a16="http://schemas.microsoft.com/office/drawing/2014/main" id="{F2A869B3-3ADA-4BE3-AB36-4742CB8939FF}"/>
                  </a:ext>
                </a:extLst>
              </p:cNvPr>
              <p:cNvSpPr/>
              <p:nvPr/>
            </p:nvSpPr>
            <p:spPr>
              <a:xfrm rot="5400000" flipV="1">
                <a:off x="391677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="" xmlns:a16="http://schemas.microsoft.com/office/drawing/2014/main" id="{3560D482-2597-4CD4-9045-7C7773060059}"/>
                  </a:ext>
                </a:extLst>
              </p:cNvPr>
              <p:cNvSpPr/>
              <p:nvPr/>
            </p:nvSpPr>
            <p:spPr>
              <a:xfrm rot="5400000" flipV="1">
                <a:off x="4175117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="" xmlns:a16="http://schemas.microsoft.com/office/drawing/2014/main" id="{AB132C42-EF14-486D-87B5-67B5736F6AE9}"/>
                  </a:ext>
                </a:extLst>
              </p:cNvPr>
              <p:cNvSpPr/>
              <p:nvPr/>
            </p:nvSpPr>
            <p:spPr>
              <a:xfrm rot="5400000" flipV="1">
                <a:off x="339998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직사각형 142">
                <a:extLst>
                  <a:ext uri="{FF2B5EF4-FFF2-40B4-BE49-F238E27FC236}">
                    <a16:creationId xmlns="" xmlns:a16="http://schemas.microsoft.com/office/drawing/2014/main" id="{E11A44FC-DA67-4EC0-BEDA-50EA89D51A3F}"/>
                  </a:ext>
                </a:extLst>
              </p:cNvPr>
              <p:cNvSpPr/>
              <p:nvPr/>
            </p:nvSpPr>
            <p:spPr>
              <a:xfrm rot="5400000" flipV="1">
                <a:off x="3658321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직사각형 143">
                <a:extLst>
                  <a:ext uri="{FF2B5EF4-FFF2-40B4-BE49-F238E27FC236}">
                    <a16:creationId xmlns="" xmlns:a16="http://schemas.microsoft.com/office/drawing/2014/main" id="{6EAA3871-F510-44FD-BED5-16484C3B2E44}"/>
                  </a:ext>
                </a:extLst>
              </p:cNvPr>
              <p:cNvSpPr/>
              <p:nvPr/>
            </p:nvSpPr>
            <p:spPr>
              <a:xfrm rot="5400000" flipV="1">
                <a:off x="339998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="" xmlns:a16="http://schemas.microsoft.com/office/drawing/2014/main" id="{02A0E04F-ABEE-4C7D-B712-D061B96984C1}"/>
                  </a:ext>
                </a:extLst>
              </p:cNvPr>
              <p:cNvSpPr/>
              <p:nvPr/>
            </p:nvSpPr>
            <p:spPr>
              <a:xfrm rot="5400000" flipV="1">
                <a:off x="3658321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="" xmlns:a16="http://schemas.microsoft.com/office/drawing/2014/main" id="{0E8AFDE3-7F02-4D87-A376-882D256CFA06}"/>
                  </a:ext>
                </a:extLst>
              </p:cNvPr>
              <p:cNvSpPr/>
              <p:nvPr/>
            </p:nvSpPr>
            <p:spPr>
              <a:xfrm rot="5400000" flipV="1">
                <a:off x="2883709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="" xmlns:a16="http://schemas.microsoft.com/office/drawing/2014/main" id="{5A243DD2-6DC5-42E1-A3F1-72CB0A56C7BB}"/>
                  </a:ext>
                </a:extLst>
              </p:cNvPr>
              <p:cNvSpPr/>
              <p:nvPr/>
            </p:nvSpPr>
            <p:spPr>
              <a:xfrm rot="5400000" flipV="1">
                <a:off x="3142050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="" xmlns:a16="http://schemas.microsoft.com/office/drawing/2014/main" id="{F7B19767-BA7F-488B-A005-026216595F51}"/>
                  </a:ext>
                </a:extLst>
              </p:cNvPr>
              <p:cNvSpPr/>
              <p:nvPr/>
            </p:nvSpPr>
            <p:spPr>
              <a:xfrm rot="5400000" flipV="1">
                <a:off x="2883709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직사각형 148">
                <a:extLst>
                  <a:ext uri="{FF2B5EF4-FFF2-40B4-BE49-F238E27FC236}">
                    <a16:creationId xmlns="" xmlns:a16="http://schemas.microsoft.com/office/drawing/2014/main" id="{0E23779B-D9C5-41DC-BE92-90FE44F29EBF}"/>
                  </a:ext>
                </a:extLst>
              </p:cNvPr>
              <p:cNvSpPr/>
              <p:nvPr/>
            </p:nvSpPr>
            <p:spPr>
              <a:xfrm rot="5400000" flipV="1">
                <a:off x="3142050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직사각형 149">
                <a:extLst>
                  <a:ext uri="{FF2B5EF4-FFF2-40B4-BE49-F238E27FC236}">
                    <a16:creationId xmlns="" xmlns:a16="http://schemas.microsoft.com/office/drawing/2014/main" id="{61F5A122-BE80-4BEB-960A-7563B70AF4F9}"/>
                  </a:ext>
                </a:extLst>
              </p:cNvPr>
              <p:cNvSpPr/>
              <p:nvPr/>
            </p:nvSpPr>
            <p:spPr>
              <a:xfrm rot="5400000" flipV="1">
                <a:off x="236827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="" xmlns:a16="http://schemas.microsoft.com/office/drawing/2014/main" id="{C00CF887-C50A-4B4D-82B8-A6AB8ED085EB}"/>
                  </a:ext>
                </a:extLst>
              </p:cNvPr>
              <p:cNvSpPr/>
              <p:nvPr/>
            </p:nvSpPr>
            <p:spPr>
              <a:xfrm rot="5400000" flipV="1">
                <a:off x="2626611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="" xmlns:a16="http://schemas.microsoft.com/office/drawing/2014/main" id="{B40BB21C-A0F3-44DA-A74F-2BAEBF7F8247}"/>
                  </a:ext>
                </a:extLst>
              </p:cNvPr>
              <p:cNvSpPr/>
              <p:nvPr/>
            </p:nvSpPr>
            <p:spPr>
              <a:xfrm rot="5400000" flipV="1">
                <a:off x="236827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="" xmlns:a16="http://schemas.microsoft.com/office/drawing/2014/main" id="{5118FF51-131B-477F-9BF8-005A1FD359CD}"/>
                  </a:ext>
                </a:extLst>
              </p:cNvPr>
              <p:cNvSpPr/>
              <p:nvPr/>
            </p:nvSpPr>
            <p:spPr>
              <a:xfrm rot="5400000" flipV="1">
                <a:off x="2626611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="" xmlns:a16="http://schemas.microsoft.com/office/drawing/2014/main" id="{F97855A9-2210-489B-9ABB-1ECADE4F13A6}"/>
                  </a:ext>
                </a:extLst>
              </p:cNvPr>
              <p:cNvSpPr/>
              <p:nvPr/>
            </p:nvSpPr>
            <p:spPr>
              <a:xfrm rot="5400000" flipV="1">
                <a:off x="1851999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직사각형 154">
                <a:extLst>
                  <a:ext uri="{FF2B5EF4-FFF2-40B4-BE49-F238E27FC236}">
                    <a16:creationId xmlns="" xmlns:a16="http://schemas.microsoft.com/office/drawing/2014/main" id="{68CCCE96-3F92-48E3-B9A5-FD9D5085641A}"/>
                  </a:ext>
                </a:extLst>
              </p:cNvPr>
              <p:cNvSpPr/>
              <p:nvPr/>
            </p:nvSpPr>
            <p:spPr>
              <a:xfrm rot="5400000" flipV="1">
                <a:off x="2110340" y="2890275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="" xmlns:a16="http://schemas.microsoft.com/office/drawing/2014/main" id="{2E06FBF7-163B-46A1-BD4F-53E6E2C1EAA8}"/>
                  </a:ext>
                </a:extLst>
              </p:cNvPr>
              <p:cNvSpPr/>
              <p:nvPr/>
            </p:nvSpPr>
            <p:spPr>
              <a:xfrm rot="5400000" flipV="1">
                <a:off x="1851999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="" xmlns:a16="http://schemas.microsoft.com/office/drawing/2014/main" id="{33E652AB-16D0-4CE4-9439-8049B920A90D}"/>
                  </a:ext>
                </a:extLst>
              </p:cNvPr>
              <p:cNvSpPr/>
              <p:nvPr/>
            </p:nvSpPr>
            <p:spPr>
              <a:xfrm rot="5400000" flipV="1">
                <a:off x="2110340" y="314875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="" xmlns:a16="http://schemas.microsoft.com/office/drawing/2014/main" id="{DC2102D1-6A30-4D0B-AFB2-660FF25B7C6D}"/>
                  </a:ext>
                </a:extLst>
              </p:cNvPr>
              <p:cNvSpPr/>
              <p:nvPr/>
            </p:nvSpPr>
            <p:spPr>
              <a:xfrm rot="5400000" flipV="1">
                <a:off x="133520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071C3DA8-D540-4CA1-ACAC-4BD7DF07353B}"/>
                  </a:ext>
                </a:extLst>
              </p:cNvPr>
              <p:cNvSpPr/>
              <p:nvPr/>
            </p:nvSpPr>
            <p:spPr>
              <a:xfrm rot="5400000" flipV="1">
                <a:off x="1593544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E8BB5BD2-EF14-4E23-94E3-0A25AE95B57B}"/>
                  </a:ext>
                </a:extLst>
              </p:cNvPr>
              <p:cNvSpPr/>
              <p:nvPr/>
            </p:nvSpPr>
            <p:spPr>
              <a:xfrm rot="5400000" flipV="1">
                <a:off x="133520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="" xmlns:a16="http://schemas.microsoft.com/office/drawing/2014/main" id="{943523FC-BE8D-4F69-8457-8EE3AA6C3F03}"/>
                  </a:ext>
                </a:extLst>
              </p:cNvPr>
              <p:cNvSpPr/>
              <p:nvPr/>
            </p:nvSpPr>
            <p:spPr>
              <a:xfrm rot="5400000" flipV="1">
                <a:off x="1593544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="" xmlns:a16="http://schemas.microsoft.com/office/drawing/2014/main" id="{4946C285-98C8-44DC-9A5E-25B19A6CC4F9}"/>
                  </a:ext>
                </a:extLst>
              </p:cNvPr>
              <p:cNvSpPr/>
              <p:nvPr/>
            </p:nvSpPr>
            <p:spPr>
              <a:xfrm rot="5400000" flipV="1">
                <a:off x="81893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="" xmlns:a16="http://schemas.microsoft.com/office/drawing/2014/main" id="{A3401CA6-F27B-4C94-8C17-9EE29059131E}"/>
                  </a:ext>
                </a:extLst>
              </p:cNvPr>
              <p:cNvSpPr/>
              <p:nvPr/>
            </p:nvSpPr>
            <p:spPr>
              <a:xfrm rot="5400000" flipV="1">
                <a:off x="1077272" y="288988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="" xmlns:a16="http://schemas.microsoft.com/office/drawing/2014/main" id="{8840FEA7-27A2-44DC-997E-E92ED7C69EBD}"/>
                  </a:ext>
                </a:extLst>
              </p:cNvPr>
              <p:cNvSpPr/>
              <p:nvPr/>
            </p:nvSpPr>
            <p:spPr>
              <a:xfrm rot="5400000" flipV="1">
                <a:off x="81893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="" xmlns:a16="http://schemas.microsoft.com/office/drawing/2014/main" id="{4B20C621-41B3-4A06-9D75-93BE7567252D}"/>
                  </a:ext>
                </a:extLst>
              </p:cNvPr>
              <p:cNvSpPr/>
              <p:nvPr/>
            </p:nvSpPr>
            <p:spPr>
              <a:xfrm rot="5400000" flipV="1">
                <a:off x="1077272" y="314835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="" xmlns:a16="http://schemas.microsoft.com/office/drawing/2014/main" id="{F41A0A46-4BDC-4D06-B746-D85C01C473D6}"/>
                  </a:ext>
                </a:extLst>
              </p:cNvPr>
              <p:cNvSpPr/>
              <p:nvPr/>
            </p:nvSpPr>
            <p:spPr>
              <a:xfrm rot="5400000" flipV="1">
                <a:off x="597926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="" xmlns:a16="http://schemas.microsoft.com/office/drawing/2014/main" id="{9C905F0A-31EC-4D6A-8D28-5FF005332A3A}"/>
                  </a:ext>
                </a:extLst>
              </p:cNvPr>
              <p:cNvSpPr/>
              <p:nvPr/>
            </p:nvSpPr>
            <p:spPr>
              <a:xfrm rot="5400000" flipV="1">
                <a:off x="6237606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="" xmlns:a16="http://schemas.microsoft.com/office/drawing/2014/main" id="{EE08E3D6-1AE6-4064-8C11-ACCEFD4BD6CB}"/>
                  </a:ext>
                </a:extLst>
              </p:cNvPr>
              <p:cNvSpPr/>
              <p:nvPr/>
            </p:nvSpPr>
            <p:spPr>
              <a:xfrm rot="5400000" flipV="1">
                <a:off x="597926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="" xmlns:a16="http://schemas.microsoft.com/office/drawing/2014/main" id="{C5D7140F-1462-4A4D-B8BD-8664C56CE739}"/>
                  </a:ext>
                </a:extLst>
              </p:cNvPr>
              <p:cNvSpPr/>
              <p:nvPr/>
            </p:nvSpPr>
            <p:spPr>
              <a:xfrm rot="5400000" flipV="1">
                <a:off x="6237606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="" xmlns:a16="http://schemas.microsoft.com/office/drawing/2014/main" id="{2C98D69C-662B-42E3-A0AD-5BCB942B1E02}"/>
                  </a:ext>
                </a:extLst>
              </p:cNvPr>
              <p:cNvSpPr/>
              <p:nvPr/>
            </p:nvSpPr>
            <p:spPr>
              <a:xfrm rot="5400000" flipV="1">
                <a:off x="5462994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직사각형 170">
                <a:extLst>
                  <a:ext uri="{FF2B5EF4-FFF2-40B4-BE49-F238E27FC236}">
                    <a16:creationId xmlns="" xmlns:a16="http://schemas.microsoft.com/office/drawing/2014/main" id="{C4023DFA-A4D5-4544-820E-9EEB4F13785D}"/>
                  </a:ext>
                </a:extLst>
              </p:cNvPr>
              <p:cNvSpPr/>
              <p:nvPr/>
            </p:nvSpPr>
            <p:spPr>
              <a:xfrm rot="5400000" flipV="1">
                <a:off x="5721335" y="28906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="" xmlns:a16="http://schemas.microsoft.com/office/drawing/2014/main" id="{4094FCAB-A1D5-46F9-B854-20F5104B989B}"/>
                  </a:ext>
                </a:extLst>
              </p:cNvPr>
              <p:cNvSpPr/>
              <p:nvPr/>
            </p:nvSpPr>
            <p:spPr>
              <a:xfrm rot="5400000" flipV="1">
                <a:off x="5462994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3" name="직사각형 172">
                <a:extLst>
                  <a:ext uri="{FF2B5EF4-FFF2-40B4-BE49-F238E27FC236}">
                    <a16:creationId xmlns="" xmlns:a16="http://schemas.microsoft.com/office/drawing/2014/main" id="{F7E4DE45-2F35-4F7A-A861-44B26B394C42}"/>
                  </a:ext>
                </a:extLst>
              </p:cNvPr>
              <p:cNvSpPr/>
              <p:nvPr/>
            </p:nvSpPr>
            <p:spPr>
              <a:xfrm rot="5400000" flipV="1">
                <a:off x="5721335" y="314914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="" xmlns:a16="http://schemas.microsoft.com/office/drawing/2014/main" id="{9177C402-4E35-4196-AEB0-5574BE0D1933}"/>
                  </a:ext>
                </a:extLst>
              </p:cNvPr>
              <p:cNvSpPr/>
              <p:nvPr/>
            </p:nvSpPr>
            <p:spPr>
              <a:xfrm rot="5400000" flipV="1">
                <a:off x="494619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직사각형 174">
                <a:extLst>
                  <a:ext uri="{FF2B5EF4-FFF2-40B4-BE49-F238E27FC236}">
                    <a16:creationId xmlns="" xmlns:a16="http://schemas.microsoft.com/office/drawing/2014/main" id="{BA517639-A462-49E5-BDCE-6C88C0EFAFB9}"/>
                  </a:ext>
                </a:extLst>
              </p:cNvPr>
              <p:cNvSpPr/>
              <p:nvPr/>
            </p:nvSpPr>
            <p:spPr>
              <a:xfrm rot="5400000" flipV="1">
                <a:off x="5204538" y="289027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="" xmlns:a16="http://schemas.microsoft.com/office/drawing/2014/main" id="{222CAE3A-970F-443F-AD16-197D36928282}"/>
                  </a:ext>
                </a:extLst>
              </p:cNvPr>
              <p:cNvSpPr/>
              <p:nvPr/>
            </p:nvSpPr>
            <p:spPr>
              <a:xfrm rot="5400000" flipV="1">
                <a:off x="494619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="" xmlns:a16="http://schemas.microsoft.com/office/drawing/2014/main" id="{D6DE6E31-D31B-42D7-81F8-38611D8104CC}"/>
                  </a:ext>
                </a:extLst>
              </p:cNvPr>
              <p:cNvSpPr/>
              <p:nvPr/>
            </p:nvSpPr>
            <p:spPr>
              <a:xfrm rot="5400000" flipV="1">
                <a:off x="5204538" y="314874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직사각형 115">
                <a:extLst>
                  <a:ext uri="{FF2B5EF4-FFF2-40B4-BE49-F238E27FC236}">
                    <a16:creationId xmlns="" xmlns:a16="http://schemas.microsoft.com/office/drawing/2014/main" id="{6F0F05C9-6CA7-4311-AA23-F53B28BB8C04}"/>
                  </a:ext>
                </a:extLst>
              </p:cNvPr>
              <p:cNvSpPr/>
              <p:nvPr/>
            </p:nvSpPr>
            <p:spPr>
              <a:xfrm rot="10800000">
                <a:off x="770484" y="2894220"/>
                <a:ext cx="48857" cy="48908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cxnSp>
            <p:nvCxnSpPr>
              <p:cNvPr id="119" name="직선 화살표 연결선 118">
                <a:extLst>
                  <a:ext uri="{FF2B5EF4-FFF2-40B4-BE49-F238E27FC236}">
                    <a16:creationId xmlns="" xmlns:a16="http://schemas.microsoft.com/office/drawing/2014/main" id="{300362E0-91CD-4511-BD43-52B3BF8A1F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127596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7" name="직사각형 296">
                <a:extLst>
                  <a:ext uri="{FF2B5EF4-FFF2-40B4-BE49-F238E27FC236}">
                    <a16:creationId xmlns="" xmlns:a16="http://schemas.microsoft.com/office/drawing/2014/main" id="{8AEDD19C-82E1-44A3-814A-3A695E1FC46F}"/>
                  </a:ext>
                </a:extLst>
              </p:cNvPr>
              <p:cNvSpPr/>
              <p:nvPr/>
            </p:nvSpPr>
            <p:spPr>
              <a:xfrm rot="10800000">
                <a:off x="770594" y="3385112"/>
                <a:ext cx="48857" cy="496020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="" xmlns:a16="http://schemas.microsoft.com/office/drawing/2014/main" id="{7E2A4A27-33C8-484B-A5CB-4DEC9B5EB833}"/>
                  </a:ext>
                </a:extLst>
              </p:cNvPr>
              <p:cNvGrpSpPr/>
              <p:nvPr/>
            </p:nvGrpSpPr>
            <p:grpSpPr>
              <a:xfrm>
                <a:off x="8821751" y="2361917"/>
                <a:ext cx="321204" cy="2095116"/>
                <a:chOff x="7524239" y="2362315"/>
                <a:chExt cx="321204" cy="2095116"/>
              </a:xfrm>
            </p:grpSpPr>
            <p:sp>
              <p:nvSpPr>
                <p:cNvPr id="308" name="직사각형 307">
                  <a:extLst>
                    <a:ext uri="{FF2B5EF4-FFF2-40B4-BE49-F238E27FC236}">
                      <a16:creationId xmlns="" xmlns:a16="http://schemas.microsoft.com/office/drawing/2014/main" id="{DED77830-F190-4C95-A35E-4CBA72C0200B}"/>
                    </a:ext>
                  </a:extLst>
                </p:cNvPr>
                <p:cNvSpPr/>
                <p:nvPr/>
              </p:nvSpPr>
              <p:spPr>
                <a:xfrm flipV="1">
                  <a:off x="7524239" y="2362315"/>
                  <a:ext cx="53585" cy="2095116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="" xmlns:a16="http://schemas.microsoft.com/office/drawing/2014/main" id="{080788C9-B4E4-4549-9D8E-F98CB45AAF96}"/>
                    </a:ext>
                  </a:extLst>
                </p:cNvPr>
                <p:cNvGrpSpPr/>
                <p:nvPr/>
              </p:nvGrpSpPr>
              <p:grpSpPr>
                <a:xfrm>
                  <a:off x="7528969" y="2884192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112" name="직사각형 111">
                    <a:extLst>
                      <a:ext uri="{FF2B5EF4-FFF2-40B4-BE49-F238E27FC236}">
                        <a16:creationId xmlns="" xmlns:a16="http://schemas.microsoft.com/office/drawing/2014/main" id="{509FFA5E-31E2-4217-B79D-7B1B799D27C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114" name="직선 화살표 연결선 113">
                    <a:extLst>
                      <a:ext uri="{FF2B5EF4-FFF2-40B4-BE49-F238E27FC236}">
                        <a16:creationId xmlns="" xmlns:a16="http://schemas.microsoft.com/office/drawing/2014/main" id="{7701FCBD-094E-4977-ADB2-4888AA2FC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9" name="그룹 298">
                  <a:extLst>
                    <a:ext uri="{FF2B5EF4-FFF2-40B4-BE49-F238E27FC236}">
                      <a16:creationId xmlns="" xmlns:a16="http://schemas.microsoft.com/office/drawing/2014/main" id="{74FE94D5-1D6A-4E42-B435-B5D872B7D704}"/>
                    </a:ext>
                  </a:extLst>
                </p:cNvPr>
                <p:cNvGrpSpPr/>
                <p:nvPr/>
              </p:nvGrpSpPr>
              <p:grpSpPr>
                <a:xfrm>
                  <a:off x="7528969" y="3401010"/>
                  <a:ext cx="316474" cy="516298"/>
                  <a:chOff x="11481437" y="2036328"/>
                  <a:chExt cx="606526" cy="989489"/>
                </a:xfrm>
              </p:grpSpPr>
              <p:sp>
                <p:nvSpPr>
                  <p:cNvPr id="300" name="직사각형 299">
                    <a:extLst>
                      <a:ext uri="{FF2B5EF4-FFF2-40B4-BE49-F238E27FC236}">
                        <a16:creationId xmlns="" xmlns:a16="http://schemas.microsoft.com/office/drawing/2014/main" id="{1DF35DD1-ACB9-4154-ACA1-785B553324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1481437" y="2036328"/>
                    <a:ext cx="93634" cy="989489"/>
                  </a:xfrm>
                  <a:prstGeom prst="rect">
                    <a:avLst/>
                  </a:prstGeom>
                  <a:solidFill>
                    <a:srgbClr val="92D050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400" dirty="0"/>
                  </a:p>
                </p:txBody>
              </p:sp>
              <p:cxnSp>
                <p:nvCxnSpPr>
                  <p:cNvPr id="301" name="직선 화살표 연결선 300">
                    <a:extLst>
                      <a:ext uri="{FF2B5EF4-FFF2-40B4-BE49-F238E27FC236}">
                        <a16:creationId xmlns="" xmlns:a16="http://schemas.microsoft.com/office/drawing/2014/main" id="{07DAC015-F630-4D5F-BC1B-D12D772B59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575071" y="2546622"/>
                    <a:ext cx="512892" cy="4844"/>
                  </a:xfrm>
                  <a:prstGeom prst="straightConnector1">
                    <a:avLst/>
                  </a:prstGeom>
                  <a:ln w="28575">
                    <a:solidFill>
                      <a:srgbClr val="92D050"/>
                    </a:solidFill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79" name="그룹 178">
                <a:extLst>
                  <a:ext uri="{FF2B5EF4-FFF2-40B4-BE49-F238E27FC236}">
                    <a16:creationId xmlns="" xmlns:a16="http://schemas.microsoft.com/office/drawing/2014/main" id="{F5E92843-EEC5-459A-9004-1810221AC013}"/>
                  </a:ext>
                </a:extLst>
              </p:cNvPr>
              <p:cNvGrpSpPr/>
              <p:nvPr/>
            </p:nvGrpSpPr>
            <p:grpSpPr>
              <a:xfrm>
                <a:off x="6496832" y="3401603"/>
                <a:ext cx="1032953" cy="1033114"/>
                <a:chOff x="11635384" y="1964412"/>
                <a:chExt cx="1979666" cy="1979974"/>
              </a:xfrm>
            </p:grpSpPr>
            <p:sp>
              <p:nvSpPr>
                <p:cNvPr id="268" name="직사각형 267">
                  <a:extLst>
                    <a:ext uri="{FF2B5EF4-FFF2-40B4-BE49-F238E27FC236}">
                      <a16:creationId xmlns="" xmlns:a16="http://schemas.microsoft.com/office/drawing/2014/main" id="{0A029F29-3EFA-4799-BA7A-424C693C01D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9" name="직사각형 268">
                  <a:extLst>
                    <a:ext uri="{FF2B5EF4-FFF2-40B4-BE49-F238E27FC236}">
                      <a16:creationId xmlns="" xmlns:a16="http://schemas.microsoft.com/office/drawing/2014/main" id="{F65F70EB-8141-4624-88A2-8B60D2FAD272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0" name="직사각형 269">
                  <a:extLst>
                    <a:ext uri="{FF2B5EF4-FFF2-40B4-BE49-F238E27FC236}">
                      <a16:creationId xmlns="" xmlns:a16="http://schemas.microsoft.com/office/drawing/2014/main" id="{C1B63152-6F76-4BCF-A9E8-6DFF51D57C3F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1" name="직사각형 270">
                  <a:extLst>
                    <a:ext uri="{FF2B5EF4-FFF2-40B4-BE49-F238E27FC236}">
                      <a16:creationId xmlns="" xmlns:a16="http://schemas.microsoft.com/office/drawing/2014/main" id="{B83BC49B-06B7-44B4-9519-F2073140D7B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2" name="직사각형 271">
                  <a:extLst>
                    <a:ext uri="{FF2B5EF4-FFF2-40B4-BE49-F238E27FC236}">
                      <a16:creationId xmlns="" xmlns:a16="http://schemas.microsoft.com/office/drawing/2014/main" id="{FC25ACD2-B1D9-44B0-98A5-C31D1C6837E3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3" name="직사각형 272">
                  <a:extLst>
                    <a:ext uri="{FF2B5EF4-FFF2-40B4-BE49-F238E27FC236}">
                      <a16:creationId xmlns="" xmlns:a16="http://schemas.microsoft.com/office/drawing/2014/main" id="{8E2679ED-430B-4984-BC6B-D3D7F3D31D63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4" name="직사각형 273">
                  <a:extLst>
                    <a:ext uri="{FF2B5EF4-FFF2-40B4-BE49-F238E27FC236}">
                      <a16:creationId xmlns="" xmlns:a16="http://schemas.microsoft.com/office/drawing/2014/main" id="{D2D0BA73-8316-42E9-8E24-2FB06CA131E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5" name="직사각형 274">
                  <a:extLst>
                    <a:ext uri="{FF2B5EF4-FFF2-40B4-BE49-F238E27FC236}">
                      <a16:creationId xmlns="" xmlns:a16="http://schemas.microsoft.com/office/drawing/2014/main" id="{AD64A9B0-CC78-4262-BFF3-AFD3800D8E6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6" name="직사각형 275">
                  <a:extLst>
                    <a:ext uri="{FF2B5EF4-FFF2-40B4-BE49-F238E27FC236}">
                      <a16:creationId xmlns="" xmlns:a16="http://schemas.microsoft.com/office/drawing/2014/main" id="{8F6CF0A7-F470-4280-B0DD-1F2FDEC91328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7" name="직사각형 276">
                  <a:extLst>
                    <a:ext uri="{FF2B5EF4-FFF2-40B4-BE49-F238E27FC236}">
                      <a16:creationId xmlns="" xmlns:a16="http://schemas.microsoft.com/office/drawing/2014/main" id="{21431051-CDF2-4D47-BCC6-17E7B10B0B2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8" name="직사각형 277">
                  <a:extLst>
                    <a:ext uri="{FF2B5EF4-FFF2-40B4-BE49-F238E27FC236}">
                      <a16:creationId xmlns="" xmlns:a16="http://schemas.microsoft.com/office/drawing/2014/main" id="{688E4661-C862-4060-925F-A79709C2646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9" name="직사각형 278">
                  <a:extLst>
                    <a:ext uri="{FF2B5EF4-FFF2-40B4-BE49-F238E27FC236}">
                      <a16:creationId xmlns="" xmlns:a16="http://schemas.microsoft.com/office/drawing/2014/main" id="{0C30E27D-FC8C-4618-876F-B0DA99FAFE34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0" name="직사각형 279">
                  <a:extLst>
                    <a:ext uri="{FF2B5EF4-FFF2-40B4-BE49-F238E27FC236}">
                      <a16:creationId xmlns="" xmlns:a16="http://schemas.microsoft.com/office/drawing/2014/main" id="{96650B00-7BED-4310-9C34-1EA688DE5E82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4" name="직사각형 303">
                  <a:extLst>
                    <a:ext uri="{FF2B5EF4-FFF2-40B4-BE49-F238E27FC236}">
                      <a16:creationId xmlns="" xmlns:a16="http://schemas.microsoft.com/office/drawing/2014/main" id="{62B86728-D186-41C3-AF45-DD21FA35C8AF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5" name="직사각형 304">
                  <a:extLst>
                    <a:ext uri="{FF2B5EF4-FFF2-40B4-BE49-F238E27FC236}">
                      <a16:creationId xmlns="" xmlns:a16="http://schemas.microsoft.com/office/drawing/2014/main" id="{02A9F42C-2381-4E7B-8220-D4B3C19D427D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6" name="직사각형 305">
                  <a:extLst>
                    <a:ext uri="{FF2B5EF4-FFF2-40B4-BE49-F238E27FC236}">
                      <a16:creationId xmlns="" xmlns:a16="http://schemas.microsoft.com/office/drawing/2014/main" id="{5A9FA457-4F96-45B7-B4DB-9E2D82CC826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0" name="직사각형 179">
                <a:extLst>
                  <a:ext uri="{FF2B5EF4-FFF2-40B4-BE49-F238E27FC236}">
                    <a16:creationId xmlns="" xmlns:a16="http://schemas.microsoft.com/office/drawing/2014/main" id="{E28C7B89-AB3F-429D-8204-5BB610B70F71}"/>
                  </a:ext>
                </a:extLst>
              </p:cNvPr>
              <p:cNvSpPr/>
              <p:nvPr/>
            </p:nvSpPr>
            <p:spPr>
              <a:xfrm rot="5400000" flipV="1">
                <a:off x="4433853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="" xmlns:a16="http://schemas.microsoft.com/office/drawing/2014/main" id="{249FE615-4B80-4EAC-ADAE-E22F93A9C169}"/>
                  </a:ext>
                </a:extLst>
              </p:cNvPr>
              <p:cNvSpPr/>
              <p:nvPr/>
            </p:nvSpPr>
            <p:spPr>
              <a:xfrm rot="5400000" flipV="1">
                <a:off x="4692194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="" xmlns:a16="http://schemas.microsoft.com/office/drawing/2014/main" id="{C0B22171-BA15-4C72-A7E0-46D5058A4C64}"/>
                  </a:ext>
                </a:extLst>
              </p:cNvPr>
              <p:cNvSpPr/>
              <p:nvPr/>
            </p:nvSpPr>
            <p:spPr>
              <a:xfrm rot="5400000" flipV="1">
                <a:off x="4433853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="" xmlns:a16="http://schemas.microsoft.com/office/drawing/2014/main" id="{70B5DC59-C664-4EA1-B523-CD92F60FDF39}"/>
                  </a:ext>
                </a:extLst>
              </p:cNvPr>
              <p:cNvSpPr/>
              <p:nvPr/>
            </p:nvSpPr>
            <p:spPr>
              <a:xfrm rot="5400000" flipV="1">
                <a:off x="4692194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="" xmlns:a16="http://schemas.microsoft.com/office/drawing/2014/main" id="{A68AB8AE-8252-4719-98A5-80B80B74BB11}"/>
                  </a:ext>
                </a:extLst>
              </p:cNvPr>
              <p:cNvSpPr/>
              <p:nvPr/>
            </p:nvSpPr>
            <p:spPr>
              <a:xfrm rot="5400000" flipV="1">
                <a:off x="391758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="" xmlns:a16="http://schemas.microsoft.com/office/drawing/2014/main" id="{FBEA6DC9-ABFE-437F-A55B-54902ED10DB4}"/>
                  </a:ext>
                </a:extLst>
              </p:cNvPr>
              <p:cNvSpPr/>
              <p:nvPr/>
            </p:nvSpPr>
            <p:spPr>
              <a:xfrm rot="5400000" flipV="1">
                <a:off x="4175922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="" xmlns:a16="http://schemas.microsoft.com/office/drawing/2014/main" id="{2DFBE0D9-02B5-467D-B4BA-59E9F7CA3EF0}"/>
                  </a:ext>
                </a:extLst>
              </p:cNvPr>
              <p:cNvSpPr/>
              <p:nvPr/>
            </p:nvSpPr>
            <p:spPr>
              <a:xfrm rot="5400000" flipV="1">
                <a:off x="391758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직사각형 186">
                <a:extLst>
                  <a:ext uri="{FF2B5EF4-FFF2-40B4-BE49-F238E27FC236}">
                    <a16:creationId xmlns="" xmlns:a16="http://schemas.microsoft.com/office/drawing/2014/main" id="{3CBA0339-55C9-49D6-8014-26F506A3D9C5}"/>
                  </a:ext>
                </a:extLst>
              </p:cNvPr>
              <p:cNvSpPr/>
              <p:nvPr/>
            </p:nvSpPr>
            <p:spPr>
              <a:xfrm rot="5400000" flipV="1">
                <a:off x="4175922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직사각형 187">
                <a:extLst>
                  <a:ext uri="{FF2B5EF4-FFF2-40B4-BE49-F238E27FC236}">
                    <a16:creationId xmlns="" xmlns:a16="http://schemas.microsoft.com/office/drawing/2014/main" id="{16CA61CC-40D2-46C3-9F1D-60FB801121F8}"/>
                  </a:ext>
                </a:extLst>
              </p:cNvPr>
              <p:cNvSpPr/>
              <p:nvPr/>
            </p:nvSpPr>
            <p:spPr>
              <a:xfrm rot="5400000" flipV="1">
                <a:off x="340078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9" name="직사각형 188">
                <a:extLst>
                  <a:ext uri="{FF2B5EF4-FFF2-40B4-BE49-F238E27FC236}">
                    <a16:creationId xmlns="" xmlns:a16="http://schemas.microsoft.com/office/drawing/2014/main" id="{89CE0E55-A050-4906-94F0-6E2C41DFE1FB}"/>
                  </a:ext>
                </a:extLst>
              </p:cNvPr>
              <p:cNvSpPr/>
              <p:nvPr/>
            </p:nvSpPr>
            <p:spPr>
              <a:xfrm rot="5400000" flipV="1">
                <a:off x="3659126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="" xmlns:a16="http://schemas.microsoft.com/office/drawing/2014/main" id="{19B06E79-2D0C-4CCF-A342-9CCBDF007873}"/>
                  </a:ext>
                </a:extLst>
              </p:cNvPr>
              <p:cNvSpPr/>
              <p:nvPr/>
            </p:nvSpPr>
            <p:spPr>
              <a:xfrm rot="5400000" flipV="1">
                <a:off x="340078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직사각형 190">
                <a:extLst>
                  <a:ext uri="{FF2B5EF4-FFF2-40B4-BE49-F238E27FC236}">
                    <a16:creationId xmlns="" xmlns:a16="http://schemas.microsoft.com/office/drawing/2014/main" id="{355F44EF-DA95-4E5A-9AB2-7599EC4321AC}"/>
                  </a:ext>
                </a:extLst>
              </p:cNvPr>
              <p:cNvSpPr/>
              <p:nvPr/>
            </p:nvSpPr>
            <p:spPr>
              <a:xfrm rot="5400000" flipV="1">
                <a:off x="3659126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="" xmlns:a16="http://schemas.microsoft.com/office/drawing/2014/main" id="{9920EE4B-13C2-428D-8B3E-A98E1E808C15}"/>
                  </a:ext>
                </a:extLst>
              </p:cNvPr>
              <p:cNvSpPr/>
              <p:nvPr/>
            </p:nvSpPr>
            <p:spPr>
              <a:xfrm rot="5400000" flipV="1">
                <a:off x="288451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="" xmlns:a16="http://schemas.microsoft.com/office/drawing/2014/main" id="{2929102E-7824-4D88-9AAD-E5B9758F16C0}"/>
                  </a:ext>
                </a:extLst>
              </p:cNvPr>
              <p:cNvSpPr/>
              <p:nvPr/>
            </p:nvSpPr>
            <p:spPr>
              <a:xfrm rot="5400000" flipV="1">
                <a:off x="3142855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="" xmlns:a16="http://schemas.microsoft.com/office/drawing/2014/main" id="{DF445141-0A82-4E59-A061-80B17596FD74}"/>
                  </a:ext>
                </a:extLst>
              </p:cNvPr>
              <p:cNvSpPr/>
              <p:nvPr/>
            </p:nvSpPr>
            <p:spPr>
              <a:xfrm rot="5400000" flipV="1">
                <a:off x="288451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="" xmlns:a16="http://schemas.microsoft.com/office/drawing/2014/main" id="{EF7B5872-85C8-4C03-8C7E-F00B6943AAFB}"/>
                  </a:ext>
                </a:extLst>
              </p:cNvPr>
              <p:cNvSpPr/>
              <p:nvPr/>
            </p:nvSpPr>
            <p:spPr>
              <a:xfrm rot="5400000" flipV="1">
                <a:off x="3142855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직사각형 195">
                <a:extLst>
                  <a:ext uri="{FF2B5EF4-FFF2-40B4-BE49-F238E27FC236}">
                    <a16:creationId xmlns="" xmlns:a16="http://schemas.microsoft.com/office/drawing/2014/main" id="{97EF542D-B375-490D-9F0E-409B6449C65E}"/>
                  </a:ext>
                </a:extLst>
              </p:cNvPr>
              <p:cNvSpPr/>
              <p:nvPr/>
            </p:nvSpPr>
            <p:spPr>
              <a:xfrm rot="5400000" flipV="1">
                <a:off x="236907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="" xmlns:a16="http://schemas.microsoft.com/office/drawing/2014/main" id="{FFEEFCDC-F6DF-4F31-A107-C19DB7CE107C}"/>
                  </a:ext>
                </a:extLst>
              </p:cNvPr>
              <p:cNvSpPr/>
              <p:nvPr/>
            </p:nvSpPr>
            <p:spPr>
              <a:xfrm rot="5400000" flipV="1">
                <a:off x="2627416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8" name="직사각형 197">
                <a:extLst>
                  <a:ext uri="{FF2B5EF4-FFF2-40B4-BE49-F238E27FC236}">
                    <a16:creationId xmlns="" xmlns:a16="http://schemas.microsoft.com/office/drawing/2014/main" id="{E6ABD7B5-26CC-4E0A-A489-B2F9D3F4177B}"/>
                  </a:ext>
                </a:extLst>
              </p:cNvPr>
              <p:cNvSpPr/>
              <p:nvPr/>
            </p:nvSpPr>
            <p:spPr>
              <a:xfrm rot="5400000" flipV="1">
                <a:off x="236907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직사각형 198">
                <a:extLst>
                  <a:ext uri="{FF2B5EF4-FFF2-40B4-BE49-F238E27FC236}">
                    <a16:creationId xmlns="" xmlns:a16="http://schemas.microsoft.com/office/drawing/2014/main" id="{B6CAC15E-05A7-4895-A15F-77FA6CA98E4B}"/>
                  </a:ext>
                </a:extLst>
              </p:cNvPr>
              <p:cNvSpPr/>
              <p:nvPr/>
            </p:nvSpPr>
            <p:spPr>
              <a:xfrm rot="5400000" flipV="1">
                <a:off x="2627416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="" xmlns:a16="http://schemas.microsoft.com/office/drawing/2014/main" id="{2903FDE5-17E1-47D0-BA6E-95CBA083BFEB}"/>
                  </a:ext>
                </a:extLst>
              </p:cNvPr>
              <p:cNvSpPr/>
              <p:nvPr/>
            </p:nvSpPr>
            <p:spPr>
              <a:xfrm rot="5400000" flipV="1">
                <a:off x="185280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="" xmlns:a16="http://schemas.microsoft.com/office/drawing/2014/main" id="{D145944D-4EFE-4B28-BF63-0F386FDF91AA}"/>
                  </a:ext>
                </a:extLst>
              </p:cNvPr>
              <p:cNvSpPr/>
              <p:nvPr/>
            </p:nvSpPr>
            <p:spPr>
              <a:xfrm rot="5400000" flipV="1">
                <a:off x="2111145" y="340088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직사각형 201">
                <a:extLst>
                  <a:ext uri="{FF2B5EF4-FFF2-40B4-BE49-F238E27FC236}">
                    <a16:creationId xmlns="" xmlns:a16="http://schemas.microsoft.com/office/drawing/2014/main" id="{C77D7E20-2A42-4B81-B97E-6A6812D0FB93}"/>
                  </a:ext>
                </a:extLst>
              </p:cNvPr>
              <p:cNvSpPr/>
              <p:nvPr/>
            </p:nvSpPr>
            <p:spPr>
              <a:xfrm rot="5400000" flipV="1">
                <a:off x="185280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직사각형 202">
                <a:extLst>
                  <a:ext uri="{FF2B5EF4-FFF2-40B4-BE49-F238E27FC236}">
                    <a16:creationId xmlns="" xmlns:a16="http://schemas.microsoft.com/office/drawing/2014/main" id="{8FD2279B-EA41-43CA-A782-898A0AC3D6BA}"/>
                  </a:ext>
                </a:extLst>
              </p:cNvPr>
              <p:cNvSpPr/>
              <p:nvPr/>
            </p:nvSpPr>
            <p:spPr>
              <a:xfrm rot="5400000" flipV="1">
                <a:off x="2111145" y="365936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4" name="직사각형 203">
                <a:extLst>
                  <a:ext uri="{FF2B5EF4-FFF2-40B4-BE49-F238E27FC236}">
                    <a16:creationId xmlns="" xmlns:a16="http://schemas.microsoft.com/office/drawing/2014/main" id="{413C01DE-F35E-444F-B580-EFA6804A7294}"/>
                  </a:ext>
                </a:extLst>
              </p:cNvPr>
              <p:cNvSpPr/>
              <p:nvPr/>
            </p:nvSpPr>
            <p:spPr>
              <a:xfrm rot="5400000" flipV="1">
                <a:off x="133600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="" xmlns:a16="http://schemas.microsoft.com/office/drawing/2014/main" id="{99BC17AC-8D5B-4CB4-9EAC-5742B7A874FD}"/>
                  </a:ext>
                </a:extLst>
              </p:cNvPr>
              <p:cNvSpPr/>
              <p:nvPr/>
            </p:nvSpPr>
            <p:spPr>
              <a:xfrm rot="5400000" flipV="1">
                <a:off x="1594349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="" xmlns:a16="http://schemas.microsoft.com/office/drawing/2014/main" id="{E174C6BA-1149-4BA4-A955-599C440DEB07}"/>
                  </a:ext>
                </a:extLst>
              </p:cNvPr>
              <p:cNvSpPr/>
              <p:nvPr/>
            </p:nvSpPr>
            <p:spPr>
              <a:xfrm rot="5400000" flipV="1">
                <a:off x="133600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7" name="직사각형 206">
                <a:extLst>
                  <a:ext uri="{FF2B5EF4-FFF2-40B4-BE49-F238E27FC236}">
                    <a16:creationId xmlns="" xmlns:a16="http://schemas.microsoft.com/office/drawing/2014/main" id="{5C6414CF-4D0C-45E2-8A24-AB691331A996}"/>
                  </a:ext>
                </a:extLst>
              </p:cNvPr>
              <p:cNvSpPr/>
              <p:nvPr/>
            </p:nvSpPr>
            <p:spPr>
              <a:xfrm rot="5400000" flipV="1">
                <a:off x="1594349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="" xmlns:a16="http://schemas.microsoft.com/office/drawing/2014/main" id="{26D9D3DF-0144-434C-AAB6-8571F548F586}"/>
                  </a:ext>
                </a:extLst>
              </p:cNvPr>
              <p:cNvSpPr/>
              <p:nvPr/>
            </p:nvSpPr>
            <p:spPr>
              <a:xfrm rot="5400000" flipV="1">
                <a:off x="819737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9" name="직사각형 208">
                <a:extLst>
                  <a:ext uri="{FF2B5EF4-FFF2-40B4-BE49-F238E27FC236}">
                    <a16:creationId xmlns="" xmlns:a16="http://schemas.microsoft.com/office/drawing/2014/main" id="{E2E7343B-4F84-491B-A198-FB8487426EEF}"/>
                  </a:ext>
                </a:extLst>
              </p:cNvPr>
              <p:cNvSpPr/>
              <p:nvPr/>
            </p:nvSpPr>
            <p:spPr>
              <a:xfrm rot="5400000" flipV="1">
                <a:off x="1078078" y="340049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0" name="직사각형 209">
                <a:extLst>
                  <a:ext uri="{FF2B5EF4-FFF2-40B4-BE49-F238E27FC236}">
                    <a16:creationId xmlns="" xmlns:a16="http://schemas.microsoft.com/office/drawing/2014/main" id="{788646CE-02DA-4A74-9E91-CA0A9D8718E8}"/>
                  </a:ext>
                </a:extLst>
              </p:cNvPr>
              <p:cNvSpPr/>
              <p:nvPr/>
            </p:nvSpPr>
            <p:spPr>
              <a:xfrm rot="5400000" flipV="1">
                <a:off x="819737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="" xmlns:a16="http://schemas.microsoft.com/office/drawing/2014/main" id="{8482533F-6CED-470F-A27F-D31256B53510}"/>
                  </a:ext>
                </a:extLst>
              </p:cNvPr>
              <p:cNvSpPr/>
              <p:nvPr/>
            </p:nvSpPr>
            <p:spPr>
              <a:xfrm rot="5400000" flipV="1">
                <a:off x="1078078" y="365896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="" xmlns:a16="http://schemas.microsoft.com/office/drawing/2014/main" id="{61A6A9E9-0C44-4C01-88F9-C9AD57C8DB7B}"/>
                  </a:ext>
                </a:extLst>
              </p:cNvPr>
              <p:cNvSpPr/>
              <p:nvPr/>
            </p:nvSpPr>
            <p:spPr>
              <a:xfrm rot="5400000" flipV="1">
                <a:off x="598007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="" xmlns:a16="http://schemas.microsoft.com/office/drawing/2014/main" id="{111ADBB3-06C2-44B9-8209-266B304FD253}"/>
                  </a:ext>
                </a:extLst>
              </p:cNvPr>
              <p:cNvSpPr/>
              <p:nvPr/>
            </p:nvSpPr>
            <p:spPr>
              <a:xfrm rot="5400000" flipV="1">
                <a:off x="6238411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직사각형 213">
                <a:extLst>
                  <a:ext uri="{FF2B5EF4-FFF2-40B4-BE49-F238E27FC236}">
                    <a16:creationId xmlns="" xmlns:a16="http://schemas.microsoft.com/office/drawing/2014/main" id="{148CA5E1-460C-43FF-89E4-60D9A2E79EF8}"/>
                  </a:ext>
                </a:extLst>
              </p:cNvPr>
              <p:cNvSpPr/>
              <p:nvPr/>
            </p:nvSpPr>
            <p:spPr>
              <a:xfrm rot="5400000" flipV="1">
                <a:off x="598007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5" name="직사각형 214">
                <a:extLst>
                  <a:ext uri="{FF2B5EF4-FFF2-40B4-BE49-F238E27FC236}">
                    <a16:creationId xmlns="" xmlns:a16="http://schemas.microsoft.com/office/drawing/2014/main" id="{8A936000-4B20-4EAF-AF39-B56B1EE2B41D}"/>
                  </a:ext>
                </a:extLst>
              </p:cNvPr>
              <p:cNvSpPr/>
              <p:nvPr/>
            </p:nvSpPr>
            <p:spPr>
              <a:xfrm rot="5400000" flipV="1">
                <a:off x="6238411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="" xmlns:a16="http://schemas.microsoft.com/office/drawing/2014/main" id="{9F45002B-A83F-4535-9827-0B6330DEF997}"/>
                  </a:ext>
                </a:extLst>
              </p:cNvPr>
              <p:cNvSpPr/>
              <p:nvPr/>
            </p:nvSpPr>
            <p:spPr>
              <a:xfrm rot="5400000" flipV="1">
                <a:off x="546379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직사각형 216">
                <a:extLst>
                  <a:ext uri="{FF2B5EF4-FFF2-40B4-BE49-F238E27FC236}">
                    <a16:creationId xmlns="" xmlns:a16="http://schemas.microsoft.com/office/drawing/2014/main" id="{9955EC36-BBC8-45F2-B2DE-5E9B89E5402A}"/>
                  </a:ext>
                </a:extLst>
              </p:cNvPr>
              <p:cNvSpPr/>
              <p:nvPr/>
            </p:nvSpPr>
            <p:spPr>
              <a:xfrm rot="5400000" flipV="1">
                <a:off x="5722139" y="3401276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직사각형 217">
                <a:extLst>
                  <a:ext uri="{FF2B5EF4-FFF2-40B4-BE49-F238E27FC236}">
                    <a16:creationId xmlns="" xmlns:a16="http://schemas.microsoft.com/office/drawing/2014/main" id="{079A07AF-5BF0-43DC-8710-6BFFDAC68F53}"/>
                  </a:ext>
                </a:extLst>
              </p:cNvPr>
              <p:cNvSpPr/>
              <p:nvPr/>
            </p:nvSpPr>
            <p:spPr>
              <a:xfrm rot="5400000" flipV="1">
                <a:off x="546379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="" xmlns:a16="http://schemas.microsoft.com/office/drawing/2014/main" id="{C423D26E-4FF0-4C7E-90FF-F4730A549CC5}"/>
                  </a:ext>
                </a:extLst>
              </p:cNvPr>
              <p:cNvSpPr/>
              <p:nvPr/>
            </p:nvSpPr>
            <p:spPr>
              <a:xfrm rot="5400000" flipV="1">
                <a:off x="5722139" y="365975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="" xmlns:a16="http://schemas.microsoft.com/office/drawing/2014/main" id="{B1B8E313-17A7-4B86-B88C-048669931407}"/>
                  </a:ext>
                </a:extLst>
              </p:cNvPr>
              <p:cNvSpPr/>
              <p:nvPr/>
            </p:nvSpPr>
            <p:spPr>
              <a:xfrm rot="5400000" flipV="1">
                <a:off x="4947003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="" xmlns:a16="http://schemas.microsoft.com/office/drawing/2014/main" id="{EADF37FE-501E-457C-B63F-BCCD513B0800}"/>
                  </a:ext>
                </a:extLst>
              </p:cNvPr>
              <p:cNvSpPr/>
              <p:nvPr/>
            </p:nvSpPr>
            <p:spPr>
              <a:xfrm rot="5400000" flipV="1">
                <a:off x="5205344" y="3400881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="" xmlns:a16="http://schemas.microsoft.com/office/drawing/2014/main" id="{7336EE84-13D0-4EE5-867F-F27B157EF329}"/>
                  </a:ext>
                </a:extLst>
              </p:cNvPr>
              <p:cNvSpPr/>
              <p:nvPr/>
            </p:nvSpPr>
            <p:spPr>
              <a:xfrm rot="5400000" flipV="1">
                <a:off x="4947003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="" xmlns:a16="http://schemas.microsoft.com/office/drawing/2014/main" id="{195460EA-D417-42F5-AD4A-5AE58E9EA489}"/>
                  </a:ext>
                </a:extLst>
              </p:cNvPr>
              <p:cNvSpPr/>
              <p:nvPr/>
            </p:nvSpPr>
            <p:spPr>
              <a:xfrm rot="5400000" flipV="1">
                <a:off x="5205344" y="3659357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="" xmlns:a16="http://schemas.microsoft.com/office/drawing/2014/main" id="{0CF7387F-164E-4E3E-B9E3-AA31229CE009}"/>
                  </a:ext>
                </a:extLst>
              </p:cNvPr>
              <p:cNvSpPr/>
              <p:nvPr/>
            </p:nvSpPr>
            <p:spPr>
              <a:xfrm rot="5400000" flipV="1">
                <a:off x="443385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="" xmlns:a16="http://schemas.microsoft.com/office/drawing/2014/main" id="{114D068F-A0EF-4537-8740-E2417F695EA0}"/>
                  </a:ext>
                </a:extLst>
              </p:cNvPr>
              <p:cNvSpPr/>
              <p:nvPr/>
            </p:nvSpPr>
            <p:spPr>
              <a:xfrm rot="5400000" flipV="1">
                <a:off x="4692192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="" xmlns:a16="http://schemas.microsoft.com/office/drawing/2014/main" id="{3D811DCE-30A0-4961-B6DF-93E863202688}"/>
                  </a:ext>
                </a:extLst>
              </p:cNvPr>
              <p:cNvSpPr/>
              <p:nvPr/>
            </p:nvSpPr>
            <p:spPr>
              <a:xfrm rot="5400000" flipV="1">
                <a:off x="443385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="" xmlns:a16="http://schemas.microsoft.com/office/drawing/2014/main" id="{B248362C-AEB5-47B6-A09C-09F346DB9B6E}"/>
                  </a:ext>
                </a:extLst>
              </p:cNvPr>
              <p:cNvSpPr/>
              <p:nvPr/>
            </p:nvSpPr>
            <p:spPr>
              <a:xfrm rot="5400000" flipV="1">
                <a:off x="4692192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="" xmlns:a16="http://schemas.microsoft.com/office/drawing/2014/main" id="{1818396F-A9BB-4A51-95BF-B6704FB66D49}"/>
                  </a:ext>
                </a:extLst>
              </p:cNvPr>
              <p:cNvSpPr/>
              <p:nvPr/>
            </p:nvSpPr>
            <p:spPr>
              <a:xfrm rot="5400000" flipV="1">
                <a:off x="391758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="" xmlns:a16="http://schemas.microsoft.com/office/drawing/2014/main" id="{066A52A9-1E43-4148-8335-04CDE198AF6C}"/>
                  </a:ext>
                </a:extLst>
              </p:cNvPr>
              <p:cNvSpPr/>
              <p:nvPr/>
            </p:nvSpPr>
            <p:spPr>
              <a:xfrm rot="5400000" flipV="1">
                <a:off x="4175921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="" xmlns:a16="http://schemas.microsoft.com/office/drawing/2014/main" id="{CFDA0737-1579-4610-A2B2-E14DF7118EDA}"/>
                  </a:ext>
                </a:extLst>
              </p:cNvPr>
              <p:cNvSpPr/>
              <p:nvPr/>
            </p:nvSpPr>
            <p:spPr>
              <a:xfrm rot="5400000" flipV="1">
                <a:off x="391758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="" xmlns:a16="http://schemas.microsoft.com/office/drawing/2014/main" id="{ACB48110-90E5-4D48-889F-4BE12659B9C4}"/>
                  </a:ext>
                </a:extLst>
              </p:cNvPr>
              <p:cNvSpPr/>
              <p:nvPr/>
            </p:nvSpPr>
            <p:spPr>
              <a:xfrm rot="5400000" flipV="1">
                <a:off x="4175921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="" xmlns:a16="http://schemas.microsoft.com/office/drawing/2014/main" id="{D7F99045-5F35-41DA-8E92-3F2A57B0F07B}"/>
                  </a:ext>
                </a:extLst>
              </p:cNvPr>
              <p:cNvSpPr/>
              <p:nvPr/>
            </p:nvSpPr>
            <p:spPr>
              <a:xfrm rot="5400000" flipV="1">
                <a:off x="340078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="" xmlns:a16="http://schemas.microsoft.com/office/drawing/2014/main" id="{DA115CC8-3D54-4D60-850D-38FCD7339F1D}"/>
                  </a:ext>
                </a:extLst>
              </p:cNvPr>
              <p:cNvSpPr/>
              <p:nvPr/>
            </p:nvSpPr>
            <p:spPr>
              <a:xfrm rot="5400000" flipV="1">
                <a:off x="3659125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="" xmlns:a16="http://schemas.microsoft.com/office/drawing/2014/main" id="{E3BAFB58-9773-4563-8490-66799468B29E}"/>
                  </a:ext>
                </a:extLst>
              </p:cNvPr>
              <p:cNvSpPr/>
              <p:nvPr/>
            </p:nvSpPr>
            <p:spPr>
              <a:xfrm rot="5400000" flipV="1">
                <a:off x="340078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직사각형 234">
                <a:extLst>
                  <a:ext uri="{FF2B5EF4-FFF2-40B4-BE49-F238E27FC236}">
                    <a16:creationId xmlns="" xmlns:a16="http://schemas.microsoft.com/office/drawing/2014/main" id="{58614002-E827-4400-B1EE-78AC36D56778}"/>
                  </a:ext>
                </a:extLst>
              </p:cNvPr>
              <p:cNvSpPr/>
              <p:nvPr/>
            </p:nvSpPr>
            <p:spPr>
              <a:xfrm rot="5400000" flipV="1">
                <a:off x="3659125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6" name="직사각형 235">
                <a:extLst>
                  <a:ext uri="{FF2B5EF4-FFF2-40B4-BE49-F238E27FC236}">
                    <a16:creationId xmlns="" xmlns:a16="http://schemas.microsoft.com/office/drawing/2014/main" id="{53EF9B65-C8E2-4F4F-9FFA-FCFA41464483}"/>
                  </a:ext>
                </a:extLst>
              </p:cNvPr>
              <p:cNvSpPr/>
              <p:nvPr/>
            </p:nvSpPr>
            <p:spPr>
              <a:xfrm rot="5400000" flipV="1">
                <a:off x="2884513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="" xmlns:a16="http://schemas.microsoft.com/office/drawing/2014/main" id="{9C022165-D6D2-4F69-9D5F-D4DE54854445}"/>
                  </a:ext>
                </a:extLst>
              </p:cNvPr>
              <p:cNvSpPr/>
              <p:nvPr/>
            </p:nvSpPr>
            <p:spPr>
              <a:xfrm rot="5400000" flipV="1">
                <a:off x="3142854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직사각형 237">
                <a:extLst>
                  <a:ext uri="{FF2B5EF4-FFF2-40B4-BE49-F238E27FC236}">
                    <a16:creationId xmlns="" xmlns:a16="http://schemas.microsoft.com/office/drawing/2014/main" id="{7E2C6B28-D0B2-440D-9E33-05E169021C9A}"/>
                  </a:ext>
                </a:extLst>
              </p:cNvPr>
              <p:cNvSpPr/>
              <p:nvPr/>
            </p:nvSpPr>
            <p:spPr>
              <a:xfrm rot="5400000" flipV="1">
                <a:off x="2884513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="" xmlns:a16="http://schemas.microsoft.com/office/drawing/2014/main" id="{AE4869D4-5F56-4414-8ED7-90D1FC924D1B}"/>
                  </a:ext>
                </a:extLst>
              </p:cNvPr>
              <p:cNvSpPr/>
              <p:nvPr/>
            </p:nvSpPr>
            <p:spPr>
              <a:xfrm rot="5400000" flipV="1">
                <a:off x="3142854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0" name="직사각형 239">
                <a:extLst>
                  <a:ext uri="{FF2B5EF4-FFF2-40B4-BE49-F238E27FC236}">
                    <a16:creationId xmlns="" xmlns:a16="http://schemas.microsoft.com/office/drawing/2014/main" id="{3612D558-1BFE-4F08-8A2D-A709C07DB637}"/>
                  </a:ext>
                </a:extLst>
              </p:cNvPr>
              <p:cNvSpPr/>
              <p:nvPr/>
            </p:nvSpPr>
            <p:spPr>
              <a:xfrm rot="5400000" flipV="1">
                <a:off x="236907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="" xmlns:a16="http://schemas.microsoft.com/office/drawing/2014/main" id="{F0E0B128-B2D9-4D09-8005-A1978FB19647}"/>
                  </a:ext>
                </a:extLst>
              </p:cNvPr>
              <p:cNvSpPr/>
              <p:nvPr/>
            </p:nvSpPr>
            <p:spPr>
              <a:xfrm rot="5400000" flipV="1">
                <a:off x="2627415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="" xmlns:a16="http://schemas.microsoft.com/office/drawing/2014/main" id="{ECC9E3DA-CD93-4377-9320-D9E3BE60B0E8}"/>
                  </a:ext>
                </a:extLst>
              </p:cNvPr>
              <p:cNvSpPr/>
              <p:nvPr/>
            </p:nvSpPr>
            <p:spPr>
              <a:xfrm rot="5400000" flipV="1">
                <a:off x="236907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="" xmlns:a16="http://schemas.microsoft.com/office/drawing/2014/main" id="{1A7FDE32-26D3-44BA-95DB-993EB80A308C}"/>
                  </a:ext>
                </a:extLst>
              </p:cNvPr>
              <p:cNvSpPr/>
              <p:nvPr/>
            </p:nvSpPr>
            <p:spPr>
              <a:xfrm rot="5400000" flipV="1">
                <a:off x="2627415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="" xmlns:a16="http://schemas.microsoft.com/office/drawing/2014/main" id="{6333C105-F5F7-44DF-ADCC-A5D3484F7A99}"/>
                  </a:ext>
                </a:extLst>
              </p:cNvPr>
              <p:cNvSpPr/>
              <p:nvPr/>
            </p:nvSpPr>
            <p:spPr>
              <a:xfrm rot="5400000" flipV="1">
                <a:off x="1852803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="" xmlns:a16="http://schemas.microsoft.com/office/drawing/2014/main" id="{9381E724-7A3E-4253-AA2B-25D2FB47B1B9}"/>
                  </a:ext>
                </a:extLst>
              </p:cNvPr>
              <p:cNvSpPr/>
              <p:nvPr/>
            </p:nvSpPr>
            <p:spPr>
              <a:xfrm rot="5400000" flipV="1">
                <a:off x="2111144" y="3917182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="" xmlns:a16="http://schemas.microsoft.com/office/drawing/2014/main" id="{8E3C4904-CCA6-4DD2-887E-3308BDFF2A69}"/>
                  </a:ext>
                </a:extLst>
              </p:cNvPr>
              <p:cNvSpPr/>
              <p:nvPr/>
            </p:nvSpPr>
            <p:spPr>
              <a:xfrm rot="5400000" flipV="1">
                <a:off x="1852803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="" xmlns:a16="http://schemas.microsoft.com/office/drawing/2014/main" id="{75D97844-8239-4EFB-93A0-69B8A0763D95}"/>
                  </a:ext>
                </a:extLst>
              </p:cNvPr>
              <p:cNvSpPr/>
              <p:nvPr/>
            </p:nvSpPr>
            <p:spPr>
              <a:xfrm rot="5400000" flipV="1">
                <a:off x="2111144" y="417565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직사각형 247">
                <a:extLst>
                  <a:ext uri="{FF2B5EF4-FFF2-40B4-BE49-F238E27FC236}">
                    <a16:creationId xmlns="" xmlns:a16="http://schemas.microsoft.com/office/drawing/2014/main" id="{A9253036-9C08-4DC9-A2EE-02DCBD938CAB}"/>
                  </a:ext>
                </a:extLst>
              </p:cNvPr>
              <p:cNvSpPr/>
              <p:nvPr/>
            </p:nvSpPr>
            <p:spPr>
              <a:xfrm rot="5400000" flipV="1">
                <a:off x="133600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="" xmlns:a16="http://schemas.microsoft.com/office/drawing/2014/main" id="{7C5CA313-98E2-437D-A34F-F6BE8CED495F}"/>
                  </a:ext>
                </a:extLst>
              </p:cNvPr>
              <p:cNvSpPr/>
              <p:nvPr/>
            </p:nvSpPr>
            <p:spPr>
              <a:xfrm rot="5400000" flipV="1">
                <a:off x="1594348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직사각형 249">
                <a:extLst>
                  <a:ext uri="{FF2B5EF4-FFF2-40B4-BE49-F238E27FC236}">
                    <a16:creationId xmlns="" xmlns:a16="http://schemas.microsoft.com/office/drawing/2014/main" id="{7E54575E-352D-4DDB-AEC6-187E7421FEC0}"/>
                  </a:ext>
                </a:extLst>
              </p:cNvPr>
              <p:cNvSpPr/>
              <p:nvPr/>
            </p:nvSpPr>
            <p:spPr>
              <a:xfrm rot="5400000" flipV="1">
                <a:off x="133600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직사각형 250">
                <a:extLst>
                  <a:ext uri="{FF2B5EF4-FFF2-40B4-BE49-F238E27FC236}">
                    <a16:creationId xmlns="" xmlns:a16="http://schemas.microsoft.com/office/drawing/2014/main" id="{BED419AF-7CF1-41FE-84F1-4BA5DD269BA8}"/>
                  </a:ext>
                </a:extLst>
              </p:cNvPr>
              <p:cNvSpPr/>
              <p:nvPr/>
            </p:nvSpPr>
            <p:spPr>
              <a:xfrm rot="5400000" flipV="1">
                <a:off x="1594348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="" xmlns:a16="http://schemas.microsoft.com/office/drawing/2014/main" id="{EAD28FC7-5A68-40E7-AD40-C0889ED25B6A}"/>
                  </a:ext>
                </a:extLst>
              </p:cNvPr>
              <p:cNvSpPr/>
              <p:nvPr/>
            </p:nvSpPr>
            <p:spPr>
              <a:xfrm rot="5400000" flipV="1">
                <a:off x="81973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3" name="직사각형 252">
                <a:extLst>
                  <a:ext uri="{FF2B5EF4-FFF2-40B4-BE49-F238E27FC236}">
                    <a16:creationId xmlns="" xmlns:a16="http://schemas.microsoft.com/office/drawing/2014/main" id="{D12CC699-27CB-49E4-81CC-40DDE0AD059E}"/>
                  </a:ext>
                </a:extLst>
              </p:cNvPr>
              <p:cNvSpPr/>
              <p:nvPr/>
            </p:nvSpPr>
            <p:spPr>
              <a:xfrm rot="5400000" flipV="1">
                <a:off x="1078076" y="3919270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="" xmlns:a16="http://schemas.microsoft.com/office/drawing/2014/main" id="{184BE4DF-9BD8-47D2-BFA3-8B4E09B87288}"/>
                  </a:ext>
                </a:extLst>
              </p:cNvPr>
              <p:cNvSpPr/>
              <p:nvPr/>
            </p:nvSpPr>
            <p:spPr>
              <a:xfrm rot="5400000" flipV="1">
                <a:off x="81973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="" xmlns:a16="http://schemas.microsoft.com/office/drawing/2014/main" id="{1640C11D-485C-4C54-9202-F10323EBC56F}"/>
                  </a:ext>
                </a:extLst>
              </p:cNvPr>
              <p:cNvSpPr/>
              <p:nvPr/>
            </p:nvSpPr>
            <p:spPr>
              <a:xfrm rot="5400000" flipV="1">
                <a:off x="1078076" y="417526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6" name="직사각형 255">
                <a:extLst>
                  <a:ext uri="{FF2B5EF4-FFF2-40B4-BE49-F238E27FC236}">
                    <a16:creationId xmlns="" xmlns:a16="http://schemas.microsoft.com/office/drawing/2014/main" id="{C36A3668-2FB0-4722-AEC9-AB34303E0DBB}"/>
                  </a:ext>
                </a:extLst>
              </p:cNvPr>
              <p:cNvSpPr/>
              <p:nvPr/>
            </p:nvSpPr>
            <p:spPr>
              <a:xfrm rot="5400000" flipV="1">
                <a:off x="598007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직사각형 256">
                <a:extLst>
                  <a:ext uri="{FF2B5EF4-FFF2-40B4-BE49-F238E27FC236}">
                    <a16:creationId xmlns="" xmlns:a16="http://schemas.microsoft.com/office/drawing/2014/main" id="{BA69DD8E-8D87-4D16-BA6E-AD37EBED8062}"/>
                  </a:ext>
                </a:extLst>
              </p:cNvPr>
              <p:cNvSpPr/>
              <p:nvPr/>
            </p:nvSpPr>
            <p:spPr>
              <a:xfrm rot="5400000" flipV="1">
                <a:off x="6238410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="" xmlns:a16="http://schemas.microsoft.com/office/drawing/2014/main" id="{2AD9F4C1-F29B-4668-84F0-CEE7C0E7FDB0}"/>
                  </a:ext>
                </a:extLst>
              </p:cNvPr>
              <p:cNvSpPr/>
              <p:nvPr/>
            </p:nvSpPr>
            <p:spPr>
              <a:xfrm rot="5400000" flipV="1">
                <a:off x="598007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9" name="직사각형 258">
                <a:extLst>
                  <a:ext uri="{FF2B5EF4-FFF2-40B4-BE49-F238E27FC236}">
                    <a16:creationId xmlns="" xmlns:a16="http://schemas.microsoft.com/office/drawing/2014/main" id="{B8B650DB-A483-4964-9AC1-1670657CB42E}"/>
                  </a:ext>
                </a:extLst>
              </p:cNvPr>
              <p:cNvSpPr/>
              <p:nvPr/>
            </p:nvSpPr>
            <p:spPr>
              <a:xfrm rot="5400000" flipV="1">
                <a:off x="6238410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="" xmlns:a16="http://schemas.microsoft.com/office/drawing/2014/main" id="{B9DBF49F-3459-4C20-B80F-64D923B9886F}"/>
                  </a:ext>
                </a:extLst>
              </p:cNvPr>
              <p:cNvSpPr/>
              <p:nvPr/>
            </p:nvSpPr>
            <p:spPr>
              <a:xfrm rot="5400000" flipV="1">
                <a:off x="5463798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="" xmlns:a16="http://schemas.microsoft.com/office/drawing/2014/main" id="{E8676815-4132-49F0-9B9D-DDE93368D482}"/>
                  </a:ext>
                </a:extLst>
              </p:cNvPr>
              <p:cNvSpPr/>
              <p:nvPr/>
            </p:nvSpPr>
            <p:spPr>
              <a:xfrm rot="5400000" flipV="1">
                <a:off x="5722139" y="3917573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="" xmlns:a16="http://schemas.microsoft.com/office/drawing/2014/main" id="{3A2702E2-578D-48B1-B828-B832E01533C9}"/>
                  </a:ext>
                </a:extLst>
              </p:cNvPr>
              <p:cNvSpPr/>
              <p:nvPr/>
            </p:nvSpPr>
            <p:spPr>
              <a:xfrm rot="5400000" flipV="1">
                <a:off x="5463798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="" xmlns:a16="http://schemas.microsoft.com/office/drawing/2014/main" id="{9AC24A57-CB8D-4EC4-A4D6-BAB01B73C8AE}"/>
                  </a:ext>
                </a:extLst>
              </p:cNvPr>
              <p:cNvSpPr/>
              <p:nvPr/>
            </p:nvSpPr>
            <p:spPr>
              <a:xfrm rot="5400000" flipV="1">
                <a:off x="5722139" y="4176049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="" xmlns:a16="http://schemas.microsoft.com/office/drawing/2014/main" id="{AADB09A8-5897-44C3-81D7-07BD619F7093}"/>
                  </a:ext>
                </a:extLst>
              </p:cNvPr>
              <p:cNvSpPr/>
              <p:nvPr/>
            </p:nvSpPr>
            <p:spPr>
              <a:xfrm rot="5400000" flipV="1">
                <a:off x="494700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="" xmlns:a16="http://schemas.microsoft.com/office/drawing/2014/main" id="{B793FEA3-4012-407E-948B-CE53EC38CD7B}"/>
                  </a:ext>
                </a:extLst>
              </p:cNvPr>
              <p:cNvSpPr/>
              <p:nvPr/>
            </p:nvSpPr>
            <p:spPr>
              <a:xfrm rot="5400000" flipV="1">
                <a:off x="5205342" y="3917178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="" xmlns:a16="http://schemas.microsoft.com/office/drawing/2014/main" id="{537088D9-0474-4DB6-8731-60900B1CED5B}"/>
                  </a:ext>
                </a:extLst>
              </p:cNvPr>
              <p:cNvSpPr/>
              <p:nvPr/>
            </p:nvSpPr>
            <p:spPr>
              <a:xfrm rot="5400000" flipV="1">
                <a:off x="494700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="" xmlns:a16="http://schemas.microsoft.com/office/drawing/2014/main" id="{B36B8093-F091-4342-A69C-D7AEC478038A}"/>
                  </a:ext>
                </a:extLst>
              </p:cNvPr>
              <p:cNvSpPr/>
              <p:nvPr/>
            </p:nvSpPr>
            <p:spPr>
              <a:xfrm rot="5400000" flipV="1">
                <a:off x="5205342" y="4175654"/>
                <a:ext cx="258341" cy="25834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7" name="그룹 316">
                <a:extLst>
                  <a:ext uri="{FF2B5EF4-FFF2-40B4-BE49-F238E27FC236}">
                    <a16:creationId xmlns="" xmlns:a16="http://schemas.microsoft.com/office/drawing/2014/main" id="{C12BEF6F-FF1E-416A-9EDA-9998B93C7974}"/>
                  </a:ext>
                </a:extLst>
              </p:cNvPr>
              <p:cNvGrpSpPr/>
              <p:nvPr/>
            </p:nvGrpSpPr>
            <p:grpSpPr>
              <a:xfrm>
                <a:off x="7528901" y="2375831"/>
                <a:ext cx="1035433" cy="1033117"/>
                <a:chOff x="11635384" y="1964412"/>
                <a:chExt cx="1984418" cy="1979977"/>
              </a:xfrm>
            </p:grpSpPr>
            <p:sp>
              <p:nvSpPr>
                <p:cNvPr id="318" name="직사각형 317">
                  <a:extLst>
                    <a:ext uri="{FF2B5EF4-FFF2-40B4-BE49-F238E27FC236}">
                      <a16:creationId xmlns="" xmlns:a16="http://schemas.microsoft.com/office/drawing/2014/main" id="{03AFAAE2-3681-4D09-A767-3575155B2D39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="" xmlns:a16="http://schemas.microsoft.com/office/drawing/2014/main" id="{A82A30BD-D707-467C-849C-4274C01C6205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="" xmlns:a16="http://schemas.microsoft.com/office/drawing/2014/main" id="{8001F06A-2118-40DE-A1BD-29A464E9639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직사각형 320">
                  <a:extLst>
                    <a:ext uri="{FF2B5EF4-FFF2-40B4-BE49-F238E27FC236}">
                      <a16:creationId xmlns="" xmlns:a16="http://schemas.microsoft.com/office/drawing/2014/main" id="{56D64B1C-D212-42FB-91DB-1DC888E0EEE3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2" name="직사각형 321">
                  <a:extLst>
                    <a:ext uri="{FF2B5EF4-FFF2-40B4-BE49-F238E27FC236}">
                      <a16:creationId xmlns="" xmlns:a16="http://schemas.microsoft.com/office/drawing/2014/main" id="{FFD83CB5-A818-4FED-970D-216AC3D90104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="" xmlns:a16="http://schemas.microsoft.com/office/drawing/2014/main" id="{18EEE2DD-7850-41CC-B369-3B3532D17B1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="" xmlns:a16="http://schemas.microsoft.com/office/drawing/2014/main" id="{8968A7A5-ADD8-449B-8F0F-0A7C784368C5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="" xmlns:a16="http://schemas.microsoft.com/office/drawing/2014/main" id="{BCAFB71F-7606-4DAD-A2A9-7BCA065C7C92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9785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="" xmlns:a16="http://schemas.microsoft.com/office/drawing/2014/main" id="{F26CEAC0-B5FF-41F6-9036-3C7B7272C76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7" name="직사각형 326">
                  <a:extLst>
                    <a:ext uri="{FF2B5EF4-FFF2-40B4-BE49-F238E27FC236}">
                      <a16:creationId xmlns="" xmlns:a16="http://schemas.microsoft.com/office/drawing/2014/main" id="{A27EA7FC-229A-4A31-8FDF-F78A61EC09AA}"/>
                    </a:ext>
                  </a:extLst>
                </p:cNvPr>
                <p:cNvSpPr/>
                <p:nvPr/>
              </p:nvSpPr>
              <p:spPr>
                <a:xfrm rot="5400000" flipV="1">
                  <a:off x="13119931" y="2953903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8" name="직사각형 327">
                  <a:extLst>
                    <a:ext uri="{FF2B5EF4-FFF2-40B4-BE49-F238E27FC236}">
                      <a16:creationId xmlns="" xmlns:a16="http://schemas.microsoft.com/office/drawing/2014/main" id="{BF68C9C4-71DE-4419-B1CF-30A35597B758}"/>
                    </a:ext>
                  </a:extLst>
                </p:cNvPr>
                <p:cNvSpPr/>
                <p:nvPr/>
              </p:nvSpPr>
              <p:spPr>
                <a:xfrm rot="5400000" flipV="1">
                  <a:off x="12666584" y="3407515"/>
                  <a:ext cx="495113" cy="578633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9" name="직사각형 328">
                  <a:extLst>
                    <a:ext uri="{FF2B5EF4-FFF2-40B4-BE49-F238E27FC236}">
                      <a16:creationId xmlns="" xmlns:a16="http://schemas.microsoft.com/office/drawing/2014/main" id="{D52C8FFD-E196-424F-B61B-42C5917B72A6}"/>
                    </a:ext>
                  </a:extLst>
                </p:cNvPr>
                <p:cNvSpPr/>
                <p:nvPr/>
              </p:nvSpPr>
              <p:spPr>
                <a:xfrm rot="5400000" flipV="1">
                  <a:off x="13124690" y="3449277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0" name="직사각형 329">
                  <a:extLst>
                    <a:ext uri="{FF2B5EF4-FFF2-40B4-BE49-F238E27FC236}">
                      <a16:creationId xmlns="" xmlns:a16="http://schemas.microsoft.com/office/drawing/2014/main" id="{7849BC58-D7AE-43C3-A30B-9E0793EC1CCA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1" name="직사각형 330">
                  <a:extLst>
                    <a:ext uri="{FF2B5EF4-FFF2-40B4-BE49-F238E27FC236}">
                      <a16:creationId xmlns="" xmlns:a16="http://schemas.microsoft.com/office/drawing/2014/main" id="{9AE06918-E341-4A6E-B6FD-80E26BA6368A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2953902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2" name="직사각형 331">
                  <a:extLst>
                    <a:ext uri="{FF2B5EF4-FFF2-40B4-BE49-F238E27FC236}">
                      <a16:creationId xmlns="" xmlns:a16="http://schemas.microsoft.com/office/drawing/2014/main" id="{7D65A49A-81EF-420D-93A6-BA6C6F41537E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3" name="직사각형 332">
                  <a:extLst>
                    <a:ext uri="{FF2B5EF4-FFF2-40B4-BE49-F238E27FC236}">
                      <a16:creationId xmlns="" xmlns:a16="http://schemas.microsoft.com/office/drawing/2014/main" id="{4B6A2595-6EA5-4EB8-B52B-B4B0A47950FE}"/>
                    </a:ext>
                  </a:extLst>
                </p:cNvPr>
                <p:cNvSpPr/>
                <p:nvPr/>
              </p:nvSpPr>
              <p:spPr>
                <a:xfrm rot="5400000" flipV="1">
                  <a:off x="12130495" y="3449274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="" xmlns:a16="http://schemas.microsoft.com/office/drawing/2014/main" id="{7E20B17E-1CBF-45C0-9A39-F6BCC3C45628}"/>
                  </a:ext>
                </a:extLst>
              </p:cNvPr>
              <p:cNvGrpSpPr/>
              <p:nvPr/>
            </p:nvGrpSpPr>
            <p:grpSpPr>
              <a:xfrm>
                <a:off x="7529702" y="3402738"/>
                <a:ext cx="1032953" cy="1033217"/>
                <a:chOff x="11635384" y="1964412"/>
                <a:chExt cx="1979666" cy="1980171"/>
              </a:xfrm>
            </p:grpSpPr>
            <p:sp>
              <p:nvSpPr>
                <p:cNvPr id="335" name="직사각형 334">
                  <a:extLst>
                    <a:ext uri="{FF2B5EF4-FFF2-40B4-BE49-F238E27FC236}">
                      <a16:creationId xmlns="" xmlns:a16="http://schemas.microsoft.com/office/drawing/2014/main" id="{4097BC67-3195-4590-A722-03456D39A35D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6" name="직사각형 335">
                  <a:extLst>
                    <a:ext uri="{FF2B5EF4-FFF2-40B4-BE49-F238E27FC236}">
                      <a16:creationId xmlns="" xmlns:a16="http://schemas.microsoft.com/office/drawing/2014/main" id="{891575ED-2B2D-433D-AAD9-9626A3B4147F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7" name="직사각형 336">
                  <a:extLst>
                    <a:ext uri="{FF2B5EF4-FFF2-40B4-BE49-F238E27FC236}">
                      <a16:creationId xmlns="" xmlns:a16="http://schemas.microsoft.com/office/drawing/2014/main" id="{F3601C91-C042-4999-8EA3-CDB9E4BC525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5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8" name="직사각형 337">
                  <a:extLst>
                    <a:ext uri="{FF2B5EF4-FFF2-40B4-BE49-F238E27FC236}">
                      <a16:creationId xmlns="" xmlns:a16="http://schemas.microsoft.com/office/drawing/2014/main" id="{C8730783-3E4C-4C06-A213-098E987D5ED6}"/>
                    </a:ext>
                  </a:extLst>
                </p:cNvPr>
                <p:cNvSpPr/>
                <p:nvPr/>
              </p:nvSpPr>
              <p:spPr>
                <a:xfrm rot="5400000" flipV="1">
                  <a:off x="1311993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9" name="직사각형 338">
                  <a:extLst>
                    <a:ext uri="{FF2B5EF4-FFF2-40B4-BE49-F238E27FC236}">
                      <a16:creationId xmlns="" xmlns:a16="http://schemas.microsoft.com/office/drawing/2014/main" id="{86A00B72-17BD-491B-A0FA-6A25C6B02F0C}"/>
                    </a:ext>
                  </a:extLst>
                </p:cNvPr>
                <p:cNvSpPr/>
                <p:nvPr/>
              </p:nvSpPr>
              <p:spPr>
                <a:xfrm rot="5400000" flipV="1">
                  <a:off x="11635385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0" name="직사각형 339">
                  <a:extLst>
                    <a:ext uri="{FF2B5EF4-FFF2-40B4-BE49-F238E27FC236}">
                      <a16:creationId xmlns="" xmlns:a16="http://schemas.microsoft.com/office/drawing/2014/main" id="{D2190787-9045-4855-878E-F75AF87AD184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1964413"/>
                  <a:ext cx="495113" cy="49511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1" name="직사각형 340">
                  <a:extLst>
                    <a:ext uri="{FF2B5EF4-FFF2-40B4-BE49-F238E27FC236}">
                      <a16:creationId xmlns="" xmlns:a16="http://schemas.microsoft.com/office/drawing/2014/main" id="{F28CD810-AEFA-4FD4-8E79-FBEC17901B7B}"/>
                    </a:ext>
                  </a:extLst>
                </p:cNvPr>
                <p:cNvSpPr/>
                <p:nvPr/>
              </p:nvSpPr>
              <p:spPr>
                <a:xfrm rot="5400000" flipV="1">
                  <a:off x="11635384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2" name="직사각형 341">
                  <a:extLst>
                    <a:ext uri="{FF2B5EF4-FFF2-40B4-BE49-F238E27FC236}">
                      <a16:creationId xmlns="" xmlns:a16="http://schemas.microsoft.com/office/drawing/2014/main" id="{5803CD97-FCE5-4FCB-8C1D-50E0DA321219}"/>
                    </a:ext>
                  </a:extLst>
                </p:cNvPr>
                <p:cNvSpPr/>
                <p:nvPr/>
              </p:nvSpPr>
              <p:spPr>
                <a:xfrm rot="5400000" flipV="1">
                  <a:off x="12130497" y="2455224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3" name="직사각형 342">
                  <a:extLst>
                    <a:ext uri="{FF2B5EF4-FFF2-40B4-BE49-F238E27FC236}">
                      <a16:creationId xmlns="" xmlns:a16="http://schemas.microsoft.com/office/drawing/2014/main" id="{27812124-3B29-464F-8136-D1C3698CD4C6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4" name="직사각형 343">
                  <a:extLst>
                    <a:ext uri="{FF2B5EF4-FFF2-40B4-BE49-F238E27FC236}">
                      <a16:creationId xmlns="" xmlns:a16="http://schemas.microsoft.com/office/drawing/2014/main" id="{748AF287-15C0-4707-BEB3-264933411177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5" name="직사각형 344">
                  <a:extLst>
                    <a:ext uri="{FF2B5EF4-FFF2-40B4-BE49-F238E27FC236}">
                      <a16:creationId xmlns="" xmlns:a16="http://schemas.microsoft.com/office/drawing/2014/main" id="{1713EE4E-25A5-4FB4-A257-4A9E8805453E}"/>
                    </a:ext>
                  </a:extLst>
                </p:cNvPr>
                <p:cNvSpPr/>
                <p:nvPr/>
              </p:nvSpPr>
              <p:spPr>
                <a:xfrm rot="5400000" flipV="1">
                  <a:off x="1262482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6" name="직사각형 345">
                  <a:extLst>
                    <a:ext uri="{FF2B5EF4-FFF2-40B4-BE49-F238E27FC236}">
                      <a16:creationId xmlns="" xmlns:a16="http://schemas.microsoft.com/office/drawing/2014/main" id="{342E60DB-EC4C-4B44-BA8C-BB3F97E7BB49}"/>
                    </a:ext>
                  </a:extLst>
                </p:cNvPr>
                <p:cNvSpPr/>
                <p:nvPr/>
              </p:nvSpPr>
              <p:spPr>
                <a:xfrm rot="5400000" flipV="1">
                  <a:off x="13119935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="" xmlns:a16="http://schemas.microsoft.com/office/drawing/2014/main" id="{E3F15901-B56F-44EF-88BF-B1CA233B2B4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="" xmlns:a16="http://schemas.microsoft.com/office/drawing/2014/main" id="{88073225-D614-444D-A54A-B1DECEAC9901}"/>
                    </a:ext>
                  </a:extLst>
                </p:cNvPr>
                <p:cNvSpPr/>
                <p:nvPr/>
              </p:nvSpPr>
              <p:spPr>
                <a:xfrm rot="5400000" flipV="1">
                  <a:off x="12130496" y="2954099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="" xmlns:a16="http://schemas.microsoft.com/office/drawing/2014/main" id="{D76DEA53-2E4C-4C38-AEA3-A00273489469}"/>
                    </a:ext>
                  </a:extLst>
                </p:cNvPr>
                <p:cNvSpPr/>
                <p:nvPr/>
              </p:nvSpPr>
              <p:spPr>
                <a:xfrm rot="5400000" flipV="1">
                  <a:off x="11635383" y="3449471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="" xmlns:a16="http://schemas.microsoft.com/office/drawing/2014/main" id="{DD6B3444-C91A-4A24-A876-47674FCD38C5}"/>
                    </a:ext>
                  </a:extLst>
                </p:cNvPr>
                <p:cNvSpPr/>
                <p:nvPr/>
              </p:nvSpPr>
              <p:spPr>
                <a:xfrm rot="5400000" flipV="1">
                  <a:off x="12130494" y="3449470"/>
                  <a:ext cx="495113" cy="495111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="" xmlns:a16="http://schemas.microsoft.com/office/drawing/2014/main" id="{BAC4A708-0B97-4D85-90A1-78388A29D6A7}"/>
                  </a:ext>
                </a:extLst>
              </p:cNvPr>
              <p:cNvGrpSpPr/>
              <p:nvPr/>
            </p:nvGrpSpPr>
            <p:grpSpPr>
              <a:xfrm>
                <a:off x="8562033" y="2372065"/>
                <a:ext cx="259918" cy="2062504"/>
                <a:chOff x="8686190" y="2315978"/>
                <a:chExt cx="259918" cy="2062504"/>
              </a:xfrm>
            </p:grpSpPr>
            <p:sp>
              <p:nvSpPr>
                <p:cNvPr id="359" name="직사각형 358">
                  <a:extLst>
                    <a:ext uri="{FF2B5EF4-FFF2-40B4-BE49-F238E27FC236}">
                      <a16:creationId xmlns="" xmlns:a16="http://schemas.microsoft.com/office/drawing/2014/main" id="{E5E6475A-C57A-4C67-8EB4-24B1CF2A6016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31597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0" name="직사각형 359">
                  <a:extLst>
                    <a:ext uri="{FF2B5EF4-FFF2-40B4-BE49-F238E27FC236}">
                      <a16:creationId xmlns="" xmlns:a16="http://schemas.microsoft.com/office/drawing/2014/main" id="{F7C221AC-D1C7-403B-A7D6-77E180EE9A57}"/>
                    </a:ext>
                  </a:extLst>
                </p:cNvPr>
                <p:cNvSpPr/>
                <p:nvPr/>
              </p:nvSpPr>
              <p:spPr>
                <a:xfrm rot="5400000" flipV="1">
                  <a:off x="8687767" y="257445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1" name="직사각형 360">
                  <a:extLst>
                    <a:ext uri="{FF2B5EF4-FFF2-40B4-BE49-F238E27FC236}">
                      <a16:creationId xmlns="" xmlns:a16="http://schemas.microsoft.com/office/drawing/2014/main" id="{9ACE77CB-23AB-4878-92B8-54127706E64E}"/>
                    </a:ext>
                  </a:extLst>
                </p:cNvPr>
                <p:cNvSpPr/>
                <p:nvPr/>
              </p:nvSpPr>
              <p:spPr>
                <a:xfrm rot="5400000" flipV="1">
                  <a:off x="8662134" y="2860393"/>
                  <a:ext cx="309607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2" name="직사각형 361">
                  <a:extLst>
                    <a:ext uri="{FF2B5EF4-FFF2-40B4-BE49-F238E27FC236}">
                      <a16:creationId xmlns="" xmlns:a16="http://schemas.microsoft.com/office/drawing/2014/main" id="{4212C26D-494B-458C-BE9E-6C295D9D1F6D}"/>
                    </a:ext>
                  </a:extLst>
                </p:cNvPr>
                <p:cNvSpPr/>
                <p:nvPr/>
              </p:nvSpPr>
              <p:spPr>
                <a:xfrm rot="5400000" flipV="1">
                  <a:off x="8691880" y="3092383"/>
                  <a:ext cx="250113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3" name="직사각형 362">
                  <a:extLst>
                    <a:ext uri="{FF2B5EF4-FFF2-40B4-BE49-F238E27FC236}">
                      <a16:creationId xmlns="" xmlns:a16="http://schemas.microsoft.com/office/drawing/2014/main" id="{70010B05-CE9D-4D53-BFF5-E645EBA1889A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345369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4" name="직사각형 363">
                  <a:extLst>
                    <a:ext uri="{FF2B5EF4-FFF2-40B4-BE49-F238E27FC236}">
                      <a16:creationId xmlns="" xmlns:a16="http://schemas.microsoft.com/office/drawing/2014/main" id="{FD887FE6-99D8-4FE3-8591-BDBDDC6D94DC}"/>
                    </a:ext>
                  </a:extLst>
                </p:cNvPr>
                <p:cNvSpPr/>
                <p:nvPr/>
              </p:nvSpPr>
              <p:spPr>
                <a:xfrm rot="5400000" flipV="1">
                  <a:off x="8686190" y="360384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5" name="직사각형 364">
                  <a:extLst>
                    <a:ext uri="{FF2B5EF4-FFF2-40B4-BE49-F238E27FC236}">
                      <a16:creationId xmlns="" xmlns:a16="http://schemas.microsoft.com/office/drawing/2014/main" id="{2ACD0BEF-0816-4143-84E1-8EAA15C5F977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3861666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6" name="직사각형 365">
                  <a:extLst>
                    <a:ext uri="{FF2B5EF4-FFF2-40B4-BE49-F238E27FC236}">
                      <a16:creationId xmlns="" xmlns:a16="http://schemas.microsoft.com/office/drawing/2014/main" id="{A5190124-1C93-4B3E-B00E-76147FE79939}"/>
                    </a:ext>
                  </a:extLst>
                </p:cNvPr>
                <p:cNvSpPr/>
                <p:nvPr/>
              </p:nvSpPr>
              <p:spPr>
                <a:xfrm rot="5400000" flipV="1">
                  <a:off x="8686189" y="4120142"/>
                  <a:ext cx="258341" cy="25834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="" xmlns:a16="http://schemas.microsoft.com/office/drawing/2014/main" id="{CD85B152-AC25-42E3-B8FA-9C60B089044B}"/>
                  </a:ext>
                </a:extLst>
              </p:cNvPr>
              <p:cNvGrpSpPr/>
              <p:nvPr/>
            </p:nvGrpSpPr>
            <p:grpSpPr>
              <a:xfrm>
                <a:off x="803991" y="2362317"/>
                <a:ext cx="8016381" cy="46104"/>
                <a:chOff x="803991" y="2362317"/>
                <a:chExt cx="8016381" cy="46104"/>
              </a:xfrm>
            </p:grpSpPr>
            <p:sp>
              <p:nvSpPr>
                <p:cNvPr id="117" name="직사각형 116">
                  <a:extLst>
                    <a:ext uri="{FF2B5EF4-FFF2-40B4-BE49-F238E27FC236}">
                      <a16:creationId xmlns="" xmlns:a16="http://schemas.microsoft.com/office/drawing/2014/main" id="{32E67CF1-64CA-4886-B0A6-F4CF3DE1730C}"/>
                    </a:ext>
                  </a:extLst>
                </p:cNvPr>
                <p:cNvSpPr/>
                <p:nvPr/>
              </p:nvSpPr>
              <p:spPr>
                <a:xfrm rot="5400000" flipV="1">
                  <a:off x="4789322" y="-1622629"/>
                  <a:ext cx="45719" cy="8016381"/>
                </a:xfrm>
                <a:prstGeom prst="rect">
                  <a:avLst/>
                </a:prstGeom>
                <a:solidFill>
                  <a:schemeClr val="tx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2" name="직사각형 121">
                  <a:extLst>
                    <a:ext uri="{FF2B5EF4-FFF2-40B4-BE49-F238E27FC236}">
                      <a16:creationId xmlns="" xmlns:a16="http://schemas.microsoft.com/office/drawing/2014/main" id="{F47153D2-B9ED-4CAA-880F-12F30AE834D2}"/>
                    </a:ext>
                  </a:extLst>
                </p:cNvPr>
                <p:cNvSpPr/>
                <p:nvPr/>
              </p:nvSpPr>
              <p:spPr>
                <a:xfrm rot="5400000">
                  <a:off x="1575527" y="1863789"/>
                  <a:ext cx="36032" cy="1033591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6" name="직사각형 125">
                  <a:extLst>
                    <a:ext uri="{FF2B5EF4-FFF2-40B4-BE49-F238E27FC236}">
                      <a16:creationId xmlns="" xmlns:a16="http://schemas.microsoft.com/office/drawing/2014/main" id="{E87678DE-EE76-4AE1-9DDE-A1C51473090E}"/>
                    </a:ext>
                  </a:extLst>
                </p:cNvPr>
                <p:cNvSpPr/>
                <p:nvPr/>
              </p:nvSpPr>
              <p:spPr>
                <a:xfrm rot="5400000">
                  <a:off x="2870453" y="1867417"/>
                  <a:ext cx="36032" cy="1026873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="" xmlns:a16="http://schemas.microsoft.com/office/drawing/2014/main" id="{5C267A35-DF21-406C-84FF-632F568B2FFB}"/>
                    </a:ext>
                  </a:extLst>
                </p:cNvPr>
                <p:cNvSpPr/>
                <p:nvPr/>
              </p:nvSpPr>
              <p:spPr>
                <a:xfrm rot="5400000">
                  <a:off x="5444461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129" name="직사각형 128">
                  <a:extLst>
                    <a:ext uri="{FF2B5EF4-FFF2-40B4-BE49-F238E27FC236}">
                      <a16:creationId xmlns="" xmlns:a16="http://schemas.microsoft.com/office/drawing/2014/main" id="{BB7E4246-704E-477F-956F-1E99EEF5D7FF}"/>
                    </a:ext>
                  </a:extLst>
                </p:cNvPr>
                <p:cNvSpPr/>
                <p:nvPr/>
              </p:nvSpPr>
              <p:spPr>
                <a:xfrm rot="5400000">
                  <a:off x="4157818" y="1864382"/>
                  <a:ext cx="36032" cy="1035224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02" name="직사각형 301">
                  <a:extLst>
                    <a:ext uri="{FF2B5EF4-FFF2-40B4-BE49-F238E27FC236}">
                      <a16:creationId xmlns="" xmlns:a16="http://schemas.microsoft.com/office/drawing/2014/main" id="{D618514F-85F6-4D15-B15E-CF7BDF855846}"/>
                    </a:ext>
                  </a:extLst>
                </p:cNvPr>
                <p:cNvSpPr/>
                <p:nvPr/>
              </p:nvSpPr>
              <p:spPr>
                <a:xfrm rot="5400000">
                  <a:off x="6730280" y="1863545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="" xmlns:a16="http://schemas.microsoft.com/office/drawing/2014/main" id="{0F7BBC96-8F2C-435C-98BD-82C2C54024DD}"/>
                    </a:ext>
                  </a:extLst>
                </p:cNvPr>
                <p:cNvSpPr/>
                <p:nvPr/>
              </p:nvSpPr>
              <p:spPr>
                <a:xfrm rot="5400000">
                  <a:off x="8034906" y="1867452"/>
                  <a:ext cx="36032" cy="10335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  <p:sp>
            <p:nvSpPr>
              <p:cNvPr id="115" name="직사각형 114">
                <a:extLst>
                  <a:ext uri="{FF2B5EF4-FFF2-40B4-BE49-F238E27FC236}">
                    <a16:creationId xmlns="" xmlns:a16="http://schemas.microsoft.com/office/drawing/2014/main" id="{F3976C79-F3EC-4223-9EA0-95ED7DB05D09}"/>
                  </a:ext>
                </a:extLst>
              </p:cNvPr>
              <p:cNvSpPr/>
              <p:nvPr/>
            </p:nvSpPr>
            <p:spPr>
              <a:xfrm rot="5400000" flipV="1">
                <a:off x="4792392" y="419698"/>
                <a:ext cx="45719" cy="8039072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8" name="직선 화살표 연결선 367">
                <a:extLst>
                  <a:ext uri="{FF2B5EF4-FFF2-40B4-BE49-F238E27FC236}">
                    <a16:creationId xmlns="" xmlns:a16="http://schemas.microsoft.com/office/drawing/2014/main" id="{35C669C1-0215-458E-AAB7-9550B7B42AE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1050" y="3633123"/>
                <a:ext cx="236316" cy="126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" name="타원 117">
              <a:extLst>
                <a:ext uri="{FF2B5EF4-FFF2-40B4-BE49-F238E27FC236}">
                  <a16:creationId xmlns="" xmlns:a16="http://schemas.microsoft.com/office/drawing/2014/main" id="{C470651D-3D88-4625-86F3-1B745D0DA75D}"/>
                </a:ext>
              </a:extLst>
            </p:cNvPr>
            <p:cNvSpPr/>
            <p:nvPr/>
          </p:nvSpPr>
          <p:spPr>
            <a:xfrm rot="10800000" flipV="1">
              <a:off x="1927188" y="2859415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="" xmlns:a16="http://schemas.microsoft.com/office/drawing/2014/main" id="{132C6FE9-6DE4-421D-B0F1-B0DA393EC77A}"/>
                </a:ext>
              </a:extLst>
            </p:cNvPr>
            <p:cNvSpPr/>
            <p:nvPr/>
          </p:nvSpPr>
          <p:spPr>
            <a:xfrm>
              <a:off x="6299950" y="1817564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="" xmlns:a16="http://schemas.microsoft.com/office/drawing/2014/main" id="{C4D8174A-6768-4067-B607-1C3F176A7289}"/>
                </a:ext>
              </a:extLst>
            </p:cNvPr>
            <p:cNvSpPr/>
            <p:nvPr/>
          </p:nvSpPr>
          <p:spPr>
            <a:xfrm>
              <a:off x="5124975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="" xmlns:a16="http://schemas.microsoft.com/office/drawing/2014/main" id="{0CB0721B-1F96-4280-9A7F-2234CA923413}"/>
                </a:ext>
              </a:extLst>
            </p:cNvPr>
            <p:cNvSpPr/>
            <p:nvPr/>
          </p:nvSpPr>
          <p:spPr>
            <a:xfrm>
              <a:off x="3805096" y="1841729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타원 135">
              <a:extLst>
                <a:ext uri="{FF2B5EF4-FFF2-40B4-BE49-F238E27FC236}">
                  <a16:creationId xmlns="" xmlns:a16="http://schemas.microsoft.com/office/drawing/2014/main" id="{772192C7-048E-45B5-A810-E28AB9C22A79}"/>
                </a:ext>
              </a:extLst>
            </p:cNvPr>
            <p:cNvSpPr/>
            <p:nvPr/>
          </p:nvSpPr>
          <p:spPr>
            <a:xfrm>
              <a:off x="2670838" y="1863335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="" xmlns:a16="http://schemas.microsoft.com/office/drawing/2014/main" id="{EC2B1766-67F5-4CBA-A3FE-97436181DA6A}"/>
                </a:ext>
              </a:extLst>
            </p:cNvPr>
            <p:cNvSpPr/>
            <p:nvPr/>
          </p:nvSpPr>
          <p:spPr>
            <a:xfrm>
              <a:off x="7504823" y="1821806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9" name="타원 368">
              <a:extLst>
                <a:ext uri="{FF2B5EF4-FFF2-40B4-BE49-F238E27FC236}">
                  <a16:creationId xmlns="" xmlns:a16="http://schemas.microsoft.com/office/drawing/2014/main" id="{C55AA191-0061-4EF1-A835-3208B312CF8F}"/>
                </a:ext>
              </a:extLst>
            </p:cNvPr>
            <p:cNvSpPr/>
            <p:nvPr/>
          </p:nvSpPr>
          <p:spPr>
            <a:xfrm>
              <a:off x="8743599" y="1835687"/>
              <a:ext cx="205298" cy="205298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0" name="타원 369">
              <a:extLst>
                <a:ext uri="{FF2B5EF4-FFF2-40B4-BE49-F238E27FC236}">
                  <a16:creationId xmlns="" xmlns:a16="http://schemas.microsoft.com/office/drawing/2014/main" id="{19C8BB79-7B7F-46AB-9E41-C364D7A9FAB9}"/>
                </a:ext>
              </a:extLst>
            </p:cNvPr>
            <p:cNvSpPr/>
            <p:nvPr/>
          </p:nvSpPr>
          <p:spPr>
            <a:xfrm rot="10800000" flipV="1">
              <a:off x="9875385" y="2888018"/>
              <a:ext cx="237199" cy="237199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907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그룹 642">
            <a:extLst>
              <a:ext uri="{FF2B5EF4-FFF2-40B4-BE49-F238E27FC236}">
                <a16:creationId xmlns="" xmlns:a16="http://schemas.microsoft.com/office/drawing/2014/main" id="{926916B7-5680-4D52-A285-DD00E3642E64}"/>
              </a:ext>
            </a:extLst>
          </p:cNvPr>
          <p:cNvGrpSpPr/>
          <p:nvPr/>
        </p:nvGrpSpPr>
        <p:grpSpPr>
          <a:xfrm>
            <a:off x="386756" y="235133"/>
            <a:ext cx="7260895" cy="6454191"/>
            <a:chOff x="430298" y="784225"/>
            <a:chExt cx="10526067" cy="9356594"/>
          </a:xfrm>
        </p:grpSpPr>
        <p:grpSp>
          <p:nvGrpSpPr>
            <p:cNvPr id="11" name="그룹 10">
              <a:extLst>
                <a:ext uri="{FF2B5EF4-FFF2-40B4-BE49-F238E27FC236}">
                  <a16:creationId xmlns="" xmlns:a16="http://schemas.microsoft.com/office/drawing/2014/main" id="{0B25E4B5-7E02-45A4-BEDA-FC997896C2C1}"/>
                </a:ext>
              </a:extLst>
            </p:cNvPr>
            <p:cNvGrpSpPr/>
            <p:nvPr/>
          </p:nvGrpSpPr>
          <p:grpSpPr>
            <a:xfrm>
              <a:off x="515743" y="8625341"/>
              <a:ext cx="7426528" cy="495112"/>
              <a:chOff x="7685319" y="7001721"/>
              <a:chExt cx="7426528" cy="495112"/>
            </a:xfrm>
          </p:grpSpPr>
          <p:sp>
            <p:nvSpPr>
              <p:cNvPr id="156" name="직사각형 155">
                <a:extLst>
                  <a:ext uri="{FF2B5EF4-FFF2-40B4-BE49-F238E27FC236}">
                    <a16:creationId xmlns="" xmlns:a16="http://schemas.microsoft.com/office/drawing/2014/main" id="{D557FB1C-C839-4DDE-AAB1-0B34FA085987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7" name="직사각형 156">
                <a:extLst>
                  <a:ext uri="{FF2B5EF4-FFF2-40B4-BE49-F238E27FC236}">
                    <a16:creationId xmlns="" xmlns:a16="http://schemas.microsoft.com/office/drawing/2014/main" id="{5C3B9790-7E98-435F-A26B-0020F43DDE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="" xmlns:a16="http://schemas.microsoft.com/office/drawing/2014/main" id="{388876A3-0AF3-4251-904B-06021768927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직사각형 158">
                <a:extLst>
                  <a:ext uri="{FF2B5EF4-FFF2-40B4-BE49-F238E27FC236}">
                    <a16:creationId xmlns="" xmlns:a16="http://schemas.microsoft.com/office/drawing/2014/main" id="{25DE4006-223F-4602-92B6-5416428A47E3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직사각형 159">
                <a:extLst>
                  <a:ext uri="{FF2B5EF4-FFF2-40B4-BE49-F238E27FC236}">
                    <a16:creationId xmlns="" xmlns:a16="http://schemas.microsoft.com/office/drawing/2014/main" id="{3D533A77-9F1C-46D9-9DB6-EA1683A7466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직사각형 160">
                <a:extLst>
                  <a:ext uri="{FF2B5EF4-FFF2-40B4-BE49-F238E27FC236}">
                    <a16:creationId xmlns="" xmlns:a16="http://schemas.microsoft.com/office/drawing/2014/main" id="{AA3FE46B-2C4B-41D8-82DE-E6B9A2245B88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직사각형 161">
                <a:extLst>
                  <a:ext uri="{FF2B5EF4-FFF2-40B4-BE49-F238E27FC236}">
                    <a16:creationId xmlns="" xmlns:a16="http://schemas.microsoft.com/office/drawing/2014/main" id="{52DB3E1D-9A4D-447A-8802-53B9744F21F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직사각형 162">
                <a:extLst>
                  <a:ext uri="{FF2B5EF4-FFF2-40B4-BE49-F238E27FC236}">
                    <a16:creationId xmlns="" xmlns:a16="http://schemas.microsoft.com/office/drawing/2014/main" id="{B9110AD3-9D1B-479D-B2B7-333EFBC112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직사각형 163">
                <a:extLst>
                  <a:ext uri="{FF2B5EF4-FFF2-40B4-BE49-F238E27FC236}">
                    <a16:creationId xmlns="" xmlns:a16="http://schemas.microsoft.com/office/drawing/2014/main" id="{33CF0AF8-72B3-450A-95D5-C078F2B5B9A7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="" xmlns:a16="http://schemas.microsoft.com/office/drawing/2014/main" id="{B9A1B9B2-E011-489A-B307-FB5B120543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직사각형 165">
                <a:extLst>
                  <a:ext uri="{FF2B5EF4-FFF2-40B4-BE49-F238E27FC236}">
                    <a16:creationId xmlns="" xmlns:a16="http://schemas.microsoft.com/office/drawing/2014/main" id="{6EC23A79-23F6-48D4-B42A-097C812CA4A9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="" xmlns:a16="http://schemas.microsoft.com/office/drawing/2014/main" id="{7687C65D-01CC-444F-8F11-6E16155AA516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8" name="직사각형 167">
                <a:extLst>
                  <a:ext uri="{FF2B5EF4-FFF2-40B4-BE49-F238E27FC236}">
                    <a16:creationId xmlns="" xmlns:a16="http://schemas.microsoft.com/office/drawing/2014/main" id="{71E9893F-E119-443E-A9B0-8EFE804E0FA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="" xmlns:a16="http://schemas.microsoft.com/office/drawing/2014/main" id="{6E4983ED-A040-401E-BBA2-F53F9C43782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직사각형 169">
                <a:extLst>
                  <a:ext uri="{FF2B5EF4-FFF2-40B4-BE49-F238E27FC236}">
                    <a16:creationId xmlns="" xmlns:a16="http://schemas.microsoft.com/office/drawing/2014/main" id="{FA0DA76A-2623-4EBA-A395-ED050D475FB5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3" name="그룹 262">
              <a:extLst>
                <a:ext uri="{FF2B5EF4-FFF2-40B4-BE49-F238E27FC236}">
                  <a16:creationId xmlns="" xmlns:a16="http://schemas.microsoft.com/office/drawing/2014/main" id="{534B3B89-B094-41F6-AD4B-9A06C7D9AE12}"/>
                </a:ext>
              </a:extLst>
            </p:cNvPr>
            <p:cNvGrpSpPr/>
            <p:nvPr/>
          </p:nvGrpSpPr>
          <p:grpSpPr>
            <a:xfrm>
              <a:off x="516537" y="8130229"/>
              <a:ext cx="7426528" cy="495112"/>
              <a:chOff x="7685319" y="7001721"/>
              <a:chExt cx="7426528" cy="495112"/>
            </a:xfrm>
          </p:grpSpPr>
          <p:sp>
            <p:nvSpPr>
              <p:cNvPr id="264" name="직사각형 263">
                <a:extLst>
                  <a:ext uri="{FF2B5EF4-FFF2-40B4-BE49-F238E27FC236}">
                    <a16:creationId xmlns="" xmlns:a16="http://schemas.microsoft.com/office/drawing/2014/main" id="{D46AFE49-7C2E-467E-A9A5-F11CFCA0D9E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="" xmlns:a16="http://schemas.microsoft.com/office/drawing/2014/main" id="{88248EF0-E090-4DD0-898D-446E439CA315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="" xmlns:a16="http://schemas.microsoft.com/office/drawing/2014/main" id="{E3431FAE-118A-4212-874B-06E077A2D4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="" xmlns:a16="http://schemas.microsoft.com/office/drawing/2014/main" id="{F410E78E-6005-458D-B8F5-05105647861D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="" xmlns:a16="http://schemas.microsoft.com/office/drawing/2014/main" id="{E7115AC6-F0BA-4427-80E8-00D5A1766015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="" xmlns:a16="http://schemas.microsoft.com/office/drawing/2014/main" id="{CD1D17C1-5A0B-4B6F-BCBF-B9B56F162D9E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="" xmlns:a16="http://schemas.microsoft.com/office/drawing/2014/main" id="{115BE832-7889-4FA2-8A5B-D583E447BDE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="" xmlns:a16="http://schemas.microsoft.com/office/drawing/2014/main" id="{89CDD64A-DE77-482D-9699-B3D60C749D1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="" xmlns:a16="http://schemas.microsoft.com/office/drawing/2014/main" id="{B6C57E44-F934-4A77-8D27-A353AAFB2E8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="" xmlns:a16="http://schemas.microsoft.com/office/drawing/2014/main" id="{52569C78-54BA-449C-AF05-A72E669F09CA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="" xmlns:a16="http://schemas.microsoft.com/office/drawing/2014/main" id="{FE1D173D-775B-4DBA-91E5-0B0E1F62F8A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="" xmlns:a16="http://schemas.microsoft.com/office/drawing/2014/main" id="{145D3F07-C022-4A0D-AB04-98F2A520CA39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="" xmlns:a16="http://schemas.microsoft.com/office/drawing/2014/main" id="{29F5D42D-DB50-43BE-A2CB-9A9A57E3E1F8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="" xmlns:a16="http://schemas.microsoft.com/office/drawing/2014/main" id="{19708D69-28BE-4E2C-9B7B-5E9C6D01CB5F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="" xmlns:a16="http://schemas.microsoft.com/office/drawing/2014/main" id="{9713AA02-5585-4F50-97C6-4EED23129637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="" xmlns:a16="http://schemas.microsoft.com/office/drawing/2014/main" id="{A82DED0A-2D72-4C46-9D3D-8F42559F45AD}"/>
                </a:ext>
              </a:extLst>
            </p:cNvPr>
            <p:cNvGrpSpPr/>
            <p:nvPr/>
          </p:nvGrpSpPr>
          <p:grpSpPr>
            <a:xfrm>
              <a:off x="515743" y="7635117"/>
              <a:ext cx="7426528" cy="495112"/>
              <a:chOff x="7685319" y="7001721"/>
              <a:chExt cx="7426528" cy="495112"/>
            </a:xfrm>
          </p:grpSpPr>
          <p:sp>
            <p:nvSpPr>
              <p:cNvPr id="280" name="직사각형 279">
                <a:extLst>
                  <a:ext uri="{FF2B5EF4-FFF2-40B4-BE49-F238E27FC236}">
                    <a16:creationId xmlns="" xmlns:a16="http://schemas.microsoft.com/office/drawing/2014/main" id="{794CD409-AF87-4C36-B7D8-8F4E36553C3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직사각형 280">
                <a:extLst>
                  <a:ext uri="{FF2B5EF4-FFF2-40B4-BE49-F238E27FC236}">
                    <a16:creationId xmlns="" xmlns:a16="http://schemas.microsoft.com/office/drawing/2014/main" id="{90D76AD9-7794-4F3C-8A6D-9B87A1C9448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="" xmlns:a16="http://schemas.microsoft.com/office/drawing/2014/main" id="{87403DED-24E1-4248-8B62-D617BCF57FE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3" name="직사각형 282">
                <a:extLst>
                  <a:ext uri="{FF2B5EF4-FFF2-40B4-BE49-F238E27FC236}">
                    <a16:creationId xmlns="" xmlns:a16="http://schemas.microsoft.com/office/drawing/2014/main" id="{EFB73646-64D4-4513-9AF2-23C5442F04C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직사각형 283">
                <a:extLst>
                  <a:ext uri="{FF2B5EF4-FFF2-40B4-BE49-F238E27FC236}">
                    <a16:creationId xmlns="" xmlns:a16="http://schemas.microsoft.com/office/drawing/2014/main" id="{EA7AF53E-605A-4D2A-A0CC-12B23F5F7DD6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="" xmlns:a16="http://schemas.microsoft.com/office/drawing/2014/main" id="{13ED50F3-6DD9-4173-9E75-27F8383D986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6" name="직사각형 285">
                <a:extLst>
                  <a:ext uri="{FF2B5EF4-FFF2-40B4-BE49-F238E27FC236}">
                    <a16:creationId xmlns="" xmlns:a16="http://schemas.microsoft.com/office/drawing/2014/main" id="{D6C95F95-0D57-4ED8-A675-A51EB6A7D0B2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="" xmlns:a16="http://schemas.microsoft.com/office/drawing/2014/main" id="{02C0C19D-367A-460C-967A-86C299C594A3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직사각형 287">
                <a:extLst>
                  <a:ext uri="{FF2B5EF4-FFF2-40B4-BE49-F238E27FC236}">
                    <a16:creationId xmlns="" xmlns:a16="http://schemas.microsoft.com/office/drawing/2014/main" id="{EFA9A433-C6A5-4519-9F8F-C2A0EEB044ED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="" xmlns:a16="http://schemas.microsoft.com/office/drawing/2014/main" id="{921BC3E1-DB6D-4BA3-9DC1-A1F6B4D00364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0" name="직사각형 289">
                <a:extLst>
                  <a:ext uri="{FF2B5EF4-FFF2-40B4-BE49-F238E27FC236}">
                    <a16:creationId xmlns="" xmlns:a16="http://schemas.microsoft.com/office/drawing/2014/main" id="{1413D049-1B48-411E-8AF2-1E959178A1E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="" xmlns:a16="http://schemas.microsoft.com/office/drawing/2014/main" id="{5423DACB-0AAD-4A53-B803-6D49B726CF4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2" name="직사각형 291">
                <a:extLst>
                  <a:ext uri="{FF2B5EF4-FFF2-40B4-BE49-F238E27FC236}">
                    <a16:creationId xmlns="" xmlns:a16="http://schemas.microsoft.com/office/drawing/2014/main" id="{8015C0D0-4F2E-481A-814C-A2AE6E77953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="" xmlns:a16="http://schemas.microsoft.com/office/drawing/2014/main" id="{33E5EE77-0782-428D-B48B-6C1078C24FB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="" xmlns:a16="http://schemas.microsoft.com/office/drawing/2014/main" id="{894A4BDF-22D3-4F5B-B3FA-154372D00C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95" name="그룹 294">
              <a:extLst>
                <a:ext uri="{FF2B5EF4-FFF2-40B4-BE49-F238E27FC236}">
                  <a16:creationId xmlns="" xmlns:a16="http://schemas.microsoft.com/office/drawing/2014/main" id="{A922F02E-1E5A-418E-B4C7-93A1BB866F9E}"/>
                </a:ext>
              </a:extLst>
            </p:cNvPr>
            <p:cNvGrpSpPr/>
            <p:nvPr/>
          </p:nvGrpSpPr>
          <p:grpSpPr>
            <a:xfrm>
              <a:off x="516537" y="7140005"/>
              <a:ext cx="7426528" cy="495112"/>
              <a:chOff x="7685319" y="7001721"/>
              <a:chExt cx="7426528" cy="495112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="" xmlns:a16="http://schemas.microsoft.com/office/drawing/2014/main" id="{D3C5EE64-ADC4-4C4F-BA09-647157E2B281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="" xmlns:a16="http://schemas.microsoft.com/office/drawing/2014/main" id="{CAEC1069-D000-47AB-A46D-E1E9FA8C6AE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="" xmlns:a16="http://schemas.microsoft.com/office/drawing/2014/main" id="{19EB1610-E5E0-4671-9516-BA544C44EE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="" xmlns:a16="http://schemas.microsoft.com/office/drawing/2014/main" id="{ECDA107D-F1BE-45A8-8EA8-8FCBD409AF2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="" xmlns:a16="http://schemas.microsoft.com/office/drawing/2014/main" id="{F41054C0-5AC4-4435-ACAE-2836E1D5855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="" xmlns:a16="http://schemas.microsoft.com/office/drawing/2014/main" id="{71CD4BB9-BF78-4765-BDCA-7889CDE9DEE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="" xmlns:a16="http://schemas.microsoft.com/office/drawing/2014/main" id="{5A3FF605-A912-42D6-A48B-4BF8CD8934A4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="" xmlns:a16="http://schemas.microsoft.com/office/drawing/2014/main" id="{709C4319-D702-4C23-87E3-D6A0D715629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="" xmlns:a16="http://schemas.microsoft.com/office/drawing/2014/main" id="{3FDAB446-780C-4730-92DC-FC368299B915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="" xmlns:a16="http://schemas.microsoft.com/office/drawing/2014/main" id="{0F821F02-244B-4C91-B890-FA5A630110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="" xmlns:a16="http://schemas.microsoft.com/office/drawing/2014/main" id="{63095760-D1A6-4F7E-81B4-E6DDF367EB5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직사각형 306">
                <a:extLst>
                  <a:ext uri="{FF2B5EF4-FFF2-40B4-BE49-F238E27FC236}">
                    <a16:creationId xmlns="" xmlns:a16="http://schemas.microsoft.com/office/drawing/2014/main" id="{B868AD10-2CCC-462C-9BAB-FEA9DFE1FE7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8" name="직사각형 307">
                <a:extLst>
                  <a:ext uri="{FF2B5EF4-FFF2-40B4-BE49-F238E27FC236}">
                    <a16:creationId xmlns="" xmlns:a16="http://schemas.microsoft.com/office/drawing/2014/main" id="{F416A1A6-1BB1-4C46-90E6-23EC9963CBAF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="" xmlns:a16="http://schemas.microsoft.com/office/drawing/2014/main" id="{8DD00BBA-A931-4D69-B770-CFD2DE786F30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0" name="직사각형 309">
                <a:extLst>
                  <a:ext uri="{FF2B5EF4-FFF2-40B4-BE49-F238E27FC236}">
                    <a16:creationId xmlns="" xmlns:a16="http://schemas.microsoft.com/office/drawing/2014/main" id="{DB8C7C29-79BF-4B21-AC63-3B366AC6BF8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1" name="그룹 310">
              <a:extLst>
                <a:ext uri="{FF2B5EF4-FFF2-40B4-BE49-F238E27FC236}">
                  <a16:creationId xmlns="" xmlns:a16="http://schemas.microsoft.com/office/drawing/2014/main" id="{7C78DB06-3A85-4052-9A9B-E57D140E8FB1}"/>
                </a:ext>
              </a:extLst>
            </p:cNvPr>
            <p:cNvGrpSpPr/>
            <p:nvPr/>
          </p:nvGrpSpPr>
          <p:grpSpPr>
            <a:xfrm>
              <a:off x="515743" y="6644893"/>
              <a:ext cx="7426528" cy="495112"/>
              <a:chOff x="7685319" y="7001721"/>
              <a:chExt cx="7426528" cy="495112"/>
            </a:xfrm>
          </p:grpSpPr>
          <p:sp>
            <p:nvSpPr>
              <p:cNvPr id="312" name="직사각형 311">
                <a:extLst>
                  <a:ext uri="{FF2B5EF4-FFF2-40B4-BE49-F238E27FC236}">
                    <a16:creationId xmlns="" xmlns:a16="http://schemas.microsoft.com/office/drawing/2014/main" id="{7F9BD817-45A6-497B-A602-944AEB5D7FC0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3" name="직사각형 312">
                <a:extLst>
                  <a:ext uri="{FF2B5EF4-FFF2-40B4-BE49-F238E27FC236}">
                    <a16:creationId xmlns="" xmlns:a16="http://schemas.microsoft.com/office/drawing/2014/main" id="{573E8D00-5EE2-437A-B915-3FC699FBA3F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="" xmlns:a16="http://schemas.microsoft.com/office/drawing/2014/main" id="{1FC9E7D7-0F0D-4E70-98D7-D27F66C2638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직사각형 314">
                <a:extLst>
                  <a:ext uri="{FF2B5EF4-FFF2-40B4-BE49-F238E27FC236}">
                    <a16:creationId xmlns="" xmlns:a16="http://schemas.microsoft.com/office/drawing/2014/main" id="{0719635F-B079-4B79-B242-1640A0C0C72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="" xmlns:a16="http://schemas.microsoft.com/office/drawing/2014/main" id="{C8EFA5A1-A622-4F2F-8DA4-1B942299804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="" xmlns:a16="http://schemas.microsoft.com/office/drawing/2014/main" id="{55E6F0A5-AC08-49F6-B03A-FF657FC4C17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="" xmlns:a16="http://schemas.microsoft.com/office/drawing/2014/main" id="{886C8E13-8B1D-44AD-8411-058618A4154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9" name="직사각형 318">
                <a:extLst>
                  <a:ext uri="{FF2B5EF4-FFF2-40B4-BE49-F238E27FC236}">
                    <a16:creationId xmlns="" xmlns:a16="http://schemas.microsoft.com/office/drawing/2014/main" id="{F919CCA4-C26E-4605-9A45-1FDD9D7FFCF7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="" xmlns:a16="http://schemas.microsoft.com/office/drawing/2014/main" id="{65440E0A-7657-4CB2-A719-C09D26DDA181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="" xmlns:a16="http://schemas.microsoft.com/office/drawing/2014/main" id="{C673933B-93BC-4A2A-B867-8338EC8BC28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="" xmlns:a16="http://schemas.microsoft.com/office/drawing/2014/main" id="{18B4932F-BB9C-4246-A7C2-F10CB06FA7E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="" xmlns:a16="http://schemas.microsoft.com/office/drawing/2014/main" id="{18A98D61-8E18-4F80-819A-838873B3B4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="" xmlns:a16="http://schemas.microsoft.com/office/drawing/2014/main" id="{DB9DE6A4-7E8C-4E1B-A5ED-D38C7967AF9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="" xmlns:a16="http://schemas.microsoft.com/office/drawing/2014/main" id="{01197123-FE82-4712-8A06-9D10B6E66754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="" xmlns:a16="http://schemas.microsoft.com/office/drawing/2014/main" id="{A73EB79D-7C26-452D-9B8D-018121B4EB9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7" name="그룹 326">
              <a:extLst>
                <a:ext uri="{FF2B5EF4-FFF2-40B4-BE49-F238E27FC236}">
                  <a16:creationId xmlns="" xmlns:a16="http://schemas.microsoft.com/office/drawing/2014/main" id="{C4A8EFA3-3075-4A26-AD7F-989ECC1D68BE}"/>
                </a:ext>
              </a:extLst>
            </p:cNvPr>
            <p:cNvGrpSpPr/>
            <p:nvPr/>
          </p:nvGrpSpPr>
          <p:grpSpPr>
            <a:xfrm>
              <a:off x="516537" y="6149781"/>
              <a:ext cx="7426528" cy="495112"/>
              <a:chOff x="7685319" y="7001721"/>
              <a:chExt cx="7426528" cy="495112"/>
            </a:xfrm>
          </p:grpSpPr>
          <p:sp>
            <p:nvSpPr>
              <p:cNvPr id="328" name="직사각형 327">
                <a:extLst>
                  <a:ext uri="{FF2B5EF4-FFF2-40B4-BE49-F238E27FC236}">
                    <a16:creationId xmlns="" xmlns:a16="http://schemas.microsoft.com/office/drawing/2014/main" id="{F3BA833C-EAE4-44C9-A2BE-8619E6C093E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직사각형 328">
                <a:extLst>
                  <a:ext uri="{FF2B5EF4-FFF2-40B4-BE49-F238E27FC236}">
                    <a16:creationId xmlns="" xmlns:a16="http://schemas.microsoft.com/office/drawing/2014/main" id="{695DD554-143C-44DF-BAF8-1F675399565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="" xmlns:a16="http://schemas.microsoft.com/office/drawing/2014/main" id="{43BF6A12-2378-4FE3-A999-EB477867E2C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="" xmlns:a16="http://schemas.microsoft.com/office/drawing/2014/main" id="{14DCDC71-820D-44C7-8BC3-7A92B9797A0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="" xmlns:a16="http://schemas.microsoft.com/office/drawing/2014/main" id="{A266F968-0545-4816-8210-7424582717DB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="" xmlns:a16="http://schemas.microsoft.com/office/drawing/2014/main" id="{74304F83-2D6F-45BD-9AB5-92C39E748A00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="" xmlns:a16="http://schemas.microsoft.com/office/drawing/2014/main" id="{A68FE578-79ED-427D-B4D6-2542932FF9B9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5" name="직사각형 334">
                <a:extLst>
                  <a:ext uri="{FF2B5EF4-FFF2-40B4-BE49-F238E27FC236}">
                    <a16:creationId xmlns="" xmlns:a16="http://schemas.microsoft.com/office/drawing/2014/main" id="{AFBD46B8-0794-4B47-AB34-D19D334529F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="" xmlns:a16="http://schemas.microsoft.com/office/drawing/2014/main" id="{29FF89A5-9A7E-4BB6-AC97-D080A5652648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7" name="직사각형 336">
                <a:extLst>
                  <a:ext uri="{FF2B5EF4-FFF2-40B4-BE49-F238E27FC236}">
                    <a16:creationId xmlns="" xmlns:a16="http://schemas.microsoft.com/office/drawing/2014/main" id="{2047949E-487F-4AA0-92AB-8E6DB145E922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8" name="직사각형 337">
                <a:extLst>
                  <a:ext uri="{FF2B5EF4-FFF2-40B4-BE49-F238E27FC236}">
                    <a16:creationId xmlns="" xmlns:a16="http://schemas.microsoft.com/office/drawing/2014/main" id="{7829FB36-9C98-4B9E-B6AC-F2D03DC910E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="" xmlns:a16="http://schemas.microsoft.com/office/drawing/2014/main" id="{30608378-F6D8-448F-8777-F89E273AF9E1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0" name="직사각형 339">
                <a:extLst>
                  <a:ext uri="{FF2B5EF4-FFF2-40B4-BE49-F238E27FC236}">
                    <a16:creationId xmlns="" xmlns:a16="http://schemas.microsoft.com/office/drawing/2014/main" id="{BEA4C2D3-8C80-4F64-9E54-DC4762925FD5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="" xmlns:a16="http://schemas.microsoft.com/office/drawing/2014/main" id="{7EA485BF-A853-43E5-94C2-9C423191497A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2" name="직사각형 341">
                <a:extLst>
                  <a:ext uri="{FF2B5EF4-FFF2-40B4-BE49-F238E27FC236}">
                    <a16:creationId xmlns="" xmlns:a16="http://schemas.microsoft.com/office/drawing/2014/main" id="{ADD58ECA-272E-4348-95FA-0310C89044C6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43" name="그룹 342">
              <a:extLst>
                <a:ext uri="{FF2B5EF4-FFF2-40B4-BE49-F238E27FC236}">
                  <a16:creationId xmlns="" xmlns:a16="http://schemas.microsoft.com/office/drawing/2014/main" id="{F357B746-3480-4D96-BE71-45ABF462D591}"/>
                </a:ext>
              </a:extLst>
            </p:cNvPr>
            <p:cNvGrpSpPr/>
            <p:nvPr/>
          </p:nvGrpSpPr>
          <p:grpSpPr>
            <a:xfrm>
              <a:off x="515743" y="5654669"/>
              <a:ext cx="7426528" cy="495112"/>
              <a:chOff x="7685319" y="7001721"/>
              <a:chExt cx="7426528" cy="495112"/>
            </a:xfrm>
          </p:grpSpPr>
          <p:sp>
            <p:nvSpPr>
              <p:cNvPr id="344" name="직사각형 343">
                <a:extLst>
                  <a:ext uri="{FF2B5EF4-FFF2-40B4-BE49-F238E27FC236}">
                    <a16:creationId xmlns="" xmlns:a16="http://schemas.microsoft.com/office/drawing/2014/main" id="{3378E8F7-F73F-4502-8741-3449E843607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="" xmlns:a16="http://schemas.microsoft.com/office/drawing/2014/main" id="{FBB08E00-D856-4B28-B1AC-00D02C844F07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="" xmlns:a16="http://schemas.microsoft.com/office/drawing/2014/main" id="{98176AEA-9D63-4C47-83A7-9AA0DDDBC190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="" xmlns:a16="http://schemas.microsoft.com/office/drawing/2014/main" id="{C03B6FEF-3571-49F4-A63A-526914EDACB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="" xmlns:a16="http://schemas.microsoft.com/office/drawing/2014/main" id="{416121A6-39AF-46F7-A3C7-E28B71615570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="" xmlns:a16="http://schemas.microsoft.com/office/drawing/2014/main" id="{57718CE4-829B-44DC-A70F-C210E0E8FFB2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="" xmlns:a16="http://schemas.microsoft.com/office/drawing/2014/main" id="{FCB7CC4B-1B6C-4AA9-9859-556AEB55D73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="" xmlns:a16="http://schemas.microsoft.com/office/drawing/2014/main" id="{B54BFA95-3186-4CC3-B500-813629F439D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="" xmlns:a16="http://schemas.microsoft.com/office/drawing/2014/main" id="{9C1D2BDD-95C2-4A9F-BFEF-AAE4263DEE59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="" xmlns:a16="http://schemas.microsoft.com/office/drawing/2014/main" id="{2AEDB481-4DD9-4748-BD48-9B882447305B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="" xmlns:a16="http://schemas.microsoft.com/office/drawing/2014/main" id="{FCDEE83A-AA5F-46B7-833C-F1D425A82DF6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="" xmlns:a16="http://schemas.microsoft.com/office/drawing/2014/main" id="{6FCA2F93-B883-443B-A49D-B607E5CDFB0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="" xmlns:a16="http://schemas.microsoft.com/office/drawing/2014/main" id="{D4EB990F-95A5-4DFE-8090-149758C4B70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="" xmlns:a16="http://schemas.microsoft.com/office/drawing/2014/main" id="{0E8F0978-BD84-48BB-BF9E-2255653F74E6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="" xmlns:a16="http://schemas.microsoft.com/office/drawing/2014/main" id="{5CD54C7C-1316-4D15-BFCE-9C8C8AB308D3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9" name="그룹 358">
              <a:extLst>
                <a:ext uri="{FF2B5EF4-FFF2-40B4-BE49-F238E27FC236}">
                  <a16:creationId xmlns="" xmlns:a16="http://schemas.microsoft.com/office/drawing/2014/main" id="{2E33EECF-5198-462C-B54E-E250970BA954}"/>
                </a:ext>
              </a:extLst>
            </p:cNvPr>
            <p:cNvGrpSpPr/>
            <p:nvPr/>
          </p:nvGrpSpPr>
          <p:grpSpPr>
            <a:xfrm>
              <a:off x="516537" y="5159557"/>
              <a:ext cx="7426528" cy="495112"/>
              <a:chOff x="7685319" y="7001721"/>
              <a:chExt cx="7426528" cy="495112"/>
            </a:xfrm>
          </p:grpSpPr>
          <p:sp>
            <p:nvSpPr>
              <p:cNvPr id="360" name="직사각형 359">
                <a:extLst>
                  <a:ext uri="{FF2B5EF4-FFF2-40B4-BE49-F238E27FC236}">
                    <a16:creationId xmlns="" xmlns:a16="http://schemas.microsoft.com/office/drawing/2014/main" id="{EDA3FB9D-EDD1-4F9E-9623-6BD4909D9A05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직사각형 360">
                <a:extLst>
                  <a:ext uri="{FF2B5EF4-FFF2-40B4-BE49-F238E27FC236}">
                    <a16:creationId xmlns="" xmlns:a16="http://schemas.microsoft.com/office/drawing/2014/main" id="{9500EB52-CF4D-420C-A50D-2E8CF79AB73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직사각형 361">
                <a:extLst>
                  <a:ext uri="{FF2B5EF4-FFF2-40B4-BE49-F238E27FC236}">
                    <a16:creationId xmlns="" xmlns:a16="http://schemas.microsoft.com/office/drawing/2014/main" id="{BC1F212E-0C18-4020-A81C-E9042B68445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직사각형 362">
                <a:extLst>
                  <a:ext uri="{FF2B5EF4-FFF2-40B4-BE49-F238E27FC236}">
                    <a16:creationId xmlns="" xmlns:a16="http://schemas.microsoft.com/office/drawing/2014/main" id="{D96E4B67-582E-48CD-9CFC-FC9C08C1BEF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4" name="직사각형 363">
                <a:extLst>
                  <a:ext uri="{FF2B5EF4-FFF2-40B4-BE49-F238E27FC236}">
                    <a16:creationId xmlns="" xmlns:a16="http://schemas.microsoft.com/office/drawing/2014/main" id="{670AFE5C-15BC-4E7C-B434-27D6C45B5E7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5" name="직사각형 364">
                <a:extLst>
                  <a:ext uri="{FF2B5EF4-FFF2-40B4-BE49-F238E27FC236}">
                    <a16:creationId xmlns="" xmlns:a16="http://schemas.microsoft.com/office/drawing/2014/main" id="{632007A2-5371-4C82-A2B8-4A28888B6737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6" name="직사각형 365">
                <a:extLst>
                  <a:ext uri="{FF2B5EF4-FFF2-40B4-BE49-F238E27FC236}">
                    <a16:creationId xmlns="" xmlns:a16="http://schemas.microsoft.com/office/drawing/2014/main" id="{59CEE08C-AA3D-4CF5-A850-FDC1ADD2E4C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7" name="직사각형 366">
                <a:extLst>
                  <a:ext uri="{FF2B5EF4-FFF2-40B4-BE49-F238E27FC236}">
                    <a16:creationId xmlns="" xmlns:a16="http://schemas.microsoft.com/office/drawing/2014/main" id="{BF55E28D-96A8-4F3D-9594-84691A9F5FE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8" name="직사각형 367">
                <a:extLst>
                  <a:ext uri="{FF2B5EF4-FFF2-40B4-BE49-F238E27FC236}">
                    <a16:creationId xmlns="" xmlns:a16="http://schemas.microsoft.com/office/drawing/2014/main" id="{F960328B-A461-4152-8024-F23AD7D421B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직사각형 368">
                <a:extLst>
                  <a:ext uri="{FF2B5EF4-FFF2-40B4-BE49-F238E27FC236}">
                    <a16:creationId xmlns="" xmlns:a16="http://schemas.microsoft.com/office/drawing/2014/main" id="{F227A71F-4ECC-4E83-94C1-CD993D1EBAC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직사각형 369">
                <a:extLst>
                  <a:ext uri="{FF2B5EF4-FFF2-40B4-BE49-F238E27FC236}">
                    <a16:creationId xmlns="" xmlns:a16="http://schemas.microsoft.com/office/drawing/2014/main" id="{9B5E1A1B-6FA3-44F8-9D76-7EC66FB05655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직사각형 370">
                <a:extLst>
                  <a:ext uri="{FF2B5EF4-FFF2-40B4-BE49-F238E27FC236}">
                    <a16:creationId xmlns="" xmlns:a16="http://schemas.microsoft.com/office/drawing/2014/main" id="{A092B711-1CDB-4682-8559-0DFB8206B3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직사각형 371">
                <a:extLst>
                  <a:ext uri="{FF2B5EF4-FFF2-40B4-BE49-F238E27FC236}">
                    <a16:creationId xmlns="" xmlns:a16="http://schemas.microsoft.com/office/drawing/2014/main" id="{8ED89CA7-AF8C-4623-9D52-272F1105563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직사각형 372">
                <a:extLst>
                  <a:ext uri="{FF2B5EF4-FFF2-40B4-BE49-F238E27FC236}">
                    <a16:creationId xmlns="" xmlns:a16="http://schemas.microsoft.com/office/drawing/2014/main" id="{008575D1-E3AC-410A-A41E-E22FC98C5649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="" xmlns:a16="http://schemas.microsoft.com/office/drawing/2014/main" id="{0D900648-B380-4C17-ABE1-32F03F79F70B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5" name="그룹 374">
              <a:extLst>
                <a:ext uri="{FF2B5EF4-FFF2-40B4-BE49-F238E27FC236}">
                  <a16:creationId xmlns="" xmlns:a16="http://schemas.microsoft.com/office/drawing/2014/main" id="{DE939F37-427A-44A6-BB3A-ED60021B110D}"/>
                </a:ext>
              </a:extLst>
            </p:cNvPr>
            <p:cNvGrpSpPr/>
            <p:nvPr/>
          </p:nvGrpSpPr>
          <p:grpSpPr>
            <a:xfrm>
              <a:off x="515743" y="4664445"/>
              <a:ext cx="7426528" cy="495112"/>
              <a:chOff x="7685319" y="7001721"/>
              <a:chExt cx="7426528" cy="495112"/>
            </a:xfrm>
          </p:grpSpPr>
          <p:sp>
            <p:nvSpPr>
              <p:cNvPr id="376" name="직사각형 375">
                <a:extLst>
                  <a:ext uri="{FF2B5EF4-FFF2-40B4-BE49-F238E27FC236}">
                    <a16:creationId xmlns="" xmlns:a16="http://schemas.microsoft.com/office/drawing/2014/main" id="{AD0D2FBC-123F-4053-8650-1F9C888E1B62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직사각형 376">
                <a:extLst>
                  <a:ext uri="{FF2B5EF4-FFF2-40B4-BE49-F238E27FC236}">
                    <a16:creationId xmlns="" xmlns:a16="http://schemas.microsoft.com/office/drawing/2014/main" id="{51E69B0E-4075-45D7-BE92-7E040C8A2E0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8" name="직사각형 377">
                <a:extLst>
                  <a:ext uri="{FF2B5EF4-FFF2-40B4-BE49-F238E27FC236}">
                    <a16:creationId xmlns="" xmlns:a16="http://schemas.microsoft.com/office/drawing/2014/main" id="{F9EE5EDC-890C-4FC2-B147-68806F75FBF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9" name="직사각형 378">
                <a:extLst>
                  <a:ext uri="{FF2B5EF4-FFF2-40B4-BE49-F238E27FC236}">
                    <a16:creationId xmlns="" xmlns:a16="http://schemas.microsoft.com/office/drawing/2014/main" id="{076A91A7-4EA1-42A4-A0E9-27DEB97CA050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0" name="직사각형 379">
                <a:extLst>
                  <a:ext uri="{FF2B5EF4-FFF2-40B4-BE49-F238E27FC236}">
                    <a16:creationId xmlns="" xmlns:a16="http://schemas.microsoft.com/office/drawing/2014/main" id="{417019F1-F404-4C5B-963C-3890448383AA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1" name="직사각형 380">
                <a:extLst>
                  <a:ext uri="{FF2B5EF4-FFF2-40B4-BE49-F238E27FC236}">
                    <a16:creationId xmlns="" xmlns:a16="http://schemas.microsoft.com/office/drawing/2014/main" id="{F9D438EC-E4C8-44DA-B5EB-CCFDE8972F2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직사각형 381">
                <a:extLst>
                  <a:ext uri="{FF2B5EF4-FFF2-40B4-BE49-F238E27FC236}">
                    <a16:creationId xmlns="" xmlns:a16="http://schemas.microsoft.com/office/drawing/2014/main" id="{2B146270-A6C9-462B-9891-678A0D3B4CED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직사각형 382">
                <a:extLst>
                  <a:ext uri="{FF2B5EF4-FFF2-40B4-BE49-F238E27FC236}">
                    <a16:creationId xmlns="" xmlns:a16="http://schemas.microsoft.com/office/drawing/2014/main" id="{D35D6042-F87C-4DAC-9C6D-B6587CF30E3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직사각형 383">
                <a:extLst>
                  <a:ext uri="{FF2B5EF4-FFF2-40B4-BE49-F238E27FC236}">
                    <a16:creationId xmlns="" xmlns:a16="http://schemas.microsoft.com/office/drawing/2014/main" id="{78D817C3-118D-43DA-805D-B4A8EACD0842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직사각형 384">
                <a:extLst>
                  <a:ext uri="{FF2B5EF4-FFF2-40B4-BE49-F238E27FC236}">
                    <a16:creationId xmlns="" xmlns:a16="http://schemas.microsoft.com/office/drawing/2014/main" id="{91FFC4E5-1D29-469D-9F1F-C5704222880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직사각형 385">
                <a:extLst>
                  <a:ext uri="{FF2B5EF4-FFF2-40B4-BE49-F238E27FC236}">
                    <a16:creationId xmlns="" xmlns:a16="http://schemas.microsoft.com/office/drawing/2014/main" id="{1423E090-C913-4C70-97DB-494383B35D07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직사각형 386">
                <a:extLst>
                  <a:ext uri="{FF2B5EF4-FFF2-40B4-BE49-F238E27FC236}">
                    <a16:creationId xmlns="" xmlns:a16="http://schemas.microsoft.com/office/drawing/2014/main" id="{88EA2423-0CA7-40A7-860C-3EA1C4B074D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직사각형 387">
                <a:extLst>
                  <a:ext uri="{FF2B5EF4-FFF2-40B4-BE49-F238E27FC236}">
                    <a16:creationId xmlns="" xmlns:a16="http://schemas.microsoft.com/office/drawing/2014/main" id="{91905176-97C3-45E9-B60F-CA91C59885F0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="" xmlns:a16="http://schemas.microsoft.com/office/drawing/2014/main" id="{B2D43ECF-5FDB-45A6-B3E2-BA8040DF0D2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직사각형 389">
                <a:extLst>
                  <a:ext uri="{FF2B5EF4-FFF2-40B4-BE49-F238E27FC236}">
                    <a16:creationId xmlns="" xmlns:a16="http://schemas.microsoft.com/office/drawing/2014/main" id="{A3DFE67C-C9EC-4357-9A08-6F53395D078F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07" name="그룹 406">
              <a:extLst>
                <a:ext uri="{FF2B5EF4-FFF2-40B4-BE49-F238E27FC236}">
                  <a16:creationId xmlns="" xmlns:a16="http://schemas.microsoft.com/office/drawing/2014/main" id="{269E5CC2-1CC1-4B32-8D7D-3297748FB928}"/>
                </a:ext>
              </a:extLst>
            </p:cNvPr>
            <p:cNvGrpSpPr/>
            <p:nvPr/>
          </p:nvGrpSpPr>
          <p:grpSpPr>
            <a:xfrm>
              <a:off x="514949" y="9615565"/>
              <a:ext cx="7426528" cy="495112"/>
              <a:chOff x="7685319" y="7001721"/>
              <a:chExt cx="7426528" cy="495112"/>
            </a:xfrm>
          </p:grpSpPr>
          <p:sp>
            <p:nvSpPr>
              <p:cNvPr id="408" name="직사각형 407">
                <a:extLst>
                  <a:ext uri="{FF2B5EF4-FFF2-40B4-BE49-F238E27FC236}">
                    <a16:creationId xmlns="" xmlns:a16="http://schemas.microsoft.com/office/drawing/2014/main" id="{362CFB8A-28A7-47EA-BB14-9ECC1FB3B7F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직사각형 408">
                <a:extLst>
                  <a:ext uri="{FF2B5EF4-FFF2-40B4-BE49-F238E27FC236}">
                    <a16:creationId xmlns="" xmlns:a16="http://schemas.microsoft.com/office/drawing/2014/main" id="{0E745DF2-B1DB-4006-A501-4FED6F175CDE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직사각형 409">
                <a:extLst>
                  <a:ext uri="{FF2B5EF4-FFF2-40B4-BE49-F238E27FC236}">
                    <a16:creationId xmlns="" xmlns:a16="http://schemas.microsoft.com/office/drawing/2014/main" id="{743E7031-B87B-4350-9459-8503ABD9BD24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직사각형 410">
                <a:extLst>
                  <a:ext uri="{FF2B5EF4-FFF2-40B4-BE49-F238E27FC236}">
                    <a16:creationId xmlns="" xmlns:a16="http://schemas.microsoft.com/office/drawing/2014/main" id="{4AFE0767-4DD5-4B52-94D5-F4BE7C93EF6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직사각형 411">
                <a:extLst>
                  <a:ext uri="{FF2B5EF4-FFF2-40B4-BE49-F238E27FC236}">
                    <a16:creationId xmlns="" xmlns:a16="http://schemas.microsoft.com/office/drawing/2014/main" id="{2DF31C47-889D-47CE-89AE-B67C5D031A1C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직사각형 412">
                <a:extLst>
                  <a:ext uri="{FF2B5EF4-FFF2-40B4-BE49-F238E27FC236}">
                    <a16:creationId xmlns="" xmlns:a16="http://schemas.microsoft.com/office/drawing/2014/main" id="{4256B02A-2786-4B3D-8DD4-8BB4770115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직사각형 413">
                <a:extLst>
                  <a:ext uri="{FF2B5EF4-FFF2-40B4-BE49-F238E27FC236}">
                    <a16:creationId xmlns="" xmlns:a16="http://schemas.microsoft.com/office/drawing/2014/main" id="{9F885A05-65FB-41DC-B753-A5A805504F65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직사각형 414">
                <a:extLst>
                  <a:ext uri="{FF2B5EF4-FFF2-40B4-BE49-F238E27FC236}">
                    <a16:creationId xmlns="" xmlns:a16="http://schemas.microsoft.com/office/drawing/2014/main" id="{B383BED5-B884-4F29-B096-3AEF764E3564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직사각형 415">
                <a:extLst>
                  <a:ext uri="{FF2B5EF4-FFF2-40B4-BE49-F238E27FC236}">
                    <a16:creationId xmlns="" xmlns:a16="http://schemas.microsoft.com/office/drawing/2014/main" id="{41AE85A7-CE6F-4FDF-8C1E-38FBF0AC3F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직사각형 416">
                <a:extLst>
                  <a:ext uri="{FF2B5EF4-FFF2-40B4-BE49-F238E27FC236}">
                    <a16:creationId xmlns="" xmlns:a16="http://schemas.microsoft.com/office/drawing/2014/main" id="{08E2F377-91F3-4AA1-A0D6-5794CE033A2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직사각형 417">
                <a:extLst>
                  <a:ext uri="{FF2B5EF4-FFF2-40B4-BE49-F238E27FC236}">
                    <a16:creationId xmlns="" xmlns:a16="http://schemas.microsoft.com/office/drawing/2014/main" id="{EAD7BA72-297C-4E8F-9418-A870F74522E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직사각형 418">
                <a:extLst>
                  <a:ext uri="{FF2B5EF4-FFF2-40B4-BE49-F238E27FC236}">
                    <a16:creationId xmlns="" xmlns:a16="http://schemas.microsoft.com/office/drawing/2014/main" id="{5806E2B2-11CF-4880-9A07-BEC5B1636334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직사각형 419">
                <a:extLst>
                  <a:ext uri="{FF2B5EF4-FFF2-40B4-BE49-F238E27FC236}">
                    <a16:creationId xmlns="" xmlns:a16="http://schemas.microsoft.com/office/drawing/2014/main" id="{492BE3B1-5974-4077-81E3-71966F1F2A9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직사각형 420">
                <a:extLst>
                  <a:ext uri="{FF2B5EF4-FFF2-40B4-BE49-F238E27FC236}">
                    <a16:creationId xmlns="" xmlns:a16="http://schemas.microsoft.com/office/drawing/2014/main" id="{B1853DC0-0B51-4976-856C-49E1B6277BE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직사각형 421">
                <a:extLst>
                  <a:ext uri="{FF2B5EF4-FFF2-40B4-BE49-F238E27FC236}">
                    <a16:creationId xmlns="" xmlns:a16="http://schemas.microsoft.com/office/drawing/2014/main" id="{3EC0C377-D216-4359-B27B-2C2B97349428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3" name="그룹 422">
              <a:extLst>
                <a:ext uri="{FF2B5EF4-FFF2-40B4-BE49-F238E27FC236}">
                  <a16:creationId xmlns="" xmlns:a16="http://schemas.microsoft.com/office/drawing/2014/main" id="{B763DF3E-BC2F-44CB-94AF-FF0C0987DF18}"/>
                </a:ext>
              </a:extLst>
            </p:cNvPr>
            <p:cNvGrpSpPr/>
            <p:nvPr/>
          </p:nvGrpSpPr>
          <p:grpSpPr>
            <a:xfrm>
              <a:off x="515743" y="9120453"/>
              <a:ext cx="7426528" cy="495112"/>
              <a:chOff x="7685319" y="7001721"/>
              <a:chExt cx="7426528" cy="495112"/>
            </a:xfrm>
          </p:grpSpPr>
          <p:sp>
            <p:nvSpPr>
              <p:cNvPr id="424" name="직사각형 423">
                <a:extLst>
                  <a:ext uri="{FF2B5EF4-FFF2-40B4-BE49-F238E27FC236}">
                    <a16:creationId xmlns="" xmlns:a16="http://schemas.microsoft.com/office/drawing/2014/main" id="{F704DA76-E296-4F44-861B-B4769363BEB6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5" name="직사각형 424">
                <a:extLst>
                  <a:ext uri="{FF2B5EF4-FFF2-40B4-BE49-F238E27FC236}">
                    <a16:creationId xmlns="" xmlns:a16="http://schemas.microsoft.com/office/drawing/2014/main" id="{3BC9B4FB-16D4-46AD-B20C-6A35939F3C1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6" name="직사각형 425">
                <a:extLst>
                  <a:ext uri="{FF2B5EF4-FFF2-40B4-BE49-F238E27FC236}">
                    <a16:creationId xmlns="" xmlns:a16="http://schemas.microsoft.com/office/drawing/2014/main" id="{6B8D7CD4-4D97-4CE7-9391-C52E08F14E4A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7" name="직사각형 426">
                <a:extLst>
                  <a:ext uri="{FF2B5EF4-FFF2-40B4-BE49-F238E27FC236}">
                    <a16:creationId xmlns="" xmlns:a16="http://schemas.microsoft.com/office/drawing/2014/main" id="{61ABDA4D-DE6A-4662-8E07-9B29439EE64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8" name="직사각형 427">
                <a:extLst>
                  <a:ext uri="{FF2B5EF4-FFF2-40B4-BE49-F238E27FC236}">
                    <a16:creationId xmlns="" xmlns:a16="http://schemas.microsoft.com/office/drawing/2014/main" id="{DDACB1CF-4D50-4F0A-9C54-00B32C5FFF91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9" name="직사각형 428">
                <a:extLst>
                  <a:ext uri="{FF2B5EF4-FFF2-40B4-BE49-F238E27FC236}">
                    <a16:creationId xmlns="" xmlns:a16="http://schemas.microsoft.com/office/drawing/2014/main" id="{A1ECAA67-4CB8-42EF-A0BF-9F95072223DD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0" name="직사각형 429">
                <a:extLst>
                  <a:ext uri="{FF2B5EF4-FFF2-40B4-BE49-F238E27FC236}">
                    <a16:creationId xmlns="" xmlns:a16="http://schemas.microsoft.com/office/drawing/2014/main" id="{2FC7D4D6-32CB-49B8-BC31-4BAFB0FE6F21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="" xmlns:a16="http://schemas.microsoft.com/office/drawing/2014/main" id="{251A28D8-BE5C-439D-895E-78543B28CB06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2" name="직사각형 431">
                <a:extLst>
                  <a:ext uri="{FF2B5EF4-FFF2-40B4-BE49-F238E27FC236}">
                    <a16:creationId xmlns="" xmlns:a16="http://schemas.microsoft.com/office/drawing/2014/main" id="{A886A1F2-A9E8-4500-85D0-CC57BD9C4633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3" name="직사각형 432">
                <a:extLst>
                  <a:ext uri="{FF2B5EF4-FFF2-40B4-BE49-F238E27FC236}">
                    <a16:creationId xmlns="" xmlns:a16="http://schemas.microsoft.com/office/drawing/2014/main" id="{41BE06A6-B707-4224-BEBD-669CDD6000D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4" name="직사각형 433">
                <a:extLst>
                  <a:ext uri="{FF2B5EF4-FFF2-40B4-BE49-F238E27FC236}">
                    <a16:creationId xmlns="" xmlns:a16="http://schemas.microsoft.com/office/drawing/2014/main" id="{E0A4370A-C3EB-4AAF-B651-370C0BE3A983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5" name="직사각형 434">
                <a:extLst>
                  <a:ext uri="{FF2B5EF4-FFF2-40B4-BE49-F238E27FC236}">
                    <a16:creationId xmlns="" xmlns:a16="http://schemas.microsoft.com/office/drawing/2014/main" id="{9BA684C0-A6FB-47AC-8C61-EF2A36B2C5FA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="" xmlns:a16="http://schemas.microsoft.com/office/drawing/2014/main" id="{5179BEAD-462E-4053-A268-6C7717F3BA1E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7" name="직사각형 436">
                <a:extLst>
                  <a:ext uri="{FF2B5EF4-FFF2-40B4-BE49-F238E27FC236}">
                    <a16:creationId xmlns="" xmlns:a16="http://schemas.microsoft.com/office/drawing/2014/main" id="{0D56C8BB-3AB9-4C73-8CA3-CE79EE71005E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8" name="직사각형 437">
                <a:extLst>
                  <a:ext uri="{FF2B5EF4-FFF2-40B4-BE49-F238E27FC236}">
                    <a16:creationId xmlns="" xmlns:a16="http://schemas.microsoft.com/office/drawing/2014/main" id="{F05DD6F9-9EC0-4F12-8768-2344E91171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5" name="그룹 444">
              <a:extLst>
                <a:ext uri="{FF2B5EF4-FFF2-40B4-BE49-F238E27FC236}">
                  <a16:creationId xmlns="" xmlns:a16="http://schemas.microsoft.com/office/drawing/2014/main" id="{E4755DB9-5CBE-4A46-A641-EA5E4BEDEC72}"/>
                </a:ext>
              </a:extLst>
            </p:cNvPr>
            <p:cNvGrpSpPr/>
            <p:nvPr/>
          </p:nvGrpSpPr>
          <p:grpSpPr>
            <a:xfrm>
              <a:off x="7939096" y="8172277"/>
              <a:ext cx="703110" cy="1896351"/>
              <a:chOff x="6788529" y="4748922"/>
              <a:chExt cx="703110" cy="1896351"/>
            </a:xfrm>
          </p:grpSpPr>
          <p:cxnSp>
            <p:nvCxnSpPr>
              <p:cNvPr id="440" name="직선 화살표 연결선 439">
                <a:extLst>
                  <a:ext uri="{FF2B5EF4-FFF2-40B4-BE49-F238E27FC236}">
                    <a16:creationId xmlns="" xmlns:a16="http://schemas.microsoft.com/office/drawing/2014/main" id="{8E5B5512-0BF4-4F94-B865-388B11F23E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78747" y="5232540"/>
                <a:ext cx="512892" cy="4844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44" name="그룹 443">
                <a:extLst>
                  <a:ext uri="{FF2B5EF4-FFF2-40B4-BE49-F238E27FC236}">
                    <a16:creationId xmlns="" xmlns:a16="http://schemas.microsoft.com/office/drawing/2014/main" id="{C48FB048-8527-43A2-A706-AE73767A33EE}"/>
                  </a:ext>
                </a:extLst>
              </p:cNvPr>
              <p:cNvGrpSpPr/>
              <p:nvPr/>
            </p:nvGrpSpPr>
            <p:grpSpPr>
              <a:xfrm>
                <a:off x="6788529" y="4748922"/>
                <a:ext cx="105454" cy="1896351"/>
                <a:chOff x="6788529" y="4748922"/>
                <a:chExt cx="105454" cy="1896351"/>
              </a:xfrm>
            </p:grpSpPr>
            <p:sp>
              <p:nvSpPr>
                <p:cNvPr id="441" name="직사각형 440">
                  <a:extLst>
                    <a:ext uri="{FF2B5EF4-FFF2-40B4-BE49-F238E27FC236}">
                      <a16:creationId xmlns="" xmlns:a16="http://schemas.microsoft.com/office/drawing/2014/main" id="{1D19B9AC-1F90-48B3-A660-F8FA382B5E93}"/>
                    </a:ext>
                  </a:extLst>
                </p:cNvPr>
                <p:cNvSpPr/>
                <p:nvPr/>
              </p:nvSpPr>
              <p:spPr>
                <a:xfrm rot="10800000">
                  <a:off x="6788529" y="4748922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  <p:sp>
              <p:nvSpPr>
                <p:cNvPr id="443" name="직사각형 442">
                  <a:extLst>
                    <a:ext uri="{FF2B5EF4-FFF2-40B4-BE49-F238E27FC236}">
                      <a16:creationId xmlns="" xmlns:a16="http://schemas.microsoft.com/office/drawing/2014/main" id="{C27B84E4-7190-4585-B02A-A2D79EC9FEB5}"/>
                    </a:ext>
                  </a:extLst>
                </p:cNvPr>
                <p:cNvSpPr/>
                <p:nvPr/>
              </p:nvSpPr>
              <p:spPr>
                <a:xfrm rot="10800000">
                  <a:off x="6788529" y="5697098"/>
                  <a:ext cx="105454" cy="948175"/>
                </a:xfrm>
                <a:prstGeom prst="rect">
                  <a:avLst/>
                </a:prstGeom>
                <a:solidFill>
                  <a:srgbClr val="92D050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400" dirty="0"/>
                </a:p>
              </p:txBody>
            </p:sp>
          </p:grpSp>
        </p:grpSp>
        <p:grpSp>
          <p:nvGrpSpPr>
            <p:cNvPr id="446" name="그룹 445">
              <a:extLst>
                <a:ext uri="{FF2B5EF4-FFF2-40B4-BE49-F238E27FC236}">
                  <a16:creationId xmlns="" xmlns:a16="http://schemas.microsoft.com/office/drawing/2014/main" id="{CFD2B6B6-B564-4F43-A4F5-B1CFC903C752}"/>
                </a:ext>
              </a:extLst>
            </p:cNvPr>
            <p:cNvGrpSpPr/>
            <p:nvPr/>
          </p:nvGrpSpPr>
          <p:grpSpPr>
            <a:xfrm>
              <a:off x="2991826" y="6639064"/>
              <a:ext cx="4947270" cy="1470141"/>
              <a:chOff x="763707" y="4423595"/>
              <a:chExt cx="1798598" cy="534475"/>
            </a:xfrm>
          </p:grpSpPr>
          <p:sp>
            <p:nvSpPr>
              <p:cNvPr id="447" name="직사각형 446">
                <a:extLst>
                  <a:ext uri="{FF2B5EF4-FFF2-40B4-BE49-F238E27FC236}">
                    <a16:creationId xmlns="" xmlns:a16="http://schemas.microsoft.com/office/drawing/2014/main" id="{0768C6BE-6922-4F9E-B09D-51B6385231FC}"/>
                  </a:ext>
                </a:extLst>
              </p:cNvPr>
              <p:cNvSpPr/>
              <p:nvPr/>
            </p:nvSpPr>
            <p:spPr>
              <a:xfrm>
                <a:off x="763707" y="4423595"/>
                <a:ext cx="1798598" cy="534475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48" name="그룹 447">
                <a:extLst>
                  <a:ext uri="{FF2B5EF4-FFF2-40B4-BE49-F238E27FC236}">
                    <a16:creationId xmlns="" xmlns:a16="http://schemas.microsoft.com/office/drawing/2014/main" id="{7E93B5CB-F926-4726-A7B4-4ADEABBE7C57}"/>
                  </a:ext>
                </a:extLst>
              </p:cNvPr>
              <p:cNvGrpSpPr/>
              <p:nvPr/>
            </p:nvGrpSpPr>
            <p:grpSpPr>
              <a:xfrm>
                <a:off x="1137921" y="4440674"/>
                <a:ext cx="1043655" cy="492182"/>
                <a:chOff x="1847154" y="4464012"/>
                <a:chExt cx="1043655" cy="492182"/>
              </a:xfrm>
            </p:grpSpPr>
            <p:sp>
              <p:nvSpPr>
                <p:cNvPr id="449" name="화살표: 오른쪽 448">
                  <a:extLst>
                    <a:ext uri="{FF2B5EF4-FFF2-40B4-BE49-F238E27FC236}">
                      <a16:creationId xmlns="" xmlns:a16="http://schemas.microsoft.com/office/drawing/2014/main" id="{C39F914C-5374-41A3-B39A-A9DB9FAAB003}"/>
                    </a:ext>
                  </a:extLst>
                </p:cNvPr>
                <p:cNvSpPr/>
                <p:nvPr/>
              </p:nvSpPr>
              <p:spPr>
                <a:xfrm rot="10800000">
                  <a:off x="1863363" y="4812178"/>
                  <a:ext cx="1027446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0" name="화살표: 오른쪽 449">
                  <a:extLst>
                    <a:ext uri="{FF2B5EF4-FFF2-40B4-BE49-F238E27FC236}">
                      <a16:creationId xmlns="" xmlns:a16="http://schemas.microsoft.com/office/drawing/2014/main" id="{EB0B747A-50EB-4D43-A4F8-DD6AB5E56E6C}"/>
                    </a:ext>
                  </a:extLst>
                </p:cNvPr>
                <p:cNvSpPr/>
                <p:nvPr/>
              </p:nvSpPr>
              <p:spPr>
                <a:xfrm rot="10800000">
                  <a:off x="1858466" y="4647015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1" name="화살표: 오른쪽 450">
                  <a:extLst>
                    <a:ext uri="{FF2B5EF4-FFF2-40B4-BE49-F238E27FC236}">
                      <a16:creationId xmlns="" xmlns:a16="http://schemas.microsoft.com/office/drawing/2014/main" id="{1487C285-1C45-4D2F-8050-0F608B97289B}"/>
                    </a:ext>
                  </a:extLst>
                </p:cNvPr>
                <p:cNvSpPr/>
                <p:nvPr/>
              </p:nvSpPr>
              <p:spPr>
                <a:xfrm rot="10800000">
                  <a:off x="1847154" y="4464012"/>
                  <a:ext cx="1032343" cy="144016"/>
                </a:xfrm>
                <a:prstGeom prst="rightArrow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80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53" name="사각형: 둥근 모서리 452">
              <a:extLst>
                <a:ext uri="{FF2B5EF4-FFF2-40B4-BE49-F238E27FC236}">
                  <a16:creationId xmlns="" xmlns:a16="http://schemas.microsoft.com/office/drawing/2014/main" id="{A36114DF-661C-43E6-A56D-CCD57B68C161}"/>
                </a:ext>
              </a:extLst>
            </p:cNvPr>
            <p:cNvSpPr/>
            <p:nvPr/>
          </p:nvSpPr>
          <p:spPr>
            <a:xfrm>
              <a:off x="2171698" y="5222455"/>
              <a:ext cx="730878" cy="1350456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58" name="사각형: 둥근 모서리 457">
              <a:extLst>
                <a:ext uri="{FF2B5EF4-FFF2-40B4-BE49-F238E27FC236}">
                  <a16:creationId xmlns="" xmlns:a16="http://schemas.microsoft.com/office/drawing/2014/main" id="{8C0515D5-EA95-4EB3-B8C9-A0E2D150DEF5}"/>
                </a:ext>
              </a:extLst>
            </p:cNvPr>
            <p:cNvSpPr/>
            <p:nvPr/>
          </p:nvSpPr>
          <p:spPr>
            <a:xfrm>
              <a:off x="6039894" y="5206971"/>
              <a:ext cx="780014" cy="1376768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0" name="사각형: 둥근 모서리 459">
              <a:extLst>
                <a:ext uri="{FF2B5EF4-FFF2-40B4-BE49-F238E27FC236}">
                  <a16:creationId xmlns="" xmlns:a16="http://schemas.microsoft.com/office/drawing/2014/main" id="{A9119F50-E0FC-45BD-B47A-8FF09AAAD2CC}"/>
                </a:ext>
              </a:extLst>
            </p:cNvPr>
            <p:cNvSpPr/>
            <p:nvPr/>
          </p:nvSpPr>
          <p:spPr>
            <a:xfrm>
              <a:off x="4614486" y="5182358"/>
              <a:ext cx="780014" cy="1427622"/>
            </a:xfrm>
            <a:prstGeom prst="round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grpSp>
          <p:nvGrpSpPr>
            <p:cNvPr id="391" name="그룹 390">
              <a:extLst>
                <a:ext uri="{FF2B5EF4-FFF2-40B4-BE49-F238E27FC236}">
                  <a16:creationId xmlns="" xmlns:a16="http://schemas.microsoft.com/office/drawing/2014/main" id="{E9E42CC2-2470-48B5-A7B6-3539895A4FAE}"/>
                </a:ext>
              </a:extLst>
            </p:cNvPr>
            <p:cNvGrpSpPr/>
            <p:nvPr/>
          </p:nvGrpSpPr>
          <p:grpSpPr>
            <a:xfrm>
              <a:off x="516537" y="4169333"/>
              <a:ext cx="7426528" cy="495112"/>
              <a:chOff x="7685319" y="7001721"/>
              <a:chExt cx="7426528" cy="495112"/>
            </a:xfrm>
          </p:grpSpPr>
          <p:sp>
            <p:nvSpPr>
              <p:cNvPr id="392" name="직사각형 391">
                <a:extLst>
                  <a:ext uri="{FF2B5EF4-FFF2-40B4-BE49-F238E27FC236}">
                    <a16:creationId xmlns="" xmlns:a16="http://schemas.microsoft.com/office/drawing/2014/main" id="{1B3EFCE3-88DF-4435-8F72-2E981958CBF8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직사각형 392">
                <a:extLst>
                  <a:ext uri="{FF2B5EF4-FFF2-40B4-BE49-F238E27FC236}">
                    <a16:creationId xmlns="" xmlns:a16="http://schemas.microsoft.com/office/drawing/2014/main" id="{A1D6EC91-4B75-4BCE-BFBE-EF32636843C2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직사각형 393">
                <a:extLst>
                  <a:ext uri="{FF2B5EF4-FFF2-40B4-BE49-F238E27FC236}">
                    <a16:creationId xmlns="" xmlns:a16="http://schemas.microsoft.com/office/drawing/2014/main" id="{8526AFC7-BBFD-4E3B-9FA5-E25D025002CB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직사각형 394">
                <a:extLst>
                  <a:ext uri="{FF2B5EF4-FFF2-40B4-BE49-F238E27FC236}">
                    <a16:creationId xmlns="" xmlns:a16="http://schemas.microsoft.com/office/drawing/2014/main" id="{9BDCC09B-05B1-4718-9135-1356391E4DD2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직사각형 395">
                <a:extLst>
                  <a:ext uri="{FF2B5EF4-FFF2-40B4-BE49-F238E27FC236}">
                    <a16:creationId xmlns="" xmlns:a16="http://schemas.microsoft.com/office/drawing/2014/main" id="{47FC926E-1932-472B-AB34-79C3CBB80AC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직사각형 396">
                <a:extLst>
                  <a:ext uri="{FF2B5EF4-FFF2-40B4-BE49-F238E27FC236}">
                    <a16:creationId xmlns="" xmlns:a16="http://schemas.microsoft.com/office/drawing/2014/main" id="{FAC57335-17CC-41CD-A0F5-CCF4C0CABBE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직사각형 397">
                <a:extLst>
                  <a:ext uri="{FF2B5EF4-FFF2-40B4-BE49-F238E27FC236}">
                    <a16:creationId xmlns="" xmlns:a16="http://schemas.microsoft.com/office/drawing/2014/main" id="{B77AC3EC-6276-4B5A-A6F4-1F9A4CC7C1FC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직사각형 398">
                <a:extLst>
                  <a:ext uri="{FF2B5EF4-FFF2-40B4-BE49-F238E27FC236}">
                    <a16:creationId xmlns="" xmlns:a16="http://schemas.microsoft.com/office/drawing/2014/main" id="{F975BF6E-BC21-4944-9A5F-6235599F5BFC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직사각형 399">
                <a:extLst>
                  <a:ext uri="{FF2B5EF4-FFF2-40B4-BE49-F238E27FC236}">
                    <a16:creationId xmlns="" xmlns:a16="http://schemas.microsoft.com/office/drawing/2014/main" id="{BA55C229-F2A7-4623-963B-6DD58BDF441F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직사각형 400">
                <a:extLst>
                  <a:ext uri="{FF2B5EF4-FFF2-40B4-BE49-F238E27FC236}">
                    <a16:creationId xmlns="" xmlns:a16="http://schemas.microsoft.com/office/drawing/2014/main" id="{09852A86-46C7-49CC-93BE-B01B876C625D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직사각형 401">
                <a:extLst>
                  <a:ext uri="{FF2B5EF4-FFF2-40B4-BE49-F238E27FC236}">
                    <a16:creationId xmlns="" xmlns:a16="http://schemas.microsoft.com/office/drawing/2014/main" id="{C71E2F29-458A-4EB4-92A2-73D017DB4B2F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직사각형 402">
                <a:extLst>
                  <a:ext uri="{FF2B5EF4-FFF2-40B4-BE49-F238E27FC236}">
                    <a16:creationId xmlns="" xmlns:a16="http://schemas.microsoft.com/office/drawing/2014/main" id="{6EFB4D2A-02C6-4ACF-B77A-422816B6CE4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직사각형 403">
                <a:extLst>
                  <a:ext uri="{FF2B5EF4-FFF2-40B4-BE49-F238E27FC236}">
                    <a16:creationId xmlns="" xmlns:a16="http://schemas.microsoft.com/office/drawing/2014/main" id="{F4676E1A-C49A-40B7-8541-340144FA49BB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직사각형 404">
                <a:extLst>
                  <a:ext uri="{FF2B5EF4-FFF2-40B4-BE49-F238E27FC236}">
                    <a16:creationId xmlns="" xmlns:a16="http://schemas.microsoft.com/office/drawing/2014/main" id="{15C84B77-11B5-4226-8E2D-F911666E8A0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직사각형 405">
                <a:extLst>
                  <a:ext uri="{FF2B5EF4-FFF2-40B4-BE49-F238E27FC236}">
                    <a16:creationId xmlns="" xmlns:a16="http://schemas.microsoft.com/office/drawing/2014/main" id="{D1C9453C-9DFB-4BB7-AC7B-16DBE2D5ED80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67" name="그룹 466">
              <a:extLst>
                <a:ext uri="{FF2B5EF4-FFF2-40B4-BE49-F238E27FC236}">
                  <a16:creationId xmlns="" xmlns:a16="http://schemas.microsoft.com/office/drawing/2014/main" id="{D5B9F96A-93E7-4C79-9E81-A924FAAD7FF6}"/>
                </a:ext>
              </a:extLst>
            </p:cNvPr>
            <p:cNvGrpSpPr/>
            <p:nvPr/>
          </p:nvGrpSpPr>
          <p:grpSpPr>
            <a:xfrm>
              <a:off x="514949" y="3676684"/>
              <a:ext cx="7426528" cy="495112"/>
              <a:chOff x="7685319" y="7001721"/>
              <a:chExt cx="7426528" cy="495112"/>
            </a:xfrm>
          </p:grpSpPr>
          <p:sp>
            <p:nvSpPr>
              <p:cNvPr id="468" name="직사각형 467">
                <a:extLst>
                  <a:ext uri="{FF2B5EF4-FFF2-40B4-BE49-F238E27FC236}">
                    <a16:creationId xmlns="" xmlns:a16="http://schemas.microsoft.com/office/drawing/2014/main" id="{482550D1-AC38-4712-8689-01A7C9577A9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9" name="직사각형 468">
                <a:extLst>
                  <a:ext uri="{FF2B5EF4-FFF2-40B4-BE49-F238E27FC236}">
                    <a16:creationId xmlns="" xmlns:a16="http://schemas.microsoft.com/office/drawing/2014/main" id="{46B1D440-81A8-4363-8698-6D79D6F9EC5C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0" name="직사각형 469">
                <a:extLst>
                  <a:ext uri="{FF2B5EF4-FFF2-40B4-BE49-F238E27FC236}">
                    <a16:creationId xmlns="" xmlns:a16="http://schemas.microsoft.com/office/drawing/2014/main" id="{4DEA4F27-47A4-4FAA-BE30-C2AC6A2B9769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1" name="직사각형 470">
                <a:extLst>
                  <a:ext uri="{FF2B5EF4-FFF2-40B4-BE49-F238E27FC236}">
                    <a16:creationId xmlns="" xmlns:a16="http://schemas.microsoft.com/office/drawing/2014/main" id="{7DFDA3EA-D2FE-4A26-8C35-54AF642CCAF1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2" name="직사각형 471">
                <a:extLst>
                  <a:ext uri="{FF2B5EF4-FFF2-40B4-BE49-F238E27FC236}">
                    <a16:creationId xmlns="" xmlns:a16="http://schemas.microsoft.com/office/drawing/2014/main" id="{E4C94BA9-FDF1-4697-A146-F5FDFF98B3B4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3" name="직사각형 472">
                <a:extLst>
                  <a:ext uri="{FF2B5EF4-FFF2-40B4-BE49-F238E27FC236}">
                    <a16:creationId xmlns="" xmlns:a16="http://schemas.microsoft.com/office/drawing/2014/main" id="{D4DEB454-4823-4743-8C6F-113B41F2CD54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4" name="직사각형 473">
                <a:extLst>
                  <a:ext uri="{FF2B5EF4-FFF2-40B4-BE49-F238E27FC236}">
                    <a16:creationId xmlns="" xmlns:a16="http://schemas.microsoft.com/office/drawing/2014/main" id="{A7E3A650-DBE3-4F36-9CD9-8FC8ACF10118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5" name="직사각형 474">
                <a:extLst>
                  <a:ext uri="{FF2B5EF4-FFF2-40B4-BE49-F238E27FC236}">
                    <a16:creationId xmlns="" xmlns:a16="http://schemas.microsoft.com/office/drawing/2014/main" id="{55C89CEC-68FF-4575-A805-D21512D5D6D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6" name="직사각형 475">
                <a:extLst>
                  <a:ext uri="{FF2B5EF4-FFF2-40B4-BE49-F238E27FC236}">
                    <a16:creationId xmlns="" xmlns:a16="http://schemas.microsoft.com/office/drawing/2014/main" id="{98AA87E8-D2DA-4742-9BF6-C2D451CB1CD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7" name="직사각형 476">
                <a:extLst>
                  <a:ext uri="{FF2B5EF4-FFF2-40B4-BE49-F238E27FC236}">
                    <a16:creationId xmlns="" xmlns:a16="http://schemas.microsoft.com/office/drawing/2014/main" id="{57E4D404-5AA6-4F47-A223-DCDC61A25B57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8" name="직사각형 477">
                <a:extLst>
                  <a:ext uri="{FF2B5EF4-FFF2-40B4-BE49-F238E27FC236}">
                    <a16:creationId xmlns="" xmlns:a16="http://schemas.microsoft.com/office/drawing/2014/main" id="{2B60E230-0FB1-4D04-8457-2954FFB17CAC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9" name="직사각형 478">
                <a:extLst>
                  <a:ext uri="{FF2B5EF4-FFF2-40B4-BE49-F238E27FC236}">
                    <a16:creationId xmlns="" xmlns:a16="http://schemas.microsoft.com/office/drawing/2014/main" id="{9BE87D9B-1A50-4B8B-81AA-6F499816988E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0" name="직사각형 479">
                <a:extLst>
                  <a:ext uri="{FF2B5EF4-FFF2-40B4-BE49-F238E27FC236}">
                    <a16:creationId xmlns="" xmlns:a16="http://schemas.microsoft.com/office/drawing/2014/main" id="{E2202E8B-C4C2-4348-B876-B842B5065DC1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1" name="직사각형 480">
                <a:extLst>
                  <a:ext uri="{FF2B5EF4-FFF2-40B4-BE49-F238E27FC236}">
                    <a16:creationId xmlns="" xmlns:a16="http://schemas.microsoft.com/office/drawing/2014/main" id="{A5F3969B-4F87-437C-B680-90D764F3D7F8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2" name="직사각형 481">
                <a:extLst>
                  <a:ext uri="{FF2B5EF4-FFF2-40B4-BE49-F238E27FC236}">
                    <a16:creationId xmlns="" xmlns:a16="http://schemas.microsoft.com/office/drawing/2014/main" id="{C7E763C8-C151-452C-9EBE-339994A78DC4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3" name="그룹 482">
              <a:extLst>
                <a:ext uri="{FF2B5EF4-FFF2-40B4-BE49-F238E27FC236}">
                  <a16:creationId xmlns="" xmlns:a16="http://schemas.microsoft.com/office/drawing/2014/main" id="{EDBBB7C0-9815-439D-ACCD-A3DB3323594D}"/>
                </a:ext>
              </a:extLst>
            </p:cNvPr>
            <p:cNvGrpSpPr/>
            <p:nvPr/>
          </p:nvGrpSpPr>
          <p:grpSpPr>
            <a:xfrm>
              <a:off x="514949" y="3213364"/>
              <a:ext cx="7426528" cy="495112"/>
              <a:chOff x="7685319" y="7001721"/>
              <a:chExt cx="7426528" cy="495112"/>
            </a:xfrm>
          </p:grpSpPr>
          <p:sp>
            <p:nvSpPr>
              <p:cNvPr id="484" name="직사각형 483">
                <a:extLst>
                  <a:ext uri="{FF2B5EF4-FFF2-40B4-BE49-F238E27FC236}">
                    <a16:creationId xmlns="" xmlns:a16="http://schemas.microsoft.com/office/drawing/2014/main" id="{519E2060-F4FC-4271-A603-FD1DF49089CA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5" name="직사각형 484">
                <a:extLst>
                  <a:ext uri="{FF2B5EF4-FFF2-40B4-BE49-F238E27FC236}">
                    <a16:creationId xmlns="" xmlns:a16="http://schemas.microsoft.com/office/drawing/2014/main" id="{4CA8D721-35C8-4C47-B3BD-EE12D43B22B6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6" name="직사각형 485">
                <a:extLst>
                  <a:ext uri="{FF2B5EF4-FFF2-40B4-BE49-F238E27FC236}">
                    <a16:creationId xmlns="" xmlns:a16="http://schemas.microsoft.com/office/drawing/2014/main" id="{599BA280-5642-4DED-A813-BCBE9A0B147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7" name="직사각형 486">
                <a:extLst>
                  <a:ext uri="{FF2B5EF4-FFF2-40B4-BE49-F238E27FC236}">
                    <a16:creationId xmlns="" xmlns:a16="http://schemas.microsoft.com/office/drawing/2014/main" id="{661343D1-FDCD-40C4-A3FB-A083B3184775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8" name="직사각형 487">
                <a:extLst>
                  <a:ext uri="{FF2B5EF4-FFF2-40B4-BE49-F238E27FC236}">
                    <a16:creationId xmlns="" xmlns:a16="http://schemas.microsoft.com/office/drawing/2014/main" id="{26BF8946-2535-427E-986A-7C6C68BDD83F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9" name="직사각형 488">
                <a:extLst>
                  <a:ext uri="{FF2B5EF4-FFF2-40B4-BE49-F238E27FC236}">
                    <a16:creationId xmlns="" xmlns:a16="http://schemas.microsoft.com/office/drawing/2014/main" id="{E2FA1BDE-FD69-42F6-896C-DDC3DDA07C11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="" xmlns:a16="http://schemas.microsoft.com/office/drawing/2014/main" id="{AB9487C4-5C7D-44AE-A467-19C724C329A3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="" xmlns:a16="http://schemas.microsoft.com/office/drawing/2014/main" id="{EC4B91C3-AD6A-4E06-A7CA-B8E23A0C0D6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="" xmlns:a16="http://schemas.microsoft.com/office/drawing/2014/main" id="{4E118FB9-0456-4F25-BF31-81FF6975117A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="" xmlns:a16="http://schemas.microsoft.com/office/drawing/2014/main" id="{D300224D-09C9-4C3F-A029-9C2A4EDF3098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직사각형 493">
                <a:extLst>
                  <a:ext uri="{FF2B5EF4-FFF2-40B4-BE49-F238E27FC236}">
                    <a16:creationId xmlns="" xmlns:a16="http://schemas.microsoft.com/office/drawing/2014/main" id="{3170CE2B-C3EC-4A9C-87F7-AA1BD59D82F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5" name="직사각형 494">
                <a:extLst>
                  <a:ext uri="{FF2B5EF4-FFF2-40B4-BE49-F238E27FC236}">
                    <a16:creationId xmlns="" xmlns:a16="http://schemas.microsoft.com/office/drawing/2014/main" id="{D4D7BCBB-36C0-4E67-8EED-56C40633D01F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6" name="직사각형 495">
                <a:extLst>
                  <a:ext uri="{FF2B5EF4-FFF2-40B4-BE49-F238E27FC236}">
                    <a16:creationId xmlns="" xmlns:a16="http://schemas.microsoft.com/office/drawing/2014/main" id="{E2D9B34D-79D0-4700-9E48-2FAB17D7EF13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7" name="직사각형 496">
                <a:extLst>
                  <a:ext uri="{FF2B5EF4-FFF2-40B4-BE49-F238E27FC236}">
                    <a16:creationId xmlns="" xmlns:a16="http://schemas.microsoft.com/office/drawing/2014/main" id="{F02467AA-82D8-40A3-B994-0599A2D75DD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8" name="직사각형 497">
                <a:extLst>
                  <a:ext uri="{FF2B5EF4-FFF2-40B4-BE49-F238E27FC236}">
                    <a16:creationId xmlns="" xmlns:a16="http://schemas.microsoft.com/office/drawing/2014/main" id="{4E61AF44-CBFF-4CB7-A9B7-9B6C65AE7DF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9" name="그룹 498">
              <a:extLst>
                <a:ext uri="{FF2B5EF4-FFF2-40B4-BE49-F238E27FC236}">
                  <a16:creationId xmlns="" xmlns:a16="http://schemas.microsoft.com/office/drawing/2014/main" id="{CCCBD3F0-BC35-46F3-9C7F-C668ACB94EEA}"/>
                </a:ext>
              </a:extLst>
            </p:cNvPr>
            <p:cNvGrpSpPr/>
            <p:nvPr/>
          </p:nvGrpSpPr>
          <p:grpSpPr>
            <a:xfrm>
              <a:off x="514949" y="2750044"/>
              <a:ext cx="7426528" cy="495112"/>
              <a:chOff x="7685319" y="7001721"/>
              <a:chExt cx="7426528" cy="495112"/>
            </a:xfrm>
          </p:grpSpPr>
          <p:sp>
            <p:nvSpPr>
              <p:cNvPr id="500" name="직사각형 499">
                <a:extLst>
                  <a:ext uri="{FF2B5EF4-FFF2-40B4-BE49-F238E27FC236}">
                    <a16:creationId xmlns="" xmlns:a16="http://schemas.microsoft.com/office/drawing/2014/main" id="{4C04117B-082E-4947-ADBC-A7E736ED4559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1" name="직사각형 500">
                <a:extLst>
                  <a:ext uri="{FF2B5EF4-FFF2-40B4-BE49-F238E27FC236}">
                    <a16:creationId xmlns="" xmlns:a16="http://schemas.microsoft.com/office/drawing/2014/main" id="{DC2C99A3-FE22-4353-8B7D-E5720186B164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2" name="직사각형 501">
                <a:extLst>
                  <a:ext uri="{FF2B5EF4-FFF2-40B4-BE49-F238E27FC236}">
                    <a16:creationId xmlns="" xmlns:a16="http://schemas.microsoft.com/office/drawing/2014/main" id="{1501EA03-0CBD-4E28-BC5D-411674110026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3" name="직사각형 502">
                <a:extLst>
                  <a:ext uri="{FF2B5EF4-FFF2-40B4-BE49-F238E27FC236}">
                    <a16:creationId xmlns="" xmlns:a16="http://schemas.microsoft.com/office/drawing/2014/main" id="{FC14661C-CD94-4270-8413-29DDA9B13DC9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4" name="직사각형 503">
                <a:extLst>
                  <a:ext uri="{FF2B5EF4-FFF2-40B4-BE49-F238E27FC236}">
                    <a16:creationId xmlns="" xmlns:a16="http://schemas.microsoft.com/office/drawing/2014/main" id="{A336ABDE-A1D3-46F2-84CB-97C5A245FCD7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5" name="직사각형 504">
                <a:extLst>
                  <a:ext uri="{FF2B5EF4-FFF2-40B4-BE49-F238E27FC236}">
                    <a16:creationId xmlns="" xmlns:a16="http://schemas.microsoft.com/office/drawing/2014/main" id="{DE880DA2-F855-4C1B-A7EF-153AAF8749A9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6" name="직사각형 505">
                <a:extLst>
                  <a:ext uri="{FF2B5EF4-FFF2-40B4-BE49-F238E27FC236}">
                    <a16:creationId xmlns="" xmlns:a16="http://schemas.microsoft.com/office/drawing/2014/main" id="{63C9A75C-1EB1-4E96-83BC-3E994CF9E940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7" name="직사각형 506">
                <a:extLst>
                  <a:ext uri="{FF2B5EF4-FFF2-40B4-BE49-F238E27FC236}">
                    <a16:creationId xmlns="" xmlns:a16="http://schemas.microsoft.com/office/drawing/2014/main" id="{56105480-51DA-445B-ADC8-7F27C6660FB9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8" name="직사각형 507">
                <a:extLst>
                  <a:ext uri="{FF2B5EF4-FFF2-40B4-BE49-F238E27FC236}">
                    <a16:creationId xmlns="" xmlns:a16="http://schemas.microsoft.com/office/drawing/2014/main" id="{B7793E34-02EF-4D9D-8349-F8D32F1ABC7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9" name="직사각형 508">
                <a:extLst>
                  <a:ext uri="{FF2B5EF4-FFF2-40B4-BE49-F238E27FC236}">
                    <a16:creationId xmlns="" xmlns:a16="http://schemas.microsoft.com/office/drawing/2014/main" id="{BEF87CA9-12CC-4F35-AB77-D9F0C3CFF925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0" name="직사각형 509">
                <a:extLst>
                  <a:ext uri="{FF2B5EF4-FFF2-40B4-BE49-F238E27FC236}">
                    <a16:creationId xmlns="" xmlns:a16="http://schemas.microsoft.com/office/drawing/2014/main" id="{F6422C4B-598C-4F27-B932-6AECDCAC85D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1" name="직사각형 510">
                <a:extLst>
                  <a:ext uri="{FF2B5EF4-FFF2-40B4-BE49-F238E27FC236}">
                    <a16:creationId xmlns="" xmlns:a16="http://schemas.microsoft.com/office/drawing/2014/main" id="{25AFE8D2-ADF6-457F-9DEE-CB103F1A63F2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직사각형 511">
                <a:extLst>
                  <a:ext uri="{FF2B5EF4-FFF2-40B4-BE49-F238E27FC236}">
                    <a16:creationId xmlns="" xmlns:a16="http://schemas.microsoft.com/office/drawing/2014/main" id="{03307349-E042-4791-988F-7E61798F121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직사각형 512">
                <a:extLst>
                  <a:ext uri="{FF2B5EF4-FFF2-40B4-BE49-F238E27FC236}">
                    <a16:creationId xmlns="" xmlns:a16="http://schemas.microsoft.com/office/drawing/2014/main" id="{300BD0FA-300F-45CE-9ADF-9AF3BC71937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4" name="직사각형 513">
                <a:extLst>
                  <a:ext uri="{FF2B5EF4-FFF2-40B4-BE49-F238E27FC236}">
                    <a16:creationId xmlns="" xmlns:a16="http://schemas.microsoft.com/office/drawing/2014/main" id="{642AD4DF-E31B-4C65-AB9E-43D178D17E1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15" name="그룹 514">
              <a:extLst>
                <a:ext uri="{FF2B5EF4-FFF2-40B4-BE49-F238E27FC236}">
                  <a16:creationId xmlns="" xmlns:a16="http://schemas.microsoft.com/office/drawing/2014/main" id="{06D21555-7AE6-4D38-A26A-BAF6279BADBC}"/>
                </a:ext>
              </a:extLst>
            </p:cNvPr>
            <p:cNvGrpSpPr/>
            <p:nvPr/>
          </p:nvGrpSpPr>
          <p:grpSpPr>
            <a:xfrm>
              <a:off x="514949" y="2286724"/>
              <a:ext cx="7426528" cy="495112"/>
              <a:chOff x="7685319" y="7001721"/>
              <a:chExt cx="7426528" cy="495112"/>
            </a:xfrm>
          </p:grpSpPr>
          <p:sp>
            <p:nvSpPr>
              <p:cNvPr id="516" name="직사각형 515">
                <a:extLst>
                  <a:ext uri="{FF2B5EF4-FFF2-40B4-BE49-F238E27FC236}">
                    <a16:creationId xmlns="" xmlns:a16="http://schemas.microsoft.com/office/drawing/2014/main" id="{091EB9DB-FCA5-4EF2-BFED-9D2C8193C2E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7" name="직사각형 516">
                <a:extLst>
                  <a:ext uri="{FF2B5EF4-FFF2-40B4-BE49-F238E27FC236}">
                    <a16:creationId xmlns="" xmlns:a16="http://schemas.microsoft.com/office/drawing/2014/main" id="{46FEE335-8960-4F04-843F-404CC83A824F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8" name="직사각형 517">
                <a:extLst>
                  <a:ext uri="{FF2B5EF4-FFF2-40B4-BE49-F238E27FC236}">
                    <a16:creationId xmlns="" xmlns:a16="http://schemas.microsoft.com/office/drawing/2014/main" id="{89A1D4E4-59C7-4A32-BEBF-4F173125738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9" name="직사각형 518">
                <a:extLst>
                  <a:ext uri="{FF2B5EF4-FFF2-40B4-BE49-F238E27FC236}">
                    <a16:creationId xmlns="" xmlns:a16="http://schemas.microsoft.com/office/drawing/2014/main" id="{2EF96461-EB12-4964-9643-A09527B1033A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0" name="직사각형 519">
                <a:extLst>
                  <a:ext uri="{FF2B5EF4-FFF2-40B4-BE49-F238E27FC236}">
                    <a16:creationId xmlns="" xmlns:a16="http://schemas.microsoft.com/office/drawing/2014/main" id="{00638BD7-391F-4E93-AD82-53B17B5F2BA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1" name="직사각형 520">
                <a:extLst>
                  <a:ext uri="{FF2B5EF4-FFF2-40B4-BE49-F238E27FC236}">
                    <a16:creationId xmlns="" xmlns:a16="http://schemas.microsoft.com/office/drawing/2014/main" id="{3102B7E5-EFED-4A9E-94E2-4B05191F1E2F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="" xmlns:a16="http://schemas.microsoft.com/office/drawing/2014/main" id="{F30BD22A-0C8F-4E72-BBAD-0AEBB01594F7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="" xmlns:a16="http://schemas.microsoft.com/office/drawing/2014/main" id="{050900CD-E5C8-4218-9977-4CDDB750EA0B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="" xmlns:a16="http://schemas.microsoft.com/office/drawing/2014/main" id="{450FD401-DBF2-4938-85DC-BA73CE5629A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="" xmlns:a16="http://schemas.microsoft.com/office/drawing/2014/main" id="{0CCF3099-3598-463F-83BA-3421B0A5BD21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6" name="직사각형 525">
                <a:extLst>
                  <a:ext uri="{FF2B5EF4-FFF2-40B4-BE49-F238E27FC236}">
                    <a16:creationId xmlns="" xmlns:a16="http://schemas.microsoft.com/office/drawing/2014/main" id="{4C5D635E-A869-4BEA-934E-B6289C789D81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7" name="직사각형 526">
                <a:extLst>
                  <a:ext uri="{FF2B5EF4-FFF2-40B4-BE49-F238E27FC236}">
                    <a16:creationId xmlns="" xmlns:a16="http://schemas.microsoft.com/office/drawing/2014/main" id="{EA735C11-1F2B-4F49-8A86-63195D26775D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="" xmlns:a16="http://schemas.microsoft.com/office/drawing/2014/main" id="{38AFAC07-ECBD-4FB6-84C7-12A81CC72427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9" name="직사각형 528">
                <a:extLst>
                  <a:ext uri="{FF2B5EF4-FFF2-40B4-BE49-F238E27FC236}">
                    <a16:creationId xmlns="" xmlns:a16="http://schemas.microsoft.com/office/drawing/2014/main" id="{20162998-DF9E-48E0-8EE7-FD4B6CC74892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0" name="직사각형 529">
                <a:extLst>
                  <a:ext uri="{FF2B5EF4-FFF2-40B4-BE49-F238E27FC236}">
                    <a16:creationId xmlns="" xmlns:a16="http://schemas.microsoft.com/office/drawing/2014/main" id="{F0A3094D-1E9F-41AB-85C4-5133B1674D5C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1" name="그룹 530">
              <a:extLst>
                <a:ext uri="{FF2B5EF4-FFF2-40B4-BE49-F238E27FC236}">
                  <a16:creationId xmlns="" xmlns:a16="http://schemas.microsoft.com/office/drawing/2014/main" id="{007FC34D-01AD-45A2-ADB4-B62CA13BEAB7}"/>
                </a:ext>
              </a:extLst>
            </p:cNvPr>
            <p:cNvGrpSpPr/>
            <p:nvPr/>
          </p:nvGrpSpPr>
          <p:grpSpPr>
            <a:xfrm>
              <a:off x="514949" y="1823404"/>
              <a:ext cx="7426528" cy="495112"/>
              <a:chOff x="7685319" y="7001721"/>
              <a:chExt cx="7426528" cy="495112"/>
            </a:xfrm>
          </p:grpSpPr>
          <p:sp>
            <p:nvSpPr>
              <p:cNvPr id="532" name="직사각형 531">
                <a:extLst>
                  <a:ext uri="{FF2B5EF4-FFF2-40B4-BE49-F238E27FC236}">
                    <a16:creationId xmlns="" xmlns:a16="http://schemas.microsoft.com/office/drawing/2014/main" id="{0F78CEC8-9E5F-48CB-8D5D-550E683E648B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="" xmlns:a16="http://schemas.microsoft.com/office/drawing/2014/main" id="{4D800C88-8295-43BA-BF8E-E1FAB3261578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4" name="직사각형 533">
                <a:extLst>
                  <a:ext uri="{FF2B5EF4-FFF2-40B4-BE49-F238E27FC236}">
                    <a16:creationId xmlns="" xmlns:a16="http://schemas.microsoft.com/office/drawing/2014/main" id="{BF9415A5-4145-476F-B649-AA6D65567FB5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="" xmlns:a16="http://schemas.microsoft.com/office/drawing/2014/main" id="{0B93FCC4-48C4-48CD-B557-F0316E42838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6" name="직사각형 535">
                <a:extLst>
                  <a:ext uri="{FF2B5EF4-FFF2-40B4-BE49-F238E27FC236}">
                    <a16:creationId xmlns="" xmlns:a16="http://schemas.microsoft.com/office/drawing/2014/main" id="{0C4A14FB-D41B-49C1-8567-FA7E81E55E72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="" xmlns:a16="http://schemas.microsoft.com/office/drawing/2014/main" id="{AC0AA551-5FEE-4860-8E1D-E65EDD3A7C3C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8" name="직사각형 537">
                <a:extLst>
                  <a:ext uri="{FF2B5EF4-FFF2-40B4-BE49-F238E27FC236}">
                    <a16:creationId xmlns="" xmlns:a16="http://schemas.microsoft.com/office/drawing/2014/main" id="{C10164B2-91C8-4B38-933F-B4A20B16174F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="" xmlns:a16="http://schemas.microsoft.com/office/drawing/2014/main" id="{F1304B51-9204-46BB-898C-7180CC1562C5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="" xmlns:a16="http://schemas.microsoft.com/office/drawing/2014/main" id="{C64ECAE5-1BF7-4030-B43A-182882F57386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="" xmlns:a16="http://schemas.microsoft.com/office/drawing/2014/main" id="{7EA10606-AE73-4FAE-8017-4A2DFAF9BFC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="" xmlns:a16="http://schemas.microsoft.com/office/drawing/2014/main" id="{FCC7C58B-69D8-49B6-8931-6FB4E2131D94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="" xmlns:a16="http://schemas.microsoft.com/office/drawing/2014/main" id="{75D867A2-988A-41FE-8B01-BAF64EF676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="" xmlns:a16="http://schemas.microsoft.com/office/drawing/2014/main" id="{560A8198-3F5A-4178-BD2F-9DAFE8CF757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="" xmlns:a16="http://schemas.microsoft.com/office/drawing/2014/main" id="{8589CE10-06AD-4B07-8DE8-BF54EE691C6B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="" xmlns:a16="http://schemas.microsoft.com/office/drawing/2014/main" id="{5D758545-7D58-48F2-8BF1-9119A97EDA62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7" name="그룹 546">
              <a:extLst>
                <a:ext uri="{FF2B5EF4-FFF2-40B4-BE49-F238E27FC236}">
                  <a16:creationId xmlns="" xmlns:a16="http://schemas.microsoft.com/office/drawing/2014/main" id="{2A7FCCCA-A6F1-4440-BE76-9A28A311D0B6}"/>
                </a:ext>
              </a:extLst>
            </p:cNvPr>
            <p:cNvGrpSpPr/>
            <p:nvPr/>
          </p:nvGrpSpPr>
          <p:grpSpPr>
            <a:xfrm>
              <a:off x="514949" y="1360084"/>
              <a:ext cx="7426528" cy="495112"/>
              <a:chOff x="7685319" y="7001721"/>
              <a:chExt cx="7426528" cy="495112"/>
            </a:xfrm>
          </p:grpSpPr>
          <p:sp>
            <p:nvSpPr>
              <p:cNvPr id="548" name="직사각형 547">
                <a:extLst>
                  <a:ext uri="{FF2B5EF4-FFF2-40B4-BE49-F238E27FC236}">
                    <a16:creationId xmlns="" xmlns:a16="http://schemas.microsoft.com/office/drawing/2014/main" id="{0302C55B-A14D-478C-8F63-B1BD1AB0F9C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="" xmlns:a16="http://schemas.microsoft.com/office/drawing/2014/main" id="{57BB75E5-57C8-4762-B4D3-7C6FF567BEA0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="" xmlns:a16="http://schemas.microsoft.com/office/drawing/2014/main" id="{3DF86DE9-2E13-4D2D-80AE-BBC664CEF7AC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="" xmlns:a16="http://schemas.microsoft.com/office/drawing/2014/main" id="{CF464075-4754-4A14-9887-15CE2472B936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="" xmlns:a16="http://schemas.microsoft.com/office/drawing/2014/main" id="{D50C2F47-0EFB-4BA9-83DC-35EF75C7A9ED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3" name="직사각형 552">
                <a:extLst>
                  <a:ext uri="{FF2B5EF4-FFF2-40B4-BE49-F238E27FC236}">
                    <a16:creationId xmlns="" xmlns:a16="http://schemas.microsoft.com/office/drawing/2014/main" id="{81E72AAB-2DA0-4279-8906-C550ED41FB4B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4" name="직사각형 553">
                <a:extLst>
                  <a:ext uri="{FF2B5EF4-FFF2-40B4-BE49-F238E27FC236}">
                    <a16:creationId xmlns="" xmlns:a16="http://schemas.microsoft.com/office/drawing/2014/main" id="{4FEF765D-E876-4053-8BE0-8D5BD0C0602B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="" xmlns:a16="http://schemas.microsoft.com/office/drawing/2014/main" id="{751DC27A-9AD4-4D98-962E-C0A6AA55F7F8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6" name="직사각형 555">
                <a:extLst>
                  <a:ext uri="{FF2B5EF4-FFF2-40B4-BE49-F238E27FC236}">
                    <a16:creationId xmlns="" xmlns:a16="http://schemas.microsoft.com/office/drawing/2014/main" id="{3019A316-5798-4145-A0D7-5AD73FB38DAB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7" name="직사각형 556">
                <a:extLst>
                  <a:ext uri="{FF2B5EF4-FFF2-40B4-BE49-F238E27FC236}">
                    <a16:creationId xmlns="" xmlns:a16="http://schemas.microsoft.com/office/drawing/2014/main" id="{A91605E8-C555-45B8-8B54-12C6AD0FEE5E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="" xmlns:a16="http://schemas.microsoft.com/office/drawing/2014/main" id="{030C2627-BF35-46FB-B8ED-315A51454FCA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9" name="직사각형 558">
                <a:extLst>
                  <a:ext uri="{FF2B5EF4-FFF2-40B4-BE49-F238E27FC236}">
                    <a16:creationId xmlns="" xmlns:a16="http://schemas.microsoft.com/office/drawing/2014/main" id="{000B0B8A-E638-4B4C-8091-ACA6F17EB153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="" xmlns:a16="http://schemas.microsoft.com/office/drawing/2014/main" id="{DEF60155-9198-4E56-B7AB-1309A69B96A2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1" name="직사각형 560">
                <a:extLst>
                  <a:ext uri="{FF2B5EF4-FFF2-40B4-BE49-F238E27FC236}">
                    <a16:creationId xmlns="" xmlns:a16="http://schemas.microsoft.com/office/drawing/2014/main" id="{AC4DD1D2-5F71-4B07-9669-AA2871EE731C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="" xmlns:a16="http://schemas.microsoft.com/office/drawing/2014/main" id="{782AA938-C886-455A-B959-1F443F4E828A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3" name="그룹 562">
              <a:extLst>
                <a:ext uri="{FF2B5EF4-FFF2-40B4-BE49-F238E27FC236}">
                  <a16:creationId xmlns="" xmlns:a16="http://schemas.microsoft.com/office/drawing/2014/main" id="{889B41C2-D54C-4B61-9645-27DF068CC979}"/>
                </a:ext>
              </a:extLst>
            </p:cNvPr>
            <p:cNvGrpSpPr/>
            <p:nvPr/>
          </p:nvGrpSpPr>
          <p:grpSpPr>
            <a:xfrm>
              <a:off x="514949" y="896764"/>
              <a:ext cx="7426528" cy="495112"/>
              <a:chOff x="7685319" y="7001721"/>
              <a:chExt cx="7426528" cy="495112"/>
            </a:xfrm>
          </p:grpSpPr>
          <p:sp>
            <p:nvSpPr>
              <p:cNvPr id="564" name="직사각형 563">
                <a:extLst>
                  <a:ext uri="{FF2B5EF4-FFF2-40B4-BE49-F238E27FC236}">
                    <a16:creationId xmlns="" xmlns:a16="http://schemas.microsoft.com/office/drawing/2014/main" id="{B22B3D1E-02B8-466D-B5F6-7128A4B8AFA4}"/>
                  </a:ext>
                </a:extLst>
              </p:cNvPr>
              <p:cNvSpPr/>
              <p:nvPr/>
            </p:nvSpPr>
            <p:spPr>
              <a:xfrm flipV="1">
                <a:off x="7685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5" name="직사각형 564">
                <a:extLst>
                  <a:ext uri="{FF2B5EF4-FFF2-40B4-BE49-F238E27FC236}">
                    <a16:creationId xmlns="" xmlns:a16="http://schemas.microsoft.com/office/drawing/2014/main" id="{135B426F-AC4A-40BB-81C5-0D29B4EA634B}"/>
                  </a:ext>
                </a:extLst>
              </p:cNvPr>
              <p:cNvSpPr/>
              <p:nvPr/>
            </p:nvSpPr>
            <p:spPr>
              <a:xfrm flipV="1">
                <a:off x="818155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="" xmlns:a16="http://schemas.microsoft.com/office/drawing/2014/main" id="{39C37CBB-AC46-41FC-850C-0F95AEEA0CB3}"/>
                  </a:ext>
                </a:extLst>
              </p:cNvPr>
              <p:cNvSpPr/>
              <p:nvPr/>
            </p:nvSpPr>
            <p:spPr>
              <a:xfrm flipV="1">
                <a:off x="867540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="" xmlns:a16="http://schemas.microsoft.com/office/drawing/2014/main" id="{5EA6BCBC-E66D-4031-A401-93442DB6D3BF}"/>
                  </a:ext>
                </a:extLst>
              </p:cNvPr>
              <p:cNvSpPr/>
              <p:nvPr/>
            </p:nvSpPr>
            <p:spPr>
              <a:xfrm flipV="1">
                <a:off x="917164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="" xmlns:a16="http://schemas.microsoft.com/office/drawing/2014/main" id="{5C03EF45-9564-4724-803B-171E9F099549}"/>
                  </a:ext>
                </a:extLst>
              </p:cNvPr>
              <p:cNvSpPr/>
              <p:nvPr/>
            </p:nvSpPr>
            <p:spPr>
              <a:xfrm flipV="1">
                <a:off x="966708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="" xmlns:a16="http://schemas.microsoft.com/office/drawing/2014/main" id="{48400BE6-6101-4A8D-92AF-85532F9E1CC5}"/>
                  </a:ext>
                </a:extLst>
              </p:cNvPr>
              <p:cNvSpPr/>
              <p:nvPr/>
            </p:nvSpPr>
            <p:spPr>
              <a:xfrm flipV="1">
                <a:off x="1016331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="" xmlns:a16="http://schemas.microsoft.com/office/drawing/2014/main" id="{54B11970-081F-4DF6-BE42-BC640225CBF6}"/>
                  </a:ext>
                </a:extLst>
              </p:cNvPr>
              <p:cNvSpPr/>
              <p:nvPr/>
            </p:nvSpPr>
            <p:spPr>
              <a:xfrm flipV="1">
                <a:off x="10657174" y="7001721"/>
                <a:ext cx="493120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="" xmlns:a16="http://schemas.microsoft.com/office/drawing/2014/main" id="{42EE4834-31DA-490E-9E21-C3ED458D268A}"/>
                  </a:ext>
                </a:extLst>
              </p:cNvPr>
              <p:cNvSpPr/>
              <p:nvPr/>
            </p:nvSpPr>
            <p:spPr>
              <a:xfrm flipV="1">
                <a:off x="1115023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="" xmlns:a16="http://schemas.microsoft.com/office/drawing/2014/main" id="{483DAA2F-D83E-45CB-AAAE-E093E875EBAE}"/>
                  </a:ext>
                </a:extLst>
              </p:cNvPr>
              <p:cNvSpPr/>
              <p:nvPr/>
            </p:nvSpPr>
            <p:spPr>
              <a:xfrm flipV="1">
                <a:off x="11646468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="" xmlns:a16="http://schemas.microsoft.com/office/drawing/2014/main" id="{68E4FB48-4C6E-4092-BCBE-FD758B062BF0}"/>
                  </a:ext>
                </a:extLst>
              </p:cNvPr>
              <p:cNvSpPr/>
              <p:nvPr/>
            </p:nvSpPr>
            <p:spPr>
              <a:xfrm flipV="1">
                <a:off x="12140322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="" xmlns:a16="http://schemas.microsoft.com/office/drawing/2014/main" id="{92FB17B7-DBE2-4831-8B54-DF4C5B17C33B}"/>
                  </a:ext>
                </a:extLst>
              </p:cNvPr>
              <p:cNvSpPr/>
              <p:nvPr/>
            </p:nvSpPr>
            <p:spPr>
              <a:xfrm flipV="1">
                <a:off x="1263576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5" name="직사각형 574">
                <a:extLst>
                  <a:ext uri="{FF2B5EF4-FFF2-40B4-BE49-F238E27FC236}">
                    <a16:creationId xmlns="" xmlns:a16="http://schemas.microsoft.com/office/drawing/2014/main" id="{61530A7C-2D6F-43C8-8CB0-5DAB1FE7CA8B}"/>
                  </a:ext>
                </a:extLst>
              </p:cNvPr>
              <p:cNvSpPr/>
              <p:nvPr/>
            </p:nvSpPr>
            <p:spPr>
              <a:xfrm flipV="1">
                <a:off x="1313120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="" xmlns:a16="http://schemas.microsoft.com/office/drawing/2014/main" id="{6F3E25B4-2D93-47B3-9A80-A6876CC0CBFC}"/>
                  </a:ext>
                </a:extLst>
              </p:cNvPr>
              <p:cNvSpPr/>
              <p:nvPr/>
            </p:nvSpPr>
            <p:spPr>
              <a:xfrm flipV="1">
                <a:off x="13627439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="" xmlns:a16="http://schemas.microsoft.com/office/drawing/2014/main" id="{72477534-7A49-44C7-A20C-6AC1C8377001}"/>
                  </a:ext>
                </a:extLst>
              </p:cNvPr>
              <p:cNvSpPr/>
              <p:nvPr/>
            </p:nvSpPr>
            <p:spPr>
              <a:xfrm flipV="1">
                <a:off x="14121293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="" xmlns:a16="http://schemas.microsoft.com/office/drawing/2014/main" id="{9996FD15-0821-462B-B5E2-59DD7DC0DEBD}"/>
                  </a:ext>
                </a:extLst>
              </p:cNvPr>
              <p:cNvSpPr/>
              <p:nvPr/>
            </p:nvSpPr>
            <p:spPr>
              <a:xfrm flipV="1">
                <a:off x="14616734" y="7001721"/>
                <a:ext cx="495113" cy="49511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9" name="직사각형 578">
              <a:extLst>
                <a:ext uri="{FF2B5EF4-FFF2-40B4-BE49-F238E27FC236}">
                  <a16:creationId xmlns="" xmlns:a16="http://schemas.microsoft.com/office/drawing/2014/main" id="{AEA93259-FC89-489C-8885-756418EF18BD}"/>
                </a:ext>
              </a:extLst>
            </p:cNvPr>
            <p:cNvSpPr/>
            <p:nvPr/>
          </p:nvSpPr>
          <p:spPr>
            <a:xfrm rot="5400000" flipV="1">
              <a:off x="4739532" y="4859466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0" name="직사각형 579">
              <a:extLst>
                <a:ext uri="{FF2B5EF4-FFF2-40B4-BE49-F238E27FC236}">
                  <a16:creationId xmlns="" xmlns:a16="http://schemas.microsoft.com/office/drawing/2014/main" id="{D14D1F4C-B471-4639-8686-885572F29462}"/>
                </a:ext>
              </a:extLst>
            </p:cNvPr>
            <p:cNvSpPr/>
            <p:nvPr/>
          </p:nvSpPr>
          <p:spPr>
            <a:xfrm rot="5400000" flipV="1">
              <a:off x="3698102" y="3372674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1" name="직사각형 580">
              <a:extLst>
                <a:ext uri="{FF2B5EF4-FFF2-40B4-BE49-F238E27FC236}">
                  <a16:creationId xmlns="" xmlns:a16="http://schemas.microsoft.com/office/drawing/2014/main" id="{C8F82A6A-ED02-4CB9-8F30-62ED37D4CD1D}"/>
                </a:ext>
              </a:extLst>
            </p:cNvPr>
            <p:cNvSpPr/>
            <p:nvPr/>
          </p:nvSpPr>
          <p:spPr>
            <a:xfrm rot="5400000" flipV="1">
              <a:off x="4683802" y="1871667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="" xmlns:a16="http://schemas.microsoft.com/office/drawing/2014/main" id="{74DBBE77-03A5-4572-9E1A-F983AD21E0A5}"/>
                </a:ext>
              </a:extLst>
            </p:cNvPr>
            <p:cNvSpPr/>
            <p:nvPr/>
          </p:nvSpPr>
          <p:spPr>
            <a:xfrm>
              <a:off x="2716769" y="4094322"/>
              <a:ext cx="593195" cy="593195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463" name="별: 꼭짓점 4개 462">
              <a:extLst>
                <a:ext uri="{FF2B5EF4-FFF2-40B4-BE49-F238E27FC236}">
                  <a16:creationId xmlns="" xmlns:a16="http://schemas.microsoft.com/office/drawing/2014/main" id="{257F905B-DBD1-4288-AEB3-49B5744E8A84}"/>
                </a:ext>
              </a:extLst>
            </p:cNvPr>
            <p:cNvSpPr/>
            <p:nvPr/>
          </p:nvSpPr>
          <p:spPr>
            <a:xfrm>
              <a:off x="2833605" y="4233038"/>
              <a:ext cx="353359" cy="353359"/>
            </a:xfrm>
            <a:prstGeom prst="star4">
              <a:avLst/>
            </a:prstGeom>
            <a:solidFill>
              <a:srgbClr val="00B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582" name="직사각형 581">
              <a:extLst>
                <a:ext uri="{FF2B5EF4-FFF2-40B4-BE49-F238E27FC236}">
                  <a16:creationId xmlns="" xmlns:a16="http://schemas.microsoft.com/office/drawing/2014/main" id="{3E371505-C970-44DA-85B0-DED2F6458A64}"/>
                </a:ext>
              </a:extLst>
            </p:cNvPr>
            <p:cNvSpPr/>
            <p:nvPr/>
          </p:nvSpPr>
          <p:spPr>
            <a:xfrm rot="5400000" flipV="1">
              <a:off x="3698101" y="431779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583" name="직사각형 582">
              <a:extLst>
                <a:ext uri="{FF2B5EF4-FFF2-40B4-BE49-F238E27FC236}">
                  <a16:creationId xmlns="" xmlns:a16="http://schemas.microsoft.com/office/drawing/2014/main" id="{632465DE-4B73-4AFC-84DC-ADC02152E54A}"/>
                </a:ext>
              </a:extLst>
            </p:cNvPr>
            <p:cNvSpPr/>
            <p:nvPr/>
          </p:nvSpPr>
          <p:spPr>
            <a:xfrm rot="5400000" flipV="1">
              <a:off x="3698100" y="-945515"/>
              <a:ext cx="70525" cy="6539512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584" name="그룹 583">
              <a:extLst>
                <a:ext uri="{FF2B5EF4-FFF2-40B4-BE49-F238E27FC236}">
                  <a16:creationId xmlns="" xmlns:a16="http://schemas.microsoft.com/office/drawing/2014/main" id="{95A73155-9569-4DC5-9CE4-2430EFDD8606}"/>
                </a:ext>
              </a:extLst>
            </p:cNvPr>
            <p:cNvGrpSpPr/>
            <p:nvPr/>
          </p:nvGrpSpPr>
          <p:grpSpPr>
            <a:xfrm>
              <a:off x="7938766" y="860105"/>
              <a:ext cx="3017598" cy="1545838"/>
              <a:chOff x="6824977" y="-750867"/>
              <a:chExt cx="3017598" cy="1545838"/>
            </a:xfrm>
          </p:grpSpPr>
          <p:sp>
            <p:nvSpPr>
              <p:cNvPr id="604" name="직사각형 603">
                <a:extLst>
                  <a:ext uri="{FF2B5EF4-FFF2-40B4-BE49-F238E27FC236}">
                    <a16:creationId xmlns="" xmlns:a16="http://schemas.microsoft.com/office/drawing/2014/main" id="{DC3F3863-6C1D-4591-83B4-2144D311FE49}"/>
                  </a:ext>
                </a:extLst>
              </p:cNvPr>
              <p:cNvSpPr/>
              <p:nvPr/>
            </p:nvSpPr>
            <p:spPr>
              <a:xfrm flipV="1">
                <a:off x="8309658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="" xmlns:a16="http://schemas.microsoft.com/office/drawing/2014/main" id="{C61AB9DA-5C00-4C9B-8C46-C77EF37C8437}"/>
                  </a:ext>
                </a:extLst>
              </p:cNvPr>
              <p:cNvSpPr/>
              <p:nvPr/>
            </p:nvSpPr>
            <p:spPr>
              <a:xfrm flipV="1">
                <a:off x="8804771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="" xmlns:a16="http://schemas.microsoft.com/office/drawing/2014/main" id="{73E7EEFA-FA72-4DEB-989A-03882E2BD73E}"/>
                  </a:ext>
                </a:extLst>
              </p:cNvPr>
              <p:cNvSpPr/>
              <p:nvPr/>
            </p:nvSpPr>
            <p:spPr>
              <a:xfrm flipV="1">
                <a:off x="9299883" y="-7271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="" xmlns:a16="http://schemas.microsoft.com/office/drawing/2014/main" id="{C2E6829F-428E-4C13-B752-C4E5003674FD}"/>
                  </a:ext>
                </a:extLst>
              </p:cNvPr>
              <p:cNvSpPr/>
              <p:nvPr/>
            </p:nvSpPr>
            <p:spPr>
              <a:xfrm flipV="1">
                <a:off x="7812492" y="264649"/>
                <a:ext cx="498309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6" name="직사각형 585">
                <a:extLst>
                  <a:ext uri="{FF2B5EF4-FFF2-40B4-BE49-F238E27FC236}">
                    <a16:creationId xmlns="" xmlns:a16="http://schemas.microsoft.com/office/drawing/2014/main" id="{7DC71142-E073-4E3F-B6CA-E08E75CA876F}"/>
                  </a:ext>
                </a:extLst>
              </p:cNvPr>
              <p:cNvSpPr/>
              <p:nvPr/>
            </p:nvSpPr>
            <p:spPr>
              <a:xfrm flipV="1">
                <a:off x="8309987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="" xmlns:a16="http://schemas.microsoft.com/office/drawing/2014/main" id="{5EDED58D-508F-4645-B01B-963EDA4556A7}"/>
                  </a:ext>
                </a:extLst>
              </p:cNvPr>
              <p:cNvSpPr/>
              <p:nvPr/>
            </p:nvSpPr>
            <p:spPr>
              <a:xfrm flipV="1">
                <a:off x="7814873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8" name="직사각형 587">
                <a:extLst>
                  <a:ext uri="{FF2B5EF4-FFF2-40B4-BE49-F238E27FC236}">
                    <a16:creationId xmlns="" xmlns:a16="http://schemas.microsoft.com/office/drawing/2014/main" id="{ADC1C188-8F73-4C60-B123-1B6A644A4D8B}"/>
                  </a:ext>
                </a:extLst>
              </p:cNvPr>
              <p:cNvSpPr/>
              <p:nvPr/>
            </p:nvSpPr>
            <p:spPr>
              <a:xfrm flipV="1">
                <a:off x="8309987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9" name="직사각형 588">
                <a:extLst>
                  <a:ext uri="{FF2B5EF4-FFF2-40B4-BE49-F238E27FC236}">
                    <a16:creationId xmlns="" xmlns:a16="http://schemas.microsoft.com/office/drawing/2014/main" id="{09DC0239-A334-4299-BE3B-E06B39CEB11F}"/>
                  </a:ext>
                </a:extLst>
              </p:cNvPr>
              <p:cNvSpPr/>
              <p:nvPr/>
            </p:nvSpPr>
            <p:spPr>
              <a:xfrm flipV="1">
                <a:off x="8805100" y="267030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0" name="직사각형 589">
                <a:extLst>
                  <a:ext uri="{FF2B5EF4-FFF2-40B4-BE49-F238E27FC236}">
                    <a16:creationId xmlns="" xmlns:a16="http://schemas.microsoft.com/office/drawing/2014/main" id="{73B8054B-092B-414E-ABDB-0BE41BA0A71F}"/>
                  </a:ext>
                </a:extLst>
              </p:cNvPr>
              <p:cNvSpPr/>
              <p:nvPr/>
            </p:nvSpPr>
            <p:spPr>
              <a:xfrm flipV="1">
                <a:off x="8805100" y="-22819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="" xmlns:a16="http://schemas.microsoft.com/office/drawing/2014/main" id="{BDA382F4-5687-421E-9979-4A07D3B35E4F}"/>
                  </a:ext>
                </a:extLst>
              </p:cNvPr>
              <p:cNvSpPr/>
              <p:nvPr/>
            </p:nvSpPr>
            <p:spPr>
              <a:xfrm flipV="1">
                <a:off x="9300212" y="264538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2" name="직사각형 591">
                <a:extLst>
                  <a:ext uri="{FF2B5EF4-FFF2-40B4-BE49-F238E27FC236}">
                    <a16:creationId xmlns="" xmlns:a16="http://schemas.microsoft.com/office/drawing/2014/main" id="{F2617BC5-D6A0-4407-9BBD-701773AD1B6D}"/>
                  </a:ext>
                </a:extLst>
              </p:cNvPr>
              <p:cNvSpPr/>
              <p:nvPr/>
            </p:nvSpPr>
            <p:spPr>
              <a:xfrm flipV="1">
                <a:off x="9300212" y="-230574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="" xmlns:a16="http://schemas.microsoft.com/office/drawing/2014/main" id="{8942DF3D-B44D-4C2B-8779-7A4976E9A34F}"/>
                  </a:ext>
                </a:extLst>
              </p:cNvPr>
              <p:cNvSpPr/>
              <p:nvPr/>
            </p:nvSpPr>
            <p:spPr>
              <a:xfrm flipV="1">
                <a:off x="7317080" y="265582"/>
                <a:ext cx="49792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="" xmlns:a16="http://schemas.microsoft.com/office/drawing/2014/main" id="{474E132E-2F4C-4CFB-9342-91E229BE76AD}"/>
                  </a:ext>
                </a:extLst>
              </p:cNvPr>
              <p:cNvSpPr/>
              <p:nvPr/>
            </p:nvSpPr>
            <p:spPr>
              <a:xfrm flipV="1">
                <a:off x="6825306" y="265582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="" xmlns:a16="http://schemas.microsoft.com/office/drawing/2014/main" id="{7FCFED18-0793-45FB-B73D-E26F1B89F5C7}"/>
                  </a:ext>
                </a:extLst>
              </p:cNvPr>
              <p:cNvSpPr/>
              <p:nvPr/>
            </p:nvSpPr>
            <p:spPr>
              <a:xfrm flipV="1">
                <a:off x="7320472" y="-22912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="" xmlns:a16="http://schemas.microsoft.com/office/drawing/2014/main" id="{3E5C80BA-52BA-4C98-9738-783329D1026F}"/>
                  </a:ext>
                </a:extLst>
              </p:cNvPr>
              <p:cNvSpPr/>
              <p:nvPr/>
            </p:nvSpPr>
            <p:spPr>
              <a:xfrm flipV="1">
                <a:off x="6825306" y="-228303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="" xmlns:a16="http://schemas.microsoft.com/office/drawing/2014/main" id="{B2EEC705-3994-4621-8A79-619697211A11}"/>
                  </a:ext>
                </a:extLst>
              </p:cNvPr>
              <p:cNvSpPr/>
              <p:nvPr/>
            </p:nvSpPr>
            <p:spPr>
              <a:xfrm rot="5400000" flipV="1">
                <a:off x="8312137" y="-735467"/>
                <a:ext cx="45719" cy="3015157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="" xmlns:a16="http://schemas.microsoft.com/office/drawing/2014/main" id="{FB1559B1-5EA4-4F17-A246-4AF50C9F5B37}"/>
                  </a:ext>
                </a:extLst>
              </p:cNvPr>
              <p:cNvSpPr/>
              <p:nvPr/>
            </p:nvSpPr>
            <p:spPr>
              <a:xfrm flipV="1">
                <a:off x="9796308" y="-750867"/>
                <a:ext cx="45719" cy="1510515"/>
              </a:xfrm>
              <a:prstGeom prst="rect">
                <a:avLst/>
              </a:prstGeom>
              <a:solidFill>
                <a:schemeClr val="tx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="" xmlns:a16="http://schemas.microsoft.com/office/drawing/2014/main" id="{0C0FC2CF-6AD8-405D-933F-A8FFDE6D39D2}"/>
                  </a:ext>
                </a:extLst>
              </p:cNvPr>
              <p:cNvSpPr/>
              <p:nvPr/>
            </p:nvSpPr>
            <p:spPr>
              <a:xfrm flipV="1">
                <a:off x="7814544" y="-72480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7" name="직사각형 606">
                <a:extLst>
                  <a:ext uri="{FF2B5EF4-FFF2-40B4-BE49-F238E27FC236}">
                    <a16:creationId xmlns="" xmlns:a16="http://schemas.microsoft.com/office/drawing/2014/main" id="{0BFAEEEA-7F88-4CEB-800F-F97D3A32D952}"/>
                  </a:ext>
                </a:extLst>
              </p:cNvPr>
              <p:cNvSpPr/>
              <p:nvPr/>
            </p:nvSpPr>
            <p:spPr>
              <a:xfrm flipV="1">
                <a:off x="7320143" y="-725729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8" name="직사각형 607">
                <a:extLst>
                  <a:ext uri="{FF2B5EF4-FFF2-40B4-BE49-F238E27FC236}">
                    <a16:creationId xmlns="" xmlns:a16="http://schemas.microsoft.com/office/drawing/2014/main" id="{03411DDF-C8F1-43EB-B044-A470E135CE3A}"/>
                  </a:ext>
                </a:extLst>
              </p:cNvPr>
              <p:cNvSpPr/>
              <p:nvPr/>
            </p:nvSpPr>
            <p:spPr>
              <a:xfrm flipV="1">
                <a:off x="6824977" y="-724911"/>
                <a:ext cx="495113" cy="495112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7" name="사각형: 둥근 모서리 596">
                <a:extLst>
                  <a:ext uri="{FF2B5EF4-FFF2-40B4-BE49-F238E27FC236}">
                    <a16:creationId xmlns="" xmlns:a16="http://schemas.microsoft.com/office/drawing/2014/main" id="{DDB25F01-8FEA-439F-AAED-A481355C72E9}"/>
                  </a:ext>
                </a:extLst>
              </p:cNvPr>
              <p:cNvSpPr/>
              <p:nvPr/>
            </p:nvSpPr>
            <p:spPr>
              <a:xfrm>
                <a:off x="8802058" y="-201037"/>
                <a:ext cx="495113" cy="495113"/>
              </a:xfrm>
              <a:prstGeom prst="roundRect">
                <a:avLst>
                  <a:gd name="adj" fmla="val 50000"/>
                </a:avLst>
              </a:prstGeom>
              <a:solidFill>
                <a:srgbClr val="0070C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9" name="그룹 608">
              <a:extLst>
                <a:ext uri="{FF2B5EF4-FFF2-40B4-BE49-F238E27FC236}">
                  <a16:creationId xmlns="" xmlns:a16="http://schemas.microsoft.com/office/drawing/2014/main" id="{832B787B-475A-4C08-877F-70823CE4AF9C}"/>
                </a:ext>
              </a:extLst>
            </p:cNvPr>
            <p:cNvGrpSpPr/>
            <p:nvPr/>
          </p:nvGrpSpPr>
          <p:grpSpPr>
            <a:xfrm>
              <a:off x="5031482" y="2297066"/>
              <a:ext cx="345611" cy="1381856"/>
              <a:chOff x="4929921" y="668964"/>
              <a:chExt cx="345611" cy="1381856"/>
            </a:xfrm>
          </p:grpSpPr>
          <p:sp>
            <p:nvSpPr>
              <p:cNvPr id="610" name="직사각형 609">
                <a:extLst>
                  <a:ext uri="{FF2B5EF4-FFF2-40B4-BE49-F238E27FC236}">
                    <a16:creationId xmlns="" xmlns:a16="http://schemas.microsoft.com/office/drawing/2014/main" id="{9135A0B6-B87E-4161-A61D-FF6DA8019E8A}"/>
                  </a:ext>
                </a:extLst>
              </p:cNvPr>
              <p:cNvSpPr/>
              <p:nvPr/>
            </p:nvSpPr>
            <p:spPr>
              <a:xfrm rot="5400000" flipV="1">
                <a:off x="5051468" y="5706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1" name="직사각형 610">
                <a:extLst>
                  <a:ext uri="{FF2B5EF4-FFF2-40B4-BE49-F238E27FC236}">
                    <a16:creationId xmlns="" xmlns:a16="http://schemas.microsoft.com/office/drawing/2014/main" id="{F1DA300E-2FCF-4648-8BD0-A650BD10CDF7}"/>
                  </a:ext>
                </a:extLst>
              </p:cNvPr>
              <p:cNvSpPr/>
              <p:nvPr/>
            </p:nvSpPr>
            <p:spPr>
              <a:xfrm rot="5400000" flipV="1">
                <a:off x="5028230" y="1826755"/>
                <a:ext cx="125756" cy="322373"/>
              </a:xfrm>
              <a:prstGeom prst="rect">
                <a:avLst/>
              </a:prstGeom>
              <a:solidFill>
                <a:srgbClr val="FFC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19" name="타원 618">
              <a:extLst>
                <a:ext uri="{FF2B5EF4-FFF2-40B4-BE49-F238E27FC236}">
                  <a16:creationId xmlns="" xmlns:a16="http://schemas.microsoft.com/office/drawing/2014/main" id="{45CF7A8D-EBCA-48B7-BFB0-314BB333DCC4}"/>
                </a:ext>
              </a:extLst>
            </p:cNvPr>
            <p:cNvSpPr/>
            <p:nvPr/>
          </p:nvSpPr>
          <p:spPr>
            <a:xfrm>
              <a:off x="497357" y="2712097"/>
              <a:ext cx="137906" cy="58987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24" name="직사각형 623">
              <a:extLst>
                <a:ext uri="{FF2B5EF4-FFF2-40B4-BE49-F238E27FC236}">
                  <a16:creationId xmlns="" xmlns:a16="http://schemas.microsoft.com/office/drawing/2014/main" id="{707833C1-E8EA-457E-8F3B-EEFFAD1F4BAD}"/>
                </a:ext>
              </a:extLst>
            </p:cNvPr>
            <p:cNvSpPr/>
            <p:nvPr/>
          </p:nvSpPr>
          <p:spPr>
            <a:xfrm>
              <a:off x="1554910" y="917362"/>
              <a:ext cx="396134" cy="1366373"/>
            </a:xfrm>
            <a:prstGeom prst="rect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="" xmlns:a1611="http://schemas.microsoft.com/office/drawing/2016/11/main" r:id="rId4"/>
                  </a:ext>
                </a:extLst>
              </a:blip>
              <a:srcRect/>
              <a:stretch>
                <a:fillRect/>
              </a:stretch>
            </a:blip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>
                <a:solidFill>
                  <a:schemeClr val="tx1"/>
                </a:solidFill>
              </a:endParaRPr>
            </a:p>
          </p:txBody>
        </p:sp>
        <p:sp>
          <p:nvSpPr>
            <p:cNvPr id="631" name="직사각형 630">
              <a:extLst>
                <a:ext uri="{FF2B5EF4-FFF2-40B4-BE49-F238E27FC236}">
                  <a16:creationId xmlns="" xmlns:a16="http://schemas.microsoft.com/office/drawing/2014/main" id="{988A8952-6295-4435-947E-F51E213DC716}"/>
                </a:ext>
              </a:extLst>
            </p:cNvPr>
            <p:cNvSpPr/>
            <p:nvPr/>
          </p:nvSpPr>
          <p:spPr>
            <a:xfrm rot="10800000" flipV="1">
              <a:off x="430728" y="784225"/>
              <a:ext cx="87794" cy="9326454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grpSp>
          <p:nvGrpSpPr>
            <p:cNvPr id="636" name="그룹 635">
              <a:extLst>
                <a:ext uri="{FF2B5EF4-FFF2-40B4-BE49-F238E27FC236}">
                  <a16:creationId xmlns="" xmlns:a16="http://schemas.microsoft.com/office/drawing/2014/main" id="{A522CD6F-D1F1-434C-877A-D2DDB9164422}"/>
                </a:ext>
              </a:extLst>
            </p:cNvPr>
            <p:cNvGrpSpPr/>
            <p:nvPr/>
          </p:nvGrpSpPr>
          <p:grpSpPr>
            <a:xfrm rot="16200000">
              <a:off x="697058" y="611695"/>
              <a:ext cx="602416" cy="966631"/>
              <a:chOff x="7594534" y="8306221"/>
              <a:chExt cx="602416" cy="966631"/>
            </a:xfrm>
          </p:grpSpPr>
          <p:cxnSp>
            <p:nvCxnSpPr>
              <p:cNvPr id="634" name="직선 화살표 연결선 633">
                <a:extLst>
                  <a:ext uri="{FF2B5EF4-FFF2-40B4-BE49-F238E27FC236}">
                    <a16:creationId xmlns="" xmlns:a16="http://schemas.microsoft.com/office/drawing/2014/main" id="{38F432C9-AA71-472E-BC9F-7E1DACA34E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819707" y="8571757"/>
                <a:ext cx="0" cy="450345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5" name="직사각형 634">
                <a:extLst>
                  <a:ext uri="{FF2B5EF4-FFF2-40B4-BE49-F238E27FC236}">
                    <a16:creationId xmlns="" xmlns:a16="http://schemas.microsoft.com/office/drawing/2014/main" id="{D65EA351-EE46-4F7B-BD23-AB0D9BEA91D8}"/>
                  </a:ext>
                </a:extLst>
              </p:cNvPr>
              <p:cNvSpPr/>
              <p:nvPr/>
            </p:nvSpPr>
            <p:spPr>
              <a:xfrm rot="10800000">
                <a:off x="8091496" y="8306221"/>
                <a:ext cx="105454" cy="966631"/>
              </a:xfrm>
              <a:prstGeom prst="rect">
                <a:avLst/>
              </a:prstGeom>
              <a:solidFill>
                <a:srgbClr val="92D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/>
              </a:p>
            </p:txBody>
          </p:sp>
        </p:grpSp>
        <p:sp>
          <p:nvSpPr>
            <p:cNvPr id="640" name="직사각형 639">
              <a:extLst>
                <a:ext uri="{FF2B5EF4-FFF2-40B4-BE49-F238E27FC236}">
                  <a16:creationId xmlns="" xmlns:a16="http://schemas.microsoft.com/office/drawing/2014/main" id="{A8D87A33-301B-4847-8629-1088B008E60A}"/>
                </a:ext>
              </a:extLst>
            </p:cNvPr>
            <p:cNvSpPr/>
            <p:nvPr/>
          </p:nvSpPr>
          <p:spPr>
            <a:xfrm rot="5400000" flipV="1">
              <a:off x="6183903" y="-3877524"/>
              <a:ext cx="70525" cy="9474399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1" name="직사각형 640">
              <a:extLst>
                <a:ext uri="{FF2B5EF4-FFF2-40B4-BE49-F238E27FC236}">
                  <a16:creationId xmlns="" xmlns:a16="http://schemas.microsoft.com/office/drawing/2014/main" id="{0B3AB4C8-2687-4706-A006-F63A04E86087}"/>
                </a:ext>
              </a:extLst>
            </p:cNvPr>
            <p:cNvSpPr/>
            <p:nvPr/>
          </p:nvSpPr>
          <p:spPr>
            <a:xfrm rot="10800000" flipV="1">
              <a:off x="7937429" y="2370620"/>
              <a:ext cx="112049" cy="5801656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  <p:sp>
          <p:nvSpPr>
            <p:cNvPr id="642" name="직사각형 641">
              <a:extLst>
                <a:ext uri="{FF2B5EF4-FFF2-40B4-BE49-F238E27FC236}">
                  <a16:creationId xmlns="" xmlns:a16="http://schemas.microsoft.com/office/drawing/2014/main" id="{2D9CE551-A485-4716-8C53-5EFDE75C65DC}"/>
                </a:ext>
              </a:extLst>
            </p:cNvPr>
            <p:cNvSpPr/>
            <p:nvPr/>
          </p:nvSpPr>
          <p:spPr>
            <a:xfrm rot="5400000" flipV="1">
              <a:off x="4202162" y="6298430"/>
              <a:ext cx="70525" cy="7614253"/>
            </a:xfrm>
            <a:prstGeom prst="rect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800" dirty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타원 438">
            <a:extLst>
              <a:ext uri="{FF2B5EF4-FFF2-40B4-BE49-F238E27FC236}">
                <a16:creationId xmlns="" xmlns:a16="http://schemas.microsoft.com/office/drawing/2014/main" id="{C0A0138C-18AC-4D8A-AA6E-1E58B94CACE5}"/>
              </a:ext>
            </a:extLst>
          </p:cNvPr>
          <p:cNvSpPr/>
          <p:nvPr/>
        </p:nvSpPr>
        <p:spPr>
          <a:xfrm rot="10800000" flipV="1">
            <a:off x="5518913" y="5869771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4" name="타원 453">
            <a:extLst>
              <a:ext uri="{FF2B5EF4-FFF2-40B4-BE49-F238E27FC236}">
                <a16:creationId xmlns="" xmlns:a16="http://schemas.microsoft.com/office/drawing/2014/main" id="{466F1BA2-C836-4FDB-B4A7-DE43E0EEEAE8}"/>
              </a:ext>
            </a:extLst>
          </p:cNvPr>
          <p:cNvSpPr/>
          <p:nvPr/>
        </p:nvSpPr>
        <p:spPr>
          <a:xfrm rot="10800000" flipV="1">
            <a:off x="3532122" y="3755625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9" name="타원 458">
            <a:extLst>
              <a:ext uri="{FF2B5EF4-FFF2-40B4-BE49-F238E27FC236}">
                <a16:creationId xmlns="" xmlns:a16="http://schemas.microsoft.com/office/drawing/2014/main" id="{E754A839-88FC-4B5D-9013-76BFCAE6BD8E}"/>
              </a:ext>
            </a:extLst>
          </p:cNvPr>
          <p:cNvSpPr/>
          <p:nvPr/>
        </p:nvSpPr>
        <p:spPr>
          <a:xfrm rot="10800000" flipV="1">
            <a:off x="4516374" y="377151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57" name="타원 456">
            <a:extLst>
              <a:ext uri="{FF2B5EF4-FFF2-40B4-BE49-F238E27FC236}">
                <a16:creationId xmlns="" xmlns:a16="http://schemas.microsoft.com/office/drawing/2014/main" id="{8876F3D3-0880-440C-B120-8783A8F7F4EA}"/>
              </a:ext>
            </a:extLst>
          </p:cNvPr>
          <p:cNvSpPr/>
          <p:nvPr/>
        </p:nvSpPr>
        <p:spPr>
          <a:xfrm rot="10800000" flipV="1">
            <a:off x="1797410" y="3596917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9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464" name="그룹 463">
            <a:extLst>
              <a:ext uri="{FF2B5EF4-FFF2-40B4-BE49-F238E27FC236}">
                <a16:creationId xmlns="" xmlns:a16="http://schemas.microsoft.com/office/drawing/2014/main" id="{64EF4932-9ECF-4165-940B-0BAA273F81F6}"/>
              </a:ext>
            </a:extLst>
          </p:cNvPr>
          <p:cNvGrpSpPr/>
          <p:nvPr/>
        </p:nvGrpSpPr>
        <p:grpSpPr>
          <a:xfrm>
            <a:off x="2245201" y="2472892"/>
            <a:ext cx="363300" cy="369332"/>
            <a:chOff x="2462096" y="2823519"/>
            <a:chExt cx="363300" cy="369332"/>
          </a:xfrm>
        </p:grpSpPr>
        <p:sp>
          <p:nvSpPr>
            <p:cNvPr id="465" name="타원 464">
              <a:extLst>
                <a:ext uri="{FF2B5EF4-FFF2-40B4-BE49-F238E27FC236}">
                  <a16:creationId xmlns="" xmlns:a16="http://schemas.microsoft.com/office/drawing/2014/main" id="{1212EDE3-5215-432B-9C2C-7C461FB8854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6" name="TextBox 465">
              <a:extLst>
                <a:ext uri="{FF2B5EF4-FFF2-40B4-BE49-F238E27FC236}">
                  <a16:creationId xmlns="" xmlns:a16="http://schemas.microsoft.com/office/drawing/2014/main" id="{4C920AB6-6EB5-4429-BE19-4C21F515B11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644" name="타원 643">
            <a:extLst>
              <a:ext uri="{FF2B5EF4-FFF2-40B4-BE49-F238E27FC236}">
                <a16:creationId xmlns="" xmlns:a16="http://schemas.microsoft.com/office/drawing/2014/main" id="{0EEA5D81-84C6-4AB0-A9E0-A3BF5FDA49FD}"/>
              </a:ext>
            </a:extLst>
          </p:cNvPr>
          <p:cNvSpPr/>
          <p:nvPr/>
        </p:nvSpPr>
        <p:spPr>
          <a:xfrm rot="10800000" flipV="1">
            <a:off x="662225" y="47188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1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45" name="타원 644">
            <a:extLst>
              <a:ext uri="{FF2B5EF4-FFF2-40B4-BE49-F238E27FC236}">
                <a16:creationId xmlns="" xmlns:a16="http://schemas.microsoft.com/office/drawing/2014/main" id="{B0ED6B97-F2EE-46EC-8640-5132212D9514}"/>
              </a:ext>
            </a:extLst>
          </p:cNvPr>
          <p:cNvSpPr/>
          <p:nvPr/>
        </p:nvSpPr>
        <p:spPr>
          <a:xfrm rot="10800000" flipV="1">
            <a:off x="5002663" y="4699250"/>
            <a:ext cx="287380" cy="287380"/>
          </a:xfrm>
          <a:prstGeom prst="ellipse">
            <a:avLst/>
          </a:prstGeom>
          <a:solidFill>
            <a:srgbClr val="C000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8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grpSp>
        <p:nvGrpSpPr>
          <p:cNvPr id="646" name="그룹 645">
            <a:extLst>
              <a:ext uri="{FF2B5EF4-FFF2-40B4-BE49-F238E27FC236}">
                <a16:creationId xmlns="" xmlns:a16="http://schemas.microsoft.com/office/drawing/2014/main" id="{1D32E55C-FF8E-41E5-BAC7-C43F98C9971E}"/>
              </a:ext>
            </a:extLst>
          </p:cNvPr>
          <p:cNvGrpSpPr/>
          <p:nvPr/>
        </p:nvGrpSpPr>
        <p:grpSpPr>
          <a:xfrm>
            <a:off x="3372796" y="1189250"/>
            <a:ext cx="363300" cy="369332"/>
            <a:chOff x="2462096" y="2823519"/>
            <a:chExt cx="363300" cy="369332"/>
          </a:xfrm>
        </p:grpSpPr>
        <p:sp>
          <p:nvSpPr>
            <p:cNvPr id="647" name="타원 646">
              <a:extLst>
                <a:ext uri="{FF2B5EF4-FFF2-40B4-BE49-F238E27FC236}">
                  <a16:creationId xmlns="" xmlns:a16="http://schemas.microsoft.com/office/drawing/2014/main" id="{C17645AD-7C81-47DB-A6D5-F1C3C76D2BB1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8" name="TextBox 647">
              <a:extLst>
                <a:ext uri="{FF2B5EF4-FFF2-40B4-BE49-F238E27FC236}">
                  <a16:creationId xmlns="" xmlns:a16="http://schemas.microsoft.com/office/drawing/2014/main" id="{93308F5C-1539-4B95-9116-4A24DE361EAD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49" name="그룹 648">
            <a:extLst>
              <a:ext uri="{FF2B5EF4-FFF2-40B4-BE49-F238E27FC236}">
                <a16:creationId xmlns="" xmlns:a16="http://schemas.microsoft.com/office/drawing/2014/main" id="{EBB5074B-19B0-4E36-B7EB-810492BA11AA}"/>
              </a:ext>
            </a:extLst>
          </p:cNvPr>
          <p:cNvGrpSpPr/>
          <p:nvPr/>
        </p:nvGrpSpPr>
        <p:grpSpPr>
          <a:xfrm>
            <a:off x="3372796" y="1963380"/>
            <a:ext cx="363300" cy="369332"/>
            <a:chOff x="2462096" y="2823519"/>
            <a:chExt cx="363300" cy="369332"/>
          </a:xfrm>
        </p:grpSpPr>
        <p:sp>
          <p:nvSpPr>
            <p:cNvPr id="650" name="타원 649">
              <a:extLst>
                <a:ext uri="{FF2B5EF4-FFF2-40B4-BE49-F238E27FC236}">
                  <a16:creationId xmlns="" xmlns:a16="http://schemas.microsoft.com/office/drawing/2014/main" id="{13D042D4-FF96-4CCD-93CA-EC6DF11107EC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="" xmlns:a16="http://schemas.microsoft.com/office/drawing/2014/main" id="{DEBBA043-2EF7-47B6-B215-19C94E6B1C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11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2" name="그룹 651">
            <a:extLst>
              <a:ext uri="{FF2B5EF4-FFF2-40B4-BE49-F238E27FC236}">
                <a16:creationId xmlns="" xmlns:a16="http://schemas.microsoft.com/office/drawing/2014/main" id="{28F4D87A-699E-449B-B925-89B7BB96BC59}"/>
              </a:ext>
            </a:extLst>
          </p:cNvPr>
          <p:cNvGrpSpPr/>
          <p:nvPr/>
        </p:nvGrpSpPr>
        <p:grpSpPr>
          <a:xfrm>
            <a:off x="409135" y="1417878"/>
            <a:ext cx="363300" cy="369332"/>
            <a:chOff x="2462096" y="2823519"/>
            <a:chExt cx="363300" cy="369332"/>
          </a:xfrm>
        </p:grpSpPr>
        <p:sp>
          <p:nvSpPr>
            <p:cNvPr id="653" name="타원 652">
              <a:extLst>
                <a:ext uri="{FF2B5EF4-FFF2-40B4-BE49-F238E27FC236}">
                  <a16:creationId xmlns="" xmlns:a16="http://schemas.microsoft.com/office/drawing/2014/main" id="{DEDBB28B-41D0-4B8B-B18A-984DA56FFE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="" xmlns:a16="http://schemas.microsoft.com/office/drawing/2014/main" id="{FEC3C993-BEF3-4D97-B6DB-174DB877B20C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12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5" name="그룹 654">
            <a:extLst>
              <a:ext uri="{FF2B5EF4-FFF2-40B4-BE49-F238E27FC236}">
                <a16:creationId xmlns="" xmlns:a16="http://schemas.microsoft.com/office/drawing/2014/main" id="{B988D1E4-9D5E-4B7E-9154-2EDAC08781F0}"/>
              </a:ext>
            </a:extLst>
          </p:cNvPr>
          <p:cNvGrpSpPr/>
          <p:nvPr/>
        </p:nvGrpSpPr>
        <p:grpSpPr>
          <a:xfrm>
            <a:off x="1321526" y="554408"/>
            <a:ext cx="363300" cy="369332"/>
            <a:chOff x="2462096" y="2823519"/>
            <a:chExt cx="363300" cy="369332"/>
          </a:xfrm>
        </p:grpSpPr>
        <p:sp>
          <p:nvSpPr>
            <p:cNvPr id="656" name="타원 655">
              <a:extLst>
                <a:ext uri="{FF2B5EF4-FFF2-40B4-BE49-F238E27FC236}">
                  <a16:creationId xmlns="" xmlns:a16="http://schemas.microsoft.com/office/drawing/2014/main" id="{24ABA452-9CC9-499C-9E27-3E2E79E9CCC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="" xmlns:a16="http://schemas.microsoft.com/office/drawing/2014/main" id="{16986F12-8AEE-4ECF-8886-8B3A3475F84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14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58" name="그룹 657">
            <a:extLst>
              <a:ext uri="{FF2B5EF4-FFF2-40B4-BE49-F238E27FC236}">
                <a16:creationId xmlns="" xmlns:a16="http://schemas.microsoft.com/office/drawing/2014/main" id="{1FB7E8A6-E065-42AF-AB03-849D25CD52B2}"/>
              </a:ext>
            </a:extLst>
          </p:cNvPr>
          <p:cNvGrpSpPr/>
          <p:nvPr/>
        </p:nvGrpSpPr>
        <p:grpSpPr>
          <a:xfrm>
            <a:off x="6769502" y="668749"/>
            <a:ext cx="363300" cy="369332"/>
            <a:chOff x="2462096" y="2823519"/>
            <a:chExt cx="363300" cy="369332"/>
          </a:xfrm>
        </p:grpSpPr>
        <p:sp>
          <p:nvSpPr>
            <p:cNvPr id="659" name="타원 658">
              <a:extLst>
                <a:ext uri="{FF2B5EF4-FFF2-40B4-BE49-F238E27FC236}">
                  <a16:creationId xmlns="" xmlns:a16="http://schemas.microsoft.com/office/drawing/2014/main" id="{51DAF991-7F11-49B0-B5B5-58FF2A75DE19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="" xmlns:a16="http://schemas.microsoft.com/office/drawing/2014/main" id="{27D345C7-70B8-438D-A757-301E5AE25D9B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13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61" name="그룹 660">
            <a:extLst>
              <a:ext uri="{FF2B5EF4-FFF2-40B4-BE49-F238E27FC236}">
                <a16:creationId xmlns="" xmlns:a16="http://schemas.microsoft.com/office/drawing/2014/main" id="{62BF5900-2290-40CD-B7AB-F1ED5A199370}"/>
              </a:ext>
            </a:extLst>
          </p:cNvPr>
          <p:cNvGrpSpPr/>
          <p:nvPr/>
        </p:nvGrpSpPr>
        <p:grpSpPr>
          <a:xfrm>
            <a:off x="9095206" y="744083"/>
            <a:ext cx="3069388" cy="5743198"/>
            <a:chOff x="8901632" y="521085"/>
            <a:chExt cx="3069388" cy="5743198"/>
          </a:xfrm>
        </p:grpSpPr>
        <p:cxnSp>
          <p:nvCxnSpPr>
            <p:cNvPr id="662" name="직선 연결선 661">
              <a:extLst>
                <a:ext uri="{FF2B5EF4-FFF2-40B4-BE49-F238E27FC236}">
                  <a16:creationId xmlns="" xmlns:a16="http://schemas.microsoft.com/office/drawing/2014/main" id="{329BC21D-FAD9-4BE9-9EB5-A31AFB5440BA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3" name="그룹 662">
              <a:extLst>
                <a:ext uri="{FF2B5EF4-FFF2-40B4-BE49-F238E27FC236}">
                  <a16:creationId xmlns="" xmlns:a16="http://schemas.microsoft.com/office/drawing/2014/main" id="{C6AAE41B-F8E2-47F6-8F70-E7B3AF275B93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664" name="그룹 663">
                <a:extLst>
                  <a:ext uri="{FF2B5EF4-FFF2-40B4-BE49-F238E27FC236}">
                    <a16:creationId xmlns="" xmlns:a16="http://schemas.microsoft.com/office/drawing/2014/main" id="{E89033CB-DB8B-43B0-9455-A1326E06A37E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666" name="그룹 665">
                  <a:extLst>
                    <a:ext uri="{FF2B5EF4-FFF2-40B4-BE49-F238E27FC236}">
                      <a16:creationId xmlns="" xmlns:a16="http://schemas.microsoft.com/office/drawing/2014/main" id="{61230BA6-B1D2-49C6-B05F-741E4B704D54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680" name="직사각형 679">
                    <a:extLst>
                      <a:ext uri="{FF2B5EF4-FFF2-40B4-BE49-F238E27FC236}">
                        <a16:creationId xmlns="" xmlns:a16="http://schemas.microsoft.com/office/drawing/2014/main" id="{7F2246E3-C2D9-4B7D-B2C7-EC9C7BE52405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1" name="직사각형 680">
                    <a:extLst>
                      <a:ext uri="{FF2B5EF4-FFF2-40B4-BE49-F238E27FC236}">
                        <a16:creationId xmlns="" xmlns:a16="http://schemas.microsoft.com/office/drawing/2014/main" id="{D5AFADE8-0E1C-41BC-AF70-403ECCF988B4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2" name="직사각형 681">
                    <a:extLst>
                      <a:ext uri="{FF2B5EF4-FFF2-40B4-BE49-F238E27FC236}">
                        <a16:creationId xmlns="" xmlns:a16="http://schemas.microsoft.com/office/drawing/2014/main" id="{C986CB45-CCB7-4B1A-8523-9E07C73A8D9C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3" name="직사각형 682">
                    <a:extLst>
                      <a:ext uri="{FF2B5EF4-FFF2-40B4-BE49-F238E27FC236}">
                        <a16:creationId xmlns="" xmlns:a16="http://schemas.microsoft.com/office/drawing/2014/main" id="{FC2493F2-415E-498B-B124-69A9C16E390D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4" name="직사각형 683">
                    <a:extLst>
                      <a:ext uri="{FF2B5EF4-FFF2-40B4-BE49-F238E27FC236}">
                        <a16:creationId xmlns="" xmlns:a16="http://schemas.microsoft.com/office/drawing/2014/main" id="{B7422AEB-6AD0-4A4C-9F17-C034F8DF8FF2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85" name="직사각형 684">
                    <a:extLst>
                      <a:ext uri="{FF2B5EF4-FFF2-40B4-BE49-F238E27FC236}">
                        <a16:creationId xmlns="" xmlns:a16="http://schemas.microsoft.com/office/drawing/2014/main" id="{66A20B42-8B74-45CD-B47B-CF4D62EAEEF3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667" name="그룹 666">
                  <a:extLst>
                    <a:ext uri="{FF2B5EF4-FFF2-40B4-BE49-F238E27FC236}">
                      <a16:creationId xmlns="" xmlns:a16="http://schemas.microsoft.com/office/drawing/2014/main" id="{673CE00C-C72F-4C6C-8413-E9AC4558D3DE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668" name="TextBox 6">
                    <a:extLst>
                      <a:ext uri="{FF2B5EF4-FFF2-40B4-BE49-F238E27FC236}">
                        <a16:creationId xmlns="" xmlns:a16="http://schemas.microsoft.com/office/drawing/2014/main" id="{422BA69A-74E3-4FFA-9962-45731535DD4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0.0m</a:t>
                    </a:r>
                    <a:endParaRPr lang="ko-KR" altLang="en-US" sz="1400" dirty="0"/>
                  </a:p>
                </p:txBody>
              </p:sp>
              <p:sp>
                <p:nvSpPr>
                  <p:cNvPr id="669" name="TextBox 7">
                    <a:extLst>
                      <a:ext uri="{FF2B5EF4-FFF2-40B4-BE49-F238E27FC236}">
                        <a16:creationId xmlns="" xmlns:a16="http://schemas.microsoft.com/office/drawing/2014/main" id="{D253D0E1-8B46-48B3-BAB7-15BA0D81D90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0.5m</a:t>
                    </a:r>
                    <a:endParaRPr lang="ko-KR" altLang="en-US" sz="1400" dirty="0"/>
                  </a:p>
                </p:txBody>
              </p:sp>
              <p:sp>
                <p:nvSpPr>
                  <p:cNvPr id="670" name="TextBox 8">
                    <a:extLst>
                      <a:ext uri="{FF2B5EF4-FFF2-40B4-BE49-F238E27FC236}">
                        <a16:creationId xmlns="" xmlns:a16="http://schemas.microsoft.com/office/drawing/2014/main" id="{B79ED906-7104-4C7C-8B9E-5A338B19ACE8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1.0m</a:t>
                    </a:r>
                    <a:endParaRPr lang="ko-KR" altLang="en-US" sz="1400" dirty="0"/>
                  </a:p>
                </p:txBody>
              </p:sp>
              <p:sp>
                <p:nvSpPr>
                  <p:cNvPr id="671" name="TextBox 9">
                    <a:extLst>
                      <a:ext uri="{FF2B5EF4-FFF2-40B4-BE49-F238E27FC236}">
                        <a16:creationId xmlns="" xmlns:a16="http://schemas.microsoft.com/office/drawing/2014/main" id="{EF3A3EB6-5486-403D-8BA9-924FD6AC3939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1.5m</a:t>
                    </a:r>
                    <a:endParaRPr lang="ko-KR" altLang="en-US" sz="1400" dirty="0"/>
                  </a:p>
                </p:txBody>
              </p:sp>
              <p:sp>
                <p:nvSpPr>
                  <p:cNvPr id="672" name="TextBox 10">
                    <a:extLst>
                      <a:ext uri="{FF2B5EF4-FFF2-40B4-BE49-F238E27FC236}">
                        <a16:creationId xmlns="" xmlns:a16="http://schemas.microsoft.com/office/drawing/2014/main" id="{B6D8743D-C846-465A-A5C5-2BD10D0069B5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2.0m</a:t>
                    </a:r>
                    <a:endParaRPr lang="ko-KR" altLang="en-US" sz="1400" dirty="0"/>
                  </a:p>
                </p:txBody>
              </p:sp>
              <p:sp>
                <p:nvSpPr>
                  <p:cNvPr id="673" name="TextBox 11">
                    <a:extLst>
                      <a:ext uri="{FF2B5EF4-FFF2-40B4-BE49-F238E27FC236}">
                        <a16:creationId xmlns="" xmlns:a16="http://schemas.microsoft.com/office/drawing/2014/main" id="{05C2175E-94AA-40CF-820A-E9B615635E54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2.5m</a:t>
                    </a:r>
                    <a:endParaRPr lang="ko-KR" altLang="en-US" sz="1400" dirty="0"/>
                  </a:p>
                </p:txBody>
              </p:sp>
              <p:sp>
                <p:nvSpPr>
                  <p:cNvPr id="674" name="TextBox 12">
                    <a:extLst>
                      <a:ext uri="{FF2B5EF4-FFF2-40B4-BE49-F238E27FC236}">
                        <a16:creationId xmlns="" xmlns:a16="http://schemas.microsoft.com/office/drawing/2014/main" id="{D0A29731-6CB2-4587-A2F5-53B097F3ACC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5" name="TextBox 13">
                    <a:extLst>
                      <a:ext uri="{FF2B5EF4-FFF2-40B4-BE49-F238E27FC236}">
                        <a16:creationId xmlns="" xmlns:a16="http://schemas.microsoft.com/office/drawing/2014/main" id="{EFC41DB7-1764-45F2-8AD8-A4177530E700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6" name="TextBox 14">
                    <a:extLst>
                      <a:ext uri="{FF2B5EF4-FFF2-40B4-BE49-F238E27FC236}">
                        <a16:creationId xmlns="" xmlns:a16="http://schemas.microsoft.com/office/drawing/2014/main" id="{4BAE6B2C-F13F-4C89-B9DE-1B92B9F51BD3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7" name="TextBox 15">
                    <a:extLst>
                      <a:ext uri="{FF2B5EF4-FFF2-40B4-BE49-F238E27FC236}">
                        <a16:creationId xmlns="" xmlns:a16="http://schemas.microsoft.com/office/drawing/2014/main" id="{D3C6AAEE-5025-451C-BFA6-C5938630CBDC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8" name="TextBox 16">
                    <a:extLst>
                      <a:ext uri="{FF2B5EF4-FFF2-40B4-BE49-F238E27FC236}">
                        <a16:creationId xmlns="" xmlns:a16="http://schemas.microsoft.com/office/drawing/2014/main" id="{C1DD9050-FB82-4915-8851-006B62030262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679" name="TextBox 17">
                    <a:extLst>
                      <a:ext uri="{FF2B5EF4-FFF2-40B4-BE49-F238E27FC236}">
                        <a16:creationId xmlns="" xmlns:a16="http://schemas.microsoft.com/office/drawing/2014/main" id="{288DC5F9-6097-4436-8153-E212996530DF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665" name="TextBox 664">
                <a:extLst>
                  <a:ext uri="{FF2B5EF4-FFF2-40B4-BE49-F238E27FC236}">
                    <a16:creationId xmlns="" xmlns:a16="http://schemas.microsoft.com/office/drawing/2014/main" id="{FB0E8F32-6217-4CF3-8D81-82921FAB4C96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21g x 19g x 5g  </a:t>
                </a:r>
                <a:endParaRPr lang="ko-KR" altLang="en-US" dirty="0"/>
              </a:p>
            </p:txBody>
          </p:sp>
        </p:grpSp>
      </p:grpSp>
      <p:sp>
        <p:nvSpPr>
          <p:cNvPr id="686" name="사각형: 둥근 모서리 685">
            <a:extLst>
              <a:ext uri="{FF2B5EF4-FFF2-40B4-BE49-F238E27FC236}">
                <a16:creationId xmlns="" xmlns:a16="http://schemas.microsoft.com/office/drawing/2014/main" id="{61C81185-6576-4774-9259-B1E1239A4013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t1</a:t>
            </a:r>
            <a:endParaRPr lang="ko-KR" altLang="en-US" dirty="0"/>
          </a:p>
        </p:txBody>
      </p:sp>
      <p:cxnSp>
        <p:nvCxnSpPr>
          <p:cNvPr id="3" name="연결선: 꺾임 2">
            <a:extLst>
              <a:ext uri="{FF2B5EF4-FFF2-40B4-BE49-F238E27FC236}">
                <a16:creationId xmlns="" xmlns:a16="http://schemas.microsoft.com/office/drawing/2014/main" id="{4EA37C05-BBDA-4BD3-B6B4-35550B8B4CFE}"/>
              </a:ext>
            </a:extLst>
          </p:cNvPr>
          <p:cNvCxnSpPr>
            <a:stCxn id="619" idx="6"/>
            <a:endCxn id="648" idx="1"/>
          </p:cNvCxnSpPr>
          <p:nvPr/>
        </p:nvCxnSpPr>
        <p:spPr>
          <a:xfrm flipV="1">
            <a:off x="528141" y="1373916"/>
            <a:ext cx="2844655" cy="394513"/>
          </a:xfrm>
          <a:prstGeom prst="bentConnector3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연결선: 꺾임 441">
            <a:extLst>
              <a:ext uri="{FF2B5EF4-FFF2-40B4-BE49-F238E27FC236}">
                <a16:creationId xmlns="" xmlns:a16="http://schemas.microsoft.com/office/drawing/2014/main" id="{AB26F6C7-2565-4186-AB74-D354F1F6492F}"/>
              </a:ext>
            </a:extLst>
          </p:cNvPr>
          <p:cNvCxnSpPr>
            <a:cxnSpLocks/>
            <a:stCxn id="619" idx="2"/>
          </p:cNvCxnSpPr>
          <p:nvPr/>
        </p:nvCxnSpPr>
        <p:spPr>
          <a:xfrm rot="10800000" flipH="1" flipV="1">
            <a:off x="433012" y="1768428"/>
            <a:ext cx="2939783" cy="376723"/>
          </a:xfrm>
          <a:prstGeom prst="bentConnector3">
            <a:avLst>
              <a:gd name="adj1" fmla="val 51581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50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71">
            <a:extLst>
              <a:ext uri="{FF2B5EF4-FFF2-40B4-BE49-F238E27FC236}">
                <a16:creationId xmlns=""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100262" y="130036"/>
            <a:ext cx="283233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Before(</a:t>
            </a:r>
            <a:r>
              <a:rPr lang="ko-KR" altLang="en-US" sz="1467" dirty="0"/>
              <a:t>버튼 활성화 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44" name="그룹 443">
            <a:extLst>
              <a:ext uri="{FF2B5EF4-FFF2-40B4-BE49-F238E27FC236}">
                <a16:creationId xmlns=""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445" name="직선 연결선 444">
              <a:extLst>
                <a:ext uri="{FF2B5EF4-FFF2-40B4-BE49-F238E27FC236}">
                  <a16:creationId xmlns=""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6" name="그룹 445">
              <a:extLst>
                <a:ext uri="{FF2B5EF4-FFF2-40B4-BE49-F238E27FC236}">
                  <a16:creationId xmlns=""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447" name="그룹 446">
                <a:extLst>
                  <a:ext uri="{FF2B5EF4-FFF2-40B4-BE49-F238E27FC236}">
                    <a16:creationId xmlns=""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449" name="그룹 448">
                  <a:extLst>
                    <a:ext uri="{FF2B5EF4-FFF2-40B4-BE49-F238E27FC236}">
                      <a16:creationId xmlns=""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463" name="직사각형 462">
                    <a:extLst>
                      <a:ext uri="{FF2B5EF4-FFF2-40B4-BE49-F238E27FC236}">
                        <a16:creationId xmlns=""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4" name="직사각형 463">
                    <a:extLst>
                      <a:ext uri="{FF2B5EF4-FFF2-40B4-BE49-F238E27FC236}">
                        <a16:creationId xmlns=""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5" name="직사각형 464">
                    <a:extLst>
                      <a:ext uri="{FF2B5EF4-FFF2-40B4-BE49-F238E27FC236}">
                        <a16:creationId xmlns=""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6" name="직사각형 465">
                    <a:extLst>
                      <a:ext uri="{FF2B5EF4-FFF2-40B4-BE49-F238E27FC236}">
                        <a16:creationId xmlns=""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7" name="직사각형 466">
                    <a:extLst>
                      <a:ext uri="{FF2B5EF4-FFF2-40B4-BE49-F238E27FC236}">
                        <a16:creationId xmlns=""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8" name="직사각형 467">
                    <a:extLst>
                      <a:ext uri="{FF2B5EF4-FFF2-40B4-BE49-F238E27FC236}">
                        <a16:creationId xmlns=""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50" name="그룹 449">
                  <a:extLst>
                    <a:ext uri="{FF2B5EF4-FFF2-40B4-BE49-F238E27FC236}">
                      <a16:creationId xmlns=""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451" name="TextBox 6">
                    <a:extLst>
                      <a:ext uri="{FF2B5EF4-FFF2-40B4-BE49-F238E27FC236}">
                        <a16:creationId xmlns=""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452" name="TextBox 7">
                    <a:extLst>
                      <a:ext uri="{FF2B5EF4-FFF2-40B4-BE49-F238E27FC236}">
                        <a16:creationId xmlns=""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453" name="TextBox 8">
                    <a:extLst>
                      <a:ext uri="{FF2B5EF4-FFF2-40B4-BE49-F238E27FC236}">
                        <a16:creationId xmlns=""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454" name="TextBox 9">
                    <a:extLst>
                      <a:ext uri="{FF2B5EF4-FFF2-40B4-BE49-F238E27FC236}">
                        <a16:creationId xmlns=""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455" name="TextBox 10">
                    <a:extLst>
                      <a:ext uri="{FF2B5EF4-FFF2-40B4-BE49-F238E27FC236}">
                        <a16:creationId xmlns=""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4m</a:t>
                    </a:r>
                    <a:endParaRPr lang="ko-KR" altLang="en-US" sz="1400" dirty="0"/>
                  </a:p>
                </p:txBody>
              </p:sp>
              <p:sp>
                <p:nvSpPr>
                  <p:cNvPr id="456" name="TextBox 11">
                    <a:extLst>
                      <a:ext uri="{FF2B5EF4-FFF2-40B4-BE49-F238E27FC236}">
                        <a16:creationId xmlns=""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5m</a:t>
                    </a:r>
                    <a:endParaRPr lang="ko-KR" altLang="en-US" sz="1400" dirty="0"/>
                  </a:p>
                </p:txBody>
              </p:sp>
              <p:sp>
                <p:nvSpPr>
                  <p:cNvPr id="457" name="TextBox 12">
                    <a:extLst>
                      <a:ext uri="{FF2B5EF4-FFF2-40B4-BE49-F238E27FC236}">
                        <a16:creationId xmlns=""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8" name="TextBox 13">
                    <a:extLst>
                      <a:ext uri="{FF2B5EF4-FFF2-40B4-BE49-F238E27FC236}">
                        <a16:creationId xmlns=""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59" name="TextBox 14">
                    <a:extLst>
                      <a:ext uri="{FF2B5EF4-FFF2-40B4-BE49-F238E27FC236}">
                        <a16:creationId xmlns=""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0" name="TextBox 15">
                    <a:extLst>
                      <a:ext uri="{FF2B5EF4-FFF2-40B4-BE49-F238E27FC236}">
                        <a16:creationId xmlns=""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1" name="TextBox 16">
                    <a:extLst>
                      <a:ext uri="{FF2B5EF4-FFF2-40B4-BE49-F238E27FC236}">
                        <a16:creationId xmlns=""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462" name="TextBox 17">
                    <a:extLst>
                      <a:ext uri="{FF2B5EF4-FFF2-40B4-BE49-F238E27FC236}">
                        <a16:creationId xmlns=""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448" name="TextBox 447">
                <a:extLst>
                  <a:ext uri="{FF2B5EF4-FFF2-40B4-BE49-F238E27FC236}">
                    <a16:creationId xmlns=""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8g x </a:t>
                </a:r>
                <a:r>
                  <a:rPr lang="en-US" altLang="ko-KR" dirty="0"/>
                  <a:t>7</a:t>
                </a:r>
                <a:r>
                  <a:rPr lang="en-US" altLang="ko-KR" dirty="0" smtClean="0"/>
                  <a:t>g </a:t>
                </a:r>
                <a:r>
                  <a:rPr lang="en-US" altLang="ko-KR" dirty="0"/>
                  <a:t>x </a:t>
                </a:r>
                <a:r>
                  <a:rPr lang="en-US" altLang="ko-KR" dirty="0" smtClean="0"/>
                  <a:t>16</a:t>
                </a:r>
                <a:r>
                  <a:rPr lang="en-US" altLang="ko-KR" dirty="0" smtClean="0"/>
                  <a:t>g  </a:t>
                </a:r>
                <a:endParaRPr lang="ko-KR" altLang="en-US" dirty="0"/>
              </a:p>
            </p:txBody>
          </p:sp>
        </p:grpSp>
      </p:grpSp>
      <p:sp>
        <p:nvSpPr>
          <p:cNvPr id="497" name="사각형: 둥근 모서리 496">
            <a:extLst>
              <a:ext uri="{FF2B5EF4-FFF2-40B4-BE49-F238E27FC236}">
                <a16:creationId xmlns="" xmlns:a16="http://schemas.microsoft.com/office/drawing/2014/main" id="{F35F217A-C125-4FAD-8C77-36FBB32A3154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1-1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7839684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484024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" name="직사각형 9"/>
          <p:cNvSpPr/>
          <p:nvPr/>
        </p:nvSpPr>
        <p:spPr>
          <a:xfrm>
            <a:off x="5214776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" name="직사각형 10"/>
          <p:cNvSpPr/>
          <p:nvPr/>
        </p:nvSpPr>
        <p:spPr>
          <a:xfrm>
            <a:off x="55893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직사각형 11"/>
          <p:cNvSpPr/>
          <p:nvPr/>
        </p:nvSpPr>
        <p:spPr>
          <a:xfrm>
            <a:off x="5963838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633865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6713189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7087722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직사각형 15"/>
          <p:cNvSpPr/>
          <p:nvPr/>
        </p:nvSpPr>
        <p:spPr>
          <a:xfrm>
            <a:off x="7462251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484024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직사각형 17"/>
          <p:cNvSpPr/>
          <p:nvPr/>
        </p:nvSpPr>
        <p:spPr>
          <a:xfrm>
            <a:off x="521477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5589307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5963838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1" name="직사각형 20"/>
          <p:cNvSpPr/>
          <p:nvPr/>
        </p:nvSpPr>
        <p:spPr>
          <a:xfrm>
            <a:off x="633865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2" name="직사각형 21"/>
          <p:cNvSpPr/>
          <p:nvPr/>
        </p:nvSpPr>
        <p:spPr>
          <a:xfrm>
            <a:off x="6713189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" name="직사각형 22"/>
          <p:cNvSpPr/>
          <p:nvPr/>
        </p:nvSpPr>
        <p:spPr>
          <a:xfrm>
            <a:off x="7087722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4" name="직사각형 23"/>
          <p:cNvSpPr/>
          <p:nvPr/>
        </p:nvSpPr>
        <p:spPr>
          <a:xfrm>
            <a:off x="7462251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484024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521477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" name="직사각형 26"/>
          <p:cNvSpPr/>
          <p:nvPr/>
        </p:nvSpPr>
        <p:spPr>
          <a:xfrm>
            <a:off x="55893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8" name="직사각형 27"/>
          <p:cNvSpPr/>
          <p:nvPr/>
        </p:nvSpPr>
        <p:spPr>
          <a:xfrm>
            <a:off x="5963838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9" name="직사각형 28"/>
          <p:cNvSpPr/>
          <p:nvPr/>
        </p:nvSpPr>
        <p:spPr>
          <a:xfrm>
            <a:off x="633865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" name="직사각형 29"/>
          <p:cNvSpPr/>
          <p:nvPr/>
        </p:nvSpPr>
        <p:spPr>
          <a:xfrm>
            <a:off x="671318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7087722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7462251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4840245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4" name="직사각형 33"/>
          <p:cNvSpPr/>
          <p:nvPr/>
        </p:nvSpPr>
        <p:spPr>
          <a:xfrm>
            <a:off x="521477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" name="직사각형 34"/>
          <p:cNvSpPr/>
          <p:nvPr/>
        </p:nvSpPr>
        <p:spPr>
          <a:xfrm>
            <a:off x="55893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6" name="직사각형 35"/>
          <p:cNvSpPr/>
          <p:nvPr/>
        </p:nvSpPr>
        <p:spPr>
          <a:xfrm>
            <a:off x="5963838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633865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671318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7087722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" name="직사각형 39"/>
          <p:cNvSpPr/>
          <p:nvPr/>
        </p:nvSpPr>
        <p:spPr>
          <a:xfrm>
            <a:off x="7462251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" name="직사각형 40"/>
          <p:cNvSpPr/>
          <p:nvPr/>
        </p:nvSpPr>
        <p:spPr>
          <a:xfrm>
            <a:off x="484024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" name="직사각형 41"/>
          <p:cNvSpPr/>
          <p:nvPr/>
        </p:nvSpPr>
        <p:spPr>
          <a:xfrm>
            <a:off x="521477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55893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5963838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633865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6" name="직사각형 45"/>
          <p:cNvSpPr/>
          <p:nvPr/>
        </p:nvSpPr>
        <p:spPr>
          <a:xfrm>
            <a:off x="671318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" name="직사각형 46"/>
          <p:cNvSpPr/>
          <p:nvPr/>
        </p:nvSpPr>
        <p:spPr>
          <a:xfrm>
            <a:off x="7087722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" name="직사각형 47"/>
          <p:cNvSpPr/>
          <p:nvPr/>
        </p:nvSpPr>
        <p:spPr>
          <a:xfrm>
            <a:off x="7462251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484024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521477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1" name="직사각형 50"/>
          <p:cNvSpPr/>
          <p:nvPr/>
        </p:nvSpPr>
        <p:spPr>
          <a:xfrm>
            <a:off x="55893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2" name="직사각형 51"/>
          <p:cNvSpPr/>
          <p:nvPr/>
        </p:nvSpPr>
        <p:spPr>
          <a:xfrm>
            <a:off x="5963838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" name="직사각형 52"/>
          <p:cNvSpPr/>
          <p:nvPr/>
        </p:nvSpPr>
        <p:spPr>
          <a:xfrm>
            <a:off x="633865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" name="직사각형 53"/>
          <p:cNvSpPr/>
          <p:nvPr/>
        </p:nvSpPr>
        <p:spPr>
          <a:xfrm>
            <a:off x="671318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7087722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7462251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84024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" name="직사각형 57"/>
          <p:cNvSpPr/>
          <p:nvPr/>
        </p:nvSpPr>
        <p:spPr>
          <a:xfrm>
            <a:off x="521477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" name="직사각형 58"/>
          <p:cNvSpPr/>
          <p:nvPr/>
        </p:nvSpPr>
        <p:spPr>
          <a:xfrm>
            <a:off x="55893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0" name="직사각형 59"/>
          <p:cNvSpPr/>
          <p:nvPr/>
        </p:nvSpPr>
        <p:spPr>
          <a:xfrm>
            <a:off x="5963838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633865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671318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7087722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4" name="직사각형 63"/>
          <p:cNvSpPr/>
          <p:nvPr/>
        </p:nvSpPr>
        <p:spPr>
          <a:xfrm>
            <a:off x="7462251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5" name="직사각형 64"/>
          <p:cNvSpPr/>
          <p:nvPr/>
        </p:nvSpPr>
        <p:spPr>
          <a:xfrm>
            <a:off x="484024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6" name="직사각형 65"/>
          <p:cNvSpPr/>
          <p:nvPr/>
        </p:nvSpPr>
        <p:spPr>
          <a:xfrm>
            <a:off x="521477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7" name="직사각형 66"/>
          <p:cNvSpPr/>
          <p:nvPr/>
        </p:nvSpPr>
        <p:spPr>
          <a:xfrm>
            <a:off x="55893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8" name="직사각형 67"/>
          <p:cNvSpPr/>
          <p:nvPr/>
        </p:nvSpPr>
        <p:spPr>
          <a:xfrm>
            <a:off x="5963838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633865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0" name="직사각형 69"/>
          <p:cNvSpPr/>
          <p:nvPr/>
        </p:nvSpPr>
        <p:spPr>
          <a:xfrm>
            <a:off x="671318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7087722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2" name="직사각형 71"/>
          <p:cNvSpPr/>
          <p:nvPr/>
        </p:nvSpPr>
        <p:spPr>
          <a:xfrm>
            <a:off x="7462251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3" name="직사각형 72"/>
          <p:cNvSpPr/>
          <p:nvPr/>
        </p:nvSpPr>
        <p:spPr>
          <a:xfrm>
            <a:off x="484024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4" name="직사각형 73"/>
          <p:cNvSpPr/>
          <p:nvPr/>
        </p:nvSpPr>
        <p:spPr>
          <a:xfrm>
            <a:off x="521477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55893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6" name="직사각형 75"/>
          <p:cNvSpPr/>
          <p:nvPr/>
        </p:nvSpPr>
        <p:spPr>
          <a:xfrm>
            <a:off x="5963838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7" name="직사각형 76"/>
          <p:cNvSpPr/>
          <p:nvPr/>
        </p:nvSpPr>
        <p:spPr>
          <a:xfrm>
            <a:off x="633865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8" name="직사각형 77"/>
          <p:cNvSpPr/>
          <p:nvPr/>
        </p:nvSpPr>
        <p:spPr>
          <a:xfrm>
            <a:off x="671318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7087722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7462251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4840245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2" name="직사각형 81"/>
          <p:cNvSpPr/>
          <p:nvPr/>
        </p:nvSpPr>
        <p:spPr>
          <a:xfrm>
            <a:off x="5214776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3" name="직사각형 82"/>
          <p:cNvSpPr/>
          <p:nvPr/>
        </p:nvSpPr>
        <p:spPr>
          <a:xfrm>
            <a:off x="55893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4" name="직사각형 83"/>
          <p:cNvSpPr/>
          <p:nvPr/>
        </p:nvSpPr>
        <p:spPr>
          <a:xfrm>
            <a:off x="5963838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633865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671318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7087722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8" name="직사각형 87"/>
          <p:cNvSpPr/>
          <p:nvPr/>
        </p:nvSpPr>
        <p:spPr>
          <a:xfrm>
            <a:off x="7462251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9" name="직사각형 88"/>
          <p:cNvSpPr/>
          <p:nvPr/>
        </p:nvSpPr>
        <p:spPr>
          <a:xfrm>
            <a:off x="484024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0" name="직사각형 89"/>
          <p:cNvSpPr/>
          <p:nvPr/>
        </p:nvSpPr>
        <p:spPr>
          <a:xfrm>
            <a:off x="521477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55893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5963838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633865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4" name="직사각형 93"/>
          <p:cNvSpPr/>
          <p:nvPr/>
        </p:nvSpPr>
        <p:spPr>
          <a:xfrm>
            <a:off x="671318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7087722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6" name="직사각형 95"/>
          <p:cNvSpPr/>
          <p:nvPr/>
        </p:nvSpPr>
        <p:spPr>
          <a:xfrm>
            <a:off x="7462251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7" name="직사각형 96"/>
          <p:cNvSpPr/>
          <p:nvPr/>
        </p:nvSpPr>
        <p:spPr>
          <a:xfrm>
            <a:off x="484024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8" name="직사각형 97"/>
          <p:cNvSpPr/>
          <p:nvPr/>
        </p:nvSpPr>
        <p:spPr>
          <a:xfrm>
            <a:off x="5214776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5893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0" name="직사각형 99"/>
          <p:cNvSpPr/>
          <p:nvPr/>
        </p:nvSpPr>
        <p:spPr>
          <a:xfrm>
            <a:off x="5963838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633865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2" name="직사각형 101"/>
          <p:cNvSpPr/>
          <p:nvPr/>
        </p:nvSpPr>
        <p:spPr>
          <a:xfrm>
            <a:off x="671318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7087722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7462251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484024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6" name="직사각형 105"/>
          <p:cNvSpPr/>
          <p:nvPr/>
        </p:nvSpPr>
        <p:spPr>
          <a:xfrm>
            <a:off x="521477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7" name="직사각형 106"/>
          <p:cNvSpPr/>
          <p:nvPr/>
        </p:nvSpPr>
        <p:spPr>
          <a:xfrm>
            <a:off x="55893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8" name="직사각형 107"/>
          <p:cNvSpPr/>
          <p:nvPr/>
        </p:nvSpPr>
        <p:spPr>
          <a:xfrm>
            <a:off x="5963838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33865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71318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7087722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2" name="직사각형 111"/>
          <p:cNvSpPr/>
          <p:nvPr/>
        </p:nvSpPr>
        <p:spPr>
          <a:xfrm>
            <a:off x="7462251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3" name="직사각형 112"/>
          <p:cNvSpPr/>
          <p:nvPr/>
        </p:nvSpPr>
        <p:spPr>
          <a:xfrm>
            <a:off x="484024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4" name="직사각형 113"/>
          <p:cNvSpPr/>
          <p:nvPr/>
        </p:nvSpPr>
        <p:spPr>
          <a:xfrm>
            <a:off x="5214776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55893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5963838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7" name="직사각형 116"/>
          <p:cNvSpPr/>
          <p:nvPr/>
        </p:nvSpPr>
        <p:spPr>
          <a:xfrm>
            <a:off x="633865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8" name="직사각형 117"/>
          <p:cNvSpPr/>
          <p:nvPr/>
        </p:nvSpPr>
        <p:spPr>
          <a:xfrm>
            <a:off x="671318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9" name="직사각형 118"/>
          <p:cNvSpPr/>
          <p:nvPr/>
        </p:nvSpPr>
        <p:spPr>
          <a:xfrm>
            <a:off x="7087722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0" name="직사각형 119"/>
          <p:cNvSpPr/>
          <p:nvPr/>
        </p:nvSpPr>
        <p:spPr>
          <a:xfrm>
            <a:off x="7462251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484024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521477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55893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4" name="직사각형 123"/>
          <p:cNvSpPr/>
          <p:nvPr/>
        </p:nvSpPr>
        <p:spPr>
          <a:xfrm>
            <a:off x="5963838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5" name="직사각형 124"/>
          <p:cNvSpPr/>
          <p:nvPr/>
        </p:nvSpPr>
        <p:spPr>
          <a:xfrm>
            <a:off x="633865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6" name="직사각형 125"/>
          <p:cNvSpPr/>
          <p:nvPr/>
        </p:nvSpPr>
        <p:spPr>
          <a:xfrm>
            <a:off x="671318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7087722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7462251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4840245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0" name="직사각형 129"/>
          <p:cNvSpPr/>
          <p:nvPr/>
        </p:nvSpPr>
        <p:spPr>
          <a:xfrm>
            <a:off x="521477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1" name="직사각형 130"/>
          <p:cNvSpPr/>
          <p:nvPr/>
        </p:nvSpPr>
        <p:spPr>
          <a:xfrm>
            <a:off x="55893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2" name="직사각형 131"/>
          <p:cNvSpPr/>
          <p:nvPr/>
        </p:nvSpPr>
        <p:spPr>
          <a:xfrm>
            <a:off x="5963838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633865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6713189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7087722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6" name="직사각형 135"/>
          <p:cNvSpPr/>
          <p:nvPr/>
        </p:nvSpPr>
        <p:spPr>
          <a:xfrm>
            <a:off x="7462251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7" name="직사각형 136"/>
          <p:cNvSpPr/>
          <p:nvPr/>
        </p:nvSpPr>
        <p:spPr>
          <a:xfrm>
            <a:off x="7836782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8" name="직사각형 137"/>
          <p:cNvSpPr/>
          <p:nvPr/>
        </p:nvSpPr>
        <p:spPr>
          <a:xfrm>
            <a:off x="7836782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 rot="16200000">
            <a:off x="6344583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0" name="직사각형 139"/>
          <p:cNvSpPr/>
          <p:nvPr/>
        </p:nvSpPr>
        <p:spPr>
          <a:xfrm rot="16200000">
            <a:off x="6333320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1" name="직사각형 140"/>
          <p:cNvSpPr/>
          <p:nvPr/>
        </p:nvSpPr>
        <p:spPr>
          <a:xfrm>
            <a:off x="4783038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3" name="직사각형 142"/>
          <p:cNvSpPr/>
          <p:nvPr/>
        </p:nvSpPr>
        <p:spPr>
          <a:xfrm>
            <a:off x="5589308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6334959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4850323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6489734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6047968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6388096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=""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603982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=""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4840245" y="1344419"/>
            <a:ext cx="749060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=""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3592204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=""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4840246" y="4339945"/>
            <a:ext cx="749059" cy="74774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=""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084794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=""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4840246" y="5833897"/>
            <a:ext cx="749062" cy="746532"/>
          </a:xfrm>
          <a:prstGeom prst="rect">
            <a:avLst/>
          </a:prstGeom>
          <a:solidFill>
            <a:schemeClr val="accent6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=""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5589304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=""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6342198" y="5833897"/>
            <a:ext cx="750717" cy="746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421119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6195927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5995994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318738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162" name="직선 연결선 161"/>
          <p:cNvCxnSpPr/>
          <p:nvPr/>
        </p:nvCxnSpPr>
        <p:spPr>
          <a:xfrm>
            <a:off x="4840244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/>
          <p:cNvCxnSpPr/>
          <p:nvPr/>
        </p:nvCxnSpPr>
        <p:spPr>
          <a:xfrm>
            <a:off x="4840244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직사각형 165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5001919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7934039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="" xmlns:a16="http://schemas.microsoft.com/office/drawing/2014/main" id="{CF7B78A5-6BF4-4922-B6A4-72BA45DE2E07}"/>
              </a:ext>
            </a:extLst>
          </p:cNvPr>
          <p:cNvSpPr txBox="1"/>
          <p:nvPr/>
        </p:nvSpPr>
        <p:spPr>
          <a:xfrm>
            <a:off x="4163014" y="130526"/>
            <a:ext cx="2290602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67" dirty="0"/>
              <a:t>After(</a:t>
            </a:r>
            <a:r>
              <a:rPr lang="ko-KR" altLang="en-US" sz="1467" dirty="0"/>
              <a:t>버튼 활성화 후</a:t>
            </a:r>
            <a:r>
              <a:rPr lang="en-US" altLang="ko-KR" sz="1467" dirty="0"/>
              <a:t>)</a:t>
            </a:r>
            <a:endParaRPr lang="ko-KR" altLang="en-US" sz="1467" dirty="0"/>
          </a:p>
        </p:txBody>
      </p:sp>
      <p:grpSp>
        <p:nvGrpSpPr>
          <p:cNvPr id="499" name="그룹 498">
            <a:extLst>
              <a:ext uri="{FF2B5EF4-FFF2-40B4-BE49-F238E27FC236}">
                <a16:creationId xmlns=""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7406696" y="6249671"/>
            <a:ext cx="363300" cy="369332"/>
            <a:chOff x="2462096" y="2823519"/>
            <a:chExt cx="363300" cy="369332"/>
          </a:xfrm>
        </p:grpSpPr>
        <p:sp>
          <p:nvSpPr>
            <p:cNvPr id="500" name="타원 499">
              <a:extLst>
                <a:ext uri="{FF2B5EF4-FFF2-40B4-BE49-F238E27FC236}">
                  <a16:creationId xmlns=""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1" name="TextBox 500">
              <a:extLst>
                <a:ext uri="{FF2B5EF4-FFF2-40B4-BE49-F238E27FC236}">
                  <a16:creationId xmlns=""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05" name="그룹 504">
            <a:extLst>
              <a:ext uri="{FF2B5EF4-FFF2-40B4-BE49-F238E27FC236}">
                <a16:creationId xmlns=""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231225" y="6047131"/>
            <a:ext cx="363300" cy="369332"/>
            <a:chOff x="2462096" y="2823519"/>
            <a:chExt cx="363300" cy="369332"/>
          </a:xfrm>
        </p:grpSpPr>
        <p:sp>
          <p:nvSpPr>
            <p:cNvPr id="506" name="타원 505">
              <a:extLst>
                <a:ext uri="{FF2B5EF4-FFF2-40B4-BE49-F238E27FC236}">
                  <a16:creationId xmlns=""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=""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14" name="그룹 513">
            <a:extLst>
              <a:ext uri="{FF2B5EF4-FFF2-40B4-BE49-F238E27FC236}">
                <a16:creationId xmlns=""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6573053" y="2787660"/>
            <a:ext cx="363300" cy="369332"/>
            <a:chOff x="2462096" y="2823519"/>
            <a:chExt cx="363300" cy="369332"/>
          </a:xfrm>
        </p:grpSpPr>
        <p:sp>
          <p:nvSpPr>
            <p:cNvPr id="515" name="타원 514">
              <a:extLst>
                <a:ext uri="{FF2B5EF4-FFF2-40B4-BE49-F238E27FC236}">
                  <a16:creationId xmlns=""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=""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3" name="그룹 522">
            <a:extLst>
              <a:ext uri="{FF2B5EF4-FFF2-40B4-BE49-F238E27FC236}">
                <a16:creationId xmlns=""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5427957" y="403313"/>
            <a:ext cx="363300" cy="369332"/>
            <a:chOff x="2462096" y="2823519"/>
            <a:chExt cx="363300" cy="369332"/>
          </a:xfrm>
        </p:grpSpPr>
        <p:sp>
          <p:nvSpPr>
            <p:cNvPr id="524" name="타원 523">
              <a:extLst>
                <a:ext uri="{FF2B5EF4-FFF2-40B4-BE49-F238E27FC236}">
                  <a16:creationId xmlns=""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5" name="TextBox 524">
              <a:extLst>
                <a:ext uri="{FF2B5EF4-FFF2-40B4-BE49-F238E27FC236}">
                  <a16:creationId xmlns=""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6" name="그룹 525">
            <a:extLst>
              <a:ext uri="{FF2B5EF4-FFF2-40B4-BE49-F238E27FC236}">
                <a16:creationId xmlns=""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6878329" y="408370"/>
            <a:ext cx="363300" cy="369332"/>
            <a:chOff x="2462096" y="2823519"/>
            <a:chExt cx="363300" cy="369332"/>
          </a:xfrm>
        </p:grpSpPr>
        <p:sp>
          <p:nvSpPr>
            <p:cNvPr id="527" name="타원 526">
              <a:extLst>
                <a:ext uri="{FF2B5EF4-FFF2-40B4-BE49-F238E27FC236}">
                  <a16:creationId xmlns=""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28" name="TextBox 527">
              <a:extLst>
                <a:ext uri="{FF2B5EF4-FFF2-40B4-BE49-F238E27FC236}">
                  <a16:creationId xmlns=""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529" name="그룹 528">
            <a:extLst>
              <a:ext uri="{FF2B5EF4-FFF2-40B4-BE49-F238E27FC236}">
                <a16:creationId xmlns=""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5448013" y="1859832"/>
            <a:ext cx="363300" cy="369332"/>
            <a:chOff x="2462096" y="2823519"/>
            <a:chExt cx="363300" cy="369332"/>
          </a:xfrm>
        </p:grpSpPr>
        <p:sp>
          <p:nvSpPr>
            <p:cNvPr id="530" name="타원 529">
              <a:extLst>
                <a:ext uri="{FF2B5EF4-FFF2-40B4-BE49-F238E27FC236}">
                  <a16:creationId xmlns=""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31" name="TextBox 530">
              <a:extLst>
                <a:ext uri="{FF2B5EF4-FFF2-40B4-BE49-F238E27FC236}">
                  <a16:creationId xmlns=""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sp>
        <p:nvSpPr>
          <p:cNvPr id="404" name="직사각형 403"/>
          <p:cNvSpPr/>
          <p:nvPr/>
        </p:nvSpPr>
        <p:spPr>
          <a:xfrm>
            <a:off x="3776932" y="537221"/>
            <a:ext cx="57210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5" name="직사각형 404"/>
          <p:cNvSpPr/>
          <p:nvPr/>
        </p:nvSpPr>
        <p:spPr>
          <a:xfrm>
            <a:off x="777493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6" name="직사각형 405"/>
          <p:cNvSpPr/>
          <p:nvPr/>
        </p:nvSpPr>
        <p:spPr>
          <a:xfrm>
            <a:off x="1152024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7" name="직사각형 406"/>
          <p:cNvSpPr/>
          <p:nvPr/>
        </p:nvSpPr>
        <p:spPr>
          <a:xfrm>
            <a:off x="1526555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08" name="직사각형 407"/>
          <p:cNvSpPr/>
          <p:nvPr/>
        </p:nvSpPr>
        <p:spPr>
          <a:xfrm>
            <a:off x="1901086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9" name="직사각형 408"/>
          <p:cNvSpPr/>
          <p:nvPr/>
        </p:nvSpPr>
        <p:spPr>
          <a:xfrm>
            <a:off x="2275907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0" name="직사각형 409"/>
          <p:cNvSpPr/>
          <p:nvPr/>
        </p:nvSpPr>
        <p:spPr>
          <a:xfrm>
            <a:off x="2650437" y="594431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1" name="직사각형 410"/>
          <p:cNvSpPr/>
          <p:nvPr/>
        </p:nvSpPr>
        <p:spPr>
          <a:xfrm>
            <a:off x="3024970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2" name="직사각형 411"/>
          <p:cNvSpPr/>
          <p:nvPr/>
        </p:nvSpPr>
        <p:spPr>
          <a:xfrm>
            <a:off x="3399499" y="594431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3" name="직사각형 412"/>
          <p:cNvSpPr/>
          <p:nvPr/>
        </p:nvSpPr>
        <p:spPr>
          <a:xfrm>
            <a:off x="777493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4" name="직사각형 413"/>
          <p:cNvSpPr/>
          <p:nvPr/>
        </p:nvSpPr>
        <p:spPr>
          <a:xfrm>
            <a:off x="1152024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5" name="직사각형 414"/>
          <p:cNvSpPr/>
          <p:nvPr/>
        </p:nvSpPr>
        <p:spPr>
          <a:xfrm>
            <a:off x="1526555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6" name="직사각형 415"/>
          <p:cNvSpPr/>
          <p:nvPr/>
        </p:nvSpPr>
        <p:spPr>
          <a:xfrm>
            <a:off x="1901086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7" name="직사각형 416"/>
          <p:cNvSpPr/>
          <p:nvPr/>
        </p:nvSpPr>
        <p:spPr>
          <a:xfrm>
            <a:off x="227590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8" name="직사각형 417"/>
          <p:cNvSpPr/>
          <p:nvPr/>
        </p:nvSpPr>
        <p:spPr>
          <a:xfrm>
            <a:off x="2650437" y="969003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>
            <a:off x="3024970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0" name="직사각형 419"/>
          <p:cNvSpPr/>
          <p:nvPr/>
        </p:nvSpPr>
        <p:spPr>
          <a:xfrm>
            <a:off x="3399499" y="96900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1" name="직사각형 420"/>
          <p:cNvSpPr/>
          <p:nvPr/>
        </p:nvSpPr>
        <p:spPr>
          <a:xfrm>
            <a:off x="777493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2" name="직사각형 421"/>
          <p:cNvSpPr/>
          <p:nvPr/>
        </p:nvSpPr>
        <p:spPr>
          <a:xfrm>
            <a:off x="1152024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1526555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4" name="직사각형 423"/>
          <p:cNvSpPr/>
          <p:nvPr/>
        </p:nvSpPr>
        <p:spPr>
          <a:xfrm>
            <a:off x="1901086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227590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27" name="직사각형 426"/>
          <p:cNvSpPr/>
          <p:nvPr/>
        </p:nvSpPr>
        <p:spPr>
          <a:xfrm>
            <a:off x="2650437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9" name="직사각형 428"/>
          <p:cNvSpPr/>
          <p:nvPr/>
        </p:nvSpPr>
        <p:spPr>
          <a:xfrm>
            <a:off x="3024970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0" name="직사각형 429"/>
          <p:cNvSpPr/>
          <p:nvPr/>
        </p:nvSpPr>
        <p:spPr>
          <a:xfrm>
            <a:off x="3399499" y="1343533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2" name="직사각형 431"/>
          <p:cNvSpPr/>
          <p:nvPr/>
        </p:nvSpPr>
        <p:spPr>
          <a:xfrm>
            <a:off x="777493" y="171810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3" name="직사각형 432"/>
          <p:cNvSpPr/>
          <p:nvPr/>
        </p:nvSpPr>
        <p:spPr>
          <a:xfrm>
            <a:off x="1152024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4" name="직사각형 433"/>
          <p:cNvSpPr/>
          <p:nvPr/>
        </p:nvSpPr>
        <p:spPr>
          <a:xfrm>
            <a:off x="1526555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5" name="직사각형 434"/>
          <p:cNvSpPr/>
          <p:nvPr/>
        </p:nvSpPr>
        <p:spPr>
          <a:xfrm>
            <a:off x="1901086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6" name="직사각형 435"/>
          <p:cNvSpPr/>
          <p:nvPr/>
        </p:nvSpPr>
        <p:spPr>
          <a:xfrm>
            <a:off x="227590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7" name="직사각형 436"/>
          <p:cNvSpPr/>
          <p:nvPr/>
        </p:nvSpPr>
        <p:spPr>
          <a:xfrm>
            <a:off x="2650437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8" name="직사각형 437"/>
          <p:cNvSpPr/>
          <p:nvPr/>
        </p:nvSpPr>
        <p:spPr>
          <a:xfrm>
            <a:off x="3024970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39" name="직사각형 438"/>
          <p:cNvSpPr/>
          <p:nvPr/>
        </p:nvSpPr>
        <p:spPr>
          <a:xfrm>
            <a:off x="3399499" y="171810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0" name="직사각형 439"/>
          <p:cNvSpPr/>
          <p:nvPr/>
        </p:nvSpPr>
        <p:spPr>
          <a:xfrm>
            <a:off x="777493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1" name="직사각형 440"/>
          <p:cNvSpPr/>
          <p:nvPr/>
        </p:nvSpPr>
        <p:spPr>
          <a:xfrm>
            <a:off x="1152024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42" name="직사각형 441"/>
          <p:cNvSpPr/>
          <p:nvPr/>
        </p:nvSpPr>
        <p:spPr>
          <a:xfrm>
            <a:off x="1526555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3" name="직사각형 442"/>
          <p:cNvSpPr/>
          <p:nvPr/>
        </p:nvSpPr>
        <p:spPr>
          <a:xfrm>
            <a:off x="1901086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1" name="직사각형 470"/>
          <p:cNvSpPr/>
          <p:nvPr/>
        </p:nvSpPr>
        <p:spPr>
          <a:xfrm>
            <a:off x="227590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2" name="직사각형 471"/>
          <p:cNvSpPr/>
          <p:nvPr/>
        </p:nvSpPr>
        <p:spPr>
          <a:xfrm>
            <a:off x="2650437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3" name="직사각형 472"/>
          <p:cNvSpPr/>
          <p:nvPr/>
        </p:nvSpPr>
        <p:spPr>
          <a:xfrm>
            <a:off x="3024970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4" name="직사각형 473"/>
          <p:cNvSpPr/>
          <p:nvPr/>
        </p:nvSpPr>
        <p:spPr>
          <a:xfrm>
            <a:off x="3399499" y="2092638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5" name="직사각형 474"/>
          <p:cNvSpPr/>
          <p:nvPr/>
        </p:nvSpPr>
        <p:spPr>
          <a:xfrm>
            <a:off x="777493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6" name="직사각형 475"/>
          <p:cNvSpPr/>
          <p:nvPr/>
        </p:nvSpPr>
        <p:spPr>
          <a:xfrm>
            <a:off x="1152024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7" name="직사각형 476"/>
          <p:cNvSpPr/>
          <p:nvPr/>
        </p:nvSpPr>
        <p:spPr>
          <a:xfrm>
            <a:off x="1526555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8" name="직사각형 477"/>
          <p:cNvSpPr/>
          <p:nvPr/>
        </p:nvSpPr>
        <p:spPr>
          <a:xfrm>
            <a:off x="1901086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79" name="직사각형 478"/>
          <p:cNvSpPr/>
          <p:nvPr/>
        </p:nvSpPr>
        <p:spPr>
          <a:xfrm>
            <a:off x="227590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0" name="직사각형 479"/>
          <p:cNvSpPr/>
          <p:nvPr/>
        </p:nvSpPr>
        <p:spPr>
          <a:xfrm>
            <a:off x="2650437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1" name="직사각형 480"/>
          <p:cNvSpPr/>
          <p:nvPr/>
        </p:nvSpPr>
        <p:spPr>
          <a:xfrm>
            <a:off x="3024970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2" name="직사각형 481"/>
          <p:cNvSpPr/>
          <p:nvPr/>
        </p:nvSpPr>
        <p:spPr>
          <a:xfrm>
            <a:off x="3399499" y="246720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3" name="직사각형 482"/>
          <p:cNvSpPr/>
          <p:nvPr/>
        </p:nvSpPr>
        <p:spPr>
          <a:xfrm>
            <a:off x="777493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4" name="직사각형 483"/>
          <p:cNvSpPr/>
          <p:nvPr/>
        </p:nvSpPr>
        <p:spPr>
          <a:xfrm>
            <a:off x="1152024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5" name="직사각형 484"/>
          <p:cNvSpPr/>
          <p:nvPr/>
        </p:nvSpPr>
        <p:spPr>
          <a:xfrm>
            <a:off x="1526555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6" name="직사각형 485"/>
          <p:cNvSpPr/>
          <p:nvPr/>
        </p:nvSpPr>
        <p:spPr>
          <a:xfrm>
            <a:off x="1901086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7" name="직사각형 486"/>
          <p:cNvSpPr/>
          <p:nvPr/>
        </p:nvSpPr>
        <p:spPr>
          <a:xfrm>
            <a:off x="227590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88" name="직사각형 487"/>
          <p:cNvSpPr/>
          <p:nvPr/>
        </p:nvSpPr>
        <p:spPr>
          <a:xfrm>
            <a:off x="2650437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89" name="직사각형 488"/>
          <p:cNvSpPr/>
          <p:nvPr/>
        </p:nvSpPr>
        <p:spPr>
          <a:xfrm>
            <a:off x="3024970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0" name="직사각형 489"/>
          <p:cNvSpPr/>
          <p:nvPr/>
        </p:nvSpPr>
        <p:spPr>
          <a:xfrm>
            <a:off x="3399499" y="2841740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1" name="직사각형 490"/>
          <p:cNvSpPr/>
          <p:nvPr/>
        </p:nvSpPr>
        <p:spPr>
          <a:xfrm>
            <a:off x="777493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2" name="직사각형 491"/>
          <p:cNvSpPr/>
          <p:nvPr/>
        </p:nvSpPr>
        <p:spPr>
          <a:xfrm>
            <a:off x="1152024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3" name="직사각형 492"/>
          <p:cNvSpPr/>
          <p:nvPr/>
        </p:nvSpPr>
        <p:spPr>
          <a:xfrm>
            <a:off x="1526555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4" name="직사각형 493"/>
          <p:cNvSpPr/>
          <p:nvPr/>
        </p:nvSpPr>
        <p:spPr>
          <a:xfrm>
            <a:off x="1901086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5" name="직사각형 494"/>
          <p:cNvSpPr/>
          <p:nvPr/>
        </p:nvSpPr>
        <p:spPr>
          <a:xfrm>
            <a:off x="227590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96" name="직사각형 495"/>
          <p:cNvSpPr/>
          <p:nvPr/>
        </p:nvSpPr>
        <p:spPr>
          <a:xfrm>
            <a:off x="2650437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8" name="직사각형 497"/>
          <p:cNvSpPr/>
          <p:nvPr/>
        </p:nvSpPr>
        <p:spPr>
          <a:xfrm>
            <a:off x="3024970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5" name="직사각형 534"/>
          <p:cNvSpPr/>
          <p:nvPr/>
        </p:nvSpPr>
        <p:spPr>
          <a:xfrm>
            <a:off x="3399499" y="321631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6" name="직사각형 535"/>
          <p:cNvSpPr/>
          <p:nvPr/>
        </p:nvSpPr>
        <p:spPr>
          <a:xfrm>
            <a:off x="777493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7" name="직사각형 536"/>
          <p:cNvSpPr/>
          <p:nvPr/>
        </p:nvSpPr>
        <p:spPr>
          <a:xfrm>
            <a:off x="1152024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38" name="직사각형 537"/>
          <p:cNvSpPr/>
          <p:nvPr/>
        </p:nvSpPr>
        <p:spPr>
          <a:xfrm>
            <a:off x="1526555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9" name="직사각형 538"/>
          <p:cNvSpPr/>
          <p:nvPr/>
        </p:nvSpPr>
        <p:spPr>
          <a:xfrm>
            <a:off x="1901086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0" name="직사각형 539"/>
          <p:cNvSpPr/>
          <p:nvPr/>
        </p:nvSpPr>
        <p:spPr>
          <a:xfrm>
            <a:off x="227590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1" name="직사각형 540"/>
          <p:cNvSpPr/>
          <p:nvPr/>
        </p:nvSpPr>
        <p:spPr>
          <a:xfrm>
            <a:off x="2650437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2" name="직사각형 541"/>
          <p:cNvSpPr/>
          <p:nvPr/>
        </p:nvSpPr>
        <p:spPr>
          <a:xfrm>
            <a:off x="3024970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3" name="직사각형 542"/>
          <p:cNvSpPr/>
          <p:nvPr/>
        </p:nvSpPr>
        <p:spPr>
          <a:xfrm>
            <a:off x="3399499" y="3590842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4" name="직사각형 543"/>
          <p:cNvSpPr/>
          <p:nvPr/>
        </p:nvSpPr>
        <p:spPr>
          <a:xfrm>
            <a:off x="777493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5" name="직사각형 544"/>
          <p:cNvSpPr/>
          <p:nvPr/>
        </p:nvSpPr>
        <p:spPr>
          <a:xfrm>
            <a:off x="1152024" y="396541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6" name="직사각형 545"/>
          <p:cNvSpPr/>
          <p:nvPr/>
        </p:nvSpPr>
        <p:spPr>
          <a:xfrm>
            <a:off x="1526555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7" name="직사각형 546"/>
          <p:cNvSpPr/>
          <p:nvPr/>
        </p:nvSpPr>
        <p:spPr>
          <a:xfrm>
            <a:off x="1901086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48" name="직사각형 547"/>
          <p:cNvSpPr/>
          <p:nvPr/>
        </p:nvSpPr>
        <p:spPr>
          <a:xfrm>
            <a:off x="227590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49" name="직사각형 548"/>
          <p:cNvSpPr/>
          <p:nvPr/>
        </p:nvSpPr>
        <p:spPr>
          <a:xfrm>
            <a:off x="2650437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0" name="직사각형 549"/>
          <p:cNvSpPr/>
          <p:nvPr/>
        </p:nvSpPr>
        <p:spPr>
          <a:xfrm>
            <a:off x="3024970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1" name="직사각형 550"/>
          <p:cNvSpPr/>
          <p:nvPr/>
        </p:nvSpPr>
        <p:spPr>
          <a:xfrm>
            <a:off x="3399499" y="396541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2" name="직사각형 551"/>
          <p:cNvSpPr/>
          <p:nvPr/>
        </p:nvSpPr>
        <p:spPr>
          <a:xfrm>
            <a:off x="777493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3" name="직사각형 552"/>
          <p:cNvSpPr/>
          <p:nvPr/>
        </p:nvSpPr>
        <p:spPr>
          <a:xfrm>
            <a:off x="1152024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4" name="직사각형 553"/>
          <p:cNvSpPr/>
          <p:nvPr/>
        </p:nvSpPr>
        <p:spPr>
          <a:xfrm>
            <a:off x="1526555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5" name="직사각형 554"/>
          <p:cNvSpPr/>
          <p:nvPr/>
        </p:nvSpPr>
        <p:spPr>
          <a:xfrm>
            <a:off x="1901086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6" name="직사각형 555"/>
          <p:cNvSpPr/>
          <p:nvPr/>
        </p:nvSpPr>
        <p:spPr>
          <a:xfrm>
            <a:off x="227590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7" name="직사각형 556"/>
          <p:cNvSpPr/>
          <p:nvPr/>
        </p:nvSpPr>
        <p:spPr>
          <a:xfrm>
            <a:off x="2650437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8" name="직사각형 557"/>
          <p:cNvSpPr/>
          <p:nvPr/>
        </p:nvSpPr>
        <p:spPr>
          <a:xfrm>
            <a:off x="3024970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59" name="직사각형 558"/>
          <p:cNvSpPr/>
          <p:nvPr/>
        </p:nvSpPr>
        <p:spPr>
          <a:xfrm>
            <a:off x="3399499" y="433994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0" name="직사각형 559"/>
          <p:cNvSpPr/>
          <p:nvPr/>
        </p:nvSpPr>
        <p:spPr>
          <a:xfrm>
            <a:off x="777493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1" name="직사각형 560"/>
          <p:cNvSpPr/>
          <p:nvPr/>
        </p:nvSpPr>
        <p:spPr>
          <a:xfrm>
            <a:off x="1152024" y="471447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2" name="직사각형 561"/>
          <p:cNvSpPr/>
          <p:nvPr/>
        </p:nvSpPr>
        <p:spPr>
          <a:xfrm>
            <a:off x="1526555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3" name="직사각형 562"/>
          <p:cNvSpPr/>
          <p:nvPr/>
        </p:nvSpPr>
        <p:spPr>
          <a:xfrm>
            <a:off x="1901086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4" name="직사각형 563"/>
          <p:cNvSpPr/>
          <p:nvPr/>
        </p:nvSpPr>
        <p:spPr>
          <a:xfrm>
            <a:off x="227590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5" name="직사각형 564"/>
          <p:cNvSpPr/>
          <p:nvPr/>
        </p:nvSpPr>
        <p:spPr>
          <a:xfrm>
            <a:off x="2650437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6" name="직사각형 565"/>
          <p:cNvSpPr/>
          <p:nvPr/>
        </p:nvSpPr>
        <p:spPr>
          <a:xfrm>
            <a:off x="3024970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7" name="직사각형 566"/>
          <p:cNvSpPr/>
          <p:nvPr/>
        </p:nvSpPr>
        <p:spPr>
          <a:xfrm>
            <a:off x="3399499" y="471447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68" name="직사각형 567"/>
          <p:cNvSpPr/>
          <p:nvPr/>
        </p:nvSpPr>
        <p:spPr>
          <a:xfrm>
            <a:off x="777493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9" name="직사각형 568"/>
          <p:cNvSpPr/>
          <p:nvPr/>
        </p:nvSpPr>
        <p:spPr>
          <a:xfrm>
            <a:off x="1152024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0" name="직사각형 569"/>
          <p:cNvSpPr/>
          <p:nvPr/>
        </p:nvSpPr>
        <p:spPr>
          <a:xfrm>
            <a:off x="1526555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1" name="직사각형 570"/>
          <p:cNvSpPr/>
          <p:nvPr/>
        </p:nvSpPr>
        <p:spPr>
          <a:xfrm>
            <a:off x="1901086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2" name="직사각형 571"/>
          <p:cNvSpPr/>
          <p:nvPr/>
        </p:nvSpPr>
        <p:spPr>
          <a:xfrm>
            <a:off x="227590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3" name="직사각형 572"/>
          <p:cNvSpPr/>
          <p:nvPr/>
        </p:nvSpPr>
        <p:spPr>
          <a:xfrm>
            <a:off x="2650437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4" name="직사각형 573"/>
          <p:cNvSpPr/>
          <p:nvPr/>
        </p:nvSpPr>
        <p:spPr>
          <a:xfrm>
            <a:off x="3024970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5" name="직사각형 574"/>
          <p:cNvSpPr/>
          <p:nvPr/>
        </p:nvSpPr>
        <p:spPr>
          <a:xfrm>
            <a:off x="3399499" y="5089049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6" name="직사각형 575"/>
          <p:cNvSpPr/>
          <p:nvPr/>
        </p:nvSpPr>
        <p:spPr>
          <a:xfrm>
            <a:off x="777493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7" name="직사각형 576"/>
          <p:cNvSpPr/>
          <p:nvPr/>
        </p:nvSpPr>
        <p:spPr>
          <a:xfrm>
            <a:off x="1152024" y="5456795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8" name="직사각형 577"/>
          <p:cNvSpPr/>
          <p:nvPr/>
        </p:nvSpPr>
        <p:spPr>
          <a:xfrm>
            <a:off x="1526555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79" name="직사각형 578"/>
          <p:cNvSpPr/>
          <p:nvPr/>
        </p:nvSpPr>
        <p:spPr>
          <a:xfrm>
            <a:off x="1901086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0" name="직사각형 579"/>
          <p:cNvSpPr/>
          <p:nvPr/>
        </p:nvSpPr>
        <p:spPr>
          <a:xfrm>
            <a:off x="227590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1" name="직사각형 580"/>
          <p:cNvSpPr/>
          <p:nvPr/>
        </p:nvSpPr>
        <p:spPr>
          <a:xfrm>
            <a:off x="2650437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2" name="직사각형 581"/>
          <p:cNvSpPr/>
          <p:nvPr/>
        </p:nvSpPr>
        <p:spPr>
          <a:xfrm>
            <a:off x="3024970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3" name="직사각형 582"/>
          <p:cNvSpPr/>
          <p:nvPr/>
        </p:nvSpPr>
        <p:spPr>
          <a:xfrm>
            <a:off x="3399499" y="5456795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4" name="직사각형 583"/>
          <p:cNvSpPr/>
          <p:nvPr/>
        </p:nvSpPr>
        <p:spPr>
          <a:xfrm>
            <a:off x="777493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5" name="직사각형 584"/>
          <p:cNvSpPr/>
          <p:nvPr/>
        </p:nvSpPr>
        <p:spPr>
          <a:xfrm>
            <a:off x="1152024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6" name="직사각형 585"/>
          <p:cNvSpPr/>
          <p:nvPr/>
        </p:nvSpPr>
        <p:spPr>
          <a:xfrm>
            <a:off x="1526555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7" name="직사각형 586"/>
          <p:cNvSpPr/>
          <p:nvPr/>
        </p:nvSpPr>
        <p:spPr>
          <a:xfrm>
            <a:off x="1901086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8" name="직사각형 587"/>
          <p:cNvSpPr/>
          <p:nvPr/>
        </p:nvSpPr>
        <p:spPr>
          <a:xfrm>
            <a:off x="227590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89" name="직사각형 588"/>
          <p:cNvSpPr/>
          <p:nvPr/>
        </p:nvSpPr>
        <p:spPr>
          <a:xfrm>
            <a:off x="2650437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0" name="직사각형 589"/>
          <p:cNvSpPr/>
          <p:nvPr/>
        </p:nvSpPr>
        <p:spPr>
          <a:xfrm>
            <a:off x="3024970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1" name="직사각형 590"/>
          <p:cNvSpPr/>
          <p:nvPr/>
        </p:nvSpPr>
        <p:spPr>
          <a:xfrm>
            <a:off x="3399499" y="5831326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2" name="직사각형 591"/>
          <p:cNvSpPr/>
          <p:nvPr/>
        </p:nvSpPr>
        <p:spPr>
          <a:xfrm>
            <a:off x="777493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3" name="직사각형 592"/>
          <p:cNvSpPr/>
          <p:nvPr/>
        </p:nvSpPr>
        <p:spPr>
          <a:xfrm>
            <a:off x="1152024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4" name="직사각형 593"/>
          <p:cNvSpPr/>
          <p:nvPr/>
        </p:nvSpPr>
        <p:spPr>
          <a:xfrm>
            <a:off x="1526555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5" name="직사각형 594"/>
          <p:cNvSpPr/>
          <p:nvPr/>
        </p:nvSpPr>
        <p:spPr>
          <a:xfrm>
            <a:off x="1901086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6" name="직사각형 595"/>
          <p:cNvSpPr/>
          <p:nvPr/>
        </p:nvSpPr>
        <p:spPr>
          <a:xfrm>
            <a:off x="2275907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7" name="직사각형 596"/>
          <p:cNvSpPr/>
          <p:nvPr/>
        </p:nvSpPr>
        <p:spPr>
          <a:xfrm>
            <a:off x="2650437" y="6205897"/>
            <a:ext cx="374531" cy="3745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98" name="직사각형 597"/>
          <p:cNvSpPr/>
          <p:nvPr/>
        </p:nvSpPr>
        <p:spPr>
          <a:xfrm>
            <a:off x="3024970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9" name="직사각형 598"/>
          <p:cNvSpPr/>
          <p:nvPr/>
        </p:nvSpPr>
        <p:spPr>
          <a:xfrm>
            <a:off x="3399499" y="6205897"/>
            <a:ext cx="374531" cy="374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0" name="직사각형 599"/>
          <p:cNvSpPr/>
          <p:nvPr/>
        </p:nvSpPr>
        <p:spPr>
          <a:xfrm>
            <a:off x="3774030" y="3216312"/>
            <a:ext cx="93636" cy="37589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1" name="직사각형 600"/>
          <p:cNvSpPr/>
          <p:nvPr/>
        </p:nvSpPr>
        <p:spPr>
          <a:xfrm>
            <a:off x="3774030" y="3591300"/>
            <a:ext cx="93634" cy="374074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2" name="직사각형 601"/>
          <p:cNvSpPr/>
          <p:nvPr/>
        </p:nvSpPr>
        <p:spPr>
          <a:xfrm rot="16200000">
            <a:off x="2281831" y="-967113"/>
            <a:ext cx="57208" cy="306588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3" name="직사각형 602"/>
          <p:cNvSpPr/>
          <p:nvPr/>
        </p:nvSpPr>
        <p:spPr>
          <a:xfrm rot="16200000">
            <a:off x="2270568" y="5087357"/>
            <a:ext cx="57210" cy="30433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4" name="직사각형 603"/>
          <p:cNvSpPr/>
          <p:nvPr/>
        </p:nvSpPr>
        <p:spPr>
          <a:xfrm>
            <a:off x="720286" y="537221"/>
            <a:ext cx="57206" cy="610041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6" name="직사각형 605"/>
          <p:cNvSpPr/>
          <p:nvPr/>
        </p:nvSpPr>
        <p:spPr>
          <a:xfrm>
            <a:off x="1526556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7" name="직사각형 606"/>
          <p:cNvSpPr/>
          <p:nvPr/>
        </p:nvSpPr>
        <p:spPr>
          <a:xfrm>
            <a:off x="2272207" y="603983"/>
            <a:ext cx="749062" cy="73955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08" name="직사각형 607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083970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09" name="직사각형 608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787571" y="2829657"/>
            <a:ext cx="738980" cy="7577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0" name="직사각형 609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749747">
            <a:off x="2426982" y="3438246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1" name="직사각형 610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984868">
            <a:off x="1985216" y="349616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2" name="직사각형 611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387451">
            <a:off x="2325344" y="3898840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13" name="직사각형 612">
            <a:extLst>
              <a:ext uri="{FF2B5EF4-FFF2-40B4-BE49-F238E27FC236}">
                <a16:creationId xmlns=""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603982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4" name="직사각형 613">
            <a:extLst>
              <a:ext uri="{FF2B5EF4-FFF2-40B4-BE49-F238E27FC236}">
                <a16:creationId xmlns="" xmlns:a16="http://schemas.microsoft.com/office/drawing/2014/main" id="{A874C840-11B5-4A65-8879-A580579A0800}"/>
              </a:ext>
            </a:extLst>
          </p:cNvPr>
          <p:cNvSpPr/>
          <p:nvPr/>
        </p:nvSpPr>
        <p:spPr>
          <a:xfrm>
            <a:off x="777493" y="1344419"/>
            <a:ext cx="749060" cy="7395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5" name="직사각형 614">
            <a:extLst>
              <a:ext uri="{FF2B5EF4-FFF2-40B4-BE49-F238E27FC236}">
                <a16:creationId xmlns=""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3592204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6" name="직사각형 615">
            <a:extLst>
              <a:ext uri="{FF2B5EF4-FFF2-40B4-BE49-F238E27FC236}">
                <a16:creationId xmlns="" xmlns:a16="http://schemas.microsoft.com/office/drawing/2014/main" id="{B9336C47-6D7B-424D-A38D-29803A2B1074}"/>
              </a:ext>
            </a:extLst>
          </p:cNvPr>
          <p:cNvSpPr/>
          <p:nvPr/>
        </p:nvSpPr>
        <p:spPr>
          <a:xfrm>
            <a:off x="777494" y="4339945"/>
            <a:ext cx="749059" cy="7477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7" name="직사각형 616">
            <a:extLst>
              <a:ext uri="{FF2B5EF4-FFF2-40B4-BE49-F238E27FC236}">
                <a16:creationId xmlns=""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084794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8" name="직사각형 617">
            <a:extLst>
              <a:ext uri="{FF2B5EF4-FFF2-40B4-BE49-F238E27FC236}">
                <a16:creationId xmlns="" xmlns:a16="http://schemas.microsoft.com/office/drawing/2014/main" id="{8D7CBF1B-7174-432C-AFA2-A4739204D140}"/>
              </a:ext>
            </a:extLst>
          </p:cNvPr>
          <p:cNvSpPr/>
          <p:nvPr/>
        </p:nvSpPr>
        <p:spPr>
          <a:xfrm>
            <a:off x="777494" y="5833897"/>
            <a:ext cx="749062" cy="7465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19" name="직사각형 618">
            <a:extLst>
              <a:ext uri="{FF2B5EF4-FFF2-40B4-BE49-F238E27FC236}">
                <a16:creationId xmlns=""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1526552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0" name="직사각형 619">
            <a:extLst>
              <a:ext uri="{FF2B5EF4-FFF2-40B4-BE49-F238E27FC236}">
                <a16:creationId xmlns="" xmlns:a16="http://schemas.microsoft.com/office/drawing/2014/main" id="{D9982A72-DFA3-4C0E-A036-AB91DA58F168}"/>
              </a:ext>
            </a:extLst>
          </p:cNvPr>
          <p:cNvSpPr/>
          <p:nvPr/>
        </p:nvSpPr>
        <p:spPr>
          <a:xfrm>
            <a:off x="2279446" y="5833897"/>
            <a:ext cx="750717" cy="7465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67" dirty="0">
              <a:solidFill>
                <a:schemeClr val="tx1"/>
              </a:solidFill>
            </a:endParaRPr>
          </a:p>
        </p:txBody>
      </p:sp>
      <p:sp>
        <p:nvSpPr>
          <p:cNvPr id="621" name="직사각형 620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358367" y="2876408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2" name="직사각형 621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0815166">
            <a:off x="2133175" y="2548165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3" name="직사각형 622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 rot="273374">
            <a:off x="1933242" y="3014211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sp>
        <p:nvSpPr>
          <p:cNvPr id="624" name="직사각형 623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3255986" y="6517137"/>
            <a:ext cx="296717" cy="83230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5" name="직선 연결선 624"/>
          <p:cNvCxnSpPr/>
          <p:nvPr/>
        </p:nvCxnSpPr>
        <p:spPr>
          <a:xfrm>
            <a:off x="777492" y="2838792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직선 연결선 625"/>
          <p:cNvCxnSpPr/>
          <p:nvPr/>
        </p:nvCxnSpPr>
        <p:spPr>
          <a:xfrm>
            <a:off x="777492" y="2063621"/>
            <a:ext cx="749059" cy="748637"/>
          </a:xfrm>
          <a:prstGeom prst="line">
            <a:avLst/>
          </a:prstGeom>
          <a:ln w="12700">
            <a:solidFill>
              <a:srgbClr val="00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직사각형 626">
            <a:extLst>
              <a:ext uri="{FF2B5EF4-FFF2-40B4-BE49-F238E27FC236}">
                <a16:creationId xmlns="" xmlns:a16="http://schemas.microsoft.com/office/drawing/2014/main" id="{81DD677E-CD43-4F11-B07F-4DE8E69B5DB3}"/>
              </a:ext>
            </a:extLst>
          </p:cNvPr>
          <p:cNvSpPr/>
          <p:nvPr/>
        </p:nvSpPr>
        <p:spPr>
          <a:xfrm>
            <a:off x="939167" y="6142612"/>
            <a:ext cx="375358" cy="374531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200" dirty="0">
              <a:solidFill>
                <a:schemeClr val="tx1"/>
              </a:solidFill>
            </a:endParaRPr>
          </a:p>
        </p:txBody>
      </p:sp>
      <p:cxnSp>
        <p:nvCxnSpPr>
          <p:cNvPr id="628" name="직선 화살표 연결선 627"/>
          <p:cNvCxnSpPr/>
          <p:nvPr/>
        </p:nvCxnSpPr>
        <p:spPr>
          <a:xfrm flipH="1">
            <a:off x="3871287" y="3587427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그룹 631">
            <a:extLst>
              <a:ext uri="{FF2B5EF4-FFF2-40B4-BE49-F238E27FC236}">
                <a16:creationId xmlns="" xmlns:a16="http://schemas.microsoft.com/office/drawing/2014/main" id="{E9474F5B-5531-4297-BB8E-B2C466F58933}"/>
              </a:ext>
            </a:extLst>
          </p:cNvPr>
          <p:cNvGrpSpPr/>
          <p:nvPr/>
        </p:nvGrpSpPr>
        <p:grpSpPr>
          <a:xfrm>
            <a:off x="3343944" y="6249671"/>
            <a:ext cx="363300" cy="369332"/>
            <a:chOff x="2462096" y="2823519"/>
            <a:chExt cx="363300" cy="369332"/>
          </a:xfrm>
        </p:grpSpPr>
        <p:sp>
          <p:nvSpPr>
            <p:cNvPr id="648" name="타원 647">
              <a:extLst>
                <a:ext uri="{FF2B5EF4-FFF2-40B4-BE49-F238E27FC236}">
                  <a16:creationId xmlns="" xmlns:a16="http://schemas.microsoft.com/office/drawing/2014/main" id="{A09C8437-4B86-46CA-AD85-CBB434D45BB2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="" xmlns:a16="http://schemas.microsoft.com/office/drawing/2014/main" id="{220D5AD1-F220-4949-9F0D-9FA7DB82A5B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15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3" name="그룹 632">
            <a:extLst>
              <a:ext uri="{FF2B5EF4-FFF2-40B4-BE49-F238E27FC236}">
                <a16:creationId xmlns=""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1168473" y="6047131"/>
            <a:ext cx="363300" cy="369332"/>
            <a:chOff x="2462096" y="2823519"/>
            <a:chExt cx="363300" cy="369332"/>
          </a:xfrm>
        </p:grpSpPr>
        <p:sp>
          <p:nvSpPr>
            <p:cNvPr id="646" name="타원 645">
              <a:extLst>
                <a:ext uri="{FF2B5EF4-FFF2-40B4-BE49-F238E27FC236}">
                  <a16:creationId xmlns=""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7" name="TextBox 646">
              <a:extLst>
                <a:ext uri="{FF2B5EF4-FFF2-40B4-BE49-F238E27FC236}">
                  <a16:creationId xmlns=""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4" name="그룹 633">
            <a:extLst>
              <a:ext uri="{FF2B5EF4-FFF2-40B4-BE49-F238E27FC236}">
                <a16:creationId xmlns=""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2510301" y="2787660"/>
            <a:ext cx="363300" cy="369332"/>
            <a:chOff x="2462096" y="2823519"/>
            <a:chExt cx="363300" cy="369332"/>
          </a:xfrm>
        </p:grpSpPr>
        <p:sp>
          <p:nvSpPr>
            <p:cNvPr id="644" name="타원 643">
              <a:extLst>
                <a:ext uri="{FF2B5EF4-FFF2-40B4-BE49-F238E27FC236}">
                  <a16:creationId xmlns=""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5" name="TextBox 644">
              <a:extLst>
                <a:ext uri="{FF2B5EF4-FFF2-40B4-BE49-F238E27FC236}">
                  <a16:creationId xmlns=""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5" name="그룹 634">
            <a:extLst>
              <a:ext uri="{FF2B5EF4-FFF2-40B4-BE49-F238E27FC236}">
                <a16:creationId xmlns=""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1365205" y="403313"/>
            <a:ext cx="363300" cy="369332"/>
            <a:chOff x="2462096" y="2823519"/>
            <a:chExt cx="363300" cy="369332"/>
          </a:xfrm>
        </p:grpSpPr>
        <p:sp>
          <p:nvSpPr>
            <p:cNvPr id="642" name="타원 641">
              <a:extLst>
                <a:ext uri="{FF2B5EF4-FFF2-40B4-BE49-F238E27FC236}">
                  <a16:creationId xmlns=""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=""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6" name="그룹 635">
            <a:extLst>
              <a:ext uri="{FF2B5EF4-FFF2-40B4-BE49-F238E27FC236}">
                <a16:creationId xmlns="" xmlns:a16="http://schemas.microsoft.com/office/drawing/2014/main" id="{28795E65-63C0-436A-87D5-6B57C80D2E56}"/>
              </a:ext>
            </a:extLst>
          </p:cNvPr>
          <p:cNvGrpSpPr/>
          <p:nvPr/>
        </p:nvGrpSpPr>
        <p:grpSpPr>
          <a:xfrm>
            <a:off x="2815577" y="408370"/>
            <a:ext cx="363300" cy="369332"/>
            <a:chOff x="2462096" y="2823519"/>
            <a:chExt cx="363300" cy="369332"/>
          </a:xfrm>
        </p:grpSpPr>
        <p:sp>
          <p:nvSpPr>
            <p:cNvPr id="640" name="타원 639">
              <a:extLst>
                <a:ext uri="{FF2B5EF4-FFF2-40B4-BE49-F238E27FC236}">
                  <a16:creationId xmlns="" xmlns:a16="http://schemas.microsoft.com/office/drawing/2014/main" id="{B9F510C1-4A2B-4578-A328-2A9F6EDACBE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41" name="TextBox 640">
              <a:extLst>
                <a:ext uri="{FF2B5EF4-FFF2-40B4-BE49-F238E27FC236}">
                  <a16:creationId xmlns="" xmlns:a16="http://schemas.microsoft.com/office/drawing/2014/main" id="{CF38C919-628F-49EE-A9CB-C554E0BAE560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37" name="그룹 636">
            <a:extLst>
              <a:ext uri="{FF2B5EF4-FFF2-40B4-BE49-F238E27FC236}">
                <a16:creationId xmlns="" xmlns:a16="http://schemas.microsoft.com/office/drawing/2014/main" id="{B90B7069-9970-45F5-9D11-446CBD42D119}"/>
              </a:ext>
            </a:extLst>
          </p:cNvPr>
          <p:cNvGrpSpPr/>
          <p:nvPr/>
        </p:nvGrpSpPr>
        <p:grpSpPr>
          <a:xfrm>
            <a:off x="1385261" y="1859832"/>
            <a:ext cx="363300" cy="369332"/>
            <a:chOff x="2462096" y="2823519"/>
            <a:chExt cx="363300" cy="369332"/>
          </a:xfrm>
        </p:grpSpPr>
        <p:sp>
          <p:nvSpPr>
            <p:cNvPr id="638" name="타원 637">
              <a:extLst>
                <a:ext uri="{FF2B5EF4-FFF2-40B4-BE49-F238E27FC236}">
                  <a16:creationId xmlns="" xmlns:a16="http://schemas.microsoft.com/office/drawing/2014/main" id="{9D2E1F1A-2A9F-4794-BF44-C96A87D2A73F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39" name="TextBox 638">
              <a:extLst>
                <a:ext uri="{FF2B5EF4-FFF2-40B4-BE49-F238E27FC236}">
                  <a16:creationId xmlns="" xmlns:a16="http://schemas.microsoft.com/office/drawing/2014/main" id="{F6D44DA9-C0D2-4F16-9289-3BBDA93A6964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18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605" name="그룹 604"/>
          <p:cNvGrpSpPr/>
          <p:nvPr/>
        </p:nvGrpSpPr>
        <p:grpSpPr>
          <a:xfrm rot="16200000">
            <a:off x="2229087" y="277083"/>
            <a:ext cx="93642" cy="749061"/>
            <a:chOff x="3136186" y="2383434"/>
            <a:chExt cx="74842" cy="598648"/>
          </a:xfrm>
        </p:grpSpPr>
        <p:sp>
          <p:nvSpPr>
            <p:cNvPr id="652" name="직사각형 651"/>
            <p:cNvSpPr/>
            <p:nvPr/>
          </p:nvSpPr>
          <p:spPr>
            <a:xfrm>
              <a:off x="3136186" y="2383434"/>
              <a:ext cx="74837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653" name="직사각형 652"/>
            <p:cNvSpPr/>
            <p:nvPr/>
          </p:nvSpPr>
          <p:spPr>
            <a:xfrm>
              <a:off x="3136192" y="2683123"/>
              <a:ext cx="74836" cy="298959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629" name="직선 화살표 연결선 628"/>
          <p:cNvCxnSpPr/>
          <p:nvPr/>
        </p:nvCxnSpPr>
        <p:spPr>
          <a:xfrm rot="5400000" flipH="1">
            <a:off x="2087425" y="40773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그룹 141"/>
          <p:cNvGrpSpPr/>
          <p:nvPr/>
        </p:nvGrpSpPr>
        <p:grpSpPr>
          <a:xfrm rot="16200000">
            <a:off x="6291841" y="266933"/>
            <a:ext cx="93636" cy="749062"/>
            <a:chOff x="3136051" y="2383458"/>
            <a:chExt cx="74834" cy="598650"/>
          </a:xfrm>
        </p:grpSpPr>
        <p:sp>
          <p:nvSpPr>
            <p:cNvPr id="177" name="직사각형 176"/>
            <p:cNvSpPr/>
            <p:nvPr/>
          </p:nvSpPr>
          <p:spPr>
            <a:xfrm>
              <a:off x="3136051" y="2383458"/>
              <a:ext cx="74834" cy="300414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  <p:sp>
          <p:nvSpPr>
            <p:cNvPr id="178" name="직사각형 177"/>
            <p:cNvSpPr/>
            <p:nvPr/>
          </p:nvSpPr>
          <p:spPr>
            <a:xfrm>
              <a:off x="3136052" y="2683148"/>
              <a:ext cx="74832" cy="298960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133" dirty="0"/>
            </a:p>
          </p:txBody>
        </p:sp>
      </p:grpSp>
      <p:cxnSp>
        <p:nvCxnSpPr>
          <p:cNvPr id="7" name="직선 화살표 연결선 6"/>
          <p:cNvCxnSpPr/>
          <p:nvPr/>
        </p:nvCxnSpPr>
        <p:spPr>
          <a:xfrm rot="5400000" flipH="1">
            <a:off x="6150177" y="397576"/>
            <a:ext cx="384043" cy="0"/>
          </a:xfrm>
          <a:prstGeom prst="straightConnector1">
            <a:avLst/>
          </a:prstGeom>
          <a:ln w="28575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타원 649"/>
          <p:cNvSpPr/>
          <p:nvPr/>
        </p:nvSpPr>
        <p:spPr>
          <a:xfrm>
            <a:off x="3771571" y="30904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51" name="타원 650"/>
          <p:cNvSpPr/>
          <p:nvPr/>
        </p:nvSpPr>
        <p:spPr>
          <a:xfrm>
            <a:off x="2512948" y="40289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8" name="타원 427"/>
          <p:cNvSpPr/>
          <p:nvPr/>
        </p:nvSpPr>
        <p:spPr>
          <a:xfrm>
            <a:off x="7834323" y="3141212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1" name="타원 430"/>
          <p:cNvSpPr/>
          <p:nvPr/>
        </p:nvSpPr>
        <p:spPr>
          <a:xfrm>
            <a:off x="6575700" y="423213"/>
            <a:ext cx="248731" cy="24873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74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  <p:grpSp>
        <p:nvGrpSpPr>
          <p:cNvPr id="203" name="그룹 202">
            <a:extLst>
              <a:ext uri="{FF2B5EF4-FFF2-40B4-BE49-F238E27FC236}">
                <a16:creationId xmlns=""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204" name="직선 연결선 203">
              <a:extLst>
                <a:ext uri="{FF2B5EF4-FFF2-40B4-BE49-F238E27FC236}">
                  <a16:creationId xmlns=""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그룹 204">
              <a:extLst>
                <a:ext uri="{FF2B5EF4-FFF2-40B4-BE49-F238E27FC236}">
                  <a16:creationId xmlns=""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206" name="그룹 205">
                <a:extLst>
                  <a:ext uri="{FF2B5EF4-FFF2-40B4-BE49-F238E27FC236}">
                    <a16:creationId xmlns=""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208" name="그룹 207">
                  <a:extLst>
                    <a:ext uri="{FF2B5EF4-FFF2-40B4-BE49-F238E27FC236}">
                      <a16:creationId xmlns=""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22" name="직사각형 221">
                    <a:extLst>
                      <a:ext uri="{FF2B5EF4-FFF2-40B4-BE49-F238E27FC236}">
                        <a16:creationId xmlns=""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3" name="직사각형 222">
                    <a:extLst>
                      <a:ext uri="{FF2B5EF4-FFF2-40B4-BE49-F238E27FC236}">
                        <a16:creationId xmlns=""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4" name="직사각형 223">
                    <a:extLst>
                      <a:ext uri="{FF2B5EF4-FFF2-40B4-BE49-F238E27FC236}">
                        <a16:creationId xmlns=""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5" name="직사각형 224">
                    <a:extLst>
                      <a:ext uri="{FF2B5EF4-FFF2-40B4-BE49-F238E27FC236}">
                        <a16:creationId xmlns=""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6" name="직사각형 225">
                    <a:extLst>
                      <a:ext uri="{FF2B5EF4-FFF2-40B4-BE49-F238E27FC236}">
                        <a16:creationId xmlns=""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7" name="직사각형 226">
                    <a:extLst>
                      <a:ext uri="{FF2B5EF4-FFF2-40B4-BE49-F238E27FC236}">
                        <a16:creationId xmlns=""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09" name="그룹 208">
                  <a:extLst>
                    <a:ext uri="{FF2B5EF4-FFF2-40B4-BE49-F238E27FC236}">
                      <a16:creationId xmlns=""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210" name="TextBox 6">
                    <a:extLst>
                      <a:ext uri="{FF2B5EF4-FFF2-40B4-BE49-F238E27FC236}">
                        <a16:creationId xmlns=""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211" name="TextBox 7">
                    <a:extLst>
                      <a:ext uri="{FF2B5EF4-FFF2-40B4-BE49-F238E27FC236}">
                        <a16:creationId xmlns=""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212" name="TextBox 8">
                    <a:extLst>
                      <a:ext uri="{FF2B5EF4-FFF2-40B4-BE49-F238E27FC236}">
                        <a16:creationId xmlns=""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213" name="TextBox 9">
                    <a:extLst>
                      <a:ext uri="{FF2B5EF4-FFF2-40B4-BE49-F238E27FC236}">
                        <a16:creationId xmlns=""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214" name="TextBox 10">
                    <a:extLst>
                      <a:ext uri="{FF2B5EF4-FFF2-40B4-BE49-F238E27FC236}">
                        <a16:creationId xmlns=""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215" name="TextBox 11">
                    <a:extLst>
                      <a:ext uri="{FF2B5EF4-FFF2-40B4-BE49-F238E27FC236}">
                        <a16:creationId xmlns=""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13m</a:t>
                    </a:r>
                    <a:endParaRPr lang="ko-KR" altLang="en-US" sz="1400" dirty="0"/>
                  </a:p>
                </p:txBody>
              </p:sp>
              <p:sp>
                <p:nvSpPr>
                  <p:cNvPr id="216" name="TextBox 12">
                    <a:extLst>
                      <a:ext uri="{FF2B5EF4-FFF2-40B4-BE49-F238E27FC236}">
                        <a16:creationId xmlns=""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7" name="TextBox 13">
                    <a:extLst>
                      <a:ext uri="{FF2B5EF4-FFF2-40B4-BE49-F238E27FC236}">
                        <a16:creationId xmlns=""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8" name="TextBox 14">
                    <a:extLst>
                      <a:ext uri="{FF2B5EF4-FFF2-40B4-BE49-F238E27FC236}">
                        <a16:creationId xmlns=""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9" name="TextBox 15">
                    <a:extLst>
                      <a:ext uri="{FF2B5EF4-FFF2-40B4-BE49-F238E27FC236}">
                        <a16:creationId xmlns=""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0" name="TextBox 16">
                    <a:extLst>
                      <a:ext uri="{FF2B5EF4-FFF2-40B4-BE49-F238E27FC236}">
                        <a16:creationId xmlns=""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1" name="TextBox 17">
                    <a:extLst>
                      <a:ext uri="{FF2B5EF4-FFF2-40B4-BE49-F238E27FC236}">
                        <a16:creationId xmlns=""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207" name="TextBox 206">
                <a:extLst>
                  <a:ext uri="{FF2B5EF4-FFF2-40B4-BE49-F238E27FC236}">
                    <a16:creationId xmlns=""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 smtClean="0"/>
                  <a:t>20g x </a:t>
                </a:r>
                <a:r>
                  <a:rPr lang="en-US" altLang="ko-KR" dirty="0" smtClean="0"/>
                  <a:t>9g </a:t>
                </a:r>
                <a:r>
                  <a:rPr lang="en-US" altLang="ko-KR" dirty="0" smtClean="0"/>
                  <a:t>x 11g  </a:t>
                </a:r>
                <a:endParaRPr lang="ko-KR" altLang="en-US" dirty="0"/>
              </a:p>
            </p:txBody>
          </p:sp>
        </p:grpSp>
      </p:grpSp>
      <p:sp>
        <p:nvSpPr>
          <p:cNvPr id="294" name="TextBox 293"/>
          <p:cNvSpPr txBox="1"/>
          <p:nvPr/>
        </p:nvSpPr>
        <p:spPr>
          <a:xfrm>
            <a:off x="344117" y="538193"/>
            <a:ext cx="252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1-2 </a:t>
            </a:r>
            <a:r>
              <a:rPr lang="ko-KR" altLang="en-US" dirty="0" smtClean="0"/>
              <a:t>스테이지 외</a:t>
            </a:r>
            <a:r>
              <a:rPr lang="ko-KR" altLang="en-US" dirty="0"/>
              <a:t>부</a:t>
            </a:r>
          </a:p>
        </p:txBody>
      </p:sp>
      <p:cxnSp>
        <p:nvCxnSpPr>
          <p:cNvPr id="48" name="직선 연결선 47"/>
          <p:cNvCxnSpPr/>
          <p:nvPr/>
        </p:nvCxnSpPr>
        <p:spPr>
          <a:xfrm>
            <a:off x="391685" y="926187"/>
            <a:ext cx="2475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직사각형 407"/>
          <p:cNvSpPr/>
          <p:nvPr/>
        </p:nvSpPr>
        <p:spPr>
          <a:xfrm>
            <a:off x="1203305" y="1910964"/>
            <a:ext cx="6782351" cy="37609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3590839" y="461728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" name="직사각형 22"/>
          <p:cNvSpPr/>
          <p:nvPr/>
        </p:nvSpPr>
        <p:spPr>
          <a:xfrm>
            <a:off x="3926248" y="461728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5" name="직사각형 24"/>
          <p:cNvSpPr/>
          <p:nvPr/>
        </p:nvSpPr>
        <p:spPr>
          <a:xfrm>
            <a:off x="3590839" y="495269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" name="직사각형 25"/>
          <p:cNvSpPr/>
          <p:nvPr/>
        </p:nvSpPr>
        <p:spPr>
          <a:xfrm>
            <a:off x="3926248" y="495269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8" name="직사각형 27"/>
          <p:cNvSpPr/>
          <p:nvPr/>
        </p:nvSpPr>
        <p:spPr>
          <a:xfrm>
            <a:off x="3590839" y="528810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9" name="직사각형 28"/>
          <p:cNvSpPr/>
          <p:nvPr/>
        </p:nvSpPr>
        <p:spPr>
          <a:xfrm>
            <a:off x="3926248" y="528810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9" name="직사각형 48"/>
          <p:cNvSpPr/>
          <p:nvPr/>
        </p:nvSpPr>
        <p:spPr>
          <a:xfrm>
            <a:off x="3590839" y="361105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0" name="직사각형 49"/>
          <p:cNvSpPr/>
          <p:nvPr/>
        </p:nvSpPr>
        <p:spPr>
          <a:xfrm>
            <a:off x="3926248" y="361105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2" name="직사각형 51"/>
          <p:cNvSpPr/>
          <p:nvPr/>
        </p:nvSpPr>
        <p:spPr>
          <a:xfrm>
            <a:off x="3590839" y="394646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3" name="직사각형 52"/>
          <p:cNvSpPr/>
          <p:nvPr/>
        </p:nvSpPr>
        <p:spPr>
          <a:xfrm>
            <a:off x="3926248" y="394646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5" name="직사각형 54"/>
          <p:cNvSpPr/>
          <p:nvPr/>
        </p:nvSpPr>
        <p:spPr>
          <a:xfrm>
            <a:off x="3590839" y="428187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6" name="직사각형 55"/>
          <p:cNvSpPr/>
          <p:nvPr/>
        </p:nvSpPr>
        <p:spPr>
          <a:xfrm>
            <a:off x="3926248" y="428187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7" name="직사각형 56"/>
          <p:cNvSpPr/>
          <p:nvPr/>
        </p:nvSpPr>
        <p:spPr>
          <a:xfrm>
            <a:off x="4255175" y="461728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58" name="직사각형 57"/>
          <p:cNvSpPr/>
          <p:nvPr/>
        </p:nvSpPr>
        <p:spPr>
          <a:xfrm>
            <a:off x="4590588" y="461728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9" name="직사각형 58"/>
          <p:cNvSpPr/>
          <p:nvPr/>
        </p:nvSpPr>
        <p:spPr>
          <a:xfrm>
            <a:off x="4925997" y="461728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0" name="직사각형 59"/>
          <p:cNvSpPr/>
          <p:nvPr/>
        </p:nvSpPr>
        <p:spPr>
          <a:xfrm>
            <a:off x="4255175" y="495270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1" name="직사각형 60"/>
          <p:cNvSpPr/>
          <p:nvPr/>
        </p:nvSpPr>
        <p:spPr>
          <a:xfrm>
            <a:off x="4590588" y="495270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2" name="직사각형 61"/>
          <p:cNvSpPr/>
          <p:nvPr/>
        </p:nvSpPr>
        <p:spPr>
          <a:xfrm>
            <a:off x="4925997" y="495270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3" name="직사각형 62"/>
          <p:cNvSpPr/>
          <p:nvPr/>
        </p:nvSpPr>
        <p:spPr>
          <a:xfrm>
            <a:off x="4255175" y="528811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4" name="직사각형 63"/>
          <p:cNvSpPr/>
          <p:nvPr/>
        </p:nvSpPr>
        <p:spPr>
          <a:xfrm>
            <a:off x="4590588" y="528811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65" name="직사각형 64"/>
          <p:cNvSpPr/>
          <p:nvPr/>
        </p:nvSpPr>
        <p:spPr>
          <a:xfrm>
            <a:off x="4925997" y="528811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6" name="직사각형 65"/>
          <p:cNvSpPr/>
          <p:nvPr/>
        </p:nvSpPr>
        <p:spPr>
          <a:xfrm>
            <a:off x="5255555" y="461728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9" name="직사각형 68"/>
          <p:cNvSpPr/>
          <p:nvPr/>
        </p:nvSpPr>
        <p:spPr>
          <a:xfrm>
            <a:off x="5255555" y="495269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2" name="직사각형 71"/>
          <p:cNvSpPr/>
          <p:nvPr/>
        </p:nvSpPr>
        <p:spPr>
          <a:xfrm>
            <a:off x="5255555" y="528810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4" name="직사각형 83"/>
          <p:cNvSpPr/>
          <p:nvPr/>
        </p:nvSpPr>
        <p:spPr>
          <a:xfrm>
            <a:off x="4255175" y="361105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5" name="직사각형 84"/>
          <p:cNvSpPr/>
          <p:nvPr/>
        </p:nvSpPr>
        <p:spPr>
          <a:xfrm>
            <a:off x="4590588" y="361105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6" name="직사각형 85"/>
          <p:cNvSpPr/>
          <p:nvPr/>
        </p:nvSpPr>
        <p:spPr>
          <a:xfrm>
            <a:off x="4925997" y="361105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4255175" y="394646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8" name="직사각형 87"/>
          <p:cNvSpPr/>
          <p:nvPr/>
        </p:nvSpPr>
        <p:spPr>
          <a:xfrm>
            <a:off x="4590588" y="394646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9" name="직사각형 88"/>
          <p:cNvSpPr/>
          <p:nvPr/>
        </p:nvSpPr>
        <p:spPr>
          <a:xfrm>
            <a:off x="4925997" y="394646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0" name="직사각형 89"/>
          <p:cNvSpPr/>
          <p:nvPr/>
        </p:nvSpPr>
        <p:spPr>
          <a:xfrm>
            <a:off x="4255175" y="428188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1" name="직사각형 90"/>
          <p:cNvSpPr/>
          <p:nvPr/>
        </p:nvSpPr>
        <p:spPr>
          <a:xfrm>
            <a:off x="4590588" y="428188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2" name="직사각형 91"/>
          <p:cNvSpPr/>
          <p:nvPr/>
        </p:nvSpPr>
        <p:spPr>
          <a:xfrm>
            <a:off x="4925997" y="428188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3" name="직사각형 92"/>
          <p:cNvSpPr/>
          <p:nvPr/>
        </p:nvSpPr>
        <p:spPr>
          <a:xfrm>
            <a:off x="5255555" y="361105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6" name="직사각형 95"/>
          <p:cNvSpPr/>
          <p:nvPr/>
        </p:nvSpPr>
        <p:spPr>
          <a:xfrm>
            <a:off x="5255555" y="394646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9" name="직사각형 98"/>
          <p:cNvSpPr/>
          <p:nvPr/>
        </p:nvSpPr>
        <p:spPr>
          <a:xfrm>
            <a:off x="5255555" y="428187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8" name="직사각형 117"/>
          <p:cNvSpPr/>
          <p:nvPr/>
        </p:nvSpPr>
        <p:spPr>
          <a:xfrm>
            <a:off x="3590839" y="328346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9" name="직사각형 118"/>
          <p:cNvSpPr/>
          <p:nvPr/>
        </p:nvSpPr>
        <p:spPr>
          <a:xfrm>
            <a:off x="3926248" y="328346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9" name="직사각형 138"/>
          <p:cNvSpPr/>
          <p:nvPr/>
        </p:nvSpPr>
        <p:spPr>
          <a:xfrm>
            <a:off x="3590839" y="22772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0" name="직사각형 139"/>
          <p:cNvSpPr/>
          <p:nvPr/>
        </p:nvSpPr>
        <p:spPr>
          <a:xfrm>
            <a:off x="3926248" y="22772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2" name="직사각형 141"/>
          <p:cNvSpPr/>
          <p:nvPr/>
        </p:nvSpPr>
        <p:spPr>
          <a:xfrm>
            <a:off x="3590839" y="261264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3" name="직사각형 142"/>
          <p:cNvSpPr/>
          <p:nvPr/>
        </p:nvSpPr>
        <p:spPr>
          <a:xfrm>
            <a:off x="3926248" y="261264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5" name="직사각형 144"/>
          <p:cNvSpPr/>
          <p:nvPr/>
        </p:nvSpPr>
        <p:spPr>
          <a:xfrm>
            <a:off x="3590839" y="294805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6" name="직사각형 145"/>
          <p:cNvSpPr/>
          <p:nvPr/>
        </p:nvSpPr>
        <p:spPr>
          <a:xfrm>
            <a:off x="3926248" y="294805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7" name="직사각형 146"/>
          <p:cNvSpPr/>
          <p:nvPr/>
        </p:nvSpPr>
        <p:spPr>
          <a:xfrm>
            <a:off x="4255175" y="328347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48" name="직사각형 147"/>
          <p:cNvSpPr/>
          <p:nvPr/>
        </p:nvSpPr>
        <p:spPr>
          <a:xfrm>
            <a:off x="4590588" y="328347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9" name="직사각형 148"/>
          <p:cNvSpPr/>
          <p:nvPr/>
        </p:nvSpPr>
        <p:spPr>
          <a:xfrm>
            <a:off x="4925997" y="328347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0" name="직사각형 149"/>
          <p:cNvSpPr/>
          <p:nvPr/>
        </p:nvSpPr>
        <p:spPr>
          <a:xfrm>
            <a:off x="5255555" y="328346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6" name="직사각형 155"/>
          <p:cNvSpPr/>
          <p:nvPr/>
        </p:nvSpPr>
        <p:spPr>
          <a:xfrm>
            <a:off x="4255175" y="227723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7" name="직사각형 156"/>
          <p:cNvSpPr/>
          <p:nvPr/>
        </p:nvSpPr>
        <p:spPr>
          <a:xfrm>
            <a:off x="4590588" y="227723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8" name="직사각형 157"/>
          <p:cNvSpPr/>
          <p:nvPr/>
        </p:nvSpPr>
        <p:spPr>
          <a:xfrm>
            <a:off x="4925997" y="227723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9" name="직사각형 158"/>
          <p:cNvSpPr/>
          <p:nvPr/>
        </p:nvSpPr>
        <p:spPr>
          <a:xfrm>
            <a:off x="4255175" y="261265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0" name="직사각형 159"/>
          <p:cNvSpPr/>
          <p:nvPr/>
        </p:nvSpPr>
        <p:spPr>
          <a:xfrm>
            <a:off x="4590588" y="261265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1" name="직사각형 160"/>
          <p:cNvSpPr/>
          <p:nvPr/>
        </p:nvSpPr>
        <p:spPr>
          <a:xfrm>
            <a:off x="4925997" y="261265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2" name="직사각형 161"/>
          <p:cNvSpPr/>
          <p:nvPr/>
        </p:nvSpPr>
        <p:spPr>
          <a:xfrm>
            <a:off x="4255175" y="294806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3" name="직사각형 162"/>
          <p:cNvSpPr/>
          <p:nvPr/>
        </p:nvSpPr>
        <p:spPr>
          <a:xfrm>
            <a:off x="4590588" y="294806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4" name="직사각형 163"/>
          <p:cNvSpPr/>
          <p:nvPr/>
        </p:nvSpPr>
        <p:spPr>
          <a:xfrm>
            <a:off x="4925997" y="294806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5" name="직사각형 164"/>
          <p:cNvSpPr/>
          <p:nvPr/>
        </p:nvSpPr>
        <p:spPr>
          <a:xfrm>
            <a:off x="5255555" y="227723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8" name="직사각형 167"/>
          <p:cNvSpPr/>
          <p:nvPr/>
        </p:nvSpPr>
        <p:spPr>
          <a:xfrm>
            <a:off x="5255555" y="261264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1" name="직사각형 170"/>
          <p:cNvSpPr/>
          <p:nvPr/>
        </p:nvSpPr>
        <p:spPr>
          <a:xfrm>
            <a:off x="5255555" y="294806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5" name="직사각형 234"/>
          <p:cNvSpPr/>
          <p:nvPr/>
        </p:nvSpPr>
        <p:spPr>
          <a:xfrm>
            <a:off x="3590839" y="194182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6" name="직사각형 235"/>
          <p:cNvSpPr/>
          <p:nvPr/>
        </p:nvSpPr>
        <p:spPr>
          <a:xfrm>
            <a:off x="3926248" y="194182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4" name="직사각형 263"/>
          <p:cNvSpPr/>
          <p:nvPr/>
        </p:nvSpPr>
        <p:spPr>
          <a:xfrm>
            <a:off x="4255175" y="194182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5" name="직사각형 264"/>
          <p:cNvSpPr/>
          <p:nvPr/>
        </p:nvSpPr>
        <p:spPr>
          <a:xfrm>
            <a:off x="4590588" y="194182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66" name="직사각형 265"/>
          <p:cNvSpPr/>
          <p:nvPr/>
        </p:nvSpPr>
        <p:spPr>
          <a:xfrm>
            <a:off x="4925997" y="194182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7" name="직사각형 266"/>
          <p:cNvSpPr/>
          <p:nvPr/>
        </p:nvSpPr>
        <p:spPr>
          <a:xfrm>
            <a:off x="5255555" y="194182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8" name="직사각형 307"/>
          <p:cNvSpPr/>
          <p:nvPr/>
        </p:nvSpPr>
        <p:spPr>
          <a:xfrm>
            <a:off x="4251499" y="5624340"/>
            <a:ext cx="335411" cy="11867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9" name="직사각형 308"/>
          <p:cNvSpPr/>
          <p:nvPr/>
        </p:nvSpPr>
        <p:spPr>
          <a:xfrm>
            <a:off x="4590588" y="5624340"/>
            <a:ext cx="335411" cy="118675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1247860" y="461728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583273" y="461728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직사각형 4"/>
          <p:cNvSpPr/>
          <p:nvPr/>
        </p:nvSpPr>
        <p:spPr>
          <a:xfrm>
            <a:off x="1918682" y="461728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1247860" y="495270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1583273" y="495270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" name="직사각형 7"/>
          <p:cNvSpPr/>
          <p:nvPr/>
        </p:nvSpPr>
        <p:spPr>
          <a:xfrm>
            <a:off x="1918682" y="495270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" name="직사각형 8"/>
          <p:cNvSpPr/>
          <p:nvPr/>
        </p:nvSpPr>
        <p:spPr>
          <a:xfrm>
            <a:off x="1247860" y="528811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" name="직사각형 9"/>
          <p:cNvSpPr/>
          <p:nvPr/>
        </p:nvSpPr>
        <p:spPr>
          <a:xfrm>
            <a:off x="1583273" y="528811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" name="직사각형 10"/>
          <p:cNvSpPr/>
          <p:nvPr/>
        </p:nvSpPr>
        <p:spPr>
          <a:xfrm>
            <a:off x="1918682" y="528811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" name="직사각형 11"/>
          <p:cNvSpPr/>
          <p:nvPr/>
        </p:nvSpPr>
        <p:spPr>
          <a:xfrm>
            <a:off x="2248240" y="461728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" name="직사각형 12"/>
          <p:cNvSpPr/>
          <p:nvPr/>
        </p:nvSpPr>
        <p:spPr>
          <a:xfrm>
            <a:off x="2583652" y="461728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직사각형 13"/>
          <p:cNvSpPr/>
          <p:nvPr/>
        </p:nvSpPr>
        <p:spPr>
          <a:xfrm>
            <a:off x="2919061" y="461728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" name="직사각형 14"/>
          <p:cNvSpPr/>
          <p:nvPr/>
        </p:nvSpPr>
        <p:spPr>
          <a:xfrm>
            <a:off x="2248240" y="495269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" name="직사각형 15"/>
          <p:cNvSpPr/>
          <p:nvPr/>
        </p:nvSpPr>
        <p:spPr>
          <a:xfrm>
            <a:off x="2583652" y="495269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직사각형 16"/>
          <p:cNvSpPr/>
          <p:nvPr/>
        </p:nvSpPr>
        <p:spPr>
          <a:xfrm>
            <a:off x="2919061" y="495269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2248240" y="528810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2583652" y="528810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" name="직사각형 19"/>
          <p:cNvSpPr/>
          <p:nvPr/>
        </p:nvSpPr>
        <p:spPr>
          <a:xfrm>
            <a:off x="2919061" y="528810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" name="직사각형 29"/>
          <p:cNvSpPr/>
          <p:nvPr/>
        </p:nvSpPr>
        <p:spPr>
          <a:xfrm>
            <a:off x="1247860" y="361105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1" name="직사각형 30"/>
          <p:cNvSpPr/>
          <p:nvPr/>
        </p:nvSpPr>
        <p:spPr>
          <a:xfrm>
            <a:off x="1583273" y="361105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2" name="직사각형 31"/>
          <p:cNvSpPr/>
          <p:nvPr/>
        </p:nvSpPr>
        <p:spPr>
          <a:xfrm>
            <a:off x="1918682" y="361105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3" name="직사각형 32"/>
          <p:cNvSpPr/>
          <p:nvPr/>
        </p:nvSpPr>
        <p:spPr>
          <a:xfrm>
            <a:off x="1247860" y="394646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" name="직사각형 33"/>
          <p:cNvSpPr/>
          <p:nvPr/>
        </p:nvSpPr>
        <p:spPr>
          <a:xfrm>
            <a:off x="1583273" y="394646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5" name="직사각형 34"/>
          <p:cNvSpPr/>
          <p:nvPr/>
        </p:nvSpPr>
        <p:spPr>
          <a:xfrm>
            <a:off x="1918682" y="394646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" name="직사각형 35"/>
          <p:cNvSpPr/>
          <p:nvPr/>
        </p:nvSpPr>
        <p:spPr>
          <a:xfrm>
            <a:off x="1247860" y="428188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" name="직사각형 36"/>
          <p:cNvSpPr/>
          <p:nvPr/>
        </p:nvSpPr>
        <p:spPr>
          <a:xfrm>
            <a:off x="1583273" y="428188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8" name="직사각형 37"/>
          <p:cNvSpPr/>
          <p:nvPr/>
        </p:nvSpPr>
        <p:spPr>
          <a:xfrm>
            <a:off x="1918682" y="428188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" name="직사각형 38"/>
          <p:cNvSpPr/>
          <p:nvPr/>
        </p:nvSpPr>
        <p:spPr>
          <a:xfrm>
            <a:off x="2248240" y="361105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" name="직사각형 39"/>
          <p:cNvSpPr/>
          <p:nvPr/>
        </p:nvSpPr>
        <p:spPr>
          <a:xfrm>
            <a:off x="2583652" y="361105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1" name="직사각형 40"/>
          <p:cNvSpPr/>
          <p:nvPr/>
        </p:nvSpPr>
        <p:spPr>
          <a:xfrm>
            <a:off x="2919061" y="361105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" name="직사각형 41"/>
          <p:cNvSpPr/>
          <p:nvPr/>
        </p:nvSpPr>
        <p:spPr>
          <a:xfrm>
            <a:off x="2248240" y="394646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3" name="직사각형 42"/>
          <p:cNvSpPr/>
          <p:nvPr/>
        </p:nvSpPr>
        <p:spPr>
          <a:xfrm>
            <a:off x="2583652" y="394646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4" name="직사각형 43"/>
          <p:cNvSpPr/>
          <p:nvPr/>
        </p:nvSpPr>
        <p:spPr>
          <a:xfrm>
            <a:off x="2919061" y="394646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5" name="직사각형 44"/>
          <p:cNvSpPr/>
          <p:nvPr/>
        </p:nvSpPr>
        <p:spPr>
          <a:xfrm>
            <a:off x="2248240" y="4281879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6" name="직사각형 45"/>
          <p:cNvSpPr/>
          <p:nvPr/>
        </p:nvSpPr>
        <p:spPr>
          <a:xfrm>
            <a:off x="2583652" y="4281879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7" name="직사각형 46"/>
          <p:cNvSpPr/>
          <p:nvPr/>
        </p:nvSpPr>
        <p:spPr>
          <a:xfrm>
            <a:off x="2919061" y="4281879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1" name="직사각형 110"/>
          <p:cNvSpPr/>
          <p:nvPr/>
        </p:nvSpPr>
        <p:spPr>
          <a:xfrm>
            <a:off x="1247860" y="328347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2" name="직사각형 111"/>
          <p:cNvSpPr/>
          <p:nvPr/>
        </p:nvSpPr>
        <p:spPr>
          <a:xfrm>
            <a:off x="1583273" y="328347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3" name="직사각형 112"/>
          <p:cNvSpPr/>
          <p:nvPr/>
        </p:nvSpPr>
        <p:spPr>
          <a:xfrm>
            <a:off x="1918682" y="328347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4" name="직사각형 113"/>
          <p:cNvSpPr/>
          <p:nvPr/>
        </p:nvSpPr>
        <p:spPr>
          <a:xfrm>
            <a:off x="2248240" y="328346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15" name="직사각형 114"/>
          <p:cNvSpPr/>
          <p:nvPr/>
        </p:nvSpPr>
        <p:spPr>
          <a:xfrm>
            <a:off x="2583652" y="328346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6" name="직사각형 115"/>
          <p:cNvSpPr/>
          <p:nvPr/>
        </p:nvSpPr>
        <p:spPr>
          <a:xfrm>
            <a:off x="2919061" y="328346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0" name="직사각형 119"/>
          <p:cNvSpPr/>
          <p:nvPr/>
        </p:nvSpPr>
        <p:spPr>
          <a:xfrm>
            <a:off x="1247860" y="227723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1" name="직사각형 120"/>
          <p:cNvSpPr/>
          <p:nvPr/>
        </p:nvSpPr>
        <p:spPr>
          <a:xfrm>
            <a:off x="1583273" y="227723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2" name="직사각형 121"/>
          <p:cNvSpPr/>
          <p:nvPr/>
        </p:nvSpPr>
        <p:spPr>
          <a:xfrm>
            <a:off x="1918682" y="227723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3" name="직사각형 122"/>
          <p:cNvSpPr/>
          <p:nvPr/>
        </p:nvSpPr>
        <p:spPr>
          <a:xfrm>
            <a:off x="1247860" y="261265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4" name="직사각형 123"/>
          <p:cNvSpPr/>
          <p:nvPr/>
        </p:nvSpPr>
        <p:spPr>
          <a:xfrm>
            <a:off x="1583273" y="261265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5" name="직사각형 124"/>
          <p:cNvSpPr/>
          <p:nvPr/>
        </p:nvSpPr>
        <p:spPr>
          <a:xfrm>
            <a:off x="1918682" y="2612650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6" name="직사각형 125"/>
          <p:cNvSpPr/>
          <p:nvPr/>
        </p:nvSpPr>
        <p:spPr>
          <a:xfrm>
            <a:off x="1247860" y="294806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7" name="직사각형 126"/>
          <p:cNvSpPr/>
          <p:nvPr/>
        </p:nvSpPr>
        <p:spPr>
          <a:xfrm>
            <a:off x="1583273" y="294806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8" name="직사각형 127"/>
          <p:cNvSpPr/>
          <p:nvPr/>
        </p:nvSpPr>
        <p:spPr>
          <a:xfrm>
            <a:off x="1918682" y="2948061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29" name="직사각형 128"/>
          <p:cNvSpPr/>
          <p:nvPr/>
        </p:nvSpPr>
        <p:spPr>
          <a:xfrm>
            <a:off x="2248240" y="227723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0" name="직사각형 129"/>
          <p:cNvSpPr/>
          <p:nvPr/>
        </p:nvSpPr>
        <p:spPr>
          <a:xfrm>
            <a:off x="2583652" y="227723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1" name="직사각형 130"/>
          <p:cNvSpPr/>
          <p:nvPr/>
        </p:nvSpPr>
        <p:spPr>
          <a:xfrm>
            <a:off x="2919061" y="227723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2" name="직사각형 131"/>
          <p:cNvSpPr/>
          <p:nvPr/>
        </p:nvSpPr>
        <p:spPr>
          <a:xfrm>
            <a:off x="2248240" y="261264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3" name="직사각형 132"/>
          <p:cNvSpPr/>
          <p:nvPr/>
        </p:nvSpPr>
        <p:spPr>
          <a:xfrm>
            <a:off x="2583652" y="261264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4" name="직사각형 133"/>
          <p:cNvSpPr/>
          <p:nvPr/>
        </p:nvSpPr>
        <p:spPr>
          <a:xfrm>
            <a:off x="2919061" y="261264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5" name="직사각형 134"/>
          <p:cNvSpPr/>
          <p:nvPr/>
        </p:nvSpPr>
        <p:spPr>
          <a:xfrm>
            <a:off x="2248240" y="2948060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36" name="직사각형 135"/>
          <p:cNvSpPr/>
          <p:nvPr/>
        </p:nvSpPr>
        <p:spPr>
          <a:xfrm>
            <a:off x="2583652" y="2948060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37" name="직사각형 136"/>
          <p:cNvSpPr/>
          <p:nvPr/>
        </p:nvSpPr>
        <p:spPr>
          <a:xfrm>
            <a:off x="2919061" y="2948060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8" name="직사각형 227"/>
          <p:cNvSpPr/>
          <p:nvPr/>
        </p:nvSpPr>
        <p:spPr>
          <a:xfrm>
            <a:off x="1247860" y="194182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29" name="직사각형 228"/>
          <p:cNvSpPr/>
          <p:nvPr/>
        </p:nvSpPr>
        <p:spPr>
          <a:xfrm>
            <a:off x="1583273" y="194182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0" name="직사각형 229"/>
          <p:cNvSpPr/>
          <p:nvPr/>
        </p:nvSpPr>
        <p:spPr>
          <a:xfrm>
            <a:off x="1918682" y="194182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1" name="직사각형 230"/>
          <p:cNvSpPr/>
          <p:nvPr/>
        </p:nvSpPr>
        <p:spPr>
          <a:xfrm>
            <a:off x="2248240" y="194182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32" name="직사각형 231"/>
          <p:cNvSpPr/>
          <p:nvPr/>
        </p:nvSpPr>
        <p:spPr>
          <a:xfrm>
            <a:off x="2583652" y="194182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33" name="직사각형 232"/>
          <p:cNvSpPr/>
          <p:nvPr/>
        </p:nvSpPr>
        <p:spPr>
          <a:xfrm>
            <a:off x="2919061" y="194182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68" name="직사각형 67"/>
          <p:cNvSpPr/>
          <p:nvPr/>
        </p:nvSpPr>
        <p:spPr>
          <a:xfrm>
            <a:off x="5920521" y="461728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1" name="직사각형 70"/>
          <p:cNvSpPr/>
          <p:nvPr/>
        </p:nvSpPr>
        <p:spPr>
          <a:xfrm>
            <a:off x="5920521" y="495269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4" name="직사각형 73"/>
          <p:cNvSpPr/>
          <p:nvPr/>
        </p:nvSpPr>
        <p:spPr>
          <a:xfrm>
            <a:off x="5920521" y="528810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5" name="직사각형 74"/>
          <p:cNvSpPr/>
          <p:nvPr/>
        </p:nvSpPr>
        <p:spPr>
          <a:xfrm>
            <a:off x="6255933" y="461728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6" name="직사각형 75"/>
          <p:cNvSpPr/>
          <p:nvPr/>
        </p:nvSpPr>
        <p:spPr>
          <a:xfrm>
            <a:off x="6591345" y="461728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7" name="직사각형 76"/>
          <p:cNvSpPr/>
          <p:nvPr/>
        </p:nvSpPr>
        <p:spPr>
          <a:xfrm>
            <a:off x="6926754" y="461728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8" name="직사각형 77"/>
          <p:cNvSpPr/>
          <p:nvPr/>
        </p:nvSpPr>
        <p:spPr>
          <a:xfrm>
            <a:off x="6255933" y="495269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79" name="직사각형 78"/>
          <p:cNvSpPr/>
          <p:nvPr/>
        </p:nvSpPr>
        <p:spPr>
          <a:xfrm>
            <a:off x="6591345" y="495269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0" name="직사각형 79"/>
          <p:cNvSpPr/>
          <p:nvPr/>
        </p:nvSpPr>
        <p:spPr>
          <a:xfrm>
            <a:off x="6926754" y="495269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1" name="직사각형 80"/>
          <p:cNvSpPr/>
          <p:nvPr/>
        </p:nvSpPr>
        <p:spPr>
          <a:xfrm>
            <a:off x="6255933" y="528810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82" name="직사각형 81"/>
          <p:cNvSpPr/>
          <p:nvPr/>
        </p:nvSpPr>
        <p:spPr>
          <a:xfrm>
            <a:off x="6591345" y="528810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83" name="직사각형 82"/>
          <p:cNvSpPr/>
          <p:nvPr/>
        </p:nvSpPr>
        <p:spPr>
          <a:xfrm>
            <a:off x="6926754" y="528810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5" name="직사각형 94"/>
          <p:cNvSpPr/>
          <p:nvPr/>
        </p:nvSpPr>
        <p:spPr>
          <a:xfrm>
            <a:off x="5920521" y="361105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98" name="직사각형 97"/>
          <p:cNvSpPr/>
          <p:nvPr/>
        </p:nvSpPr>
        <p:spPr>
          <a:xfrm>
            <a:off x="5920521" y="394646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1" name="직사각형 100"/>
          <p:cNvSpPr/>
          <p:nvPr/>
        </p:nvSpPr>
        <p:spPr>
          <a:xfrm>
            <a:off x="5920521" y="4281879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2" name="직사각형 101"/>
          <p:cNvSpPr/>
          <p:nvPr/>
        </p:nvSpPr>
        <p:spPr>
          <a:xfrm>
            <a:off x="6255933" y="3611056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3" name="직사각형 102"/>
          <p:cNvSpPr/>
          <p:nvPr/>
        </p:nvSpPr>
        <p:spPr>
          <a:xfrm>
            <a:off x="6591345" y="3611056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4" name="직사각형 103"/>
          <p:cNvSpPr/>
          <p:nvPr/>
        </p:nvSpPr>
        <p:spPr>
          <a:xfrm>
            <a:off x="6926754" y="361105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5" name="직사각형 104"/>
          <p:cNvSpPr/>
          <p:nvPr/>
        </p:nvSpPr>
        <p:spPr>
          <a:xfrm>
            <a:off x="6255933" y="394646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6" name="직사각형 105"/>
          <p:cNvSpPr/>
          <p:nvPr/>
        </p:nvSpPr>
        <p:spPr>
          <a:xfrm>
            <a:off x="6591345" y="3946467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07" name="직사각형 106"/>
          <p:cNvSpPr/>
          <p:nvPr/>
        </p:nvSpPr>
        <p:spPr>
          <a:xfrm>
            <a:off x="6926754" y="394646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8" name="직사각형 107"/>
          <p:cNvSpPr/>
          <p:nvPr/>
        </p:nvSpPr>
        <p:spPr>
          <a:xfrm>
            <a:off x="6255933" y="428187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09" name="직사각형 108"/>
          <p:cNvSpPr/>
          <p:nvPr/>
        </p:nvSpPr>
        <p:spPr>
          <a:xfrm>
            <a:off x="6591345" y="4281878"/>
            <a:ext cx="335411" cy="33541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10" name="직사각형 109"/>
          <p:cNvSpPr/>
          <p:nvPr/>
        </p:nvSpPr>
        <p:spPr>
          <a:xfrm>
            <a:off x="6926754" y="428187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2" name="직사각형 151"/>
          <p:cNvSpPr/>
          <p:nvPr/>
        </p:nvSpPr>
        <p:spPr>
          <a:xfrm>
            <a:off x="5920521" y="328346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3" name="직사각형 152"/>
          <p:cNvSpPr/>
          <p:nvPr/>
        </p:nvSpPr>
        <p:spPr>
          <a:xfrm>
            <a:off x="6255933" y="328346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54" name="직사각형 153"/>
          <p:cNvSpPr/>
          <p:nvPr/>
        </p:nvSpPr>
        <p:spPr>
          <a:xfrm>
            <a:off x="6591345" y="328346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5" name="직사각형 154"/>
          <p:cNvSpPr/>
          <p:nvPr/>
        </p:nvSpPr>
        <p:spPr>
          <a:xfrm>
            <a:off x="6926754" y="32834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67" name="직사각형 166"/>
          <p:cNvSpPr/>
          <p:nvPr/>
        </p:nvSpPr>
        <p:spPr>
          <a:xfrm>
            <a:off x="5920521" y="227723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0" name="직사각형 169"/>
          <p:cNvSpPr/>
          <p:nvPr/>
        </p:nvSpPr>
        <p:spPr>
          <a:xfrm>
            <a:off x="5920521" y="261264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3" name="직사각형 172"/>
          <p:cNvSpPr/>
          <p:nvPr/>
        </p:nvSpPr>
        <p:spPr>
          <a:xfrm>
            <a:off x="5920521" y="2948060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4" name="직사각형 173"/>
          <p:cNvSpPr/>
          <p:nvPr/>
        </p:nvSpPr>
        <p:spPr>
          <a:xfrm>
            <a:off x="6255933" y="22772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5" name="직사각형 174"/>
          <p:cNvSpPr/>
          <p:nvPr/>
        </p:nvSpPr>
        <p:spPr>
          <a:xfrm>
            <a:off x="6591345" y="22772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6" name="직사각형 175"/>
          <p:cNvSpPr/>
          <p:nvPr/>
        </p:nvSpPr>
        <p:spPr>
          <a:xfrm>
            <a:off x="6926754" y="22772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7" name="직사각형 176"/>
          <p:cNvSpPr/>
          <p:nvPr/>
        </p:nvSpPr>
        <p:spPr>
          <a:xfrm>
            <a:off x="6255933" y="261264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78" name="직사각형 177"/>
          <p:cNvSpPr/>
          <p:nvPr/>
        </p:nvSpPr>
        <p:spPr>
          <a:xfrm>
            <a:off x="6591345" y="2612648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9" name="직사각형 178"/>
          <p:cNvSpPr/>
          <p:nvPr/>
        </p:nvSpPr>
        <p:spPr>
          <a:xfrm>
            <a:off x="6926754" y="261264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0" name="직사각형 179"/>
          <p:cNvSpPr/>
          <p:nvPr/>
        </p:nvSpPr>
        <p:spPr>
          <a:xfrm>
            <a:off x="6255933" y="294805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1" name="직사각형 180"/>
          <p:cNvSpPr/>
          <p:nvPr/>
        </p:nvSpPr>
        <p:spPr>
          <a:xfrm>
            <a:off x="6591345" y="2948059"/>
            <a:ext cx="335411" cy="335411"/>
          </a:xfrm>
          <a:prstGeom prst="rect">
            <a:avLst/>
          </a:prstGeom>
          <a:solidFill>
            <a:schemeClr val="accent6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2" name="직사각형 181"/>
          <p:cNvSpPr/>
          <p:nvPr/>
        </p:nvSpPr>
        <p:spPr>
          <a:xfrm>
            <a:off x="6926754" y="294805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3" name="직사각형 182"/>
          <p:cNvSpPr/>
          <p:nvPr/>
        </p:nvSpPr>
        <p:spPr>
          <a:xfrm>
            <a:off x="7258851" y="461728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4" name="직사각형 183"/>
          <p:cNvSpPr/>
          <p:nvPr/>
        </p:nvSpPr>
        <p:spPr>
          <a:xfrm>
            <a:off x="7594260" y="461728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5" name="직사각형 184"/>
          <p:cNvSpPr/>
          <p:nvPr/>
        </p:nvSpPr>
        <p:spPr>
          <a:xfrm>
            <a:off x="7258851" y="495269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6" name="직사각형 185"/>
          <p:cNvSpPr/>
          <p:nvPr/>
        </p:nvSpPr>
        <p:spPr>
          <a:xfrm>
            <a:off x="7594260" y="495269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7" name="직사각형 186"/>
          <p:cNvSpPr/>
          <p:nvPr/>
        </p:nvSpPr>
        <p:spPr>
          <a:xfrm>
            <a:off x="7258851" y="528810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8" name="직사각형 187"/>
          <p:cNvSpPr/>
          <p:nvPr/>
        </p:nvSpPr>
        <p:spPr>
          <a:xfrm>
            <a:off x="7594260" y="528810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89" name="직사각형 188"/>
          <p:cNvSpPr/>
          <p:nvPr/>
        </p:nvSpPr>
        <p:spPr>
          <a:xfrm>
            <a:off x="7258851" y="361105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0" name="직사각형 189"/>
          <p:cNvSpPr/>
          <p:nvPr/>
        </p:nvSpPr>
        <p:spPr>
          <a:xfrm>
            <a:off x="7594260" y="361105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1" name="직사각형 190"/>
          <p:cNvSpPr/>
          <p:nvPr/>
        </p:nvSpPr>
        <p:spPr>
          <a:xfrm>
            <a:off x="7258851" y="394646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2" name="직사각형 191"/>
          <p:cNvSpPr/>
          <p:nvPr/>
        </p:nvSpPr>
        <p:spPr>
          <a:xfrm>
            <a:off x="7594260" y="394646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3" name="직사각형 192"/>
          <p:cNvSpPr/>
          <p:nvPr/>
        </p:nvSpPr>
        <p:spPr>
          <a:xfrm>
            <a:off x="7258851" y="428187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4" name="직사각형 193"/>
          <p:cNvSpPr/>
          <p:nvPr/>
        </p:nvSpPr>
        <p:spPr>
          <a:xfrm>
            <a:off x="7594260" y="428187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5" name="직사각형 194"/>
          <p:cNvSpPr/>
          <p:nvPr/>
        </p:nvSpPr>
        <p:spPr>
          <a:xfrm>
            <a:off x="7258851" y="32834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6" name="직사각형 195"/>
          <p:cNvSpPr/>
          <p:nvPr/>
        </p:nvSpPr>
        <p:spPr>
          <a:xfrm>
            <a:off x="7594260" y="328346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7" name="직사각형 196"/>
          <p:cNvSpPr/>
          <p:nvPr/>
        </p:nvSpPr>
        <p:spPr>
          <a:xfrm>
            <a:off x="7258851" y="22772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8" name="직사각형 197"/>
          <p:cNvSpPr/>
          <p:nvPr/>
        </p:nvSpPr>
        <p:spPr>
          <a:xfrm>
            <a:off x="7594260" y="22772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199" name="직사각형 198"/>
          <p:cNvSpPr/>
          <p:nvPr/>
        </p:nvSpPr>
        <p:spPr>
          <a:xfrm>
            <a:off x="7258851" y="261264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0" name="직사각형 199"/>
          <p:cNvSpPr/>
          <p:nvPr/>
        </p:nvSpPr>
        <p:spPr>
          <a:xfrm>
            <a:off x="7594260" y="261264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01" name="직사각형 200"/>
          <p:cNvSpPr/>
          <p:nvPr/>
        </p:nvSpPr>
        <p:spPr>
          <a:xfrm>
            <a:off x="7258851" y="294805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02" name="직사각형 201"/>
          <p:cNvSpPr/>
          <p:nvPr/>
        </p:nvSpPr>
        <p:spPr>
          <a:xfrm>
            <a:off x="7594260" y="294805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69" name="직사각형 268"/>
          <p:cNvSpPr/>
          <p:nvPr/>
        </p:nvSpPr>
        <p:spPr>
          <a:xfrm>
            <a:off x="5920521" y="194182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0" name="직사각형 269"/>
          <p:cNvSpPr/>
          <p:nvPr/>
        </p:nvSpPr>
        <p:spPr>
          <a:xfrm>
            <a:off x="6255933" y="194182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271" name="직사각형 270"/>
          <p:cNvSpPr/>
          <p:nvPr/>
        </p:nvSpPr>
        <p:spPr>
          <a:xfrm>
            <a:off x="6591345" y="194182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272" name="직사각형 271"/>
          <p:cNvSpPr/>
          <p:nvPr/>
        </p:nvSpPr>
        <p:spPr>
          <a:xfrm>
            <a:off x="6926754" y="194182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00" name="직사각형 299"/>
          <p:cNvSpPr/>
          <p:nvPr/>
        </p:nvSpPr>
        <p:spPr>
          <a:xfrm>
            <a:off x="7258851" y="194182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301" name="직사각형 300"/>
          <p:cNvSpPr/>
          <p:nvPr/>
        </p:nvSpPr>
        <p:spPr>
          <a:xfrm>
            <a:off x="7594260" y="194182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5" name="직사각형 344"/>
          <p:cNvSpPr/>
          <p:nvPr/>
        </p:nvSpPr>
        <p:spPr>
          <a:xfrm>
            <a:off x="5590966" y="461728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6" name="직사각형 345"/>
          <p:cNvSpPr/>
          <p:nvPr/>
        </p:nvSpPr>
        <p:spPr>
          <a:xfrm>
            <a:off x="5590966" y="495270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47" name="직사각형 346"/>
          <p:cNvSpPr/>
          <p:nvPr/>
        </p:nvSpPr>
        <p:spPr>
          <a:xfrm>
            <a:off x="5590966" y="528811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1" name="직사각형 350"/>
          <p:cNvSpPr/>
          <p:nvPr/>
        </p:nvSpPr>
        <p:spPr>
          <a:xfrm>
            <a:off x="5590966" y="361105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2" name="직사각형 351"/>
          <p:cNvSpPr/>
          <p:nvPr/>
        </p:nvSpPr>
        <p:spPr>
          <a:xfrm>
            <a:off x="5590966" y="394646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3" name="직사각형 352"/>
          <p:cNvSpPr/>
          <p:nvPr/>
        </p:nvSpPr>
        <p:spPr>
          <a:xfrm>
            <a:off x="5590966" y="428188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7" name="직사각형 356"/>
          <p:cNvSpPr/>
          <p:nvPr/>
        </p:nvSpPr>
        <p:spPr>
          <a:xfrm>
            <a:off x="5590966" y="328347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59" name="직사각형 358"/>
          <p:cNvSpPr/>
          <p:nvPr/>
        </p:nvSpPr>
        <p:spPr>
          <a:xfrm>
            <a:off x="5590966" y="2277239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0" name="직사각형 359"/>
          <p:cNvSpPr/>
          <p:nvPr/>
        </p:nvSpPr>
        <p:spPr>
          <a:xfrm>
            <a:off x="5590966" y="2612650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1" name="직사각형 360"/>
          <p:cNvSpPr/>
          <p:nvPr/>
        </p:nvSpPr>
        <p:spPr>
          <a:xfrm>
            <a:off x="5590966" y="2948061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65" name="직사각형 364"/>
          <p:cNvSpPr/>
          <p:nvPr/>
        </p:nvSpPr>
        <p:spPr>
          <a:xfrm>
            <a:off x="5590966" y="1941828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5" name="직사각형 374"/>
          <p:cNvSpPr/>
          <p:nvPr/>
        </p:nvSpPr>
        <p:spPr>
          <a:xfrm>
            <a:off x="3255429" y="461728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7" name="직사각형 376"/>
          <p:cNvSpPr/>
          <p:nvPr/>
        </p:nvSpPr>
        <p:spPr>
          <a:xfrm>
            <a:off x="3255429" y="495269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79" name="직사각형 378"/>
          <p:cNvSpPr/>
          <p:nvPr/>
        </p:nvSpPr>
        <p:spPr>
          <a:xfrm>
            <a:off x="3255429" y="528810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1" name="직사각형 380"/>
          <p:cNvSpPr/>
          <p:nvPr/>
        </p:nvSpPr>
        <p:spPr>
          <a:xfrm>
            <a:off x="3255429" y="3611056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3" name="직사각형 382"/>
          <p:cNvSpPr/>
          <p:nvPr/>
        </p:nvSpPr>
        <p:spPr>
          <a:xfrm>
            <a:off x="3255429" y="3946467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5" name="직사각형 384"/>
          <p:cNvSpPr/>
          <p:nvPr/>
        </p:nvSpPr>
        <p:spPr>
          <a:xfrm>
            <a:off x="3255429" y="428187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7" name="직사각형 386"/>
          <p:cNvSpPr/>
          <p:nvPr/>
        </p:nvSpPr>
        <p:spPr>
          <a:xfrm>
            <a:off x="3255429" y="328346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89" name="직사각형 388"/>
          <p:cNvSpPr/>
          <p:nvPr/>
        </p:nvSpPr>
        <p:spPr>
          <a:xfrm>
            <a:off x="3255429" y="2277237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1" name="직사각형 390"/>
          <p:cNvSpPr/>
          <p:nvPr/>
        </p:nvSpPr>
        <p:spPr>
          <a:xfrm>
            <a:off x="3255429" y="2612648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3" name="직사각형 392"/>
          <p:cNvSpPr/>
          <p:nvPr/>
        </p:nvSpPr>
        <p:spPr>
          <a:xfrm>
            <a:off x="3255429" y="2948059"/>
            <a:ext cx="335411" cy="335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395" name="직사각형 394"/>
          <p:cNvSpPr/>
          <p:nvPr/>
        </p:nvSpPr>
        <p:spPr>
          <a:xfrm>
            <a:off x="3255429" y="1941826"/>
            <a:ext cx="335411" cy="335411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03" name="직사각형 402"/>
          <p:cNvSpPr/>
          <p:nvPr/>
        </p:nvSpPr>
        <p:spPr>
          <a:xfrm>
            <a:off x="3244312" y="2902340"/>
            <a:ext cx="2675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/>
          <p:cNvSpPr/>
          <p:nvPr/>
        </p:nvSpPr>
        <p:spPr>
          <a:xfrm flipH="1">
            <a:off x="3255429" y="1941826"/>
            <a:ext cx="45719" cy="10062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/>
          <p:cNvSpPr/>
          <p:nvPr/>
        </p:nvSpPr>
        <p:spPr>
          <a:xfrm flipH="1">
            <a:off x="5874800" y="1941826"/>
            <a:ext cx="45719" cy="10062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/>
          <p:cNvSpPr/>
          <p:nvPr/>
        </p:nvSpPr>
        <p:spPr>
          <a:xfrm>
            <a:off x="3283335" y="1941828"/>
            <a:ext cx="2614324" cy="9948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7" name="직사각형 416"/>
          <p:cNvSpPr/>
          <p:nvPr/>
        </p:nvSpPr>
        <p:spPr>
          <a:xfrm rot="1069516">
            <a:off x="3344434" y="3011732"/>
            <a:ext cx="335411" cy="335411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8" name="직사각형 417"/>
          <p:cNvSpPr/>
          <p:nvPr/>
        </p:nvSpPr>
        <p:spPr>
          <a:xfrm rot="21410205">
            <a:off x="3732130" y="3106766"/>
            <a:ext cx="335411" cy="335411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19" name="직사각형 418"/>
          <p:cNvSpPr/>
          <p:nvPr/>
        </p:nvSpPr>
        <p:spPr>
          <a:xfrm rot="21126360">
            <a:off x="3555426" y="3021214"/>
            <a:ext cx="335411" cy="335411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0" name="직사각형 419"/>
          <p:cNvSpPr/>
          <p:nvPr/>
        </p:nvSpPr>
        <p:spPr>
          <a:xfrm rot="1069516">
            <a:off x="5297247" y="3043058"/>
            <a:ext cx="335411" cy="335411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2" name="직사각형 421"/>
          <p:cNvSpPr/>
          <p:nvPr/>
        </p:nvSpPr>
        <p:spPr>
          <a:xfrm rot="19675217">
            <a:off x="5415814" y="3057790"/>
            <a:ext cx="335411" cy="335411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3" name="직사각형 422"/>
          <p:cNvSpPr/>
          <p:nvPr/>
        </p:nvSpPr>
        <p:spPr>
          <a:xfrm>
            <a:off x="4259069" y="2999771"/>
            <a:ext cx="335411" cy="335411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5" name="직사각형 424"/>
          <p:cNvSpPr/>
          <p:nvPr/>
        </p:nvSpPr>
        <p:spPr>
          <a:xfrm>
            <a:off x="4594480" y="2999771"/>
            <a:ext cx="335411" cy="335411"/>
          </a:xfrm>
          <a:prstGeom prst="rect">
            <a:avLst/>
          </a:prstGeom>
          <a:solidFill>
            <a:srgbClr val="00B0F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6" name="직사각형 425"/>
          <p:cNvSpPr/>
          <p:nvPr/>
        </p:nvSpPr>
        <p:spPr>
          <a:xfrm>
            <a:off x="4255390" y="2823214"/>
            <a:ext cx="335411" cy="118675"/>
          </a:xfrm>
          <a:prstGeom prst="rect">
            <a:avLst/>
          </a:prstGeom>
          <a:solidFill>
            <a:srgbClr val="FF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sp>
        <p:nvSpPr>
          <p:cNvPr id="427" name="직사각형 426"/>
          <p:cNvSpPr/>
          <p:nvPr/>
        </p:nvSpPr>
        <p:spPr>
          <a:xfrm>
            <a:off x="4594479" y="2823214"/>
            <a:ext cx="335411" cy="118675"/>
          </a:xfrm>
          <a:prstGeom prst="rect">
            <a:avLst/>
          </a:prstGeom>
          <a:solidFill>
            <a:srgbClr val="FF33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grpSp>
        <p:nvGrpSpPr>
          <p:cNvPr id="433" name="그룹 432"/>
          <p:cNvGrpSpPr/>
          <p:nvPr/>
        </p:nvGrpSpPr>
        <p:grpSpPr>
          <a:xfrm>
            <a:off x="2751358" y="4952698"/>
            <a:ext cx="335410" cy="335410"/>
            <a:chOff x="2097732" y="4173840"/>
            <a:chExt cx="335410" cy="335410"/>
          </a:xfrm>
        </p:grpSpPr>
        <p:sp>
          <p:nvSpPr>
            <p:cNvPr id="431" name="직사각형 430"/>
            <p:cNvSpPr/>
            <p:nvPr/>
          </p:nvSpPr>
          <p:spPr>
            <a:xfrm>
              <a:off x="2097732" y="4173840"/>
              <a:ext cx="335410" cy="335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8" name="직사각형 427"/>
            <p:cNvSpPr/>
            <p:nvPr/>
          </p:nvSpPr>
          <p:spPr>
            <a:xfrm>
              <a:off x="2175173" y="4251284"/>
              <a:ext cx="180528" cy="180528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432" name="그룹 431"/>
          <p:cNvGrpSpPr/>
          <p:nvPr/>
        </p:nvGrpSpPr>
        <p:grpSpPr>
          <a:xfrm>
            <a:off x="6088228" y="4952698"/>
            <a:ext cx="335410" cy="335410"/>
            <a:chOff x="5444762" y="4173840"/>
            <a:chExt cx="335410" cy="335410"/>
          </a:xfrm>
        </p:grpSpPr>
        <p:sp>
          <p:nvSpPr>
            <p:cNvPr id="430" name="직사각형 429"/>
            <p:cNvSpPr/>
            <p:nvPr/>
          </p:nvSpPr>
          <p:spPr>
            <a:xfrm>
              <a:off x="5444762" y="4173840"/>
              <a:ext cx="335410" cy="3354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9" name="직사각형 428"/>
            <p:cNvSpPr/>
            <p:nvPr/>
          </p:nvSpPr>
          <p:spPr>
            <a:xfrm>
              <a:off x="5522203" y="4251284"/>
              <a:ext cx="180528" cy="180528"/>
            </a:xfrm>
            <a:prstGeom prst="rect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437" name="그룹 436"/>
          <p:cNvGrpSpPr/>
          <p:nvPr/>
        </p:nvGrpSpPr>
        <p:grpSpPr>
          <a:xfrm>
            <a:off x="4419235" y="2946026"/>
            <a:ext cx="335410" cy="45719"/>
            <a:chOff x="3757107" y="2157837"/>
            <a:chExt cx="335410" cy="91469"/>
          </a:xfrm>
        </p:grpSpPr>
        <p:sp>
          <p:nvSpPr>
            <p:cNvPr id="435" name="직사각형 434"/>
            <p:cNvSpPr/>
            <p:nvPr/>
          </p:nvSpPr>
          <p:spPr>
            <a:xfrm>
              <a:off x="3757107" y="2157838"/>
              <a:ext cx="335410" cy="914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6" name="직사각형 435"/>
            <p:cNvSpPr/>
            <p:nvPr/>
          </p:nvSpPr>
          <p:spPr>
            <a:xfrm>
              <a:off x="3834548" y="2157837"/>
              <a:ext cx="180528" cy="90262"/>
            </a:xfrm>
            <a:prstGeom prst="rect">
              <a:avLst/>
            </a:prstGeom>
            <a:solidFill>
              <a:srgbClr val="FF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</p:grpSp>
      <p:sp>
        <p:nvSpPr>
          <p:cNvPr id="438" name="타원 437"/>
          <p:cNvSpPr/>
          <p:nvPr/>
        </p:nvSpPr>
        <p:spPr>
          <a:xfrm>
            <a:off x="4139930" y="5464566"/>
            <a:ext cx="248731" cy="24873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1333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42" name="그룹 441">
            <a:extLst>
              <a:ext uri="{FF2B5EF4-FFF2-40B4-BE49-F238E27FC236}">
                <a16:creationId xmlns=""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4713999" y="2769152"/>
            <a:ext cx="363300" cy="369332"/>
            <a:chOff x="2462096" y="2823519"/>
            <a:chExt cx="363300" cy="369332"/>
          </a:xfrm>
        </p:grpSpPr>
        <p:sp>
          <p:nvSpPr>
            <p:cNvPr id="443" name="타원 442">
              <a:extLst>
                <a:ext uri="{FF2B5EF4-FFF2-40B4-BE49-F238E27FC236}">
                  <a16:creationId xmlns=""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4" name="TextBox 443">
              <a:extLst>
                <a:ext uri="{FF2B5EF4-FFF2-40B4-BE49-F238E27FC236}">
                  <a16:creationId xmlns=""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12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grpSp>
        <p:nvGrpSpPr>
          <p:cNvPr id="445" name="그룹 444">
            <a:extLst>
              <a:ext uri="{FF2B5EF4-FFF2-40B4-BE49-F238E27FC236}">
                <a16:creationId xmlns=""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3227539" y="2763395"/>
            <a:ext cx="363300" cy="369332"/>
            <a:chOff x="2462096" y="2823519"/>
            <a:chExt cx="363300" cy="369332"/>
          </a:xfrm>
        </p:grpSpPr>
        <p:sp>
          <p:nvSpPr>
            <p:cNvPr id="446" name="타원 445">
              <a:extLst>
                <a:ext uri="{FF2B5EF4-FFF2-40B4-BE49-F238E27FC236}">
                  <a16:creationId xmlns=""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47" name="TextBox 446">
              <a:extLst>
                <a:ext uri="{FF2B5EF4-FFF2-40B4-BE49-F238E27FC236}">
                  <a16:creationId xmlns=""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448" name="그룹 447">
            <a:extLst>
              <a:ext uri="{FF2B5EF4-FFF2-40B4-BE49-F238E27FC236}">
                <a16:creationId xmlns="" xmlns:a16="http://schemas.microsoft.com/office/drawing/2014/main" id="{130ADA4C-D566-46C5-9410-F613E388C46F}"/>
              </a:ext>
            </a:extLst>
          </p:cNvPr>
          <p:cNvGrpSpPr/>
          <p:nvPr/>
        </p:nvGrpSpPr>
        <p:grpSpPr>
          <a:xfrm>
            <a:off x="4114895" y="2899418"/>
            <a:ext cx="363300" cy="369332"/>
            <a:chOff x="2462096" y="2823519"/>
            <a:chExt cx="363300" cy="369332"/>
          </a:xfrm>
        </p:grpSpPr>
        <p:sp>
          <p:nvSpPr>
            <p:cNvPr id="449" name="타원 448">
              <a:extLst>
                <a:ext uri="{FF2B5EF4-FFF2-40B4-BE49-F238E27FC236}">
                  <a16:creationId xmlns="" xmlns:a16="http://schemas.microsoft.com/office/drawing/2014/main" id="{3490A1BF-0CEF-4B31-9421-78841840CB85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0" name="TextBox 449">
              <a:extLst>
                <a:ext uri="{FF2B5EF4-FFF2-40B4-BE49-F238E27FC236}">
                  <a16:creationId xmlns="" xmlns:a16="http://schemas.microsoft.com/office/drawing/2014/main" id="{77786393-416D-4D35-BEB6-0ADCFD2F842A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17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  <p:grpSp>
        <p:nvGrpSpPr>
          <p:cNvPr id="451" name="그룹 450">
            <a:extLst>
              <a:ext uri="{FF2B5EF4-FFF2-40B4-BE49-F238E27FC236}">
                <a16:creationId xmlns=""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4102559" y="2538820"/>
            <a:ext cx="363300" cy="369332"/>
            <a:chOff x="2462096" y="2823519"/>
            <a:chExt cx="363300" cy="369332"/>
          </a:xfrm>
        </p:grpSpPr>
        <p:sp>
          <p:nvSpPr>
            <p:cNvPr id="452" name="타원 451">
              <a:extLst>
                <a:ext uri="{FF2B5EF4-FFF2-40B4-BE49-F238E27FC236}">
                  <a16:creationId xmlns=""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3" name="TextBox 452">
              <a:extLst>
                <a:ext uri="{FF2B5EF4-FFF2-40B4-BE49-F238E27FC236}">
                  <a16:creationId xmlns=""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11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grpSp>
        <p:nvGrpSpPr>
          <p:cNvPr id="454" name="그룹 453">
            <a:extLst>
              <a:ext uri="{FF2B5EF4-FFF2-40B4-BE49-F238E27FC236}">
                <a16:creationId xmlns=""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2583652" y="4720727"/>
            <a:ext cx="363300" cy="369332"/>
            <a:chOff x="2462096" y="2823519"/>
            <a:chExt cx="363300" cy="369332"/>
          </a:xfrm>
        </p:grpSpPr>
        <p:sp>
          <p:nvSpPr>
            <p:cNvPr id="455" name="타원 454">
              <a:extLst>
                <a:ext uri="{FF2B5EF4-FFF2-40B4-BE49-F238E27FC236}">
                  <a16:creationId xmlns=""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=""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15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grpSp>
        <p:nvGrpSpPr>
          <p:cNvPr id="457" name="그룹 456">
            <a:extLst>
              <a:ext uri="{FF2B5EF4-FFF2-40B4-BE49-F238E27FC236}">
                <a16:creationId xmlns="" xmlns:a16="http://schemas.microsoft.com/office/drawing/2014/main" id="{595819A7-4F7E-4327-8032-A6C72DE64DB7}"/>
              </a:ext>
            </a:extLst>
          </p:cNvPr>
          <p:cNvGrpSpPr/>
          <p:nvPr/>
        </p:nvGrpSpPr>
        <p:grpSpPr>
          <a:xfrm>
            <a:off x="5910886" y="4720727"/>
            <a:ext cx="363300" cy="369332"/>
            <a:chOff x="2462096" y="2823519"/>
            <a:chExt cx="363300" cy="369332"/>
          </a:xfrm>
        </p:grpSpPr>
        <p:sp>
          <p:nvSpPr>
            <p:cNvPr id="458" name="타원 457">
              <a:extLst>
                <a:ext uri="{FF2B5EF4-FFF2-40B4-BE49-F238E27FC236}">
                  <a16:creationId xmlns="" xmlns:a16="http://schemas.microsoft.com/office/drawing/2014/main" id="{EE41D035-AEFA-41DB-BC78-9DBCD635DA9E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9" name="TextBox 458">
              <a:extLst>
                <a:ext uri="{FF2B5EF4-FFF2-40B4-BE49-F238E27FC236}">
                  <a16:creationId xmlns="" xmlns:a16="http://schemas.microsoft.com/office/drawing/2014/main" id="{655978A2-9FAF-4296-8002-FFEACA71DBE9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bg1"/>
                  </a:solidFill>
                </a:rPr>
                <a:t>15</a:t>
              </a:r>
              <a:r>
                <a:rPr lang="en-US" altLang="ko-KR" dirty="0" smtClean="0"/>
                <a:t>  </a:t>
              </a:r>
              <a:endParaRPr lang="ko-KR" alt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556317" y="2140050"/>
            <a:ext cx="205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스테이지 내부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297" name="그룹 296">
            <a:extLst>
              <a:ext uri="{FF2B5EF4-FFF2-40B4-BE49-F238E27FC236}">
                <a16:creationId xmlns="" xmlns:a16="http://schemas.microsoft.com/office/drawing/2014/main" id="{7D08133C-45B9-48D9-880F-20FA995CE187}"/>
              </a:ext>
            </a:extLst>
          </p:cNvPr>
          <p:cNvGrpSpPr/>
          <p:nvPr/>
        </p:nvGrpSpPr>
        <p:grpSpPr>
          <a:xfrm>
            <a:off x="5216432" y="2855789"/>
            <a:ext cx="363300" cy="369332"/>
            <a:chOff x="2462096" y="2823519"/>
            <a:chExt cx="363300" cy="369332"/>
          </a:xfrm>
        </p:grpSpPr>
        <p:sp>
          <p:nvSpPr>
            <p:cNvPr id="298" name="타원 297">
              <a:extLst>
                <a:ext uri="{FF2B5EF4-FFF2-40B4-BE49-F238E27FC236}">
                  <a16:creationId xmlns="" xmlns:a16="http://schemas.microsoft.com/office/drawing/2014/main" id="{34311F37-07E7-49D6-ABA2-0D95D9D67C36}"/>
                </a:ext>
              </a:extLst>
            </p:cNvPr>
            <p:cNvSpPr/>
            <p:nvPr/>
          </p:nvSpPr>
          <p:spPr>
            <a:xfrm rot="10800000" flipV="1">
              <a:off x="2492131" y="2877482"/>
              <a:ext cx="287380" cy="28738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9" name="TextBox 298">
              <a:extLst>
                <a:ext uri="{FF2B5EF4-FFF2-40B4-BE49-F238E27FC236}">
                  <a16:creationId xmlns="" xmlns:a16="http://schemas.microsoft.com/office/drawing/2014/main" id="{A9E47B76-5905-42B0-AC40-69A8FAAE4FA5}"/>
                </a:ext>
              </a:extLst>
            </p:cNvPr>
            <p:cNvSpPr txBox="1"/>
            <p:nvPr/>
          </p:nvSpPr>
          <p:spPr>
            <a:xfrm>
              <a:off x="2462096" y="2823519"/>
              <a:ext cx="363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16</a:t>
              </a:r>
              <a:r>
                <a:rPr lang="en-US" altLang="ko-KR" dirty="0"/>
                <a:t>  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5387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1-2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8AA81FA0-7BD2-4065-88E9-1F80D62B7BA8}"/>
              </a:ext>
            </a:extLst>
          </p:cNvPr>
          <p:cNvGrpSpPr/>
          <p:nvPr/>
        </p:nvGrpSpPr>
        <p:grpSpPr>
          <a:xfrm>
            <a:off x="8901632" y="521085"/>
            <a:ext cx="3069388" cy="5743198"/>
            <a:chOff x="8901632" y="521085"/>
            <a:chExt cx="3069388" cy="5743198"/>
          </a:xfrm>
        </p:grpSpPr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4CB4DB58-32B9-4FE8-87D2-2E8715947E96}"/>
                </a:ext>
              </a:extLst>
            </p:cNvPr>
            <p:cNvCxnSpPr/>
            <p:nvPr/>
          </p:nvCxnSpPr>
          <p:spPr>
            <a:xfrm>
              <a:off x="8901632" y="907525"/>
              <a:ext cx="228765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>
              <a:extLst>
                <a:ext uri="{FF2B5EF4-FFF2-40B4-BE49-F238E27FC236}">
                  <a16:creationId xmlns="" xmlns:a16="http://schemas.microsoft.com/office/drawing/2014/main" id="{6DD4224E-C942-4234-B3F1-3291CA56F51A}"/>
                </a:ext>
              </a:extLst>
            </p:cNvPr>
            <p:cNvGrpSpPr/>
            <p:nvPr/>
          </p:nvGrpSpPr>
          <p:grpSpPr>
            <a:xfrm>
              <a:off x="9020702" y="521085"/>
              <a:ext cx="2950318" cy="5743198"/>
              <a:chOff x="9020702" y="521085"/>
              <a:chExt cx="2950318" cy="5743198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="" xmlns:a16="http://schemas.microsoft.com/office/drawing/2014/main" id="{2AAB96CB-445C-415C-9947-48F143284F45}"/>
                  </a:ext>
                </a:extLst>
              </p:cNvPr>
              <p:cNvGrpSpPr/>
              <p:nvPr/>
            </p:nvGrpSpPr>
            <p:grpSpPr>
              <a:xfrm>
                <a:off x="9020702" y="1086017"/>
                <a:ext cx="2950318" cy="5178266"/>
                <a:chOff x="2877677" y="609453"/>
                <a:chExt cx="1154871" cy="2026980"/>
              </a:xfrm>
            </p:grpSpPr>
            <p:grpSp>
              <p:nvGrpSpPr>
                <p:cNvPr id="10" name="그룹 9">
                  <a:extLst>
                    <a:ext uri="{FF2B5EF4-FFF2-40B4-BE49-F238E27FC236}">
                      <a16:creationId xmlns="" xmlns:a16="http://schemas.microsoft.com/office/drawing/2014/main" id="{76DABCB2-673C-4C20-9D8C-3D34F879882E}"/>
                    </a:ext>
                  </a:extLst>
                </p:cNvPr>
                <p:cNvGrpSpPr/>
                <p:nvPr/>
              </p:nvGrpSpPr>
              <p:grpSpPr>
                <a:xfrm>
                  <a:off x="3226226" y="609453"/>
                  <a:ext cx="180000" cy="2026980"/>
                  <a:chOff x="3226226" y="609453"/>
                  <a:chExt cx="180000" cy="2026980"/>
                </a:xfrm>
              </p:grpSpPr>
              <p:sp>
                <p:nvSpPr>
                  <p:cNvPr id="24" name="직사각형 23">
                    <a:extLst>
                      <a:ext uri="{FF2B5EF4-FFF2-40B4-BE49-F238E27FC236}">
                        <a16:creationId xmlns="" xmlns:a16="http://schemas.microsoft.com/office/drawing/2014/main" id="{A9ABBA21-5911-4FDC-94D2-91C348241B8C}"/>
                      </a:ext>
                    </a:extLst>
                  </p:cNvPr>
                  <p:cNvSpPr/>
                  <p:nvPr/>
                </p:nvSpPr>
                <p:spPr>
                  <a:xfrm>
                    <a:off x="3226226" y="2456433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직사각형 24">
                    <a:extLst>
                      <a:ext uri="{FF2B5EF4-FFF2-40B4-BE49-F238E27FC236}">
                        <a16:creationId xmlns="" xmlns:a16="http://schemas.microsoft.com/office/drawing/2014/main" id="{81A93B56-CCFB-40B5-85A9-0D17501E6DFB}"/>
                      </a:ext>
                    </a:extLst>
                  </p:cNvPr>
                  <p:cNvSpPr/>
                  <p:nvPr/>
                </p:nvSpPr>
                <p:spPr>
                  <a:xfrm>
                    <a:off x="3226226" y="2087037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="" xmlns:a16="http://schemas.microsoft.com/office/drawing/2014/main" id="{0A175F1B-F7F0-4DD3-8848-68DE36D7BB32}"/>
                      </a:ext>
                    </a:extLst>
                  </p:cNvPr>
                  <p:cNvSpPr/>
                  <p:nvPr/>
                </p:nvSpPr>
                <p:spPr>
                  <a:xfrm>
                    <a:off x="3226226" y="1717641"/>
                    <a:ext cx="180000" cy="180000"/>
                  </a:xfrm>
                  <a:prstGeom prst="rect">
                    <a:avLst/>
                  </a:prstGeom>
                  <a:solidFill>
                    <a:schemeClr val="accent6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="" xmlns:a16="http://schemas.microsoft.com/office/drawing/2014/main" id="{967AFE0F-7CD5-4F04-A33A-6BF36DDEE01A}"/>
                      </a:ext>
                    </a:extLst>
                  </p:cNvPr>
                  <p:cNvSpPr/>
                  <p:nvPr/>
                </p:nvSpPr>
                <p:spPr>
                  <a:xfrm>
                    <a:off x="3226226" y="1348245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직사각형 27">
                    <a:extLst>
                      <a:ext uri="{FF2B5EF4-FFF2-40B4-BE49-F238E27FC236}">
                        <a16:creationId xmlns="" xmlns:a16="http://schemas.microsoft.com/office/drawing/2014/main" id="{F9311183-ECE9-4743-9B07-261663A5C75C}"/>
                      </a:ext>
                    </a:extLst>
                  </p:cNvPr>
                  <p:cNvSpPr/>
                  <p:nvPr/>
                </p:nvSpPr>
                <p:spPr>
                  <a:xfrm>
                    <a:off x="3226226" y="978849"/>
                    <a:ext cx="180000" cy="180000"/>
                  </a:xfrm>
                  <a:prstGeom prst="rect">
                    <a:avLst/>
                  </a:prstGeom>
                  <a:solidFill>
                    <a:schemeClr val="accent6">
                      <a:lumMod val="5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="" xmlns:a16="http://schemas.microsoft.com/office/drawing/2014/main" id="{09F4D6AA-A094-4855-BC88-6B83F646B479}"/>
                      </a:ext>
                    </a:extLst>
                  </p:cNvPr>
                  <p:cNvSpPr/>
                  <p:nvPr/>
                </p:nvSpPr>
                <p:spPr>
                  <a:xfrm>
                    <a:off x="3226226" y="609453"/>
                    <a:ext cx="180000" cy="180000"/>
                  </a:xfrm>
                  <a:prstGeom prst="rect">
                    <a:avLst/>
                  </a:prstGeom>
                  <a:solidFill>
                    <a:srgbClr val="0033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ko-KR" altLang="en-US" sz="54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1" name="그룹 10">
                  <a:extLst>
                    <a:ext uri="{FF2B5EF4-FFF2-40B4-BE49-F238E27FC236}">
                      <a16:creationId xmlns="" xmlns:a16="http://schemas.microsoft.com/office/drawing/2014/main" id="{918917CD-BBE8-4F8A-811B-58EB1750CED4}"/>
                    </a:ext>
                  </a:extLst>
                </p:cNvPr>
                <p:cNvGrpSpPr/>
                <p:nvPr/>
              </p:nvGrpSpPr>
              <p:grpSpPr>
                <a:xfrm>
                  <a:off x="2877677" y="616190"/>
                  <a:ext cx="1154871" cy="1972767"/>
                  <a:chOff x="2874338" y="616190"/>
                  <a:chExt cx="1154871" cy="1972767"/>
                </a:xfrm>
              </p:grpSpPr>
              <p:sp>
                <p:nvSpPr>
                  <p:cNvPr id="12" name="TextBox 6">
                    <a:extLst>
                      <a:ext uri="{FF2B5EF4-FFF2-40B4-BE49-F238E27FC236}">
                        <a16:creationId xmlns="" xmlns:a16="http://schemas.microsoft.com/office/drawing/2014/main" id="{5A8BA3B6-06BC-4840-B7C0-10C6F253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464084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0m</a:t>
                    </a:r>
                    <a:endParaRPr lang="ko-KR" altLang="en-US" sz="1400" dirty="0"/>
                  </a:p>
                </p:txBody>
              </p:sp>
              <p:sp>
                <p:nvSpPr>
                  <p:cNvPr id="13" name="TextBox 7">
                    <a:extLst>
                      <a:ext uri="{FF2B5EF4-FFF2-40B4-BE49-F238E27FC236}">
                        <a16:creationId xmlns="" xmlns:a16="http://schemas.microsoft.com/office/drawing/2014/main" id="{80504186-EF68-473C-9453-961301A14772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2096037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1m</a:t>
                    </a:r>
                    <a:endParaRPr lang="ko-KR" altLang="en-US" sz="1400" dirty="0"/>
                  </a:p>
                </p:txBody>
              </p:sp>
              <p:sp>
                <p:nvSpPr>
                  <p:cNvPr id="14" name="TextBox 8">
                    <a:extLst>
                      <a:ext uri="{FF2B5EF4-FFF2-40B4-BE49-F238E27FC236}">
                        <a16:creationId xmlns="" xmlns:a16="http://schemas.microsoft.com/office/drawing/2014/main" id="{88F5D136-8976-4A75-A9B9-1A348286C243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727988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2m</a:t>
                    </a:r>
                    <a:endParaRPr lang="ko-KR" altLang="en-US" sz="1400" dirty="0"/>
                  </a:p>
                </p:txBody>
              </p:sp>
              <p:sp>
                <p:nvSpPr>
                  <p:cNvPr id="15" name="TextBox 9">
                    <a:extLst>
                      <a:ext uri="{FF2B5EF4-FFF2-40B4-BE49-F238E27FC236}">
                        <a16:creationId xmlns="" xmlns:a16="http://schemas.microsoft.com/office/drawing/2014/main" id="{E149F94E-4935-4861-B068-2FFE964E943E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1359939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3m</a:t>
                    </a:r>
                    <a:endParaRPr lang="ko-KR" altLang="en-US" sz="1400" dirty="0"/>
                  </a:p>
                </p:txBody>
              </p:sp>
              <p:sp>
                <p:nvSpPr>
                  <p:cNvPr id="16" name="TextBox 10">
                    <a:extLst>
                      <a:ext uri="{FF2B5EF4-FFF2-40B4-BE49-F238E27FC236}">
                        <a16:creationId xmlns="" xmlns:a16="http://schemas.microsoft.com/office/drawing/2014/main" id="{2D4A3416-AFC6-4547-AE32-EE53ECA4784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991890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/>
                      <a:t>5</a:t>
                    </a:r>
                    <a:r>
                      <a:rPr lang="en-US" altLang="ko-KR" sz="1400" dirty="0" smtClean="0"/>
                      <a:t>m</a:t>
                    </a:r>
                    <a:endParaRPr lang="ko-KR" altLang="en-US" sz="1400" dirty="0"/>
                  </a:p>
                </p:txBody>
              </p:sp>
              <p:sp>
                <p:nvSpPr>
                  <p:cNvPr id="17" name="TextBox 11">
                    <a:extLst>
                      <a:ext uri="{FF2B5EF4-FFF2-40B4-BE49-F238E27FC236}">
                        <a16:creationId xmlns="" xmlns:a16="http://schemas.microsoft.com/office/drawing/2014/main" id="{905E4CFC-6E27-48E2-B03A-32DEE2F31AFA}"/>
                      </a:ext>
                    </a:extLst>
                  </p:cNvPr>
                  <p:cNvSpPr txBox="1"/>
                  <p:nvPr/>
                </p:nvSpPr>
                <p:spPr>
                  <a:xfrm>
                    <a:off x="3417209" y="623841"/>
                    <a:ext cx="612000" cy="12047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400" dirty="0" smtClean="0"/>
                      <a:t>13m</a:t>
                    </a:r>
                    <a:endParaRPr lang="ko-KR" altLang="en-US" sz="1400" dirty="0"/>
                  </a:p>
                </p:txBody>
              </p:sp>
              <p:sp>
                <p:nvSpPr>
                  <p:cNvPr id="18" name="TextBox 12">
                    <a:extLst>
                      <a:ext uri="{FF2B5EF4-FFF2-40B4-BE49-F238E27FC236}">
                        <a16:creationId xmlns="" xmlns:a16="http://schemas.microsoft.com/office/drawing/2014/main" id="{FF5CFF28-F925-4379-BC3C-70773494DFD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456433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0</a:t>
                    </a:r>
                    <a:endParaRPr lang="ko-KR" altLang="en-US" sz="1600" b="1" dirty="0"/>
                  </a:p>
                </p:txBody>
              </p:sp>
              <p:sp>
                <p:nvSpPr>
                  <p:cNvPr id="19" name="TextBox 13">
                    <a:extLst>
                      <a:ext uri="{FF2B5EF4-FFF2-40B4-BE49-F238E27FC236}">
                        <a16:creationId xmlns="" xmlns:a16="http://schemas.microsoft.com/office/drawing/2014/main" id="{323E0303-92EA-4E53-9580-4733CDDB3E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2088386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1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0" name="TextBox 14">
                    <a:extLst>
                      <a:ext uri="{FF2B5EF4-FFF2-40B4-BE49-F238E27FC236}">
                        <a16:creationId xmlns="" xmlns:a16="http://schemas.microsoft.com/office/drawing/2014/main" id="{E0B6FBA8-CC08-40F0-94B7-B574354692CA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720337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2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1" name="TextBox 15">
                    <a:extLst>
                      <a:ext uri="{FF2B5EF4-FFF2-40B4-BE49-F238E27FC236}">
                        <a16:creationId xmlns="" xmlns:a16="http://schemas.microsoft.com/office/drawing/2014/main" id="{16A17EEA-1F87-4B9C-803B-DBAFF5A10D3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1352288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3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2" name="TextBox 16">
                    <a:extLst>
                      <a:ext uri="{FF2B5EF4-FFF2-40B4-BE49-F238E27FC236}">
                        <a16:creationId xmlns="" xmlns:a16="http://schemas.microsoft.com/office/drawing/2014/main" id="{094FF785-3EFD-44E5-A2AF-0B55E66A9C1B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984239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4</a:t>
                    </a:r>
                    <a:endParaRPr lang="ko-KR" altLang="en-US" sz="1600" b="1" dirty="0"/>
                  </a:p>
                </p:txBody>
              </p:sp>
              <p:sp>
                <p:nvSpPr>
                  <p:cNvPr id="23" name="TextBox 17">
                    <a:extLst>
                      <a:ext uri="{FF2B5EF4-FFF2-40B4-BE49-F238E27FC236}">
                        <a16:creationId xmlns="" xmlns:a16="http://schemas.microsoft.com/office/drawing/2014/main" id="{7D261EFD-2B9B-47B8-9BEC-0B18DF05A1C7}"/>
                      </a:ext>
                    </a:extLst>
                  </p:cNvPr>
                  <p:cNvSpPr txBox="1"/>
                  <p:nvPr/>
                </p:nvSpPr>
                <p:spPr>
                  <a:xfrm>
                    <a:off x="2874338" y="616190"/>
                    <a:ext cx="382776" cy="1325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>
                    <a:defPPr>
                      <a:defRPr lang="ko-KR"/>
                    </a:defPPr>
                    <a:lvl1pPr marL="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en-US" altLang="ko-KR" sz="1600" b="1" dirty="0"/>
                      <a:t>Lv. 5</a:t>
                    </a:r>
                    <a:endParaRPr lang="ko-KR" altLang="en-US" sz="1600" b="1" dirty="0"/>
                  </a:p>
                </p:txBody>
              </p:sp>
            </p:grpSp>
          </p:grpSp>
          <p:sp>
            <p:nvSpPr>
              <p:cNvPr id="9" name="TextBox 8">
                <a:extLst>
                  <a:ext uri="{FF2B5EF4-FFF2-40B4-BE49-F238E27FC236}">
                    <a16:creationId xmlns="" xmlns:a16="http://schemas.microsoft.com/office/drawing/2014/main" id="{44A24A8D-E5C7-4722-B586-FBB53D231F1B}"/>
                  </a:ext>
                </a:extLst>
              </p:cNvPr>
              <p:cNvSpPr txBox="1"/>
              <p:nvPr/>
            </p:nvSpPr>
            <p:spPr>
              <a:xfrm>
                <a:off x="9175875" y="521085"/>
                <a:ext cx="23257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8</a:t>
                </a:r>
                <a:r>
                  <a:rPr lang="en-US" altLang="ko-KR" dirty="0" smtClean="0"/>
                  <a:t>g x </a:t>
                </a:r>
                <a:r>
                  <a:rPr lang="en-US" altLang="ko-KR" dirty="0" smtClean="0"/>
                  <a:t>24g </a:t>
                </a:r>
                <a:r>
                  <a:rPr lang="en-US" altLang="ko-KR" dirty="0" smtClean="0"/>
                  <a:t>x 18g  </a:t>
                </a:r>
                <a:endParaRPr lang="ko-KR" altLang="en-US" dirty="0"/>
              </a:p>
            </p:txBody>
          </p:sp>
        </p:grpSp>
      </p:grpSp>
      <p:grpSp>
        <p:nvGrpSpPr>
          <p:cNvPr id="470" name="그룹 469"/>
          <p:cNvGrpSpPr/>
          <p:nvPr/>
        </p:nvGrpSpPr>
        <p:grpSpPr>
          <a:xfrm>
            <a:off x="3465905" y="130296"/>
            <a:ext cx="4273764" cy="6391801"/>
            <a:chOff x="3965168" y="130296"/>
            <a:chExt cx="4273764" cy="6391801"/>
          </a:xfrm>
        </p:grpSpPr>
        <p:sp>
          <p:nvSpPr>
            <p:cNvPr id="455" name="직사각형 454"/>
            <p:cNvSpPr/>
            <p:nvPr/>
          </p:nvSpPr>
          <p:spPr>
            <a:xfrm>
              <a:off x="3965168" y="369802"/>
              <a:ext cx="2765519" cy="61522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8" name="직사각형 297"/>
            <p:cNvSpPr/>
            <p:nvPr/>
          </p:nvSpPr>
          <p:spPr>
            <a:xfrm>
              <a:off x="433616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299" name="직사각형 298"/>
            <p:cNvSpPr/>
            <p:nvPr/>
          </p:nvSpPr>
          <p:spPr>
            <a:xfrm>
              <a:off x="4671571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0" name="직사각형 299"/>
            <p:cNvSpPr/>
            <p:nvPr/>
          </p:nvSpPr>
          <p:spPr>
            <a:xfrm>
              <a:off x="433616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01" name="직사각형 300"/>
            <p:cNvSpPr/>
            <p:nvPr/>
          </p:nvSpPr>
          <p:spPr>
            <a:xfrm>
              <a:off x="4671571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2" name="직사각형 301"/>
            <p:cNvSpPr/>
            <p:nvPr/>
          </p:nvSpPr>
          <p:spPr>
            <a:xfrm>
              <a:off x="433616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03" name="직사각형 302"/>
            <p:cNvSpPr/>
            <p:nvPr/>
          </p:nvSpPr>
          <p:spPr>
            <a:xfrm>
              <a:off x="4671571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4" name="직사각형 303"/>
            <p:cNvSpPr/>
            <p:nvPr/>
          </p:nvSpPr>
          <p:spPr>
            <a:xfrm>
              <a:off x="400075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5" name="직사각형 304"/>
            <p:cNvSpPr/>
            <p:nvPr/>
          </p:nvSpPr>
          <p:spPr>
            <a:xfrm>
              <a:off x="400075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06" name="직사각형 305"/>
            <p:cNvSpPr/>
            <p:nvPr/>
          </p:nvSpPr>
          <p:spPr>
            <a:xfrm>
              <a:off x="400075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6" name="직사각형 315"/>
            <p:cNvSpPr/>
            <p:nvPr/>
          </p:nvSpPr>
          <p:spPr>
            <a:xfrm>
              <a:off x="534239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7" name="직사각형 316"/>
            <p:cNvSpPr/>
            <p:nvPr/>
          </p:nvSpPr>
          <p:spPr>
            <a:xfrm>
              <a:off x="5677801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534239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19" name="직사각형 318"/>
            <p:cNvSpPr/>
            <p:nvPr/>
          </p:nvSpPr>
          <p:spPr>
            <a:xfrm>
              <a:off x="5677801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0" name="직사각형 319"/>
            <p:cNvSpPr/>
            <p:nvPr/>
          </p:nvSpPr>
          <p:spPr>
            <a:xfrm>
              <a:off x="534239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1" name="직사각형 320"/>
            <p:cNvSpPr/>
            <p:nvPr/>
          </p:nvSpPr>
          <p:spPr>
            <a:xfrm>
              <a:off x="5677801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2" name="직사각형 321"/>
            <p:cNvSpPr/>
            <p:nvPr/>
          </p:nvSpPr>
          <p:spPr>
            <a:xfrm>
              <a:off x="500698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3" name="직사각형 322"/>
            <p:cNvSpPr/>
            <p:nvPr/>
          </p:nvSpPr>
          <p:spPr>
            <a:xfrm>
              <a:off x="500698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4" name="직사각형 323"/>
            <p:cNvSpPr/>
            <p:nvPr/>
          </p:nvSpPr>
          <p:spPr>
            <a:xfrm>
              <a:off x="500698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5" name="직사각형 324"/>
            <p:cNvSpPr/>
            <p:nvPr/>
          </p:nvSpPr>
          <p:spPr>
            <a:xfrm>
              <a:off x="6013212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6" name="직사각형 325"/>
            <p:cNvSpPr/>
            <p:nvPr/>
          </p:nvSpPr>
          <p:spPr>
            <a:xfrm>
              <a:off x="6348621" y="5457127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7" name="직사각형 326"/>
            <p:cNvSpPr/>
            <p:nvPr/>
          </p:nvSpPr>
          <p:spPr>
            <a:xfrm>
              <a:off x="6013212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28" name="직사각형 327"/>
            <p:cNvSpPr/>
            <p:nvPr/>
          </p:nvSpPr>
          <p:spPr>
            <a:xfrm>
              <a:off x="6348621" y="579253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29" name="직사각형 328"/>
            <p:cNvSpPr/>
            <p:nvPr/>
          </p:nvSpPr>
          <p:spPr>
            <a:xfrm>
              <a:off x="6013212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0" name="직사각형 329"/>
            <p:cNvSpPr/>
            <p:nvPr/>
          </p:nvSpPr>
          <p:spPr>
            <a:xfrm>
              <a:off x="6348621" y="612794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1" name="직사각형 330"/>
            <p:cNvSpPr/>
            <p:nvPr/>
          </p:nvSpPr>
          <p:spPr>
            <a:xfrm>
              <a:off x="433616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2" name="직사각형 331"/>
            <p:cNvSpPr/>
            <p:nvPr/>
          </p:nvSpPr>
          <p:spPr>
            <a:xfrm>
              <a:off x="4671571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3" name="직사각형 332"/>
            <p:cNvSpPr/>
            <p:nvPr/>
          </p:nvSpPr>
          <p:spPr>
            <a:xfrm>
              <a:off x="433616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4" name="직사각형 333"/>
            <p:cNvSpPr/>
            <p:nvPr/>
          </p:nvSpPr>
          <p:spPr>
            <a:xfrm>
              <a:off x="4671571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5" name="직사각형 334"/>
            <p:cNvSpPr/>
            <p:nvPr/>
          </p:nvSpPr>
          <p:spPr>
            <a:xfrm>
              <a:off x="433616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36" name="직사각형 335"/>
            <p:cNvSpPr/>
            <p:nvPr/>
          </p:nvSpPr>
          <p:spPr>
            <a:xfrm>
              <a:off x="4671571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7" name="직사각형 336"/>
            <p:cNvSpPr/>
            <p:nvPr/>
          </p:nvSpPr>
          <p:spPr>
            <a:xfrm>
              <a:off x="400075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8" name="직사각형 337"/>
            <p:cNvSpPr/>
            <p:nvPr/>
          </p:nvSpPr>
          <p:spPr>
            <a:xfrm>
              <a:off x="400075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39" name="직사각형 338"/>
            <p:cNvSpPr/>
            <p:nvPr/>
          </p:nvSpPr>
          <p:spPr>
            <a:xfrm>
              <a:off x="400075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0" name="직사각형 339"/>
            <p:cNvSpPr/>
            <p:nvPr/>
          </p:nvSpPr>
          <p:spPr>
            <a:xfrm>
              <a:off x="534239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41" name="직사각형 340"/>
            <p:cNvSpPr/>
            <p:nvPr/>
          </p:nvSpPr>
          <p:spPr>
            <a:xfrm>
              <a:off x="5677801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2" name="직사각형 341"/>
            <p:cNvSpPr/>
            <p:nvPr/>
          </p:nvSpPr>
          <p:spPr>
            <a:xfrm>
              <a:off x="534239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43" name="직사각형 342"/>
            <p:cNvSpPr/>
            <p:nvPr/>
          </p:nvSpPr>
          <p:spPr>
            <a:xfrm>
              <a:off x="5677801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4" name="직사각형 343"/>
            <p:cNvSpPr/>
            <p:nvPr/>
          </p:nvSpPr>
          <p:spPr>
            <a:xfrm>
              <a:off x="534239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45" name="직사각형 344"/>
            <p:cNvSpPr/>
            <p:nvPr/>
          </p:nvSpPr>
          <p:spPr>
            <a:xfrm>
              <a:off x="5677801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6" name="직사각형 345"/>
            <p:cNvSpPr/>
            <p:nvPr/>
          </p:nvSpPr>
          <p:spPr>
            <a:xfrm>
              <a:off x="500698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7" name="직사각형 346"/>
            <p:cNvSpPr/>
            <p:nvPr/>
          </p:nvSpPr>
          <p:spPr>
            <a:xfrm>
              <a:off x="500698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8" name="직사각형 347"/>
            <p:cNvSpPr/>
            <p:nvPr/>
          </p:nvSpPr>
          <p:spPr>
            <a:xfrm>
              <a:off x="500698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49" name="직사각형 348"/>
            <p:cNvSpPr/>
            <p:nvPr/>
          </p:nvSpPr>
          <p:spPr>
            <a:xfrm>
              <a:off x="6013212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0" name="직사각형 349"/>
            <p:cNvSpPr/>
            <p:nvPr/>
          </p:nvSpPr>
          <p:spPr>
            <a:xfrm>
              <a:off x="6348621" y="4450895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1" name="직사각형 350"/>
            <p:cNvSpPr/>
            <p:nvPr/>
          </p:nvSpPr>
          <p:spPr>
            <a:xfrm>
              <a:off x="6013212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2" name="직사각형 351"/>
            <p:cNvSpPr/>
            <p:nvPr/>
          </p:nvSpPr>
          <p:spPr>
            <a:xfrm>
              <a:off x="6348621" y="478630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3" name="직사각형 352"/>
            <p:cNvSpPr/>
            <p:nvPr/>
          </p:nvSpPr>
          <p:spPr>
            <a:xfrm>
              <a:off x="6013212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4" name="직사각형 353"/>
            <p:cNvSpPr/>
            <p:nvPr/>
          </p:nvSpPr>
          <p:spPr>
            <a:xfrm>
              <a:off x="6348621" y="5121716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5" name="직사각형 354"/>
            <p:cNvSpPr/>
            <p:nvPr/>
          </p:nvSpPr>
          <p:spPr>
            <a:xfrm>
              <a:off x="433616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6" name="직사각형 355"/>
            <p:cNvSpPr/>
            <p:nvPr/>
          </p:nvSpPr>
          <p:spPr>
            <a:xfrm>
              <a:off x="4671571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7" name="직사각형 356"/>
            <p:cNvSpPr/>
            <p:nvPr/>
          </p:nvSpPr>
          <p:spPr>
            <a:xfrm>
              <a:off x="433616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58" name="직사각형 357"/>
            <p:cNvSpPr/>
            <p:nvPr/>
          </p:nvSpPr>
          <p:spPr>
            <a:xfrm>
              <a:off x="4671571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59" name="직사각형 358"/>
            <p:cNvSpPr/>
            <p:nvPr/>
          </p:nvSpPr>
          <p:spPr>
            <a:xfrm>
              <a:off x="400075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0" name="직사각형 359"/>
            <p:cNvSpPr/>
            <p:nvPr/>
          </p:nvSpPr>
          <p:spPr>
            <a:xfrm>
              <a:off x="400075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1" name="직사각형 360"/>
            <p:cNvSpPr/>
            <p:nvPr/>
          </p:nvSpPr>
          <p:spPr>
            <a:xfrm>
              <a:off x="534239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2" name="직사각형 361"/>
            <p:cNvSpPr/>
            <p:nvPr/>
          </p:nvSpPr>
          <p:spPr>
            <a:xfrm>
              <a:off x="5677801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3" name="직사각형 362"/>
            <p:cNvSpPr/>
            <p:nvPr/>
          </p:nvSpPr>
          <p:spPr>
            <a:xfrm>
              <a:off x="534239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4" name="직사각형 363"/>
            <p:cNvSpPr/>
            <p:nvPr/>
          </p:nvSpPr>
          <p:spPr>
            <a:xfrm>
              <a:off x="5677801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5" name="직사각형 364"/>
            <p:cNvSpPr/>
            <p:nvPr/>
          </p:nvSpPr>
          <p:spPr>
            <a:xfrm>
              <a:off x="500698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6" name="직사각형 365"/>
            <p:cNvSpPr/>
            <p:nvPr/>
          </p:nvSpPr>
          <p:spPr>
            <a:xfrm>
              <a:off x="500698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7" name="직사각형 366"/>
            <p:cNvSpPr/>
            <p:nvPr/>
          </p:nvSpPr>
          <p:spPr>
            <a:xfrm>
              <a:off x="6013212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68" name="직사각형 367"/>
            <p:cNvSpPr/>
            <p:nvPr/>
          </p:nvSpPr>
          <p:spPr>
            <a:xfrm>
              <a:off x="6348621" y="3779198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69" name="직사각형 368"/>
            <p:cNvSpPr/>
            <p:nvPr/>
          </p:nvSpPr>
          <p:spPr>
            <a:xfrm>
              <a:off x="6013212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0" name="직사각형 369"/>
            <p:cNvSpPr/>
            <p:nvPr/>
          </p:nvSpPr>
          <p:spPr>
            <a:xfrm>
              <a:off x="6348621" y="4114609"/>
              <a:ext cx="335411" cy="335411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2" name="직사각형 371"/>
            <p:cNvSpPr/>
            <p:nvPr/>
          </p:nvSpPr>
          <p:spPr>
            <a:xfrm>
              <a:off x="433616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3" name="직사각형 372"/>
            <p:cNvSpPr/>
            <p:nvPr/>
          </p:nvSpPr>
          <p:spPr>
            <a:xfrm>
              <a:off x="4671571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4" name="직사각형 373"/>
            <p:cNvSpPr/>
            <p:nvPr/>
          </p:nvSpPr>
          <p:spPr>
            <a:xfrm>
              <a:off x="433616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5" name="직사각형 374"/>
            <p:cNvSpPr/>
            <p:nvPr/>
          </p:nvSpPr>
          <p:spPr>
            <a:xfrm>
              <a:off x="4671571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6" name="직사각형 375"/>
            <p:cNvSpPr/>
            <p:nvPr/>
          </p:nvSpPr>
          <p:spPr>
            <a:xfrm>
              <a:off x="400075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7" name="직사각형 376"/>
            <p:cNvSpPr/>
            <p:nvPr/>
          </p:nvSpPr>
          <p:spPr>
            <a:xfrm>
              <a:off x="400075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78" name="직사각형 377"/>
            <p:cNvSpPr/>
            <p:nvPr/>
          </p:nvSpPr>
          <p:spPr>
            <a:xfrm>
              <a:off x="534239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79" name="직사각형 378"/>
            <p:cNvSpPr/>
            <p:nvPr/>
          </p:nvSpPr>
          <p:spPr>
            <a:xfrm>
              <a:off x="5677801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0" name="직사각형 379"/>
            <p:cNvSpPr/>
            <p:nvPr/>
          </p:nvSpPr>
          <p:spPr>
            <a:xfrm>
              <a:off x="534239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1" name="직사각형 380"/>
            <p:cNvSpPr/>
            <p:nvPr/>
          </p:nvSpPr>
          <p:spPr>
            <a:xfrm>
              <a:off x="5677801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2" name="직사각형 381"/>
            <p:cNvSpPr/>
            <p:nvPr/>
          </p:nvSpPr>
          <p:spPr>
            <a:xfrm>
              <a:off x="500698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3" name="직사각형 382"/>
            <p:cNvSpPr/>
            <p:nvPr/>
          </p:nvSpPr>
          <p:spPr>
            <a:xfrm>
              <a:off x="500698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4" name="직사각형 383"/>
            <p:cNvSpPr/>
            <p:nvPr/>
          </p:nvSpPr>
          <p:spPr>
            <a:xfrm>
              <a:off x="6013212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5" name="직사각형 384"/>
            <p:cNvSpPr/>
            <p:nvPr/>
          </p:nvSpPr>
          <p:spPr>
            <a:xfrm>
              <a:off x="6348621" y="3107148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6" name="직사각형 385"/>
            <p:cNvSpPr/>
            <p:nvPr/>
          </p:nvSpPr>
          <p:spPr>
            <a:xfrm>
              <a:off x="6013212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7" name="직사각형 386"/>
            <p:cNvSpPr/>
            <p:nvPr/>
          </p:nvSpPr>
          <p:spPr>
            <a:xfrm>
              <a:off x="6348621" y="3442559"/>
              <a:ext cx="335411" cy="33541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88" name="직사각형 387"/>
            <p:cNvSpPr/>
            <p:nvPr/>
          </p:nvSpPr>
          <p:spPr>
            <a:xfrm>
              <a:off x="433616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89" name="직사각형 388"/>
            <p:cNvSpPr/>
            <p:nvPr/>
          </p:nvSpPr>
          <p:spPr>
            <a:xfrm>
              <a:off x="4671571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0" name="직사각형 389"/>
            <p:cNvSpPr/>
            <p:nvPr/>
          </p:nvSpPr>
          <p:spPr>
            <a:xfrm>
              <a:off x="433616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1" name="직사각형 390"/>
            <p:cNvSpPr/>
            <p:nvPr/>
          </p:nvSpPr>
          <p:spPr>
            <a:xfrm>
              <a:off x="4671571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2" name="직사각형 391"/>
            <p:cNvSpPr/>
            <p:nvPr/>
          </p:nvSpPr>
          <p:spPr>
            <a:xfrm>
              <a:off x="433616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3" name="직사각형 392"/>
            <p:cNvSpPr/>
            <p:nvPr/>
          </p:nvSpPr>
          <p:spPr>
            <a:xfrm>
              <a:off x="4671571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4" name="직사각형 393"/>
            <p:cNvSpPr/>
            <p:nvPr/>
          </p:nvSpPr>
          <p:spPr>
            <a:xfrm>
              <a:off x="400075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5" name="직사각형 394"/>
            <p:cNvSpPr/>
            <p:nvPr/>
          </p:nvSpPr>
          <p:spPr>
            <a:xfrm>
              <a:off x="400075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6" name="직사각형 395"/>
            <p:cNvSpPr/>
            <p:nvPr/>
          </p:nvSpPr>
          <p:spPr>
            <a:xfrm>
              <a:off x="400075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7" name="직사각형 396"/>
            <p:cNvSpPr/>
            <p:nvPr/>
          </p:nvSpPr>
          <p:spPr>
            <a:xfrm>
              <a:off x="534239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398" name="직사각형 397"/>
            <p:cNvSpPr/>
            <p:nvPr/>
          </p:nvSpPr>
          <p:spPr>
            <a:xfrm>
              <a:off x="5677801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399" name="직사각형 398"/>
            <p:cNvSpPr/>
            <p:nvPr/>
          </p:nvSpPr>
          <p:spPr>
            <a:xfrm>
              <a:off x="534239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0" name="직사각형 399"/>
            <p:cNvSpPr/>
            <p:nvPr/>
          </p:nvSpPr>
          <p:spPr>
            <a:xfrm>
              <a:off x="5677801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1" name="직사각형 400"/>
            <p:cNvSpPr/>
            <p:nvPr/>
          </p:nvSpPr>
          <p:spPr>
            <a:xfrm>
              <a:off x="534239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2" name="직사각형 401"/>
            <p:cNvSpPr/>
            <p:nvPr/>
          </p:nvSpPr>
          <p:spPr>
            <a:xfrm>
              <a:off x="5677801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3" name="직사각형 402"/>
            <p:cNvSpPr/>
            <p:nvPr/>
          </p:nvSpPr>
          <p:spPr>
            <a:xfrm>
              <a:off x="500698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4" name="직사각형 403"/>
            <p:cNvSpPr/>
            <p:nvPr/>
          </p:nvSpPr>
          <p:spPr>
            <a:xfrm>
              <a:off x="500698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5" name="직사각형 404"/>
            <p:cNvSpPr/>
            <p:nvPr/>
          </p:nvSpPr>
          <p:spPr>
            <a:xfrm>
              <a:off x="500698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6" name="직사각형 405"/>
            <p:cNvSpPr/>
            <p:nvPr/>
          </p:nvSpPr>
          <p:spPr>
            <a:xfrm>
              <a:off x="6013212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7" name="직사각형 406"/>
            <p:cNvSpPr/>
            <p:nvPr/>
          </p:nvSpPr>
          <p:spPr>
            <a:xfrm>
              <a:off x="6348621" y="2100916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08" name="직사각형 407"/>
            <p:cNvSpPr/>
            <p:nvPr/>
          </p:nvSpPr>
          <p:spPr>
            <a:xfrm>
              <a:off x="6013212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09" name="직사각형 408"/>
            <p:cNvSpPr/>
            <p:nvPr/>
          </p:nvSpPr>
          <p:spPr>
            <a:xfrm>
              <a:off x="6348621" y="243632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0" name="직사각형 409"/>
            <p:cNvSpPr/>
            <p:nvPr/>
          </p:nvSpPr>
          <p:spPr>
            <a:xfrm>
              <a:off x="6013212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1" name="직사각형 410"/>
            <p:cNvSpPr/>
            <p:nvPr/>
          </p:nvSpPr>
          <p:spPr>
            <a:xfrm>
              <a:off x="6348621" y="277173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2" name="직사각형 411"/>
            <p:cNvSpPr/>
            <p:nvPr/>
          </p:nvSpPr>
          <p:spPr>
            <a:xfrm>
              <a:off x="433616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3" name="직사각형 412"/>
            <p:cNvSpPr/>
            <p:nvPr/>
          </p:nvSpPr>
          <p:spPr>
            <a:xfrm>
              <a:off x="4671571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4" name="직사각형 413"/>
            <p:cNvSpPr/>
            <p:nvPr/>
          </p:nvSpPr>
          <p:spPr>
            <a:xfrm>
              <a:off x="433616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5" name="직사각형 414"/>
            <p:cNvSpPr/>
            <p:nvPr/>
          </p:nvSpPr>
          <p:spPr>
            <a:xfrm>
              <a:off x="4671571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6" name="직사각형 415"/>
            <p:cNvSpPr/>
            <p:nvPr/>
          </p:nvSpPr>
          <p:spPr>
            <a:xfrm>
              <a:off x="433616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17" name="직사각형 416"/>
            <p:cNvSpPr/>
            <p:nvPr/>
          </p:nvSpPr>
          <p:spPr>
            <a:xfrm>
              <a:off x="4671571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8" name="직사각형 417"/>
            <p:cNvSpPr/>
            <p:nvPr/>
          </p:nvSpPr>
          <p:spPr>
            <a:xfrm>
              <a:off x="400075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19" name="직사각형 418"/>
            <p:cNvSpPr/>
            <p:nvPr/>
          </p:nvSpPr>
          <p:spPr>
            <a:xfrm>
              <a:off x="400075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0" name="직사각형 419"/>
            <p:cNvSpPr/>
            <p:nvPr/>
          </p:nvSpPr>
          <p:spPr>
            <a:xfrm>
              <a:off x="400075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1" name="직사각형 420"/>
            <p:cNvSpPr/>
            <p:nvPr/>
          </p:nvSpPr>
          <p:spPr>
            <a:xfrm>
              <a:off x="534239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2" name="직사각형 421"/>
            <p:cNvSpPr/>
            <p:nvPr/>
          </p:nvSpPr>
          <p:spPr>
            <a:xfrm>
              <a:off x="5677801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3" name="직사각형 422"/>
            <p:cNvSpPr/>
            <p:nvPr/>
          </p:nvSpPr>
          <p:spPr>
            <a:xfrm>
              <a:off x="534239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4" name="직사각형 423"/>
            <p:cNvSpPr/>
            <p:nvPr/>
          </p:nvSpPr>
          <p:spPr>
            <a:xfrm>
              <a:off x="5677801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5" name="직사각형 424"/>
            <p:cNvSpPr/>
            <p:nvPr/>
          </p:nvSpPr>
          <p:spPr>
            <a:xfrm>
              <a:off x="534239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26" name="직사각형 425"/>
            <p:cNvSpPr/>
            <p:nvPr/>
          </p:nvSpPr>
          <p:spPr>
            <a:xfrm>
              <a:off x="5677801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7" name="직사각형 426"/>
            <p:cNvSpPr/>
            <p:nvPr/>
          </p:nvSpPr>
          <p:spPr>
            <a:xfrm>
              <a:off x="500698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8" name="직사각형 427"/>
            <p:cNvSpPr/>
            <p:nvPr/>
          </p:nvSpPr>
          <p:spPr>
            <a:xfrm>
              <a:off x="500698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29" name="직사각형 428"/>
            <p:cNvSpPr/>
            <p:nvPr/>
          </p:nvSpPr>
          <p:spPr>
            <a:xfrm>
              <a:off x="500698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0" name="직사각형 429"/>
            <p:cNvSpPr/>
            <p:nvPr/>
          </p:nvSpPr>
          <p:spPr>
            <a:xfrm>
              <a:off x="6013212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1" name="직사각형 430"/>
            <p:cNvSpPr/>
            <p:nvPr/>
          </p:nvSpPr>
          <p:spPr>
            <a:xfrm>
              <a:off x="6348621" y="1094684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2" name="직사각형 431"/>
            <p:cNvSpPr/>
            <p:nvPr/>
          </p:nvSpPr>
          <p:spPr>
            <a:xfrm>
              <a:off x="6013212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3" name="직사각형 432"/>
            <p:cNvSpPr/>
            <p:nvPr/>
          </p:nvSpPr>
          <p:spPr>
            <a:xfrm>
              <a:off x="6348621" y="143009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4" name="직사각형 433"/>
            <p:cNvSpPr/>
            <p:nvPr/>
          </p:nvSpPr>
          <p:spPr>
            <a:xfrm>
              <a:off x="6013212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5" name="직사각형 434"/>
            <p:cNvSpPr/>
            <p:nvPr/>
          </p:nvSpPr>
          <p:spPr>
            <a:xfrm>
              <a:off x="6348621" y="1765505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6" name="직사각형 435"/>
            <p:cNvSpPr/>
            <p:nvPr/>
          </p:nvSpPr>
          <p:spPr>
            <a:xfrm>
              <a:off x="433616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7" name="직사각형 436"/>
            <p:cNvSpPr/>
            <p:nvPr/>
          </p:nvSpPr>
          <p:spPr>
            <a:xfrm>
              <a:off x="4671571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38" name="직사각형 437"/>
            <p:cNvSpPr/>
            <p:nvPr/>
          </p:nvSpPr>
          <p:spPr>
            <a:xfrm>
              <a:off x="433616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39" name="직사각형 438"/>
            <p:cNvSpPr/>
            <p:nvPr/>
          </p:nvSpPr>
          <p:spPr>
            <a:xfrm>
              <a:off x="4671571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0" name="직사각형 439"/>
            <p:cNvSpPr/>
            <p:nvPr/>
          </p:nvSpPr>
          <p:spPr>
            <a:xfrm>
              <a:off x="400075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1" name="직사각형 440"/>
            <p:cNvSpPr/>
            <p:nvPr/>
          </p:nvSpPr>
          <p:spPr>
            <a:xfrm>
              <a:off x="400075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2" name="직사각형 441"/>
            <p:cNvSpPr/>
            <p:nvPr/>
          </p:nvSpPr>
          <p:spPr>
            <a:xfrm>
              <a:off x="534239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3" name="직사각형 442"/>
            <p:cNvSpPr/>
            <p:nvPr/>
          </p:nvSpPr>
          <p:spPr>
            <a:xfrm>
              <a:off x="5677801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4" name="직사각형 443"/>
            <p:cNvSpPr/>
            <p:nvPr/>
          </p:nvSpPr>
          <p:spPr>
            <a:xfrm>
              <a:off x="534239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5" name="직사각형 444"/>
            <p:cNvSpPr/>
            <p:nvPr/>
          </p:nvSpPr>
          <p:spPr>
            <a:xfrm>
              <a:off x="5677801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6" name="직사각형 445"/>
            <p:cNvSpPr/>
            <p:nvPr/>
          </p:nvSpPr>
          <p:spPr>
            <a:xfrm>
              <a:off x="500698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7" name="직사각형 446"/>
            <p:cNvSpPr/>
            <p:nvPr/>
          </p:nvSpPr>
          <p:spPr>
            <a:xfrm>
              <a:off x="500698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48" name="직사각형 447"/>
            <p:cNvSpPr/>
            <p:nvPr/>
          </p:nvSpPr>
          <p:spPr>
            <a:xfrm>
              <a:off x="6013212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49" name="직사각형 448"/>
            <p:cNvSpPr/>
            <p:nvPr/>
          </p:nvSpPr>
          <p:spPr>
            <a:xfrm>
              <a:off x="6348621" y="422987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0" name="직사각형 449"/>
            <p:cNvSpPr/>
            <p:nvPr/>
          </p:nvSpPr>
          <p:spPr>
            <a:xfrm>
              <a:off x="6013212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451" name="직사각형 450"/>
            <p:cNvSpPr/>
            <p:nvPr/>
          </p:nvSpPr>
          <p:spPr>
            <a:xfrm>
              <a:off x="6348621" y="758398"/>
              <a:ext cx="335411" cy="335411"/>
            </a:xfrm>
            <a:prstGeom prst="rect">
              <a:avLst/>
            </a:prstGeom>
            <a:solidFill>
              <a:srgbClr val="00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cxnSp>
          <p:nvCxnSpPr>
            <p:cNvPr id="453" name="직선 화살표 연결선 452"/>
            <p:cNvCxnSpPr/>
            <p:nvPr/>
          </p:nvCxnSpPr>
          <p:spPr>
            <a:xfrm flipV="1">
              <a:off x="6684032" y="3274853"/>
              <a:ext cx="435225" cy="1677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/>
            <p:cNvSpPr txBox="1"/>
            <p:nvPr/>
          </p:nvSpPr>
          <p:spPr>
            <a:xfrm>
              <a:off x="7119258" y="3075412"/>
              <a:ext cx="11196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-7m</a:t>
              </a:r>
            </a:p>
          </p:txBody>
        </p:sp>
        <p:sp>
          <p:nvSpPr>
            <p:cNvPr id="456" name="직사각형 455"/>
            <p:cNvSpPr/>
            <p:nvPr/>
          </p:nvSpPr>
          <p:spPr>
            <a:xfrm>
              <a:off x="5003301" y="6394389"/>
              <a:ext cx="335411" cy="118675"/>
            </a:xfrm>
            <a:prstGeom prst="rect">
              <a:avLst/>
            </a:prstGeom>
            <a:solidFill>
              <a:srgbClr val="FF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7" name="직사각형 456"/>
            <p:cNvSpPr/>
            <p:nvPr/>
          </p:nvSpPr>
          <p:spPr>
            <a:xfrm>
              <a:off x="5342390" y="6394389"/>
              <a:ext cx="335411" cy="118675"/>
            </a:xfrm>
            <a:prstGeom prst="rect">
              <a:avLst/>
            </a:prstGeom>
            <a:solidFill>
              <a:srgbClr val="FF33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8" name="직사각형 457"/>
            <p:cNvSpPr/>
            <p:nvPr/>
          </p:nvSpPr>
          <p:spPr>
            <a:xfrm>
              <a:off x="5008838" y="304312"/>
              <a:ext cx="335411" cy="11867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59" name="직사각형 458"/>
            <p:cNvSpPr/>
            <p:nvPr/>
          </p:nvSpPr>
          <p:spPr>
            <a:xfrm>
              <a:off x="5347927" y="304312"/>
              <a:ext cx="335411" cy="118675"/>
            </a:xfrm>
            <a:prstGeom prst="rect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460" name="타원 459"/>
            <p:cNvSpPr/>
            <p:nvPr/>
          </p:nvSpPr>
          <p:spPr>
            <a:xfrm>
              <a:off x="4884472" y="130296"/>
              <a:ext cx="248731" cy="248731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33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ko-KR" altLang="en-US" sz="1333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62" name="그룹 461">
              <a:extLst>
                <a:ext uri="{FF2B5EF4-FFF2-40B4-BE49-F238E27FC236}">
                  <a16:creationId xmlns="" xmlns:a16="http://schemas.microsoft.com/office/drawing/2014/main" id="{595819A7-4F7E-4327-8032-A6C72DE64DB7}"/>
                </a:ext>
              </a:extLst>
            </p:cNvPr>
            <p:cNvGrpSpPr/>
            <p:nvPr/>
          </p:nvGrpSpPr>
          <p:grpSpPr>
            <a:xfrm>
              <a:off x="4807706" y="6100362"/>
              <a:ext cx="363300" cy="369332"/>
              <a:chOff x="2462096" y="2823519"/>
              <a:chExt cx="363300" cy="369332"/>
            </a:xfrm>
          </p:grpSpPr>
          <p:sp>
            <p:nvSpPr>
              <p:cNvPr id="463" name="타원 462">
                <a:extLst>
                  <a:ext uri="{FF2B5EF4-FFF2-40B4-BE49-F238E27FC236}">
                    <a16:creationId xmlns="" xmlns:a16="http://schemas.microsoft.com/office/drawing/2014/main" id="{EE41D035-AEFA-41DB-BC78-9DBCD635DA9E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="" xmlns:a16="http://schemas.microsoft.com/office/drawing/2014/main" id="{655978A2-9FAF-4296-8002-FFEACA71DBE9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>
                    <a:solidFill>
                      <a:schemeClr val="bg1"/>
                    </a:solidFill>
                  </a:rPr>
                  <a:t>11</a:t>
                </a:r>
                <a:r>
                  <a:rPr lang="en-US" altLang="ko-KR" dirty="0" smtClean="0"/>
                  <a:t>  </a:t>
                </a:r>
                <a:endParaRPr lang="ko-KR" altLang="en-US" dirty="0"/>
              </a:p>
            </p:txBody>
          </p:sp>
        </p:grpSp>
        <p:sp>
          <p:nvSpPr>
            <p:cNvPr id="465" name="직사각형 464"/>
            <p:cNvSpPr/>
            <p:nvPr/>
          </p:nvSpPr>
          <p:spPr>
            <a:xfrm>
              <a:off x="5180221" y="4041502"/>
              <a:ext cx="335411" cy="335411"/>
            </a:xfrm>
            <a:prstGeom prst="rect">
              <a:avLst/>
            </a:prstGeom>
            <a:solidFill>
              <a:schemeClr val="accent4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grpSp>
          <p:nvGrpSpPr>
            <p:cNvPr id="466" name="그룹 465">
              <a:extLst>
                <a:ext uri="{FF2B5EF4-FFF2-40B4-BE49-F238E27FC236}">
                  <a16:creationId xmlns="" xmlns:a16="http://schemas.microsoft.com/office/drawing/2014/main" id="{7D08133C-45B9-48D9-880F-20FA995CE187}"/>
                </a:ext>
              </a:extLst>
            </p:cNvPr>
            <p:cNvGrpSpPr/>
            <p:nvPr/>
          </p:nvGrpSpPr>
          <p:grpSpPr>
            <a:xfrm>
              <a:off x="4989356" y="3830844"/>
              <a:ext cx="363300" cy="369332"/>
              <a:chOff x="2462096" y="2823519"/>
              <a:chExt cx="363300" cy="369332"/>
            </a:xfrm>
          </p:grpSpPr>
          <p:sp>
            <p:nvSpPr>
              <p:cNvPr id="467" name="타원 466">
                <a:extLst>
                  <a:ext uri="{FF2B5EF4-FFF2-40B4-BE49-F238E27FC236}">
                    <a16:creationId xmlns="" xmlns:a16="http://schemas.microsoft.com/office/drawing/2014/main" id="{34311F37-07E7-49D6-ABA2-0D95D9D67C36}"/>
                  </a:ext>
                </a:extLst>
              </p:cNvPr>
              <p:cNvSpPr/>
              <p:nvPr/>
            </p:nvSpPr>
            <p:spPr>
              <a:xfrm rot="10800000" flipV="1">
                <a:off x="2492131" y="2877482"/>
                <a:ext cx="287380" cy="287380"/>
              </a:xfrm>
              <a:prstGeom prst="ellipse">
                <a:avLst/>
              </a:prstGeom>
              <a:solidFill>
                <a:srgbClr val="C0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="" xmlns:a16="http://schemas.microsoft.com/office/drawing/2014/main" id="{A9E47B76-5905-42B0-AC40-69A8FAAE4FA5}"/>
                  </a:ext>
                </a:extLst>
              </p:cNvPr>
              <p:cNvSpPr txBox="1"/>
              <p:nvPr/>
            </p:nvSpPr>
            <p:spPr>
              <a:xfrm>
                <a:off x="2462096" y="2823519"/>
                <a:ext cx="363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chemeClr val="bg1"/>
                    </a:solidFill>
                  </a:rPr>
                  <a:t>16</a:t>
                </a:r>
                <a:r>
                  <a:rPr lang="en-US" altLang="ko-KR" dirty="0"/>
                  <a:t>  </a:t>
                </a:r>
                <a:endParaRPr lang="ko-KR" altLang="en-US" dirty="0"/>
              </a:p>
            </p:txBody>
          </p:sp>
        </p:grpSp>
      </p:grpSp>
      <p:sp>
        <p:nvSpPr>
          <p:cNvPr id="471" name="TextBox 470"/>
          <p:cNvSpPr txBox="1"/>
          <p:nvPr/>
        </p:nvSpPr>
        <p:spPr>
          <a:xfrm>
            <a:off x="344117" y="538193"/>
            <a:ext cx="2522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§"/>
            </a:pPr>
            <a:r>
              <a:rPr lang="en-US" altLang="ko-KR" dirty="0" smtClean="0"/>
              <a:t>1-2 </a:t>
            </a:r>
            <a:r>
              <a:rPr lang="ko-KR" altLang="en-US" dirty="0" smtClean="0"/>
              <a:t>스테이지 내부</a:t>
            </a:r>
            <a:endParaRPr lang="ko-KR" altLang="en-US" dirty="0"/>
          </a:p>
        </p:txBody>
      </p:sp>
      <p:cxnSp>
        <p:nvCxnSpPr>
          <p:cNvPr id="472" name="직선 연결선 471"/>
          <p:cNvCxnSpPr/>
          <p:nvPr/>
        </p:nvCxnSpPr>
        <p:spPr>
          <a:xfrm>
            <a:off x="391685" y="926187"/>
            <a:ext cx="24752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245011" y="1026771"/>
            <a:ext cx="3127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반동을 이용한 스테이지로 무기 반동 힘 </a:t>
            </a:r>
            <a:endParaRPr lang="en-US" altLang="ko-KR" sz="1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값에 따라 스테이지 높이가 달라질 수 있음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494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t2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767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885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="" xmlns:a16="http://schemas.microsoft.com/office/drawing/2014/main" id="{440AAC75-CCCD-42C5-A719-078A6B06078F}"/>
              </a:ext>
            </a:extLst>
          </p:cNvPr>
          <p:cNvSpPr/>
          <p:nvPr/>
        </p:nvSpPr>
        <p:spPr>
          <a:xfrm>
            <a:off x="10629900" y="88833"/>
            <a:ext cx="1417320" cy="38473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Stage 2-2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5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1123</TotalTime>
  <Words>316</Words>
  <Application>Microsoft Office PowerPoint</Application>
  <PresentationFormat>사용자 지정</PresentationFormat>
  <Paragraphs>171</Paragraphs>
  <Slides>18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19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 상현</dc:creator>
  <cp:lastModifiedBy>ROG</cp:lastModifiedBy>
  <cp:revision>53</cp:revision>
  <dcterms:created xsi:type="dcterms:W3CDTF">2022-01-21T10:55:11Z</dcterms:created>
  <dcterms:modified xsi:type="dcterms:W3CDTF">2022-03-23T12:50:48Z</dcterms:modified>
</cp:coreProperties>
</file>