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5" r:id="rId15"/>
    <p:sldId id="272" r:id="rId16"/>
    <p:sldId id="274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B0"/>
    <a:srgbClr val="335AFF"/>
    <a:srgbClr val="E6E6E6"/>
    <a:srgbClr val="6986FF"/>
    <a:srgbClr val="9966FF"/>
    <a:srgbClr val="CC66FF"/>
    <a:srgbClr val="28A3A0"/>
    <a:srgbClr val="33CCCC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760</Words>
  <Application>Microsoft Office PowerPoint</Application>
  <PresentationFormat>와이드스크린</PresentationFormat>
  <Paragraphs>325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95</cp:revision>
  <dcterms:created xsi:type="dcterms:W3CDTF">2022-04-14T06:34:29Z</dcterms:created>
  <dcterms:modified xsi:type="dcterms:W3CDTF">2022-04-28T09:28:54Z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