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69" r:id="rId15"/>
    <p:sldId id="271" r:id="rId16"/>
    <p:sldId id="272" r:id="rId17"/>
    <p:sldId id="274" r:id="rId18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FF"/>
    <a:srgbClr val="CC66FF"/>
    <a:srgbClr val="28A3A0"/>
    <a:srgbClr val="33CCCC"/>
    <a:srgbClr val="E6E6E6"/>
    <a:srgbClr val="335AFF"/>
    <a:srgbClr val="6986FF"/>
    <a:srgbClr val="FF9900"/>
    <a:srgbClr val="FFFF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44" autoAdjust="0"/>
  </p:normalViewPr>
  <p:slideViewPr>
    <p:cSldViewPr snapToGrid="0">
      <p:cViewPr>
        <p:scale>
          <a:sx n="66" d="100"/>
          <a:sy n="66" d="100"/>
        </p:scale>
        <p:origin x="1301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53"/>
          <p:cNvSpPr/>
          <p:nvPr/>
        </p:nvSpPr>
        <p:spPr>
          <a:xfrm>
            <a:off x="1882080" y="2072520"/>
            <a:ext cx="5861520" cy="3397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직사각형 23"/>
          <p:cNvSpPr/>
          <p:nvPr/>
        </p:nvSpPr>
        <p:spPr>
          <a:xfrm>
            <a:off x="10569600" y="129168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TextBox 6"/>
          <p:cNvSpPr/>
          <p:nvPr/>
        </p:nvSpPr>
        <p:spPr>
          <a:xfrm>
            <a:off x="11066040" y="12916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2" name="TextBox 12"/>
          <p:cNvSpPr/>
          <p:nvPr/>
        </p:nvSpPr>
        <p:spPr>
          <a:xfrm>
            <a:off x="9679320" y="12916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14g x 8g x 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5" name="직사각형 166"/>
          <p:cNvSpPr/>
          <p:nvPr/>
        </p:nvSpPr>
        <p:spPr>
          <a:xfrm>
            <a:off x="2334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직사각형 167"/>
          <p:cNvSpPr/>
          <p:nvPr/>
        </p:nvSpPr>
        <p:spPr>
          <a:xfrm>
            <a:off x="2748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직사각형 168"/>
          <p:cNvSpPr/>
          <p:nvPr/>
        </p:nvSpPr>
        <p:spPr>
          <a:xfrm>
            <a:off x="3153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직사각형 169"/>
          <p:cNvSpPr/>
          <p:nvPr/>
        </p:nvSpPr>
        <p:spPr>
          <a:xfrm>
            <a:off x="3567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직사각형 170"/>
          <p:cNvSpPr/>
          <p:nvPr/>
        </p:nvSpPr>
        <p:spPr>
          <a:xfrm>
            <a:off x="2334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직사각형 171"/>
          <p:cNvSpPr/>
          <p:nvPr/>
        </p:nvSpPr>
        <p:spPr>
          <a:xfrm>
            <a:off x="2748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직사각형 172"/>
          <p:cNvSpPr/>
          <p:nvPr/>
        </p:nvSpPr>
        <p:spPr>
          <a:xfrm>
            <a:off x="3153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직사각형 173"/>
          <p:cNvSpPr/>
          <p:nvPr/>
        </p:nvSpPr>
        <p:spPr>
          <a:xfrm>
            <a:off x="3567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직사각형 174"/>
          <p:cNvSpPr/>
          <p:nvPr/>
        </p:nvSpPr>
        <p:spPr>
          <a:xfrm>
            <a:off x="2334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직사각형 175"/>
          <p:cNvSpPr/>
          <p:nvPr/>
        </p:nvSpPr>
        <p:spPr>
          <a:xfrm>
            <a:off x="2748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직사각형 176"/>
          <p:cNvSpPr/>
          <p:nvPr/>
        </p:nvSpPr>
        <p:spPr>
          <a:xfrm>
            <a:off x="3153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직사각형 177"/>
          <p:cNvSpPr/>
          <p:nvPr/>
        </p:nvSpPr>
        <p:spPr>
          <a:xfrm>
            <a:off x="3567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직사각형 178"/>
          <p:cNvSpPr/>
          <p:nvPr/>
        </p:nvSpPr>
        <p:spPr>
          <a:xfrm>
            <a:off x="2334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직사각형 179"/>
          <p:cNvSpPr/>
          <p:nvPr/>
        </p:nvSpPr>
        <p:spPr>
          <a:xfrm>
            <a:off x="2748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직사각형 180"/>
          <p:cNvSpPr/>
          <p:nvPr/>
        </p:nvSpPr>
        <p:spPr>
          <a:xfrm>
            <a:off x="3153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직사각형 181"/>
          <p:cNvSpPr/>
          <p:nvPr/>
        </p:nvSpPr>
        <p:spPr>
          <a:xfrm>
            <a:off x="3567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직사각형 183"/>
          <p:cNvSpPr/>
          <p:nvPr/>
        </p:nvSpPr>
        <p:spPr>
          <a:xfrm>
            <a:off x="3981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직사각형 184"/>
          <p:cNvSpPr/>
          <p:nvPr/>
        </p:nvSpPr>
        <p:spPr>
          <a:xfrm>
            <a:off x="4395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직사각형 185"/>
          <p:cNvSpPr/>
          <p:nvPr/>
        </p:nvSpPr>
        <p:spPr>
          <a:xfrm>
            <a:off x="4800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직사각형 186"/>
          <p:cNvSpPr/>
          <p:nvPr/>
        </p:nvSpPr>
        <p:spPr>
          <a:xfrm>
            <a:off x="521460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직사각형 187"/>
          <p:cNvSpPr/>
          <p:nvPr/>
        </p:nvSpPr>
        <p:spPr>
          <a:xfrm>
            <a:off x="3981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직사각형 188"/>
          <p:cNvSpPr/>
          <p:nvPr/>
        </p:nvSpPr>
        <p:spPr>
          <a:xfrm>
            <a:off x="4395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직사각형 189"/>
          <p:cNvSpPr/>
          <p:nvPr/>
        </p:nvSpPr>
        <p:spPr>
          <a:xfrm>
            <a:off x="4800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직사각형 190"/>
          <p:cNvSpPr/>
          <p:nvPr/>
        </p:nvSpPr>
        <p:spPr>
          <a:xfrm>
            <a:off x="521460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직사각형 191"/>
          <p:cNvSpPr/>
          <p:nvPr/>
        </p:nvSpPr>
        <p:spPr>
          <a:xfrm>
            <a:off x="3981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직사각형 192"/>
          <p:cNvSpPr/>
          <p:nvPr/>
        </p:nvSpPr>
        <p:spPr>
          <a:xfrm>
            <a:off x="4395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직사각형 193"/>
          <p:cNvSpPr/>
          <p:nvPr/>
        </p:nvSpPr>
        <p:spPr>
          <a:xfrm>
            <a:off x="4800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직사각형 194"/>
          <p:cNvSpPr/>
          <p:nvPr/>
        </p:nvSpPr>
        <p:spPr>
          <a:xfrm>
            <a:off x="521460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직사각형 195"/>
          <p:cNvSpPr/>
          <p:nvPr/>
        </p:nvSpPr>
        <p:spPr>
          <a:xfrm>
            <a:off x="3981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직사각형 196"/>
          <p:cNvSpPr/>
          <p:nvPr/>
        </p:nvSpPr>
        <p:spPr>
          <a:xfrm>
            <a:off x="4395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직사각형 197"/>
          <p:cNvSpPr/>
          <p:nvPr/>
        </p:nvSpPr>
        <p:spPr>
          <a:xfrm>
            <a:off x="4800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직사각형 198"/>
          <p:cNvSpPr/>
          <p:nvPr/>
        </p:nvSpPr>
        <p:spPr>
          <a:xfrm>
            <a:off x="521460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직사각형 199"/>
          <p:cNvSpPr/>
          <p:nvPr/>
        </p:nvSpPr>
        <p:spPr>
          <a:xfrm>
            <a:off x="2334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직사각형 200"/>
          <p:cNvSpPr/>
          <p:nvPr/>
        </p:nvSpPr>
        <p:spPr>
          <a:xfrm>
            <a:off x="2748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직사각형 201"/>
          <p:cNvSpPr/>
          <p:nvPr/>
        </p:nvSpPr>
        <p:spPr>
          <a:xfrm>
            <a:off x="3153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202"/>
          <p:cNvSpPr/>
          <p:nvPr/>
        </p:nvSpPr>
        <p:spPr>
          <a:xfrm>
            <a:off x="3567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직사각형 203"/>
          <p:cNvSpPr/>
          <p:nvPr/>
        </p:nvSpPr>
        <p:spPr>
          <a:xfrm>
            <a:off x="2334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직사각형 204"/>
          <p:cNvSpPr/>
          <p:nvPr/>
        </p:nvSpPr>
        <p:spPr>
          <a:xfrm>
            <a:off x="2748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직사각형 205"/>
          <p:cNvSpPr/>
          <p:nvPr/>
        </p:nvSpPr>
        <p:spPr>
          <a:xfrm>
            <a:off x="3153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직사각형 206"/>
          <p:cNvSpPr/>
          <p:nvPr/>
        </p:nvSpPr>
        <p:spPr>
          <a:xfrm>
            <a:off x="3567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직사각형 207"/>
          <p:cNvSpPr/>
          <p:nvPr/>
        </p:nvSpPr>
        <p:spPr>
          <a:xfrm>
            <a:off x="2334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직사각형 208"/>
          <p:cNvSpPr/>
          <p:nvPr/>
        </p:nvSpPr>
        <p:spPr>
          <a:xfrm>
            <a:off x="2748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직사각형 209"/>
          <p:cNvSpPr/>
          <p:nvPr/>
        </p:nvSpPr>
        <p:spPr>
          <a:xfrm>
            <a:off x="3153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직사각형 210"/>
          <p:cNvSpPr/>
          <p:nvPr/>
        </p:nvSpPr>
        <p:spPr>
          <a:xfrm>
            <a:off x="3567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직사각형 211"/>
          <p:cNvSpPr/>
          <p:nvPr/>
        </p:nvSpPr>
        <p:spPr>
          <a:xfrm>
            <a:off x="2334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직사각형 212"/>
          <p:cNvSpPr/>
          <p:nvPr/>
        </p:nvSpPr>
        <p:spPr>
          <a:xfrm>
            <a:off x="2748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직사각형 213"/>
          <p:cNvSpPr/>
          <p:nvPr/>
        </p:nvSpPr>
        <p:spPr>
          <a:xfrm>
            <a:off x="3153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214"/>
          <p:cNvSpPr/>
          <p:nvPr/>
        </p:nvSpPr>
        <p:spPr>
          <a:xfrm>
            <a:off x="3567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215"/>
          <p:cNvSpPr/>
          <p:nvPr/>
        </p:nvSpPr>
        <p:spPr>
          <a:xfrm>
            <a:off x="3981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직사각형 216"/>
          <p:cNvSpPr/>
          <p:nvPr/>
        </p:nvSpPr>
        <p:spPr>
          <a:xfrm>
            <a:off x="4395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직사각형 217"/>
          <p:cNvSpPr/>
          <p:nvPr/>
        </p:nvSpPr>
        <p:spPr>
          <a:xfrm>
            <a:off x="4800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직사각형 218"/>
          <p:cNvSpPr/>
          <p:nvPr/>
        </p:nvSpPr>
        <p:spPr>
          <a:xfrm>
            <a:off x="521460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직사각형 219"/>
          <p:cNvSpPr/>
          <p:nvPr/>
        </p:nvSpPr>
        <p:spPr>
          <a:xfrm>
            <a:off x="3981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직사각형 220"/>
          <p:cNvSpPr/>
          <p:nvPr/>
        </p:nvSpPr>
        <p:spPr>
          <a:xfrm>
            <a:off x="4395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직사각형 221"/>
          <p:cNvSpPr/>
          <p:nvPr/>
        </p:nvSpPr>
        <p:spPr>
          <a:xfrm>
            <a:off x="4800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22"/>
          <p:cNvSpPr/>
          <p:nvPr/>
        </p:nvSpPr>
        <p:spPr>
          <a:xfrm>
            <a:off x="521460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직사각형 223"/>
          <p:cNvSpPr/>
          <p:nvPr/>
        </p:nvSpPr>
        <p:spPr>
          <a:xfrm>
            <a:off x="3981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직사각형 224"/>
          <p:cNvSpPr/>
          <p:nvPr/>
        </p:nvSpPr>
        <p:spPr>
          <a:xfrm>
            <a:off x="4395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직사각형 225"/>
          <p:cNvSpPr/>
          <p:nvPr/>
        </p:nvSpPr>
        <p:spPr>
          <a:xfrm>
            <a:off x="4800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직사각형 226"/>
          <p:cNvSpPr/>
          <p:nvPr/>
        </p:nvSpPr>
        <p:spPr>
          <a:xfrm>
            <a:off x="521460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직사각형 227"/>
          <p:cNvSpPr/>
          <p:nvPr/>
        </p:nvSpPr>
        <p:spPr>
          <a:xfrm>
            <a:off x="3981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직사각형 228"/>
          <p:cNvSpPr/>
          <p:nvPr/>
        </p:nvSpPr>
        <p:spPr>
          <a:xfrm>
            <a:off x="4395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직사각형 229"/>
          <p:cNvSpPr/>
          <p:nvPr/>
        </p:nvSpPr>
        <p:spPr>
          <a:xfrm>
            <a:off x="4800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직사각형 230"/>
          <p:cNvSpPr/>
          <p:nvPr/>
        </p:nvSpPr>
        <p:spPr>
          <a:xfrm>
            <a:off x="521460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직사각형 231"/>
          <p:cNvSpPr/>
          <p:nvPr/>
        </p:nvSpPr>
        <p:spPr>
          <a:xfrm>
            <a:off x="5628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직사각형 232"/>
          <p:cNvSpPr/>
          <p:nvPr/>
        </p:nvSpPr>
        <p:spPr>
          <a:xfrm>
            <a:off x="6042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직사각형 233"/>
          <p:cNvSpPr/>
          <p:nvPr/>
        </p:nvSpPr>
        <p:spPr>
          <a:xfrm>
            <a:off x="5628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직사각형 234"/>
          <p:cNvSpPr/>
          <p:nvPr/>
        </p:nvSpPr>
        <p:spPr>
          <a:xfrm>
            <a:off x="6042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직사각형 235"/>
          <p:cNvSpPr/>
          <p:nvPr/>
        </p:nvSpPr>
        <p:spPr>
          <a:xfrm>
            <a:off x="5628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직사각형 236"/>
          <p:cNvSpPr/>
          <p:nvPr/>
        </p:nvSpPr>
        <p:spPr>
          <a:xfrm>
            <a:off x="6042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직사각형 237"/>
          <p:cNvSpPr/>
          <p:nvPr/>
        </p:nvSpPr>
        <p:spPr>
          <a:xfrm>
            <a:off x="5628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직사각형 238"/>
          <p:cNvSpPr/>
          <p:nvPr/>
        </p:nvSpPr>
        <p:spPr>
          <a:xfrm>
            <a:off x="6042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직사각형 239"/>
          <p:cNvSpPr/>
          <p:nvPr/>
        </p:nvSpPr>
        <p:spPr>
          <a:xfrm>
            <a:off x="5628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직사각형 241"/>
          <p:cNvSpPr/>
          <p:nvPr/>
        </p:nvSpPr>
        <p:spPr>
          <a:xfrm>
            <a:off x="6042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직사각형 246"/>
          <p:cNvSpPr/>
          <p:nvPr/>
        </p:nvSpPr>
        <p:spPr>
          <a:xfrm>
            <a:off x="5628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직사각형 247"/>
          <p:cNvSpPr/>
          <p:nvPr/>
        </p:nvSpPr>
        <p:spPr>
          <a:xfrm>
            <a:off x="6042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직사각형 248"/>
          <p:cNvSpPr/>
          <p:nvPr/>
        </p:nvSpPr>
        <p:spPr>
          <a:xfrm>
            <a:off x="5628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직사각형 252"/>
          <p:cNvSpPr/>
          <p:nvPr/>
        </p:nvSpPr>
        <p:spPr>
          <a:xfrm>
            <a:off x="6042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직사각형 253"/>
          <p:cNvSpPr/>
          <p:nvPr/>
        </p:nvSpPr>
        <p:spPr>
          <a:xfrm>
            <a:off x="5628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직사각형 254"/>
          <p:cNvSpPr/>
          <p:nvPr/>
        </p:nvSpPr>
        <p:spPr>
          <a:xfrm>
            <a:off x="6042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직사각형 329"/>
          <p:cNvSpPr/>
          <p:nvPr/>
        </p:nvSpPr>
        <p:spPr>
          <a:xfrm>
            <a:off x="6447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직사각형 333"/>
          <p:cNvSpPr/>
          <p:nvPr/>
        </p:nvSpPr>
        <p:spPr>
          <a:xfrm>
            <a:off x="6447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직사각형 347"/>
          <p:cNvSpPr/>
          <p:nvPr/>
        </p:nvSpPr>
        <p:spPr>
          <a:xfrm>
            <a:off x="6447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직사각형 348"/>
          <p:cNvSpPr/>
          <p:nvPr/>
        </p:nvSpPr>
        <p:spPr>
          <a:xfrm>
            <a:off x="6447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직사각형 349"/>
          <p:cNvSpPr/>
          <p:nvPr/>
        </p:nvSpPr>
        <p:spPr>
          <a:xfrm>
            <a:off x="6447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직사각형 350"/>
          <p:cNvSpPr/>
          <p:nvPr/>
        </p:nvSpPr>
        <p:spPr>
          <a:xfrm>
            <a:off x="6447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직사각형 351"/>
          <p:cNvSpPr/>
          <p:nvPr/>
        </p:nvSpPr>
        <p:spPr>
          <a:xfrm>
            <a:off x="6447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직사각형 352"/>
          <p:cNvSpPr/>
          <p:nvPr/>
        </p:nvSpPr>
        <p:spPr>
          <a:xfrm>
            <a:off x="6447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직사각형 357"/>
          <p:cNvSpPr/>
          <p:nvPr/>
        </p:nvSpPr>
        <p:spPr>
          <a:xfrm>
            <a:off x="1929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직사각형 358"/>
          <p:cNvSpPr/>
          <p:nvPr/>
        </p:nvSpPr>
        <p:spPr>
          <a:xfrm>
            <a:off x="1929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직사각형 359"/>
          <p:cNvSpPr/>
          <p:nvPr/>
        </p:nvSpPr>
        <p:spPr>
          <a:xfrm>
            <a:off x="1929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직사각형 360"/>
          <p:cNvSpPr/>
          <p:nvPr/>
        </p:nvSpPr>
        <p:spPr>
          <a:xfrm>
            <a:off x="1929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직사각형 361"/>
          <p:cNvSpPr/>
          <p:nvPr/>
        </p:nvSpPr>
        <p:spPr>
          <a:xfrm>
            <a:off x="1929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직사각형 362"/>
          <p:cNvSpPr/>
          <p:nvPr/>
        </p:nvSpPr>
        <p:spPr>
          <a:xfrm>
            <a:off x="1929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직사각형 363"/>
          <p:cNvSpPr/>
          <p:nvPr/>
        </p:nvSpPr>
        <p:spPr>
          <a:xfrm>
            <a:off x="1929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직사각형 364"/>
          <p:cNvSpPr/>
          <p:nvPr/>
        </p:nvSpPr>
        <p:spPr>
          <a:xfrm>
            <a:off x="1929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직사각형 365"/>
          <p:cNvSpPr/>
          <p:nvPr/>
        </p:nvSpPr>
        <p:spPr>
          <a:xfrm>
            <a:off x="2351880" y="5363280"/>
            <a:ext cx="809280" cy="109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타원 366"/>
          <p:cNvSpPr/>
          <p:nvPr/>
        </p:nvSpPr>
        <p:spPr>
          <a:xfrm>
            <a:off x="2221920" y="517284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143" name="직선 화살표 연결선 367"/>
          <p:cNvSpPr/>
          <p:nvPr/>
        </p:nvSpPr>
        <p:spPr>
          <a:xfrm flipV="1">
            <a:off x="2747160" y="554796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직사각형 368"/>
          <p:cNvSpPr/>
          <p:nvPr/>
        </p:nvSpPr>
        <p:spPr>
          <a:xfrm>
            <a:off x="6861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직사각형 369"/>
          <p:cNvSpPr/>
          <p:nvPr/>
        </p:nvSpPr>
        <p:spPr>
          <a:xfrm>
            <a:off x="6861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직사각형 370"/>
          <p:cNvSpPr/>
          <p:nvPr/>
        </p:nvSpPr>
        <p:spPr>
          <a:xfrm>
            <a:off x="6861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직사각형 371"/>
          <p:cNvSpPr/>
          <p:nvPr/>
        </p:nvSpPr>
        <p:spPr>
          <a:xfrm>
            <a:off x="6861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직사각형 372"/>
          <p:cNvSpPr/>
          <p:nvPr/>
        </p:nvSpPr>
        <p:spPr>
          <a:xfrm>
            <a:off x="6861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직사각형 373"/>
          <p:cNvSpPr/>
          <p:nvPr/>
        </p:nvSpPr>
        <p:spPr>
          <a:xfrm>
            <a:off x="6861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직사각형 374"/>
          <p:cNvSpPr/>
          <p:nvPr/>
        </p:nvSpPr>
        <p:spPr>
          <a:xfrm>
            <a:off x="6861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직사각형 375"/>
          <p:cNvSpPr/>
          <p:nvPr/>
        </p:nvSpPr>
        <p:spPr>
          <a:xfrm>
            <a:off x="6861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직사각형 376"/>
          <p:cNvSpPr/>
          <p:nvPr/>
        </p:nvSpPr>
        <p:spPr>
          <a:xfrm>
            <a:off x="7266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직사각형 377"/>
          <p:cNvSpPr/>
          <p:nvPr/>
        </p:nvSpPr>
        <p:spPr>
          <a:xfrm>
            <a:off x="7266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직사각형 378"/>
          <p:cNvSpPr/>
          <p:nvPr/>
        </p:nvSpPr>
        <p:spPr>
          <a:xfrm>
            <a:off x="7266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직사각형 379"/>
          <p:cNvSpPr/>
          <p:nvPr/>
        </p:nvSpPr>
        <p:spPr>
          <a:xfrm>
            <a:off x="7266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직사각형 380"/>
          <p:cNvSpPr/>
          <p:nvPr/>
        </p:nvSpPr>
        <p:spPr>
          <a:xfrm>
            <a:off x="7266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직사각형 381"/>
          <p:cNvSpPr/>
          <p:nvPr/>
        </p:nvSpPr>
        <p:spPr>
          <a:xfrm>
            <a:off x="7266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직사각형 382"/>
          <p:cNvSpPr/>
          <p:nvPr/>
        </p:nvSpPr>
        <p:spPr>
          <a:xfrm>
            <a:off x="7266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직사각형 383"/>
          <p:cNvSpPr/>
          <p:nvPr/>
        </p:nvSpPr>
        <p:spPr>
          <a:xfrm>
            <a:off x="7266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직사각형 384"/>
          <p:cNvSpPr/>
          <p:nvPr/>
        </p:nvSpPr>
        <p:spPr>
          <a:xfrm>
            <a:off x="6450480" y="2066040"/>
            <a:ext cx="809280" cy="1094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직선 화살표 연결선 386"/>
          <p:cNvSpPr/>
          <p:nvPr/>
        </p:nvSpPr>
        <p:spPr>
          <a:xfrm flipV="1">
            <a:off x="6845760" y="152100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5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직사각형 387"/>
          <p:cNvSpPr/>
          <p:nvPr/>
        </p:nvSpPr>
        <p:spPr>
          <a:xfrm>
            <a:off x="2541240" y="3585600"/>
            <a:ext cx="413280" cy="41328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TextBox 3"/>
          <p:cNvSpPr/>
          <p:nvPr/>
        </p:nvSpPr>
        <p:spPr>
          <a:xfrm>
            <a:off x="1063800" y="5811120"/>
            <a:ext cx="8146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7030A0"/>
                </a:solidFill>
                <a:latin typeface="맑은 고딕"/>
                <a:ea typeface="DejaVu Sans"/>
              </a:rPr>
              <a:t>Grand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64" name="직사각형 389"/>
          <p:cNvSpPr/>
          <p:nvPr/>
        </p:nvSpPr>
        <p:spPr>
          <a:xfrm>
            <a:off x="682920" y="5777280"/>
            <a:ext cx="413280" cy="41328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직사각형 390"/>
          <p:cNvSpPr/>
          <p:nvPr/>
        </p:nvSpPr>
        <p:spPr>
          <a:xfrm>
            <a:off x="7951680" y="3050280"/>
            <a:ext cx="3454200" cy="241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튜토리얼 진행 맵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좌클릭으로 무기 발사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 err="1">
                <a:solidFill>
                  <a:srgbClr val="808080"/>
                </a:solidFill>
                <a:latin typeface="맑은 고딕"/>
                <a:ea typeface="DejaVu Sans"/>
              </a:rPr>
              <a:t>우클릭으로</a:t>
            </a: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 발동 </a:t>
            </a: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x 2</a:t>
            </a: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우클릭을 한번 더 눌러 기본 크기로 변경</a:t>
            </a: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우클릭을 길게 눌러 크기 한번에 키우기</a:t>
            </a: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     </a:t>
            </a: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문 열림</a:t>
            </a: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R</a:t>
            </a: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키로 회수하고 문으로 나가기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166" name="그림 4"/>
          <p:cNvPicPr/>
          <p:nvPr/>
        </p:nvPicPr>
        <p:blipFill>
          <a:blip r:embed="rId2"/>
          <a:stretch/>
        </p:blipFill>
        <p:spPr>
          <a:xfrm>
            <a:off x="8244000" y="4805640"/>
            <a:ext cx="286200" cy="281880"/>
          </a:xfrm>
          <a:prstGeom prst="rect">
            <a:avLst/>
          </a:prstGeom>
          <a:ln w="0">
            <a:noFill/>
          </a:ln>
        </p:spPr>
      </p:pic>
      <p:grpSp>
        <p:nvGrpSpPr>
          <p:cNvPr id="167" name="그룹 141"/>
          <p:cNvGrpSpPr/>
          <p:nvPr/>
        </p:nvGrpSpPr>
        <p:grpSpPr>
          <a:xfrm>
            <a:off x="6328440" y="1919880"/>
            <a:ext cx="317880" cy="252360"/>
            <a:chOff x="6328440" y="1919880"/>
            <a:chExt cx="317880" cy="252360"/>
          </a:xfrm>
        </p:grpSpPr>
        <p:sp>
          <p:nvSpPr>
            <p:cNvPr id="168" name="타원 142"/>
            <p:cNvSpPr/>
            <p:nvPr/>
          </p:nvSpPr>
          <p:spPr>
            <a:xfrm>
              <a:off x="6350040" y="19198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TextBox 143"/>
            <p:cNvSpPr/>
            <p:nvPr/>
          </p:nvSpPr>
          <p:spPr>
            <a:xfrm>
              <a:off x="6328440" y="192240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2" name="직사각형 23"/>
          <p:cNvSpPr/>
          <p:nvPr/>
        </p:nvSpPr>
        <p:spPr>
          <a:xfrm>
            <a:off x="10569600" y="30535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3" name="직사각형 24"/>
          <p:cNvSpPr/>
          <p:nvPr/>
        </p:nvSpPr>
        <p:spPr>
          <a:xfrm>
            <a:off x="10569600" y="210996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4" name="직사각형 25"/>
          <p:cNvSpPr/>
          <p:nvPr/>
        </p:nvSpPr>
        <p:spPr>
          <a:xfrm>
            <a:off x="10569600" y="116604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5" name="TextBox 6"/>
          <p:cNvSpPr/>
          <p:nvPr/>
        </p:nvSpPr>
        <p:spPr>
          <a:xfrm>
            <a:off x="11066040" y="30535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96" name="TextBox 7"/>
          <p:cNvSpPr/>
          <p:nvPr/>
        </p:nvSpPr>
        <p:spPr>
          <a:xfrm>
            <a:off x="11066040" y="211320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97" name="TextBox 8"/>
          <p:cNvSpPr/>
          <p:nvPr/>
        </p:nvSpPr>
        <p:spPr>
          <a:xfrm>
            <a:off x="11066040" y="11732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5m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98" name="TextBox 12"/>
          <p:cNvSpPr/>
          <p:nvPr/>
        </p:nvSpPr>
        <p:spPr>
          <a:xfrm>
            <a:off x="9679320" y="30535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99" name="TextBox 13"/>
          <p:cNvSpPr/>
          <p:nvPr/>
        </p:nvSpPr>
        <p:spPr>
          <a:xfrm>
            <a:off x="9679320" y="21132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00" name="TextBox 14"/>
          <p:cNvSpPr/>
          <p:nvPr/>
        </p:nvSpPr>
        <p:spPr>
          <a:xfrm>
            <a:off x="9679320" y="1173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01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10g x 15g x 9g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02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03" name="직사각형 44"/>
          <p:cNvSpPr/>
          <p:nvPr/>
        </p:nvSpPr>
        <p:spPr>
          <a:xfrm>
            <a:off x="2865240" y="999000"/>
            <a:ext cx="3616200" cy="536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4" name="직사각형 45"/>
          <p:cNvSpPr/>
          <p:nvPr/>
        </p:nvSpPr>
        <p:spPr>
          <a:xfrm>
            <a:off x="292536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5" name="직사각형 46"/>
          <p:cNvSpPr/>
          <p:nvPr/>
        </p:nvSpPr>
        <p:spPr>
          <a:xfrm>
            <a:off x="327744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6" name="직사각형 47"/>
          <p:cNvSpPr/>
          <p:nvPr/>
        </p:nvSpPr>
        <p:spPr>
          <a:xfrm>
            <a:off x="362160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7" name="직사각형 50"/>
          <p:cNvSpPr/>
          <p:nvPr/>
        </p:nvSpPr>
        <p:spPr>
          <a:xfrm>
            <a:off x="397368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8" name="직사각형 51"/>
          <p:cNvSpPr/>
          <p:nvPr/>
        </p:nvSpPr>
        <p:spPr>
          <a:xfrm>
            <a:off x="292536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9" name="직사각형 52"/>
          <p:cNvSpPr/>
          <p:nvPr/>
        </p:nvSpPr>
        <p:spPr>
          <a:xfrm>
            <a:off x="327744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0" name="직사각형 53"/>
          <p:cNvSpPr/>
          <p:nvPr/>
        </p:nvSpPr>
        <p:spPr>
          <a:xfrm>
            <a:off x="362160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1" name="직사각형 54"/>
          <p:cNvSpPr/>
          <p:nvPr/>
        </p:nvSpPr>
        <p:spPr>
          <a:xfrm>
            <a:off x="397368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2" name="직사각형 55"/>
          <p:cNvSpPr/>
          <p:nvPr/>
        </p:nvSpPr>
        <p:spPr>
          <a:xfrm>
            <a:off x="431784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3" name="직사각형 60"/>
          <p:cNvSpPr/>
          <p:nvPr/>
        </p:nvSpPr>
        <p:spPr>
          <a:xfrm>
            <a:off x="466992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4" name="직사각형 61"/>
          <p:cNvSpPr/>
          <p:nvPr/>
        </p:nvSpPr>
        <p:spPr>
          <a:xfrm>
            <a:off x="431784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5" name="직사각형 62"/>
          <p:cNvSpPr/>
          <p:nvPr/>
        </p:nvSpPr>
        <p:spPr>
          <a:xfrm>
            <a:off x="466992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6" name="직사각형 63"/>
          <p:cNvSpPr/>
          <p:nvPr/>
        </p:nvSpPr>
        <p:spPr>
          <a:xfrm>
            <a:off x="292536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7" name="직사각형 64"/>
          <p:cNvSpPr/>
          <p:nvPr/>
        </p:nvSpPr>
        <p:spPr>
          <a:xfrm>
            <a:off x="327744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8" name="직사각형 65"/>
          <p:cNvSpPr/>
          <p:nvPr/>
        </p:nvSpPr>
        <p:spPr>
          <a:xfrm>
            <a:off x="362160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9" name="직사각형 66"/>
          <p:cNvSpPr/>
          <p:nvPr/>
        </p:nvSpPr>
        <p:spPr>
          <a:xfrm>
            <a:off x="397368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0" name="직사각형 67"/>
          <p:cNvSpPr/>
          <p:nvPr/>
        </p:nvSpPr>
        <p:spPr>
          <a:xfrm>
            <a:off x="292536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1" name="직사각형 68"/>
          <p:cNvSpPr/>
          <p:nvPr/>
        </p:nvSpPr>
        <p:spPr>
          <a:xfrm>
            <a:off x="327744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2" name="직사각형 69"/>
          <p:cNvSpPr/>
          <p:nvPr/>
        </p:nvSpPr>
        <p:spPr>
          <a:xfrm>
            <a:off x="362160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3" name="직사각형 70"/>
          <p:cNvSpPr/>
          <p:nvPr/>
        </p:nvSpPr>
        <p:spPr>
          <a:xfrm>
            <a:off x="397368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4" name="직사각형 71"/>
          <p:cNvSpPr/>
          <p:nvPr/>
        </p:nvSpPr>
        <p:spPr>
          <a:xfrm>
            <a:off x="431784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5" name="직사각형 72"/>
          <p:cNvSpPr/>
          <p:nvPr/>
        </p:nvSpPr>
        <p:spPr>
          <a:xfrm>
            <a:off x="466992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6" name="직사각형 73"/>
          <p:cNvSpPr/>
          <p:nvPr/>
        </p:nvSpPr>
        <p:spPr>
          <a:xfrm>
            <a:off x="431784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7" name="직사각형 74"/>
          <p:cNvSpPr/>
          <p:nvPr/>
        </p:nvSpPr>
        <p:spPr>
          <a:xfrm>
            <a:off x="466992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8" name="직사각형 75"/>
          <p:cNvSpPr/>
          <p:nvPr/>
        </p:nvSpPr>
        <p:spPr>
          <a:xfrm>
            <a:off x="292536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9" name="직사각형 76"/>
          <p:cNvSpPr/>
          <p:nvPr/>
        </p:nvSpPr>
        <p:spPr>
          <a:xfrm>
            <a:off x="327744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0" name="직사각형 77"/>
          <p:cNvSpPr/>
          <p:nvPr/>
        </p:nvSpPr>
        <p:spPr>
          <a:xfrm>
            <a:off x="362160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1" name="직사각형 78"/>
          <p:cNvSpPr/>
          <p:nvPr/>
        </p:nvSpPr>
        <p:spPr>
          <a:xfrm>
            <a:off x="397368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2" name="직사각형 79"/>
          <p:cNvSpPr/>
          <p:nvPr/>
        </p:nvSpPr>
        <p:spPr>
          <a:xfrm>
            <a:off x="431784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3" name="직사각형 80"/>
          <p:cNvSpPr/>
          <p:nvPr/>
        </p:nvSpPr>
        <p:spPr>
          <a:xfrm>
            <a:off x="466992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4" name="직사각형 81"/>
          <p:cNvSpPr/>
          <p:nvPr/>
        </p:nvSpPr>
        <p:spPr>
          <a:xfrm>
            <a:off x="292536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5" name="직사각형 82"/>
          <p:cNvSpPr/>
          <p:nvPr/>
        </p:nvSpPr>
        <p:spPr>
          <a:xfrm>
            <a:off x="327744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6" name="직사각형 83"/>
          <p:cNvSpPr/>
          <p:nvPr/>
        </p:nvSpPr>
        <p:spPr>
          <a:xfrm>
            <a:off x="362160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7" name="직사각형 84"/>
          <p:cNvSpPr/>
          <p:nvPr/>
        </p:nvSpPr>
        <p:spPr>
          <a:xfrm>
            <a:off x="397368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8" name="직사각형 85"/>
          <p:cNvSpPr/>
          <p:nvPr/>
        </p:nvSpPr>
        <p:spPr>
          <a:xfrm>
            <a:off x="292536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9" name="직사각형 86"/>
          <p:cNvSpPr/>
          <p:nvPr/>
        </p:nvSpPr>
        <p:spPr>
          <a:xfrm>
            <a:off x="327744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0" name="직사각형 87"/>
          <p:cNvSpPr/>
          <p:nvPr/>
        </p:nvSpPr>
        <p:spPr>
          <a:xfrm>
            <a:off x="362160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1" name="직사각형 88"/>
          <p:cNvSpPr/>
          <p:nvPr/>
        </p:nvSpPr>
        <p:spPr>
          <a:xfrm>
            <a:off x="397368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2" name="직사각형 89"/>
          <p:cNvSpPr/>
          <p:nvPr/>
        </p:nvSpPr>
        <p:spPr>
          <a:xfrm>
            <a:off x="431784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3" name="직사각형 90"/>
          <p:cNvSpPr/>
          <p:nvPr/>
        </p:nvSpPr>
        <p:spPr>
          <a:xfrm>
            <a:off x="466992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4" name="직사각형 91"/>
          <p:cNvSpPr/>
          <p:nvPr/>
        </p:nvSpPr>
        <p:spPr>
          <a:xfrm>
            <a:off x="431784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5" name="직사각형 92"/>
          <p:cNvSpPr/>
          <p:nvPr/>
        </p:nvSpPr>
        <p:spPr>
          <a:xfrm>
            <a:off x="466992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6" name="직사각형 93"/>
          <p:cNvSpPr/>
          <p:nvPr/>
        </p:nvSpPr>
        <p:spPr>
          <a:xfrm>
            <a:off x="292536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7" name="직사각형 94"/>
          <p:cNvSpPr/>
          <p:nvPr/>
        </p:nvSpPr>
        <p:spPr>
          <a:xfrm>
            <a:off x="327744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8" name="직사각형 95"/>
          <p:cNvSpPr/>
          <p:nvPr/>
        </p:nvSpPr>
        <p:spPr>
          <a:xfrm>
            <a:off x="362160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9" name="직사각형 96"/>
          <p:cNvSpPr/>
          <p:nvPr/>
        </p:nvSpPr>
        <p:spPr>
          <a:xfrm>
            <a:off x="397368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0" name="직사각형 97"/>
          <p:cNvSpPr/>
          <p:nvPr/>
        </p:nvSpPr>
        <p:spPr>
          <a:xfrm>
            <a:off x="431784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1" name="직사각형 98"/>
          <p:cNvSpPr/>
          <p:nvPr/>
        </p:nvSpPr>
        <p:spPr>
          <a:xfrm>
            <a:off x="466992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2" name="직사각형 109"/>
          <p:cNvSpPr/>
          <p:nvPr/>
        </p:nvSpPr>
        <p:spPr>
          <a:xfrm>
            <a:off x="501408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3" name="직사각형 110"/>
          <p:cNvSpPr/>
          <p:nvPr/>
        </p:nvSpPr>
        <p:spPr>
          <a:xfrm>
            <a:off x="536616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4" name="직사각형 111"/>
          <p:cNvSpPr/>
          <p:nvPr/>
        </p:nvSpPr>
        <p:spPr>
          <a:xfrm>
            <a:off x="501408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5" name="직사각형 112"/>
          <p:cNvSpPr/>
          <p:nvPr/>
        </p:nvSpPr>
        <p:spPr>
          <a:xfrm>
            <a:off x="536616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6" name="직사각형 113"/>
          <p:cNvSpPr/>
          <p:nvPr/>
        </p:nvSpPr>
        <p:spPr>
          <a:xfrm>
            <a:off x="501408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7" name="직사각형 114"/>
          <p:cNvSpPr/>
          <p:nvPr/>
        </p:nvSpPr>
        <p:spPr>
          <a:xfrm>
            <a:off x="536616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8" name="직사각형 115"/>
          <p:cNvSpPr/>
          <p:nvPr/>
        </p:nvSpPr>
        <p:spPr>
          <a:xfrm>
            <a:off x="501408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9" name="직사각형 116"/>
          <p:cNvSpPr/>
          <p:nvPr/>
        </p:nvSpPr>
        <p:spPr>
          <a:xfrm>
            <a:off x="536616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0" name="직사각형 117"/>
          <p:cNvSpPr/>
          <p:nvPr/>
        </p:nvSpPr>
        <p:spPr>
          <a:xfrm>
            <a:off x="501408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1" name="직사각형 118"/>
          <p:cNvSpPr/>
          <p:nvPr/>
        </p:nvSpPr>
        <p:spPr>
          <a:xfrm>
            <a:off x="536616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2" name="직사각형 119"/>
          <p:cNvSpPr/>
          <p:nvPr/>
        </p:nvSpPr>
        <p:spPr>
          <a:xfrm>
            <a:off x="501408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3" name="직사각형 120"/>
          <p:cNvSpPr/>
          <p:nvPr/>
        </p:nvSpPr>
        <p:spPr>
          <a:xfrm>
            <a:off x="536616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4" name="직사각형 121"/>
          <p:cNvSpPr/>
          <p:nvPr/>
        </p:nvSpPr>
        <p:spPr>
          <a:xfrm>
            <a:off x="501408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5" name="직사각형 122"/>
          <p:cNvSpPr/>
          <p:nvPr/>
        </p:nvSpPr>
        <p:spPr>
          <a:xfrm>
            <a:off x="536616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6" name="직사각형 123"/>
          <p:cNvSpPr/>
          <p:nvPr/>
        </p:nvSpPr>
        <p:spPr>
          <a:xfrm>
            <a:off x="501408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7" name="직사각형 124"/>
          <p:cNvSpPr/>
          <p:nvPr/>
        </p:nvSpPr>
        <p:spPr>
          <a:xfrm>
            <a:off x="536616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8" name="직사각형 141"/>
          <p:cNvSpPr/>
          <p:nvPr/>
        </p:nvSpPr>
        <p:spPr>
          <a:xfrm>
            <a:off x="571176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9" name="직사각형 142"/>
          <p:cNvSpPr/>
          <p:nvPr/>
        </p:nvSpPr>
        <p:spPr>
          <a:xfrm>
            <a:off x="606384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0" name="직사각형 143"/>
          <p:cNvSpPr/>
          <p:nvPr/>
        </p:nvSpPr>
        <p:spPr>
          <a:xfrm>
            <a:off x="571176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1" name="직사각형 144"/>
          <p:cNvSpPr/>
          <p:nvPr/>
        </p:nvSpPr>
        <p:spPr>
          <a:xfrm>
            <a:off x="606384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2" name="직사각형 145"/>
          <p:cNvSpPr/>
          <p:nvPr/>
        </p:nvSpPr>
        <p:spPr>
          <a:xfrm>
            <a:off x="571176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3" name="직사각형 146"/>
          <p:cNvSpPr/>
          <p:nvPr/>
        </p:nvSpPr>
        <p:spPr>
          <a:xfrm>
            <a:off x="606384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4" name="직사각형 147"/>
          <p:cNvSpPr/>
          <p:nvPr/>
        </p:nvSpPr>
        <p:spPr>
          <a:xfrm>
            <a:off x="571176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5" name="직사각형 148"/>
          <p:cNvSpPr/>
          <p:nvPr/>
        </p:nvSpPr>
        <p:spPr>
          <a:xfrm>
            <a:off x="606384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6" name="직사각형 149"/>
          <p:cNvSpPr/>
          <p:nvPr/>
        </p:nvSpPr>
        <p:spPr>
          <a:xfrm>
            <a:off x="571176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7" name="직사각형 150"/>
          <p:cNvSpPr/>
          <p:nvPr/>
        </p:nvSpPr>
        <p:spPr>
          <a:xfrm>
            <a:off x="606384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8" name="직사각형 151"/>
          <p:cNvSpPr/>
          <p:nvPr/>
        </p:nvSpPr>
        <p:spPr>
          <a:xfrm>
            <a:off x="571176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9" name="직사각형 152"/>
          <p:cNvSpPr/>
          <p:nvPr/>
        </p:nvSpPr>
        <p:spPr>
          <a:xfrm>
            <a:off x="606384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0" name="직사각형 153"/>
          <p:cNvSpPr/>
          <p:nvPr/>
        </p:nvSpPr>
        <p:spPr>
          <a:xfrm>
            <a:off x="571176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1" name="직사각형 154"/>
          <p:cNvSpPr/>
          <p:nvPr/>
        </p:nvSpPr>
        <p:spPr>
          <a:xfrm>
            <a:off x="606384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2" name="직사각형 155"/>
          <p:cNvSpPr/>
          <p:nvPr/>
        </p:nvSpPr>
        <p:spPr>
          <a:xfrm>
            <a:off x="571176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3" name="직사각형 156"/>
          <p:cNvSpPr/>
          <p:nvPr/>
        </p:nvSpPr>
        <p:spPr>
          <a:xfrm>
            <a:off x="606384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4" name="직사각형 157"/>
          <p:cNvSpPr/>
          <p:nvPr/>
        </p:nvSpPr>
        <p:spPr>
          <a:xfrm>
            <a:off x="292536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5" name="직사각형 158"/>
          <p:cNvSpPr/>
          <p:nvPr/>
        </p:nvSpPr>
        <p:spPr>
          <a:xfrm>
            <a:off x="327744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6" name="직사각형 159"/>
          <p:cNvSpPr/>
          <p:nvPr/>
        </p:nvSpPr>
        <p:spPr>
          <a:xfrm>
            <a:off x="362160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7" name="직사각형 160"/>
          <p:cNvSpPr/>
          <p:nvPr/>
        </p:nvSpPr>
        <p:spPr>
          <a:xfrm>
            <a:off x="397368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8" name="직사각형 161"/>
          <p:cNvSpPr/>
          <p:nvPr/>
        </p:nvSpPr>
        <p:spPr>
          <a:xfrm>
            <a:off x="431784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9" name="직사각형 162"/>
          <p:cNvSpPr/>
          <p:nvPr/>
        </p:nvSpPr>
        <p:spPr>
          <a:xfrm>
            <a:off x="466992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0" name="직사각형 163"/>
          <p:cNvSpPr/>
          <p:nvPr/>
        </p:nvSpPr>
        <p:spPr>
          <a:xfrm>
            <a:off x="292536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1" name="직사각형 164"/>
          <p:cNvSpPr/>
          <p:nvPr/>
        </p:nvSpPr>
        <p:spPr>
          <a:xfrm>
            <a:off x="327744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2" name="직사각형 165"/>
          <p:cNvSpPr/>
          <p:nvPr/>
        </p:nvSpPr>
        <p:spPr>
          <a:xfrm>
            <a:off x="362160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3" name="직사각형 166"/>
          <p:cNvSpPr/>
          <p:nvPr/>
        </p:nvSpPr>
        <p:spPr>
          <a:xfrm>
            <a:off x="397368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4" name="직사각형 167"/>
          <p:cNvSpPr/>
          <p:nvPr/>
        </p:nvSpPr>
        <p:spPr>
          <a:xfrm>
            <a:off x="431784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5" name="직사각형 168"/>
          <p:cNvSpPr/>
          <p:nvPr/>
        </p:nvSpPr>
        <p:spPr>
          <a:xfrm>
            <a:off x="466992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6" name="직사각형 169"/>
          <p:cNvSpPr/>
          <p:nvPr/>
        </p:nvSpPr>
        <p:spPr>
          <a:xfrm>
            <a:off x="501408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7" name="직사각형 170"/>
          <p:cNvSpPr/>
          <p:nvPr/>
        </p:nvSpPr>
        <p:spPr>
          <a:xfrm>
            <a:off x="536616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8" name="직사각형 171"/>
          <p:cNvSpPr/>
          <p:nvPr/>
        </p:nvSpPr>
        <p:spPr>
          <a:xfrm>
            <a:off x="501408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9" name="직사각형 172"/>
          <p:cNvSpPr/>
          <p:nvPr/>
        </p:nvSpPr>
        <p:spPr>
          <a:xfrm>
            <a:off x="536616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0" name="직사각형 173"/>
          <p:cNvSpPr/>
          <p:nvPr/>
        </p:nvSpPr>
        <p:spPr>
          <a:xfrm>
            <a:off x="571176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1" name="직사각형 174"/>
          <p:cNvSpPr/>
          <p:nvPr/>
        </p:nvSpPr>
        <p:spPr>
          <a:xfrm>
            <a:off x="606384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2" name="직사각형 175"/>
          <p:cNvSpPr/>
          <p:nvPr/>
        </p:nvSpPr>
        <p:spPr>
          <a:xfrm>
            <a:off x="571176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3" name="직사각형 176"/>
          <p:cNvSpPr/>
          <p:nvPr/>
        </p:nvSpPr>
        <p:spPr>
          <a:xfrm>
            <a:off x="606384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4" name="직선 연결선 105"/>
          <p:cNvSpPr/>
          <p:nvPr/>
        </p:nvSpPr>
        <p:spPr>
          <a:xfrm>
            <a:off x="2925000" y="4531625"/>
            <a:ext cx="3490560" cy="360"/>
          </a:xfrm>
          <a:prstGeom prst="line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5" name="직선 연결선 181"/>
          <p:cNvSpPr/>
          <p:nvPr/>
        </p:nvSpPr>
        <p:spPr>
          <a:xfrm flipH="1">
            <a:off x="4668480" y="3839400"/>
            <a:ext cx="5040" cy="1407960"/>
          </a:xfrm>
          <a:prstGeom prst="line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6" name="직사각형 177"/>
          <p:cNvSpPr/>
          <p:nvPr/>
        </p:nvSpPr>
        <p:spPr>
          <a:xfrm>
            <a:off x="4492440" y="4350240"/>
            <a:ext cx="351360" cy="351360"/>
          </a:xfrm>
          <a:prstGeom prst="rect">
            <a:avLst/>
          </a:prstGeom>
          <a:solidFill>
            <a:srgbClr val="00206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7" name="화살표: 위로 구부러짐 10"/>
          <p:cNvSpPr/>
          <p:nvPr/>
        </p:nvSpPr>
        <p:spPr>
          <a:xfrm rot="1577400" flipH="1" flipV="1">
            <a:off x="4591440" y="4127400"/>
            <a:ext cx="488880" cy="210600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8" name="화살표: 위로 구부러짐 182"/>
          <p:cNvSpPr/>
          <p:nvPr/>
        </p:nvSpPr>
        <p:spPr>
          <a:xfrm rot="1577400">
            <a:off x="4234320" y="4674185"/>
            <a:ext cx="488880" cy="210240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9" name="직사각형 184"/>
          <p:cNvSpPr/>
          <p:nvPr/>
        </p:nvSpPr>
        <p:spPr>
          <a:xfrm>
            <a:off x="292536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0" name="직사각형 185"/>
          <p:cNvSpPr/>
          <p:nvPr/>
        </p:nvSpPr>
        <p:spPr>
          <a:xfrm>
            <a:off x="327744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1" name="직사각형 186"/>
          <p:cNvSpPr/>
          <p:nvPr/>
        </p:nvSpPr>
        <p:spPr>
          <a:xfrm>
            <a:off x="362160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2" name="직사각형 187"/>
          <p:cNvSpPr/>
          <p:nvPr/>
        </p:nvSpPr>
        <p:spPr>
          <a:xfrm>
            <a:off x="397368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3" name="직사각형 188"/>
          <p:cNvSpPr/>
          <p:nvPr/>
        </p:nvSpPr>
        <p:spPr>
          <a:xfrm>
            <a:off x="431784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4" name="직사각형 189"/>
          <p:cNvSpPr/>
          <p:nvPr/>
        </p:nvSpPr>
        <p:spPr>
          <a:xfrm>
            <a:off x="466992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5" name="직사각형 190"/>
          <p:cNvSpPr/>
          <p:nvPr/>
        </p:nvSpPr>
        <p:spPr>
          <a:xfrm>
            <a:off x="292536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6" name="직사각형 191"/>
          <p:cNvSpPr/>
          <p:nvPr/>
        </p:nvSpPr>
        <p:spPr>
          <a:xfrm>
            <a:off x="327744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7" name="직사각형 192"/>
          <p:cNvSpPr/>
          <p:nvPr/>
        </p:nvSpPr>
        <p:spPr>
          <a:xfrm>
            <a:off x="362160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8" name="직사각형 193"/>
          <p:cNvSpPr/>
          <p:nvPr/>
        </p:nvSpPr>
        <p:spPr>
          <a:xfrm>
            <a:off x="397368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9" name="직사각형 194"/>
          <p:cNvSpPr/>
          <p:nvPr/>
        </p:nvSpPr>
        <p:spPr>
          <a:xfrm>
            <a:off x="431784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0" name="직사각형 195"/>
          <p:cNvSpPr/>
          <p:nvPr/>
        </p:nvSpPr>
        <p:spPr>
          <a:xfrm>
            <a:off x="466992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1" name="직사각형 196"/>
          <p:cNvSpPr/>
          <p:nvPr/>
        </p:nvSpPr>
        <p:spPr>
          <a:xfrm>
            <a:off x="501408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2" name="직사각형 197"/>
          <p:cNvSpPr/>
          <p:nvPr/>
        </p:nvSpPr>
        <p:spPr>
          <a:xfrm>
            <a:off x="536616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3" name="직사각형 198"/>
          <p:cNvSpPr/>
          <p:nvPr/>
        </p:nvSpPr>
        <p:spPr>
          <a:xfrm>
            <a:off x="501408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4" name="직사각형 199"/>
          <p:cNvSpPr/>
          <p:nvPr/>
        </p:nvSpPr>
        <p:spPr>
          <a:xfrm>
            <a:off x="536616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5" name="직사각형 200"/>
          <p:cNvSpPr/>
          <p:nvPr/>
        </p:nvSpPr>
        <p:spPr>
          <a:xfrm>
            <a:off x="571176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6" name="직사각형 201"/>
          <p:cNvSpPr/>
          <p:nvPr/>
        </p:nvSpPr>
        <p:spPr>
          <a:xfrm>
            <a:off x="606384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7" name="직사각형 202"/>
          <p:cNvSpPr/>
          <p:nvPr/>
        </p:nvSpPr>
        <p:spPr>
          <a:xfrm>
            <a:off x="571176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8" name="직사각형 203"/>
          <p:cNvSpPr/>
          <p:nvPr/>
        </p:nvSpPr>
        <p:spPr>
          <a:xfrm>
            <a:off x="606384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9" name="직사각형 204"/>
          <p:cNvSpPr/>
          <p:nvPr/>
        </p:nvSpPr>
        <p:spPr>
          <a:xfrm>
            <a:off x="292536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0" name="직사각형 205"/>
          <p:cNvSpPr/>
          <p:nvPr/>
        </p:nvSpPr>
        <p:spPr>
          <a:xfrm>
            <a:off x="327744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1" name="직사각형 206"/>
          <p:cNvSpPr/>
          <p:nvPr/>
        </p:nvSpPr>
        <p:spPr>
          <a:xfrm>
            <a:off x="362160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2" name="직사각형 207"/>
          <p:cNvSpPr/>
          <p:nvPr/>
        </p:nvSpPr>
        <p:spPr>
          <a:xfrm>
            <a:off x="397368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3" name="직사각형 208"/>
          <p:cNvSpPr/>
          <p:nvPr/>
        </p:nvSpPr>
        <p:spPr>
          <a:xfrm>
            <a:off x="431784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4" name="직사각형 209"/>
          <p:cNvSpPr/>
          <p:nvPr/>
        </p:nvSpPr>
        <p:spPr>
          <a:xfrm>
            <a:off x="466992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5" name="직사각형 210"/>
          <p:cNvSpPr/>
          <p:nvPr/>
        </p:nvSpPr>
        <p:spPr>
          <a:xfrm>
            <a:off x="501408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6" name="직사각형 211"/>
          <p:cNvSpPr/>
          <p:nvPr/>
        </p:nvSpPr>
        <p:spPr>
          <a:xfrm>
            <a:off x="536616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7" name="직사각형 212"/>
          <p:cNvSpPr/>
          <p:nvPr/>
        </p:nvSpPr>
        <p:spPr>
          <a:xfrm>
            <a:off x="571176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8" name="직사각형 213"/>
          <p:cNvSpPr/>
          <p:nvPr/>
        </p:nvSpPr>
        <p:spPr>
          <a:xfrm>
            <a:off x="606384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9" name="직사각형 214"/>
          <p:cNvSpPr/>
          <p:nvPr/>
        </p:nvSpPr>
        <p:spPr>
          <a:xfrm>
            <a:off x="292536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0" name="직사각형 215"/>
          <p:cNvSpPr/>
          <p:nvPr/>
        </p:nvSpPr>
        <p:spPr>
          <a:xfrm>
            <a:off x="327744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1" name="직사각형 216"/>
          <p:cNvSpPr/>
          <p:nvPr/>
        </p:nvSpPr>
        <p:spPr>
          <a:xfrm>
            <a:off x="362160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2" name="직사각형 217"/>
          <p:cNvSpPr/>
          <p:nvPr/>
        </p:nvSpPr>
        <p:spPr>
          <a:xfrm>
            <a:off x="397368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3" name="직사각형 218"/>
          <p:cNvSpPr/>
          <p:nvPr/>
        </p:nvSpPr>
        <p:spPr>
          <a:xfrm>
            <a:off x="431784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4" name="직사각형 219"/>
          <p:cNvSpPr/>
          <p:nvPr/>
        </p:nvSpPr>
        <p:spPr>
          <a:xfrm>
            <a:off x="466992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5" name="직사각형 220"/>
          <p:cNvSpPr/>
          <p:nvPr/>
        </p:nvSpPr>
        <p:spPr>
          <a:xfrm>
            <a:off x="501408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6" name="직사각형 221"/>
          <p:cNvSpPr/>
          <p:nvPr/>
        </p:nvSpPr>
        <p:spPr>
          <a:xfrm>
            <a:off x="536616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7" name="직사각형 222"/>
          <p:cNvSpPr/>
          <p:nvPr/>
        </p:nvSpPr>
        <p:spPr>
          <a:xfrm>
            <a:off x="571176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8" name="직사각형 223"/>
          <p:cNvSpPr/>
          <p:nvPr/>
        </p:nvSpPr>
        <p:spPr>
          <a:xfrm>
            <a:off x="606384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9" name="직사각형 224"/>
          <p:cNvSpPr/>
          <p:nvPr/>
        </p:nvSpPr>
        <p:spPr>
          <a:xfrm>
            <a:off x="292536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0" name="직사각형 225"/>
          <p:cNvSpPr/>
          <p:nvPr/>
        </p:nvSpPr>
        <p:spPr>
          <a:xfrm>
            <a:off x="327744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1" name="직사각형 226"/>
          <p:cNvSpPr/>
          <p:nvPr/>
        </p:nvSpPr>
        <p:spPr>
          <a:xfrm>
            <a:off x="362160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2" name="직사각형 227"/>
          <p:cNvSpPr/>
          <p:nvPr/>
        </p:nvSpPr>
        <p:spPr>
          <a:xfrm>
            <a:off x="397368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3" name="직사각형 228"/>
          <p:cNvSpPr/>
          <p:nvPr/>
        </p:nvSpPr>
        <p:spPr>
          <a:xfrm>
            <a:off x="431784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4" name="직사각형 229"/>
          <p:cNvSpPr/>
          <p:nvPr/>
        </p:nvSpPr>
        <p:spPr>
          <a:xfrm>
            <a:off x="466992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5" name="직사각형 230"/>
          <p:cNvSpPr/>
          <p:nvPr/>
        </p:nvSpPr>
        <p:spPr>
          <a:xfrm>
            <a:off x="501408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6" name="직사각형 231"/>
          <p:cNvSpPr/>
          <p:nvPr/>
        </p:nvSpPr>
        <p:spPr>
          <a:xfrm>
            <a:off x="536616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7" name="직사각형 232"/>
          <p:cNvSpPr/>
          <p:nvPr/>
        </p:nvSpPr>
        <p:spPr>
          <a:xfrm>
            <a:off x="571176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8" name="직사각형 233"/>
          <p:cNvSpPr/>
          <p:nvPr/>
        </p:nvSpPr>
        <p:spPr>
          <a:xfrm>
            <a:off x="606384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59" name="그룹 1"/>
          <p:cNvGrpSpPr/>
          <p:nvPr/>
        </p:nvGrpSpPr>
        <p:grpSpPr>
          <a:xfrm>
            <a:off x="4362120" y="3634560"/>
            <a:ext cx="326880" cy="249840"/>
            <a:chOff x="4362120" y="3634560"/>
            <a:chExt cx="326880" cy="249840"/>
          </a:xfrm>
        </p:grpSpPr>
        <p:sp>
          <p:nvSpPr>
            <p:cNvPr id="1260" name="타원 106"/>
            <p:cNvSpPr/>
            <p:nvPr/>
          </p:nvSpPr>
          <p:spPr>
            <a:xfrm>
              <a:off x="4415400" y="36550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1" name="TextBox 107"/>
            <p:cNvSpPr/>
            <p:nvPr/>
          </p:nvSpPr>
          <p:spPr>
            <a:xfrm>
              <a:off x="4362120" y="36345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262" name="그룹 178"/>
          <p:cNvGrpSpPr/>
          <p:nvPr/>
        </p:nvGrpSpPr>
        <p:grpSpPr>
          <a:xfrm>
            <a:off x="2681640" y="4365000"/>
            <a:ext cx="326880" cy="249840"/>
            <a:chOff x="2681640" y="4365000"/>
            <a:chExt cx="326880" cy="249840"/>
          </a:xfrm>
        </p:grpSpPr>
        <p:sp>
          <p:nvSpPr>
            <p:cNvPr id="1263" name="타원 179"/>
            <p:cNvSpPr/>
            <p:nvPr/>
          </p:nvSpPr>
          <p:spPr>
            <a:xfrm>
              <a:off x="2735280" y="438552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4" name="TextBox 180"/>
            <p:cNvSpPr/>
            <p:nvPr/>
          </p:nvSpPr>
          <p:spPr>
            <a:xfrm>
              <a:off x="2681640" y="436500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1265" name="직사각형 99"/>
          <p:cNvSpPr/>
          <p:nvPr/>
        </p:nvSpPr>
        <p:spPr>
          <a:xfrm>
            <a:off x="4325400" y="999000"/>
            <a:ext cx="695520" cy="59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6" name="직선 화살표 연결선 101"/>
          <p:cNvSpPr/>
          <p:nvPr/>
        </p:nvSpPr>
        <p:spPr>
          <a:xfrm flipV="1">
            <a:off x="4677480" y="581400"/>
            <a:ext cx="360" cy="294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7" name="타원 100"/>
          <p:cNvSpPr/>
          <p:nvPr/>
        </p:nvSpPr>
        <p:spPr>
          <a:xfrm>
            <a:off x="4219560" y="7999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1268" name="직사각형 234"/>
          <p:cNvSpPr/>
          <p:nvPr/>
        </p:nvSpPr>
        <p:spPr>
          <a:xfrm>
            <a:off x="4325400" y="6280505"/>
            <a:ext cx="695520" cy="59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9" name="직선 화살표 연결선 235"/>
          <p:cNvSpPr/>
          <p:nvPr/>
        </p:nvSpPr>
        <p:spPr>
          <a:xfrm flipV="1">
            <a:off x="4677480" y="6379145"/>
            <a:ext cx="360" cy="294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0" name="타원 236"/>
          <p:cNvSpPr/>
          <p:nvPr/>
        </p:nvSpPr>
        <p:spPr>
          <a:xfrm>
            <a:off x="4219560" y="6081425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grpSp>
        <p:nvGrpSpPr>
          <p:cNvPr id="1271" name="그룹 237"/>
          <p:cNvGrpSpPr/>
          <p:nvPr/>
        </p:nvGrpSpPr>
        <p:grpSpPr>
          <a:xfrm>
            <a:off x="4259160" y="4223160"/>
            <a:ext cx="326880" cy="249840"/>
            <a:chOff x="4259160" y="4223160"/>
            <a:chExt cx="326880" cy="249840"/>
          </a:xfrm>
        </p:grpSpPr>
        <p:sp>
          <p:nvSpPr>
            <p:cNvPr id="1272" name="타원 238"/>
            <p:cNvSpPr/>
            <p:nvPr/>
          </p:nvSpPr>
          <p:spPr>
            <a:xfrm>
              <a:off x="4312800" y="42436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3" name="TextBox 239"/>
            <p:cNvSpPr/>
            <p:nvPr/>
          </p:nvSpPr>
          <p:spPr>
            <a:xfrm>
              <a:off x="4259160" y="42231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26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1274" name="직사각형 240"/>
          <p:cNvSpPr/>
          <p:nvPr/>
        </p:nvSpPr>
        <p:spPr>
          <a:xfrm>
            <a:off x="6649200" y="4230163"/>
            <a:ext cx="3337560" cy="657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회전 큐브 </a:t>
            </a:r>
            <a:r>
              <a:rPr lang="en-US" alt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1</a:t>
            </a:r>
            <a:r>
              <a:rPr lang="ko-KR" alt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초에 </a:t>
            </a:r>
            <a:r>
              <a:rPr lang="en-US" altLang="ko-KR" sz="1200" spc="-1" dirty="0">
                <a:solidFill>
                  <a:srgbClr val="808080"/>
                </a:solidFill>
                <a:latin typeface="맑은 고딕"/>
                <a:ea typeface="DejaVu Sans"/>
              </a:rPr>
              <a:t>3/4</a:t>
            </a:r>
            <a:r>
              <a:rPr lang="ko-KR" alt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바퀴 회전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6EBF9C4-696B-4188-9057-7D061397D7E2}"/>
              </a:ext>
            </a:extLst>
          </p:cNvPr>
          <p:cNvGrpSpPr/>
          <p:nvPr/>
        </p:nvGrpSpPr>
        <p:grpSpPr>
          <a:xfrm>
            <a:off x="-13266" y="0"/>
            <a:ext cx="12205266" cy="6858000"/>
            <a:chOff x="-13266" y="0"/>
            <a:chExt cx="12205266" cy="6858000"/>
          </a:xfrm>
        </p:grpSpPr>
        <p:sp>
          <p:nvSpPr>
            <p:cNvPr id="1275" name="직사각형 244"/>
            <p:cNvSpPr/>
            <p:nvPr/>
          </p:nvSpPr>
          <p:spPr>
            <a:xfrm>
              <a:off x="2815920" y="1109880"/>
              <a:ext cx="4667040" cy="46785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6" name="직선 연결선 5"/>
            <p:cNvSpPr/>
            <p:nvPr/>
          </p:nvSpPr>
          <p:spPr>
            <a:xfrm>
              <a:off x="9560160" y="877320"/>
              <a:ext cx="2287440" cy="36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7" name="직사각형 23"/>
            <p:cNvSpPr/>
            <p:nvPr/>
          </p:nvSpPr>
          <p:spPr>
            <a:xfrm>
              <a:off x="10569600" y="2132280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8" name="직사각형 24"/>
            <p:cNvSpPr/>
            <p:nvPr/>
          </p:nvSpPr>
          <p:spPr>
            <a:xfrm>
              <a:off x="10569600" y="1188720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9" name="TextBox 6"/>
            <p:cNvSpPr/>
            <p:nvPr/>
          </p:nvSpPr>
          <p:spPr>
            <a:xfrm>
              <a:off x="11066040" y="213228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280" name="TextBox 7"/>
            <p:cNvSpPr/>
            <p:nvPr/>
          </p:nvSpPr>
          <p:spPr>
            <a:xfrm>
              <a:off x="11066040" y="119196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281" name="TextBox 12"/>
            <p:cNvSpPr/>
            <p:nvPr/>
          </p:nvSpPr>
          <p:spPr>
            <a:xfrm>
              <a:off x="9679320" y="213228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282" name="TextBox 13"/>
            <p:cNvSpPr/>
            <p:nvPr/>
          </p:nvSpPr>
          <p:spPr>
            <a:xfrm>
              <a:off x="9679320" y="119196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283" name="TextBox 8"/>
            <p:cNvSpPr/>
            <p:nvPr/>
          </p:nvSpPr>
          <p:spPr>
            <a:xfrm>
              <a:off x="9793080" y="491040"/>
              <a:ext cx="201276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15g x 15g x 8g  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84" name="직사각형 29"/>
            <p:cNvSpPr/>
            <p:nvPr/>
          </p:nvSpPr>
          <p:spPr>
            <a:xfrm>
              <a:off x="0" y="318600"/>
              <a:ext cx="1504080" cy="41652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F2F2F2"/>
                  </a:solidFill>
                  <a:latin typeface="맑은 고딕"/>
                  <a:ea typeface="DejaVu Sans"/>
                </a:rPr>
                <a:t>Grand_S8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85" name="직사각형 259"/>
            <p:cNvSpPr/>
            <p:nvPr/>
          </p:nvSpPr>
          <p:spPr>
            <a:xfrm>
              <a:off x="289440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6" name="직사각형 260"/>
            <p:cNvSpPr/>
            <p:nvPr/>
          </p:nvSpPr>
          <p:spPr>
            <a:xfrm>
              <a:off x="319788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7" name="직사각형 261"/>
            <p:cNvSpPr/>
            <p:nvPr/>
          </p:nvSpPr>
          <p:spPr>
            <a:xfrm>
              <a:off x="349488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8" name="직사각형 262"/>
            <p:cNvSpPr/>
            <p:nvPr/>
          </p:nvSpPr>
          <p:spPr>
            <a:xfrm>
              <a:off x="37983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9" name="직사각형 263"/>
            <p:cNvSpPr/>
            <p:nvPr/>
          </p:nvSpPr>
          <p:spPr>
            <a:xfrm>
              <a:off x="289440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0" name="직사각형 264"/>
            <p:cNvSpPr/>
            <p:nvPr/>
          </p:nvSpPr>
          <p:spPr>
            <a:xfrm>
              <a:off x="319788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1" name="직사각형 265"/>
            <p:cNvSpPr/>
            <p:nvPr/>
          </p:nvSpPr>
          <p:spPr>
            <a:xfrm>
              <a:off x="349488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2" name="직사각형 266"/>
            <p:cNvSpPr/>
            <p:nvPr/>
          </p:nvSpPr>
          <p:spPr>
            <a:xfrm>
              <a:off x="37983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3" name="직사각형 267"/>
            <p:cNvSpPr/>
            <p:nvPr/>
          </p:nvSpPr>
          <p:spPr>
            <a:xfrm>
              <a:off x="40953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4" name="직사각형 269"/>
            <p:cNvSpPr/>
            <p:nvPr/>
          </p:nvSpPr>
          <p:spPr>
            <a:xfrm>
              <a:off x="40953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5" name="직사각형 271"/>
            <p:cNvSpPr/>
            <p:nvPr/>
          </p:nvSpPr>
          <p:spPr>
            <a:xfrm>
              <a:off x="289440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6" name="직사각형 272"/>
            <p:cNvSpPr/>
            <p:nvPr/>
          </p:nvSpPr>
          <p:spPr>
            <a:xfrm>
              <a:off x="319788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7" name="직사각형 273"/>
            <p:cNvSpPr/>
            <p:nvPr/>
          </p:nvSpPr>
          <p:spPr>
            <a:xfrm>
              <a:off x="349488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8" name="직사각형 274"/>
            <p:cNvSpPr/>
            <p:nvPr/>
          </p:nvSpPr>
          <p:spPr>
            <a:xfrm>
              <a:off x="37983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9" name="직사각형 276"/>
            <p:cNvSpPr/>
            <p:nvPr/>
          </p:nvSpPr>
          <p:spPr>
            <a:xfrm>
              <a:off x="40953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0" name="직사각형 167"/>
            <p:cNvSpPr/>
            <p:nvPr/>
          </p:nvSpPr>
          <p:spPr>
            <a:xfrm>
              <a:off x="43941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1" name="직사각형 168"/>
            <p:cNvSpPr/>
            <p:nvPr/>
          </p:nvSpPr>
          <p:spPr>
            <a:xfrm>
              <a:off x="469800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2" name="직사각형 169"/>
            <p:cNvSpPr/>
            <p:nvPr/>
          </p:nvSpPr>
          <p:spPr>
            <a:xfrm>
              <a:off x="43941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3" name="직사각형 170"/>
            <p:cNvSpPr/>
            <p:nvPr/>
          </p:nvSpPr>
          <p:spPr>
            <a:xfrm>
              <a:off x="469800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4" name="직사각형 171"/>
            <p:cNvSpPr/>
            <p:nvPr/>
          </p:nvSpPr>
          <p:spPr>
            <a:xfrm>
              <a:off x="499500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5" name="직사각형 172"/>
            <p:cNvSpPr/>
            <p:nvPr/>
          </p:nvSpPr>
          <p:spPr>
            <a:xfrm>
              <a:off x="499500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6" name="직사각형 173"/>
            <p:cNvSpPr/>
            <p:nvPr/>
          </p:nvSpPr>
          <p:spPr>
            <a:xfrm>
              <a:off x="43941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7" name="직사각형 174"/>
            <p:cNvSpPr/>
            <p:nvPr/>
          </p:nvSpPr>
          <p:spPr>
            <a:xfrm>
              <a:off x="469800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8" name="직사각형 175"/>
            <p:cNvSpPr/>
            <p:nvPr/>
          </p:nvSpPr>
          <p:spPr>
            <a:xfrm>
              <a:off x="499500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9" name="직사각형 176"/>
            <p:cNvSpPr/>
            <p:nvPr/>
          </p:nvSpPr>
          <p:spPr>
            <a:xfrm>
              <a:off x="529848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0" name="직사각형 177"/>
            <p:cNvSpPr/>
            <p:nvPr/>
          </p:nvSpPr>
          <p:spPr>
            <a:xfrm>
              <a:off x="56019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1" name="직사각형 178"/>
            <p:cNvSpPr/>
            <p:nvPr/>
          </p:nvSpPr>
          <p:spPr>
            <a:xfrm>
              <a:off x="58989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2" name="직사각형 179"/>
            <p:cNvSpPr/>
            <p:nvPr/>
          </p:nvSpPr>
          <p:spPr>
            <a:xfrm>
              <a:off x="620244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3" name="직사각형 180"/>
            <p:cNvSpPr/>
            <p:nvPr/>
          </p:nvSpPr>
          <p:spPr>
            <a:xfrm>
              <a:off x="529848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4" name="직사각형 181"/>
            <p:cNvSpPr/>
            <p:nvPr/>
          </p:nvSpPr>
          <p:spPr>
            <a:xfrm>
              <a:off x="56019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5" name="직사각형 182"/>
            <p:cNvSpPr/>
            <p:nvPr/>
          </p:nvSpPr>
          <p:spPr>
            <a:xfrm>
              <a:off x="58989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6" name="직사각형 183"/>
            <p:cNvSpPr/>
            <p:nvPr/>
          </p:nvSpPr>
          <p:spPr>
            <a:xfrm>
              <a:off x="620244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7" name="직사각형 184"/>
            <p:cNvSpPr/>
            <p:nvPr/>
          </p:nvSpPr>
          <p:spPr>
            <a:xfrm>
              <a:off x="649944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8" name="직사각형 185"/>
            <p:cNvSpPr/>
            <p:nvPr/>
          </p:nvSpPr>
          <p:spPr>
            <a:xfrm>
              <a:off x="649944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9" name="직사각형 186"/>
            <p:cNvSpPr/>
            <p:nvPr/>
          </p:nvSpPr>
          <p:spPr>
            <a:xfrm>
              <a:off x="529848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0" name="직사각형 187"/>
            <p:cNvSpPr/>
            <p:nvPr/>
          </p:nvSpPr>
          <p:spPr>
            <a:xfrm>
              <a:off x="56019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1" name="직사각형 188"/>
            <p:cNvSpPr/>
            <p:nvPr/>
          </p:nvSpPr>
          <p:spPr>
            <a:xfrm>
              <a:off x="58989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2" name="직사각형 189"/>
            <p:cNvSpPr/>
            <p:nvPr/>
          </p:nvSpPr>
          <p:spPr>
            <a:xfrm>
              <a:off x="620244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3" name="직사각형 190"/>
            <p:cNvSpPr/>
            <p:nvPr/>
          </p:nvSpPr>
          <p:spPr>
            <a:xfrm>
              <a:off x="649944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4" name="직사각형 191"/>
            <p:cNvSpPr/>
            <p:nvPr/>
          </p:nvSpPr>
          <p:spPr>
            <a:xfrm>
              <a:off x="679824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5" name="직사각형 192"/>
            <p:cNvSpPr/>
            <p:nvPr/>
          </p:nvSpPr>
          <p:spPr>
            <a:xfrm>
              <a:off x="710172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6" name="직사각형 193"/>
            <p:cNvSpPr/>
            <p:nvPr/>
          </p:nvSpPr>
          <p:spPr>
            <a:xfrm>
              <a:off x="679824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7" name="직사각형 194"/>
            <p:cNvSpPr/>
            <p:nvPr/>
          </p:nvSpPr>
          <p:spPr>
            <a:xfrm>
              <a:off x="710172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8" name="직사각형 197"/>
            <p:cNvSpPr/>
            <p:nvPr/>
          </p:nvSpPr>
          <p:spPr>
            <a:xfrm>
              <a:off x="679824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9" name="직사각형 198"/>
            <p:cNvSpPr/>
            <p:nvPr/>
          </p:nvSpPr>
          <p:spPr>
            <a:xfrm>
              <a:off x="710172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0" name="직사각형 200"/>
            <p:cNvSpPr/>
            <p:nvPr/>
          </p:nvSpPr>
          <p:spPr>
            <a:xfrm>
              <a:off x="289440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1" name="직사각형 201"/>
            <p:cNvSpPr/>
            <p:nvPr/>
          </p:nvSpPr>
          <p:spPr>
            <a:xfrm>
              <a:off x="319788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2" name="직사각형 202"/>
            <p:cNvSpPr/>
            <p:nvPr/>
          </p:nvSpPr>
          <p:spPr>
            <a:xfrm>
              <a:off x="349488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3" name="직사각형 203"/>
            <p:cNvSpPr/>
            <p:nvPr/>
          </p:nvSpPr>
          <p:spPr>
            <a:xfrm>
              <a:off x="37983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4" name="직사각형 204"/>
            <p:cNvSpPr/>
            <p:nvPr/>
          </p:nvSpPr>
          <p:spPr>
            <a:xfrm>
              <a:off x="289440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5" name="직사각형 205"/>
            <p:cNvSpPr/>
            <p:nvPr/>
          </p:nvSpPr>
          <p:spPr>
            <a:xfrm>
              <a:off x="319788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6" name="직사각형 206"/>
            <p:cNvSpPr/>
            <p:nvPr/>
          </p:nvSpPr>
          <p:spPr>
            <a:xfrm>
              <a:off x="349488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7" name="직사각형 207"/>
            <p:cNvSpPr/>
            <p:nvPr/>
          </p:nvSpPr>
          <p:spPr>
            <a:xfrm>
              <a:off x="37983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8" name="직사각형 208"/>
            <p:cNvSpPr/>
            <p:nvPr/>
          </p:nvSpPr>
          <p:spPr>
            <a:xfrm>
              <a:off x="40953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9" name="직사각형 209"/>
            <p:cNvSpPr/>
            <p:nvPr/>
          </p:nvSpPr>
          <p:spPr>
            <a:xfrm>
              <a:off x="40953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0" name="직사각형 210"/>
            <p:cNvSpPr/>
            <p:nvPr/>
          </p:nvSpPr>
          <p:spPr>
            <a:xfrm>
              <a:off x="289440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1" name="직사각형 211"/>
            <p:cNvSpPr/>
            <p:nvPr/>
          </p:nvSpPr>
          <p:spPr>
            <a:xfrm>
              <a:off x="319788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2" name="직사각형 212"/>
            <p:cNvSpPr/>
            <p:nvPr/>
          </p:nvSpPr>
          <p:spPr>
            <a:xfrm>
              <a:off x="349488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3" name="직사각형 213"/>
            <p:cNvSpPr/>
            <p:nvPr/>
          </p:nvSpPr>
          <p:spPr>
            <a:xfrm>
              <a:off x="37983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4" name="직사각형 214"/>
            <p:cNvSpPr/>
            <p:nvPr/>
          </p:nvSpPr>
          <p:spPr>
            <a:xfrm>
              <a:off x="40953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5" name="직사각형 215"/>
            <p:cNvSpPr/>
            <p:nvPr/>
          </p:nvSpPr>
          <p:spPr>
            <a:xfrm>
              <a:off x="43941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6" name="직사각형 216"/>
            <p:cNvSpPr/>
            <p:nvPr/>
          </p:nvSpPr>
          <p:spPr>
            <a:xfrm>
              <a:off x="469800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7" name="직사각형 217"/>
            <p:cNvSpPr/>
            <p:nvPr/>
          </p:nvSpPr>
          <p:spPr>
            <a:xfrm>
              <a:off x="43941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8" name="직사각형 218"/>
            <p:cNvSpPr/>
            <p:nvPr/>
          </p:nvSpPr>
          <p:spPr>
            <a:xfrm>
              <a:off x="469800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9" name="직사각형 219"/>
            <p:cNvSpPr/>
            <p:nvPr/>
          </p:nvSpPr>
          <p:spPr>
            <a:xfrm>
              <a:off x="499500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0" name="직사각형 220"/>
            <p:cNvSpPr/>
            <p:nvPr/>
          </p:nvSpPr>
          <p:spPr>
            <a:xfrm>
              <a:off x="499500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1" name="직사각형 221"/>
            <p:cNvSpPr/>
            <p:nvPr/>
          </p:nvSpPr>
          <p:spPr>
            <a:xfrm>
              <a:off x="43941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2" name="직사각형 222"/>
            <p:cNvSpPr/>
            <p:nvPr/>
          </p:nvSpPr>
          <p:spPr>
            <a:xfrm>
              <a:off x="469800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3" name="직사각형 223"/>
            <p:cNvSpPr/>
            <p:nvPr/>
          </p:nvSpPr>
          <p:spPr>
            <a:xfrm>
              <a:off x="499500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4" name="직사각형 224"/>
            <p:cNvSpPr/>
            <p:nvPr/>
          </p:nvSpPr>
          <p:spPr>
            <a:xfrm>
              <a:off x="529848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5" name="직사각형 225"/>
            <p:cNvSpPr/>
            <p:nvPr/>
          </p:nvSpPr>
          <p:spPr>
            <a:xfrm>
              <a:off x="56019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6" name="직사각형 226"/>
            <p:cNvSpPr/>
            <p:nvPr/>
          </p:nvSpPr>
          <p:spPr>
            <a:xfrm>
              <a:off x="58989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7" name="직사각형 227"/>
            <p:cNvSpPr/>
            <p:nvPr/>
          </p:nvSpPr>
          <p:spPr>
            <a:xfrm>
              <a:off x="620244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8" name="직사각형 228"/>
            <p:cNvSpPr/>
            <p:nvPr/>
          </p:nvSpPr>
          <p:spPr>
            <a:xfrm>
              <a:off x="529848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9" name="직사각형 229"/>
            <p:cNvSpPr/>
            <p:nvPr/>
          </p:nvSpPr>
          <p:spPr>
            <a:xfrm>
              <a:off x="56019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0" name="직사각형 230"/>
            <p:cNvSpPr/>
            <p:nvPr/>
          </p:nvSpPr>
          <p:spPr>
            <a:xfrm>
              <a:off x="58989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1" name="직사각형 231"/>
            <p:cNvSpPr/>
            <p:nvPr/>
          </p:nvSpPr>
          <p:spPr>
            <a:xfrm>
              <a:off x="620244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2" name="직사각형 232"/>
            <p:cNvSpPr/>
            <p:nvPr/>
          </p:nvSpPr>
          <p:spPr>
            <a:xfrm>
              <a:off x="649944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3" name="직사각형 233"/>
            <p:cNvSpPr/>
            <p:nvPr/>
          </p:nvSpPr>
          <p:spPr>
            <a:xfrm>
              <a:off x="649944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4" name="직사각형 234"/>
            <p:cNvSpPr/>
            <p:nvPr/>
          </p:nvSpPr>
          <p:spPr>
            <a:xfrm>
              <a:off x="529848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5" name="직사각형 235"/>
            <p:cNvSpPr/>
            <p:nvPr/>
          </p:nvSpPr>
          <p:spPr>
            <a:xfrm>
              <a:off x="56019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6" name="직사각형 236"/>
            <p:cNvSpPr/>
            <p:nvPr/>
          </p:nvSpPr>
          <p:spPr>
            <a:xfrm>
              <a:off x="58989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7" name="직사각형 237"/>
            <p:cNvSpPr/>
            <p:nvPr/>
          </p:nvSpPr>
          <p:spPr>
            <a:xfrm>
              <a:off x="620244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8" name="직사각형 238"/>
            <p:cNvSpPr/>
            <p:nvPr/>
          </p:nvSpPr>
          <p:spPr>
            <a:xfrm>
              <a:off x="649944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9" name="직사각형 239"/>
            <p:cNvSpPr/>
            <p:nvPr/>
          </p:nvSpPr>
          <p:spPr>
            <a:xfrm>
              <a:off x="679824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0" name="직사각형 241"/>
            <p:cNvSpPr/>
            <p:nvPr/>
          </p:nvSpPr>
          <p:spPr>
            <a:xfrm>
              <a:off x="710172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1" name="직사각형 246"/>
            <p:cNvSpPr/>
            <p:nvPr/>
          </p:nvSpPr>
          <p:spPr>
            <a:xfrm>
              <a:off x="679824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2" name="직사각형 247"/>
            <p:cNvSpPr/>
            <p:nvPr/>
          </p:nvSpPr>
          <p:spPr>
            <a:xfrm>
              <a:off x="710172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3" name="직사각형 253"/>
            <p:cNvSpPr/>
            <p:nvPr/>
          </p:nvSpPr>
          <p:spPr>
            <a:xfrm>
              <a:off x="679824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4" name="직사각형 254"/>
            <p:cNvSpPr/>
            <p:nvPr/>
          </p:nvSpPr>
          <p:spPr>
            <a:xfrm>
              <a:off x="710172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5" name="직사각형 333"/>
            <p:cNvSpPr/>
            <p:nvPr/>
          </p:nvSpPr>
          <p:spPr>
            <a:xfrm>
              <a:off x="289440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6" name="직사각형 347"/>
            <p:cNvSpPr/>
            <p:nvPr/>
          </p:nvSpPr>
          <p:spPr>
            <a:xfrm>
              <a:off x="319788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7" name="직사각형 348"/>
            <p:cNvSpPr/>
            <p:nvPr/>
          </p:nvSpPr>
          <p:spPr>
            <a:xfrm>
              <a:off x="349488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8" name="직사각형 349"/>
            <p:cNvSpPr/>
            <p:nvPr/>
          </p:nvSpPr>
          <p:spPr>
            <a:xfrm>
              <a:off x="37983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9" name="직사각형 350"/>
            <p:cNvSpPr/>
            <p:nvPr/>
          </p:nvSpPr>
          <p:spPr>
            <a:xfrm>
              <a:off x="40953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0" name="직사각형 351"/>
            <p:cNvSpPr/>
            <p:nvPr/>
          </p:nvSpPr>
          <p:spPr>
            <a:xfrm>
              <a:off x="289440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1" name="직사각형 352"/>
            <p:cNvSpPr/>
            <p:nvPr/>
          </p:nvSpPr>
          <p:spPr>
            <a:xfrm>
              <a:off x="319788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2" name="직사각형 353"/>
            <p:cNvSpPr/>
            <p:nvPr/>
          </p:nvSpPr>
          <p:spPr>
            <a:xfrm>
              <a:off x="349488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3" name="직사각형 354"/>
            <p:cNvSpPr/>
            <p:nvPr/>
          </p:nvSpPr>
          <p:spPr>
            <a:xfrm>
              <a:off x="37983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4" name="직사각형 355"/>
            <p:cNvSpPr/>
            <p:nvPr/>
          </p:nvSpPr>
          <p:spPr>
            <a:xfrm>
              <a:off x="40953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5" name="직사각형 356"/>
            <p:cNvSpPr/>
            <p:nvPr/>
          </p:nvSpPr>
          <p:spPr>
            <a:xfrm>
              <a:off x="43941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6" name="직사각형 357"/>
            <p:cNvSpPr/>
            <p:nvPr/>
          </p:nvSpPr>
          <p:spPr>
            <a:xfrm>
              <a:off x="469800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7" name="직사각형 358"/>
            <p:cNvSpPr/>
            <p:nvPr/>
          </p:nvSpPr>
          <p:spPr>
            <a:xfrm>
              <a:off x="499500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8" name="직사각형 359"/>
            <p:cNvSpPr/>
            <p:nvPr/>
          </p:nvSpPr>
          <p:spPr>
            <a:xfrm>
              <a:off x="43941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9" name="직사각형 360"/>
            <p:cNvSpPr/>
            <p:nvPr/>
          </p:nvSpPr>
          <p:spPr>
            <a:xfrm>
              <a:off x="469800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0" name="직사각형 361"/>
            <p:cNvSpPr/>
            <p:nvPr/>
          </p:nvSpPr>
          <p:spPr>
            <a:xfrm>
              <a:off x="499500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1" name="직사각형 362"/>
            <p:cNvSpPr/>
            <p:nvPr/>
          </p:nvSpPr>
          <p:spPr>
            <a:xfrm>
              <a:off x="529848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2" name="직사각형 363"/>
            <p:cNvSpPr/>
            <p:nvPr/>
          </p:nvSpPr>
          <p:spPr>
            <a:xfrm>
              <a:off x="56019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3" name="직사각형 364"/>
            <p:cNvSpPr/>
            <p:nvPr/>
          </p:nvSpPr>
          <p:spPr>
            <a:xfrm>
              <a:off x="58989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4" name="직사각형 365"/>
            <p:cNvSpPr/>
            <p:nvPr/>
          </p:nvSpPr>
          <p:spPr>
            <a:xfrm>
              <a:off x="620244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5" name="직사각형 366"/>
            <p:cNvSpPr/>
            <p:nvPr/>
          </p:nvSpPr>
          <p:spPr>
            <a:xfrm>
              <a:off x="649944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6" name="직사각형 367"/>
            <p:cNvSpPr/>
            <p:nvPr/>
          </p:nvSpPr>
          <p:spPr>
            <a:xfrm>
              <a:off x="529848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7" name="직사각형 368"/>
            <p:cNvSpPr/>
            <p:nvPr/>
          </p:nvSpPr>
          <p:spPr>
            <a:xfrm>
              <a:off x="56019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8" name="직사각형 369"/>
            <p:cNvSpPr/>
            <p:nvPr/>
          </p:nvSpPr>
          <p:spPr>
            <a:xfrm>
              <a:off x="58989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9" name="직사각형 370"/>
            <p:cNvSpPr/>
            <p:nvPr/>
          </p:nvSpPr>
          <p:spPr>
            <a:xfrm>
              <a:off x="620244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0" name="직사각형 371"/>
            <p:cNvSpPr/>
            <p:nvPr/>
          </p:nvSpPr>
          <p:spPr>
            <a:xfrm>
              <a:off x="649944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1" name="직사각형 372"/>
            <p:cNvSpPr/>
            <p:nvPr/>
          </p:nvSpPr>
          <p:spPr>
            <a:xfrm>
              <a:off x="679824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2" name="직사각형 373"/>
            <p:cNvSpPr/>
            <p:nvPr/>
          </p:nvSpPr>
          <p:spPr>
            <a:xfrm>
              <a:off x="710172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3" name="직사각형 375"/>
            <p:cNvSpPr/>
            <p:nvPr/>
          </p:nvSpPr>
          <p:spPr>
            <a:xfrm>
              <a:off x="679824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4" name="직사각형 376"/>
            <p:cNvSpPr/>
            <p:nvPr/>
          </p:nvSpPr>
          <p:spPr>
            <a:xfrm>
              <a:off x="710172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5" name="직사각형 378"/>
            <p:cNvSpPr/>
            <p:nvPr/>
          </p:nvSpPr>
          <p:spPr>
            <a:xfrm>
              <a:off x="289440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6" name="직사각형 379"/>
            <p:cNvSpPr/>
            <p:nvPr/>
          </p:nvSpPr>
          <p:spPr>
            <a:xfrm>
              <a:off x="319788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7" name="직사각형 380"/>
            <p:cNvSpPr/>
            <p:nvPr/>
          </p:nvSpPr>
          <p:spPr>
            <a:xfrm>
              <a:off x="349488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8" name="직사각형 381"/>
            <p:cNvSpPr/>
            <p:nvPr/>
          </p:nvSpPr>
          <p:spPr>
            <a:xfrm>
              <a:off x="37983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9" name="직사각형 382"/>
            <p:cNvSpPr/>
            <p:nvPr/>
          </p:nvSpPr>
          <p:spPr>
            <a:xfrm>
              <a:off x="40953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0" name="직사각형 383"/>
            <p:cNvSpPr/>
            <p:nvPr/>
          </p:nvSpPr>
          <p:spPr>
            <a:xfrm>
              <a:off x="289440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1" name="직사각형 384"/>
            <p:cNvSpPr/>
            <p:nvPr/>
          </p:nvSpPr>
          <p:spPr>
            <a:xfrm>
              <a:off x="319788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2" name="직사각형 385"/>
            <p:cNvSpPr/>
            <p:nvPr/>
          </p:nvSpPr>
          <p:spPr>
            <a:xfrm>
              <a:off x="349488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3" name="직사각형 386"/>
            <p:cNvSpPr/>
            <p:nvPr/>
          </p:nvSpPr>
          <p:spPr>
            <a:xfrm>
              <a:off x="37983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4" name="직사각형 387"/>
            <p:cNvSpPr/>
            <p:nvPr/>
          </p:nvSpPr>
          <p:spPr>
            <a:xfrm>
              <a:off x="40953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5" name="직사각형 388"/>
            <p:cNvSpPr/>
            <p:nvPr/>
          </p:nvSpPr>
          <p:spPr>
            <a:xfrm>
              <a:off x="43941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6" name="직사각형 389"/>
            <p:cNvSpPr/>
            <p:nvPr/>
          </p:nvSpPr>
          <p:spPr>
            <a:xfrm>
              <a:off x="469800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7" name="직사각형 390"/>
            <p:cNvSpPr/>
            <p:nvPr/>
          </p:nvSpPr>
          <p:spPr>
            <a:xfrm>
              <a:off x="499500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8" name="직사각형 391"/>
            <p:cNvSpPr/>
            <p:nvPr/>
          </p:nvSpPr>
          <p:spPr>
            <a:xfrm>
              <a:off x="43941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9" name="직사각형 392"/>
            <p:cNvSpPr/>
            <p:nvPr/>
          </p:nvSpPr>
          <p:spPr>
            <a:xfrm>
              <a:off x="469800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0" name="직사각형 393"/>
            <p:cNvSpPr/>
            <p:nvPr/>
          </p:nvSpPr>
          <p:spPr>
            <a:xfrm>
              <a:off x="499500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1" name="직사각형 394"/>
            <p:cNvSpPr/>
            <p:nvPr/>
          </p:nvSpPr>
          <p:spPr>
            <a:xfrm>
              <a:off x="529848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2" name="직사각형 395"/>
            <p:cNvSpPr/>
            <p:nvPr/>
          </p:nvSpPr>
          <p:spPr>
            <a:xfrm>
              <a:off x="56019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3" name="직사각형 396"/>
            <p:cNvSpPr/>
            <p:nvPr/>
          </p:nvSpPr>
          <p:spPr>
            <a:xfrm>
              <a:off x="58989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4" name="직사각형 397"/>
            <p:cNvSpPr/>
            <p:nvPr/>
          </p:nvSpPr>
          <p:spPr>
            <a:xfrm>
              <a:off x="620244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5" name="직사각형 398"/>
            <p:cNvSpPr/>
            <p:nvPr/>
          </p:nvSpPr>
          <p:spPr>
            <a:xfrm>
              <a:off x="649944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6" name="직사각형 399"/>
            <p:cNvSpPr/>
            <p:nvPr/>
          </p:nvSpPr>
          <p:spPr>
            <a:xfrm>
              <a:off x="529848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7" name="직사각형 400"/>
            <p:cNvSpPr/>
            <p:nvPr/>
          </p:nvSpPr>
          <p:spPr>
            <a:xfrm>
              <a:off x="56019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8" name="직사각형 401"/>
            <p:cNvSpPr/>
            <p:nvPr/>
          </p:nvSpPr>
          <p:spPr>
            <a:xfrm>
              <a:off x="58989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9" name="직사각형 402"/>
            <p:cNvSpPr/>
            <p:nvPr/>
          </p:nvSpPr>
          <p:spPr>
            <a:xfrm>
              <a:off x="620244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0" name="직사각형 403"/>
            <p:cNvSpPr/>
            <p:nvPr/>
          </p:nvSpPr>
          <p:spPr>
            <a:xfrm>
              <a:off x="649944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1" name="직사각형 404"/>
            <p:cNvSpPr/>
            <p:nvPr/>
          </p:nvSpPr>
          <p:spPr>
            <a:xfrm>
              <a:off x="679824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2" name="직사각형 405"/>
            <p:cNvSpPr/>
            <p:nvPr/>
          </p:nvSpPr>
          <p:spPr>
            <a:xfrm>
              <a:off x="710172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3" name="직사각형 406"/>
            <p:cNvSpPr/>
            <p:nvPr/>
          </p:nvSpPr>
          <p:spPr>
            <a:xfrm>
              <a:off x="679824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4" name="직사각형 407"/>
            <p:cNvSpPr/>
            <p:nvPr/>
          </p:nvSpPr>
          <p:spPr>
            <a:xfrm>
              <a:off x="710172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5" name="직사각형 408"/>
            <p:cNvSpPr/>
            <p:nvPr/>
          </p:nvSpPr>
          <p:spPr>
            <a:xfrm>
              <a:off x="289440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6" name="직사각형 409"/>
            <p:cNvSpPr/>
            <p:nvPr/>
          </p:nvSpPr>
          <p:spPr>
            <a:xfrm>
              <a:off x="319788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7" name="직사각형 410"/>
            <p:cNvSpPr/>
            <p:nvPr/>
          </p:nvSpPr>
          <p:spPr>
            <a:xfrm>
              <a:off x="349488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8" name="직사각형 411"/>
            <p:cNvSpPr/>
            <p:nvPr/>
          </p:nvSpPr>
          <p:spPr>
            <a:xfrm>
              <a:off x="37983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9" name="직사각형 412"/>
            <p:cNvSpPr/>
            <p:nvPr/>
          </p:nvSpPr>
          <p:spPr>
            <a:xfrm>
              <a:off x="289440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0" name="직사각형 413"/>
            <p:cNvSpPr/>
            <p:nvPr/>
          </p:nvSpPr>
          <p:spPr>
            <a:xfrm>
              <a:off x="319788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1" name="직사각형 414"/>
            <p:cNvSpPr/>
            <p:nvPr/>
          </p:nvSpPr>
          <p:spPr>
            <a:xfrm>
              <a:off x="349488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2" name="직사각형 415"/>
            <p:cNvSpPr/>
            <p:nvPr/>
          </p:nvSpPr>
          <p:spPr>
            <a:xfrm>
              <a:off x="379836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3" name="직사각형 416"/>
            <p:cNvSpPr/>
            <p:nvPr/>
          </p:nvSpPr>
          <p:spPr>
            <a:xfrm>
              <a:off x="40953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4" name="직사각형 417"/>
            <p:cNvSpPr/>
            <p:nvPr/>
          </p:nvSpPr>
          <p:spPr>
            <a:xfrm>
              <a:off x="4095360" y="209988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5" name="직사각형 418"/>
            <p:cNvSpPr/>
            <p:nvPr/>
          </p:nvSpPr>
          <p:spPr>
            <a:xfrm>
              <a:off x="289440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6" name="직사각형 419"/>
            <p:cNvSpPr/>
            <p:nvPr/>
          </p:nvSpPr>
          <p:spPr>
            <a:xfrm>
              <a:off x="319788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7" name="직사각형 420"/>
            <p:cNvSpPr/>
            <p:nvPr/>
          </p:nvSpPr>
          <p:spPr>
            <a:xfrm>
              <a:off x="349488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8" name="직사각형 421"/>
            <p:cNvSpPr/>
            <p:nvPr/>
          </p:nvSpPr>
          <p:spPr>
            <a:xfrm>
              <a:off x="379836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9" name="직사각형 422"/>
            <p:cNvSpPr/>
            <p:nvPr/>
          </p:nvSpPr>
          <p:spPr>
            <a:xfrm>
              <a:off x="4095360" y="17964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0" name="직사각형 423"/>
            <p:cNvSpPr/>
            <p:nvPr/>
          </p:nvSpPr>
          <p:spPr>
            <a:xfrm>
              <a:off x="43941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1" name="직사각형 424"/>
            <p:cNvSpPr/>
            <p:nvPr/>
          </p:nvSpPr>
          <p:spPr>
            <a:xfrm>
              <a:off x="469800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2" name="직사각형 425"/>
            <p:cNvSpPr/>
            <p:nvPr/>
          </p:nvSpPr>
          <p:spPr>
            <a:xfrm>
              <a:off x="4394160" y="209988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3" name="직사각형 426"/>
            <p:cNvSpPr/>
            <p:nvPr/>
          </p:nvSpPr>
          <p:spPr>
            <a:xfrm>
              <a:off x="4698000" y="209988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4" name="직사각형 427"/>
            <p:cNvSpPr/>
            <p:nvPr/>
          </p:nvSpPr>
          <p:spPr>
            <a:xfrm>
              <a:off x="499500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5" name="직사각형 428"/>
            <p:cNvSpPr/>
            <p:nvPr/>
          </p:nvSpPr>
          <p:spPr>
            <a:xfrm>
              <a:off x="499500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6" name="직사각형 429"/>
            <p:cNvSpPr/>
            <p:nvPr/>
          </p:nvSpPr>
          <p:spPr>
            <a:xfrm>
              <a:off x="4394160" y="17964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7" name="직사각형 430"/>
            <p:cNvSpPr/>
            <p:nvPr/>
          </p:nvSpPr>
          <p:spPr>
            <a:xfrm>
              <a:off x="4698000" y="17964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8" name="직사각형 431"/>
            <p:cNvSpPr/>
            <p:nvPr/>
          </p:nvSpPr>
          <p:spPr>
            <a:xfrm>
              <a:off x="499500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9" name="직사각형 432"/>
            <p:cNvSpPr/>
            <p:nvPr/>
          </p:nvSpPr>
          <p:spPr>
            <a:xfrm>
              <a:off x="529848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0" name="직사각형 433"/>
            <p:cNvSpPr/>
            <p:nvPr/>
          </p:nvSpPr>
          <p:spPr>
            <a:xfrm>
              <a:off x="56019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1" name="직사각형 434"/>
            <p:cNvSpPr/>
            <p:nvPr/>
          </p:nvSpPr>
          <p:spPr>
            <a:xfrm>
              <a:off x="58989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2" name="직사각형 435"/>
            <p:cNvSpPr/>
            <p:nvPr/>
          </p:nvSpPr>
          <p:spPr>
            <a:xfrm>
              <a:off x="620244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3" name="직사각형 436"/>
            <p:cNvSpPr/>
            <p:nvPr/>
          </p:nvSpPr>
          <p:spPr>
            <a:xfrm>
              <a:off x="529848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4" name="직사각형 437"/>
            <p:cNvSpPr/>
            <p:nvPr/>
          </p:nvSpPr>
          <p:spPr>
            <a:xfrm>
              <a:off x="560196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5" name="직사각형 438"/>
            <p:cNvSpPr/>
            <p:nvPr/>
          </p:nvSpPr>
          <p:spPr>
            <a:xfrm>
              <a:off x="589896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6" name="직사각형 439"/>
            <p:cNvSpPr/>
            <p:nvPr/>
          </p:nvSpPr>
          <p:spPr>
            <a:xfrm>
              <a:off x="620244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7" name="직사각형 440"/>
            <p:cNvSpPr/>
            <p:nvPr/>
          </p:nvSpPr>
          <p:spPr>
            <a:xfrm>
              <a:off x="649944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8" name="직사각형 441"/>
            <p:cNvSpPr/>
            <p:nvPr/>
          </p:nvSpPr>
          <p:spPr>
            <a:xfrm>
              <a:off x="649944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9" name="직사각형 442"/>
            <p:cNvSpPr/>
            <p:nvPr/>
          </p:nvSpPr>
          <p:spPr>
            <a:xfrm>
              <a:off x="529848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0" name="직사각형 443"/>
            <p:cNvSpPr/>
            <p:nvPr/>
          </p:nvSpPr>
          <p:spPr>
            <a:xfrm>
              <a:off x="560196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1" name="직사각형 444"/>
            <p:cNvSpPr/>
            <p:nvPr/>
          </p:nvSpPr>
          <p:spPr>
            <a:xfrm>
              <a:off x="589896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2" name="직사각형 445"/>
            <p:cNvSpPr/>
            <p:nvPr/>
          </p:nvSpPr>
          <p:spPr>
            <a:xfrm>
              <a:off x="620244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3" name="직사각형 446"/>
            <p:cNvSpPr/>
            <p:nvPr/>
          </p:nvSpPr>
          <p:spPr>
            <a:xfrm>
              <a:off x="649944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4" name="직사각형 447"/>
            <p:cNvSpPr/>
            <p:nvPr/>
          </p:nvSpPr>
          <p:spPr>
            <a:xfrm>
              <a:off x="679824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5" name="직사각형 448"/>
            <p:cNvSpPr/>
            <p:nvPr/>
          </p:nvSpPr>
          <p:spPr>
            <a:xfrm>
              <a:off x="710172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6" name="직사각형 449"/>
            <p:cNvSpPr/>
            <p:nvPr/>
          </p:nvSpPr>
          <p:spPr>
            <a:xfrm>
              <a:off x="679824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7" name="직사각형 450"/>
            <p:cNvSpPr/>
            <p:nvPr/>
          </p:nvSpPr>
          <p:spPr>
            <a:xfrm>
              <a:off x="710172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8" name="직사각형 451"/>
            <p:cNvSpPr/>
            <p:nvPr/>
          </p:nvSpPr>
          <p:spPr>
            <a:xfrm>
              <a:off x="679824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9" name="직사각형 452"/>
            <p:cNvSpPr/>
            <p:nvPr/>
          </p:nvSpPr>
          <p:spPr>
            <a:xfrm>
              <a:off x="710172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0" name="직사각형 453"/>
            <p:cNvSpPr/>
            <p:nvPr/>
          </p:nvSpPr>
          <p:spPr>
            <a:xfrm>
              <a:off x="289440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1" name="직사각형 454"/>
            <p:cNvSpPr/>
            <p:nvPr/>
          </p:nvSpPr>
          <p:spPr>
            <a:xfrm>
              <a:off x="319788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2" name="직사각형 455"/>
            <p:cNvSpPr/>
            <p:nvPr/>
          </p:nvSpPr>
          <p:spPr>
            <a:xfrm>
              <a:off x="349488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3" name="직사각형 456"/>
            <p:cNvSpPr/>
            <p:nvPr/>
          </p:nvSpPr>
          <p:spPr>
            <a:xfrm>
              <a:off x="379836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4" name="직사각형 457"/>
            <p:cNvSpPr/>
            <p:nvPr/>
          </p:nvSpPr>
          <p:spPr>
            <a:xfrm>
              <a:off x="4095360" y="14922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5" name="직사각형 458"/>
            <p:cNvSpPr/>
            <p:nvPr/>
          </p:nvSpPr>
          <p:spPr>
            <a:xfrm>
              <a:off x="289440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6" name="직사각형 459"/>
            <p:cNvSpPr/>
            <p:nvPr/>
          </p:nvSpPr>
          <p:spPr>
            <a:xfrm>
              <a:off x="319788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7" name="직사각형 460"/>
            <p:cNvSpPr/>
            <p:nvPr/>
          </p:nvSpPr>
          <p:spPr>
            <a:xfrm>
              <a:off x="349488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8" name="직사각형 461"/>
            <p:cNvSpPr/>
            <p:nvPr/>
          </p:nvSpPr>
          <p:spPr>
            <a:xfrm>
              <a:off x="379836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9" name="직사각형 462"/>
            <p:cNvSpPr/>
            <p:nvPr/>
          </p:nvSpPr>
          <p:spPr>
            <a:xfrm>
              <a:off x="4095360" y="118872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0" name="직사각형 463"/>
            <p:cNvSpPr/>
            <p:nvPr/>
          </p:nvSpPr>
          <p:spPr>
            <a:xfrm>
              <a:off x="4394160" y="14922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1" name="직사각형 464"/>
            <p:cNvSpPr/>
            <p:nvPr/>
          </p:nvSpPr>
          <p:spPr>
            <a:xfrm>
              <a:off x="4698000" y="14922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2" name="직사각형 465"/>
            <p:cNvSpPr/>
            <p:nvPr/>
          </p:nvSpPr>
          <p:spPr>
            <a:xfrm>
              <a:off x="499500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3" name="직사각형 466"/>
            <p:cNvSpPr/>
            <p:nvPr/>
          </p:nvSpPr>
          <p:spPr>
            <a:xfrm>
              <a:off x="4394160" y="118872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4" name="직사각형 467"/>
            <p:cNvSpPr/>
            <p:nvPr/>
          </p:nvSpPr>
          <p:spPr>
            <a:xfrm>
              <a:off x="4698000" y="118872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5" name="직사각형 468"/>
            <p:cNvSpPr/>
            <p:nvPr/>
          </p:nvSpPr>
          <p:spPr>
            <a:xfrm>
              <a:off x="499500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6" name="직사각형 469"/>
            <p:cNvSpPr/>
            <p:nvPr/>
          </p:nvSpPr>
          <p:spPr>
            <a:xfrm>
              <a:off x="529848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7" name="직사각형 470"/>
            <p:cNvSpPr/>
            <p:nvPr/>
          </p:nvSpPr>
          <p:spPr>
            <a:xfrm>
              <a:off x="560196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8" name="직사각형 471"/>
            <p:cNvSpPr/>
            <p:nvPr/>
          </p:nvSpPr>
          <p:spPr>
            <a:xfrm>
              <a:off x="589896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9" name="직사각형 472"/>
            <p:cNvSpPr/>
            <p:nvPr/>
          </p:nvSpPr>
          <p:spPr>
            <a:xfrm>
              <a:off x="620244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0" name="직사각형 473"/>
            <p:cNvSpPr/>
            <p:nvPr/>
          </p:nvSpPr>
          <p:spPr>
            <a:xfrm>
              <a:off x="649944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1" name="직사각형 474"/>
            <p:cNvSpPr/>
            <p:nvPr/>
          </p:nvSpPr>
          <p:spPr>
            <a:xfrm>
              <a:off x="529848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2" name="직사각형 475"/>
            <p:cNvSpPr/>
            <p:nvPr/>
          </p:nvSpPr>
          <p:spPr>
            <a:xfrm>
              <a:off x="560196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3" name="직사각형 476"/>
            <p:cNvSpPr/>
            <p:nvPr/>
          </p:nvSpPr>
          <p:spPr>
            <a:xfrm>
              <a:off x="589896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4" name="직사각형 477"/>
            <p:cNvSpPr/>
            <p:nvPr/>
          </p:nvSpPr>
          <p:spPr>
            <a:xfrm>
              <a:off x="620244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5" name="직사각형 478"/>
            <p:cNvSpPr/>
            <p:nvPr/>
          </p:nvSpPr>
          <p:spPr>
            <a:xfrm>
              <a:off x="649944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6" name="직사각형 479"/>
            <p:cNvSpPr/>
            <p:nvPr/>
          </p:nvSpPr>
          <p:spPr>
            <a:xfrm>
              <a:off x="679824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7" name="직사각형 480"/>
            <p:cNvSpPr/>
            <p:nvPr/>
          </p:nvSpPr>
          <p:spPr>
            <a:xfrm>
              <a:off x="710172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8" name="직사각형 481"/>
            <p:cNvSpPr/>
            <p:nvPr/>
          </p:nvSpPr>
          <p:spPr>
            <a:xfrm>
              <a:off x="679824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9" name="직사각형 482"/>
            <p:cNvSpPr/>
            <p:nvPr/>
          </p:nvSpPr>
          <p:spPr>
            <a:xfrm>
              <a:off x="710172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0" name="직사각형 2"/>
            <p:cNvSpPr/>
            <p:nvPr/>
          </p:nvSpPr>
          <p:spPr>
            <a:xfrm>
              <a:off x="4049640" y="1188720"/>
              <a:ext cx="45000" cy="1215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511" name="그룹 7"/>
            <p:cNvGrpSpPr/>
            <p:nvPr/>
          </p:nvGrpSpPr>
          <p:grpSpPr>
            <a:xfrm>
              <a:off x="4411440" y="704160"/>
              <a:ext cx="582840" cy="477000"/>
              <a:chOff x="4411440" y="704160"/>
              <a:chExt cx="582840" cy="477000"/>
            </a:xfrm>
          </p:grpSpPr>
          <p:sp>
            <p:nvSpPr>
              <p:cNvPr id="1512" name="직사각형 484"/>
              <p:cNvSpPr/>
              <p:nvPr/>
            </p:nvSpPr>
            <p:spPr>
              <a:xfrm>
                <a:off x="4411440" y="1121400"/>
                <a:ext cx="582840" cy="5976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13" name="직선 화살표 연결선 485"/>
              <p:cNvSpPr/>
              <p:nvPr/>
            </p:nvSpPr>
            <p:spPr>
              <a:xfrm flipV="1">
                <a:off x="4706280" y="703800"/>
                <a:ext cx="360" cy="2948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514" name="직사각형 487"/>
            <p:cNvSpPr/>
            <p:nvPr/>
          </p:nvSpPr>
          <p:spPr>
            <a:xfrm>
              <a:off x="3191400" y="1120320"/>
              <a:ext cx="599760" cy="68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5" name="직선 화살표 연결선 488"/>
            <p:cNvSpPr/>
            <p:nvPr/>
          </p:nvSpPr>
          <p:spPr>
            <a:xfrm flipV="1">
              <a:off x="3494880" y="672480"/>
              <a:ext cx="360" cy="334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head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6" name="직사각형 258"/>
            <p:cNvSpPr/>
            <p:nvPr/>
          </p:nvSpPr>
          <p:spPr>
            <a:xfrm>
              <a:off x="4067640" y="3179160"/>
              <a:ext cx="51480" cy="5871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7" name="직사각형 268"/>
            <p:cNvSpPr/>
            <p:nvPr/>
          </p:nvSpPr>
          <p:spPr>
            <a:xfrm rot="18900000">
              <a:off x="4387680" y="4402080"/>
              <a:ext cx="45000" cy="844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8" name="직사각형 277"/>
            <p:cNvSpPr/>
            <p:nvPr/>
          </p:nvSpPr>
          <p:spPr>
            <a:xfrm rot="2700000">
              <a:off x="3952440" y="4963680"/>
              <a:ext cx="302760" cy="30276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9" name="직사각형 279"/>
            <p:cNvSpPr/>
            <p:nvPr/>
          </p:nvSpPr>
          <p:spPr>
            <a:xfrm>
              <a:off x="5310000" y="3594240"/>
              <a:ext cx="45000" cy="151704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0" name="직사각형 281"/>
            <p:cNvSpPr/>
            <p:nvPr/>
          </p:nvSpPr>
          <p:spPr>
            <a:xfrm rot="5400000">
              <a:off x="5028840" y="5388480"/>
              <a:ext cx="582840" cy="5976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1" name="직사각형 283"/>
            <p:cNvSpPr/>
            <p:nvPr/>
          </p:nvSpPr>
          <p:spPr>
            <a:xfrm rot="5400000" flipH="1">
              <a:off x="6051600" y="4361760"/>
              <a:ext cx="45000" cy="14680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2" name="직사각형 287"/>
            <p:cNvSpPr/>
            <p:nvPr/>
          </p:nvSpPr>
          <p:spPr>
            <a:xfrm rot="18900000">
              <a:off x="6625440" y="2063520"/>
              <a:ext cx="45000" cy="4377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3" name="직각 삼각형 3"/>
            <p:cNvSpPr/>
            <p:nvPr/>
          </p:nvSpPr>
          <p:spPr>
            <a:xfrm flipH="1" flipV="1">
              <a:off x="4083840" y="2405160"/>
              <a:ext cx="908640" cy="908640"/>
            </a:xfrm>
            <a:prstGeom prst="rt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4" name="타원 290"/>
            <p:cNvSpPr/>
            <p:nvPr/>
          </p:nvSpPr>
          <p:spPr>
            <a:xfrm>
              <a:off x="4293000" y="93816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>
                <a:latin typeface="Arial"/>
              </a:endParaRPr>
            </a:p>
          </p:txBody>
        </p:sp>
        <p:sp>
          <p:nvSpPr>
            <p:cNvPr id="1525" name="타원 486"/>
            <p:cNvSpPr/>
            <p:nvPr/>
          </p:nvSpPr>
          <p:spPr>
            <a:xfrm>
              <a:off x="3068640" y="92916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>
                <a:latin typeface="Arial"/>
              </a:endParaRPr>
            </a:p>
          </p:txBody>
        </p:sp>
        <p:grpSp>
          <p:nvGrpSpPr>
            <p:cNvPr id="1526" name="그룹 291"/>
            <p:cNvGrpSpPr/>
            <p:nvPr/>
          </p:nvGrpSpPr>
          <p:grpSpPr>
            <a:xfrm>
              <a:off x="3759480" y="4808160"/>
              <a:ext cx="326880" cy="249840"/>
              <a:chOff x="3759480" y="4808160"/>
              <a:chExt cx="326880" cy="249840"/>
            </a:xfrm>
          </p:grpSpPr>
          <p:sp>
            <p:nvSpPr>
              <p:cNvPr id="1527" name="타원 292"/>
              <p:cNvSpPr/>
              <p:nvPr/>
            </p:nvSpPr>
            <p:spPr>
              <a:xfrm>
                <a:off x="3813120" y="4828680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28" name="TextBox 293"/>
              <p:cNvSpPr/>
              <p:nvPr/>
            </p:nvSpPr>
            <p:spPr>
              <a:xfrm>
                <a:off x="3759480" y="4808160"/>
                <a:ext cx="326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>
                    <a:solidFill>
                      <a:srgbClr val="FFFFFF"/>
                    </a:solidFill>
                    <a:latin typeface="맑은 고딕"/>
                    <a:ea typeface="DejaVu Sans"/>
                  </a:rPr>
                  <a:t>15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  <p:sp>
          <p:nvSpPr>
            <p:cNvPr id="1529" name="직선 연결선 297"/>
            <p:cNvSpPr/>
            <p:nvPr/>
          </p:nvSpPr>
          <p:spPr>
            <a:xfrm>
              <a:off x="4101840" y="3446640"/>
              <a:ext cx="3303360" cy="14040"/>
            </a:xfrm>
            <a:prstGeom prst="line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0" name="직선 연결선 298"/>
            <p:cNvSpPr/>
            <p:nvPr/>
          </p:nvSpPr>
          <p:spPr>
            <a:xfrm flipH="1">
              <a:off x="5146560" y="1221120"/>
              <a:ext cx="1080" cy="4498200"/>
            </a:xfrm>
            <a:prstGeom prst="line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1" name="직사각형 257"/>
            <p:cNvSpPr/>
            <p:nvPr/>
          </p:nvSpPr>
          <p:spPr>
            <a:xfrm>
              <a:off x="4996440" y="3301920"/>
              <a:ext cx="302760" cy="30276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2" name="직선 연결선 300"/>
            <p:cNvSpPr/>
            <p:nvPr/>
          </p:nvSpPr>
          <p:spPr>
            <a:xfrm>
              <a:off x="2894040" y="3443040"/>
              <a:ext cx="1163520" cy="360"/>
            </a:xfrm>
            <a:prstGeom prst="line">
              <a:avLst/>
            </a:prstGeom>
            <a:ln w="12700">
              <a:solidFill>
                <a:srgbClr val="FFFFFF"/>
              </a:solidFill>
              <a:prstDash val="lgDash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3" name="화살표: 위로 구부러짐 301"/>
            <p:cNvSpPr/>
            <p:nvPr/>
          </p:nvSpPr>
          <p:spPr>
            <a:xfrm rot="1577400" flipH="1" flipV="1">
              <a:off x="5183640" y="3131640"/>
              <a:ext cx="298800" cy="128520"/>
            </a:xfrm>
            <a:prstGeom prst="curvedUpArrow">
              <a:avLst>
                <a:gd name="adj1" fmla="val 25000"/>
                <a:gd name="adj2" fmla="val 48749"/>
                <a:gd name="adj3" fmla="val 48836"/>
              </a:avLst>
            </a:prstGeom>
            <a:solidFill>
              <a:srgbClr val="002060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4" name="화살표: 위로 구부러짐 302"/>
            <p:cNvSpPr/>
            <p:nvPr/>
          </p:nvSpPr>
          <p:spPr>
            <a:xfrm rot="1577400">
              <a:off x="4851720" y="3597840"/>
              <a:ext cx="298800" cy="128520"/>
            </a:xfrm>
            <a:prstGeom prst="curvedUpArrow">
              <a:avLst>
                <a:gd name="adj1" fmla="val 25000"/>
                <a:gd name="adj2" fmla="val 48749"/>
                <a:gd name="adj3" fmla="val 48836"/>
              </a:avLst>
            </a:prstGeom>
            <a:solidFill>
              <a:srgbClr val="002060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535" name="그룹 303"/>
            <p:cNvGrpSpPr/>
            <p:nvPr/>
          </p:nvGrpSpPr>
          <p:grpSpPr>
            <a:xfrm>
              <a:off x="4820040" y="3148560"/>
              <a:ext cx="326880" cy="249840"/>
              <a:chOff x="4820040" y="3148560"/>
              <a:chExt cx="326880" cy="249840"/>
            </a:xfrm>
          </p:grpSpPr>
          <p:sp>
            <p:nvSpPr>
              <p:cNvPr id="1536" name="타원 304"/>
              <p:cNvSpPr/>
              <p:nvPr/>
            </p:nvSpPr>
            <p:spPr>
              <a:xfrm>
                <a:off x="4873320" y="3168720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37" name="TextBox 305"/>
              <p:cNvSpPr/>
              <p:nvPr/>
            </p:nvSpPr>
            <p:spPr>
              <a:xfrm>
                <a:off x="4820040" y="3148560"/>
                <a:ext cx="326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>
                    <a:solidFill>
                      <a:srgbClr val="FFFFFF"/>
                    </a:solidFill>
                    <a:latin typeface="맑은 고딕"/>
                    <a:ea typeface="DejaVu Sans"/>
                  </a:rPr>
                  <a:t>26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  <p:grpSp>
          <p:nvGrpSpPr>
            <p:cNvPr id="1538" name="그룹 306"/>
            <p:cNvGrpSpPr/>
            <p:nvPr/>
          </p:nvGrpSpPr>
          <p:grpSpPr>
            <a:xfrm>
              <a:off x="4893480" y="1044000"/>
              <a:ext cx="326880" cy="249840"/>
              <a:chOff x="4893480" y="1044000"/>
              <a:chExt cx="326880" cy="249840"/>
            </a:xfrm>
          </p:grpSpPr>
          <p:sp>
            <p:nvSpPr>
              <p:cNvPr id="1539" name="타원 307"/>
              <p:cNvSpPr/>
              <p:nvPr/>
            </p:nvSpPr>
            <p:spPr>
              <a:xfrm>
                <a:off x="4947120" y="1064520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0" name="TextBox 308"/>
              <p:cNvSpPr/>
              <p:nvPr/>
            </p:nvSpPr>
            <p:spPr>
              <a:xfrm>
                <a:off x="4893480" y="1044000"/>
                <a:ext cx="326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>
                    <a:solidFill>
                      <a:srgbClr val="FFFFFF"/>
                    </a:solidFill>
                    <a:latin typeface="맑은 고딕"/>
                    <a:ea typeface="DejaVu Sans"/>
                  </a:rPr>
                  <a:t>25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  <p:grpSp>
          <p:nvGrpSpPr>
            <p:cNvPr id="1541" name="그룹 294"/>
            <p:cNvGrpSpPr/>
            <p:nvPr/>
          </p:nvGrpSpPr>
          <p:grpSpPr>
            <a:xfrm>
              <a:off x="5089320" y="5010120"/>
              <a:ext cx="317880" cy="249840"/>
              <a:chOff x="5089320" y="5010120"/>
              <a:chExt cx="317880" cy="249840"/>
            </a:xfrm>
          </p:grpSpPr>
          <p:sp>
            <p:nvSpPr>
              <p:cNvPr id="1542" name="타원 295"/>
              <p:cNvSpPr/>
              <p:nvPr/>
            </p:nvSpPr>
            <p:spPr>
              <a:xfrm>
                <a:off x="5138280" y="5030640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3" name="TextBox 296"/>
              <p:cNvSpPr/>
              <p:nvPr/>
            </p:nvSpPr>
            <p:spPr>
              <a:xfrm>
                <a:off x="5089320" y="5010120"/>
                <a:ext cx="317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>
                    <a:solidFill>
                      <a:srgbClr val="FFFFFF"/>
                    </a:solidFill>
                    <a:latin typeface="맑은 고딕"/>
                    <a:ea typeface="DejaVu Sans"/>
                  </a:rPr>
                  <a:t>11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  <p:sp>
          <p:nvSpPr>
            <p:cNvPr id="1544" name="직사각형 310"/>
            <p:cNvSpPr/>
            <p:nvPr/>
          </p:nvSpPr>
          <p:spPr>
            <a:xfrm>
              <a:off x="7492320" y="3291480"/>
              <a:ext cx="3357720" cy="606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808080"/>
                  </a:solidFill>
                  <a:latin typeface="맑은 고딕"/>
                  <a:ea typeface="DejaVu Sans"/>
                </a:rPr>
                <a:t>회전 큐브는 일단</a:t>
              </a:r>
              <a:r>
                <a:rPr lang="en-US" sz="1200" b="0" strike="noStrike" spc="-1">
                  <a:solidFill>
                    <a:srgbClr val="808080"/>
                  </a:solidFill>
                  <a:latin typeface="맑은 고딕"/>
                  <a:ea typeface="DejaVu Sans"/>
                </a:rPr>
                <a:t> 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맑은 고딕"/>
                  <a:ea typeface="DejaVu Sans"/>
                </a:rPr>
                <a:t>1</a:t>
              </a:r>
              <a:r>
                <a:rPr lang="ko-KR" sz="1200" b="0" strike="noStrike" spc="-1">
                  <a:solidFill>
                    <a:srgbClr val="808080"/>
                  </a:solidFill>
                  <a:latin typeface="맑은 고딕"/>
                  <a:ea typeface="DejaVu Sans"/>
                </a:rPr>
                <a:t>초에 </a:t>
              </a:r>
              <a:r>
                <a:rPr lang="en-US" sz="1200" b="0" strike="noStrike" spc="-1">
                  <a:solidFill>
                    <a:srgbClr val="808080"/>
                  </a:solidFill>
                  <a:latin typeface="맑은 고딕"/>
                  <a:ea typeface="DejaVu Sans"/>
                </a:rPr>
                <a:t>2/3 </a:t>
              </a:r>
              <a:r>
                <a:rPr lang="ko-KR" sz="1200" b="0" strike="noStrike" spc="-1">
                  <a:solidFill>
                    <a:srgbClr val="808080"/>
                  </a:solidFill>
                  <a:latin typeface="맑은 고딕"/>
                  <a:ea typeface="DejaVu Sans"/>
                </a:rPr>
                <a:t>바퀴를 회전하는 속도로 설정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맑은 고딕"/>
                  <a:ea typeface="DejaVu Sans"/>
                </a:rPr>
                <a:t>(</a:t>
              </a:r>
              <a:r>
                <a:rPr lang="ko-KR" sz="1200" b="0" strike="noStrike" spc="-1">
                  <a:solidFill>
                    <a:srgbClr val="808080"/>
                  </a:solidFill>
                  <a:latin typeface="맑은 고딕"/>
                  <a:ea typeface="DejaVu Sans"/>
                </a:rPr>
                <a:t>직접 보면서 변경 할 수도 있음</a:t>
              </a:r>
              <a:r>
                <a:rPr lang="en-US" sz="1200" b="0" strike="noStrike" spc="-1">
                  <a:solidFill>
                    <a:srgbClr val="808080"/>
                  </a:solidFill>
                  <a:latin typeface="맑은 고딕"/>
                  <a:ea typeface="DejaVu Sans"/>
                </a:rPr>
                <a:t>)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545" name="직사각형 275"/>
            <p:cNvSpPr/>
            <p:nvPr/>
          </p:nvSpPr>
          <p:spPr>
            <a:xfrm>
              <a:off x="471960" y="5710680"/>
              <a:ext cx="51480" cy="5871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6" name="직사각형 278"/>
            <p:cNvSpPr/>
            <p:nvPr/>
          </p:nvSpPr>
          <p:spPr>
            <a:xfrm>
              <a:off x="524520" y="6088320"/>
              <a:ext cx="1504080" cy="2095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600" b="0" strike="noStrike" spc="-1">
                  <a:solidFill>
                    <a:srgbClr val="00B0F0"/>
                  </a:solidFill>
                  <a:latin typeface="맑은 고딕"/>
                  <a:ea typeface="DejaVu Sans"/>
                </a:rPr>
                <a:t>유리 벽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4507A69-FF1D-4A66-B1C0-E03BF6F04E84}"/>
                </a:ext>
              </a:extLst>
            </p:cNvPr>
            <p:cNvSpPr/>
            <p:nvPr/>
          </p:nvSpPr>
          <p:spPr>
            <a:xfrm>
              <a:off x="-13266" y="0"/>
              <a:ext cx="12205266" cy="6858000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4" name="직사각형 310">
              <a:extLst>
                <a:ext uri="{FF2B5EF4-FFF2-40B4-BE49-F238E27FC236}">
                  <a16:creationId xmlns:a16="http://schemas.microsoft.com/office/drawing/2014/main" id="{7FFDC10B-289D-412D-809C-C920EC2B5001}"/>
                </a:ext>
              </a:extLst>
            </p:cNvPr>
            <p:cNvSpPr/>
            <p:nvPr/>
          </p:nvSpPr>
          <p:spPr>
            <a:xfrm>
              <a:off x="3654592" y="3047400"/>
              <a:ext cx="5211616" cy="606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ko-KR" altLang="en-US" b="1" spc="-1" dirty="0">
                  <a:solidFill>
                    <a:schemeClr val="bg1">
                      <a:lumMod val="95000"/>
                    </a:schemeClr>
                  </a:solidFill>
                  <a:latin typeface="맑은 고딕"/>
                </a:rPr>
                <a:t>문제점이 많아 갈아엎을 예정</a:t>
              </a:r>
              <a:endParaRPr lang="en-US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0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42g x 16g x 16g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Grand_S9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76" name="직선 연결선 5">
            <a:extLst>
              <a:ext uri="{FF2B5EF4-FFF2-40B4-BE49-F238E27FC236}">
                <a16:creationId xmlns:a16="http://schemas.microsoft.com/office/drawing/2014/main" id="{88673343-1B41-480C-A283-410B9E846A39}"/>
              </a:ext>
            </a:extLst>
          </p:cNvPr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7" name="직사각형 23">
            <a:extLst>
              <a:ext uri="{FF2B5EF4-FFF2-40B4-BE49-F238E27FC236}">
                <a16:creationId xmlns:a16="http://schemas.microsoft.com/office/drawing/2014/main" id="{6B8D12DE-B9B4-4287-A014-B7C5753DAE8C}"/>
              </a:ext>
            </a:extLst>
          </p:cNvPr>
          <p:cNvSpPr/>
          <p:nvPr/>
        </p:nvSpPr>
        <p:spPr>
          <a:xfrm>
            <a:off x="10569600" y="30535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8" name="직사각형 24">
            <a:extLst>
              <a:ext uri="{FF2B5EF4-FFF2-40B4-BE49-F238E27FC236}">
                <a16:creationId xmlns:a16="http://schemas.microsoft.com/office/drawing/2014/main" id="{C515E6EC-43C0-491E-9AFA-77A75D3863A8}"/>
              </a:ext>
            </a:extLst>
          </p:cNvPr>
          <p:cNvSpPr/>
          <p:nvPr/>
        </p:nvSpPr>
        <p:spPr>
          <a:xfrm>
            <a:off x="10569600" y="210996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9" name="직사각형 25">
            <a:extLst>
              <a:ext uri="{FF2B5EF4-FFF2-40B4-BE49-F238E27FC236}">
                <a16:creationId xmlns:a16="http://schemas.microsoft.com/office/drawing/2014/main" id="{2FBD5C49-AF38-46B7-95D1-19CD632F21B2}"/>
              </a:ext>
            </a:extLst>
          </p:cNvPr>
          <p:cNvSpPr/>
          <p:nvPr/>
        </p:nvSpPr>
        <p:spPr>
          <a:xfrm>
            <a:off x="10569600" y="116604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TextBox 6">
            <a:extLst>
              <a:ext uri="{FF2B5EF4-FFF2-40B4-BE49-F238E27FC236}">
                <a16:creationId xmlns:a16="http://schemas.microsoft.com/office/drawing/2014/main" id="{2A6061EB-0D46-4DC6-B744-D3B13EA9FED2}"/>
              </a:ext>
            </a:extLst>
          </p:cNvPr>
          <p:cNvSpPr/>
          <p:nvPr/>
        </p:nvSpPr>
        <p:spPr>
          <a:xfrm>
            <a:off x="11066040" y="30535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81" name="TextBox 7">
            <a:extLst>
              <a:ext uri="{FF2B5EF4-FFF2-40B4-BE49-F238E27FC236}">
                <a16:creationId xmlns:a16="http://schemas.microsoft.com/office/drawing/2014/main" id="{95FDCAD1-CD50-4BE4-9E7B-C44B8A2F9F8E}"/>
              </a:ext>
            </a:extLst>
          </p:cNvPr>
          <p:cNvSpPr/>
          <p:nvPr/>
        </p:nvSpPr>
        <p:spPr>
          <a:xfrm>
            <a:off x="11066040" y="211320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6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82" name="TextBox 8">
            <a:extLst>
              <a:ext uri="{FF2B5EF4-FFF2-40B4-BE49-F238E27FC236}">
                <a16:creationId xmlns:a16="http://schemas.microsoft.com/office/drawing/2014/main" id="{00D386B8-011B-4DB8-A942-2100BD8B5AA4}"/>
              </a:ext>
            </a:extLst>
          </p:cNvPr>
          <p:cNvSpPr/>
          <p:nvPr/>
        </p:nvSpPr>
        <p:spPr>
          <a:xfrm>
            <a:off x="11066040" y="117324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10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83" name="TextBox 12">
            <a:extLst>
              <a:ext uri="{FF2B5EF4-FFF2-40B4-BE49-F238E27FC236}">
                <a16:creationId xmlns:a16="http://schemas.microsoft.com/office/drawing/2014/main" id="{ED68CFCC-518C-4C9A-BF20-9BC799FCD8FD}"/>
              </a:ext>
            </a:extLst>
          </p:cNvPr>
          <p:cNvSpPr/>
          <p:nvPr/>
        </p:nvSpPr>
        <p:spPr>
          <a:xfrm>
            <a:off x="9679320" y="30535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84" name="TextBox 13">
            <a:extLst>
              <a:ext uri="{FF2B5EF4-FFF2-40B4-BE49-F238E27FC236}">
                <a16:creationId xmlns:a16="http://schemas.microsoft.com/office/drawing/2014/main" id="{83347937-F7E9-47B2-88A2-851367E21341}"/>
              </a:ext>
            </a:extLst>
          </p:cNvPr>
          <p:cNvSpPr/>
          <p:nvPr/>
        </p:nvSpPr>
        <p:spPr>
          <a:xfrm>
            <a:off x="9679320" y="21132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85" name="TextBox 14">
            <a:extLst>
              <a:ext uri="{FF2B5EF4-FFF2-40B4-BE49-F238E27FC236}">
                <a16:creationId xmlns:a16="http://schemas.microsoft.com/office/drawing/2014/main" id="{DCA64032-ECDA-47A2-AFAB-91F95F7B2DB3}"/>
              </a:ext>
            </a:extLst>
          </p:cNvPr>
          <p:cNvSpPr/>
          <p:nvPr/>
        </p:nvSpPr>
        <p:spPr>
          <a:xfrm>
            <a:off x="9679320" y="1173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D1DF9BF5-1AFF-4BFB-B4FE-121F8497B42F}"/>
              </a:ext>
            </a:extLst>
          </p:cNvPr>
          <p:cNvGrpSpPr/>
          <p:nvPr/>
        </p:nvGrpSpPr>
        <p:grpSpPr>
          <a:xfrm>
            <a:off x="132856" y="908518"/>
            <a:ext cx="4816632" cy="1615100"/>
            <a:chOff x="187926" y="1140934"/>
            <a:chExt cx="4816632" cy="1615100"/>
          </a:xfrm>
        </p:grpSpPr>
        <p:cxnSp>
          <p:nvCxnSpPr>
            <p:cNvPr id="346" name="직선 화살표 연결선 345">
              <a:extLst>
                <a:ext uri="{FF2B5EF4-FFF2-40B4-BE49-F238E27FC236}">
                  <a16:creationId xmlns:a16="http://schemas.microsoft.com/office/drawing/2014/main" id="{3C014479-3D9F-45C7-B678-58A6D3242C5A}"/>
                </a:ext>
              </a:extLst>
            </p:cNvPr>
            <p:cNvCxnSpPr/>
            <p:nvPr/>
          </p:nvCxnSpPr>
          <p:spPr>
            <a:xfrm flipH="1">
              <a:off x="427941" y="1140934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456709B-9D60-4307-AA26-E250AE8AEA17}"/>
                </a:ext>
              </a:extLst>
            </p:cNvPr>
            <p:cNvGrpSpPr/>
            <p:nvPr/>
          </p:nvGrpSpPr>
          <p:grpSpPr>
            <a:xfrm>
              <a:off x="187926" y="1552852"/>
              <a:ext cx="624571" cy="529311"/>
              <a:chOff x="339038" y="1703373"/>
              <a:chExt cx="624571" cy="529311"/>
            </a:xfrm>
          </p:grpSpPr>
          <p:sp>
            <p:nvSpPr>
              <p:cNvPr id="729" name="직사각형 728">
                <a:extLst>
                  <a:ext uri="{FF2B5EF4-FFF2-40B4-BE49-F238E27FC236}">
                    <a16:creationId xmlns:a16="http://schemas.microsoft.com/office/drawing/2014/main" id="{1EE42739-782B-4E02-A993-D8F539997B5D}"/>
                  </a:ext>
                </a:extLst>
              </p:cNvPr>
              <p:cNvSpPr/>
              <p:nvPr/>
            </p:nvSpPr>
            <p:spPr>
              <a:xfrm>
                <a:off x="504609" y="1789118"/>
                <a:ext cx="459000" cy="443566"/>
              </a:xfrm>
              <a:prstGeom prst="rect">
                <a:avLst/>
              </a:prstGeom>
              <a:noFill/>
              <a:ln w="57150">
                <a:solidFill>
                  <a:srgbClr val="33CC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713" name="그룹 712">
                <a:extLst>
                  <a:ext uri="{FF2B5EF4-FFF2-40B4-BE49-F238E27FC236}">
                    <a16:creationId xmlns:a16="http://schemas.microsoft.com/office/drawing/2014/main" id="{81AC9B3D-70AB-478E-9D25-1D67FD240D91}"/>
                  </a:ext>
                </a:extLst>
              </p:cNvPr>
              <p:cNvGrpSpPr/>
              <p:nvPr/>
            </p:nvGrpSpPr>
            <p:grpSpPr>
              <a:xfrm>
                <a:off x="339038" y="1703373"/>
                <a:ext cx="328978" cy="256426"/>
                <a:chOff x="9136332" y="4752869"/>
                <a:chExt cx="328978" cy="256426"/>
              </a:xfrm>
            </p:grpSpPr>
            <p:sp>
              <p:nvSpPr>
                <p:cNvPr id="714" name="타원 179">
                  <a:extLst>
                    <a:ext uri="{FF2B5EF4-FFF2-40B4-BE49-F238E27FC236}">
                      <a16:creationId xmlns:a16="http://schemas.microsoft.com/office/drawing/2014/main" id="{7CC04F9F-2984-4210-B715-607324E4127C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15" name="TextBox 180">
                  <a:extLst>
                    <a:ext uri="{FF2B5EF4-FFF2-40B4-BE49-F238E27FC236}">
                      <a16:creationId xmlns:a16="http://schemas.microsoft.com/office/drawing/2014/main" id="{5B994FBF-DCA6-469D-A649-DBCCDB495C82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1</a:t>
                  </a: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7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sp>
          <p:nvSpPr>
            <p:cNvPr id="728" name="TextBox 727">
              <a:extLst>
                <a:ext uri="{FF2B5EF4-FFF2-40B4-BE49-F238E27FC236}">
                  <a16:creationId xmlns:a16="http://schemas.microsoft.com/office/drawing/2014/main" id="{58DF29B7-8876-4288-9828-0788EB4A8B19}"/>
                </a:ext>
              </a:extLst>
            </p:cNvPr>
            <p:cNvSpPr txBox="1"/>
            <p:nvPr/>
          </p:nvSpPr>
          <p:spPr>
            <a:xfrm>
              <a:off x="912925" y="1205637"/>
              <a:ext cx="24689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천장에서 바닥으로 향하는 레이저</a:t>
              </a:r>
            </a:p>
          </p:txBody>
        </p:sp>
        <p:sp>
          <p:nvSpPr>
            <p:cNvPr id="734" name="TextBox 733">
              <a:extLst>
                <a:ext uri="{FF2B5EF4-FFF2-40B4-BE49-F238E27FC236}">
                  <a16:creationId xmlns:a16="http://schemas.microsoft.com/office/drawing/2014/main" id="{36A9BE68-5922-4416-9787-D7DC7C5CB00C}"/>
                </a:ext>
              </a:extLst>
            </p:cNvPr>
            <p:cNvSpPr txBox="1"/>
            <p:nvPr/>
          </p:nvSpPr>
          <p:spPr>
            <a:xfrm>
              <a:off x="912925" y="1808466"/>
              <a:ext cx="35385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움직이는 발판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Off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0m, On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10m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로 이동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D01A4F57-76F1-4C5E-B56F-4D7B6E8DEDBF}"/>
                </a:ext>
              </a:extLst>
            </p:cNvPr>
            <p:cNvGrpSpPr/>
            <p:nvPr/>
          </p:nvGrpSpPr>
          <p:grpSpPr>
            <a:xfrm>
              <a:off x="339038" y="2215644"/>
              <a:ext cx="343337" cy="540390"/>
              <a:chOff x="339038" y="2481749"/>
              <a:chExt cx="343337" cy="540390"/>
            </a:xfrm>
          </p:grpSpPr>
          <p:sp>
            <p:nvSpPr>
              <p:cNvPr id="735" name="직사각형 734">
                <a:extLst>
                  <a:ext uri="{FF2B5EF4-FFF2-40B4-BE49-F238E27FC236}">
                    <a16:creationId xmlns:a16="http://schemas.microsoft.com/office/drawing/2014/main" id="{B69506B8-18AC-483C-89D8-90E9D1E4C53F}"/>
                  </a:ext>
                </a:extLst>
              </p:cNvPr>
              <p:cNvSpPr/>
              <p:nvPr/>
            </p:nvSpPr>
            <p:spPr>
              <a:xfrm>
                <a:off x="579501" y="2699309"/>
                <a:ext cx="102874" cy="322830"/>
              </a:xfrm>
              <a:prstGeom prst="rect">
                <a:avLst/>
              </a:prstGeom>
              <a:solidFill>
                <a:srgbClr val="33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736" name="그룹 735">
                <a:extLst>
                  <a:ext uri="{FF2B5EF4-FFF2-40B4-BE49-F238E27FC236}">
                    <a16:creationId xmlns:a16="http://schemas.microsoft.com/office/drawing/2014/main" id="{3D788AC7-ADDE-42A2-80F8-83C3263D080A}"/>
                  </a:ext>
                </a:extLst>
              </p:cNvPr>
              <p:cNvGrpSpPr/>
              <p:nvPr/>
            </p:nvGrpSpPr>
            <p:grpSpPr>
              <a:xfrm>
                <a:off x="339038" y="2481749"/>
                <a:ext cx="328978" cy="256426"/>
                <a:chOff x="9136332" y="4752869"/>
                <a:chExt cx="328978" cy="256426"/>
              </a:xfrm>
            </p:grpSpPr>
            <p:sp>
              <p:nvSpPr>
                <p:cNvPr id="737" name="타원 179">
                  <a:extLst>
                    <a:ext uri="{FF2B5EF4-FFF2-40B4-BE49-F238E27FC236}">
                      <a16:creationId xmlns:a16="http://schemas.microsoft.com/office/drawing/2014/main" id="{0FF11ECD-6B20-48B8-A8B3-F93E8A00777A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38" name="TextBox 180">
                  <a:extLst>
                    <a:ext uri="{FF2B5EF4-FFF2-40B4-BE49-F238E27FC236}">
                      <a16:creationId xmlns:a16="http://schemas.microsoft.com/office/drawing/2014/main" id="{3B33C31C-3FF7-46E2-A10C-1FBDA3846B33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sp>
          <p:nvSpPr>
            <p:cNvPr id="740" name="TextBox 739">
              <a:extLst>
                <a:ext uri="{FF2B5EF4-FFF2-40B4-BE49-F238E27FC236}">
                  <a16:creationId xmlns:a16="http://schemas.microsoft.com/office/drawing/2014/main" id="{89FFA97F-87E6-40E6-B830-0DCF1F00993E}"/>
                </a:ext>
              </a:extLst>
            </p:cNvPr>
            <p:cNvSpPr txBox="1"/>
            <p:nvPr/>
          </p:nvSpPr>
          <p:spPr>
            <a:xfrm>
              <a:off x="912925" y="2413210"/>
              <a:ext cx="40916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스위치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기본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Off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        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모양의 움직이는 발판과 연계</a:t>
              </a:r>
            </a:p>
          </p:txBody>
        </p:sp>
        <p:sp>
          <p:nvSpPr>
            <p:cNvPr id="752" name="직사각형 751">
              <a:extLst>
                <a:ext uri="{FF2B5EF4-FFF2-40B4-BE49-F238E27FC236}">
                  <a16:creationId xmlns:a16="http://schemas.microsoft.com/office/drawing/2014/main" id="{16665058-0571-4C37-840B-89FCBF9B8657}"/>
                </a:ext>
              </a:extLst>
            </p:cNvPr>
            <p:cNvSpPr/>
            <p:nvPr/>
          </p:nvSpPr>
          <p:spPr>
            <a:xfrm>
              <a:off x="2577372" y="2432230"/>
              <a:ext cx="247273" cy="238958"/>
            </a:xfrm>
            <a:prstGeom prst="rect">
              <a:avLst/>
            </a:prstGeom>
            <a:noFill/>
            <a:ln w="3810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58" name="TextBox 757">
            <a:extLst>
              <a:ext uri="{FF2B5EF4-FFF2-40B4-BE49-F238E27FC236}">
                <a16:creationId xmlns:a16="http://schemas.microsoft.com/office/drawing/2014/main" id="{8F8D3EE3-6843-447B-9B75-EBF16BFA00C2}"/>
              </a:ext>
            </a:extLst>
          </p:cNvPr>
          <p:cNvSpPr txBox="1"/>
          <p:nvPr/>
        </p:nvSpPr>
        <p:spPr>
          <a:xfrm>
            <a:off x="10350916" y="341561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맵 총 크기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E021A63-B063-472B-AE11-35B651CF1C41}"/>
              </a:ext>
            </a:extLst>
          </p:cNvPr>
          <p:cNvGrpSpPr/>
          <p:nvPr/>
        </p:nvGrpSpPr>
        <p:grpSpPr>
          <a:xfrm>
            <a:off x="222862" y="2663977"/>
            <a:ext cx="11262928" cy="4090686"/>
            <a:chOff x="-591003" y="2368382"/>
            <a:chExt cx="12076793" cy="4386281"/>
          </a:xfrm>
        </p:grpSpPr>
        <p:grpSp>
          <p:nvGrpSpPr>
            <p:cNvPr id="408" name="그룹 407">
              <a:extLst>
                <a:ext uri="{FF2B5EF4-FFF2-40B4-BE49-F238E27FC236}">
                  <a16:creationId xmlns:a16="http://schemas.microsoft.com/office/drawing/2014/main" id="{704488C5-86CD-4F08-8909-CFDB9E44CF58}"/>
                </a:ext>
              </a:extLst>
            </p:cNvPr>
            <p:cNvGrpSpPr/>
            <p:nvPr/>
          </p:nvGrpSpPr>
          <p:grpSpPr>
            <a:xfrm>
              <a:off x="-219572" y="3037373"/>
              <a:ext cx="1933817" cy="3192999"/>
              <a:chOff x="752040" y="1444320"/>
              <a:chExt cx="2483107" cy="4099953"/>
            </a:xfrm>
          </p:grpSpPr>
          <p:sp>
            <p:nvSpPr>
              <p:cNvPr id="409" name="직사각형 148">
                <a:extLst>
                  <a:ext uri="{FF2B5EF4-FFF2-40B4-BE49-F238E27FC236}">
                    <a16:creationId xmlns:a16="http://schemas.microsoft.com/office/drawing/2014/main" id="{0A4D3872-7635-49D8-B443-5C1DF3D22649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0" name="직사각형 149">
                <a:extLst>
                  <a:ext uri="{FF2B5EF4-FFF2-40B4-BE49-F238E27FC236}">
                    <a16:creationId xmlns:a16="http://schemas.microsoft.com/office/drawing/2014/main" id="{0FFF53B7-6BA3-4F0F-A8CD-CFC71C8821D7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1" name="직사각형 150">
                <a:extLst>
                  <a:ext uri="{FF2B5EF4-FFF2-40B4-BE49-F238E27FC236}">
                    <a16:creationId xmlns:a16="http://schemas.microsoft.com/office/drawing/2014/main" id="{21ECF2D7-7531-40A4-B309-E02934159EC6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2" name="직사각형 151">
                <a:extLst>
                  <a:ext uri="{FF2B5EF4-FFF2-40B4-BE49-F238E27FC236}">
                    <a16:creationId xmlns:a16="http://schemas.microsoft.com/office/drawing/2014/main" id="{466E348D-D57E-443B-885D-B73B2AD29565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3" name="직사각형 156">
                <a:extLst>
                  <a:ext uri="{FF2B5EF4-FFF2-40B4-BE49-F238E27FC236}">
                    <a16:creationId xmlns:a16="http://schemas.microsoft.com/office/drawing/2014/main" id="{9B6521D6-03F2-4F8D-9733-E8F4BCF5CA37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4" name="직사각형 157">
                <a:extLst>
                  <a:ext uri="{FF2B5EF4-FFF2-40B4-BE49-F238E27FC236}">
                    <a16:creationId xmlns:a16="http://schemas.microsoft.com/office/drawing/2014/main" id="{18B9E3D8-FB7E-4B6F-8E5F-EE57CD1F731D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5" name="직사각형 202">
                <a:extLst>
                  <a:ext uri="{FF2B5EF4-FFF2-40B4-BE49-F238E27FC236}">
                    <a16:creationId xmlns:a16="http://schemas.microsoft.com/office/drawing/2014/main" id="{FEB7C591-EDE5-4E82-A175-F13144249FE4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6" name="직사각형 203">
                <a:extLst>
                  <a:ext uri="{FF2B5EF4-FFF2-40B4-BE49-F238E27FC236}">
                    <a16:creationId xmlns:a16="http://schemas.microsoft.com/office/drawing/2014/main" id="{A25930A2-6355-42F2-945B-28AB21CDC283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7" name="직사각형 204">
                <a:extLst>
                  <a:ext uri="{FF2B5EF4-FFF2-40B4-BE49-F238E27FC236}">
                    <a16:creationId xmlns:a16="http://schemas.microsoft.com/office/drawing/2014/main" id="{FEFDA500-4C92-448B-8953-194EB3C79AF9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8" name="직사각형 205">
                <a:extLst>
                  <a:ext uri="{FF2B5EF4-FFF2-40B4-BE49-F238E27FC236}">
                    <a16:creationId xmlns:a16="http://schemas.microsoft.com/office/drawing/2014/main" id="{FF78A41B-B931-46F9-8F82-A1F6F02147BD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9" name="직사각형 206">
                <a:extLst>
                  <a:ext uri="{FF2B5EF4-FFF2-40B4-BE49-F238E27FC236}">
                    <a16:creationId xmlns:a16="http://schemas.microsoft.com/office/drawing/2014/main" id="{26CE10B4-7DF3-4728-B85F-2DB014975608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0" name="직사각형 207">
                <a:extLst>
                  <a:ext uri="{FF2B5EF4-FFF2-40B4-BE49-F238E27FC236}">
                    <a16:creationId xmlns:a16="http://schemas.microsoft.com/office/drawing/2014/main" id="{89F6A4DD-6C9D-4449-B997-947F1D1C25B6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1" name="직사각형 148">
                <a:extLst>
                  <a:ext uri="{FF2B5EF4-FFF2-40B4-BE49-F238E27FC236}">
                    <a16:creationId xmlns:a16="http://schemas.microsoft.com/office/drawing/2014/main" id="{D38E97DA-532A-4B31-8C53-75BB4DB7D455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2" name="직사각형 149">
                <a:extLst>
                  <a:ext uri="{FF2B5EF4-FFF2-40B4-BE49-F238E27FC236}">
                    <a16:creationId xmlns:a16="http://schemas.microsoft.com/office/drawing/2014/main" id="{2505C1C4-8153-4BD7-BB73-BCC10C7028E9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3" name="직사각형 150">
                <a:extLst>
                  <a:ext uri="{FF2B5EF4-FFF2-40B4-BE49-F238E27FC236}">
                    <a16:creationId xmlns:a16="http://schemas.microsoft.com/office/drawing/2014/main" id="{198879AC-20FD-413A-B382-3B5A9BFC4788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4" name="직사각형 151">
                <a:extLst>
                  <a:ext uri="{FF2B5EF4-FFF2-40B4-BE49-F238E27FC236}">
                    <a16:creationId xmlns:a16="http://schemas.microsoft.com/office/drawing/2014/main" id="{23373F10-77F4-460C-BCDC-CDCE45F7234A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5" name="직사각형 156">
                <a:extLst>
                  <a:ext uri="{FF2B5EF4-FFF2-40B4-BE49-F238E27FC236}">
                    <a16:creationId xmlns:a16="http://schemas.microsoft.com/office/drawing/2014/main" id="{549157F9-2488-4809-A08F-1E32D400A41E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6" name="직사각형 157">
                <a:extLst>
                  <a:ext uri="{FF2B5EF4-FFF2-40B4-BE49-F238E27FC236}">
                    <a16:creationId xmlns:a16="http://schemas.microsoft.com/office/drawing/2014/main" id="{8A4E0A2B-E92D-4F99-A785-F918C501474C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7" name="직사각형 202">
                <a:extLst>
                  <a:ext uri="{FF2B5EF4-FFF2-40B4-BE49-F238E27FC236}">
                    <a16:creationId xmlns:a16="http://schemas.microsoft.com/office/drawing/2014/main" id="{8E6CAA48-75D4-4DCB-94BC-F3C11A15BC71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8" name="직사각형 203">
                <a:extLst>
                  <a:ext uri="{FF2B5EF4-FFF2-40B4-BE49-F238E27FC236}">
                    <a16:creationId xmlns:a16="http://schemas.microsoft.com/office/drawing/2014/main" id="{25D88990-3FEF-4ACB-9022-7B36B262D4D6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9" name="직사각형 204">
                <a:extLst>
                  <a:ext uri="{FF2B5EF4-FFF2-40B4-BE49-F238E27FC236}">
                    <a16:creationId xmlns:a16="http://schemas.microsoft.com/office/drawing/2014/main" id="{28D396CF-8B65-41A2-A238-0E1548200005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0" name="직사각형 205">
                <a:extLst>
                  <a:ext uri="{FF2B5EF4-FFF2-40B4-BE49-F238E27FC236}">
                    <a16:creationId xmlns:a16="http://schemas.microsoft.com/office/drawing/2014/main" id="{A083F09A-5CBB-40E0-B1C3-6C16A64697B8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1" name="직사각형 206">
                <a:extLst>
                  <a:ext uri="{FF2B5EF4-FFF2-40B4-BE49-F238E27FC236}">
                    <a16:creationId xmlns:a16="http://schemas.microsoft.com/office/drawing/2014/main" id="{59D0E5BF-084E-49A9-B3F4-625B1C56A1C3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2" name="직사각형 207">
                <a:extLst>
                  <a:ext uri="{FF2B5EF4-FFF2-40B4-BE49-F238E27FC236}">
                    <a16:creationId xmlns:a16="http://schemas.microsoft.com/office/drawing/2014/main" id="{CEC61186-FDC3-4AD0-A68E-5BA1AF088B44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3" name="직사각형 148">
                <a:extLst>
                  <a:ext uri="{FF2B5EF4-FFF2-40B4-BE49-F238E27FC236}">
                    <a16:creationId xmlns:a16="http://schemas.microsoft.com/office/drawing/2014/main" id="{3907474C-D258-486A-8276-1FD042CD1369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4" name="직사각형 149">
                <a:extLst>
                  <a:ext uri="{FF2B5EF4-FFF2-40B4-BE49-F238E27FC236}">
                    <a16:creationId xmlns:a16="http://schemas.microsoft.com/office/drawing/2014/main" id="{80B6F744-FA8A-49C2-9958-923E2E8C8097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5" name="직사각형 150">
                <a:extLst>
                  <a:ext uri="{FF2B5EF4-FFF2-40B4-BE49-F238E27FC236}">
                    <a16:creationId xmlns:a16="http://schemas.microsoft.com/office/drawing/2014/main" id="{96A17F4F-5A51-4FA4-A0A7-0A1CE4C94822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6" name="직사각형 151">
                <a:extLst>
                  <a:ext uri="{FF2B5EF4-FFF2-40B4-BE49-F238E27FC236}">
                    <a16:creationId xmlns:a16="http://schemas.microsoft.com/office/drawing/2014/main" id="{72B118E0-0E5D-47C4-8485-283F0B120C6E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7" name="직사각형 156">
                <a:extLst>
                  <a:ext uri="{FF2B5EF4-FFF2-40B4-BE49-F238E27FC236}">
                    <a16:creationId xmlns:a16="http://schemas.microsoft.com/office/drawing/2014/main" id="{BB6BA9AB-6052-4FF9-BCBC-7BA067BFA548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8" name="직사각형 157">
                <a:extLst>
                  <a:ext uri="{FF2B5EF4-FFF2-40B4-BE49-F238E27FC236}">
                    <a16:creationId xmlns:a16="http://schemas.microsoft.com/office/drawing/2014/main" id="{3F9640BA-083C-461B-A578-E3CB62BEF6DC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9" name="직사각형 202">
                <a:extLst>
                  <a:ext uri="{FF2B5EF4-FFF2-40B4-BE49-F238E27FC236}">
                    <a16:creationId xmlns:a16="http://schemas.microsoft.com/office/drawing/2014/main" id="{E1933660-084B-4778-A196-1F2DEA92FB77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0" name="직사각형 203">
                <a:extLst>
                  <a:ext uri="{FF2B5EF4-FFF2-40B4-BE49-F238E27FC236}">
                    <a16:creationId xmlns:a16="http://schemas.microsoft.com/office/drawing/2014/main" id="{645CB625-EB72-4551-BABB-DF40998D8B18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1" name="직사각형 204">
                <a:extLst>
                  <a:ext uri="{FF2B5EF4-FFF2-40B4-BE49-F238E27FC236}">
                    <a16:creationId xmlns:a16="http://schemas.microsoft.com/office/drawing/2014/main" id="{83247E16-815A-4101-8C51-A9760B5BFDC8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2" name="직사각형 205">
                <a:extLst>
                  <a:ext uri="{FF2B5EF4-FFF2-40B4-BE49-F238E27FC236}">
                    <a16:creationId xmlns:a16="http://schemas.microsoft.com/office/drawing/2014/main" id="{9F19A314-C0F5-4A41-B1E6-C96E73B2A095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3" name="직사각형 206">
                <a:extLst>
                  <a:ext uri="{FF2B5EF4-FFF2-40B4-BE49-F238E27FC236}">
                    <a16:creationId xmlns:a16="http://schemas.microsoft.com/office/drawing/2014/main" id="{19DD7437-C53A-4C63-8956-DAE0C14B7AAB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4" name="직사각형 207">
                <a:extLst>
                  <a:ext uri="{FF2B5EF4-FFF2-40B4-BE49-F238E27FC236}">
                    <a16:creationId xmlns:a16="http://schemas.microsoft.com/office/drawing/2014/main" id="{CAA76DCC-EF0B-4976-8AEF-F4933F6FFBD1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5" name="직사각형 148">
                <a:extLst>
                  <a:ext uri="{FF2B5EF4-FFF2-40B4-BE49-F238E27FC236}">
                    <a16:creationId xmlns:a16="http://schemas.microsoft.com/office/drawing/2014/main" id="{74FB3CA8-24F3-48D3-91E8-B2C6469AFAA8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6" name="직사각형 149">
                <a:extLst>
                  <a:ext uri="{FF2B5EF4-FFF2-40B4-BE49-F238E27FC236}">
                    <a16:creationId xmlns:a16="http://schemas.microsoft.com/office/drawing/2014/main" id="{F3E73D5E-0D31-458F-81C0-D02571AF1888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7" name="직사각형 150">
                <a:extLst>
                  <a:ext uri="{FF2B5EF4-FFF2-40B4-BE49-F238E27FC236}">
                    <a16:creationId xmlns:a16="http://schemas.microsoft.com/office/drawing/2014/main" id="{DE52941B-1DD9-4E74-A13A-15DD599C5616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8" name="직사각형 151">
                <a:extLst>
                  <a:ext uri="{FF2B5EF4-FFF2-40B4-BE49-F238E27FC236}">
                    <a16:creationId xmlns:a16="http://schemas.microsoft.com/office/drawing/2014/main" id="{B0D653EA-8433-40DD-B968-0AB4C291BB1B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9" name="직사각형 156">
                <a:extLst>
                  <a:ext uri="{FF2B5EF4-FFF2-40B4-BE49-F238E27FC236}">
                    <a16:creationId xmlns:a16="http://schemas.microsoft.com/office/drawing/2014/main" id="{8404B2E3-6D09-453A-AE20-88468CC5F237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0" name="직사각형 157">
                <a:extLst>
                  <a:ext uri="{FF2B5EF4-FFF2-40B4-BE49-F238E27FC236}">
                    <a16:creationId xmlns:a16="http://schemas.microsoft.com/office/drawing/2014/main" id="{9A7F0FAF-05E3-4CFC-90AD-41A8F7384ECF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1" name="직사각형 202">
                <a:extLst>
                  <a:ext uri="{FF2B5EF4-FFF2-40B4-BE49-F238E27FC236}">
                    <a16:creationId xmlns:a16="http://schemas.microsoft.com/office/drawing/2014/main" id="{E372218C-619E-4C46-8157-DC187C7AFBE4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2" name="직사각형 203">
                <a:extLst>
                  <a:ext uri="{FF2B5EF4-FFF2-40B4-BE49-F238E27FC236}">
                    <a16:creationId xmlns:a16="http://schemas.microsoft.com/office/drawing/2014/main" id="{1DBB9EA1-2D5C-4B67-932F-9ED3C2E21083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3" name="직사각형 204">
                <a:extLst>
                  <a:ext uri="{FF2B5EF4-FFF2-40B4-BE49-F238E27FC236}">
                    <a16:creationId xmlns:a16="http://schemas.microsoft.com/office/drawing/2014/main" id="{18C71A6C-71FB-4877-92BF-DF93F9D0CE0C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4" name="직사각형 205">
                <a:extLst>
                  <a:ext uri="{FF2B5EF4-FFF2-40B4-BE49-F238E27FC236}">
                    <a16:creationId xmlns:a16="http://schemas.microsoft.com/office/drawing/2014/main" id="{6E7CD0F8-7C4E-4B6D-A29B-9A49FB5184D6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5" name="직사각형 206">
                <a:extLst>
                  <a:ext uri="{FF2B5EF4-FFF2-40B4-BE49-F238E27FC236}">
                    <a16:creationId xmlns:a16="http://schemas.microsoft.com/office/drawing/2014/main" id="{61D082C6-ED48-4003-A9F8-B74B31A0D81A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6" name="직사각형 207">
                <a:extLst>
                  <a:ext uri="{FF2B5EF4-FFF2-40B4-BE49-F238E27FC236}">
                    <a16:creationId xmlns:a16="http://schemas.microsoft.com/office/drawing/2014/main" id="{224F63B6-912D-46A4-AF32-D8A50D4EB4C3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7" name="직사각형 148">
                <a:extLst>
                  <a:ext uri="{FF2B5EF4-FFF2-40B4-BE49-F238E27FC236}">
                    <a16:creationId xmlns:a16="http://schemas.microsoft.com/office/drawing/2014/main" id="{86A38837-B5C9-483E-AF6C-98C8E0EE8CB5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8" name="직사각형 149">
                <a:extLst>
                  <a:ext uri="{FF2B5EF4-FFF2-40B4-BE49-F238E27FC236}">
                    <a16:creationId xmlns:a16="http://schemas.microsoft.com/office/drawing/2014/main" id="{ED5D2196-82FB-482C-AF60-CD5B7BB2201E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9" name="직사각형 150">
                <a:extLst>
                  <a:ext uri="{FF2B5EF4-FFF2-40B4-BE49-F238E27FC236}">
                    <a16:creationId xmlns:a16="http://schemas.microsoft.com/office/drawing/2014/main" id="{A6F154B2-3281-4703-8D48-4250BF7C4E0B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0" name="직사각형 151">
                <a:extLst>
                  <a:ext uri="{FF2B5EF4-FFF2-40B4-BE49-F238E27FC236}">
                    <a16:creationId xmlns:a16="http://schemas.microsoft.com/office/drawing/2014/main" id="{81DC6FA6-3AD9-4157-8D2A-E61384A1B4E3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1" name="직사각형 156">
                <a:extLst>
                  <a:ext uri="{FF2B5EF4-FFF2-40B4-BE49-F238E27FC236}">
                    <a16:creationId xmlns:a16="http://schemas.microsoft.com/office/drawing/2014/main" id="{87ACA31A-7983-419B-9B60-31D075A28121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2" name="직사각형 157">
                <a:extLst>
                  <a:ext uri="{FF2B5EF4-FFF2-40B4-BE49-F238E27FC236}">
                    <a16:creationId xmlns:a16="http://schemas.microsoft.com/office/drawing/2014/main" id="{AD94C293-02FB-4745-A8FD-EA3FFEA9FEB6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3" name="직사각형 202">
                <a:extLst>
                  <a:ext uri="{FF2B5EF4-FFF2-40B4-BE49-F238E27FC236}">
                    <a16:creationId xmlns:a16="http://schemas.microsoft.com/office/drawing/2014/main" id="{F9DA62AB-6B5B-4FB9-8CB3-372994C3F2E8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4" name="직사각형 203">
                <a:extLst>
                  <a:ext uri="{FF2B5EF4-FFF2-40B4-BE49-F238E27FC236}">
                    <a16:creationId xmlns:a16="http://schemas.microsoft.com/office/drawing/2014/main" id="{7B98D88A-78CE-4329-A70F-A4E14B851700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5" name="직사각형 204">
                <a:extLst>
                  <a:ext uri="{FF2B5EF4-FFF2-40B4-BE49-F238E27FC236}">
                    <a16:creationId xmlns:a16="http://schemas.microsoft.com/office/drawing/2014/main" id="{81AF15A6-E01F-4904-AAD7-3B40A6BB0C5F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6" name="직사각형 205">
                <a:extLst>
                  <a:ext uri="{FF2B5EF4-FFF2-40B4-BE49-F238E27FC236}">
                    <a16:creationId xmlns:a16="http://schemas.microsoft.com/office/drawing/2014/main" id="{1200078A-DA4F-441A-8098-0D53A990D755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7" name="직사각형 206">
                <a:extLst>
                  <a:ext uri="{FF2B5EF4-FFF2-40B4-BE49-F238E27FC236}">
                    <a16:creationId xmlns:a16="http://schemas.microsoft.com/office/drawing/2014/main" id="{F976B8B3-1866-4418-9CAD-746551C2DC9E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8" name="직사각형 207">
                <a:extLst>
                  <a:ext uri="{FF2B5EF4-FFF2-40B4-BE49-F238E27FC236}">
                    <a16:creationId xmlns:a16="http://schemas.microsoft.com/office/drawing/2014/main" id="{5CAB3AB5-48CB-4FDD-AC25-83FE85118E3E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D2FB4FE-D4DB-4E8A-A9B9-A4EEE05B9B80}"/>
                </a:ext>
              </a:extLst>
            </p:cNvPr>
            <p:cNvGrpSpPr/>
            <p:nvPr/>
          </p:nvGrpSpPr>
          <p:grpSpPr>
            <a:xfrm>
              <a:off x="427941" y="3037373"/>
              <a:ext cx="1933817" cy="3192999"/>
              <a:chOff x="752040" y="1444320"/>
              <a:chExt cx="2483107" cy="4099953"/>
            </a:xfrm>
          </p:grpSpPr>
          <p:sp>
            <p:nvSpPr>
              <p:cNvPr id="1033" name="직사각형 148"/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4" name="직사각형 149"/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5" name="직사각형 150"/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6" name="직사각형 151"/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41" name="직사각형 156"/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42" name="직사각형 157"/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5" name="직사각형 202"/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6" name="직사각형 203"/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7" name="직사각형 204"/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8" name="직사각형 205"/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9" name="직사각형 206"/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80" name="직사각형 207"/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" name="직사각형 148">
                <a:extLst>
                  <a:ext uri="{FF2B5EF4-FFF2-40B4-BE49-F238E27FC236}">
                    <a16:creationId xmlns:a16="http://schemas.microsoft.com/office/drawing/2014/main" id="{998D7814-576E-452A-BAF9-F0981BBDE60C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" name="직사각형 149">
                <a:extLst>
                  <a:ext uri="{FF2B5EF4-FFF2-40B4-BE49-F238E27FC236}">
                    <a16:creationId xmlns:a16="http://schemas.microsoft.com/office/drawing/2014/main" id="{60E6267F-AA45-4800-BA09-74571B6DC99F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" name="직사각형 150">
                <a:extLst>
                  <a:ext uri="{FF2B5EF4-FFF2-40B4-BE49-F238E27FC236}">
                    <a16:creationId xmlns:a16="http://schemas.microsoft.com/office/drawing/2014/main" id="{E86D5896-DEED-44A6-B143-1706B49C46D0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" name="직사각형 151">
                <a:extLst>
                  <a:ext uri="{FF2B5EF4-FFF2-40B4-BE49-F238E27FC236}">
                    <a16:creationId xmlns:a16="http://schemas.microsoft.com/office/drawing/2014/main" id="{7863E88A-16CE-473A-934F-33643F07A11A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" name="직사각형 156">
                <a:extLst>
                  <a:ext uri="{FF2B5EF4-FFF2-40B4-BE49-F238E27FC236}">
                    <a16:creationId xmlns:a16="http://schemas.microsoft.com/office/drawing/2014/main" id="{0C6528BD-5E56-4DAC-B33C-53E8AEE98E1A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" name="직사각형 157">
                <a:extLst>
                  <a:ext uri="{FF2B5EF4-FFF2-40B4-BE49-F238E27FC236}">
                    <a16:creationId xmlns:a16="http://schemas.microsoft.com/office/drawing/2014/main" id="{EDE191D6-0844-4283-B438-F9493E17B47D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" name="직사각형 202">
                <a:extLst>
                  <a:ext uri="{FF2B5EF4-FFF2-40B4-BE49-F238E27FC236}">
                    <a16:creationId xmlns:a16="http://schemas.microsoft.com/office/drawing/2014/main" id="{BBCC030A-E180-4E2C-BAC5-841E3EF27AC4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" name="직사각형 203">
                <a:extLst>
                  <a:ext uri="{FF2B5EF4-FFF2-40B4-BE49-F238E27FC236}">
                    <a16:creationId xmlns:a16="http://schemas.microsoft.com/office/drawing/2014/main" id="{D641DF80-CFA8-48A7-94FE-DC71641DB1C8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" name="직사각형 204">
                <a:extLst>
                  <a:ext uri="{FF2B5EF4-FFF2-40B4-BE49-F238E27FC236}">
                    <a16:creationId xmlns:a16="http://schemas.microsoft.com/office/drawing/2014/main" id="{AB710016-DD6D-4D95-B0B0-E50A7FA60000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" name="직사각형 205">
                <a:extLst>
                  <a:ext uri="{FF2B5EF4-FFF2-40B4-BE49-F238E27FC236}">
                    <a16:creationId xmlns:a16="http://schemas.microsoft.com/office/drawing/2014/main" id="{ED7D258F-566C-489B-9C52-1006BA5500F3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" name="직사각형 206">
                <a:extLst>
                  <a:ext uri="{FF2B5EF4-FFF2-40B4-BE49-F238E27FC236}">
                    <a16:creationId xmlns:a16="http://schemas.microsoft.com/office/drawing/2014/main" id="{A6C9464B-C818-44B0-81A3-A52116BE7BFF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9" name="직사각형 207">
                <a:extLst>
                  <a:ext uri="{FF2B5EF4-FFF2-40B4-BE49-F238E27FC236}">
                    <a16:creationId xmlns:a16="http://schemas.microsoft.com/office/drawing/2014/main" id="{89DF3933-14AC-41A2-8C65-1673E6E09484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4" name="직사각형 148">
                <a:extLst>
                  <a:ext uri="{FF2B5EF4-FFF2-40B4-BE49-F238E27FC236}">
                    <a16:creationId xmlns:a16="http://schemas.microsoft.com/office/drawing/2014/main" id="{5205B4FE-E254-4AF0-B816-40B61E453450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5" name="직사각형 149">
                <a:extLst>
                  <a:ext uri="{FF2B5EF4-FFF2-40B4-BE49-F238E27FC236}">
                    <a16:creationId xmlns:a16="http://schemas.microsoft.com/office/drawing/2014/main" id="{545714B9-A5AC-4524-8851-A9A1C02A0E38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6" name="직사각형 150">
                <a:extLst>
                  <a:ext uri="{FF2B5EF4-FFF2-40B4-BE49-F238E27FC236}">
                    <a16:creationId xmlns:a16="http://schemas.microsoft.com/office/drawing/2014/main" id="{04A96A95-D5BF-4CF2-A4EB-290B029B3859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" name="직사각형 151">
                <a:extLst>
                  <a:ext uri="{FF2B5EF4-FFF2-40B4-BE49-F238E27FC236}">
                    <a16:creationId xmlns:a16="http://schemas.microsoft.com/office/drawing/2014/main" id="{097C5BB4-207F-4F88-A1DB-5F09C15874E2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8" name="직사각형 156">
                <a:extLst>
                  <a:ext uri="{FF2B5EF4-FFF2-40B4-BE49-F238E27FC236}">
                    <a16:creationId xmlns:a16="http://schemas.microsoft.com/office/drawing/2014/main" id="{E07C74F5-EB29-4E09-90B4-DFB112CC8DFB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9" name="직사각형 157">
                <a:extLst>
                  <a:ext uri="{FF2B5EF4-FFF2-40B4-BE49-F238E27FC236}">
                    <a16:creationId xmlns:a16="http://schemas.microsoft.com/office/drawing/2014/main" id="{22605B04-CFAA-4380-9D8B-A5E9E7A6A269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0" name="직사각형 202">
                <a:extLst>
                  <a:ext uri="{FF2B5EF4-FFF2-40B4-BE49-F238E27FC236}">
                    <a16:creationId xmlns:a16="http://schemas.microsoft.com/office/drawing/2014/main" id="{09AD783B-7F61-4EE6-A538-9986509AD4F5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1" name="직사각형 203">
                <a:extLst>
                  <a:ext uri="{FF2B5EF4-FFF2-40B4-BE49-F238E27FC236}">
                    <a16:creationId xmlns:a16="http://schemas.microsoft.com/office/drawing/2014/main" id="{FF10081B-4925-4CC6-BD74-B72B8535420D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2" name="직사각형 204">
                <a:extLst>
                  <a:ext uri="{FF2B5EF4-FFF2-40B4-BE49-F238E27FC236}">
                    <a16:creationId xmlns:a16="http://schemas.microsoft.com/office/drawing/2014/main" id="{534ADA40-35BE-4E8E-9173-0ECCF8B44845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3" name="직사각형 205">
                <a:extLst>
                  <a:ext uri="{FF2B5EF4-FFF2-40B4-BE49-F238E27FC236}">
                    <a16:creationId xmlns:a16="http://schemas.microsoft.com/office/drawing/2014/main" id="{2CF49E02-90F8-4F9B-AD3F-F10129B2F343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4" name="직사각형 206">
                <a:extLst>
                  <a:ext uri="{FF2B5EF4-FFF2-40B4-BE49-F238E27FC236}">
                    <a16:creationId xmlns:a16="http://schemas.microsoft.com/office/drawing/2014/main" id="{810115A9-F5D1-4D54-B42D-AE4DB990162C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5" name="직사각형 207">
                <a:extLst>
                  <a:ext uri="{FF2B5EF4-FFF2-40B4-BE49-F238E27FC236}">
                    <a16:creationId xmlns:a16="http://schemas.microsoft.com/office/drawing/2014/main" id="{68E78DA9-58C9-4FB4-8A58-57CCD55BF095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6" name="직사각형 148">
                <a:extLst>
                  <a:ext uri="{FF2B5EF4-FFF2-40B4-BE49-F238E27FC236}">
                    <a16:creationId xmlns:a16="http://schemas.microsoft.com/office/drawing/2014/main" id="{D2327B64-4589-4985-AF66-05E5B02E6356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7" name="직사각형 149">
                <a:extLst>
                  <a:ext uri="{FF2B5EF4-FFF2-40B4-BE49-F238E27FC236}">
                    <a16:creationId xmlns:a16="http://schemas.microsoft.com/office/drawing/2014/main" id="{84CD842B-0B64-44CF-81D7-C169BA95BFA5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8" name="직사각형 150">
                <a:extLst>
                  <a:ext uri="{FF2B5EF4-FFF2-40B4-BE49-F238E27FC236}">
                    <a16:creationId xmlns:a16="http://schemas.microsoft.com/office/drawing/2014/main" id="{2DE3C805-1B4D-4168-901B-F82E7A751549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9" name="직사각형 151">
                <a:extLst>
                  <a:ext uri="{FF2B5EF4-FFF2-40B4-BE49-F238E27FC236}">
                    <a16:creationId xmlns:a16="http://schemas.microsoft.com/office/drawing/2014/main" id="{03790A20-8E56-46A8-8063-4FDF5860CDD2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0" name="직사각형 156">
                <a:extLst>
                  <a:ext uri="{FF2B5EF4-FFF2-40B4-BE49-F238E27FC236}">
                    <a16:creationId xmlns:a16="http://schemas.microsoft.com/office/drawing/2014/main" id="{985727FC-9A24-4767-9877-9F7B58DD04ED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1" name="직사각형 157">
                <a:extLst>
                  <a:ext uri="{FF2B5EF4-FFF2-40B4-BE49-F238E27FC236}">
                    <a16:creationId xmlns:a16="http://schemas.microsoft.com/office/drawing/2014/main" id="{4FB932B6-64AB-4A65-9F3A-855F1A5BD826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2" name="직사각형 202">
                <a:extLst>
                  <a:ext uri="{FF2B5EF4-FFF2-40B4-BE49-F238E27FC236}">
                    <a16:creationId xmlns:a16="http://schemas.microsoft.com/office/drawing/2014/main" id="{8165F386-3018-408F-AF11-E99107D8459D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3" name="직사각형 203">
                <a:extLst>
                  <a:ext uri="{FF2B5EF4-FFF2-40B4-BE49-F238E27FC236}">
                    <a16:creationId xmlns:a16="http://schemas.microsoft.com/office/drawing/2014/main" id="{6CA3429A-C2A7-458E-AE38-D8F4E73D8806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4" name="직사각형 204">
                <a:extLst>
                  <a:ext uri="{FF2B5EF4-FFF2-40B4-BE49-F238E27FC236}">
                    <a16:creationId xmlns:a16="http://schemas.microsoft.com/office/drawing/2014/main" id="{B44CBEC2-7DF4-4C82-80A4-548BAA70A024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5" name="직사각형 205">
                <a:extLst>
                  <a:ext uri="{FF2B5EF4-FFF2-40B4-BE49-F238E27FC236}">
                    <a16:creationId xmlns:a16="http://schemas.microsoft.com/office/drawing/2014/main" id="{8E10803F-8EF9-4DDC-8634-6CC9F0D8F564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6" name="직사각형 206">
                <a:extLst>
                  <a:ext uri="{FF2B5EF4-FFF2-40B4-BE49-F238E27FC236}">
                    <a16:creationId xmlns:a16="http://schemas.microsoft.com/office/drawing/2014/main" id="{82A9D6FC-23EE-40EB-AD29-9DA8CA8BB9CA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7" name="직사각형 207">
                <a:extLst>
                  <a:ext uri="{FF2B5EF4-FFF2-40B4-BE49-F238E27FC236}">
                    <a16:creationId xmlns:a16="http://schemas.microsoft.com/office/drawing/2014/main" id="{B7C8AD0C-8D4D-4E46-98F5-BC16A160DF6B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8" name="직사각형 148">
                <a:extLst>
                  <a:ext uri="{FF2B5EF4-FFF2-40B4-BE49-F238E27FC236}">
                    <a16:creationId xmlns:a16="http://schemas.microsoft.com/office/drawing/2014/main" id="{DE010790-78B5-424D-925C-DDC26110D712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9" name="직사각형 149">
                <a:extLst>
                  <a:ext uri="{FF2B5EF4-FFF2-40B4-BE49-F238E27FC236}">
                    <a16:creationId xmlns:a16="http://schemas.microsoft.com/office/drawing/2014/main" id="{BA96A6C3-3E92-4E3B-86A3-31B807BEFD4E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0" name="직사각형 150">
                <a:extLst>
                  <a:ext uri="{FF2B5EF4-FFF2-40B4-BE49-F238E27FC236}">
                    <a16:creationId xmlns:a16="http://schemas.microsoft.com/office/drawing/2014/main" id="{DCCE21D9-B0C3-4654-AFA0-954BC735804D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1" name="직사각형 151">
                <a:extLst>
                  <a:ext uri="{FF2B5EF4-FFF2-40B4-BE49-F238E27FC236}">
                    <a16:creationId xmlns:a16="http://schemas.microsoft.com/office/drawing/2014/main" id="{853E755C-5DAE-43BC-9739-5201C2BCDAAF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2" name="직사각형 156">
                <a:extLst>
                  <a:ext uri="{FF2B5EF4-FFF2-40B4-BE49-F238E27FC236}">
                    <a16:creationId xmlns:a16="http://schemas.microsoft.com/office/drawing/2014/main" id="{4B4B774C-4C4A-4BEF-BC7C-A6CCF67E5F05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3" name="직사각형 157">
                <a:extLst>
                  <a:ext uri="{FF2B5EF4-FFF2-40B4-BE49-F238E27FC236}">
                    <a16:creationId xmlns:a16="http://schemas.microsoft.com/office/drawing/2014/main" id="{4A28C1C7-68F6-4880-B5E5-A080E9C4F8D3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4" name="직사각형 202">
                <a:extLst>
                  <a:ext uri="{FF2B5EF4-FFF2-40B4-BE49-F238E27FC236}">
                    <a16:creationId xmlns:a16="http://schemas.microsoft.com/office/drawing/2014/main" id="{0A514D32-CD6F-4C3C-A65F-E9FDAF8FDDBF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5" name="직사각형 203">
                <a:extLst>
                  <a:ext uri="{FF2B5EF4-FFF2-40B4-BE49-F238E27FC236}">
                    <a16:creationId xmlns:a16="http://schemas.microsoft.com/office/drawing/2014/main" id="{6BD295E6-3742-47C7-BA4D-17682EAE9DE9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6" name="직사각형 204">
                <a:extLst>
                  <a:ext uri="{FF2B5EF4-FFF2-40B4-BE49-F238E27FC236}">
                    <a16:creationId xmlns:a16="http://schemas.microsoft.com/office/drawing/2014/main" id="{374281B9-357B-4BAA-96F6-CB51FAA0F848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7" name="직사각형 205">
                <a:extLst>
                  <a:ext uri="{FF2B5EF4-FFF2-40B4-BE49-F238E27FC236}">
                    <a16:creationId xmlns:a16="http://schemas.microsoft.com/office/drawing/2014/main" id="{C4F6626F-8E01-4603-917E-36C10FB29491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8" name="직사각형 206">
                <a:extLst>
                  <a:ext uri="{FF2B5EF4-FFF2-40B4-BE49-F238E27FC236}">
                    <a16:creationId xmlns:a16="http://schemas.microsoft.com/office/drawing/2014/main" id="{AC2B6361-9E94-484D-9FA9-B5E291E7FC7D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9" name="직사각형 207">
                <a:extLst>
                  <a:ext uri="{FF2B5EF4-FFF2-40B4-BE49-F238E27FC236}">
                    <a16:creationId xmlns:a16="http://schemas.microsoft.com/office/drawing/2014/main" id="{4838E513-533D-4207-BEAC-6DA4BAA1B857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8D776629-F1E5-4D50-B206-57168AB8FF69}"/>
                </a:ext>
              </a:extLst>
            </p:cNvPr>
            <p:cNvGrpSpPr/>
            <p:nvPr/>
          </p:nvGrpSpPr>
          <p:grpSpPr>
            <a:xfrm>
              <a:off x="2366002" y="3037373"/>
              <a:ext cx="1933817" cy="3192999"/>
              <a:chOff x="752040" y="1444320"/>
              <a:chExt cx="2483107" cy="4099953"/>
            </a:xfrm>
          </p:grpSpPr>
          <p:sp>
            <p:nvSpPr>
              <p:cNvPr id="143" name="직사각형 148">
                <a:extLst>
                  <a:ext uri="{FF2B5EF4-FFF2-40B4-BE49-F238E27FC236}">
                    <a16:creationId xmlns:a16="http://schemas.microsoft.com/office/drawing/2014/main" id="{A3D446D3-B2F7-49F5-8316-4CF0A40361ED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4" name="직사각형 149">
                <a:extLst>
                  <a:ext uri="{FF2B5EF4-FFF2-40B4-BE49-F238E27FC236}">
                    <a16:creationId xmlns:a16="http://schemas.microsoft.com/office/drawing/2014/main" id="{2566A47B-B40B-4102-9CBC-08EA7FA586D7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5" name="직사각형 150">
                <a:extLst>
                  <a:ext uri="{FF2B5EF4-FFF2-40B4-BE49-F238E27FC236}">
                    <a16:creationId xmlns:a16="http://schemas.microsoft.com/office/drawing/2014/main" id="{F4AF7D02-10FC-41A7-A82A-3621CDF32E37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6" name="직사각형 151">
                <a:extLst>
                  <a:ext uri="{FF2B5EF4-FFF2-40B4-BE49-F238E27FC236}">
                    <a16:creationId xmlns:a16="http://schemas.microsoft.com/office/drawing/2014/main" id="{32437CD2-6A73-49EC-8CFC-1AD7B474E150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7" name="직사각형 156">
                <a:extLst>
                  <a:ext uri="{FF2B5EF4-FFF2-40B4-BE49-F238E27FC236}">
                    <a16:creationId xmlns:a16="http://schemas.microsoft.com/office/drawing/2014/main" id="{40A85F14-4CFA-4060-A360-FC94D7D05A71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8" name="직사각형 157">
                <a:extLst>
                  <a:ext uri="{FF2B5EF4-FFF2-40B4-BE49-F238E27FC236}">
                    <a16:creationId xmlns:a16="http://schemas.microsoft.com/office/drawing/2014/main" id="{BBAAB1F6-9821-400F-BF0C-CA423B50DA10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9" name="직사각형 202">
                <a:extLst>
                  <a:ext uri="{FF2B5EF4-FFF2-40B4-BE49-F238E27FC236}">
                    <a16:creationId xmlns:a16="http://schemas.microsoft.com/office/drawing/2014/main" id="{F88DF964-F310-4314-80AE-A63DA0816E52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0" name="직사각형 203">
                <a:extLst>
                  <a:ext uri="{FF2B5EF4-FFF2-40B4-BE49-F238E27FC236}">
                    <a16:creationId xmlns:a16="http://schemas.microsoft.com/office/drawing/2014/main" id="{814AA599-6A6D-4BE5-B4FB-09055B26FF9F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1" name="직사각형 204">
                <a:extLst>
                  <a:ext uri="{FF2B5EF4-FFF2-40B4-BE49-F238E27FC236}">
                    <a16:creationId xmlns:a16="http://schemas.microsoft.com/office/drawing/2014/main" id="{38CFA45C-E527-4ED4-8937-B7595B31CBDA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2" name="직사각형 205">
                <a:extLst>
                  <a:ext uri="{FF2B5EF4-FFF2-40B4-BE49-F238E27FC236}">
                    <a16:creationId xmlns:a16="http://schemas.microsoft.com/office/drawing/2014/main" id="{9B274D94-5159-4C7A-A290-ED85A8BF1570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3" name="직사각형 206">
                <a:extLst>
                  <a:ext uri="{FF2B5EF4-FFF2-40B4-BE49-F238E27FC236}">
                    <a16:creationId xmlns:a16="http://schemas.microsoft.com/office/drawing/2014/main" id="{1A2B9781-9148-4B96-95B3-160B465F21ED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" name="직사각형 207">
                <a:extLst>
                  <a:ext uri="{FF2B5EF4-FFF2-40B4-BE49-F238E27FC236}">
                    <a16:creationId xmlns:a16="http://schemas.microsoft.com/office/drawing/2014/main" id="{55BB9714-AC4C-4F6C-BBE7-F016B3C19BD4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5" name="직사각형 148">
                <a:extLst>
                  <a:ext uri="{FF2B5EF4-FFF2-40B4-BE49-F238E27FC236}">
                    <a16:creationId xmlns:a16="http://schemas.microsoft.com/office/drawing/2014/main" id="{EE8A39BF-D766-4811-926E-DBA2EE13D606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6" name="직사각형 149">
                <a:extLst>
                  <a:ext uri="{FF2B5EF4-FFF2-40B4-BE49-F238E27FC236}">
                    <a16:creationId xmlns:a16="http://schemas.microsoft.com/office/drawing/2014/main" id="{B930FE18-607E-450F-B74E-A6CB32B79CE6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7" name="직사각형 150">
                <a:extLst>
                  <a:ext uri="{FF2B5EF4-FFF2-40B4-BE49-F238E27FC236}">
                    <a16:creationId xmlns:a16="http://schemas.microsoft.com/office/drawing/2014/main" id="{7C1A40FF-6DF0-4968-8EA7-D99EE78FDB8A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8" name="직사각형 151">
                <a:extLst>
                  <a:ext uri="{FF2B5EF4-FFF2-40B4-BE49-F238E27FC236}">
                    <a16:creationId xmlns:a16="http://schemas.microsoft.com/office/drawing/2014/main" id="{D8398C98-7925-4470-8D37-1E4D912A8BB6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9" name="직사각형 156">
                <a:extLst>
                  <a:ext uri="{FF2B5EF4-FFF2-40B4-BE49-F238E27FC236}">
                    <a16:creationId xmlns:a16="http://schemas.microsoft.com/office/drawing/2014/main" id="{C119424A-86F7-4839-9257-045CEDD36BD4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0" name="직사각형 157">
                <a:extLst>
                  <a:ext uri="{FF2B5EF4-FFF2-40B4-BE49-F238E27FC236}">
                    <a16:creationId xmlns:a16="http://schemas.microsoft.com/office/drawing/2014/main" id="{29BE7FD1-C9B1-45CA-8583-B10EB6D34D8A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1" name="직사각형 202">
                <a:extLst>
                  <a:ext uri="{FF2B5EF4-FFF2-40B4-BE49-F238E27FC236}">
                    <a16:creationId xmlns:a16="http://schemas.microsoft.com/office/drawing/2014/main" id="{5BF5CF1A-4B65-4316-A704-8EFC314A2D66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2" name="직사각형 203">
                <a:extLst>
                  <a:ext uri="{FF2B5EF4-FFF2-40B4-BE49-F238E27FC236}">
                    <a16:creationId xmlns:a16="http://schemas.microsoft.com/office/drawing/2014/main" id="{CDFF4188-7FE6-40BB-938D-E9A35D675F34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3" name="직사각형 204">
                <a:extLst>
                  <a:ext uri="{FF2B5EF4-FFF2-40B4-BE49-F238E27FC236}">
                    <a16:creationId xmlns:a16="http://schemas.microsoft.com/office/drawing/2014/main" id="{38A12FD5-462F-4621-8970-E292A13D5801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4" name="직사각형 205">
                <a:extLst>
                  <a:ext uri="{FF2B5EF4-FFF2-40B4-BE49-F238E27FC236}">
                    <a16:creationId xmlns:a16="http://schemas.microsoft.com/office/drawing/2014/main" id="{146006D7-CD65-4301-A471-722EA1FE7E47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5" name="직사각형 206">
                <a:extLst>
                  <a:ext uri="{FF2B5EF4-FFF2-40B4-BE49-F238E27FC236}">
                    <a16:creationId xmlns:a16="http://schemas.microsoft.com/office/drawing/2014/main" id="{EFEA7EB0-B069-4729-9C46-673C3A1DAE87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6" name="직사각형 207">
                <a:extLst>
                  <a:ext uri="{FF2B5EF4-FFF2-40B4-BE49-F238E27FC236}">
                    <a16:creationId xmlns:a16="http://schemas.microsoft.com/office/drawing/2014/main" id="{2B16F0F8-20CA-4B4C-93DE-E44B6B7460B6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7" name="직사각형 148">
                <a:extLst>
                  <a:ext uri="{FF2B5EF4-FFF2-40B4-BE49-F238E27FC236}">
                    <a16:creationId xmlns:a16="http://schemas.microsoft.com/office/drawing/2014/main" id="{7F8270FC-C216-448E-ADB4-CA402FF373C7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8" name="직사각형 149">
                <a:extLst>
                  <a:ext uri="{FF2B5EF4-FFF2-40B4-BE49-F238E27FC236}">
                    <a16:creationId xmlns:a16="http://schemas.microsoft.com/office/drawing/2014/main" id="{D0F12A64-FFA9-414B-A762-41D9268CF85D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9" name="직사각형 150">
                <a:extLst>
                  <a:ext uri="{FF2B5EF4-FFF2-40B4-BE49-F238E27FC236}">
                    <a16:creationId xmlns:a16="http://schemas.microsoft.com/office/drawing/2014/main" id="{DDC5E4B8-72D9-4090-9170-6732557619F8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0" name="직사각형 151">
                <a:extLst>
                  <a:ext uri="{FF2B5EF4-FFF2-40B4-BE49-F238E27FC236}">
                    <a16:creationId xmlns:a16="http://schemas.microsoft.com/office/drawing/2014/main" id="{85F87691-A525-4580-97F3-54109F32958B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1" name="직사각형 156">
                <a:extLst>
                  <a:ext uri="{FF2B5EF4-FFF2-40B4-BE49-F238E27FC236}">
                    <a16:creationId xmlns:a16="http://schemas.microsoft.com/office/drawing/2014/main" id="{20B12796-90BB-4674-BC0B-1919251DC390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2" name="직사각형 157">
                <a:extLst>
                  <a:ext uri="{FF2B5EF4-FFF2-40B4-BE49-F238E27FC236}">
                    <a16:creationId xmlns:a16="http://schemas.microsoft.com/office/drawing/2014/main" id="{16EBBFAB-D6E4-4FAE-A692-AB50931610E1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3" name="직사각형 202">
                <a:extLst>
                  <a:ext uri="{FF2B5EF4-FFF2-40B4-BE49-F238E27FC236}">
                    <a16:creationId xmlns:a16="http://schemas.microsoft.com/office/drawing/2014/main" id="{326C13CA-C03D-463E-887D-5E012B89737B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4" name="직사각형 203">
                <a:extLst>
                  <a:ext uri="{FF2B5EF4-FFF2-40B4-BE49-F238E27FC236}">
                    <a16:creationId xmlns:a16="http://schemas.microsoft.com/office/drawing/2014/main" id="{4730DD32-FE40-4BBF-A449-BB6D80EE0791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5" name="직사각형 204">
                <a:extLst>
                  <a:ext uri="{FF2B5EF4-FFF2-40B4-BE49-F238E27FC236}">
                    <a16:creationId xmlns:a16="http://schemas.microsoft.com/office/drawing/2014/main" id="{0712A071-D298-4578-84AA-F3766F098F71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6" name="직사각형 205">
                <a:extLst>
                  <a:ext uri="{FF2B5EF4-FFF2-40B4-BE49-F238E27FC236}">
                    <a16:creationId xmlns:a16="http://schemas.microsoft.com/office/drawing/2014/main" id="{848B2FDB-9F53-4F88-9165-B0DB3C87DB39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7" name="직사각형 206">
                <a:extLst>
                  <a:ext uri="{FF2B5EF4-FFF2-40B4-BE49-F238E27FC236}">
                    <a16:creationId xmlns:a16="http://schemas.microsoft.com/office/drawing/2014/main" id="{9D3FBE49-71E3-45DF-AB4D-5BDEBCA183B0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8" name="직사각형 207">
                <a:extLst>
                  <a:ext uri="{FF2B5EF4-FFF2-40B4-BE49-F238E27FC236}">
                    <a16:creationId xmlns:a16="http://schemas.microsoft.com/office/drawing/2014/main" id="{7196868D-972B-4A12-98C7-AD44481E67E8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9" name="직사각형 148">
                <a:extLst>
                  <a:ext uri="{FF2B5EF4-FFF2-40B4-BE49-F238E27FC236}">
                    <a16:creationId xmlns:a16="http://schemas.microsoft.com/office/drawing/2014/main" id="{B77D6F61-CBE5-456E-A426-9705548A5F5A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0" name="직사각형 149">
                <a:extLst>
                  <a:ext uri="{FF2B5EF4-FFF2-40B4-BE49-F238E27FC236}">
                    <a16:creationId xmlns:a16="http://schemas.microsoft.com/office/drawing/2014/main" id="{E91C860C-71B4-4169-8794-DAB1F7F90EFA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1" name="직사각형 150">
                <a:extLst>
                  <a:ext uri="{FF2B5EF4-FFF2-40B4-BE49-F238E27FC236}">
                    <a16:creationId xmlns:a16="http://schemas.microsoft.com/office/drawing/2014/main" id="{EABD4BAD-C581-4905-93A6-52036D653DB2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2" name="직사각형 151">
                <a:extLst>
                  <a:ext uri="{FF2B5EF4-FFF2-40B4-BE49-F238E27FC236}">
                    <a16:creationId xmlns:a16="http://schemas.microsoft.com/office/drawing/2014/main" id="{B69D5B7B-AB0E-4B23-91BB-CD32296D42FC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3" name="직사각형 156">
                <a:extLst>
                  <a:ext uri="{FF2B5EF4-FFF2-40B4-BE49-F238E27FC236}">
                    <a16:creationId xmlns:a16="http://schemas.microsoft.com/office/drawing/2014/main" id="{12CD39A4-F57E-418A-B6C8-99C622450ACC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4" name="직사각형 157">
                <a:extLst>
                  <a:ext uri="{FF2B5EF4-FFF2-40B4-BE49-F238E27FC236}">
                    <a16:creationId xmlns:a16="http://schemas.microsoft.com/office/drawing/2014/main" id="{4AA8F4D7-06E6-4DB4-AA58-D499C634D998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" name="직사각형 202">
                <a:extLst>
                  <a:ext uri="{FF2B5EF4-FFF2-40B4-BE49-F238E27FC236}">
                    <a16:creationId xmlns:a16="http://schemas.microsoft.com/office/drawing/2014/main" id="{6252F598-2677-45AB-B36D-882C55475A67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6" name="직사각형 203">
                <a:extLst>
                  <a:ext uri="{FF2B5EF4-FFF2-40B4-BE49-F238E27FC236}">
                    <a16:creationId xmlns:a16="http://schemas.microsoft.com/office/drawing/2014/main" id="{B08666D3-ADEB-4038-9922-C59F833A27A7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7" name="직사각형 204">
                <a:extLst>
                  <a:ext uri="{FF2B5EF4-FFF2-40B4-BE49-F238E27FC236}">
                    <a16:creationId xmlns:a16="http://schemas.microsoft.com/office/drawing/2014/main" id="{C9F73AF2-75DE-45EF-B5D7-AE9EB7097D00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8" name="직사각형 205">
                <a:extLst>
                  <a:ext uri="{FF2B5EF4-FFF2-40B4-BE49-F238E27FC236}">
                    <a16:creationId xmlns:a16="http://schemas.microsoft.com/office/drawing/2014/main" id="{455E92EA-6725-44F9-B7D3-9C268BDBE39A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" name="직사각형 206">
                <a:extLst>
                  <a:ext uri="{FF2B5EF4-FFF2-40B4-BE49-F238E27FC236}">
                    <a16:creationId xmlns:a16="http://schemas.microsoft.com/office/drawing/2014/main" id="{44662920-787F-4DA6-B924-3A2064A66B28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0" name="직사각형 207">
                <a:extLst>
                  <a:ext uri="{FF2B5EF4-FFF2-40B4-BE49-F238E27FC236}">
                    <a16:creationId xmlns:a16="http://schemas.microsoft.com/office/drawing/2014/main" id="{9D12D74D-CF7B-40E9-AC47-58990153B0C2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" name="직사각형 148">
                <a:extLst>
                  <a:ext uri="{FF2B5EF4-FFF2-40B4-BE49-F238E27FC236}">
                    <a16:creationId xmlns:a16="http://schemas.microsoft.com/office/drawing/2014/main" id="{7BF1423F-9CC6-45E6-97AD-A84E38C567BD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" name="직사각형 149">
                <a:extLst>
                  <a:ext uri="{FF2B5EF4-FFF2-40B4-BE49-F238E27FC236}">
                    <a16:creationId xmlns:a16="http://schemas.microsoft.com/office/drawing/2014/main" id="{0DD74919-EF2F-4CD7-AA8F-8C1B5AAF96CC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3" name="직사각형 150">
                <a:extLst>
                  <a:ext uri="{FF2B5EF4-FFF2-40B4-BE49-F238E27FC236}">
                    <a16:creationId xmlns:a16="http://schemas.microsoft.com/office/drawing/2014/main" id="{C61F683A-47CE-4B2D-AD0E-71E218E34AA1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" name="직사각형 151">
                <a:extLst>
                  <a:ext uri="{FF2B5EF4-FFF2-40B4-BE49-F238E27FC236}">
                    <a16:creationId xmlns:a16="http://schemas.microsoft.com/office/drawing/2014/main" id="{2BB75078-F600-4F63-87B2-D39754A925CE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" name="직사각형 156">
                <a:extLst>
                  <a:ext uri="{FF2B5EF4-FFF2-40B4-BE49-F238E27FC236}">
                    <a16:creationId xmlns:a16="http://schemas.microsoft.com/office/drawing/2014/main" id="{A3581F82-F11B-4109-A1BC-4032343B138B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" name="직사각형 157">
                <a:extLst>
                  <a:ext uri="{FF2B5EF4-FFF2-40B4-BE49-F238E27FC236}">
                    <a16:creationId xmlns:a16="http://schemas.microsoft.com/office/drawing/2014/main" id="{5011E04E-C5DE-4FB7-9E02-4DA64F99D055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" name="직사각형 202">
                <a:extLst>
                  <a:ext uri="{FF2B5EF4-FFF2-40B4-BE49-F238E27FC236}">
                    <a16:creationId xmlns:a16="http://schemas.microsoft.com/office/drawing/2014/main" id="{8CCDC1F9-7931-44C8-B5C0-B59592BD2048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" name="직사각형 203">
                <a:extLst>
                  <a:ext uri="{FF2B5EF4-FFF2-40B4-BE49-F238E27FC236}">
                    <a16:creationId xmlns:a16="http://schemas.microsoft.com/office/drawing/2014/main" id="{DC437835-26E8-4840-9AE3-CDB1349F3DD9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" name="직사각형 204">
                <a:extLst>
                  <a:ext uri="{FF2B5EF4-FFF2-40B4-BE49-F238E27FC236}">
                    <a16:creationId xmlns:a16="http://schemas.microsoft.com/office/drawing/2014/main" id="{C196997B-1140-4769-A332-552205782AD6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" name="직사각형 205">
                <a:extLst>
                  <a:ext uri="{FF2B5EF4-FFF2-40B4-BE49-F238E27FC236}">
                    <a16:creationId xmlns:a16="http://schemas.microsoft.com/office/drawing/2014/main" id="{0AE3F545-F23F-4D75-B790-92A479F1DEC5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" name="직사각형 206">
                <a:extLst>
                  <a:ext uri="{FF2B5EF4-FFF2-40B4-BE49-F238E27FC236}">
                    <a16:creationId xmlns:a16="http://schemas.microsoft.com/office/drawing/2014/main" id="{E84D1BC7-8837-4739-AD17-65EB72D79F2A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" name="직사각형 207">
                <a:extLst>
                  <a:ext uri="{FF2B5EF4-FFF2-40B4-BE49-F238E27FC236}">
                    <a16:creationId xmlns:a16="http://schemas.microsoft.com/office/drawing/2014/main" id="{F2EDFD7C-2C4D-4A7D-8029-53E0678C1F41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A61DB82C-D276-40CD-A9E8-D3012B89C66E}"/>
                </a:ext>
              </a:extLst>
            </p:cNvPr>
            <p:cNvGrpSpPr/>
            <p:nvPr/>
          </p:nvGrpSpPr>
          <p:grpSpPr>
            <a:xfrm>
              <a:off x="4293355" y="3037373"/>
              <a:ext cx="1933817" cy="3192999"/>
              <a:chOff x="752040" y="1444320"/>
              <a:chExt cx="2483107" cy="4099953"/>
            </a:xfrm>
          </p:grpSpPr>
          <p:sp>
            <p:nvSpPr>
              <p:cNvPr id="204" name="직사각형 148">
                <a:extLst>
                  <a:ext uri="{FF2B5EF4-FFF2-40B4-BE49-F238E27FC236}">
                    <a16:creationId xmlns:a16="http://schemas.microsoft.com/office/drawing/2014/main" id="{44806876-4BE8-4275-AC17-9D5B23183D6E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" name="직사각형 149">
                <a:extLst>
                  <a:ext uri="{FF2B5EF4-FFF2-40B4-BE49-F238E27FC236}">
                    <a16:creationId xmlns:a16="http://schemas.microsoft.com/office/drawing/2014/main" id="{2214101B-4246-40C8-AC0B-4D5C555B0580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" name="직사각형 150">
                <a:extLst>
                  <a:ext uri="{FF2B5EF4-FFF2-40B4-BE49-F238E27FC236}">
                    <a16:creationId xmlns:a16="http://schemas.microsoft.com/office/drawing/2014/main" id="{4B5C53AB-A8DD-49F5-B972-7F6ACC493DD5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" name="직사각형 151">
                <a:extLst>
                  <a:ext uri="{FF2B5EF4-FFF2-40B4-BE49-F238E27FC236}">
                    <a16:creationId xmlns:a16="http://schemas.microsoft.com/office/drawing/2014/main" id="{96C24751-9B55-4545-AA2F-E3E882412CCC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" name="직사각형 156">
                <a:extLst>
                  <a:ext uri="{FF2B5EF4-FFF2-40B4-BE49-F238E27FC236}">
                    <a16:creationId xmlns:a16="http://schemas.microsoft.com/office/drawing/2014/main" id="{77B634CD-2AE6-487A-B382-17A167CCD03E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" name="직사각형 157">
                <a:extLst>
                  <a:ext uri="{FF2B5EF4-FFF2-40B4-BE49-F238E27FC236}">
                    <a16:creationId xmlns:a16="http://schemas.microsoft.com/office/drawing/2014/main" id="{28F6F9F3-6565-436C-8901-83D0CE414C8A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" name="직사각형 202">
                <a:extLst>
                  <a:ext uri="{FF2B5EF4-FFF2-40B4-BE49-F238E27FC236}">
                    <a16:creationId xmlns:a16="http://schemas.microsoft.com/office/drawing/2014/main" id="{B4F68DD9-3716-4BFD-966E-625BB25F0E60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" name="직사각형 203">
                <a:extLst>
                  <a:ext uri="{FF2B5EF4-FFF2-40B4-BE49-F238E27FC236}">
                    <a16:creationId xmlns:a16="http://schemas.microsoft.com/office/drawing/2014/main" id="{70FD021B-C791-42D1-B541-E70597C936D3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" name="직사각형 204">
                <a:extLst>
                  <a:ext uri="{FF2B5EF4-FFF2-40B4-BE49-F238E27FC236}">
                    <a16:creationId xmlns:a16="http://schemas.microsoft.com/office/drawing/2014/main" id="{D3BC12AC-3696-461F-B013-605B0951CDE4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" name="직사각형 205">
                <a:extLst>
                  <a:ext uri="{FF2B5EF4-FFF2-40B4-BE49-F238E27FC236}">
                    <a16:creationId xmlns:a16="http://schemas.microsoft.com/office/drawing/2014/main" id="{D5581D27-C2C1-4775-9361-4EA1D96CEFC6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" name="직사각형 206">
                <a:extLst>
                  <a:ext uri="{FF2B5EF4-FFF2-40B4-BE49-F238E27FC236}">
                    <a16:creationId xmlns:a16="http://schemas.microsoft.com/office/drawing/2014/main" id="{68DC654C-73E8-4C06-94B4-50B8F8726AEF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" name="직사각형 207">
                <a:extLst>
                  <a:ext uri="{FF2B5EF4-FFF2-40B4-BE49-F238E27FC236}">
                    <a16:creationId xmlns:a16="http://schemas.microsoft.com/office/drawing/2014/main" id="{850D5F51-DA51-468F-8CDC-DC809D6F8D4E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" name="직사각형 148">
                <a:extLst>
                  <a:ext uri="{FF2B5EF4-FFF2-40B4-BE49-F238E27FC236}">
                    <a16:creationId xmlns:a16="http://schemas.microsoft.com/office/drawing/2014/main" id="{20E7FCC7-3587-425F-A6D6-847BE3F027F9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" name="직사각형 149">
                <a:extLst>
                  <a:ext uri="{FF2B5EF4-FFF2-40B4-BE49-F238E27FC236}">
                    <a16:creationId xmlns:a16="http://schemas.microsoft.com/office/drawing/2014/main" id="{6E8D1CE5-F3DD-460C-A4BF-ED6995ACAE69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" name="직사각형 150">
                <a:extLst>
                  <a:ext uri="{FF2B5EF4-FFF2-40B4-BE49-F238E27FC236}">
                    <a16:creationId xmlns:a16="http://schemas.microsoft.com/office/drawing/2014/main" id="{3C6D27B2-4150-499D-8F4D-780997F82B6B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9" name="직사각형 151">
                <a:extLst>
                  <a:ext uri="{FF2B5EF4-FFF2-40B4-BE49-F238E27FC236}">
                    <a16:creationId xmlns:a16="http://schemas.microsoft.com/office/drawing/2014/main" id="{66ADD229-9027-46B7-8175-65BC8EBE1B4F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" name="직사각형 156">
                <a:extLst>
                  <a:ext uri="{FF2B5EF4-FFF2-40B4-BE49-F238E27FC236}">
                    <a16:creationId xmlns:a16="http://schemas.microsoft.com/office/drawing/2014/main" id="{02A3EDDF-EE80-4216-BCF3-4F93E77A3C4F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1" name="직사각형 157">
                <a:extLst>
                  <a:ext uri="{FF2B5EF4-FFF2-40B4-BE49-F238E27FC236}">
                    <a16:creationId xmlns:a16="http://schemas.microsoft.com/office/drawing/2014/main" id="{AD7E2522-9934-4826-87AA-244A21CCCF68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" name="직사각형 202">
                <a:extLst>
                  <a:ext uri="{FF2B5EF4-FFF2-40B4-BE49-F238E27FC236}">
                    <a16:creationId xmlns:a16="http://schemas.microsoft.com/office/drawing/2014/main" id="{ADAA0862-CD3A-4FE3-87FF-6C0ADCF2F03E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" name="직사각형 203">
                <a:extLst>
                  <a:ext uri="{FF2B5EF4-FFF2-40B4-BE49-F238E27FC236}">
                    <a16:creationId xmlns:a16="http://schemas.microsoft.com/office/drawing/2014/main" id="{DBBA4941-C2E9-48E7-AB49-96AC61A6136A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" name="직사각형 204">
                <a:extLst>
                  <a:ext uri="{FF2B5EF4-FFF2-40B4-BE49-F238E27FC236}">
                    <a16:creationId xmlns:a16="http://schemas.microsoft.com/office/drawing/2014/main" id="{20CE2A8E-7B82-42A9-8265-0E89B213CF1A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5" name="직사각형 205">
                <a:extLst>
                  <a:ext uri="{FF2B5EF4-FFF2-40B4-BE49-F238E27FC236}">
                    <a16:creationId xmlns:a16="http://schemas.microsoft.com/office/drawing/2014/main" id="{FBC28C7B-F35A-4395-A5B8-210E281A612D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6" name="직사각형 206">
                <a:extLst>
                  <a:ext uri="{FF2B5EF4-FFF2-40B4-BE49-F238E27FC236}">
                    <a16:creationId xmlns:a16="http://schemas.microsoft.com/office/drawing/2014/main" id="{AC846556-2A5E-4875-BEEC-2AF6568D721A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7" name="직사각형 207">
                <a:extLst>
                  <a:ext uri="{FF2B5EF4-FFF2-40B4-BE49-F238E27FC236}">
                    <a16:creationId xmlns:a16="http://schemas.microsoft.com/office/drawing/2014/main" id="{6F224E0E-5EBF-461D-B4DC-A3688D06FD89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8" name="직사각형 148">
                <a:extLst>
                  <a:ext uri="{FF2B5EF4-FFF2-40B4-BE49-F238E27FC236}">
                    <a16:creationId xmlns:a16="http://schemas.microsoft.com/office/drawing/2014/main" id="{5F4417EB-E875-48F4-8929-5B3DB94E73A7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9" name="직사각형 149">
                <a:extLst>
                  <a:ext uri="{FF2B5EF4-FFF2-40B4-BE49-F238E27FC236}">
                    <a16:creationId xmlns:a16="http://schemas.microsoft.com/office/drawing/2014/main" id="{6264401C-02B2-4091-9863-5ECF9EB42645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0" name="직사각형 150">
                <a:extLst>
                  <a:ext uri="{FF2B5EF4-FFF2-40B4-BE49-F238E27FC236}">
                    <a16:creationId xmlns:a16="http://schemas.microsoft.com/office/drawing/2014/main" id="{C06AC235-D832-4CDE-93B9-D2A50ADD3B6D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1" name="직사각형 151">
                <a:extLst>
                  <a:ext uri="{FF2B5EF4-FFF2-40B4-BE49-F238E27FC236}">
                    <a16:creationId xmlns:a16="http://schemas.microsoft.com/office/drawing/2014/main" id="{1B6FC30C-28C1-4773-A070-1FD5BA2988C1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2" name="직사각형 156">
                <a:extLst>
                  <a:ext uri="{FF2B5EF4-FFF2-40B4-BE49-F238E27FC236}">
                    <a16:creationId xmlns:a16="http://schemas.microsoft.com/office/drawing/2014/main" id="{A898A257-C505-4C6E-8E18-DA9EFBB59A40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3" name="직사각형 157">
                <a:extLst>
                  <a:ext uri="{FF2B5EF4-FFF2-40B4-BE49-F238E27FC236}">
                    <a16:creationId xmlns:a16="http://schemas.microsoft.com/office/drawing/2014/main" id="{EE673B97-BDC3-4418-BBAE-897DA2E1DFE0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4" name="직사각형 202">
                <a:extLst>
                  <a:ext uri="{FF2B5EF4-FFF2-40B4-BE49-F238E27FC236}">
                    <a16:creationId xmlns:a16="http://schemas.microsoft.com/office/drawing/2014/main" id="{284A0EBB-EC0B-4350-BE60-6DA8FDB5FEA0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5" name="직사각형 203">
                <a:extLst>
                  <a:ext uri="{FF2B5EF4-FFF2-40B4-BE49-F238E27FC236}">
                    <a16:creationId xmlns:a16="http://schemas.microsoft.com/office/drawing/2014/main" id="{93D5C542-E312-47D0-931D-FAD337C9C559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6" name="직사각형 204">
                <a:extLst>
                  <a:ext uri="{FF2B5EF4-FFF2-40B4-BE49-F238E27FC236}">
                    <a16:creationId xmlns:a16="http://schemas.microsoft.com/office/drawing/2014/main" id="{194D174C-FA41-4521-8A59-8E4677AE7662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7" name="직사각형 205">
                <a:extLst>
                  <a:ext uri="{FF2B5EF4-FFF2-40B4-BE49-F238E27FC236}">
                    <a16:creationId xmlns:a16="http://schemas.microsoft.com/office/drawing/2014/main" id="{7E8A7CAD-A61B-408A-A9C4-1536BCAFA862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8" name="직사각형 206">
                <a:extLst>
                  <a:ext uri="{FF2B5EF4-FFF2-40B4-BE49-F238E27FC236}">
                    <a16:creationId xmlns:a16="http://schemas.microsoft.com/office/drawing/2014/main" id="{20AC0D95-DFC3-41B1-9F5A-604D7F577ECA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9" name="직사각형 207">
                <a:extLst>
                  <a:ext uri="{FF2B5EF4-FFF2-40B4-BE49-F238E27FC236}">
                    <a16:creationId xmlns:a16="http://schemas.microsoft.com/office/drawing/2014/main" id="{B4508839-3AB0-4F21-A637-D0CF60246276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0" name="직사각형 148">
                <a:extLst>
                  <a:ext uri="{FF2B5EF4-FFF2-40B4-BE49-F238E27FC236}">
                    <a16:creationId xmlns:a16="http://schemas.microsoft.com/office/drawing/2014/main" id="{DBEE6437-4C3B-4408-8C6D-4B15F4C6A4B2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1" name="직사각형 149">
                <a:extLst>
                  <a:ext uri="{FF2B5EF4-FFF2-40B4-BE49-F238E27FC236}">
                    <a16:creationId xmlns:a16="http://schemas.microsoft.com/office/drawing/2014/main" id="{E64FE43E-6877-4066-B310-994164A3DC6D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2" name="직사각형 150">
                <a:extLst>
                  <a:ext uri="{FF2B5EF4-FFF2-40B4-BE49-F238E27FC236}">
                    <a16:creationId xmlns:a16="http://schemas.microsoft.com/office/drawing/2014/main" id="{598435EE-1680-45B5-BA88-229DA799E001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3" name="직사각형 151">
                <a:extLst>
                  <a:ext uri="{FF2B5EF4-FFF2-40B4-BE49-F238E27FC236}">
                    <a16:creationId xmlns:a16="http://schemas.microsoft.com/office/drawing/2014/main" id="{7F973C4A-9280-499C-ABC5-768A2FD872A7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4" name="직사각형 156">
                <a:extLst>
                  <a:ext uri="{FF2B5EF4-FFF2-40B4-BE49-F238E27FC236}">
                    <a16:creationId xmlns:a16="http://schemas.microsoft.com/office/drawing/2014/main" id="{00D07A97-3B91-4CC2-AB97-545396381E79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5" name="직사각형 157">
                <a:extLst>
                  <a:ext uri="{FF2B5EF4-FFF2-40B4-BE49-F238E27FC236}">
                    <a16:creationId xmlns:a16="http://schemas.microsoft.com/office/drawing/2014/main" id="{0E34C919-33E9-42CF-B854-DD478456ED06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6" name="직사각형 202">
                <a:extLst>
                  <a:ext uri="{FF2B5EF4-FFF2-40B4-BE49-F238E27FC236}">
                    <a16:creationId xmlns:a16="http://schemas.microsoft.com/office/drawing/2014/main" id="{E49A7C55-97C4-4E41-8EF0-ECDCF51660C8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7" name="직사각형 203">
                <a:extLst>
                  <a:ext uri="{FF2B5EF4-FFF2-40B4-BE49-F238E27FC236}">
                    <a16:creationId xmlns:a16="http://schemas.microsoft.com/office/drawing/2014/main" id="{8CD16309-DB62-431C-BD05-F451B614C5F2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8" name="직사각형 204">
                <a:extLst>
                  <a:ext uri="{FF2B5EF4-FFF2-40B4-BE49-F238E27FC236}">
                    <a16:creationId xmlns:a16="http://schemas.microsoft.com/office/drawing/2014/main" id="{D8B4F504-A1F3-44A8-9D71-6B6A0310D865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9" name="직사각형 205">
                <a:extLst>
                  <a:ext uri="{FF2B5EF4-FFF2-40B4-BE49-F238E27FC236}">
                    <a16:creationId xmlns:a16="http://schemas.microsoft.com/office/drawing/2014/main" id="{604A5EE0-22E0-4C44-91AF-BAB423F943A2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0" name="직사각형 206">
                <a:extLst>
                  <a:ext uri="{FF2B5EF4-FFF2-40B4-BE49-F238E27FC236}">
                    <a16:creationId xmlns:a16="http://schemas.microsoft.com/office/drawing/2014/main" id="{5245F7F5-C324-4A12-9AE8-12A5A19EFF4E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1" name="직사각형 207">
                <a:extLst>
                  <a:ext uri="{FF2B5EF4-FFF2-40B4-BE49-F238E27FC236}">
                    <a16:creationId xmlns:a16="http://schemas.microsoft.com/office/drawing/2014/main" id="{C88AE5D7-F294-4FC2-A339-9FB6AD3E3CA8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2" name="직사각형 148">
                <a:extLst>
                  <a:ext uri="{FF2B5EF4-FFF2-40B4-BE49-F238E27FC236}">
                    <a16:creationId xmlns:a16="http://schemas.microsoft.com/office/drawing/2014/main" id="{97F4135B-67BC-440E-8331-4075477C981E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3" name="직사각형 149">
                <a:extLst>
                  <a:ext uri="{FF2B5EF4-FFF2-40B4-BE49-F238E27FC236}">
                    <a16:creationId xmlns:a16="http://schemas.microsoft.com/office/drawing/2014/main" id="{717F2BA9-3B5E-4E7E-B6AD-950C576B4533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4" name="직사각형 150">
                <a:extLst>
                  <a:ext uri="{FF2B5EF4-FFF2-40B4-BE49-F238E27FC236}">
                    <a16:creationId xmlns:a16="http://schemas.microsoft.com/office/drawing/2014/main" id="{2A53B069-AB8A-49AE-9CFE-D3A81E16EC99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5" name="직사각형 151">
                <a:extLst>
                  <a:ext uri="{FF2B5EF4-FFF2-40B4-BE49-F238E27FC236}">
                    <a16:creationId xmlns:a16="http://schemas.microsoft.com/office/drawing/2014/main" id="{A18ACFEC-8F66-422F-A343-D76B16BBF3EC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6" name="직사각형 156">
                <a:extLst>
                  <a:ext uri="{FF2B5EF4-FFF2-40B4-BE49-F238E27FC236}">
                    <a16:creationId xmlns:a16="http://schemas.microsoft.com/office/drawing/2014/main" id="{90135F85-11A5-4D27-88A6-B2BCE4990806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7" name="직사각형 157">
                <a:extLst>
                  <a:ext uri="{FF2B5EF4-FFF2-40B4-BE49-F238E27FC236}">
                    <a16:creationId xmlns:a16="http://schemas.microsoft.com/office/drawing/2014/main" id="{9BF4873A-044D-4786-8657-72FB000C7616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8" name="직사각형 202">
                <a:extLst>
                  <a:ext uri="{FF2B5EF4-FFF2-40B4-BE49-F238E27FC236}">
                    <a16:creationId xmlns:a16="http://schemas.microsoft.com/office/drawing/2014/main" id="{FEC56F23-0610-47A5-90F8-F9BB4AF0D6D0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9" name="직사각형 203">
                <a:extLst>
                  <a:ext uri="{FF2B5EF4-FFF2-40B4-BE49-F238E27FC236}">
                    <a16:creationId xmlns:a16="http://schemas.microsoft.com/office/drawing/2014/main" id="{B06E4937-9946-42CE-8A8E-3CBFB2465842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" name="직사각형 204">
                <a:extLst>
                  <a:ext uri="{FF2B5EF4-FFF2-40B4-BE49-F238E27FC236}">
                    <a16:creationId xmlns:a16="http://schemas.microsoft.com/office/drawing/2014/main" id="{F5CE08BD-C338-4F0A-91B8-FA372CF00E3A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1" name="직사각형 205">
                <a:extLst>
                  <a:ext uri="{FF2B5EF4-FFF2-40B4-BE49-F238E27FC236}">
                    <a16:creationId xmlns:a16="http://schemas.microsoft.com/office/drawing/2014/main" id="{63119EA5-BE75-4483-85C6-5775F06C8E93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2" name="직사각형 206">
                <a:extLst>
                  <a:ext uri="{FF2B5EF4-FFF2-40B4-BE49-F238E27FC236}">
                    <a16:creationId xmlns:a16="http://schemas.microsoft.com/office/drawing/2014/main" id="{4621CC2E-3D11-4A5D-98AB-405D94B9CD74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3" name="직사각형 207">
                <a:extLst>
                  <a:ext uri="{FF2B5EF4-FFF2-40B4-BE49-F238E27FC236}">
                    <a16:creationId xmlns:a16="http://schemas.microsoft.com/office/drawing/2014/main" id="{92112955-BA1B-4936-BA20-7589C28AA9CF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D77376FF-C21E-4D0A-8D9D-905BCD7F8BAA}"/>
                </a:ext>
              </a:extLst>
            </p:cNvPr>
            <p:cNvCxnSpPr>
              <a:stCxn id="1041" idx="0"/>
              <a:endCxn id="138" idx="2"/>
            </p:cNvCxnSpPr>
            <p:nvPr/>
          </p:nvCxnSpPr>
          <p:spPr>
            <a:xfrm>
              <a:off x="1877020" y="3037373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66" name="직선 화살표 연결선 265">
              <a:extLst>
                <a:ext uri="{FF2B5EF4-FFF2-40B4-BE49-F238E27FC236}">
                  <a16:creationId xmlns:a16="http://schemas.microsoft.com/office/drawing/2014/main" id="{D2FD0ABE-D6E3-40FA-B350-2855858940B8}"/>
                </a:ext>
              </a:extLst>
            </p:cNvPr>
            <p:cNvCxnSpPr/>
            <p:nvPr/>
          </p:nvCxnSpPr>
          <p:spPr>
            <a:xfrm>
              <a:off x="3175070" y="3037373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67" name="직선 화살표 연결선 266">
              <a:extLst>
                <a:ext uri="{FF2B5EF4-FFF2-40B4-BE49-F238E27FC236}">
                  <a16:creationId xmlns:a16="http://schemas.microsoft.com/office/drawing/2014/main" id="{96E210A4-06B9-44F1-A084-ECE0D2249635}"/>
                </a:ext>
              </a:extLst>
            </p:cNvPr>
            <p:cNvCxnSpPr/>
            <p:nvPr/>
          </p:nvCxnSpPr>
          <p:spPr>
            <a:xfrm>
              <a:off x="3488952" y="3037373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68" name="직선 화살표 연결선 267">
              <a:extLst>
                <a:ext uri="{FF2B5EF4-FFF2-40B4-BE49-F238E27FC236}">
                  <a16:creationId xmlns:a16="http://schemas.microsoft.com/office/drawing/2014/main" id="{2D61200B-C80C-407D-9D44-4621178BE568}"/>
                </a:ext>
              </a:extLst>
            </p:cNvPr>
            <p:cNvCxnSpPr/>
            <p:nvPr/>
          </p:nvCxnSpPr>
          <p:spPr>
            <a:xfrm>
              <a:off x="3813464" y="3037373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70" name="직선 화살표 연결선 269">
              <a:extLst>
                <a:ext uri="{FF2B5EF4-FFF2-40B4-BE49-F238E27FC236}">
                  <a16:creationId xmlns:a16="http://schemas.microsoft.com/office/drawing/2014/main" id="{12B777C5-6175-483A-A702-63EA13D56371}"/>
                </a:ext>
              </a:extLst>
            </p:cNvPr>
            <p:cNvCxnSpPr/>
            <p:nvPr/>
          </p:nvCxnSpPr>
          <p:spPr>
            <a:xfrm>
              <a:off x="5426070" y="3037373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grpSp>
          <p:nvGrpSpPr>
            <p:cNvPr id="272" name="그룹 271">
              <a:extLst>
                <a:ext uri="{FF2B5EF4-FFF2-40B4-BE49-F238E27FC236}">
                  <a16:creationId xmlns:a16="http://schemas.microsoft.com/office/drawing/2014/main" id="{53BF62B2-1ACB-44B7-8172-C47B1BB09B1D}"/>
                </a:ext>
              </a:extLst>
            </p:cNvPr>
            <p:cNvGrpSpPr/>
            <p:nvPr/>
          </p:nvGrpSpPr>
          <p:grpSpPr>
            <a:xfrm>
              <a:off x="6226327" y="3037373"/>
              <a:ext cx="1933817" cy="3192999"/>
              <a:chOff x="752040" y="1444320"/>
              <a:chExt cx="2483107" cy="4099953"/>
            </a:xfrm>
          </p:grpSpPr>
          <p:sp>
            <p:nvSpPr>
              <p:cNvPr id="273" name="직사각형 148">
                <a:extLst>
                  <a:ext uri="{FF2B5EF4-FFF2-40B4-BE49-F238E27FC236}">
                    <a16:creationId xmlns:a16="http://schemas.microsoft.com/office/drawing/2014/main" id="{06F53D01-59BE-4436-8629-7BA36338117B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4" name="직사각형 149">
                <a:extLst>
                  <a:ext uri="{FF2B5EF4-FFF2-40B4-BE49-F238E27FC236}">
                    <a16:creationId xmlns:a16="http://schemas.microsoft.com/office/drawing/2014/main" id="{6CA500A5-3EBB-4DDE-B0F6-428EB8C072B4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5" name="직사각형 150">
                <a:extLst>
                  <a:ext uri="{FF2B5EF4-FFF2-40B4-BE49-F238E27FC236}">
                    <a16:creationId xmlns:a16="http://schemas.microsoft.com/office/drawing/2014/main" id="{5C101CC7-730C-4C22-8B64-86DC5714D753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6" name="직사각형 151">
                <a:extLst>
                  <a:ext uri="{FF2B5EF4-FFF2-40B4-BE49-F238E27FC236}">
                    <a16:creationId xmlns:a16="http://schemas.microsoft.com/office/drawing/2014/main" id="{4A73E30D-CA15-4CD3-9C23-B21EBB725A6D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7" name="직사각형 156">
                <a:extLst>
                  <a:ext uri="{FF2B5EF4-FFF2-40B4-BE49-F238E27FC236}">
                    <a16:creationId xmlns:a16="http://schemas.microsoft.com/office/drawing/2014/main" id="{3438A799-1B1F-4454-9DAE-391444FFC890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8" name="직사각형 157">
                <a:extLst>
                  <a:ext uri="{FF2B5EF4-FFF2-40B4-BE49-F238E27FC236}">
                    <a16:creationId xmlns:a16="http://schemas.microsoft.com/office/drawing/2014/main" id="{B12B1352-A3BD-47B4-A0E0-F3E4183A983A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9" name="직사각형 202">
                <a:extLst>
                  <a:ext uri="{FF2B5EF4-FFF2-40B4-BE49-F238E27FC236}">
                    <a16:creationId xmlns:a16="http://schemas.microsoft.com/office/drawing/2014/main" id="{FF01BE71-54C0-420E-8FED-8C4D9ACC49B6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0" name="직사각형 203">
                <a:extLst>
                  <a:ext uri="{FF2B5EF4-FFF2-40B4-BE49-F238E27FC236}">
                    <a16:creationId xmlns:a16="http://schemas.microsoft.com/office/drawing/2014/main" id="{F5157360-2839-415E-9835-6E64E6E0671B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1" name="직사각형 204">
                <a:extLst>
                  <a:ext uri="{FF2B5EF4-FFF2-40B4-BE49-F238E27FC236}">
                    <a16:creationId xmlns:a16="http://schemas.microsoft.com/office/drawing/2014/main" id="{5B65BF48-1209-4B79-B99B-C02DE6596FBD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2" name="직사각형 205">
                <a:extLst>
                  <a:ext uri="{FF2B5EF4-FFF2-40B4-BE49-F238E27FC236}">
                    <a16:creationId xmlns:a16="http://schemas.microsoft.com/office/drawing/2014/main" id="{274A6E5D-A5E4-4574-A046-D0354D7BA5CF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3" name="직사각형 206">
                <a:extLst>
                  <a:ext uri="{FF2B5EF4-FFF2-40B4-BE49-F238E27FC236}">
                    <a16:creationId xmlns:a16="http://schemas.microsoft.com/office/drawing/2014/main" id="{870E7E26-DA6C-4D99-BE01-5CC489E7505E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4" name="직사각형 207">
                <a:extLst>
                  <a:ext uri="{FF2B5EF4-FFF2-40B4-BE49-F238E27FC236}">
                    <a16:creationId xmlns:a16="http://schemas.microsoft.com/office/drawing/2014/main" id="{9C55268B-5610-4845-9D9E-9D037B70040A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5" name="직사각형 148">
                <a:extLst>
                  <a:ext uri="{FF2B5EF4-FFF2-40B4-BE49-F238E27FC236}">
                    <a16:creationId xmlns:a16="http://schemas.microsoft.com/office/drawing/2014/main" id="{631AB323-37C1-43E2-A7F5-837208DCCD9D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6" name="직사각형 149">
                <a:extLst>
                  <a:ext uri="{FF2B5EF4-FFF2-40B4-BE49-F238E27FC236}">
                    <a16:creationId xmlns:a16="http://schemas.microsoft.com/office/drawing/2014/main" id="{32B9386B-364D-4794-ACC3-21EE50002890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7" name="직사각형 150">
                <a:extLst>
                  <a:ext uri="{FF2B5EF4-FFF2-40B4-BE49-F238E27FC236}">
                    <a16:creationId xmlns:a16="http://schemas.microsoft.com/office/drawing/2014/main" id="{53C04DF5-8255-41DA-B2D5-8BF541E4E2A5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8" name="직사각형 151">
                <a:extLst>
                  <a:ext uri="{FF2B5EF4-FFF2-40B4-BE49-F238E27FC236}">
                    <a16:creationId xmlns:a16="http://schemas.microsoft.com/office/drawing/2014/main" id="{E074B32C-9E85-41A9-AC01-A24019D96F1E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9" name="직사각형 156">
                <a:extLst>
                  <a:ext uri="{FF2B5EF4-FFF2-40B4-BE49-F238E27FC236}">
                    <a16:creationId xmlns:a16="http://schemas.microsoft.com/office/drawing/2014/main" id="{FBF1C2F0-A026-46FF-A10D-37397D1F049C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0" name="직사각형 157">
                <a:extLst>
                  <a:ext uri="{FF2B5EF4-FFF2-40B4-BE49-F238E27FC236}">
                    <a16:creationId xmlns:a16="http://schemas.microsoft.com/office/drawing/2014/main" id="{55ED7593-3A14-498D-8FBE-6CA9F7E9822A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1" name="직사각형 202">
                <a:extLst>
                  <a:ext uri="{FF2B5EF4-FFF2-40B4-BE49-F238E27FC236}">
                    <a16:creationId xmlns:a16="http://schemas.microsoft.com/office/drawing/2014/main" id="{9BC92AB3-3678-47C3-B0AA-B219B4BB636A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2" name="직사각형 203">
                <a:extLst>
                  <a:ext uri="{FF2B5EF4-FFF2-40B4-BE49-F238E27FC236}">
                    <a16:creationId xmlns:a16="http://schemas.microsoft.com/office/drawing/2014/main" id="{768CD326-1FE7-4115-8985-C96AE291FADB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3" name="직사각형 204">
                <a:extLst>
                  <a:ext uri="{FF2B5EF4-FFF2-40B4-BE49-F238E27FC236}">
                    <a16:creationId xmlns:a16="http://schemas.microsoft.com/office/drawing/2014/main" id="{8C05ACD5-BFC0-4D97-AD40-CD1D3C541DB7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4" name="직사각형 205">
                <a:extLst>
                  <a:ext uri="{FF2B5EF4-FFF2-40B4-BE49-F238E27FC236}">
                    <a16:creationId xmlns:a16="http://schemas.microsoft.com/office/drawing/2014/main" id="{C88648EF-80EB-4921-B794-804F7CD07F0E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5" name="직사각형 206">
                <a:extLst>
                  <a:ext uri="{FF2B5EF4-FFF2-40B4-BE49-F238E27FC236}">
                    <a16:creationId xmlns:a16="http://schemas.microsoft.com/office/drawing/2014/main" id="{FEB91820-05C1-459F-AF84-EEDC72D86859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6" name="직사각형 207">
                <a:extLst>
                  <a:ext uri="{FF2B5EF4-FFF2-40B4-BE49-F238E27FC236}">
                    <a16:creationId xmlns:a16="http://schemas.microsoft.com/office/drawing/2014/main" id="{F793A19C-91F5-4685-910B-1563A3F9B529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7" name="직사각형 148">
                <a:extLst>
                  <a:ext uri="{FF2B5EF4-FFF2-40B4-BE49-F238E27FC236}">
                    <a16:creationId xmlns:a16="http://schemas.microsoft.com/office/drawing/2014/main" id="{D02CE069-C9C3-4D67-8814-4872609ADD29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8" name="직사각형 149">
                <a:extLst>
                  <a:ext uri="{FF2B5EF4-FFF2-40B4-BE49-F238E27FC236}">
                    <a16:creationId xmlns:a16="http://schemas.microsoft.com/office/drawing/2014/main" id="{3D83E47A-2EB9-44BA-94A5-2AF16EF311CA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9" name="직사각형 150">
                <a:extLst>
                  <a:ext uri="{FF2B5EF4-FFF2-40B4-BE49-F238E27FC236}">
                    <a16:creationId xmlns:a16="http://schemas.microsoft.com/office/drawing/2014/main" id="{28ED99A0-654F-42BB-9A50-56BE6A4D9A48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0" name="직사각형 151">
                <a:extLst>
                  <a:ext uri="{FF2B5EF4-FFF2-40B4-BE49-F238E27FC236}">
                    <a16:creationId xmlns:a16="http://schemas.microsoft.com/office/drawing/2014/main" id="{E9785BD6-9BE6-4E7E-A6A3-15F0EEDEDE5E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1" name="직사각형 156">
                <a:extLst>
                  <a:ext uri="{FF2B5EF4-FFF2-40B4-BE49-F238E27FC236}">
                    <a16:creationId xmlns:a16="http://schemas.microsoft.com/office/drawing/2014/main" id="{F13D3EA3-2DF4-40C8-80F5-ACC1E1261A05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2" name="직사각형 157">
                <a:extLst>
                  <a:ext uri="{FF2B5EF4-FFF2-40B4-BE49-F238E27FC236}">
                    <a16:creationId xmlns:a16="http://schemas.microsoft.com/office/drawing/2014/main" id="{9EF7BB6D-41C5-40C3-A155-1BBBD23A1BFE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3" name="직사각형 202">
                <a:extLst>
                  <a:ext uri="{FF2B5EF4-FFF2-40B4-BE49-F238E27FC236}">
                    <a16:creationId xmlns:a16="http://schemas.microsoft.com/office/drawing/2014/main" id="{F8AAF40C-BAE6-4109-8FD7-A27F4CBB8C3C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4" name="직사각형 203">
                <a:extLst>
                  <a:ext uri="{FF2B5EF4-FFF2-40B4-BE49-F238E27FC236}">
                    <a16:creationId xmlns:a16="http://schemas.microsoft.com/office/drawing/2014/main" id="{34B43DC1-837C-40DB-9128-02C610B9752B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5" name="직사각형 204">
                <a:extLst>
                  <a:ext uri="{FF2B5EF4-FFF2-40B4-BE49-F238E27FC236}">
                    <a16:creationId xmlns:a16="http://schemas.microsoft.com/office/drawing/2014/main" id="{0AD4EA36-C293-4D99-9AD6-673CBC2464C9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6" name="직사각형 205">
                <a:extLst>
                  <a:ext uri="{FF2B5EF4-FFF2-40B4-BE49-F238E27FC236}">
                    <a16:creationId xmlns:a16="http://schemas.microsoft.com/office/drawing/2014/main" id="{3068F6AB-F295-40CE-BE33-34DA5322BC91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7" name="직사각형 206">
                <a:extLst>
                  <a:ext uri="{FF2B5EF4-FFF2-40B4-BE49-F238E27FC236}">
                    <a16:creationId xmlns:a16="http://schemas.microsoft.com/office/drawing/2014/main" id="{B9B8385E-6612-4C3C-B5A3-74493692CD1E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8" name="직사각형 207">
                <a:extLst>
                  <a:ext uri="{FF2B5EF4-FFF2-40B4-BE49-F238E27FC236}">
                    <a16:creationId xmlns:a16="http://schemas.microsoft.com/office/drawing/2014/main" id="{66A8F6C3-FAFC-48D9-9E72-0E4E4CC7719A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9" name="직사각형 148">
                <a:extLst>
                  <a:ext uri="{FF2B5EF4-FFF2-40B4-BE49-F238E27FC236}">
                    <a16:creationId xmlns:a16="http://schemas.microsoft.com/office/drawing/2014/main" id="{7BEC0278-6402-441B-AFEE-F85E6E9E0EF9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0" name="직사각형 149">
                <a:extLst>
                  <a:ext uri="{FF2B5EF4-FFF2-40B4-BE49-F238E27FC236}">
                    <a16:creationId xmlns:a16="http://schemas.microsoft.com/office/drawing/2014/main" id="{42564D47-E138-4760-8C32-A565D30CC558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1" name="직사각형 150">
                <a:extLst>
                  <a:ext uri="{FF2B5EF4-FFF2-40B4-BE49-F238E27FC236}">
                    <a16:creationId xmlns:a16="http://schemas.microsoft.com/office/drawing/2014/main" id="{D7711818-C442-4225-BE39-DECCA3E5C6A2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2" name="직사각형 151">
                <a:extLst>
                  <a:ext uri="{FF2B5EF4-FFF2-40B4-BE49-F238E27FC236}">
                    <a16:creationId xmlns:a16="http://schemas.microsoft.com/office/drawing/2014/main" id="{6548E058-ED99-4392-993D-427FD0EB2FA6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3" name="직사각형 156">
                <a:extLst>
                  <a:ext uri="{FF2B5EF4-FFF2-40B4-BE49-F238E27FC236}">
                    <a16:creationId xmlns:a16="http://schemas.microsoft.com/office/drawing/2014/main" id="{B64709BA-8916-4A9B-9657-C979920AA9AC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4" name="직사각형 157">
                <a:extLst>
                  <a:ext uri="{FF2B5EF4-FFF2-40B4-BE49-F238E27FC236}">
                    <a16:creationId xmlns:a16="http://schemas.microsoft.com/office/drawing/2014/main" id="{C1CBF2FC-4C75-453F-BC64-2B1D259622FA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5" name="직사각형 202">
                <a:extLst>
                  <a:ext uri="{FF2B5EF4-FFF2-40B4-BE49-F238E27FC236}">
                    <a16:creationId xmlns:a16="http://schemas.microsoft.com/office/drawing/2014/main" id="{5CD06235-800D-46AA-B9F2-071632D28602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6" name="직사각형 203">
                <a:extLst>
                  <a:ext uri="{FF2B5EF4-FFF2-40B4-BE49-F238E27FC236}">
                    <a16:creationId xmlns:a16="http://schemas.microsoft.com/office/drawing/2014/main" id="{D7C23E18-8861-43E0-B2FD-C34FFCD7089E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7" name="직사각형 204">
                <a:extLst>
                  <a:ext uri="{FF2B5EF4-FFF2-40B4-BE49-F238E27FC236}">
                    <a16:creationId xmlns:a16="http://schemas.microsoft.com/office/drawing/2014/main" id="{2CF35BE4-454F-4B7E-AD66-DAD5840E1A7A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8" name="직사각형 205">
                <a:extLst>
                  <a:ext uri="{FF2B5EF4-FFF2-40B4-BE49-F238E27FC236}">
                    <a16:creationId xmlns:a16="http://schemas.microsoft.com/office/drawing/2014/main" id="{1F9EB7C8-64B5-4B26-A7C4-0E7C97027AEA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9" name="직사각형 206">
                <a:extLst>
                  <a:ext uri="{FF2B5EF4-FFF2-40B4-BE49-F238E27FC236}">
                    <a16:creationId xmlns:a16="http://schemas.microsoft.com/office/drawing/2014/main" id="{F7FA4DA5-D22F-4B21-B4AE-121177E6B37A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0" name="직사각형 207">
                <a:extLst>
                  <a:ext uri="{FF2B5EF4-FFF2-40B4-BE49-F238E27FC236}">
                    <a16:creationId xmlns:a16="http://schemas.microsoft.com/office/drawing/2014/main" id="{46C953F0-E248-4EE0-A3FC-641FF6A18024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1" name="직사각형 148">
                <a:extLst>
                  <a:ext uri="{FF2B5EF4-FFF2-40B4-BE49-F238E27FC236}">
                    <a16:creationId xmlns:a16="http://schemas.microsoft.com/office/drawing/2014/main" id="{FEBA0D0B-4B4E-4DE9-948F-D7F7B16524D5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2" name="직사각형 149">
                <a:extLst>
                  <a:ext uri="{FF2B5EF4-FFF2-40B4-BE49-F238E27FC236}">
                    <a16:creationId xmlns:a16="http://schemas.microsoft.com/office/drawing/2014/main" id="{9E04398C-EC19-4844-8045-AD4AEA954767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3" name="직사각형 150">
                <a:extLst>
                  <a:ext uri="{FF2B5EF4-FFF2-40B4-BE49-F238E27FC236}">
                    <a16:creationId xmlns:a16="http://schemas.microsoft.com/office/drawing/2014/main" id="{16A69EDE-64DA-4643-A1CF-152D10D24245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4" name="직사각형 151">
                <a:extLst>
                  <a:ext uri="{FF2B5EF4-FFF2-40B4-BE49-F238E27FC236}">
                    <a16:creationId xmlns:a16="http://schemas.microsoft.com/office/drawing/2014/main" id="{B7883476-36B7-4BCA-998A-D4EC659AB0D2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5" name="직사각형 156">
                <a:extLst>
                  <a:ext uri="{FF2B5EF4-FFF2-40B4-BE49-F238E27FC236}">
                    <a16:creationId xmlns:a16="http://schemas.microsoft.com/office/drawing/2014/main" id="{C027F94F-3894-4607-8FC5-97C129F46F5B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6" name="직사각형 157">
                <a:extLst>
                  <a:ext uri="{FF2B5EF4-FFF2-40B4-BE49-F238E27FC236}">
                    <a16:creationId xmlns:a16="http://schemas.microsoft.com/office/drawing/2014/main" id="{E44E15BF-83BF-4226-8482-D4AA11D2EE3A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7" name="직사각형 202">
                <a:extLst>
                  <a:ext uri="{FF2B5EF4-FFF2-40B4-BE49-F238E27FC236}">
                    <a16:creationId xmlns:a16="http://schemas.microsoft.com/office/drawing/2014/main" id="{68011064-4556-4FC9-A071-F4AB7A8D3A1F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8" name="직사각형 203">
                <a:extLst>
                  <a:ext uri="{FF2B5EF4-FFF2-40B4-BE49-F238E27FC236}">
                    <a16:creationId xmlns:a16="http://schemas.microsoft.com/office/drawing/2014/main" id="{CC1CD4FA-416C-4821-8C31-40D0F4ADD578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9" name="직사각형 204">
                <a:extLst>
                  <a:ext uri="{FF2B5EF4-FFF2-40B4-BE49-F238E27FC236}">
                    <a16:creationId xmlns:a16="http://schemas.microsoft.com/office/drawing/2014/main" id="{FC032F0E-1237-4283-91C2-CBD4C22AA235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0" name="직사각형 205">
                <a:extLst>
                  <a:ext uri="{FF2B5EF4-FFF2-40B4-BE49-F238E27FC236}">
                    <a16:creationId xmlns:a16="http://schemas.microsoft.com/office/drawing/2014/main" id="{A578126A-578F-4BB0-84BB-4B7182027A5A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1" name="직사각형 206">
                <a:extLst>
                  <a:ext uri="{FF2B5EF4-FFF2-40B4-BE49-F238E27FC236}">
                    <a16:creationId xmlns:a16="http://schemas.microsoft.com/office/drawing/2014/main" id="{02CF4F94-3DDC-42DE-A5FA-A73F3F69C97E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2" name="직사각형 207">
                <a:extLst>
                  <a:ext uri="{FF2B5EF4-FFF2-40B4-BE49-F238E27FC236}">
                    <a16:creationId xmlns:a16="http://schemas.microsoft.com/office/drawing/2014/main" id="{59EF6158-F848-4B3F-90F1-0433E7AF482A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cxnSp>
          <p:nvCxnSpPr>
            <p:cNvPr id="333" name="직선 화살표 연결선 332">
              <a:extLst>
                <a:ext uri="{FF2B5EF4-FFF2-40B4-BE49-F238E27FC236}">
                  <a16:creationId xmlns:a16="http://schemas.microsoft.com/office/drawing/2014/main" id="{95051746-19E1-4876-8E06-55C69E840FD7}"/>
                </a:ext>
              </a:extLst>
            </p:cNvPr>
            <p:cNvCxnSpPr/>
            <p:nvPr/>
          </p:nvCxnSpPr>
          <p:spPr>
            <a:xfrm>
              <a:off x="7035410" y="3037373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804F81DA-A7C6-421D-B34D-4E5BA2812F83}"/>
                </a:ext>
              </a:extLst>
            </p:cNvPr>
            <p:cNvCxnSpPr/>
            <p:nvPr/>
          </p:nvCxnSpPr>
          <p:spPr>
            <a:xfrm flipH="1">
              <a:off x="6872726" y="3677989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39" name="직선 화살표 연결선 338">
              <a:extLst>
                <a:ext uri="{FF2B5EF4-FFF2-40B4-BE49-F238E27FC236}">
                  <a16:creationId xmlns:a16="http://schemas.microsoft.com/office/drawing/2014/main" id="{E1BF83E2-2552-4246-AD05-0100E198754B}"/>
                </a:ext>
              </a:extLst>
            </p:cNvPr>
            <p:cNvCxnSpPr/>
            <p:nvPr/>
          </p:nvCxnSpPr>
          <p:spPr>
            <a:xfrm flipH="1">
              <a:off x="6872726" y="4030683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0" name="직선 화살표 연결선 339">
              <a:extLst>
                <a:ext uri="{FF2B5EF4-FFF2-40B4-BE49-F238E27FC236}">
                  <a16:creationId xmlns:a16="http://schemas.microsoft.com/office/drawing/2014/main" id="{87DBD6F7-7109-49F6-9CD1-ED204099FBE1}"/>
                </a:ext>
              </a:extLst>
            </p:cNvPr>
            <p:cNvCxnSpPr/>
            <p:nvPr/>
          </p:nvCxnSpPr>
          <p:spPr>
            <a:xfrm flipH="1">
              <a:off x="6872726" y="4319532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1" name="직선 화살표 연결선 340">
              <a:extLst>
                <a:ext uri="{FF2B5EF4-FFF2-40B4-BE49-F238E27FC236}">
                  <a16:creationId xmlns:a16="http://schemas.microsoft.com/office/drawing/2014/main" id="{5A2E5987-754B-4FA1-8FA2-FC32AB67A3D0}"/>
                </a:ext>
              </a:extLst>
            </p:cNvPr>
            <p:cNvCxnSpPr/>
            <p:nvPr/>
          </p:nvCxnSpPr>
          <p:spPr>
            <a:xfrm flipH="1">
              <a:off x="6872726" y="4620527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2" name="직선 화살표 연결선 341">
              <a:extLst>
                <a:ext uri="{FF2B5EF4-FFF2-40B4-BE49-F238E27FC236}">
                  <a16:creationId xmlns:a16="http://schemas.microsoft.com/office/drawing/2014/main" id="{B4751507-56E4-4201-998D-1497174F157C}"/>
                </a:ext>
              </a:extLst>
            </p:cNvPr>
            <p:cNvCxnSpPr/>
            <p:nvPr/>
          </p:nvCxnSpPr>
          <p:spPr>
            <a:xfrm flipH="1">
              <a:off x="6872726" y="4933791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3" name="직선 화살표 연결선 342">
              <a:extLst>
                <a:ext uri="{FF2B5EF4-FFF2-40B4-BE49-F238E27FC236}">
                  <a16:creationId xmlns:a16="http://schemas.microsoft.com/office/drawing/2014/main" id="{19EC5522-A974-40C6-8ABB-A0D717635AA8}"/>
                </a:ext>
              </a:extLst>
            </p:cNvPr>
            <p:cNvCxnSpPr/>
            <p:nvPr/>
          </p:nvCxnSpPr>
          <p:spPr>
            <a:xfrm flipH="1">
              <a:off x="6872726" y="5258719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4" name="직선 화살표 연결선 343">
              <a:extLst>
                <a:ext uri="{FF2B5EF4-FFF2-40B4-BE49-F238E27FC236}">
                  <a16:creationId xmlns:a16="http://schemas.microsoft.com/office/drawing/2014/main" id="{93E4A24E-9C44-4286-9024-C579E645AA4D}"/>
                </a:ext>
              </a:extLst>
            </p:cNvPr>
            <p:cNvCxnSpPr/>
            <p:nvPr/>
          </p:nvCxnSpPr>
          <p:spPr>
            <a:xfrm flipH="1">
              <a:off x="6872726" y="5593530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5" name="직선 화살표 연결선 344">
              <a:extLst>
                <a:ext uri="{FF2B5EF4-FFF2-40B4-BE49-F238E27FC236}">
                  <a16:creationId xmlns:a16="http://schemas.microsoft.com/office/drawing/2014/main" id="{EBD35E34-E5BE-4207-8C51-A8C2590B2628}"/>
                </a:ext>
              </a:extLst>
            </p:cNvPr>
            <p:cNvCxnSpPr/>
            <p:nvPr/>
          </p:nvCxnSpPr>
          <p:spPr>
            <a:xfrm flipH="1">
              <a:off x="6872726" y="5894966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606" name="직사각형 148">
              <a:extLst>
                <a:ext uri="{FF2B5EF4-FFF2-40B4-BE49-F238E27FC236}">
                  <a16:creationId xmlns:a16="http://schemas.microsoft.com/office/drawing/2014/main" id="{65276CA9-3C51-473B-B164-1D2FE6B0512F}"/>
                </a:ext>
              </a:extLst>
            </p:cNvPr>
            <p:cNvSpPr/>
            <p:nvPr/>
          </p:nvSpPr>
          <p:spPr>
            <a:xfrm>
              <a:off x="8165094" y="3037372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7" name="타원 209">
              <a:extLst>
                <a:ext uri="{FF2B5EF4-FFF2-40B4-BE49-F238E27FC236}">
                  <a16:creationId xmlns:a16="http://schemas.microsoft.com/office/drawing/2014/main" id="{EBD44AD2-782D-415B-8861-DE8AD5DFA569}"/>
                </a:ext>
              </a:extLst>
            </p:cNvPr>
            <p:cNvSpPr/>
            <p:nvPr/>
          </p:nvSpPr>
          <p:spPr>
            <a:xfrm>
              <a:off x="-472515" y="4154132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08740B4-870E-49F6-B382-989E353E9B7F}"/>
                </a:ext>
              </a:extLst>
            </p:cNvPr>
            <p:cNvGrpSpPr/>
            <p:nvPr/>
          </p:nvGrpSpPr>
          <p:grpSpPr>
            <a:xfrm rot="5400000">
              <a:off x="-721395" y="4455284"/>
              <a:ext cx="635677" cy="374893"/>
              <a:chOff x="1714349" y="3021492"/>
              <a:chExt cx="934560" cy="551160"/>
            </a:xfrm>
          </p:grpSpPr>
          <p:sp>
            <p:nvSpPr>
              <p:cNvPr id="686" name="직사각형 208">
                <a:extLst>
                  <a:ext uri="{FF2B5EF4-FFF2-40B4-BE49-F238E27FC236}">
                    <a16:creationId xmlns:a16="http://schemas.microsoft.com/office/drawing/2014/main" id="{2164C6DD-ADF2-45D7-9038-D501778A2DE2}"/>
                  </a:ext>
                </a:extLst>
              </p:cNvPr>
              <p:cNvSpPr/>
              <p:nvPr/>
            </p:nvSpPr>
            <p:spPr>
              <a:xfrm>
                <a:off x="1714349" y="3021492"/>
                <a:ext cx="934560" cy="8064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8" name="직선 화살표 연결선 210">
                <a:extLst>
                  <a:ext uri="{FF2B5EF4-FFF2-40B4-BE49-F238E27FC236}">
                    <a16:creationId xmlns:a16="http://schemas.microsoft.com/office/drawing/2014/main" id="{4A7960F4-EEAF-4146-8619-F25F135BDE3F}"/>
                  </a:ext>
                </a:extLst>
              </p:cNvPr>
              <p:cNvSpPr/>
              <p:nvPr/>
            </p:nvSpPr>
            <p:spPr>
              <a:xfrm flipV="1">
                <a:off x="2187389" y="3176292"/>
                <a:ext cx="360" cy="396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704" name="직사각형 148">
              <a:extLst>
                <a:ext uri="{FF2B5EF4-FFF2-40B4-BE49-F238E27FC236}">
                  <a16:creationId xmlns:a16="http://schemas.microsoft.com/office/drawing/2014/main" id="{FBFA80A5-4E79-4BD6-B0C8-37C02E59A6A8}"/>
                </a:ext>
              </a:extLst>
            </p:cNvPr>
            <p:cNvSpPr/>
            <p:nvPr/>
          </p:nvSpPr>
          <p:spPr>
            <a:xfrm>
              <a:off x="8801507" y="3037372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5" name="직사각형 148">
              <a:extLst>
                <a:ext uri="{FF2B5EF4-FFF2-40B4-BE49-F238E27FC236}">
                  <a16:creationId xmlns:a16="http://schemas.microsoft.com/office/drawing/2014/main" id="{472AFBB9-C4AC-4605-85EC-42111CEDA7BA}"/>
                </a:ext>
              </a:extLst>
            </p:cNvPr>
            <p:cNvSpPr/>
            <p:nvPr/>
          </p:nvSpPr>
          <p:spPr>
            <a:xfrm>
              <a:off x="8165094" y="3662959"/>
              <a:ext cx="633709" cy="690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6" name="직사각형 148">
              <a:extLst>
                <a:ext uri="{FF2B5EF4-FFF2-40B4-BE49-F238E27FC236}">
                  <a16:creationId xmlns:a16="http://schemas.microsoft.com/office/drawing/2014/main" id="{D65CB0DA-70D9-4694-842E-5DA9B597B073}"/>
                </a:ext>
              </a:extLst>
            </p:cNvPr>
            <p:cNvSpPr/>
            <p:nvPr/>
          </p:nvSpPr>
          <p:spPr>
            <a:xfrm>
              <a:off x="8801507" y="3662959"/>
              <a:ext cx="633709" cy="690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7" name="직사각형 148">
              <a:extLst>
                <a:ext uri="{FF2B5EF4-FFF2-40B4-BE49-F238E27FC236}">
                  <a16:creationId xmlns:a16="http://schemas.microsoft.com/office/drawing/2014/main" id="{3F4B8680-DFEF-4BC1-9CC5-C55743298BE8}"/>
                </a:ext>
              </a:extLst>
            </p:cNvPr>
            <p:cNvSpPr/>
            <p:nvPr/>
          </p:nvSpPr>
          <p:spPr>
            <a:xfrm>
              <a:off x="8165094" y="4334845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9" name="직사각형 148">
              <a:extLst>
                <a:ext uri="{FF2B5EF4-FFF2-40B4-BE49-F238E27FC236}">
                  <a16:creationId xmlns:a16="http://schemas.microsoft.com/office/drawing/2014/main" id="{1B15370C-F6D6-479A-8D2E-4A9FC4EDC405}"/>
                </a:ext>
              </a:extLst>
            </p:cNvPr>
            <p:cNvSpPr/>
            <p:nvPr/>
          </p:nvSpPr>
          <p:spPr>
            <a:xfrm>
              <a:off x="8165094" y="4959895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0" name="직사각형 148">
              <a:extLst>
                <a:ext uri="{FF2B5EF4-FFF2-40B4-BE49-F238E27FC236}">
                  <a16:creationId xmlns:a16="http://schemas.microsoft.com/office/drawing/2014/main" id="{F412A6ED-BD84-4509-9FC6-409B26D220F6}"/>
                </a:ext>
              </a:extLst>
            </p:cNvPr>
            <p:cNvSpPr/>
            <p:nvPr/>
          </p:nvSpPr>
          <p:spPr>
            <a:xfrm>
              <a:off x="8801507" y="4959895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1" name="직사각형 148">
              <a:extLst>
                <a:ext uri="{FF2B5EF4-FFF2-40B4-BE49-F238E27FC236}">
                  <a16:creationId xmlns:a16="http://schemas.microsoft.com/office/drawing/2014/main" id="{3DEA5988-EE8F-4158-9289-94471539CDEF}"/>
                </a:ext>
              </a:extLst>
            </p:cNvPr>
            <p:cNvSpPr/>
            <p:nvPr/>
          </p:nvSpPr>
          <p:spPr>
            <a:xfrm>
              <a:off x="8165095" y="5574398"/>
              <a:ext cx="631860" cy="6637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2" name="직사각형 148">
              <a:extLst>
                <a:ext uri="{FF2B5EF4-FFF2-40B4-BE49-F238E27FC236}">
                  <a16:creationId xmlns:a16="http://schemas.microsoft.com/office/drawing/2014/main" id="{32A3E233-5766-497F-B11E-D004EB596BF3}"/>
                </a:ext>
              </a:extLst>
            </p:cNvPr>
            <p:cNvSpPr/>
            <p:nvPr/>
          </p:nvSpPr>
          <p:spPr>
            <a:xfrm>
              <a:off x="8801508" y="5574398"/>
              <a:ext cx="631860" cy="6637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8" name="직사각형 148">
              <a:extLst>
                <a:ext uri="{FF2B5EF4-FFF2-40B4-BE49-F238E27FC236}">
                  <a16:creationId xmlns:a16="http://schemas.microsoft.com/office/drawing/2014/main" id="{B3958367-0492-441C-99E0-988524A95AE3}"/>
                </a:ext>
              </a:extLst>
            </p:cNvPr>
            <p:cNvSpPr/>
            <p:nvPr/>
          </p:nvSpPr>
          <p:spPr>
            <a:xfrm>
              <a:off x="8801507" y="4334845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B675AAF-4D7B-4DD1-A106-3C5B0E38569E}"/>
                </a:ext>
              </a:extLst>
            </p:cNvPr>
            <p:cNvSpPr/>
            <p:nvPr/>
          </p:nvSpPr>
          <p:spPr>
            <a:xfrm>
              <a:off x="8166679" y="3037373"/>
              <a:ext cx="1289829" cy="3209350"/>
            </a:xfrm>
            <a:prstGeom prst="rect">
              <a:avLst/>
            </a:prstGeom>
            <a:noFill/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BBDA352-DB33-45B7-8F1B-6D9C752E7FC7}"/>
                </a:ext>
              </a:extLst>
            </p:cNvPr>
            <p:cNvSpPr/>
            <p:nvPr/>
          </p:nvSpPr>
          <p:spPr>
            <a:xfrm>
              <a:off x="9357901" y="4481583"/>
              <a:ext cx="102874" cy="322830"/>
            </a:xfrm>
            <a:prstGeom prst="rect">
              <a:avLst/>
            </a:prstGeom>
            <a:solidFill>
              <a:srgbClr val="33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122494B-0F5E-4F52-9CFE-AB9062D1649B}"/>
                </a:ext>
              </a:extLst>
            </p:cNvPr>
            <p:cNvGrpSpPr/>
            <p:nvPr/>
          </p:nvGrpSpPr>
          <p:grpSpPr>
            <a:xfrm>
              <a:off x="9117438" y="4264023"/>
              <a:ext cx="328978" cy="256426"/>
              <a:chOff x="9136332" y="4752869"/>
              <a:chExt cx="328978" cy="256426"/>
            </a:xfrm>
          </p:grpSpPr>
          <p:sp>
            <p:nvSpPr>
              <p:cNvPr id="692" name="타원 179">
                <a:extLst>
                  <a:ext uri="{FF2B5EF4-FFF2-40B4-BE49-F238E27FC236}">
                    <a16:creationId xmlns:a16="http://schemas.microsoft.com/office/drawing/2014/main" id="{A4941685-F60E-44A6-AA20-65EBEDE2E7A6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3" name="TextBox 180">
                <a:extLst>
                  <a:ext uri="{FF2B5EF4-FFF2-40B4-BE49-F238E27FC236}">
                    <a16:creationId xmlns:a16="http://schemas.microsoft.com/office/drawing/2014/main" id="{CFE6CB6C-E544-46F1-AED4-1CD5B1AF40DB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27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716" name="그룹 715">
              <a:extLst>
                <a:ext uri="{FF2B5EF4-FFF2-40B4-BE49-F238E27FC236}">
                  <a16:creationId xmlns:a16="http://schemas.microsoft.com/office/drawing/2014/main" id="{B98C690D-CAF4-4F40-B9A6-40D251F097D5}"/>
                </a:ext>
              </a:extLst>
            </p:cNvPr>
            <p:cNvGrpSpPr/>
            <p:nvPr/>
          </p:nvGrpSpPr>
          <p:grpSpPr>
            <a:xfrm>
              <a:off x="1626007" y="2838737"/>
              <a:ext cx="328978" cy="256426"/>
              <a:chOff x="9136332" y="4752869"/>
              <a:chExt cx="328978" cy="256426"/>
            </a:xfrm>
          </p:grpSpPr>
          <p:sp>
            <p:nvSpPr>
              <p:cNvPr id="717" name="타원 179">
                <a:extLst>
                  <a:ext uri="{FF2B5EF4-FFF2-40B4-BE49-F238E27FC236}">
                    <a16:creationId xmlns:a16="http://schemas.microsoft.com/office/drawing/2014/main" id="{7C0EB6AE-F7C9-4A54-9851-4342953246DA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8" name="TextBox 180">
                <a:extLst>
                  <a:ext uri="{FF2B5EF4-FFF2-40B4-BE49-F238E27FC236}">
                    <a16:creationId xmlns:a16="http://schemas.microsoft.com/office/drawing/2014/main" id="{D37652E9-E5B9-45B6-A236-673ED423F798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</a:rPr>
                  <a:t>25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2EE7CEC-ACE3-490D-BA72-D29008625F66}"/>
                </a:ext>
              </a:extLst>
            </p:cNvPr>
            <p:cNvCxnSpPr/>
            <p:nvPr/>
          </p:nvCxnSpPr>
          <p:spPr>
            <a:xfrm>
              <a:off x="9679320" y="4620527"/>
              <a:ext cx="13431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0B1BE23-47BD-48D9-ACF5-08E6C99E7E71}"/>
                </a:ext>
              </a:extLst>
            </p:cNvPr>
            <p:cNvCxnSpPr>
              <a:cxnSpLocks/>
            </p:cNvCxnSpPr>
            <p:nvPr/>
          </p:nvCxnSpPr>
          <p:spPr>
            <a:xfrm>
              <a:off x="9679320" y="3671081"/>
              <a:ext cx="0" cy="192081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FE21AD-E137-4B46-B447-9491B15DC14D}"/>
                </a:ext>
              </a:extLst>
            </p:cNvPr>
            <p:cNvSpPr txBox="1"/>
            <p:nvPr/>
          </p:nvSpPr>
          <p:spPr>
            <a:xfrm>
              <a:off x="9675679" y="4215013"/>
              <a:ext cx="1810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다음 슬라이드에 이어짐</a:t>
              </a:r>
            </a:p>
          </p:txBody>
        </p:sp>
        <p:grpSp>
          <p:nvGrpSpPr>
            <p:cNvPr id="730" name="그룹 729">
              <a:extLst>
                <a:ext uri="{FF2B5EF4-FFF2-40B4-BE49-F238E27FC236}">
                  <a16:creationId xmlns:a16="http://schemas.microsoft.com/office/drawing/2014/main" id="{21F16181-0E6D-4341-9751-FB7ADB07860B}"/>
                </a:ext>
              </a:extLst>
            </p:cNvPr>
            <p:cNvGrpSpPr/>
            <p:nvPr/>
          </p:nvGrpSpPr>
          <p:grpSpPr>
            <a:xfrm>
              <a:off x="7988960" y="2845523"/>
              <a:ext cx="328978" cy="256426"/>
              <a:chOff x="9136332" y="4752869"/>
              <a:chExt cx="328978" cy="256426"/>
            </a:xfrm>
          </p:grpSpPr>
          <p:sp>
            <p:nvSpPr>
              <p:cNvPr id="731" name="타원 179">
                <a:extLst>
                  <a:ext uri="{FF2B5EF4-FFF2-40B4-BE49-F238E27FC236}">
                    <a16:creationId xmlns:a16="http://schemas.microsoft.com/office/drawing/2014/main" id="{1F78B7FE-42DE-4E1E-A4F5-09650DE271FD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2" name="TextBox 180">
                <a:extLst>
                  <a:ext uri="{FF2B5EF4-FFF2-40B4-BE49-F238E27FC236}">
                    <a16:creationId xmlns:a16="http://schemas.microsoft.com/office/drawing/2014/main" id="{87764BAE-7C5A-497A-B94C-F23A4DC22509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</a:t>
                </a: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01279D1E-C160-4BD2-908C-D3A132231A05}"/>
                </a:ext>
              </a:extLst>
            </p:cNvPr>
            <p:cNvGrpSpPr/>
            <p:nvPr/>
          </p:nvGrpSpPr>
          <p:grpSpPr>
            <a:xfrm>
              <a:off x="-219572" y="6457867"/>
              <a:ext cx="9730970" cy="296796"/>
              <a:chOff x="-219572" y="6501554"/>
              <a:chExt cx="9730970" cy="296796"/>
            </a:xfrm>
          </p:grpSpPr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4EA15339-5A37-4D24-AB5F-90CA9BDFAD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19572" y="6501554"/>
                <a:ext cx="839379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6" name="TextBox 745">
                <a:extLst>
                  <a:ext uri="{FF2B5EF4-FFF2-40B4-BE49-F238E27FC236}">
                    <a16:creationId xmlns:a16="http://schemas.microsoft.com/office/drawing/2014/main" id="{61EA050E-9634-4B14-973B-B1CE4C54A227}"/>
                  </a:ext>
                </a:extLst>
              </p:cNvPr>
              <p:cNvSpPr txBox="1"/>
              <p:nvPr/>
            </p:nvSpPr>
            <p:spPr>
              <a:xfrm>
                <a:off x="2875811" y="6521351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10m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747" name="직선 화살표 연결선 746">
                <a:extLst>
                  <a:ext uri="{FF2B5EF4-FFF2-40B4-BE49-F238E27FC236}">
                    <a16:creationId xmlns:a16="http://schemas.microsoft.com/office/drawing/2014/main" id="{E9DB8AE8-6FB0-4A42-9580-3931D324D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218" y="6501554"/>
                <a:ext cx="133718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9" name="TextBox 748">
                <a:extLst>
                  <a:ext uri="{FF2B5EF4-FFF2-40B4-BE49-F238E27FC236}">
                    <a16:creationId xmlns:a16="http://schemas.microsoft.com/office/drawing/2014/main" id="{3B101C95-3FD3-4FA1-9F0B-23D39E61C47C}"/>
                  </a:ext>
                </a:extLst>
              </p:cNvPr>
              <p:cNvSpPr txBox="1"/>
              <p:nvPr/>
            </p:nvSpPr>
            <p:spPr>
              <a:xfrm>
                <a:off x="8291030" y="6521351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16m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9D9C87CE-3346-4700-9D8A-0FDBBCE07128}"/>
                </a:ext>
              </a:extLst>
            </p:cNvPr>
            <p:cNvSpPr txBox="1"/>
            <p:nvPr/>
          </p:nvSpPr>
          <p:spPr>
            <a:xfrm>
              <a:off x="1867715" y="2714648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</a:t>
              </a: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E6D61DCE-0B90-4C79-AF66-9FADC6B4B703}"/>
                </a:ext>
              </a:extLst>
            </p:cNvPr>
            <p:cNvSpPr txBox="1"/>
            <p:nvPr/>
          </p:nvSpPr>
          <p:spPr>
            <a:xfrm>
              <a:off x="3098431" y="2714648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</a:t>
              </a: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98628738-BE46-4C7A-B5F2-39D2E06660FD}"/>
                </a:ext>
              </a:extLst>
            </p:cNvPr>
            <p:cNvSpPr txBox="1"/>
            <p:nvPr/>
          </p:nvSpPr>
          <p:spPr>
            <a:xfrm>
              <a:off x="4865926" y="2368382"/>
              <a:ext cx="118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높이부터</a:t>
              </a:r>
              <a:endParaRPr lang="en-US" altLang="ko-KR" sz="1200" dirty="0">
                <a:solidFill>
                  <a:srgbClr val="00B0F0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6.5m</a:t>
              </a:r>
              <a:r>
                <a:rPr lang="ko-KR" altLang="en-US" sz="1200" dirty="0">
                  <a:solidFill>
                    <a:srgbClr val="00B0F0"/>
                  </a:solidFill>
                </a:rPr>
                <a:t>까지</a:t>
              </a: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1m</a:t>
              </a:r>
              <a:r>
                <a:rPr lang="ko-KR" altLang="en-US" sz="1200" dirty="0">
                  <a:solidFill>
                    <a:srgbClr val="00B0F0"/>
                  </a:solidFill>
                </a:rPr>
                <a:t> 마다</a:t>
              </a:r>
              <a:endParaRPr lang="en-US" altLang="ko-KR" sz="1200" dirty="0">
                <a:solidFill>
                  <a:srgbClr val="00B0F0"/>
                </a:solidFill>
              </a:endParaRP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C1D694D4-B061-41F1-8A9B-2F3F0F44DD85}"/>
                </a:ext>
              </a:extLst>
            </p:cNvPr>
            <p:cNvSpPr txBox="1"/>
            <p:nvPr/>
          </p:nvSpPr>
          <p:spPr>
            <a:xfrm>
              <a:off x="6434019" y="2368382"/>
              <a:ext cx="118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높이부터</a:t>
              </a:r>
              <a:endParaRPr lang="en-US" altLang="ko-KR" sz="1200" dirty="0">
                <a:solidFill>
                  <a:srgbClr val="00B0F0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6.5m</a:t>
              </a:r>
              <a:r>
                <a:rPr lang="ko-KR" altLang="en-US" sz="1200" dirty="0">
                  <a:solidFill>
                    <a:srgbClr val="00B0F0"/>
                  </a:solidFill>
                </a:rPr>
                <a:t>까지</a:t>
              </a: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1m</a:t>
              </a:r>
              <a:r>
                <a:rPr lang="ko-KR" altLang="en-US" sz="1200" dirty="0">
                  <a:solidFill>
                    <a:srgbClr val="00B0F0"/>
                  </a:solidFill>
                </a:rPr>
                <a:t> 마다</a:t>
              </a:r>
              <a:endParaRPr lang="en-US" altLang="ko-KR" sz="12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2171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Grand_S9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23" name="직사각형 23">
            <a:extLst>
              <a:ext uri="{FF2B5EF4-FFF2-40B4-BE49-F238E27FC236}">
                <a16:creationId xmlns:a16="http://schemas.microsoft.com/office/drawing/2014/main" id="{D8994EA8-A024-4D41-9028-C8CBE3CFBFC5}"/>
              </a:ext>
            </a:extLst>
          </p:cNvPr>
          <p:cNvSpPr/>
          <p:nvPr/>
        </p:nvSpPr>
        <p:spPr>
          <a:xfrm>
            <a:off x="10569600" y="30535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직사각형 24">
            <a:extLst>
              <a:ext uri="{FF2B5EF4-FFF2-40B4-BE49-F238E27FC236}">
                <a16:creationId xmlns:a16="http://schemas.microsoft.com/office/drawing/2014/main" id="{809D5AF8-52AD-4C66-9C4C-C724BEDE3D31}"/>
              </a:ext>
            </a:extLst>
          </p:cNvPr>
          <p:cNvSpPr/>
          <p:nvPr/>
        </p:nvSpPr>
        <p:spPr>
          <a:xfrm>
            <a:off x="10569600" y="210996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직사각형 25">
            <a:extLst>
              <a:ext uri="{FF2B5EF4-FFF2-40B4-BE49-F238E27FC236}">
                <a16:creationId xmlns:a16="http://schemas.microsoft.com/office/drawing/2014/main" id="{034DF6D6-906C-468A-ADBB-D234B47ED52D}"/>
              </a:ext>
            </a:extLst>
          </p:cNvPr>
          <p:cNvSpPr/>
          <p:nvPr/>
        </p:nvSpPr>
        <p:spPr>
          <a:xfrm>
            <a:off x="10569600" y="116604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TextBox 6">
            <a:extLst>
              <a:ext uri="{FF2B5EF4-FFF2-40B4-BE49-F238E27FC236}">
                <a16:creationId xmlns:a16="http://schemas.microsoft.com/office/drawing/2014/main" id="{771E7F43-AE66-41D5-A6B5-9C3294C1B444}"/>
              </a:ext>
            </a:extLst>
          </p:cNvPr>
          <p:cNvSpPr/>
          <p:nvPr/>
        </p:nvSpPr>
        <p:spPr>
          <a:xfrm>
            <a:off x="11066040" y="30535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27" name="TextBox 7">
            <a:extLst>
              <a:ext uri="{FF2B5EF4-FFF2-40B4-BE49-F238E27FC236}">
                <a16:creationId xmlns:a16="http://schemas.microsoft.com/office/drawing/2014/main" id="{6BBA1939-48F1-4B0D-A28E-6E97143C92DA}"/>
              </a:ext>
            </a:extLst>
          </p:cNvPr>
          <p:cNvSpPr/>
          <p:nvPr/>
        </p:nvSpPr>
        <p:spPr>
          <a:xfrm>
            <a:off x="11066040" y="211320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6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28" name="TextBox 8">
            <a:extLst>
              <a:ext uri="{FF2B5EF4-FFF2-40B4-BE49-F238E27FC236}">
                <a16:creationId xmlns:a16="http://schemas.microsoft.com/office/drawing/2014/main" id="{533B0A41-2400-4BD8-9929-EA3FE3A7E2FF}"/>
              </a:ext>
            </a:extLst>
          </p:cNvPr>
          <p:cNvSpPr/>
          <p:nvPr/>
        </p:nvSpPr>
        <p:spPr>
          <a:xfrm>
            <a:off x="11066040" y="117324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10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29" name="TextBox 12">
            <a:extLst>
              <a:ext uri="{FF2B5EF4-FFF2-40B4-BE49-F238E27FC236}">
                <a16:creationId xmlns:a16="http://schemas.microsoft.com/office/drawing/2014/main" id="{7B261796-BB2D-4448-9FFA-F3D682165545}"/>
              </a:ext>
            </a:extLst>
          </p:cNvPr>
          <p:cNvSpPr/>
          <p:nvPr/>
        </p:nvSpPr>
        <p:spPr>
          <a:xfrm>
            <a:off x="9679320" y="3053520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530" name="TextBox 13">
            <a:extLst>
              <a:ext uri="{FF2B5EF4-FFF2-40B4-BE49-F238E27FC236}">
                <a16:creationId xmlns:a16="http://schemas.microsoft.com/office/drawing/2014/main" id="{D87AC862-F461-48B2-883D-8B4147041BBB}"/>
              </a:ext>
            </a:extLst>
          </p:cNvPr>
          <p:cNvSpPr/>
          <p:nvPr/>
        </p:nvSpPr>
        <p:spPr>
          <a:xfrm>
            <a:off x="9679320" y="21132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531" name="TextBox 14">
            <a:extLst>
              <a:ext uri="{FF2B5EF4-FFF2-40B4-BE49-F238E27FC236}">
                <a16:creationId xmlns:a16="http://schemas.microsoft.com/office/drawing/2014/main" id="{7A78F28D-DCCD-4524-9608-784B33D8F875}"/>
              </a:ext>
            </a:extLst>
          </p:cNvPr>
          <p:cNvSpPr/>
          <p:nvPr/>
        </p:nvSpPr>
        <p:spPr>
          <a:xfrm>
            <a:off x="9679320" y="1173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2D783128-3EA8-47F6-B3EA-7216881B2A5F}"/>
              </a:ext>
            </a:extLst>
          </p:cNvPr>
          <p:cNvGrpSpPr/>
          <p:nvPr/>
        </p:nvGrpSpPr>
        <p:grpSpPr>
          <a:xfrm>
            <a:off x="128675" y="943569"/>
            <a:ext cx="4473902" cy="1995059"/>
            <a:chOff x="163825" y="1049211"/>
            <a:chExt cx="4473902" cy="1995059"/>
          </a:xfrm>
        </p:grpSpPr>
        <p:sp>
          <p:nvSpPr>
            <p:cNvPr id="542" name="TextBox 541">
              <a:extLst>
                <a:ext uri="{FF2B5EF4-FFF2-40B4-BE49-F238E27FC236}">
                  <a16:creationId xmlns:a16="http://schemas.microsoft.com/office/drawing/2014/main" id="{745CBF39-06AC-4F8D-AE85-C0D1FFCA252F}"/>
                </a:ext>
              </a:extLst>
            </p:cNvPr>
            <p:cNvSpPr txBox="1"/>
            <p:nvPr/>
          </p:nvSpPr>
          <p:spPr>
            <a:xfrm>
              <a:off x="715604" y="1170912"/>
              <a:ext cx="27366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스위치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기본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On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레이저와 연결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Off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상태가 되면 연결된 레이저를 끔</a:t>
              </a: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AEDA990-E7AA-41CD-9875-2444C3BF8843}"/>
                </a:ext>
              </a:extLst>
            </p:cNvPr>
            <p:cNvGrpSpPr/>
            <p:nvPr/>
          </p:nvGrpSpPr>
          <p:grpSpPr>
            <a:xfrm>
              <a:off x="361309" y="1049211"/>
              <a:ext cx="335575" cy="509000"/>
              <a:chOff x="1427626" y="2805902"/>
              <a:chExt cx="335575" cy="509000"/>
            </a:xfrm>
          </p:grpSpPr>
          <p:sp>
            <p:nvSpPr>
              <p:cNvPr id="544" name="직사각형 543">
                <a:extLst>
                  <a:ext uri="{FF2B5EF4-FFF2-40B4-BE49-F238E27FC236}">
                    <a16:creationId xmlns:a16="http://schemas.microsoft.com/office/drawing/2014/main" id="{C224D422-6004-45E0-AAB1-1F89D951E8A2}"/>
                  </a:ext>
                </a:extLst>
              </p:cNvPr>
              <p:cNvSpPr/>
              <p:nvPr/>
            </p:nvSpPr>
            <p:spPr>
              <a:xfrm>
                <a:off x="1427626" y="2992072"/>
                <a:ext cx="102874" cy="322830"/>
              </a:xfrm>
              <a:prstGeom prst="rect">
                <a:avLst/>
              </a:prstGeom>
              <a:solidFill>
                <a:srgbClr val="6986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545" name="그룹 544">
                <a:extLst>
                  <a:ext uri="{FF2B5EF4-FFF2-40B4-BE49-F238E27FC236}">
                    <a16:creationId xmlns:a16="http://schemas.microsoft.com/office/drawing/2014/main" id="{7F9B3935-1FD6-4410-BE8B-CB1E5F581F8F}"/>
                  </a:ext>
                </a:extLst>
              </p:cNvPr>
              <p:cNvGrpSpPr/>
              <p:nvPr/>
            </p:nvGrpSpPr>
            <p:grpSpPr>
              <a:xfrm>
                <a:off x="1434223" y="2805902"/>
                <a:ext cx="328978" cy="256426"/>
                <a:chOff x="9136332" y="4752869"/>
                <a:chExt cx="328978" cy="256426"/>
              </a:xfrm>
            </p:grpSpPr>
            <p:sp>
              <p:nvSpPr>
                <p:cNvPr id="546" name="타원 179">
                  <a:extLst>
                    <a:ext uri="{FF2B5EF4-FFF2-40B4-BE49-F238E27FC236}">
                      <a16:creationId xmlns:a16="http://schemas.microsoft.com/office/drawing/2014/main" id="{C9410A8B-E7DA-4DE5-AFEE-9F540681204E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47" name="TextBox 180">
                  <a:extLst>
                    <a:ext uri="{FF2B5EF4-FFF2-40B4-BE49-F238E27FC236}">
                      <a16:creationId xmlns:a16="http://schemas.microsoft.com/office/drawing/2014/main" id="{BE82A1FC-3E89-4123-AF59-C27FB4A9157F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sp>
          <p:nvSpPr>
            <p:cNvPr id="555" name="TextBox 554">
              <a:extLst>
                <a:ext uri="{FF2B5EF4-FFF2-40B4-BE49-F238E27FC236}">
                  <a16:creationId xmlns:a16="http://schemas.microsoft.com/office/drawing/2014/main" id="{FE01E5D0-24C4-4C2A-9BFF-55E4C4B958AA}"/>
                </a:ext>
              </a:extLst>
            </p:cNvPr>
            <p:cNvSpPr txBox="1"/>
            <p:nvPr/>
          </p:nvSpPr>
          <p:spPr>
            <a:xfrm>
              <a:off x="1758413" y="2767271"/>
              <a:ext cx="28793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9m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위치에서부터 천장까지 벽으로 연결</a:t>
              </a:r>
            </a:p>
          </p:txBody>
        </p:sp>
        <p:sp>
          <p:nvSpPr>
            <p:cNvPr id="556" name="직사각형 555">
              <a:extLst>
                <a:ext uri="{FF2B5EF4-FFF2-40B4-BE49-F238E27FC236}">
                  <a16:creationId xmlns:a16="http://schemas.microsoft.com/office/drawing/2014/main" id="{6E136BF3-6C55-4FC4-A688-A5F9987BD11D}"/>
                </a:ext>
              </a:extLst>
            </p:cNvPr>
            <p:cNvSpPr/>
            <p:nvPr/>
          </p:nvSpPr>
          <p:spPr>
            <a:xfrm>
              <a:off x="334253" y="2864083"/>
              <a:ext cx="1264460" cy="8337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9" name="TextBox 558">
              <a:extLst>
                <a:ext uri="{FF2B5EF4-FFF2-40B4-BE49-F238E27FC236}">
                  <a16:creationId xmlns:a16="http://schemas.microsoft.com/office/drawing/2014/main" id="{B74CB74F-F13F-471A-82C6-B01399664F99}"/>
                </a:ext>
              </a:extLst>
            </p:cNvPr>
            <p:cNvSpPr txBox="1"/>
            <p:nvPr/>
          </p:nvSpPr>
          <p:spPr>
            <a:xfrm>
              <a:off x="752040" y="2065008"/>
              <a:ext cx="3882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레이저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9.5m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높이에 위치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 스위치에 의해 꺼질 수 있음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567441E-FC80-4880-BA03-1B757FBF3167}"/>
                </a:ext>
              </a:extLst>
            </p:cNvPr>
            <p:cNvGrpSpPr/>
            <p:nvPr/>
          </p:nvGrpSpPr>
          <p:grpSpPr>
            <a:xfrm>
              <a:off x="163825" y="1728930"/>
              <a:ext cx="368570" cy="942528"/>
              <a:chOff x="32331" y="1971982"/>
              <a:chExt cx="368570" cy="942528"/>
            </a:xfrm>
          </p:grpSpPr>
          <p:cxnSp>
            <p:nvCxnSpPr>
              <p:cNvPr id="557" name="직선 화살표 연결선 556">
                <a:extLst>
                  <a:ext uri="{FF2B5EF4-FFF2-40B4-BE49-F238E27FC236}">
                    <a16:creationId xmlns:a16="http://schemas.microsoft.com/office/drawing/2014/main" id="{EC05A0F1-B89C-403C-B53E-F944EC68AD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901" y="2109960"/>
                <a:ext cx="0" cy="804550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grpSp>
            <p:nvGrpSpPr>
              <p:cNvPr id="560" name="그룹 559">
                <a:extLst>
                  <a:ext uri="{FF2B5EF4-FFF2-40B4-BE49-F238E27FC236}">
                    <a16:creationId xmlns:a16="http://schemas.microsoft.com/office/drawing/2014/main" id="{3737E228-EABE-4B21-BFE2-EAEBE8530D6C}"/>
                  </a:ext>
                </a:extLst>
              </p:cNvPr>
              <p:cNvGrpSpPr/>
              <p:nvPr/>
            </p:nvGrpSpPr>
            <p:grpSpPr>
              <a:xfrm>
                <a:off x="32331" y="1971982"/>
                <a:ext cx="328978" cy="256426"/>
                <a:chOff x="9136332" y="4752869"/>
                <a:chExt cx="328978" cy="256426"/>
              </a:xfrm>
            </p:grpSpPr>
            <p:sp>
              <p:nvSpPr>
                <p:cNvPr id="561" name="타원 179">
                  <a:extLst>
                    <a:ext uri="{FF2B5EF4-FFF2-40B4-BE49-F238E27FC236}">
                      <a16:creationId xmlns:a16="http://schemas.microsoft.com/office/drawing/2014/main" id="{E2B06DEA-490A-4795-9850-2A1F608AE753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62" name="TextBox 180">
                  <a:extLst>
                    <a:ext uri="{FF2B5EF4-FFF2-40B4-BE49-F238E27FC236}">
                      <a16:creationId xmlns:a16="http://schemas.microsoft.com/office/drawing/2014/main" id="{67325F90-198A-41F8-9C6D-A9B979512D24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25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19F183DC-18FA-4E31-9DAB-E0BED842B0D9}"/>
              </a:ext>
            </a:extLst>
          </p:cNvPr>
          <p:cNvGrpSpPr/>
          <p:nvPr/>
        </p:nvGrpSpPr>
        <p:grpSpPr>
          <a:xfrm>
            <a:off x="808933" y="1142669"/>
            <a:ext cx="8773945" cy="5535746"/>
            <a:chOff x="606435" y="1142669"/>
            <a:chExt cx="8773945" cy="5535746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D2E93815-359D-4A8C-8FE0-CAE53754B44D}"/>
                </a:ext>
              </a:extLst>
            </p:cNvPr>
            <p:cNvGrpSpPr/>
            <p:nvPr/>
          </p:nvGrpSpPr>
          <p:grpSpPr>
            <a:xfrm>
              <a:off x="606435" y="1142669"/>
              <a:ext cx="7396452" cy="5535746"/>
              <a:chOff x="1205887" y="1150261"/>
              <a:chExt cx="7396452" cy="5535746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3C0FD502-70F9-4D87-9112-DC558B85A856}"/>
                  </a:ext>
                </a:extLst>
              </p:cNvPr>
              <p:cNvGrpSpPr/>
              <p:nvPr/>
            </p:nvGrpSpPr>
            <p:grpSpPr>
              <a:xfrm>
                <a:off x="3442298" y="3512520"/>
                <a:ext cx="1933817" cy="1905984"/>
                <a:chOff x="219605" y="3081759"/>
                <a:chExt cx="1933817" cy="1905984"/>
              </a:xfrm>
              <a:solidFill>
                <a:schemeClr val="accent6"/>
              </a:solidFill>
            </p:grpSpPr>
            <p:sp>
              <p:nvSpPr>
                <p:cNvPr id="104" name="직사각형 148">
                  <a:extLst>
                    <a:ext uri="{FF2B5EF4-FFF2-40B4-BE49-F238E27FC236}">
                      <a16:creationId xmlns:a16="http://schemas.microsoft.com/office/drawing/2014/main" id="{5205B4FE-E254-4AF0-B816-40B61E453450}"/>
                    </a:ext>
                  </a:extLst>
                </p:cNvPr>
                <p:cNvSpPr/>
                <p:nvPr/>
              </p:nvSpPr>
              <p:spPr>
                <a:xfrm>
                  <a:off x="219605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5" name="직사각형 149">
                  <a:extLst>
                    <a:ext uri="{FF2B5EF4-FFF2-40B4-BE49-F238E27FC236}">
                      <a16:creationId xmlns:a16="http://schemas.microsoft.com/office/drawing/2014/main" id="{545714B9-A5AC-4524-8851-A9A1C02A0E38}"/>
                    </a:ext>
                  </a:extLst>
                </p:cNvPr>
                <p:cNvSpPr/>
                <p:nvPr/>
              </p:nvSpPr>
              <p:spPr>
                <a:xfrm>
                  <a:off x="543174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6" name="직사각형 150">
                  <a:extLst>
                    <a:ext uri="{FF2B5EF4-FFF2-40B4-BE49-F238E27FC236}">
                      <a16:creationId xmlns:a16="http://schemas.microsoft.com/office/drawing/2014/main" id="{04A96A95-D5BF-4CF2-A4EB-290B029B3859}"/>
                    </a:ext>
                  </a:extLst>
                </p:cNvPr>
                <p:cNvSpPr/>
                <p:nvPr/>
              </p:nvSpPr>
              <p:spPr>
                <a:xfrm>
                  <a:off x="867273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7" name="직사각형 151">
                  <a:extLst>
                    <a:ext uri="{FF2B5EF4-FFF2-40B4-BE49-F238E27FC236}">
                      <a16:creationId xmlns:a16="http://schemas.microsoft.com/office/drawing/2014/main" id="{097C5BB4-207F-4F88-A1DB-5F09C15874E2}"/>
                    </a:ext>
                  </a:extLst>
                </p:cNvPr>
                <p:cNvSpPr/>
                <p:nvPr/>
              </p:nvSpPr>
              <p:spPr>
                <a:xfrm>
                  <a:off x="1190842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8" name="직사각형 156">
                  <a:extLst>
                    <a:ext uri="{FF2B5EF4-FFF2-40B4-BE49-F238E27FC236}">
                      <a16:creationId xmlns:a16="http://schemas.microsoft.com/office/drawing/2014/main" id="{E07C74F5-EB29-4E09-90B4-DFB112CC8DFB}"/>
                    </a:ext>
                  </a:extLst>
                </p:cNvPr>
                <p:cNvSpPr/>
                <p:nvPr/>
              </p:nvSpPr>
              <p:spPr>
                <a:xfrm>
                  <a:off x="1507269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9" name="직사각형 157">
                  <a:extLst>
                    <a:ext uri="{FF2B5EF4-FFF2-40B4-BE49-F238E27FC236}">
                      <a16:creationId xmlns:a16="http://schemas.microsoft.com/office/drawing/2014/main" id="{22605B04-CFAA-4380-9D8B-A5E9E7A6A269}"/>
                    </a:ext>
                  </a:extLst>
                </p:cNvPr>
                <p:cNvSpPr/>
                <p:nvPr/>
              </p:nvSpPr>
              <p:spPr>
                <a:xfrm>
                  <a:off x="1830592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0" name="직사각형 202">
                  <a:extLst>
                    <a:ext uri="{FF2B5EF4-FFF2-40B4-BE49-F238E27FC236}">
                      <a16:creationId xmlns:a16="http://schemas.microsoft.com/office/drawing/2014/main" id="{09AD783B-7F61-4EE6-A538-9986509AD4F5}"/>
                    </a:ext>
                  </a:extLst>
                </p:cNvPr>
                <p:cNvSpPr/>
                <p:nvPr/>
              </p:nvSpPr>
              <p:spPr>
                <a:xfrm>
                  <a:off x="219605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1" name="직사각형 203">
                  <a:extLst>
                    <a:ext uri="{FF2B5EF4-FFF2-40B4-BE49-F238E27FC236}">
                      <a16:creationId xmlns:a16="http://schemas.microsoft.com/office/drawing/2014/main" id="{FF10081B-4925-4CC6-BD74-B72B8535420D}"/>
                    </a:ext>
                  </a:extLst>
                </p:cNvPr>
                <p:cNvSpPr/>
                <p:nvPr/>
              </p:nvSpPr>
              <p:spPr>
                <a:xfrm>
                  <a:off x="543174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2" name="직사각형 204">
                  <a:extLst>
                    <a:ext uri="{FF2B5EF4-FFF2-40B4-BE49-F238E27FC236}">
                      <a16:creationId xmlns:a16="http://schemas.microsoft.com/office/drawing/2014/main" id="{534ADA40-35BE-4E8E-9173-0ECCF8B44845}"/>
                    </a:ext>
                  </a:extLst>
                </p:cNvPr>
                <p:cNvSpPr/>
                <p:nvPr/>
              </p:nvSpPr>
              <p:spPr>
                <a:xfrm>
                  <a:off x="867273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3" name="직사각형 205">
                  <a:extLst>
                    <a:ext uri="{FF2B5EF4-FFF2-40B4-BE49-F238E27FC236}">
                      <a16:creationId xmlns:a16="http://schemas.microsoft.com/office/drawing/2014/main" id="{2CF49E02-90F8-4F9B-AD3F-F10129B2F343}"/>
                    </a:ext>
                  </a:extLst>
                </p:cNvPr>
                <p:cNvSpPr/>
                <p:nvPr/>
              </p:nvSpPr>
              <p:spPr>
                <a:xfrm>
                  <a:off x="1190842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4" name="직사각형 206">
                  <a:extLst>
                    <a:ext uri="{FF2B5EF4-FFF2-40B4-BE49-F238E27FC236}">
                      <a16:creationId xmlns:a16="http://schemas.microsoft.com/office/drawing/2014/main" id="{810115A9-F5D1-4D54-B42D-AE4DB990162C}"/>
                    </a:ext>
                  </a:extLst>
                </p:cNvPr>
                <p:cNvSpPr/>
                <p:nvPr/>
              </p:nvSpPr>
              <p:spPr>
                <a:xfrm>
                  <a:off x="1507269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5" name="직사각형 207">
                  <a:extLst>
                    <a:ext uri="{FF2B5EF4-FFF2-40B4-BE49-F238E27FC236}">
                      <a16:creationId xmlns:a16="http://schemas.microsoft.com/office/drawing/2014/main" id="{68E78DA9-58C9-4FB4-8A58-57CCD55BF095}"/>
                    </a:ext>
                  </a:extLst>
                </p:cNvPr>
                <p:cNvSpPr/>
                <p:nvPr/>
              </p:nvSpPr>
              <p:spPr>
                <a:xfrm>
                  <a:off x="1830592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6" name="직사각형 148">
                  <a:extLst>
                    <a:ext uri="{FF2B5EF4-FFF2-40B4-BE49-F238E27FC236}">
                      <a16:creationId xmlns:a16="http://schemas.microsoft.com/office/drawing/2014/main" id="{D2327B64-4589-4985-AF66-05E5B02E6356}"/>
                    </a:ext>
                  </a:extLst>
                </p:cNvPr>
                <p:cNvSpPr/>
                <p:nvPr/>
              </p:nvSpPr>
              <p:spPr>
                <a:xfrm>
                  <a:off x="219605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7" name="직사각형 149">
                  <a:extLst>
                    <a:ext uri="{FF2B5EF4-FFF2-40B4-BE49-F238E27FC236}">
                      <a16:creationId xmlns:a16="http://schemas.microsoft.com/office/drawing/2014/main" id="{84CD842B-0B64-44CF-81D7-C169BA95BFA5}"/>
                    </a:ext>
                  </a:extLst>
                </p:cNvPr>
                <p:cNvSpPr/>
                <p:nvPr/>
              </p:nvSpPr>
              <p:spPr>
                <a:xfrm>
                  <a:off x="543174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8" name="직사각형 150">
                  <a:extLst>
                    <a:ext uri="{FF2B5EF4-FFF2-40B4-BE49-F238E27FC236}">
                      <a16:creationId xmlns:a16="http://schemas.microsoft.com/office/drawing/2014/main" id="{2DE3C805-1B4D-4168-901B-F82E7A751549}"/>
                    </a:ext>
                  </a:extLst>
                </p:cNvPr>
                <p:cNvSpPr/>
                <p:nvPr/>
              </p:nvSpPr>
              <p:spPr>
                <a:xfrm>
                  <a:off x="867273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9" name="직사각형 151">
                  <a:extLst>
                    <a:ext uri="{FF2B5EF4-FFF2-40B4-BE49-F238E27FC236}">
                      <a16:creationId xmlns:a16="http://schemas.microsoft.com/office/drawing/2014/main" id="{03790A20-8E56-46A8-8063-4FDF5860CDD2}"/>
                    </a:ext>
                  </a:extLst>
                </p:cNvPr>
                <p:cNvSpPr/>
                <p:nvPr/>
              </p:nvSpPr>
              <p:spPr>
                <a:xfrm>
                  <a:off x="1190842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0" name="직사각형 156">
                  <a:extLst>
                    <a:ext uri="{FF2B5EF4-FFF2-40B4-BE49-F238E27FC236}">
                      <a16:creationId xmlns:a16="http://schemas.microsoft.com/office/drawing/2014/main" id="{985727FC-9A24-4767-9877-9F7B58DD04ED}"/>
                    </a:ext>
                  </a:extLst>
                </p:cNvPr>
                <p:cNvSpPr/>
                <p:nvPr/>
              </p:nvSpPr>
              <p:spPr>
                <a:xfrm>
                  <a:off x="1507269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1" name="직사각형 157">
                  <a:extLst>
                    <a:ext uri="{FF2B5EF4-FFF2-40B4-BE49-F238E27FC236}">
                      <a16:creationId xmlns:a16="http://schemas.microsoft.com/office/drawing/2014/main" id="{4FB932B6-64AB-4A65-9F3A-855F1A5BD826}"/>
                    </a:ext>
                  </a:extLst>
                </p:cNvPr>
                <p:cNvSpPr/>
                <p:nvPr/>
              </p:nvSpPr>
              <p:spPr>
                <a:xfrm>
                  <a:off x="1830592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2" name="직사각형 202">
                  <a:extLst>
                    <a:ext uri="{FF2B5EF4-FFF2-40B4-BE49-F238E27FC236}">
                      <a16:creationId xmlns:a16="http://schemas.microsoft.com/office/drawing/2014/main" id="{8165F386-3018-408F-AF11-E99107D8459D}"/>
                    </a:ext>
                  </a:extLst>
                </p:cNvPr>
                <p:cNvSpPr/>
                <p:nvPr/>
              </p:nvSpPr>
              <p:spPr>
                <a:xfrm>
                  <a:off x="219605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3" name="직사각형 203">
                  <a:extLst>
                    <a:ext uri="{FF2B5EF4-FFF2-40B4-BE49-F238E27FC236}">
                      <a16:creationId xmlns:a16="http://schemas.microsoft.com/office/drawing/2014/main" id="{6CA3429A-C2A7-458E-AE38-D8F4E73D8806}"/>
                    </a:ext>
                  </a:extLst>
                </p:cNvPr>
                <p:cNvSpPr/>
                <p:nvPr/>
              </p:nvSpPr>
              <p:spPr>
                <a:xfrm>
                  <a:off x="543174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4" name="직사각형 204">
                  <a:extLst>
                    <a:ext uri="{FF2B5EF4-FFF2-40B4-BE49-F238E27FC236}">
                      <a16:creationId xmlns:a16="http://schemas.microsoft.com/office/drawing/2014/main" id="{B44CBEC2-7DF4-4C82-80A4-548BAA70A024}"/>
                    </a:ext>
                  </a:extLst>
                </p:cNvPr>
                <p:cNvSpPr/>
                <p:nvPr/>
              </p:nvSpPr>
              <p:spPr>
                <a:xfrm>
                  <a:off x="867273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5" name="직사각형 205">
                  <a:extLst>
                    <a:ext uri="{FF2B5EF4-FFF2-40B4-BE49-F238E27FC236}">
                      <a16:creationId xmlns:a16="http://schemas.microsoft.com/office/drawing/2014/main" id="{8E10803F-8EF9-4DDC-8634-6CC9F0D8F564}"/>
                    </a:ext>
                  </a:extLst>
                </p:cNvPr>
                <p:cNvSpPr/>
                <p:nvPr/>
              </p:nvSpPr>
              <p:spPr>
                <a:xfrm>
                  <a:off x="1190842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6" name="직사각형 206">
                  <a:extLst>
                    <a:ext uri="{FF2B5EF4-FFF2-40B4-BE49-F238E27FC236}">
                      <a16:creationId xmlns:a16="http://schemas.microsoft.com/office/drawing/2014/main" id="{82A9D6FC-23EE-40EB-AD29-9DA8CA8BB9CA}"/>
                    </a:ext>
                  </a:extLst>
                </p:cNvPr>
                <p:cNvSpPr/>
                <p:nvPr/>
              </p:nvSpPr>
              <p:spPr>
                <a:xfrm>
                  <a:off x="1507269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7" name="직사각형 207">
                  <a:extLst>
                    <a:ext uri="{FF2B5EF4-FFF2-40B4-BE49-F238E27FC236}">
                      <a16:creationId xmlns:a16="http://schemas.microsoft.com/office/drawing/2014/main" id="{B7C8AD0C-8D4D-4E46-98F5-BC16A160DF6B}"/>
                    </a:ext>
                  </a:extLst>
                </p:cNvPr>
                <p:cNvSpPr/>
                <p:nvPr/>
              </p:nvSpPr>
              <p:spPr>
                <a:xfrm>
                  <a:off x="1830592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8" name="직사각형 148">
                  <a:extLst>
                    <a:ext uri="{FF2B5EF4-FFF2-40B4-BE49-F238E27FC236}">
                      <a16:creationId xmlns:a16="http://schemas.microsoft.com/office/drawing/2014/main" id="{DE010790-78B5-424D-925C-DDC26110D712}"/>
                    </a:ext>
                  </a:extLst>
                </p:cNvPr>
                <p:cNvSpPr/>
                <p:nvPr/>
              </p:nvSpPr>
              <p:spPr>
                <a:xfrm>
                  <a:off x="219605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9" name="직사각형 149">
                  <a:extLst>
                    <a:ext uri="{FF2B5EF4-FFF2-40B4-BE49-F238E27FC236}">
                      <a16:creationId xmlns:a16="http://schemas.microsoft.com/office/drawing/2014/main" id="{BA96A6C3-3E92-4E3B-86A3-31B807BEFD4E}"/>
                    </a:ext>
                  </a:extLst>
                </p:cNvPr>
                <p:cNvSpPr/>
                <p:nvPr/>
              </p:nvSpPr>
              <p:spPr>
                <a:xfrm>
                  <a:off x="543174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0" name="직사각형 150">
                  <a:extLst>
                    <a:ext uri="{FF2B5EF4-FFF2-40B4-BE49-F238E27FC236}">
                      <a16:creationId xmlns:a16="http://schemas.microsoft.com/office/drawing/2014/main" id="{DCCE21D9-B0C3-4654-AFA0-954BC735804D}"/>
                    </a:ext>
                  </a:extLst>
                </p:cNvPr>
                <p:cNvSpPr/>
                <p:nvPr/>
              </p:nvSpPr>
              <p:spPr>
                <a:xfrm>
                  <a:off x="867273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1" name="직사각형 151">
                  <a:extLst>
                    <a:ext uri="{FF2B5EF4-FFF2-40B4-BE49-F238E27FC236}">
                      <a16:creationId xmlns:a16="http://schemas.microsoft.com/office/drawing/2014/main" id="{853E755C-5DAE-43BC-9739-5201C2BCDAAF}"/>
                    </a:ext>
                  </a:extLst>
                </p:cNvPr>
                <p:cNvSpPr/>
                <p:nvPr/>
              </p:nvSpPr>
              <p:spPr>
                <a:xfrm>
                  <a:off x="1190842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2" name="직사각형 156">
                  <a:extLst>
                    <a:ext uri="{FF2B5EF4-FFF2-40B4-BE49-F238E27FC236}">
                      <a16:creationId xmlns:a16="http://schemas.microsoft.com/office/drawing/2014/main" id="{4B4B774C-4C4A-4BEF-BC7C-A6CCF67E5F05}"/>
                    </a:ext>
                  </a:extLst>
                </p:cNvPr>
                <p:cNvSpPr/>
                <p:nvPr/>
              </p:nvSpPr>
              <p:spPr>
                <a:xfrm>
                  <a:off x="1507269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3" name="직사각형 157">
                  <a:extLst>
                    <a:ext uri="{FF2B5EF4-FFF2-40B4-BE49-F238E27FC236}">
                      <a16:creationId xmlns:a16="http://schemas.microsoft.com/office/drawing/2014/main" id="{4A28C1C7-68F6-4880-B5E5-A080E9C4F8D3}"/>
                    </a:ext>
                  </a:extLst>
                </p:cNvPr>
                <p:cNvSpPr/>
                <p:nvPr/>
              </p:nvSpPr>
              <p:spPr>
                <a:xfrm>
                  <a:off x="1830592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4" name="직사각형 202">
                  <a:extLst>
                    <a:ext uri="{FF2B5EF4-FFF2-40B4-BE49-F238E27FC236}">
                      <a16:creationId xmlns:a16="http://schemas.microsoft.com/office/drawing/2014/main" id="{0A514D32-CD6F-4C3C-A65F-E9FDAF8FDDBF}"/>
                    </a:ext>
                  </a:extLst>
                </p:cNvPr>
                <p:cNvSpPr/>
                <p:nvPr/>
              </p:nvSpPr>
              <p:spPr>
                <a:xfrm>
                  <a:off x="219605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5" name="직사각형 203">
                  <a:extLst>
                    <a:ext uri="{FF2B5EF4-FFF2-40B4-BE49-F238E27FC236}">
                      <a16:creationId xmlns:a16="http://schemas.microsoft.com/office/drawing/2014/main" id="{6BD295E6-3742-47C7-BA4D-17682EAE9DE9}"/>
                    </a:ext>
                  </a:extLst>
                </p:cNvPr>
                <p:cNvSpPr/>
                <p:nvPr/>
              </p:nvSpPr>
              <p:spPr>
                <a:xfrm>
                  <a:off x="543174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6" name="직사각형 204">
                  <a:extLst>
                    <a:ext uri="{FF2B5EF4-FFF2-40B4-BE49-F238E27FC236}">
                      <a16:creationId xmlns:a16="http://schemas.microsoft.com/office/drawing/2014/main" id="{374281B9-357B-4BAA-96F6-CB51FAA0F848}"/>
                    </a:ext>
                  </a:extLst>
                </p:cNvPr>
                <p:cNvSpPr/>
                <p:nvPr/>
              </p:nvSpPr>
              <p:spPr>
                <a:xfrm>
                  <a:off x="867273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7" name="직사각형 205">
                  <a:extLst>
                    <a:ext uri="{FF2B5EF4-FFF2-40B4-BE49-F238E27FC236}">
                      <a16:creationId xmlns:a16="http://schemas.microsoft.com/office/drawing/2014/main" id="{C4F6626F-8E01-4603-917E-36C10FB29491}"/>
                    </a:ext>
                  </a:extLst>
                </p:cNvPr>
                <p:cNvSpPr/>
                <p:nvPr/>
              </p:nvSpPr>
              <p:spPr>
                <a:xfrm>
                  <a:off x="1190842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8" name="직사각형 206">
                  <a:extLst>
                    <a:ext uri="{FF2B5EF4-FFF2-40B4-BE49-F238E27FC236}">
                      <a16:creationId xmlns:a16="http://schemas.microsoft.com/office/drawing/2014/main" id="{AC2B6361-9E94-484D-9FA9-B5E291E7FC7D}"/>
                    </a:ext>
                  </a:extLst>
                </p:cNvPr>
                <p:cNvSpPr/>
                <p:nvPr/>
              </p:nvSpPr>
              <p:spPr>
                <a:xfrm>
                  <a:off x="1507269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9" name="직사각형 207">
                  <a:extLst>
                    <a:ext uri="{FF2B5EF4-FFF2-40B4-BE49-F238E27FC236}">
                      <a16:creationId xmlns:a16="http://schemas.microsoft.com/office/drawing/2014/main" id="{4838E513-533D-4207-BEAC-6DA4BAA1B857}"/>
                    </a:ext>
                  </a:extLst>
                </p:cNvPr>
                <p:cNvSpPr/>
                <p:nvPr/>
              </p:nvSpPr>
              <p:spPr>
                <a:xfrm>
                  <a:off x="1830592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66F2064E-C928-4B52-9C3F-C2C25786D82F}"/>
                  </a:ext>
                </a:extLst>
              </p:cNvPr>
              <p:cNvGrpSpPr/>
              <p:nvPr/>
            </p:nvGrpSpPr>
            <p:grpSpPr>
              <a:xfrm>
                <a:off x="5375270" y="3512520"/>
                <a:ext cx="1933817" cy="1905984"/>
                <a:chOff x="2152577" y="3081759"/>
                <a:chExt cx="1933817" cy="190598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367" name="직사각형 148">
                  <a:extLst>
                    <a:ext uri="{FF2B5EF4-FFF2-40B4-BE49-F238E27FC236}">
                      <a16:creationId xmlns:a16="http://schemas.microsoft.com/office/drawing/2014/main" id="{CC902E4F-F929-405D-8393-702A3784673C}"/>
                    </a:ext>
                  </a:extLst>
                </p:cNvPr>
                <p:cNvSpPr/>
                <p:nvPr/>
              </p:nvSpPr>
              <p:spPr>
                <a:xfrm>
                  <a:off x="2152577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8" name="직사각형 149">
                  <a:extLst>
                    <a:ext uri="{FF2B5EF4-FFF2-40B4-BE49-F238E27FC236}">
                      <a16:creationId xmlns:a16="http://schemas.microsoft.com/office/drawing/2014/main" id="{2694B4F4-4F8D-414B-AA92-B5BE55E19762}"/>
                    </a:ext>
                  </a:extLst>
                </p:cNvPr>
                <p:cNvSpPr/>
                <p:nvPr/>
              </p:nvSpPr>
              <p:spPr>
                <a:xfrm>
                  <a:off x="2476146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9" name="직사각형 150">
                  <a:extLst>
                    <a:ext uri="{FF2B5EF4-FFF2-40B4-BE49-F238E27FC236}">
                      <a16:creationId xmlns:a16="http://schemas.microsoft.com/office/drawing/2014/main" id="{C1F2F611-6D79-45C4-834D-F5EFADC2E786}"/>
                    </a:ext>
                  </a:extLst>
                </p:cNvPr>
                <p:cNvSpPr/>
                <p:nvPr/>
              </p:nvSpPr>
              <p:spPr>
                <a:xfrm>
                  <a:off x="2800245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0" name="직사각형 151">
                  <a:extLst>
                    <a:ext uri="{FF2B5EF4-FFF2-40B4-BE49-F238E27FC236}">
                      <a16:creationId xmlns:a16="http://schemas.microsoft.com/office/drawing/2014/main" id="{146D82DE-FD95-4364-8FE4-615170F3859D}"/>
                    </a:ext>
                  </a:extLst>
                </p:cNvPr>
                <p:cNvSpPr/>
                <p:nvPr/>
              </p:nvSpPr>
              <p:spPr>
                <a:xfrm>
                  <a:off x="3123814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1" name="직사각형 156">
                  <a:extLst>
                    <a:ext uri="{FF2B5EF4-FFF2-40B4-BE49-F238E27FC236}">
                      <a16:creationId xmlns:a16="http://schemas.microsoft.com/office/drawing/2014/main" id="{2F1DCBA7-4F0C-4F6B-8796-3983CA85D00E}"/>
                    </a:ext>
                  </a:extLst>
                </p:cNvPr>
                <p:cNvSpPr/>
                <p:nvPr/>
              </p:nvSpPr>
              <p:spPr>
                <a:xfrm>
                  <a:off x="3440241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2" name="직사각형 157">
                  <a:extLst>
                    <a:ext uri="{FF2B5EF4-FFF2-40B4-BE49-F238E27FC236}">
                      <a16:creationId xmlns:a16="http://schemas.microsoft.com/office/drawing/2014/main" id="{69630134-518E-4C4D-8B3D-E88051D4F00B}"/>
                    </a:ext>
                  </a:extLst>
                </p:cNvPr>
                <p:cNvSpPr/>
                <p:nvPr/>
              </p:nvSpPr>
              <p:spPr>
                <a:xfrm>
                  <a:off x="3763564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3" name="직사각형 202">
                  <a:extLst>
                    <a:ext uri="{FF2B5EF4-FFF2-40B4-BE49-F238E27FC236}">
                      <a16:creationId xmlns:a16="http://schemas.microsoft.com/office/drawing/2014/main" id="{8C096F68-5BD9-47B0-ABA1-54BBBFBF33AF}"/>
                    </a:ext>
                  </a:extLst>
                </p:cNvPr>
                <p:cNvSpPr/>
                <p:nvPr/>
              </p:nvSpPr>
              <p:spPr>
                <a:xfrm>
                  <a:off x="2152577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4" name="직사각형 203">
                  <a:extLst>
                    <a:ext uri="{FF2B5EF4-FFF2-40B4-BE49-F238E27FC236}">
                      <a16:creationId xmlns:a16="http://schemas.microsoft.com/office/drawing/2014/main" id="{5F08F635-CB43-4766-A7D2-6DE265EA94EF}"/>
                    </a:ext>
                  </a:extLst>
                </p:cNvPr>
                <p:cNvSpPr/>
                <p:nvPr/>
              </p:nvSpPr>
              <p:spPr>
                <a:xfrm>
                  <a:off x="2476146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5" name="직사각형 204">
                  <a:extLst>
                    <a:ext uri="{FF2B5EF4-FFF2-40B4-BE49-F238E27FC236}">
                      <a16:creationId xmlns:a16="http://schemas.microsoft.com/office/drawing/2014/main" id="{9A4B9C56-6939-41C2-BD15-94F4EAAE4806}"/>
                    </a:ext>
                  </a:extLst>
                </p:cNvPr>
                <p:cNvSpPr/>
                <p:nvPr/>
              </p:nvSpPr>
              <p:spPr>
                <a:xfrm>
                  <a:off x="2800245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6" name="직사각형 205">
                  <a:extLst>
                    <a:ext uri="{FF2B5EF4-FFF2-40B4-BE49-F238E27FC236}">
                      <a16:creationId xmlns:a16="http://schemas.microsoft.com/office/drawing/2014/main" id="{21C18E89-1F73-4EFD-93BD-5DD28966696F}"/>
                    </a:ext>
                  </a:extLst>
                </p:cNvPr>
                <p:cNvSpPr/>
                <p:nvPr/>
              </p:nvSpPr>
              <p:spPr>
                <a:xfrm>
                  <a:off x="3123814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7" name="직사각형 206">
                  <a:extLst>
                    <a:ext uri="{FF2B5EF4-FFF2-40B4-BE49-F238E27FC236}">
                      <a16:creationId xmlns:a16="http://schemas.microsoft.com/office/drawing/2014/main" id="{E676EF81-2E3D-4769-808A-265027ECE6C7}"/>
                    </a:ext>
                  </a:extLst>
                </p:cNvPr>
                <p:cNvSpPr/>
                <p:nvPr/>
              </p:nvSpPr>
              <p:spPr>
                <a:xfrm>
                  <a:off x="3440241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8" name="직사각형 207">
                  <a:extLst>
                    <a:ext uri="{FF2B5EF4-FFF2-40B4-BE49-F238E27FC236}">
                      <a16:creationId xmlns:a16="http://schemas.microsoft.com/office/drawing/2014/main" id="{EFD1D945-F9B6-4C91-8E1D-E9DAA8C184FA}"/>
                    </a:ext>
                  </a:extLst>
                </p:cNvPr>
                <p:cNvSpPr/>
                <p:nvPr/>
              </p:nvSpPr>
              <p:spPr>
                <a:xfrm>
                  <a:off x="3763564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9" name="직사각형 148">
                  <a:extLst>
                    <a:ext uri="{FF2B5EF4-FFF2-40B4-BE49-F238E27FC236}">
                      <a16:creationId xmlns:a16="http://schemas.microsoft.com/office/drawing/2014/main" id="{EAC1E288-1B5A-4187-AE2C-29874FC75660}"/>
                    </a:ext>
                  </a:extLst>
                </p:cNvPr>
                <p:cNvSpPr/>
                <p:nvPr/>
              </p:nvSpPr>
              <p:spPr>
                <a:xfrm>
                  <a:off x="2152577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0" name="직사각형 149">
                  <a:extLst>
                    <a:ext uri="{FF2B5EF4-FFF2-40B4-BE49-F238E27FC236}">
                      <a16:creationId xmlns:a16="http://schemas.microsoft.com/office/drawing/2014/main" id="{62E1BBCA-0B3D-41BD-A5B3-970DD2DC5A1C}"/>
                    </a:ext>
                  </a:extLst>
                </p:cNvPr>
                <p:cNvSpPr/>
                <p:nvPr/>
              </p:nvSpPr>
              <p:spPr>
                <a:xfrm>
                  <a:off x="2476146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1" name="직사각형 150">
                  <a:extLst>
                    <a:ext uri="{FF2B5EF4-FFF2-40B4-BE49-F238E27FC236}">
                      <a16:creationId xmlns:a16="http://schemas.microsoft.com/office/drawing/2014/main" id="{B8554C13-1376-440F-BE4A-F098FC81B35C}"/>
                    </a:ext>
                  </a:extLst>
                </p:cNvPr>
                <p:cNvSpPr/>
                <p:nvPr/>
              </p:nvSpPr>
              <p:spPr>
                <a:xfrm>
                  <a:off x="2800245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2" name="직사각형 151">
                  <a:extLst>
                    <a:ext uri="{FF2B5EF4-FFF2-40B4-BE49-F238E27FC236}">
                      <a16:creationId xmlns:a16="http://schemas.microsoft.com/office/drawing/2014/main" id="{735BB35F-C736-4C2E-B4A8-20D4650EEFDA}"/>
                    </a:ext>
                  </a:extLst>
                </p:cNvPr>
                <p:cNvSpPr/>
                <p:nvPr/>
              </p:nvSpPr>
              <p:spPr>
                <a:xfrm>
                  <a:off x="3123814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3" name="직사각형 156">
                  <a:extLst>
                    <a:ext uri="{FF2B5EF4-FFF2-40B4-BE49-F238E27FC236}">
                      <a16:creationId xmlns:a16="http://schemas.microsoft.com/office/drawing/2014/main" id="{A847AA33-7D2C-4A43-AE75-6A9DAFAB2DDC}"/>
                    </a:ext>
                  </a:extLst>
                </p:cNvPr>
                <p:cNvSpPr/>
                <p:nvPr/>
              </p:nvSpPr>
              <p:spPr>
                <a:xfrm>
                  <a:off x="3440241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4" name="직사각형 157">
                  <a:extLst>
                    <a:ext uri="{FF2B5EF4-FFF2-40B4-BE49-F238E27FC236}">
                      <a16:creationId xmlns:a16="http://schemas.microsoft.com/office/drawing/2014/main" id="{1E1929CC-464F-47AE-B613-1A9213DCCF06}"/>
                    </a:ext>
                  </a:extLst>
                </p:cNvPr>
                <p:cNvSpPr/>
                <p:nvPr/>
              </p:nvSpPr>
              <p:spPr>
                <a:xfrm>
                  <a:off x="3763564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5" name="직사각형 202">
                  <a:extLst>
                    <a:ext uri="{FF2B5EF4-FFF2-40B4-BE49-F238E27FC236}">
                      <a16:creationId xmlns:a16="http://schemas.microsoft.com/office/drawing/2014/main" id="{0A76F6D1-35F5-424A-A0A6-3ADCFB465F95}"/>
                    </a:ext>
                  </a:extLst>
                </p:cNvPr>
                <p:cNvSpPr/>
                <p:nvPr/>
              </p:nvSpPr>
              <p:spPr>
                <a:xfrm>
                  <a:off x="2152577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6" name="직사각형 203">
                  <a:extLst>
                    <a:ext uri="{FF2B5EF4-FFF2-40B4-BE49-F238E27FC236}">
                      <a16:creationId xmlns:a16="http://schemas.microsoft.com/office/drawing/2014/main" id="{003FDC0A-06D5-4C42-80BF-7B4EB6D968B0}"/>
                    </a:ext>
                  </a:extLst>
                </p:cNvPr>
                <p:cNvSpPr/>
                <p:nvPr/>
              </p:nvSpPr>
              <p:spPr>
                <a:xfrm>
                  <a:off x="2476146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7" name="직사각형 204">
                  <a:extLst>
                    <a:ext uri="{FF2B5EF4-FFF2-40B4-BE49-F238E27FC236}">
                      <a16:creationId xmlns:a16="http://schemas.microsoft.com/office/drawing/2014/main" id="{F959406D-F01E-4831-9605-38CEA5EC3B97}"/>
                    </a:ext>
                  </a:extLst>
                </p:cNvPr>
                <p:cNvSpPr/>
                <p:nvPr/>
              </p:nvSpPr>
              <p:spPr>
                <a:xfrm>
                  <a:off x="2800245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8" name="직사각형 205">
                  <a:extLst>
                    <a:ext uri="{FF2B5EF4-FFF2-40B4-BE49-F238E27FC236}">
                      <a16:creationId xmlns:a16="http://schemas.microsoft.com/office/drawing/2014/main" id="{3514A954-1E0B-4B52-BDAA-D34F8300D70C}"/>
                    </a:ext>
                  </a:extLst>
                </p:cNvPr>
                <p:cNvSpPr/>
                <p:nvPr/>
              </p:nvSpPr>
              <p:spPr>
                <a:xfrm>
                  <a:off x="3123814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9" name="직사각형 206">
                  <a:extLst>
                    <a:ext uri="{FF2B5EF4-FFF2-40B4-BE49-F238E27FC236}">
                      <a16:creationId xmlns:a16="http://schemas.microsoft.com/office/drawing/2014/main" id="{F14E9331-2647-4E95-9A97-98B77ABB15B8}"/>
                    </a:ext>
                  </a:extLst>
                </p:cNvPr>
                <p:cNvSpPr/>
                <p:nvPr/>
              </p:nvSpPr>
              <p:spPr>
                <a:xfrm>
                  <a:off x="3440241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0" name="직사각형 207">
                  <a:extLst>
                    <a:ext uri="{FF2B5EF4-FFF2-40B4-BE49-F238E27FC236}">
                      <a16:creationId xmlns:a16="http://schemas.microsoft.com/office/drawing/2014/main" id="{518113FC-AFFA-40C6-928B-D00058D8ED43}"/>
                    </a:ext>
                  </a:extLst>
                </p:cNvPr>
                <p:cNvSpPr/>
                <p:nvPr/>
              </p:nvSpPr>
              <p:spPr>
                <a:xfrm>
                  <a:off x="3763564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1" name="직사각형 148">
                  <a:extLst>
                    <a:ext uri="{FF2B5EF4-FFF2-40B4-BE49-F238E27FC236}">
                      <a16:creationId xmlns:a16="http://schemas.microsoft.com/office/drawing/2014/main" id="{9F39F9E7-37BB-47A0-80EC-1D45E357BBAF}"/>
                    </a:ext>
                  </a:extLst>
                </p:cNvPr>
                <p:cNvSpPr/>
                <p:nvPr/>
              </p:nvSpPr>
              <p:spPr>
                <a:xfrm>
                  <a:off x="2152577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2" name="직사각형 149">
                  <a:extLst>
                    <a:ext uri="{FF2B5EF4-FFF2-40B4-BE49-F238E27FC236}">
                      <a16:creationId xmlns:a16="http://schemas.microsoft.com/office/drawing/2014/main" id="{171A7AA3-3DAD-4C78-B0E0-48CB0DB3D7E7}"/>
                    </a:ext>
                  </a:extLst>
                </p:cNvPr>
                <p:cNvSpPr/>
                <p:nvPr/>
              </p:nvSpPr>
              <p:spPr>
                <a:xfrm>
                  <a:off x="2476146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3" name="직사각형 150">
                  <a:extLst>
                    <a:ext uri="{FF2B5EF4-FFF2-40B4-BE49-F238E27FC236}">
                      <a16:creationId xmlns:a16="http://schemas.microsoft.com/office/drawing/2014/main" id="{465A381F-9746-4441-A08B-CBD0D8514405}"/>
                    </a:ext>
                  </a:extLst>
                </p:cNvPr>
                <p:cNvSpPr/>
                <p:nvPr/>
              </p:nvSpPr>
              <p:spPr>
                <a:xfrm>
                  <a:off x="2800245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4" name="직사각형 151">
                  <a:extLst>
                    <a:ext uri="{FF2B5EF4-FFF2-40B4-BE49-F238E27FC236}">
                      <a16:creationId xmlns:a16="http://schemas.microsoft.com/office/drawing/2014/main" id="{7ABD9708-366D-4A83-A5D4-8E4EB95E0F99}"/>
                    </a:ext>
                  </a:extLst>
                </p:cNvPr>
                <p:cNvSpPr/>
                <p:nvPr/>
              </p:nvSpPr>
              <p:spPr>
                <a:xfrm>
                  <a:off x="3123814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5" name="직사각형 156">
                  <a:extLst>
                    <a:ext uri="{FF2B5EF4-FFF2-40B4-BE49-F238E27FC236}">
                      <a16:creationId xmlns:a16="http://schemas.microsoft.com/office/drawing/2014/main" id="{DDF0DABF-8988-401A-A735-9A20EB06AC30}"/>
                    </a:ext>
                  </a:extLst>
                </p:cNvPr>
                <p:cNvSpPr/>
                <p:nvPr/>
              </p:nvSpPr>
              <p:spPr>
                <a:xfrm>
                  <a:off x="3440241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6" name="직사각형 157">
                  <a:extLst>
                    <a:ext uri="{FF2B5EF4-FFF2-40B4-BE49-F238E27FC236}">
                      <a16:creationId xmlns:a16="http://schemas.microsoft.com/office/drawing/2014/main" id="{AC7F2F7E-DB15-4BB0-A706-21C59334839E}"/>
                    </a:ext>
                  </a:extLst>
                </p:cNvPr>
                <p:cNvSpPr/>
                <p:nvPr/>
              </p:nvSpPr>
              <p:spPr>
                <a:xfrm>
                  <a:off x="3763564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7" name="직사각형 202">
                  <a:extLst>
                    <a:ext uri="{FF2B5EF4-FFF2-40B4-BE49-F238E27FC236}">
                      <a16:creationId xmlns:a16="http://schemas.microsoft.com/office/drawing/2014/main" id="{54334371-AE30-48AC-B140-E1E61BFCCDEE}"/>
                    </a:ext>
                  </a:extLst>
                </p:cNvPr>
                <p:cNvSpPr/>
                <p:nvPr/>
              </p:nvSpPr>
              <p:spPr>
                <a:xfrm>
                  <a:off x="2152577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8" name="직사각형 203">
                  <a:extLst>
                    <a:ext uri="{FF2B5EF4-FFF2-40B4-BE49-F238E27FC236}">
                      <a16:creationId xmlns:a16="http://schemas.microsoft.com/office/drawing/2014/main" id="{1B936318-E3E8-4A53-8E76-B05158E30BA2}"/>
                    </a:ext>
                  </a:extLst>
                </p:cNvPr>
                <p:cNvSpPr/>
                <p:nvPr/>
              </p:nvSpPr>
              <p:spPr>
                <a:xfrm>
                  <a:off x="2476146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9" name="직사각형 204">
                  <a:extLst>
                    <a:ext uri="{FF2B5EF4-FFF2-40B4-BE49-F238E27FC236}">
                      <a16:creationId xmlns:a16="http://schemas.microsoft.com/office/drawing/2014/main" id="{0ADDDDE4-74D1-4C86-A09F-D921BF834F4F}"/>
                    </a:ext>
                  </a:extLst>
                </p:cNvPr>
                <p:cNvSpPr/>
                <p:nvPr/>
              </p:nvSpPr>
              <p:spPr>
                <a:xfrm>
                  <a:off x="2800245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0" name="직사각형 205">
                  <a:extLst>
                    <a:ext uri="{FF2B5EF4-FFF2-40B4-BE49-F238E27FC236}">
                      <a16:creationId xmlns:a16="http://schemas.microsoft.com/office/drawing/2014/main" id="{21864A4D-352C-4577-A0F9-837596903C7E}"/>
                    </a:ext>
                  </a:extLst>
                </p:cNvPr>
                <p:cNvSpPr/>
                <p:nvPr/>
              </p:nvSpPr>
              <p:spPr>
                <a:xfrm>
                  <a:off x="3123814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1" name="직사각형 206">
                  <a:extLst>
                    <a:ext uri="{FF2B5EF4-FFF2-40B4-BE49-F238E27FC236}">
                      <a16:creationId xmlns:a16="http://schemas.microsoft.com/office/drawing/2014/main" id="{BBB1C9E6-2BA2-42D0-863F-47F0093CB9D4}"/>
                    </a:ext>
                  </a:extLst>
                </p:cNvPr>
                <p:cNvSpPr/>
                <p:nvPr/>
              </p:nvSpPr>
              <p:spPr>
                <a:xfrm>
                  <a:off x="3440241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2" name="직사각형 207">
                  <a:extLst>
                    <a:ext uri="{FF2B5EF4-FFF2-40B4-BE49-F238E27FC236}">
                      <a16:creationId xmlns:a16="http://schemas.microsoft.com/office/drawing/2014/main" id="{9D973131-6A4D-43FD-B79B-3B8F64B9E1FC}"/>
                    </a:ext>
                  </a:extLst>
                </p:cNvPr>
                <p:cNvSpPr/>
                <p:nvPr/>
              </p:nvSpPr>
              <p:spPr>
                <a:xfrm>
                  <a:off x="3763564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EFCC99DF-148E-4633-93CC-2D52FAD25BDA}"/>
                  </a:ext>
                </a:extLst>
              </p:cNvPr>
              <p:cNvGrpSpPr/>
              <p:nvPr/>
            </p:nvGrpSpPr>
            <p:grpSpPr>
              <a:xfrm>
                <a:off x="7308272" y="3512520"/>
                <a:ext cx="1294067" cy="3173487"/>
                <a:chOff x="4085579" y="3081759"/>
                <a:chExt cx="1294067" cy="3173487"/>
              </a:xfrm>
              <a:solidFill>
                <a:schemeClr val="accent6"/>
              </a:solidFill>
            </p:grpSpPr>
            <p:sp>
              <p:nvSpPr>
                <p:cNvPr id="428" name="직사각형 148">
                  <a:extLst>
                    <a:ext uri="{FF2B5EF4-FFF2-40B4-BE49-F238E27FC236}">
                      <a16:creationId xmlns:a16="http://schemas.microsoft.com/office/drawing/2014/main" id="{4A9B0FF6-60AE-4538-9A0A-AE048942FA38}"/>
                    </a:ext>
                  </a:extLst>
                </p:cNvPr>
                <p:cNvSpPr/>
                <p:nvPr/>
              </p:nvSpPr>
              <p:spPr>
                <a:xfrm>
                  <a:off x="4085579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29" name="직사각형 149">
                  <a:extLst>
                    <a:ext uri="{FF2B5EF4-FFF2-40B4-BE49-F238E27FC236}">
                      <a16:creationId xmlns:a16="http://schemas.microsoft.com/office/drawing/2014/main" id="{7E8312B9-BB39-4EA8-BA82-9E465BD1F8D0}"/>
                    </a:ext>
                  </a:extLst>
                </p:cNvPr>
                <p:cNvSpPr/>
                <p:nvPr/>
              </p:nvSpPr>
              <p:spPr>
                <a:xfrm>
                  <a:off x="4409148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0" name="직사각형 150">
                  <a:extLst>
                    <a:ext uri="{FF2B5EF4-FFF2-40B4-BE49-F238E27FC236}">
                      <a16:creationId xmlns:a16="http://schemas.microsoft.com/office/drawing/2014/main" id="{1F142411-D89F-41A5-952A-9DC1D10B0E46}"/>
                    </a:ext>
                  </a:extLst>
                </p:cNvPr>
                <p:cNvSpPr/>
                <p:nvPr/>
              </p:nvSpPr>
              <p:spPr>
                <a:xfrm>
                  <a:off x="4733247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1" name="직사각형 151">
                  <a:extLst>
                    <a:ext uri="{FF2B5EF4-FFF2-40B4-BE49-F238E27FC236}">
                      <a16:creationId xmlns:a16="http://schemas.microsoft.com/office/drawing/2014/main" id="{EE8A6552-C16D-4D54-90F1-79B899173E2D}"/>
                    </a:ext>
                  </a:extLst>
                </p:cNvPr>
                <p:cNvSpPr/>
                <p:nvPr/>
              </p:nvSpPr>
              <p:spPr>
                <a:xfrm>
                  <a:off x="5056816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4" name="직사각형 202">
                  <a:extLst>
                    <a:ext uri="{FF2B5EF4-FFF2-40B4-BE49-F238E27FC236}">
                      <a16:creationId xmlns:a16="http://schemas.microsoft.com/office/drawing/2014/main" id="{2F70EE0F-3D02-4B0F-A292-6B133B1ABEAF}"/>
                    </a:ext>
                  </a:extLst>
                </p:cNvPr>
                <p:cNvSpPr/>
                <p:nvPr/>
              </p:nvSpPr>
              <p:spPr>
                <a:xfrm>
                  <a:off x="4085579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5" name="직사각형 203">
                  <a:extLst>
                    <a:ext uri="{FF2B5EF4-FFF2-40B4-BE49-F238E27FC236}">
                      <a16:creationId xmlns:a16="http://schemas.microsoft.com/office/drawing/2014/main" id="{7F455A58-B9DC-4C80-8046-8DDB61E9EB5B}"/>
                    </a:ext>
                  </a:extLst>
                </p:cNvPr>
                <p:cNvSpPr/>
                <p:nvPr/>
              </p:nvSpPr>
              <p:spPr>
                <a:xfrm>
                  <a:off x="4409148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6" name="직사각형 204">
                  <a:extLst>
                    <a:ext uri="{FF2B5EF4-FFF2-40B4-BE49-F238E27FC236}">
                      <a16:creationId xmlns:a16="http://schemas.microsoft.com/office/drawing/2014/main" id="{3C985D18-7D23-4303-98BC-4383C6CD8171}"/>
                    </a:ext>
                  </a:extLst>
                </p:cNvPr>
                <p:cNvSpPr/>
                <p:nvPr/>
              </p:nvSpPr>
              <p:spPr>
                <a:xfrm>
                  <a:off x="4733247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7" name="직사각형 205">
                  <a:extLst>
                    <a:ext uri="{FF2B5EF4-FFF2-40B4-BE49-F238E27FC236}">
                      <a16:creationId xmlns:a16="http://schemas.microsoft.com/office/drawing/2014/main" id="{2F4C0B13-B704-4947-9610-35C68FC29C08}"/>
                    </a:ext>
                  </a:extLst>
                </p:cNvPr>
                <p:cNvSpPr/>
                <p:nvPr/>
              </p:nvSpPr>
              <p:spPr>
                <a:xfrm>
                  <a:off x="5056816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0" name="직사각형 148">
                  <a:extLst>
                    <a:ext uri="{FF2B5EF4-FFF2-40B4-BE49-F238E27FC236}">
                      <a16:creationId xmlns:a16="http://schemas.microsoft.com/office/drawing/2014/main" id="{5532E6ED-9706-44B4-A99D-B3DEE0F6E286}"/>
                    </a:ext>
                  </a:extLst>
                </p:cNvPr>
                <p:cNvSpPr/>
                <p:nvPr/>
              </p:nvSpPr>
              <p:spPr>
                <a:xfrm>
                  <a:off x="4085579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1" name="직사각형 149">
                  <a:extLst>
                    <a:ext uri="{FF2B5EF4-FFF2-40B4-BE49-F238E27FC236}">
                      <a16:creationId xmlns:a16="http://schemas.microsoft.com/office/drawing/2014/main" id="{3F12D06A-13E2-46A7-BC32-B403F48CCF65}"/>
                    </a:ext>
                  </a:extLst>
                </p:cNvPr>
                <p:cNvSpPr/>
                <p:nvPr/>
              </p:nvSpPr>
              <p:spPr>
                <a:xfrm>
                  <a:off x="4409148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2" name="직사각형 150">
                  <a:extLst>
                    <a:ext uri="{FF2B5EF4-FFF2-40B4-BE49-F238E27FC236}">
                      <a16:creationId xmlns:a16="http://schemas.microsoft.com/office/drawing/2014/main" id="{5399B6B9-F4D5-4286-8320-486A6B8452CB}"/>
                    </a:ext>
                  </a:extLst>
                </p:cNvPr>
                <p:cNvSpPr/>
                <p:nvPr/>
              </p:nvSpPr>
              <p:spPr>
                <a:xfrm>
                  <a:off x="4733247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3" name="직사각형 151">
                  <a:extLst>
                    <a:ext uri="{FF2B5EF4-FFF2-40B4-BE49-F238E27FC236}">
                      <a16:creationId xmlns:a16="http://schemas.microsoft.com/office/drawing/2014/main" id="{CD693343-27F8-4A02-9EFA-AC1DAC0038C4}"/>
                    </a:ext>
                  </a:extLst>
                </p:cNvPr>
                <p:cNvSpPr/>
                <p:nvPr/>
              </p:nvSpPr>
              <p:spPr>
                <a:xfrm>
                  <a:off x="5056816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6" name="직사각형 202">
                  <a:extLst>
                    <a:ext uri="{FF2B5EF4-FFF2-40B4-BE49-F238E27FC236}">
                      <a16:creationId xmlns:a16="http://schemas.microsoft.com/office/drawing/2014/main" id="{2378E6DD-5590-4407-AFFE-035684C53B90}"/>
                    </a:ext>
                  </a:extLst>
                </p:cNvPr>
                <p:cNvSpPr/>
                <p:nvPr/>
              </p:nvSpPr>
              <p:spPr>
                <a:xfrm>
                  <a:off x="4085579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7" name="직사각형 203">
                  <a:extLst>
                    <a:ext uri="{FF2B5EF4-FFF2-40B4-BE49-F238E27FC236}">
                      <a16:creationId xmlns:a16="http://schemas.microsoft.com/office/drawing/2014/main" id="{C88B3AB6-BE22-4682-B4E5-896106B9C617}"/>
                    </a:ext>
                  </a:extLst>
                </p:cNvPr>
                <p:cNvSpPr/>
                <p:nvPr/>
              </p:nvSpPr>
              <p:spPr>
                <a:xfrm>
                  <a:off x="4409148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8" name="직사각형 204">
                  <a:extLst>
                    <a:ext uri="{FF2B5EF4-FFF2-40B4-BE49-F238E27FC236}">
                      <a16:creationId xmlns:a16="http://schemas.microsoft.com/office/drawing/2014/main" id="{AE26FD12-6633-4BFF-BC0B-BD7D64CBCBB4}"/>
                    </a:ext>
                  </a:extLst>
                </p:cNvPr>
                <p:cNvSpPr/>
                <p:nvPr/>
              </p:nvSpPr>
              <p:spPr>
                <a:xfrm>
                  <a:off x="4733247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9" name="직사각형 205">
                  <a:extLst>
                    <a:ext uri="{FF2B5EF4-FFF2-40B4-BE49-F238E27FC236}">
                      <a16:creationId xmlns:a16="http://schemas.microsoft.com/office/drawing/2014/main" id="{FFE98B0F-B124-43B2-B081-C384727C9F35}"/>
                    </a:ext>
                  </a:extLst>
                </p:cNvPr>
                <p:cNvSpPr/>
                <p:nvPr/>
              </p:nvSpPr>
              <p:spPr>
                <a:xfrm>
                  <a:off x="5056816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2" name="직사각형 148">
                  <a:extLst>
                    <a:ext uri="{FF2B5EF4-FFF2-40B4-BE49-F238E27FC236}">
                      <a16:creationId xmlns:a16="http://schemas.microsoft.com/office/drawing/2014/main" id="{72A92C9A-0697-44CF-ACB2-9F20EACB7E1A}"/>
                    </a:ext>
                  </a:extLst>
                </p:cNvPr>
                <p:cNvSpPr/>
                <p:nvPr/>
              </p:nvSpPr>
              <p:spPr>
                <a:xfrm>
                  <a:off x="4085579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3" name="직사각형 149">
                  <a:extLst>
                    <a:ext uri="{FF2B5EF4-FFF2-40B4-BE49-F238E27FC236}">
                      <a16:creationId xmlns:a16="http://schemas.microsoft.com/office/drawing/2014/main" id="{615B3B9B-BFF1-49D0-B767-54B8879271A6}"/>
                    </a:ext>
                  </a:extLst>
                </p:cNvPr>
                <p:cNvSpPr/>
                <p:nvPr/>
              </p:nvSpPr>
              <p:spPr>
                <a:xfrm>
                  <a:off x="4409148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4" name="직사각형 150">
                  <a:extLst>
                    <a:ext uri="{FF2B5EF4-FFF2-40B4-BE49-F238E27FC236}">
                      <a16:creationId xmlns:a16="http://schemas.microsoft.com/office/drawing/2014/main" id="{D4EA9FB8-729C-4228-8AD2-67FFEBE5486E}"/>
                    </a:ext>
                  </a:extLst>
                </p:cNvPr>
                <p:cNvSpPr/>
                <p:nvPr/>
              </p:nvSpPr>
              <p:spPr>
                <a:xfrm>
                  <a:off x="4733247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5" name="직사각형 151">
                  <a:extLst>
                    <a:ext uri="{FF2B5EF4-FFF2-40B4-BE49-F238E27FC236}">
                      <a16:creationId xmlns:a16="http://schemas.microsoft.com/office/drawing/2014/main" id="{1535E80A-5B3B-4599-944C-AF5C531373CC}"/>
                    </a:ext>
                  </a:extLst>
                </p:cNvPr>
                <p:cNvSpPr/>
                <p:nvPr/>
              </p:nvSpPr>
              <p:spPr>
                <a:xfrm>
                  <a:off x="5056816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8" name="직사각형 202">
                  <a:extLst>
                    <a:ext uri="{FF2B5EF4-FFF2-40B4-BE49-F238E27FC236}">
                      <a16:creationId xmlns:a16="http://schemas.microsoft.com/office/drawing/2014/main" id="{FC254C03-128F-46C3-B9DF-85098D414391}"/>
                    </a:ext>
                  </a:extLst>
                </p:cNvPr>
                <p:cNvSpPr/>
                <p:nvPr/>
              </p:nvSpPr>
              <p:spPr>
                <a:xfrm>
                  <a:off x="4085579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9" name="직사각형 203">
                  <a:extLst>
                    <a:ext uri="{FF2B5EF4-FFF2-40B4-BE49-F238E27FC236}">
                      <a16:creationId xmlns:a16="http://schemas.microsoft.com/office/drawing/2014/main" id="{65E86241-26BD-4868-9E00-9A01DBD8D818}"/>
                    </a:ext>
                  </a:extLst>
                </p:cNvPr>
                <p:cNvSpPr/>
                <p:nvPr/>
              </p:nvSpPr>
              <p:spPr>
                <a:xfrm>
                  <a:off x="4409148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0" name="직사각형 204">
                  <a:extLst>
                    <a:ext uri="{FF2B5EF4-FFF2-40B4-BE49-F238E27FC236}">
                      <a16:creationId xmlns:a16="http://schemas.microsoft.com/office/drawing/2014/main" id="{3E3F95C8-5179-4CA0-8D96-8A35A7F041F6}"/>
                    </a:ext>
                  </a:extLst>
                </p:cNvPr>
                <p:cNvSpPr/>
                <p:nvPr/>
              </p:nvSpPr>
              <p:spPr>
                <a:xfrm>
                  <a:off x="4733247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1" name="직사각형 205">
                  <a:extLst>
                    <a:ext uri="{FF2B5EF4-FFF2-40B4-BE49-F238E27FC236}">
                      <a16:creationId xmlns:a16="http://schemas.microsoft.com/office/drawing/2014/main" id="{DAE0EB92-CB43-4FB4-A0DA-6E1C98A2AF9A}"/>
                    </a:ext>
                  </a:extLst>
                </p:cNvPr>
                <p:cNvSpPr/>
                <p:nvPr/>
              </p:nvSpPr>
              <p:spPr>
                <a:xfrm>
                  <a:off x="5056816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4" name="직사각형 148">
                  <a:extLst>
                    <a:ext uri="{FF2B5EF4-FFF2-40B4-BE49-F238E27FC236}">
                      <a16:creationId xmlns:a16="http://schemas.microsoft.com/office/drawing/2014/main" id="{00EC815A-FECA-45D5-8131-2DC64629B2D9}"/>
                    </a:ext>
                  </a:extLst>
                </p:cNvPr>
                <p:cNvSpPr/>
                <p:nvPr/>
              </p:nvSpPr>
              <p:spPr>
                <a:xfrm>
                  <a:off x="4085579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5" name="직사각형 149">
                  <a:extLst>
                    <a:ext uri="{FF2B5EF4-FFF2-40B4-BE49-F238E27FC236}">
                      <a16:creationId xmlns:a16="http://schemas.microsoft.com/office/drawing/2014/main" id="{AC5C5810-6552-447C-BB85-4D1202938231}"/>
                    </a:ext>
                  </a:extLst>
                </p:cNvPr>
                <p:cNvSpPr/>
                <p:nvPr/>
              </p:nvSpPr>
              <p:spPr>
                <a:xfrm>
                  <a:off x="4409148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6" name="직사각형 150">
                  <a:extLst>
                    <a:ext uri="{FF2B5EF4-FFF2-40B4-BE49-F238E27FC236}">
                      <a16:creationId xmlns:a16="http://schemas.microsoft.com/office/drawing/2014/main" id="{66A67B29-B923-4397-BC06-830A77A13D79}"/>
                    </a:ext>
                  </a:extLst>
                </p:cNvPr>
                <p:cNvSpPr/>
                <p:nvPr/>
              </p:nvSpPr>
              <p:spPr>
                <a:xfrm>
                  <a:off x="4733247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7" name="직사각형 151">
                  <a:extLst>
                    <a:ext uri="{FF2B5EF4-FFF2-40B4-BE49-F238E27FC236}">
                      <a16:creationId xmlns:a16="http://schemas.microsoft.com/office/drawing/2014/main" id="{7C6B6565-8278-494F-99BF-D837CB917431}"/>
                    </a:ext>
                  </a:extLst>
                </p:cNvPr>
                <p:cNvSpPr/>
                <p:nvPr/>
              </p:nvSpPr>
              <p:spPr>
                <a:xfrm>
                  <a:off x="5056816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8" name="직사각형 202">
                  <a:extLst>
                    <a:ext uri="{FF2B5EF4-FFF2-40B4-BE49-F238E27FC236}">
                      <a16:creationId xmlns:a16="http://schemas.microsoft.com/office/drawing/2014/main" id="{0D8496E8-1052-422E-816D-59BBDEBBDB7C}"/>
                    </a:ext>
                  </a:extLst>
                </p:cNvPr>
                <p:cNvSpPr/>
                <p:nvPr/>
              </p:nvSpPr>
              <p:spPr>
                <a:xfrm>
                  <a:off x="4085579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9" name="직사각형 203">
                  <a:extLst>
                    <a:ext uri="{FF2B5EF4-FFF2-40B4-BE49-F238E27FC236}">
                      <a16:creationId xmlns:a16="http://schemas.microsoft.com/office/drawing/2014/main" id="{2E3A65F2-06CF-424A-98C6-7FE1B8E263DB}"/>
                    </a:ext>
                  </a:extLst>
                </p:cNvPr>
                <p:cNvSpPr/>
                <p:nvPr/>
              </p:nvSpPr>
              <p:spPr>
                <a:xfrm>
                  <a:off x="4409148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0" name="직사각형 204">
                  <a:extLst>
                    <a:ext uri="{FF2B5EF4-FFF2-40B4-BE49-F238E27FC236}">
                      <a16:creationId xmlns:a16="http://schemas.microsoft.com/office/drawing/2014/main" id="{5ACCCFBE-974E-4911-989A-9A6F92E532D5}"/>
                    </a:ext>
                  </a:extLst>
                </p:cNvPr>
                <p:cNvSpPr/>
                <p:nvPr/>
              </p:nvSpPr>
              <p:spPr>
                <a:xfrm>
                  <a:off x="4733247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1" name="직사각형 205">
                  <a:extLst>
                    <a:ext uri="{FF2B5EF4-FFF2-40B4-BE49-F238E27FC236}">
                      <a16:creationId xmlns:a16="http://schemas.microsoft.com/office/drawing/2014/main" id="{AD5733A0-B6EB-4EF6-B725-AF4E83A3545F}"/>
                    </a:ext>
                  </a:extLst>
                </p:cNvPr>
                <p:cNvSpPr/>
                <p:nvPr/>
              </p:nvSpPr>
              <p:spPr>
                <a:xfrm>
                  <a:off x="5056816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2" name="직사각형 148">
                  <a:extLst>
                    <a:ext uri="{FF2B5EF4-FFF2-40B4-BE49-F238E27FC236}">
                      <a16:creationId xmlns:a16="http://schemas.microsoft.com/office/drawing/2014/main" id="{CC7ED089-5004-45B4-A384-885FDB3E0984}"/>
                    </a:ext>
                  </a:extLst>
                </p:cNvPr>
                <p:cNvSpPr/>
                <p:nvPr/>
              </p:nvSpPr>
              <p:spPr>
                <a:xfrm>
                  <a:off x="4085579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3" name="직사각형 149">
                  <a:extLst>
                    <a:ext uri="{FF2B5EF4-FFF2-40B4-BE49-F238E27FC236}">
                      <a16:creationId xmlns:a16="http://schemas.microsoft.com/office/drawing/2014/main" id="{7708486D-CDF2-442C-9F26-05200C0B257E}"/>
                    </a:ext>
                  </a:extLst>
                </p:cNvPr>
                <p:cNvSpPr/>
                <p:nvPr/>
              </p:nvSpPr>
              <p:spPr>
                <a:xfrm>
                  <a:off x="4409148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4" name="직사각형 150">
                  <a:extLst>
                    <a:ext uri="{FF2B5EF4-FFF2-40B4-BE49-F238E27FC236}">
                      <a16:creationId xmlns:a16="http://schemas.microsoft.com/office/drawing/2014/main" id="{BE5425D0-5CCB-4469-A8F1-28ABDA8740A5}"/>
                    </a:ext>
                  </a:extLst>
                </p:cNvPr>
                <p:cNvSpPr/>
                <p:nvPr/>
              </p:nvSpPr>
              <p:spPr>
                <a:xfrm>
                  <a:off x="4733247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5" name="직사각형 151">
                  <a:extLst>
                    <a:ext uri="{FF2B5EF4-FFF2-40B4-BE49-F238E27FC236}">
                      <a16:creationId xmlns:a16="http://schemas.microsoft.com/office/drawing/2014/main" id="{62E707A3-741C-4FCE-BD84-7E260F065D69}"/>
                    </a:ext>
                  </a:extLst>
                </p:cNvPr>
                <p:cNvSpPr/>
                <p:nvPr/>
              </p:nvSpPr>
              <p:spPr>
                <a:xfrm>
                  <a:off x="5056816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6" name="직사각형 202">
                  <a:extLst>
                    <a:ext uri="{FF2B5EF4-FFF2-40B4-BE49-F238E27FC236}">
                      <a16:creationId xmlns:a16="http://schemas.microsoft.com/office/drawing/2014/main" id="{0391A767-285E-4DD5-A5AC-592E8C19C4F0}"/>
                    </a:ext>
                  </a:extLst>
                </p:cNvPr>
                <p:cNvSpPr/>
                <p:nvPr/>
              </p:nvSpPr>
              <p:spPr>
                <a:xfrm>
                  <a:off x="4085579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7" name="직사각형 203">
                  <a:extLst>
                    <a:ext uri="{FF2B5EF4-FFF2-40B4-BE49-F238E27FC236}">
                      <a16:creationId xmlns:a16="http://schemas.microsoft.com/office/drawing/2014/main" id="{D8FF90CA-21A1-4291-8F58-C4C49A44AD8C}"/>
                    </a:ext>
                  </a:extLst>
                </p:cNvPr>
                <p:cNvSpPr/>
                <p:nvPr/>
              </p:nvSpPr>
              <p:spPr>
                <a:xfrm>
                  <a:off x="4409148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8" name="직사각형 204">
                  <a:extLst>
                    <a:ext uri="{FF2B5EF4-FFF2-40B4-BE49-F238E27FC236}">
                      <a16:creationId xmlns:a16="http://schemas.microsoft.com/office/drawing/2014/main" id="{68787E60-5548-4B53-92E6-DDB68B16810E}"/>
                    </a:ext>
                  </a:extLst>
                </p:cNvPr>
                <p:cNvSpPr/>
                <p:nvPr/>
              </p:nvSpPr>
              <p:spPr>
                <a:xfrm>
                  <a:off x="4733247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9" name="직사각형 205">
                  <a:extLst>
                    <a:ext uri="{FF2B5EF4-FFF2-40B4-BE49-F238E27FC236}">
                      <a16:creationId xmlns:a16="http://schemas.microsoft.com/office/drawing/2014/main" id="{41571AC1-ADCC-4147-8C36-D8615501E7BC}"/>
                    </a:ext>
                  </a:extLst>
                </p:cNvPr>
                <p:cNvSpPr/>
                <p:nvPr/>
              </p:nvSpPr>
              <p:spPr>
                <a:xfrm>
                  <a:off x="5056816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05D3FCFD-EDF0-416D-B72A-DCA55B9F3F8E}"/>
                  </a:ext>
                </a:extLst>
              </p:cNvPr>
              <p:cNvGrpSpPr/>
              <p:nvPr/>
            </p:nvGrpSpPr>
            <p:grpSpPr>
              <a:xfrm>
                <a:off x="5375270" y="1592423"/>
                <a:ext cx="1933817" cy="1920097"/>
                <a:chOff x="2152577" y="1161662"/>
                <a:chExt cx="1933817" cy="1920097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480" name="직사각형 148">
                  <a:extLst>
                    <a:ext uri="{FF2B5EF4-FFF2-40B4-BE49-F238E27FC236}">
                      <a16:creationId xmlns:a16="http://schemas.microsoft.com/office/drawing/2014/main" id="{D0C2C056-D338-4A8F-B9E3-C49DC02AA68C}"/>
                    </a:ext>
                  </a:extLst>
                </p:cNvPr>
                <p:cNvSpPr/>
                <p:nvPr/>
              </p:nvSpPr>
              <p:spPr>
                <a:xfrm>
                  <a:off x="2152577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1" name="직사각형 149">
                  <a:extLst>
                    <a:ext uri="{FF2B5EF4-FFF2-40B4-BE49-F238E27FC236}">
                      <a16:creationId xmlns:a16="http://schemas.microsoft.com/office/drawing/2014/main" id="{E894A20A-84F7-41CE-B912-D7045826548A}"/>
                    </a:ext>
                  </a:extLst>
                </p:cNvPr>
                <p:cNvSpPr/>
                <p:nvPr/>
              </p:nvSpPr>
              <p:spPr>
                <a:xfrm>
                  <a:off x="2476146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2" name="직사각형 150">
                  <a:extLst>
                    <a:ext uri="{FF2B5EF4-FFF2-40B4-BE49-F238E27FC236}">
                      <a16:creationId xmlns:a16="http://schemas.microsoft.com/office/drawing/2014/main" id="{9CA4ECAF-9B23-40FE-97E3-D3318CEC8C59}"/>
                    </a:ext>
                  </a:extLst>
                </p:cNvPr>
                <p:cNvSpPr/>
                <p:nvPr/>
              </p:nvSpPr>
              <p:spPr>
                <a:xfrm>
                  <a:off x="2800245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3" name="직사각형 151">
                  <a:extLst>
                    <a:ext uri="{FF2B5EF4-FFF2-40B4-BE49-F238E27FC236}">
                      <a16:creationId xmlns:a16="http://schemas.microsoft.com/office/drawing/2014/main" id="{D5BC1426-36CA-4BC5-A867-68053DC91E4C}"/>
                    </a:ext>
                  </a:extLst>
                </p:cNvPr>
                <p:cNvSpPr/>
                <p:nvPr/>
              </p:nvSpPr>
              <p:spPr>
                <a:xfrm>
                  <a:off x="3123814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4" name="직사각형 156">
                  <a:extLst>
                    <a:ext uri="{FF2B5EF4-FFF2-40B4-BE49-F238E27FC236}">
                      <a16:creationId xmlns:a16="http://schemas.microsoft.com/office/drawing/2014/main" id="{7E12F95C-6C53-4598-BE59-902DA501DB68}"/>
                    </a:ext>
                  </a:extLst>
                </p:cNvPr>
                <p:cNvSpPr/>
                <p:nvPr/>
              </p:nvSpPr>
              <p:spPr>
                <a:xfrm>
                  <a:off x="3440241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5" name="직사각형 157">
                  <a:extLst>
                    <a:ext uri="{FF2B5EF4-FFF2-40B4-BE49-F238E27FC236}">
                      <a16:creationId xmlns:a16="http://schemas.microsoft.com/office/drawing/2014/main" id="{4F2920C7-E890-49CA-9CC6-35AF8D3FFAA4}"/>
                    </a:ext>
                  </a:extLst>
                </p:cNvPr>
                <p:cNvSpPr/>
                <p:nvPr/>
              </p:nvSpPr>
              <p:spPr>
                <a:xfrm>
                  <a:off x="3763564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6" name="직사각형 202">
                  <a:extLst>
                    <a:ext uri="{FF2B5EF4-FFF2-40B4-BE49-F238E27FC236}">
                      <a16:creationId xmlns:a16="http://schemas.microsoft.com/office/drawing/2014/main" id="{3093ACAA-6238-450D-A1A1-4B13E6A24E23}"/>
                    </a:ext>
                  </a:extLst>
                </p:cNvPr>
                <p:cNvSpPr/>
                <p:nvPr/>
              </p:nvSpPr>
              <p:spPr>
                <a:xfrm>
                  <a:off x="2152577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7" name="직사각형 203">
                  <a:extLst>
                    <a:ext uri="{FF2B5EF4-FFF2-40B4-BE49-F238E27FC236}">
                      <a16:creationId xmlns:a16="http://schemas.microsoft.com/office/drawing/2014/main" id="{D8FFDAE6-D204-441C-A9D7-050E25F7BA49}"/>
                    </a:ext>
                  </a:extLst>
                </p:cNvPr>
                <p:cNvSpPr/>
                <p:nvPr/>
              </p:nvSpPr>
              <p:spPr>
                <a:xfrm>
                  <a:off x="2476146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8" name="직사각형 204">
                  <a:extLst>
                    <a:ext uri="{FF2B5EF4-FFF2-40B4-BE49-F238E27FC236}">
                      <a16:creationId xmlns:a16="http://schemas.microsoft.com/office/drawing/2014/main" id="{C663F697-5539-46DF-9ECE-A933BB4174C7}"/>
                    </a:ext>
                  </a:extLst>
                </p:cNvPr>
                <p:cNvSpPr/>
                <p:nvPr/>
              </p:nvSpPr>
              <p:spPr>
                <a:xfrm>
                  <a:off x="2800245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9" name="직사각형 205">
                  <a:extLst>
                    <a:ext uri="{FF2B5EF4-FFF2-40B4-BE49-F238E27FC236}">
                      <a16:creationId xmlns:a16="http://schemas.microsoft.com/office/drawing/2014/main" id="{E9F7E0FD-6D1C-40E7-B6DA-A084E7C0B5CD}"/>
                    </a:ext>
                  </a:extLst>
                </p:cNvPr>
                <p:cNvSpPr/>
                <p:nvPr/>
              </p:nvSpPr>
              <p:spPr>
                <a:xfrm>
                  <a:off x="3123814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0" name="직사각형 206">
                  <a:extLst>
                    <a:ext uri="{FF2B5EF4-FFF2-40B4-BE49-F238E27FC236}">
                      <a16:creationId xmlns:a16="http://schemas.microsoft.com/office/drawing/2014/main" id="{DA360247-6188-4720-BA9D-5B712115BEE6}"/>
                    </a:ext>
                  </a:extLst>
                </p:cNvPr>
                <p:cNvSpPr/>
                <p:nvPr/>
              </p:nvSpPr>
              <p:spPr>
                <a:xfrm>
                  <a:off x="3440241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1" name="직사각형 207">
                  <a:extLst>
                    <a:ext uri="{FF2B5EF4-FFF2-40B4-BE49-F238E27FC236}">
                      <a16:creationId xmlns:a16="http://schemas.microsoft.com/office/drawing/2014/main" id="{889629D5-F233-44B0-96D1-FB2A17B8183E}"/>
                    </a:ext>
                  </a:extLst>
                </p:cNvPr>
                <p:cNvSpPr/>
                <p:nvPr/>
              </p:nvSpPr>
              <p:spPr>
                <a:xfrm>
                  <a:off x="3763564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2" name="직사각형 148">
                  <a:extLst>
                    <a:ext uri="{FF2B5EF4-FFF2-40B4-BE49-F238E27FC236}">
                      <a16:creationId xmlns:a16="http://schemas.microsoft.com/office/drawing/2014/main" id="{62A25579-4F4F-4C00-B5E8-BA64B76A09B1}"/>
                    </a:ext>
                  </a:extLst>
                </p:cNvPr>
                <p:cNvSpPr/>
                <p:nvPr/>
              </p:nvSpPr>
              <p:spPr>
                <a:xfrm>
                  <a:off x="2152577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3" name="직사각형 149">
                  <a:extLst>
                    <a:ext uri="{FF2B5EF4-FFF2-40B4-BE49-F238E27FC236}">
                      <a16:creationId xmlns:a16="http://schemas.microsoft.com/office/drawing/2014/main" id="{DCFF0C9B-09DA-4A28-8B29-1423CE76BEB4}"/>
                    </a:ext>
                  </a:extLst>
                </p:cNvPr>
                <p:cNvSpPr/>
                <p:nvPr/>
              </p:nvSpPr>
              <p:spPr>
                <a:xfrm>
                  <a:off x="2476146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4" name="직사각형 150">
                  <a:extLst>
                    <a:ext uri="{FF2B5EF4-FFF2-40B4-BE49-F238E27FC236}">
                      <a16:creationId xmlns:a16="http://schemas.microsoft.com/office/drawing/2014/main" id="{48DC28E3-0ACF-47A0-9226-900851F08937}"/>
                    </a:ext>
                  </a:extLst>
                </p:cNvPr>
                <p:cNvSpPr/>
                <p:nvPr/>
              </p:nvSpPr>
              <p:spPr>
                <a:xfrm>
                  <a:off x="2800245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5" name="직사각형 151">
                  <a:extLst>
                    <a:ext uri="{FF2B5EF4-FFF2-40B4-BE49-F238E27FC236}">
                      <a16:creationId xmlns:a16="http://schemas.microsoft.com/office/drawing/2014/main" id="{95403FDF-B07F-40C5-8F72-9E328ED63DF7}"/>
                    </a:ext>
                  </a:extLst>
                </p:cNvPr>
                <p:cNvSpPr/>
                <p:nvPr/>
              </p:nvSpPr>
              <p:spPr>
                <a:xfrm>
                  <a:off x="3123814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6" name="직사각형 156">
                  <a:extLst>
                    <a:ext uri="{FF2B5EF4-FFF2-40B4-BE49-F238E27FC236}">
                      <a16:creationId xmlns:a16="http://schemas.microsoft.com/office/drawing/2014/main" id="{55BA8BF6-6646-4412-879A-4A919162C64A}"/>
                    </a:ext>
                  </a:extLst>
                </p:cNvPr>
                <p:cNvSpPr/>
                <p:nvPr/>
              </p:nvSpPr>
              <p:spPr>
                <a:xfrm>
                  <a:off x="3440241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7" name="직사각형 157">
                  <a:extLst>
                    <a:ext uri="{FF2B5EF4-FFF2-40B4-BE49-F238E27FC236}">
                      <a16:creationId xmlns:a16="http://schemas.microsoft.com/office/drawing/2014/main" id="{4D428EC4-8D98-4846-AED3-9506C3FA538D}"/>
                    </a:ext>
                  </a:extLst>
                </p:cNvPr>
                <p:cNvSpPr/>
                <p:nvPr/>
              </p:nvSpPr>
              <p:spPr>
                <a:xfrm>
                  <a:off x="3763564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8" name="직사각형 202">
                  <a:extLst>
                    <a:ext uri="{FF2B5EF4-FFF2-40B4-BE49-F238E27FC236}">
                      <a16:creationId xmlns:a16="http://schemas.microsoft.com/office/drawing/2014/main" id="{9199950C-7BB2-4656-8B27-C725D97F6255}"/>
                    </a:ext>
                  </a:extLst>
                </p:cNvPr>
                <p:cNvSpPr/>
                <p:nvPr/>
              </p:nvSpPr>
              <p:spPr>
                <a:xfrm>
                  <a:off x="2152577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9" name="직사각형 203">
                  <a:extLst>
                    <a:ext uri="{FF2B5EF4-FFF2-40B4-BE49-F238E27FC236}">
                      <a16:creationId xmlns:a16="http://schemas.microsoft.com/office/drawing/2014/main" id="{69EA3624-2049-4D4A-9C42-C3C4328A8C68}"/>
                    </a:ext>
                  </a:extLst>
                </p:cNvPr>
                <p:cNvSpPr/>
                <p:nvPr/>
              </p:nvSpPr>
              <p:spPr>
                <a:xfrm>
                  <a:off x="2476146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0" name="직사각형 204">
                  <a:extLst>
                    <a:ext uri="{FF2B5EF4-FFF2-40B4-BE49-F238E27FC236}">
                      <a16:creationId xmlns:a16="http://schemas.microsoft.com/office/drawing/2014/main" id="{6A7FC4E6-8106-4DE9-8D64-41F5020A1118}"/>
                    </a:ext>
                  </a:extLst>
                </p:cNvPr>
                <p:cNvSpPr/>
                <p:nvPr/>
              </p:nvSpPr>
              <p:spPr>
                <a:xfrm>
                  <a:off x="2800245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1" name="직사각형 205">
                  <a:extLst>
                    <a:ext uri="{FF2B5EF4-FFF2-40B4-BE49-F238E27FC236}">
                      <a16:creationId xmlns:a16="http://schemas.microsoft.com/office/drawing/2014/main" id="{D38314EF-A2CA-4A3A-BE53-7BA913755AD8}"/>
                    </a:ext>
                  </a:extLst>
                </p:cNvPr>
                <p:cNvSpPr/>
                <p:nvPr/>
              </p:nvSpPr>
              <p:spPr>
                <a:xfrm>
                  <a:off x="3123814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2" name="직사각형 206">
                  <a:extLst>
                    <a:ext uri="{FF2B5EF4-FFF2-40B4-BE49-F238E27FC236}">
                      <a16:creationId xmlns:a16="http://schemas.microsoft.com/office/drawing/2014/main" id="{85E815D8-E235-4775-AD48-6FFD5FA77571}"/>
                    </a:ext>
                  </a:extLst>
                </p:cNvPr>
                <p:cNvSpPr/>
                <p:nvPr/>
              </p:nvSpPr>
              <p:spPr>
                <a:xfrm>
                  <a:off x="3440241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3" name="직사각형 207">
                  <a:extLst>
                    <a:ext uri="{FF2B5EF4-FFF2-40B4-BE49-F238E27FC236}">
                      <a16:creationId xmlns:a16="http://schemas.microsoft.com/office/drawing/2014/main" id="{48B66510-EEB7-4E99-A6B7-8F68EECE800D}"/>
                    </a:ext>
                  </a:extLst>
                </p:cNvPr>
                <p:cNvSpPr/>
                <p:nvPr/>
              </p:nvSpPr>
              <p:spPr>
                <a:xfrm>
                  <a:off x="3763564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4" name="직사각형 148">
                  <a:extLst>
                    <a:ext uri="{FF2B5EF4-FFF2-40B4-BE49-F238E27FC236}">
                      <a16:creationId xmlns:a16="http://schemas.microsoft.com/office/drawing/2014/main" id="{0E3F8EFD-2091-4EC4-A8D0-1C11CBD4409E}"/>
                    </a:ext>
                  </a:extLst>
                </p:cNvPr>
                <p:cNvSpPr/>
                <p:nvPr/>
              </p:nvSpPr>
              <p:spPr>
                <a:xfrm>
                  <a:off x="2152577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5" name="직사각형 149">
                  <a:extLst>
                    <a:ext uri="{FF2B5EF4-FFF2-40B4-BE49-F238E27FC236}">
                      <a16:creationId xmlns:a16="http://schemas.microsoft.com/office/drawing/2014/main" id="{8C97A470-3233-4D79-B3EC-16FDFC9F2AA2}"/>
                    </a:ext>
                  </a:extLst>
                </p:cNvPr>
                <p:cNvSpPr/>
                <p:nvPr/>
              </p:nvSpPr>
              <p:spPr>
                <a:xfrm>
                  <a:off x="2476146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6" name="직사각형 150">
                  <a:extLst>
                    <a:ext uri="{FF2B5EF4-FFF2-40B4-BE49-F238E27FC236}">
                      <a16:creationId xmlns:a16="http://schemas.microsoft.com/office/drawing/2014/main" id="{D5B22298-C526-4EB0-85F6-E3C25FC103D1}"/>
                    </a:ext>
                  </a:extLst>
                </p:cNvPr>
                <p:cNvSpPr/>
                <p:nvPr/>
              </p:nvSpPr>
              <p:spPr>
                <a:xfrm>
                  <a:off x="2800245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7" name="직사각형 151">
                  <a:extLst>
                    <a:ext uri="{FF2B5EF4-FFF2-40B4-BE49-F238E27FC236}">
                      <a16:creationId xmlns:a16="http://schemas.microsoft.com/office/drawing/2014/main" id="{360F94EE-A725-4182-998B-5881A0A7CBC0}"/>
                    </a:ext>
                  </a:extLst>
                </p:cNvPr>
                <p:cNvSpPr/>
                <p:nvPr/>
              </p:nvSpPr>
              <p:spPr>
                <a:xfrm>
                  <a:off x="3123814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8" name="직사각형 156">
                  <a:extLst>
                    <a:ext uri="{FF2B5EF4-FFF2-40B4-BE49-F238E27FC236}">
                      <a16:creationId xmlns:a16="http://schemas.microsoft.com/office/drawing/2014/main" id="{9C9E013F-00CB-4546-92DE-5CE9D396C198}"/>
                    </a:ext>
                  </a:extLst>
                </p:cNvPr>
                <p:cNvSpPr/>
                <p:nvPr/>
              </p:nvSpPr>
              <p:spPr>
                <a:xfrm>
                  <a:off x="3440241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9" name="직사각형 157">
                  <a:extLst>
                    <a:ext uri="{FF2B5EF4-FFF2-40B4-BE49-F238E27FC236}">
                      <a16:creationId xmlns:a16="http://schemas.microsoft.com/office/drawing/2014/main" id="{62BB32D0-AAAB-4BCF-8C6B-7F1D94315B66}"/>
                    </a:ext>
                  </a:extLst>
                </p:cNvPr>
                <p:cNvSpPr/>
                <p:nvPr/>
              </p:nvSpPr>
              <p:spPr>
                <a:xfrm>
                  <a:off x="3763564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0" name="직사각형 202">
                  <a:extLst>
                    <a:ext uri="{FF2B5EF4-FFF2-40B4-BE49-F238E27FC236}">
                      <a16:creationId xmlns:a16="http://schemas.microsoft.com/office/drawing/2014/main" id="{AD5A5443-1A7A-4812-8041-2AF53CFC3035}"/>
                    </a:ext>
                  </a:extLst>
                </p:cNvPr>
                <p:cNvSpPr/>
                <p:nvPr/>
              </p:nvSpPr>
              <p:spPr>
                <a:xfrm>
                  <a:off x="2152577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1" name="직사각형 203">
                  <a:extLst>
                    <a:ext uri="{FF2B5EF4-FFF2-40B4-BE49-F238E27FC236}">
                      <a16:creationId xmlns:a16="http://schemas.microsoft.com/office/drawing/2014/main" id="{981B886E-933F-44C2-BD17-F9325F0D2FD5}"/>
                    </a:ext>
                  </a:extLst>
                </p:cNvPr>
                <p:cNvSpPr/>
                <p:nvPr/>
              </p:nvSpPr>
              <p:spPr>
                <a:xfrm>
                  <a:off x="2476146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2" name="직사각형 204">
                  <a:extLst>
                    <a:ext uri="{FF2B5EF4-FFF2-40B4-BE49-F238E27FC236}">
                      <a16:creationId xmlns:a16="http://schemas.microsoft.com/office/drawing/2014/main" id="{22FCF38D-4E20-48FB-AE1A-2B9B9269E55D}"/>
                    </a:ext>
                  </a:extLst>
                </p:cNvPr>
                <p:cNvSpPr/>
                <p:nvPr/>
              </p:nvSpPr>
              <p:spPr>
                <a:xfrm>
                  <a:off x="2800245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3" name="직사각형 205">
                  <a:extLst>
                    <a:ext uri="{FF2B5EF4-FFF2-40B4-BE49-F238E27FC236}">
                      <a16:creationId xmlns:a16="http://schemas.microsoft.com/office/drawing/2014/main" id="{7A1A12C6-A100-405E-8565-AECF723B795E}"/>
                    </a:ext>
                  </a:extLst>
                </p:cNvPr>
                <p:cNvSpPr/>
                <p:nvPr/>
              </p:nvSpPr>
              <p:spPr>
                <a:xfrm>
                  <a:off x="3123814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4" name="직사각형 206">
                  <a:extLst>
                    <a:ext uri="{FF2B5EF4-FFF2-40B4-BE49-F238E27FC236}">
                      <a16:creationId xmlns:a16="http://schemas.microsoft.com/office/drawing/2014/main" id="{81450E64-007E-4D1E-9B07-6A7DCD8A0CB4}"/>
                    </a:ext>
                  </a:extLst>
                </p:cNvPr>
                <p:cNvSpPr/>
                <p:nvPr/>
              </p:nvSpPr>
              <p:spPr>
                <a:xfrm>
                  <a:off x="3440241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5" name="직사각형 207">
                  <a:extLst>
                    <a:ext uri="{FF2B5EF4-FFF2-40B4-BE49-F238E27FC236}">
                      <a16:creationId xmlns:a16="http://schemas.microsoft.com/office/drawing/2014/main" id="{D0B17A98-6BC3-40D5-BEEA-248AD8EB0F4F}"/>
                    </a:ext>
                  </a:extLst>
                </p:cNvPr>
                <p:cNvSpPr/>
                <p:nvPr/>
              </p:nvSpPr>
              <p:spPr>
                <a:xfrm>
                  <a:off x="3763564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FAD4D3E5-1A4D-4F1B-8E11-FF15DD7DD510}"/>
                  </a:ext>
                </a:extLst>
              </p:cNvPr>
              <p:cNvCxnSpPr>
                <a:stCxn id="367" idx="0"/>
                <a:endCxn id="397" idx="2"/>
              </p:cNvCxnSpPr>
              <p:nvPr/>
            </p:nvCxnSpPr>
            <p:spPr>
              <a:xfrm>
                <a:off x="5536685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6" name="직선 화살표 연결선 515">
                <a:extLst>
                  <a:ext uri="{FF2B5EF4-FFF2-40B4-BE49-F238E27FC236}">
                    <a16:creationId xmlns:a16="http://schemas.microsoft.com/office/drawing/2014/main" id="{F33AFC3B-82D3-4889-8F98-A26A036CC001}"/>
                  </a:ext>
                </a:extLst>
              </p:cNvPr>
              <p:cNvCxnSpPr/>
              <p:nvPr/>
            </p:nvCxnSpPr>
            <p:spPr>
              <a:xfrm>
                <a:off x="5860776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7" name="직선 화살표 연결선 516">
                <a:extLst>
                  <a:ext uri="{FF2B5EF4-FFF2-40B4-BE49-F238E27FC236}">
                    <a16:creationId xmlns:a16="http://schemas.microsoft.com/office/drawing/2014/main" id="{ACD6D06E-00A0-4F1E-BB68-4AB8C405E33B}"/>
                  </a:ext>
                </a:extLst>
              </p:cNvPr>
              <p:cNvCxnSpPr/>
              <p:nvPr/>
            </p:nvCxnSpPr>
            <p:spPr>
              <a:xfrm>
                <a:off x="6173293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8" name="직선 화살표 연결선 517">
                <a:extLst>
                  <a:ext uri="{FF2B5EF4-FFF2-40B4-BE49-F238E27FC236}">
                    <a16:creationId xmlns:a16="http://schemas.microsoft.com/office/drawing/2014/main" id="{ACD20BE9-4161-4542-B5A1-9D0F5A4BB4AC}"/>
                  </a:ext>
                </a:extLst>
              </p:cNvPr>
              <p:cNvCxnSpPr/>
              <p:nvPr/>
            </p:nvCxnSpPr>
            <p:spPr>
              <a:xfrm>
                <a:off x="6508958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9" name="직선 화살표 연결선 518">
                <a:extLst>
                  <a:ext uri="{FF2B5EF4-FFF2-40B4-BE49-F238E27FC236}">
                    <a16:creationId xmlns:a16="http://schemas.microsoft.com/office/drawing/2014/main" id="{4E8E1E11-ACC0-4F57-BF17-B688CA877643}"/>
                  </a:ext>
                </a:extLst>
              </p:cNvPr>
              <p:cNvCxnSpPr/>
              <p:nvPr/>
            </p:nvCxnSpPr>
            <p:spPr>
              <a:xfrm>
                <a:off x="6795714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20" name="직선 화살표 연결선 519">
                <a:extLst>
                  <a:ext uri="{FF2B5EF4-FFF2-40B4-BE49-F238E27FC236}">
                    <a16:creationId xmlns:a16="http://schemas.microsoft.com/office/drawing/2014/main" id="{FB72F241-C352-44B5-AC02-41B6EA108896}"/>
                  </a:ext>
                </a:extLst>
              </p:cNvPr>
              <p:cNvCxnSpPr/>
              <p:nvPr/>
            </p:nvCxnSpPr>
            <p:spPr>
              <a:xfrm>
                <a:off x="7142955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E54945B-C855-4737-AC4C-024BBABB0DB4}"/>
                  </a:ext>
                </a:extLst>
              </p:cNvPr>
              <p:cNvSpPr/>
              <p:nvPr/>
            </p:nvSpPr>
            <p:spPr>
              <a:xfrm>
                <a:off x="5375270" y="3426406"/>
                <a:ext cx="1931733" cy="88926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2" name="타원 209">
                <a:extLst>
                  <a:ext uri="{FF2B5EF4-FFF2-40B4-BE49-F238E27FC236}">
                    <a16:creationId xmlns:a16="http://schemas.microsoft.com/office/drawing/2014/main" id="{9851EFCF-CECD-4E63-9829-5497CB7DF940}"/>
                  </a:ext>
                </a:extLst>
              </p:cNvPr>
              <p:cNvSpPr/>
              <p:nvPr/>
            </p:nvSpPr>
            <p:spPr>
              <a:xfrm>
                <a:off x="5882007" y="1356837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en-US" sz="1340" b="0" strike="noStrike" spc="-1" dirty="0">
                    <a:solidFill>
                      <a:srgbClr val="FFFFFF"/>
                    </a:solidFill>
                    <a:latin typeface="Arial"/>
                    <a:ea typeface="DejaVu Sans"/>
                  </a:rPr>
                  <a:t>1</a:t>
                </a:r>
                <a:endParaRPr lang="en-US" sz="1340" b="0" strike="noStrike" spc="-1" dirty="0">
                  <a:latin typeface="Arial"/>
                </a:endParaRPr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81678A60-1122-4E13-AC9A-5FFF76660654}"/>
                  </a:ext>
                </a:extLst>
              </p:cNvPr>
              <p:cNvGrpSpPr/>
              <p:nvPr/>
            </p:nvGrpSpPr>
            <p:grpSpPr>
              <a:xfrm>
                <a:off x="6044583" y="1150261"/>
                <a:ext cx="635677" cy="466480"/>
                <a:chOff x="3632118" y="719500"/>
                <a:chExt cx="635677" cy="466480"/>
              </a:xfrm>
            </p:grpSpPr>
            <p:sp>
              <p:nvSpPr>
                <p:cNvPr id="534" name="직사각형 208">
                  <a:extLst>
                    <a:ext uri="{FF2B5EF4-FFF2-40B4-BE49-F238E27FC236}">
                      <a16:creationId xmlns:a16="http://schemas.microsoft.com/office/drawing/2014/main" id="{8E17BE6A-D550-46D1-85F4-68A518F251D3}"/>
                    </a:ext>
                  </a:extLst>
                </p:cNvPr>
                <p:cNvSpPr/>
                <p:nvPr/>
              </p:nvSpPr>
              <p:spPr>
                <a:xfrm>
                  <a:off x="3632118" y="1131130"/>
                  <a:ext cx="635677" cy="5485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cxnSp>
              <p:nvCxnSpPr>
                <p:cNvPr id="15" name="직선 화살표 연결선 14">
                  <a:extLst>
                    <a:ext uri="{FF2B5EF4-FFF2-40B4-BE49-F238E27FC236}">
                      <a16:creationId xmlns:a16="http://schemas.microsoft.com/office/drawing/2014/main" id="{B99B4C6B-1645-430A-87A6-240E53EB627C}"/>
                    </a:ext>
                  </a:extLst>
                </p:cNvPr>
                <p:cNvCxnSpPr/>
                <p:nvPr/>
              </p:nvCxnSpPr>
              <p:spPr>
                <a:xfrm flipV="1">
                  <a:off x="3940246" y="719500"/>
                  <a:ext cx="0" cy="295070"/>
                </a:xfrm>
                <a:prstGeom prst="straightConnector1">
                  <a:avLst/>
                </a:prstGeom>
                <a:noFill/>
                <a:ln w="28575">
                  <a:solidFill>
                    <a:srgbClr val="FFC000"/>
                  </a:solidFill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cxnSp>
          </p:grpSp>
          <p:sp>
            <p:nvSpPr>
              <p:cNvPr id="536" name="직사각형 535">
                <a:extLst>
                  <a:ext uri="{FF2B5EF4-FFF2-40B4-BE49-F238E27FC236}">
                    <a16:creationId xmlns:a16="http://schemas.microsoft.com/office/drawing/2014/main" id="{63E0FD7C-D8BD-48AC-BAD3-845DA54ECF5F}"/>
                  </a:ext>
                </a:extLst>
              </p:cNvPr>
              <p:cNvSpPr/>
              <p:nvPr/>
            </p:nvSpPr>
            <p:spPr>
              <a:xfrm>
                <a:off x="7319867" y="5721107"/>
                <a:ext cx="102874" cy="322830"/>
              </a:xfrm>
              <a:prstGeom prst="rect">
                <a:avLst/>
              </a:prstGeom>
              <a:solidFill>
                <a:srgbClr val="6986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44F89B33-AE12-4B1A-8214-392A9E1381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159" y="5575146"/>
                <a:ext cx="1842020" cy="0"/>
              </a:xfrm>
              <a:prstGeom prst="line">
                <a:avLst/>
              </a:prstGeom>
              <a:ln w="38100">
                <a:solidFill>
                  <a:srgbClr val="698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연결선: 꺾임 22">
                <a:extLst>
                  <a:ext uri="{FF2B5EF4-FFF2-40B4-BE49-F238E27FC236}">
                    <a16:creationId xmlns:a16="http://schemas.microsoft.com/office/drawing/2014/main" id="{43320CCB-6894-4104-A27A-245E37DB0B0D}"/>
                  </a:ext>
                </a:extLst>
              </p:cNvPr>
              <p:cNvCxnSpPr>
                <a:endCxn id="536" idx="1"/>
              </p:cNvCxnSpPr>
              <p:nvPr/>
            </p:nvCxnSpPr>
            <p:spPr>
              <a:xfrm>
                <a:off x="6308169" y="5575146"/>
                <a:ext cx="1011698" cy="307376"/>
              </a:xfrm>
              <a:prstGeom prst="bentConnector3">
                <a:avLst>
                  <a:gd name="adj1" fmla="val 1949"/>
                </a:avLst>
              </a:prstGeom>
              <a:ln w="38100">
                <a:solidFill>
                  <a:srgbClr val="698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직선 화살표 연결선 536">
                <a:extLst>
                  <a:ext uri="{FF2B5EF4-FFF2-40B4-BE49-F238E27FC236}">
                    <a16:creationId xmlns:a16="http://schemas.microsoft.com/office/drawing/2014/main" id="{527CF3AD-C923-449F-9EB3-7F77C682BF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8712" y="4358259"/>
                <a:ext cx="163603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직선 연결선 537">
                <a:extLst>
                  <a:ext uri="{FF2B5EF4-FFF2-40B4-BE49-F238E27FC236}">
                    <a16:creationId xmlns:a16="http://schemas.microsoft.com/office/drawing/2014/main" id="{A696CB13-A6C2-4D83-AF7E-99400A01C2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4749" y="3493007"/>
                <a:ext cx="0" cy="19207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9" name="그룹 538">
                <a:extLst>
                  <a:ext uri="{FF2B5EF4-FFF2-40B4-BE49-F238E27FC236}">
                    <a16:creationId xmlns:a16="http://schemas.microsoft.com/office/drawing/2014/main" id="{32023138-BE89-403A-9268-F5FAE3A57D66}"/>
                  </a:ext>
                </a:extLst>
              </p:cNvPr>
              <p:cNvGrpSpPr/>
              <p:nvPr/>
            </p:nvGrpSpPr>
            <p:grpSpPr>
              <a:xfrm>
                <a:off x="7326464" y="5534937"/>
                <a:ext cx="328978" cy="256426"/>
                <a:chOff x="9136332" y="4752869"/>
                <a:chExt cx="328978" cy="256426"/>
              </a:xfrm>
            </p:grpSpPr>
            <p:sp>
              <p:nvSpPr>
                <p:cNvPr id="540" name="타원 179">
                  <a:extLst>
                    <a:ext uri="{FF2B5EF4-FFF2-40B4-BE49-F238E27FC236}">
                      <a16:creationId xmlns:a16="http://schemas.microsoft.com/office/drawing/2014/main" id="{9BC20B33-16B2-446E-8F2E-062DD29F3033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41" name="TextBox 180">
                  <a:extLst>
                    <a:ext uri="{FF2B5EF4-FFF2-40B4-BE49-F238E27FC236}">
                      <a16:creationId xmlns:a16="http://schemas.microsoft.com/office/drawing/2014/main" id="{FDDE160C-7B3A-4803-8AEA-3DE5FE8D1744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  <p:sp>
            <p:nvSpPr>
              <p:cNvPr id="543" name="TextBox 542">
                <a:extLst>
                  <a:ext uri="{FF2B5EF4-FFF2-40B4-BE49-F238E27FC236}">
                    <a16:creationId xmlns:a16="http://schemas.microsoft.com/office/drawing/2014/main" id="{44884F20-4296-410F-9A68-83656668A81F}"/>
                  </a:ext>
                </a:extLst>
              </p:cNvPr>
              <p:cNvSpPr txBox="1"/>
              <p:nvPr/>
            </p:nvSpPr>
            <p:spPr>
              <a:xfrm>
                <a:off x="1205887" y="3989586"/>
                <a:ext cx="1963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이전 슬라이드에서 이어짐</a:t>
                </a:r>
              </a:p>
            </p:txBody>
          </p:sp>
          <p:grpSp>
            <p:nvGrpSpPr>
              <p:cNvPr id="552" name="그룹 551">
                <a:extLst>
                  <a:ext uri="{FF2B5EF4-FFF2-40B4-BE49-F238E27FC236}">
                    <a16:creationId xmlns:a16="http://schemas.microsoft.com/office/drawing/2014/main" id="{E9825AE9-0DAF-43E4-899E-E754849AA606}"/>
                  </a:ext>
                </a:extLst>
              </p:cNvPr>
              <p:cNvGrpSpPr/>
              <p:nvPr/>
            </p:nvGrpSpPr>
            <p:grpSpPr>
              <a:xfrm>
                <a:off x="5130853" y="5259495"/>
                <a:ext cx="328978" cy="256426"/>
                <a:chOff x="9136332" y="4752869"/>
                <a:chExt cx="328978" cy="256426"/>
              </a:xfrm>
            </p:grpSpPr>
            <p:sp>
              <p:nvSpPr>
                <p:cNvPr id="553" name="타원 179">
                  <a:extLst>
                    <a:ext uri="{FF2B5EF4-FFF2-40B4-BE49-F238E27FC236}">
                      <a16:creationId xmlns:a16="http://schemas.microsoft.com/office/drawing/2014/main" id="{69278569-32AA-4105-9CFD-9DCD8A92AC65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54" name="TextBox 180">
                  <a:extLst>
                    <a:ext uri="{FF2B5EF4-FFF2-40B4-BE49-F238E27FC236}">
                      <a16:creationId xmlns:a16="http://schemas.microsoft.com/office/drawing/2014/main" id="{8A69CE98-2CC1-4876-BC83-DB60D608D9E0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25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F300A54F-80ED-42AB-AB71-759B237E7DDF}"/>
                </a:ext>
              </a:extLst>
            </p:cNvPr>
            <p:cNvGrpSpPr/>
            <p:nvPr/>
          </p:nvGrpSpPr>
          <p:grpSpPr>
            <a:xfrm>
              <a:off x="8195440" y="1566299"/>
              <a:ext cx="1184940" cy="5112116"/>
              <a:chOff x="8564325" y="1566299"/>
              <a:chExt cx="1184940" cy="5112116"/>
            </a:xfrm>
          </p:grpSpPr>
          <p:cxnSp>
            <p:nvCxnSpPr>
              <p:cNvPr id="565" name="직선 화살표 연결선 564">
                <a:extLst>
                  <a:ext uri="{FF2B5EF4-FFF2-40B4-BE49-F238E27FC236}">
                    <a16:creationId xmlns:a16="http://schemas.microsoft.com/office/drawing/2014/main" id="{A56EC3FC-DFC0-4FCA-B831-D8E2E0C82F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90786" y="1566299"/>
                <a:ext cx="0" cy="1951677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8" name="TextBox 567">
                <a:extLst>
                  <a:ext uri="{FF2B5EF4-FFF2-40B4-BE49-F238E27FC236}">
                    <a16:creationId xmlns:a16="http://schemas.microsoft.com/office/drawing/2014/main" id="{213D5D3A-F010-4BD6-AE41-CA8C4E73D750}"/>
                  </a:ext>
                </a:extLst>
              </p:cNvPr>
              <p:cNvSpPr txBox="1"/>
              <p:nvPr/>
            </p:nvSpPr>
            <p:spPr>
              <a:xfrm>
                <a:off x="8564325" y="4811083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16m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5B6C3218-2567-4626-9087-BCA26D99A434}"/>
                  </a:ext>
                </a:extLst>
              </p:cNvPr>
              <p:cNvSpPr txBox="1"/>
              <p:nvPr/>
            </p:nvSpPr>
            <p:spPr>
              <a:xfrm>
                <a:off x="8564325" y="2518279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12m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581" name="직선 화살표 연결선 580">
                <a:extLst>
                  <a:ext uri="{FF2B5EF4-FFF2-40B4-BE49-F238E27FC236}">
                    <a16:creationId xmlns:a16="http://schemas.microsoft.com/office/drawing/2014/main" id="{D81DC316-3FC0-47E2-9D7F-05F4EDCCE1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90786" y="3526081"/>
                <a:ext cx="0" cy="3152334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4" name="직선 연결선 5">
            <a:extLst>
              <a:ext uri="{FF2B5EF4-FFF2-40B4-BE49-F238E27FC236}">
                <a16:creationId xmlns:a16="http://schemas.microsoft.com/office/drawing/2014/main" id="{61E2FF70-3F40-43CB-B9DB-AB401D05003F}"/>
              </a:ext>
            </a:extLst>
          </p:cNvPr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TextBox 8">
            <a:extLst>
              <a:ext uri="{FF2B5EF4-FFF2-40B4-BE49-F238E27FC236}">
                <a16:creationId xmlns:a16="http://schemas.microsoft.com/office/drawing/2014/main" id="{05E95A3C-A223-4134-A3FC-C20AB22FF8D2}"/>
              </a:ext>
            </a:extLst>
          </p:cNvPr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42g x 16g x 16g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86" name="직선 연결선 5">
            <a:extLst>
              <a:ext uri="{FF2B5EF4-FFF2-40B4-BE49-F238E27FC236}">
                <a16:creationId xmlns:a16="http://schemas.microsoft.com/office/drawing/2014/main" id="{F0082E14-691F-4815-B813-658623681F07}"/>
              </a:ext>
            </a:extLst>
          </p:cNvPr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55A56FA6-BD73-4D5A-9307-3913E72589EF}"/>
              </a:ext>
            </a:extLst>
          </p:cNvPr>
          <p:cNvSpPr txBox="1"/>
          <p:nvPr/>
        </p:nvSpPr>
        <p:spPr>
          <a:xfrm>
            <a:off x="10350916" y="341561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맵 총 크기</a:t>
            </a:r>
          </a:p>
        </p:txBody>
      </p:sp>
    </p:spTree>
    <p:extLst>
      <p:ext uri="{BB962C8B-B14F-4D97-AF65-F5344CB8AC3E}">
        <p14:creationId xmlns:p14="http://schemas.microsoft.com/office/powerpoint/2010/main" val="39207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7" name="직사각형 23"/>
          <p:cNvSpPr/>
          <p:nvPr/>
        </p:nvSpPr>
        <p:spPr>
          <a:xfrm>
            <a:off x="10569600" y="1277640"/>
            <a:ext cx="463680" cy="463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8" name="TextBox 6"/>
          <p:cNvSpPr/>
          <p:nvPr/>
        </p:nvSpPr>
        <p:spPr>
          <a:xfrm>
            <a:off x="11066040" y="1277640"/>
            <a:ext cx="65736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29" name="TextBox 12"/>
          <p:cNvSpPr/>
          <p:nvPr/>
        </p:nvSpPr>
        <p:spPr>
          <a:xfrm>
            <a:off x="9679320" y="1277640"/>
            <a:ext cx="98676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30" name="TextBox 8"/>
          <p:cNvSpPr/>
          <p:nvPr/>
        </p:nvSpPr>
        <p:spPr>
          <a:xfrm>
            <a:off x="9697500" y="52686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g x 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 err="1">
                <a:solidFill>
                  <a:srgbClr val="F2F2F2"/>
                </a:solidFill>
                <a:latin typeface="맑은 고딕"/>
                <a:ea typeface="DejaVu Sans"/>
              </a:rPr>
              <a:t>Grand_S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3" name="직사각형 148"/>
          <p:cNvSpPr/>
          <p:nvPr/>
        </p:nvSpPr>
        <p:spPr>
          <a:xfrm>
            <a:off x="554155" y="4793762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4" name="직사각형 149"/>
          <p:cNvSpPr/>
          <p:nvPr/>
        </p:nvSpPr>
        <p:spPr>
          <a:xfrm>
            <a:off x="717421" y="4793762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5" name="직사각형 150"/>
          <p:cNvSpPr/>
          <p:nvPr/>
        </p:nvSpPr>
        <p:spPr>
          <a:xfrm>
            <a:off x="876959" y="4793762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6" name="직사각형 151"/>
          <p:cNvSpPr/>
          <p:nvPr/>
        </p:nvSpPr>
        <p:spPr>
          <a:xfrm>
            <a:off x="1040224" y="4793762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1" name="직사각형 156"/>
          <p:cNvSpPr/>
          <p:nvPr/>
        </p:nvSpPr>
        <p:spPr>
          <a:xfrm>
            <a:off x="1199886" y="4793762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2" name="직사각형 157"/>
          <p:cNvSpPr/>
          <p:nvPr/>
        </p:nvSpPr>
        <p:spPr>
          <a:xfrm>
            <a:off x="1363028" y="4793762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5" name="직사각형 202"/>
          <p:cNvSpPr/>
          <p:nvPr/>
        </p:nvSpPr>
        <p:spPr>
          <a:xfrm>
            <a:off x="554155" y="4952574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6" name="직사각형 203"/>
          <p:cNvSpPr/>
          <p:nvPr/>
        </p:nvSpPr>
        <p:spPr>
          <a:xfrm>
            <a:off x="717421" y="4952574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7" name="직사각형 204"/>
          <p:cNvSpPr/>
          <p:nvPr/>
        </p:nvSpPr>
        <p:spPr>
          <a:xfrm>
            <a:off x="876959" y="4952574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8" name="직사각형 205"/>
          <p:cNvSpPr/>
          <p:nvPr/>
        </p:nvSpPr>
        <p:spPr>
          <a:xfrm>
            <a:off x="1040224" y="4952574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9" name="직사각형 206"/>
          <p:cNvSpPr/>
          <p:nvPr/>
        </p:nvSpPr>
        <p:spPr>
          <a:xfrm>
            <a:off x="1199886" y="4952574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0" name="직사각형 207"/>
          <p:cNvSpPr/>
          <p:nvPr/>
        </p:nvSpPr>
        <p:spPr>
          <a:xfrm>
            <a:off x="1363028" y="4952574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직사각형 148">
            <a:extLst>
              <a:ext uri="{FF2B5EF4-FFF2-40B4-BE49-F238E27FC236}">
                <a16:creationId xmlns:a16="http://schemas.microsoft.com/office/drawing/2014/main" id="{A348482E-5992-497D-B23B-41967AE9C2E5}"/>
              </a:ext>
            </a:extLst>
          </p:cNvPr>
          <p:cNvSpPr/>
          <p:nvPr/>
        </p:nvSpPr>
        <p:spPr>
          <a:xfrm>
            <a:off x="554155" y="4467231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직사각형 149">
            <a:extLst>
              <a:ext uri="{FF2B5EF4-FFF2-40B4-BE49-F238E27FC236}">
                <a16:creationId xmlns:a16="http://schemas.microsoft.com/office/drawing/2014/main" id="{A2E5DD79-C439-40BC-9D63-D443036A8087}"/>
              </a:ext>
            </a:extLst>
          </p:cNvPr>
          <p:cNvSpPr/>
          <p:nvPr/>
        </p:nvSpPr>
        <p:spPr>
          <a:xfrm>
            <a:off x="717421" y="4467231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" name="직사각형 150">
            <a:extLst>
              <a:ext uri="{FF2B5EF4-FFF2-40B4-BE49-F238E27FC236}">
                <a16:creationId xmlns:a16="http://schemas.microsoft.com/office/drawing/2014/main" id="{94A9214D-8597-4815-BA8E-63F059D79DC7}"/>
              </a:ext>
            </a:extLst>
          </p:cNvPr>
          <p:cNvSpPr/>
          <p:nvPr/>
        </p:nvSpPr>
        <p:spPr>
          <a:xfrm>
            <a:off x="876959" y="4467231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" name="직사각형 151">
            <a:extLst>
              <a:ext uri="{FF2B5EF4-FFF2-40B4-BE49-F238E27FC236}">
                <a16:creationId xmlns:a16="http://schemas.microsoft.com/office/drawing/2014/main" id="{C31C2283-BACE-4111-B921-25E296B1C375}"/>
              </a:ext>
            </a:extLst>
          </p:cNvPr>
          <p:cNvSpPr/>
          <p:nvPr/>
        </p:nvSpPr>
        <p:spPr>
          <a:xfrm>
            <a:off x="1040224" y="4467231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" name="직사각형 156">
            <a:extLst>
              <a:ext uri="{FF2B5EF4-FFF2-40B4-BE49-F238E27FC236}">
                <a16:creationId xmlns:a16="http://schemas.microsoft.com/office/drawing/2014/main" id="{E0E732C6-FF28-411E-B625-939F563898A5}"/>
              </a:ext>
            </a:extLst>
          </p:cNvPr>
          <p:cNvSpPr/>
          <p:nvPr/>
        </p:nvSpPr>
        <p:spPr>
          <a:xfrm>
            <a:off x="1199886" y="4467231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" name="직사각형 157">
            <a:extLst>
              <a:ext uri="{FF2B5EF4-FFF2-40B4-BE49-F238E27FC236}">
                <a16:creationId xmlns:a16="http://schemas.microsoft.com/office/drawing/2014/main" id="{A6324C85-D1A8-45F7-9929-AC80BD222386}"/>
              </a:ext>
            </a:extLst>
          </p:cNvPr>
          <p:cNvSpPr/>
          <p:nvPr/>
        </p:nvSpPr>
        <p:spPr>
          <a:xfrm>
            <a:off x="1363028" y="4467231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" name="직사각형 202">
            <a:extLst>
              <a:ext uri="{FF2B5EF4-FFF2-40B4-BE49-F238E27FC236}">
                <a16:creationId xmlns:a16="http://schemas.microsoft.com/office/drawing/2014/main" id="{604ACC1B-997E-41E6-B7A2-B4F19926C337}"/>
              </a:ext>
            </a:extLst>
          </p:cNvPr>
          <p:cNvSpPr/>
          <p:nvPr/>
        </p:nvSpPr>
        <p:spPr>
          <a:xfrm>
            <a:off x="554155" y="4630496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" name="직사각형 203">
            <a:extLst>
              <a:ext uri="{FF2B5EF4-FFF2-40B4-BE49-F238E27FC236}">
                <a16:creationId xmlns:a16="http://schemas.microsoft.com/office/drawing/2014/main" id="{0DA5902E-1BE2-45C6-9911-E273AE53B6C1}"/>
              </a:ext>
            </a:extLst>
          </p:cNvPr>
          <p:cNvSpPr/>
          <p:nvPr/>
        </p:nvSpPr>
        <p:spPr>
          <a:xfrm>
            <a:off x="717421" y="4630496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" name="직사각형 204">
            <a:extLst>
              <a:ext uri="{FF2B5EF4-FFF2-40B4-BE49-F238E27FC236}">
                <a16:creationId xmlns:a16="http://schemas.microsoft.com/office/drawing/2014/main" id="{34E1C245-BC08-4F68-8135-00E5C16851B9}"/>
              </a:ext>
            </a:extLst>
          </p:cNvPr>
          <p:cNvSpPr/>
          <p:nvPr/>
        </p:nvSpPr>
        <p:spPr>
          <a:xfrm>
            <a:off x="876959" y="4630496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직사각형 205">
            <a:extLst>
              <a:ext uri="{FF2B5EF4-FFF2-40B4-BE49-F238E27FC236}">
                <a16:creationId xmlns:a16="http://schemas.microsoft.com/office/drawing/2014/main" id="{ACA60ADA-67F1-415E-8B7A-9D7A15ADC30D}"/>
              </a:ext>
            </a:extLst>
          </p:cNvPr>
          <p:cNvSpPr/>
          <p:nvPr/>
        </p:nvSpPr>
        <p:spPr>
          <a:xfrm>
            <a:off x="1040224" y="4630496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직사각형 206">
            <a:extLst>
              <a:ext uri="{FF2B5EF4-FFF2-40B4-BE49-F238E27FC236}">
                <a16:creationId xmlns:a16="http://schemas.microsoft.com/office/drawing/2014/main" id="{A56B249B-0FA3-421C-9EF0-EC0A56A51AF6}"/>
              </a:ext>
            </a:extLst>
          </p:cNvPr>
          <p:cNvSpPr/>
          <p:nvPr/>
        </p:nvSpPr>
        <p:spPr>
          <a:xfrm>
            <a:off x="1199886" y="4630496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" name="직사각형 207">
            <a:extLst>
              <a:ext uri="{FF2B5EF4-FFF2-40B4-BE49-F238E27FC236}">
                <a16:creationId xmlns:a16="http://schemas.microsoft.com/office/drawing/2014/main" id="{BEF19929-81EF-4764-8B7B-1DA66305624A}"/>
              </a:ext>
            </a:extLst>
          </p:cNvPr>
          <p:cNvSpPr/>
          <p:nvPr/>
        </p:nvSpPr>
        <p:spPr>
          <a:xfrm>
            <a:off x="1363028" y="4630496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" name="직사각형 148">
            <a:extLst>
              <a:ext uri="{FF2B5EF4-FFF2-40B4-BE49-F238E27FC236}">
                <a16:creationId xmlns:a16="http://schemas.microsoft.com/office/drawing/2014/main" id="{28DD6A7B-9254-44CB-ACB6-3AE2FB21D8F6}"/>
              </a:ext>
            </a:extLst>
          </p:cNvPr>
          <p:cNvSpPr/>
          <p:nvPr/>
        </p:nvSpPr>
        <p:spPr>
          <a:xfrm>
            <a:off x="554155" y="4144780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" name="직사각형 149">
            <a:extLst>
              <a:ext uri="{FF2B5EF4-FFF2-40B4-BE49-F238E27FC236}">
                <a16:creationId xmlns:a16="http://schemas.microsoft.com/office/drawing/2014/main" id="{935DC3B2-B609-465F-94BD-D229238CFC6C}"/>
              </a:ext>
            </a:extLst>
          </p:cNvPr>
          <p:cNvSpPr/>
          <p:nvPr/>
        </p:nvSpPr>
        <p:spPr>
          <a:xfrm>
            <a:off x="717421" y="4144780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" name="직사각형 150">
            <a:extLst>
              <a:ext uri="{FF2B5EF4-FFF2-40B4-BE49-F238E27FC236}">
                <a16:creationId xmlns:a16="http://schemas.microsoft.com/office/drawing/2014/main" id="{623E4119-B744-4ED0-A251-1096EA753E3E}"/>
              </a:ext>
            </a:extLst>
          </p:cNvPr>
          <p:cNvSpPr/>
          <p:nvPr/>
        </p:nvSpPr>
        <p:spPr>
          <a:xfrm>
            <a:off x="876959" y="4144780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" name="직사각형 151">
            <a:extLst>
              <a:ext uri="{FF2B5EF4-FFF2-40B4-BE49-F238E27FC236}">
                <a16:creationId xmlns:a16="http://schemas.microsoft.com/office/drawing/2014/main" id="{1DDFE8A4-68F9-4E0E-BF4F-97DEA9271285}"/>
              </a:ext>
            </a:extLst>
          </p:cNvPr>
          <p:cNvSpPr/>
          <p:nvPr/>
        </p:nvSpPr>
        <p:spPr>
          <a:xfrm>
            <a:off x="1040224" y="4144780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직사각형 156">
            <a:extLst>
              <a:ext uri="{FF2B5EF4-FFF2-40B4-BE49-F238E27FC236}">
                <a16:creationId xmlns:a16="http://schemas.microsoft.com/office/drawing/2014/main" id="{E23191CF-6FAC-43EF-83B8-42C6F75569A5}"/>
              </a:ext>
            </a:extLst>
          </p:cNvPr>
          <p:cNvSpPr/>
          <p:nvPr/>
        </p:nvSpPr>
        <p:spPr>
          <a:xfrm>
            <a:off x="1199886" y="4144780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직사각형 157">
            <a:extLst>
              <a:ext uri="{FF2B5EF4-FFF2-40B4-BE49-F238E27FC236}">
                <a16:creationId xmlns:a16="http://schemas.microsoft.com/office/drawing/2014/main" id="{9C836E9B-203E-4BA8-B709-E74C70B7C1A6}"/>
              </a:ext>
            </a:extLst>
          </p:cNvPr>
          <p:cNvSpPr/>
          <p:nvPr/>
        </p:nvSpPr>
        <p:spPr>
          <a:xfrm>
            <a:off x="1363028" y="4144780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직사각형 202">
            <a:extLst>
              <a:ext uri="{FF2B5EF4-FFF2-40B4-BE49-F238E27FC236}">
                <a16:creationId xmlns:a16="http://schemas.microsoft.com/office/drawing/2014/main" id="{234D6BB7-BD38-48D2-89A3-0164683AC3AF}"/>
              </a:ext>
            </a:extLst>
          </p:cNvPr>
          <p:cNvSpPr/>
          <p:nvPr/>
        </p:nvSpPr>
        <p:spPr>
          <a:xfrm>
            <a:off x="554155" y="4308045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직사각형 203">
            <a:extLst>
              <a:ext uri="{FF2B5EF4-FFF2-40B4-BE49-F238E27FC236}">
                <a16:creationId xmlns:a16="http://schemas.microsoft.com/office/drawing/2014/main" id="{9D5F7F24-B076-4872-A0FB-4CA95C643924}"/>
              </a:ext>
            </a:extLst>
          </p:cNvPr>
          <p:cNvSpPr/>
          <p:nvPr/>
        </p:nvSpPr>
        <p:spPr>
          <a:xfrm>
            <a:off x="717421" y="4308045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직사각형 204">
            <a:extLst>
              <a:ext uri="{FF2B5EF4-FFF2-40B4-BE49-F238E27FC236}">
                <a16:creationId xmlns:a16="http://schemas.microsoft.com/office/drawing/2014/main" id="{9D959888-13D4-4D48-AF99-1A5EB165D387}"/>
              </a:ext>
            </a:extLst>
          </p:cNvPr>
          <p:cNvSpPr/>
          <p:nvPr/>
        </p:nvSpPr>
        <p:spPr>
          <a:xfrm>
            <a:off x="876959" y="4308045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직사각형 205">
            <a:extLst>
              <a:ext uri="{FF2B5EF4-FFF2-40B4-BE49-F238E27FC236}">
                <a16:creationId xmlns:a16="http://schemas.microsoft.com/office/drawing/2014/main" id="{67F61122-7954-4A2E-A15C-D98FED1A485C}"/>
              </a:ext>
            </a:extLst>
          </p:cNvPr>
          <p:cNvSpPr/>
          <p:nvPr/>
        </p:nvSpPr>
        <p:spPr>
          <a:xfrm>
            <a:off x="1040224" y="4308045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직사각형 206">
            <a:extLst>
              <a:ext uri="{FF2B5EF4-FFF2-40B4-BE49-F238E27FC236}">
                <a16:creationId xmlns:a16="http://schemas.microsoft.com/office/drawing/2014/main" id="{B954F3FB-04AB-400F-A3A6-18EE8AB57EDE}"/>
              </a:ext>
            </a:extLst>
          </p:cNvPr>
          <p:cNvSpPr/>
          <p:nvPr/>
        </p:nvSpPr>
        <p:spPr>
          <a:xfrm>
            <a:off x="1199886" y="4308045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직사각형 207">
            <a:extLst>
              <a:ext uri="{FF2B5EF4-FFF2-40B4-BE49-F238E27FC236}">
                <a16:creationId xmlns:a16="http://schemas.microsoft.com/office/drawing/2014/main" id="{B4F4FE42-CE74-4671-9D69-4D2290845C8E}"/>
              </a:ext>
            </a:extLst>
          </p:cNvPr>
          <p:cNvSpPr/>
          <p:nvPr/>
        </p:nvSpPr>
        <p:spPr>
          <a:xfrm>
            <a:off x="1363028" y="4308045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직사각형 148">
            <a:extLst>
              <a:ext uri="{FF2B5EF4-FFF2-40B4-BE49-F238E27FC236}">
                <a16:creationId xmlns:a16="http://schemas.microsoft.com/office/drawing/2014/main" id="{29A33D45-77B9-436C-91D8-DD7B5E5D0D3B}"/>
              </a:ext>
            </a:extLst>
          </p:cNvPr>
          <p:cNvSpPr/>
          <p:nvPr/>
        </p:nvSpPr>
        <p:spPr>
          <a:xfrm>
            <a:off x="554155" y="3824327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직사각형 149">
            <a:extLst>
              <a:ext uri="{FF2B5EF4-FFF2-40B4-BE49-F238E27FC236}">
                <a16:creationId xmlns:a16="http://schemas.microsoft.com/office/drawing/2014/main" id="{9EB919B1-BB24-4978-B7C6-8FB2F9B1E626}"/>
              </a:ext>
            </a:extLst>
          </p:cNvPr>
          <p:cNvSpPr/>
          <p:nvPr/>
        </p:nvSpPr>
        <p:spPr>
          <a:xfrm>
            <a:off x="717421" y="3824327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직사각형 150">
            <a:extLst>
              <a:ext uri="{FF2B5EF4-FFF2-40B4-BE49-F238E27FC236}">
                <a16:creationId xmlns:a16="http://schemas.microsoft.com/office/drawing/2014/main" id="{7F561413-44E5-46FE-B2B7-C7C31A7E4BCF}"/>
              </a:ext>
            </a:extLst>
          </p:cNvPr>
          <p:cNvSpPr/>
          <p:nvPr/>
        </p:nvSpPr>
        <p:spPr>
          <a:xfrm>
            <a:off x="876959" y="3824327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직사각형 151">
            <a:extLst>
              <a:ext uri="{FF2B5EF4-FFF2-40B4-BE49-F238E27FC236}">
                <a16:creationId xmlns:a16="http://schemas.microsoft.com/office/drawing/2014/main" id="{796D6FA3-1D55-436C-B345-F5EC2ACBBB09}"/>
              </a:ext>
            </a:extLst>
          </p:cNvPr>
          <p:cNvSpPr/>
          <p:nvPr/>
        </p:nvSpPr>
        <p:spPr>
          <a:xfrm>
            <a:off x="1040224" y="3824327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직사각형 156">
            <a:extLst>
              <a:ext uri="{FF2B5EF4-FFF2-40B4-BE49-F238E27FC236}">
                <a16:creationId xmlns:a16="http://schemas.microsoft.com/office/drawing/2014/main" id="{2DD84D30-77D2-4DDD-922F-CD9C9E0F552F}"/>
              </a:ext>
            </a:extLst>
          </p:cNvPr>
          <p:cNvSpPr/>
          <p:nvPr/>
        </p:nvSpPr>
        <p:spPr>
          <a:xfrm>
            <a:off x="1199886" y="3824327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직사각형 157">
            <a:extLst>
              <a:ext uri="{FF2B5EF4-FFF2-40B4-BE49-F238E27FC236}">
                <a16:creationId xmlns:a16="http://schemas.microsoft.com/office/drawing/2014/main" id="{519FAA33-CB67-412A-8670-AF5F08E72C9B}"/>
              </a:ext>
            </a:extLst>
          </p:cNvPr>
          <p:cNvSpPr/>
          <p:nvPr/>
        </p:nvSpPr>
        <p:spPr>
          <a:xfrm>
            <a:off x="1363028" y="3824327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직사각형 202">
            <a:extLst>
              <a:ext uri="{FF2B5EF4-FFF2-40B4-BE49-F238E27FC236}">
                <a16:creationId xmlns:a16="http://schemas.microsoft.com/office/drawing/2014/main" id="{30E58C42-1C09-467F-8E8F-D7265F391573}"/>
              </a:ext>
            </a:extLst>
          </p:cNvPr>
          <p:cNvSpPr/>
          <p:nvPr/>
        </p:nvSpPr>
        <p:spPr>
          <a:xfrm>
            <a:off x="554155" y="3981513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직사각형 203">
            <a:extLst>
              <a:ext uri="{FF2B5EF4-FFF2-40B4-BE49-F238E27FC236}">
                <a16:creationId xmlns:a16="http://schemas.microsoft.com/office/drawing/2014/main" id="{C99B882B-3E77-4053-8C38-36A5EB3DC85B}"/>
              </a:ext>
            </a:extLst>
          </p:cNvPr>
          <p:cNvSpPr/>
          <p:nvPr/>
        </p:nvSpPr>
        <p:spPr>
          <a:xfrm>
            <a:off x="717421" y="3981513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직사각형 204">
            <a:extLst>
              <a:ext uri="{FF2B5EF4-FFF2-40B4-BE49-F238E27FC236}">
                <a16:creationId xmlns:a16="http://schemas.microsoft.com/office/drawing/2014/main" id="{288E55BD-DF24-46CC-916A-4679609F2CD5}"/>
              </a:ext>
            </a:extLst>
          </p:cNvPr>
          <p:cNvSpPr/>
          <p:nvPr/>
        </p:nvSpPr>
        <p:spPr>
          <a:xfrm>
            <a:off x="876959" y="3981513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직사각형 205">
            <a:extLst>
              <a:ext uri="{FF2B5EF4-FFF2-40B4-BE49-F238E27FC236}">
                <a16:creationId xmlns:a16="http://schemas.microsoft.com/office/drawing/2014/main" id="{2DA9E0E0-701F-4465-9D42-C093DB98A9AE}"/>
              </a:ext>
            </a:extLst>
          </p:cNvPr>
          <p:cNvSpPr/>
          <p:nvPr/>
        </p:nvSpPr>
        <p:spPr>
          <a:xfrm>
            <a:off x="1040224" y="3981513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직사각형 206">
            <a:extLst>
              <a:ext uri="{FF2B5EF4-FFF2-40B4-BE49-F238E27FC236}">
                <a16:creationId xmlns:a16="http://schemas.microsoft.com/office/drawing/2014/main" id="{D2E0E74B-9D17-4104-A655-8C97954CCDB2}"/>
              </a:ext>
            </a:extLst>
          </p:cNvPr>
          <p:cNvSpPr/>
          <p:nvPr/>
        </p:nvSpPr>
        <p:spPr>
          <a:xfrm>
            <a:off x="1199886" y="3981513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직사각형 207">
            <a:extLst>
              <a:ext uri="{FF2B5EF4-FFF2-40B4-BE49-F238E27FC236}">
                <a16:creationId xmlns:a16="http://schemas.microsoft.com/office/drawing/2014/main" id="{97DF363D-5CED-4A43-86AB-7A84AF0420B3}"/>
              </a:ext>
            </a:extLst>
          </p:cNvPr>
          <p:cNvSpPr/>
          <p:nvPr/>
        </p:nvSpPr>
        <p:spPr>
          <a:xfrm>
            <a:off x="1363028" y="3981513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직사각형 148">
            <a:extLst>
              <a:ext uri="{FF2B5EF4-FFF2-40B4-BE49-F238E27FC236}">
                <a16:creationId xmlns:a16="http://schemas.microsoft.com/office/drawing/2014/main" id="{52148358-25C3-40BD-97E4-06C50F621054}"/>
              </a:ext>
            </a:extLst>
          </p:cNvPr>
          <p:cNvSpPr/>
          <p:nvPr/>
        </p:nvSpPr>
        <p:spPr>
          <a:xfrm>
            <a:off x="554155" y="3504139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직사각형 149">
            <a:extLst>
              <a:ext uri="{FF2B5EF4-FFF2-40B4-BE49-F238E27FC236}">
                <a16:creationId xmlns:a16="http://schemas.microsoft.com/office/drawing/2014/main" id="{C3A6D09D-C93D-4192-ACE2-91DDAFBA1435}"/>
              </a:ext>
            </a:extLst>
          </p:cNvPr>
          <p:cNvSpPr/>
          <p:nvPr/>
        </p:nvSpPr>
        <p:spPr>
          <a:xfrm>
            <a:off x="717421" y="3504139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직사각형 150">
            <a:extLst>
              <a:ext uri="{FF2B5EF4-FFF2-40B4-BE49-F238E27FC236}">
                <a16:creationId xmlns:a16="http://schemas.microsoft.com/office/drawing/2014/main" id="{83EBF6C3-1291-4BE6-B961-922532E0CC00}"/>
              </a:ext>
            </a:extLst>
          </p:cNvPr>
          <p:cNvSpPr/>
          <p:nvPr/>
        </p:nvSpPr>
        <p:spPr>
          <a:xfrm>
            <a:off x="876959" y="3504139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직사각형 151">
            <a:extLst>
              <a:ext uri="{FF2B5EF4-FFF2-40B4-BE49-F238E27FC236}">
                <a16:creationId xmlns:a16="http://schemas.microsoft.com/office/drawing/2014/main" id="{CB72E685-AF1A-43AE-8E47-E23B9606330D}"/>
              </a:ext>
            </a:extLst>
          </p:cNvPr>
          <p:cNvSpPr/>
          <p:nvPr/>
        </p:nvSpPr>
        <p:spPr>
          <a:xfrm>
            <a:off x="1040224" y="3504139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직사각형 156">
            <a:extLst>
              <a:ext uri="{FF2B5EF4-FFF2-40B4-BE49-F238E27FC236}">
                <a16:creationId xmlns:a16="http://schemas.microsoft.com/office/drawing/2014/main" id="{18E58AB2-7443-437E-B6B3-C8CCB2B30344}"/>
              </a:ext>
            </a:extLst>
          </p:cNvPr>
          <p:cNvSpPr/>
          <p:nvPr/>
        </p:nvSpPr>
        <p:spPr>
          <a:xfrm>
            <a:off x="1199886" y="3504139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직사각형 157">
            <a:extLst>
              <a:ext uri="{FF2B5EF4-FFF2-40B4-BE49-F238E27FC236}">
                <a16:creationId xmlns:a16="http://schemas.microsoft.com/office/drawing/2014/main" id="{CFE246D7-5D1A-4401-BACE-F9881B8E323F}"/>
              </a:ext>
            </a:extLst>
          </p:cNvPr>
          <p:cNvSpPr/>
          <p:nvPr/>
        </p:nvSpPr>
        <p:spPr>
          <a:xfrm>
            <a:off x="1363028" y="3504139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직사각형 202">
            <a:extLst>
              <a:ext uri="{FF2B5EF4-FFF2-40B4-BE49-F238E27FC236}">
                <a16:creationId xmlns:a16="http://schemas.microsoft.com/office/drawing/2014/main" id="{93AAE301-6E67-42F1-A58F-ECDBAECD1B97}"/>
              </a:ext>
            </a:extLst>
          </p:cNvPr>
          <p:cNvSpPr/>
          <p:nvPr/>
        </p:nvSpPr>
        <p:spPr>
          <a:xfrm>
            <a:off x="554155" y="3662952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직사각형 203">
            <a:extLst>
              <a:ext uri="{FF2B5EF4-FFF2-40B4-BE49-F238E27FC236}">
                <a16:creationId xmlns:a16="http://schemas.microsoft.com/office/drawing/2014/main" id="{18D22EA4-D2D9-444E-90F7-DBF94C9448F8}"/>
              </a:ext>
            </a:extLst>
          </p:cNvPr>
          <p:cNvSpPr/>
          <p:nvPr/>
        </p:nvSpPr>
        <p:spPr>
          <a:xfrm>
            <a:off x="717421" y="3662952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직사각형 204">
            <a:extLst>
              <a:ext uri="{FF2B5EF4-FFF2-40B4-BE49-F238E27FC236}">
                <a16:creationId xmlns:a16="http://schemas.microsoft.com/office/drawing/2014/main" id="{8EF88B3F-9C07-41B5-8858-BE8BB2880EBA}"/>
              </a:ext>
            </a:extLst>
          </p:cNvPr>
          <p:cNvSpPr/>
          <p:nvPr/>
        </p:nvSpPr>
        <p:spPr>
          <a:xfrm>
            <a:off x="876959" y="3662952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직사각형 205">
            <a:extLst>
              <a:ext uri="{FF2B5EF4-FFF2-40B4-BE49-F238E27FC236}">
                <a16:creationId xmlns:a16="http://schemas.microsoft.com/office/drawing/2014/main" id="{C3E0E2D8-E859-430F-8D8A-A4653FD3CF59}"/>
              </a:ext>
            </a:extLst>
          </p:cNvPr>
          <p:cNvSpPr/>
          <p:nvPr/>
        </p:nvSpPr>
        <p:spPr>
          <a:xfrm>
            <a:off x="1040224" y="3662952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직사각형 206">
            <a:extLst>
              <a:ext uri="{FF2B5EF4-FFF2-40B4-BE49-F238E27FC236}">
                <a16:creationId xmlns:a16="http://schemas.microsoft.com/office/drawing/2014/main" id="{AFC42808-D8BC-4F7C-94F2-736840A23FA9}"/>
              </a:ext>
            </a:extLst>
          </p:cNvPr>
          <p:cNvSpPr/>
          <p:nvPr/>
        </p:nvSpPr>
        <p:spPr>
          <a:xfrm>
            <a:off x="1199886" y="3662952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직사각형 207">
            <a:extLst>
              <a:ext uri="{FF2B5EF4-FFF2-40B4-BE49-F238E27FC236}">
                <a16:creationId xmlns:a16="http://schemas.microsoft.com/office/drawing/2014/main" id="{8059944B-1818-4FD2-810E-18C0335DF715}"/>
              </a:ext>
            </a:extLst>
          </p:cNvPr>
          <p:cNvSpPr/>
          <p:nvPr/>
        </p:nvSpPr>
        <p:spPr>
          <a:xfrm>
            <a:off x="1363028" y="3662952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직사각형 148">
            <a:extLst>
              <a:ext uri="{FF2B5EF4-FFF2-40B4-BE49-F238E27FC236}">
                <a16:creationId xmlns:a16="http://schemas.microsoft.com/office/drawing/2014/main" id="{7864B7EC-4348-4B60-8DDB-E4017DC4B710}"/>
              </a:ext>
            </a:extLst>
          </p:cNvPr>
          <p:cNvSpPr/>
          <p:nvPr/>
        </p:nvSpPr>
        <p:spPr>
          <a:xfrm>
            <a:off x="554155" y="3177608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직사각형 149">
            <a:extLst>
              <a:ext uri="{FF2B5EF4-FFF2-40B4-BE49-F238E27FC236}">
                <a16:creationId xmlns:a16="http://schemas.microsoft.com/office/drawing/2014/main" id="{771AA6B0-35CF-45A6-BBD8-37811A49E61B}"/>
              </a:ext>
            </a:extLst>
          </p:cNvPr>
          <p:cNvSpPr/>
          <p:nvPr/>
        </p:nvSpPr>
        <p:spPr>
          <a:xfrm>
            <a:off x="717421" y="3177608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직사각형 150">
            <a:extLst>
              <a:ext uri="{FF2B5EF4-FFF2-40B4-BE49-F238E27FC236}">
                <a16:creationId xmlns:a16="http://schemas.microsoft.com/office/drawing/2014/main" id="{3257FD0C-9FE2-4F41-A697-5DEB2C595244}"/>
              </a:ext>
            </a:extLst>
          </p:cNvPr>
          <p:cNvSpPr/>
          <p:nvPr/>
        </p:nvSpPr>
        <p:spPr>
          <a:xfrm>
            <a:off x="876959" y="3177608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직사각형 151">
            <a:extLst>
              <a:ext uri="{FF2B5EF4-FFF2-40B4-BE49-F238E27FC236}">
                <a16:creationId xmlns:a16="http://schemas.microsoft.com/office/drawing/2014/main" id="{E8653178-36F6-4D0E-8E96-976A13B36842}"/>
              </a:ext>
            </a:extLst>
          </p:cNvPr>
          <p:cNvSpPr/>
          <p:nvPr/>
        </p:nvSpPr>
        <p:spPr>
          <a:xfrm>
            <a:off x="1040224" y="3177608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직사각형 156">
            <a:extLst>
              <a:ext uri="{FF2B5EF4-FFF2-40B4-BE49-F238E27FC236}">
                <a16:creationId xmlns:a16="http://schemas.microsoft.com/office/drawing/2014/main" id="{0F56D3C1-8D05-4341-9429-F491DE11D78A}"/>
              </a:ext>
            </a:extLst>
          </p:cNvPr>
          <p:cNvSpPr/>
          <p:nvPr/>
        </p:nvSpPr>
        <p:spPr>
          <a:xfrm>
            <a:off x="1199886" y="3177608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직사각형 157">
            <a:extLst>
              <a:ext uri="{FF2B5EF4-FFF2-40B4-BE49-F238E27FC236}">
                <a16:creationId xmlns:a16="http://schemas.microsoft.com/office/drawing/2014/main" id="{1202C1EE-1A66-465C-AEAA-348536B6705B}"/>
              </a:ext>
            </a:extLst>
          </p:cNvPr>
          <p:cNvSpPr/>
          <p:nvPr/>
        </p:nvSpPr>
        <p:spPr>
          <a:xfrm>
            <a:off x="1363028" y="3177608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직사각형 202">
            <a:extLst>
              <a:ext uri="{FF2B5EF4-FFF2-40B4-BE49-F238E27FC236}">
                <a16:creationId xmlns:a16="http://schemas.microsoft.com/office/drawing/2014/main" id="{5956FFF7-5C02-463D-A732-8595A3431ACE}"/>
              </a:ext>
            </a:extLst>
          </p:cNvPr>
          <p:cNvSpPr/>
          <p:nvPr/>
        </p:nvSpPr>
        <p:spPr>
          <a:xfrm>
            <a:off x="554155" y="3340874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직사각형 203">
            <a:extLst>
              <a:ext uri="{FF2B5EF4-FFF2-40B4-BE49-F238E27FC236}">
                <a16:creationId xmlns:a16="http://schemas.microsoft.com/office/drawing/2014/main" id="{D9FB9693-061A-419A-B11C-16FD72FB9BC2}"/>
              </a:ext>
            </a:extLst>
          </p:cNvPr>
          <p:cNvSpPr/>
          <p:nvPr/>
        </p:nvSpPr>
        <p:spPr>
          <a:xfrm>
            <a:off x="717421" y="3340874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직사각형 204">
            <a:extLst>
              <a:ext uri="{FF2B5EF4-FFF2-40B4-BE49-F238E27FC236}">
                <a16:creationId xmlns:a16="http://schemas.microsoft.com/office/drawing/2014/main" id="{11D49BD5-4624-4CDD-A1B0-650C5A61EBA1}"/>
              </a:ext>
            </a:extLst>
          </p:cNvPr>
          <p:cNvSpPr/>
          <p:nvPr/>
        </p:nvSpPr>
        <p:spPr>
          <a:xfrm>
            <a:off x="876959" y="3340874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직사각형 205">
            <a:extLst>
              <a:ext uri="{FF2B5EF4-FFF2-40B4-BE49-F238E27FC236}">
                <a16:creationId xmlns:a16="http://schemas.microsoft.com/office/drawing/2014/main" id="{B99DBE35-FC17-4625-8BE4-A538177943D9}"/>
              </a:ext>
            </a:extLst>
          </p:cNvPr>
          <p:cNvSpPr/>
          <p:nvPr/>
        </p:nvSpPr>
        <p:spPr>
          <a:xfrm>
            <a:off x="1040224" y="3340874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직사각형 206">
            <a:extLst>
              <a:ext uri="{FF2B5EF4-FFF2-40B4-BE49-F238E27FC236}">
                <a16:creationId xmlns:a16="http://schemas.microsoft.com/office/drawing/2014/main" id="{21EC8521-DA06-4A2B-8D14-A0ADB1E86C67}"/>
              </a:ext>
            </a:extLst>
          </p:cNvPr>
          <p:cNvSpPr/>
          <p:nvPr/>
        </p:nvSpPr>
        <p:spPr>
          <a:xfrm>
            <a:off x="1199886" y="3340874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207">
            <a:extLst>
              <a:ext uri="{FF2B5EF4-FFF2-40B4-BE49-F238E27FC236}">
                <a16:creationId xmlns:a16="http://schemas.microsoft.com/office/drawing/2014/main" id="{F4AA906D-F8F2-4A7F-8181-05239A51555B}"/>
              </a:ext>
            </a:extLst>
          </p:cNvPr>
          <p:cNvSpPr/>
          <p:nvPr/>
        </p:nvSpPr>
        <p:spPr>
          <a:xfrm>
            <a:off x="1363028" y="3340874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직사각형 148">
            <a:extLst>
              <a:ext uri="{FF2B5EF4-FFF2-40B4-BE49-F238E27FC236}">
                <a16:creationId xmlns:a16="http://schemas.microsoft.com/office/drawing/2014/main" id="{95D71D4C-EE77-4866-BA83-51F4EFC9D426}"/>
              </a:ext>
            </a:extLst>
          </p:cNvPr>
          <p:cNvSpPr/>
          <p:nvPr/>
        </p:nvSpPr>
        <p:spPr>
          <a:xfrm>
            <a:off x="554155" y="2862114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직사각형 149">
            <a:extLst>
              <a:ext uri="{FF2B5EF4-FFF2-40B4-BE49-F238E27FC236}">
                <a16:creationId xmlns:a16="http://schemas.microsoft.com/office/drawing/2014/main" id="{19160072-EEBF-4FA3-8071-A6F78CEDA5EF}"/>
              </a:ext>
            </a:extLst>
          </p:cNvPr>
          <p:cNvSpPr/>
          <p:nvPr/>
        </p:nvSpPr>
        <p:spPr>
          <a:xfrm>
            <a:off x="717421" y="2862114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직사각형 150">
            <a:extLst>
              <a:ext uri="{FF2B5EF4-FFF2-40B4-BE49-F238E27FC236}">
                <a16:creationId xmlns:a16="http://schemas.microsoft.com/office/drawing/2014/main" id="{135A413C-0860-452E-A0AE-65B6E4E074BC}"/>
              </a:ext>
            </a:extLst>
          </p:cNvPr>
          <p:cNvSpPr/>
          <p:nvPr/>
        </p:nvSpPr>
        <p:spPr>
          <a:xfrm>
            <a:off x="876959" y="2862114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직사각형 151">
            <a:extLst>
              <a:ext uri="{FF2B5EF4-FFF2-40B4-BE49-F238E27FC236}">
                <a16:creationId xmlns:a16="http://schemas.microsoft.com/office/drawing/2014/main" id="{A0EDC5F3-ABAA-43F2-8DBB-E13C98B12C95}"/>
              </a:ext>
            </a:extLst>
          </p:cNvPr>
          <p:cNvSpPr/>
          <p:nvPr/>
        </p:nvSpPr>
        <p:spPr>
          <a:xfrm>
            <a:off x="1040224" y="2862114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직사각형 156">
            <a:extLst>
              <a:ext uri="{FF2B5EF4-FFF2-40B4-BE49-F238E27FC236}">
                <a16:creationId xmlns:a16="http://schemas.microsoft.com/office/drawing/2014/main" id="{0345B585-B941-442F-91D4-1FF0632E9BC4}"/>
              </a:ext>
            </a:extLst>
          </p:cNvPr>
          <p:cNvSpPr/>
          <p:nvPr/>
        </p:nvSpPr>
        <p:spPr>
          <a:xfrm>
            <a:off x="1199886" y="2862114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직사각형 157">
            <a:extLst>
              <a:ext uri="{FF2B5EF4-FFF2-40B4-BE49-F238E27FC236}">
                <a16:creationId xmlns:a16="http://schemas.microsoft.com/office/drawing/2014/main" id="{441DA341-5523-4F94-A125-C36AF7AFE54D}"/>
              </a:ext>
            </a:extLst>
          </p:cNvPr>
          <p:cNvSpPr/>
          <p:nvPr/>
        </p:nvSpPr>
        <p:spPr>
          <a:xfrm>
            <a:off x="1363028" y="2862114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직사각형 202">
            <a:extLst>
              <a:ext uri="{FF2B5EF4-FFF2-40B4-BE49-F238E27FC236}">
                <a16:creationId xmlns:a16="http://schemas.microsoft.com/office/drawing/2014/main" id="{E8F9095D-5784-4828-9DB5-E9154F9B7CFE}"/>
              </a:ext>
            </a:extLst>
          </p:cNvPr>
          <p:cNvSpPr/>
          <p:nvPr/>
        </p:nvSpPr>
        <p:spPr>
          <a:xfrm>
            <a:off x="554155" y="3018423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직사각형 203">
            <a:extLst>
              <a:ext uri="{FF2B5EF4-FFF2-40B4-BE49-F238E27FC236}">
                <a16:creationId xmlns:a16="http://schemas.microsoft.com/office/drawing/2014/main" id="{36E38094-4F8C-4F12-841A-8F04513D5E55}"/>
              </a:ext>
            </a:extLst>
          </p:cNvPr>
          <p:cNvSpPr/>
          <p:nvPr/>
        </p:nvSpPr>
        <p:spPr>
          <a:xfrm>
            <a:off x="717421" y="3018423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직사각형 204">
            <a:extLst>
              <a:ext uri="{FF2B5EF4-FFF2-40B4-BE49-F238E27FC236}">
                <a16:creationId xmlns:a16="http://schemas.microsoft.com/office/drawing/2014/main" id="{95E8E794-B6FD-4066-8BA6-92524C392C7F}"/>
              </a:ext>
            </a:extLst>
          </p:cNvPr>
          <p:cNvSpPr/>
          <p:nvPr/>
        </p:nvSpPr>
        <p:spPr>
          <a:xfrm>
            <a:off x="876959" y="3018423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직사각형 205">
            <a:extLst>
              <a:ext uri="{FF2B5EF4-FFF2-40B4-BE49-F238E27FC236}">
                <a16:creationId xmlns:a16="http://schemas.microsoft.com/office/drawing/2014/main" id="{323916DB-9D3F-440E-A412-D2C6A4811D6E}"/>
              </a:ext>
            </a:extLst>
          </p:cNvPr>
          <p:cNvSpPr/>
          <p:nvPr/>
        </p:nvSpPr>
        <p:spPr>
          <a:xfrm>
            <a:off x="1040224" y="3018423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직사각형 206">
            <a:extLst>
              <a:ext uri="{FF2B5EF4-FFF2-40B4-BE49-F238E27FC236}">
                <a16:creationId xmlns:a16="http://schemas.microsoft.com/office/drawing/2014/main" id="{2863A33F-3A5D-4D38-B454-50F37497D294}"/>
              </a:ext>
            </a:extLst>
          </p:cNvPr>
          <p:cNvSpPr/>
          <p:nvPr/>
        </p:nvSpPr>
        <p:spPr>
          <a:xfrm>
            <a:off x="1199886" y="3018423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207">
            <a:extLst>
              <a:ext uri="{FF2B5EF4-FFF2-40B4-BE49-F238E27FC236}">
                <a16:creationId xmlns:a16="http://schemas.microsoft.com/office/drawing/2014/main" id="{A0E3A871-1E71-4E0F-A21C-597363E27C7C}"/>
              </a:ext>
            </a:extLst>
          </p:cNvPr>
          <p:cNvSpPr/>
          <p:nvPr/>
        </p:nvSpPr>
        <p:spPr>
          <a:xfrm>
            <a:off x="1363028" y="3018423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148">
            <a:extLst>
              <a:ext uri="{FF2B5EF4-FFF2-40B4-BE49-F238E27FC236}">
                <a16:creationId xmlns:a16="http://schemas.microsoft.com/office/drawing/2014/main" id="{FFF66E4C-ED68-44C2-B4DC-21755D6AC72E}"/>
              </a:ext>
            </a:extLst>
          </p:cNvPr>
          <p:cNvSpPr/>
          <p:nvPr/>
        </p:nvSpPr>
        <p:spPr>
          <a:xfrm>
            <a:off x="554155" y="2540037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직사각형 149">
            <a:extLst>
              <a:ext uri="{FF2B5EF4-FFF2-40B4-BE49-F238E27FC236}">
                <a16:creationId xmlns:a16="http://schemas.microsoft.com/office/drawing/2014/main" id="{A2492C56-DFE4-46C6-B04E-2DA79AF0C9D1}"/>
              </a:ext>
            </a:extLst>
          </p:cNvPr>
          <p:cNvSpPr/>
          <p:nvPr/>
        </p:nvSpPr>
        <p:spPr>
          <a:xfrm>
            <a:off x="717421" y="2540037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직사각형 150">
            <a:extLst>
              <a:ext uri="{FF2B5EF4-FFF2-40B4-BE49-F238E27FC236}">
                <a16:creationId xmlns:a16="http://schemas.microsoft.com/office/drawing/2014/main" id="{32454A5F-F1EE-4A4E-8B03-DB2AA4EBBAAA}"/>
              </a:ext>
            </a:extLst>
          </p:cNvPr>
          <p:cNvSpPr/>
          <p:nvPr/>
        </p:nvSpPr>
        <p:spPr>
          <a:xfrm>
            <a:off x="876959" y="2540037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직사각형 151">
            <a:extLst>
              <a:ext uri="{FF2B5EF4-FFF2-40B4-BE49-F238E27FC236}">
                <a16:creationId xmlns:a16="http://schemas.microsoft.com/office/drawing/2014/main" id="{989E2EFA-D68C-464F-B501-AACD154FAD78}"/>
              </a:ext>
            </a:extLst>
          </p:cNvPr>
          <p:cNvSpPr/>
          <p:nvPr/>
        </p:nvSpPr>
        <p:spPr>
          <a:xfrm>
            <a:off x="1040224" y="2540037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직사각형 156">
            <a:extLst>
              <a:ext uri="{FF2B5EF4-FFF2-40B4-BE49-F238E27FC236}">
                <a16:creationId xmlns:a16="http://schemas.microsoft.com/office/drawing/2014/main" id="{380B156E-C715-4751-9B26-DDE1CF36FCF3}"/>
              </a:ext>
            </a:extLst>
          </p:cNvPr>
          <p:cNvSpPr/>
          <p:nvPr/>
        </p:nvSpPr>
        <p:spPr>
          <a:xfrm>
            <a:off x="1199886" y="2540037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직사각형 157">
            <a:extLst>
              <a:ext uri="{FF2B5EF4-FFF2-40B4-BE49-F238E27FC236}">
                <a16:creationId xmlns:a16="http://schemas.microsoft.com/office/drawing/2014/main" id="{6A6938C4-5224-4318-942B-1DAAEAE09E86}"/>
              </a:ext>
            </a:extLst>
          </p:cNvPr>
          <p:cNvSpPr/>
          <p:nvPr/>
        </p:nvSpPr>
        <p:spPr>
          <a:xfrm>
            <a:off x="1363028" y="2540037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직사각형 202">
            <a:extLst>
              <a:ext uri="{FF2B5EF4-FFF2-40B4-BE49-F238E27FC236}">
                <a16:creationId xmlns:a16="http://schemas.microsoft.com/office/drawing/2014/main" id="{B6F55394-112D-47B9-94FA-60561051B158}"/>
              </a:ext>
            </a:extLst>
          </p:cNvPr>
          <p:cNvSpPr/>
          <p:nvPr/>
        </p:nvSpPr>
        <p:spPr>
          <a:xfrm>
            <a:off x="554155" y="2698849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03">
            <a:extLst>
              <a:ext uri="{FF2B5EF4-FFF2-40B4-BE49-F238E27FC236}">
                <a16:creationId xmlns:a16="http://schemas.microsoft.com/office/drawing/2014/main" id="{6768280A-43D8-4075-9534-EA25E07F4C5D}"/>
              </a:ext>
            </a:extLst>
          </p:cNvPr>
          <p:cNvSpPr/>
          <p:nvPr/>
        </p:nvSpPr>
        <p:spPr>
          <a:xfrm>
            <a:off x="717421" y="2698849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직사각형 204">
            <a:extLst>
              <a:ext uri="{FF2B5EF4-FFF2-40B4-BE49-F238E27FC236}">
                <a16:creationId xmlns:a16="http://schemas.microsoft.com/office/drawing/2014/main" id="{EA738CA5-C2BB-495A-ACF7-0F020606FCCD}"/>
              </a:ext>
            </a:extLst>
          </p:cNvPr>
          <p:cNvSpPr/>
          <p:nvPr/>
        </p:nvSpPr>
        <p:spPr>
          <a:xfrm>
            <a:off x="876959" y="2698849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직사각형 205">
            <a:extLst>
              <a:ext uri="{FF2B5EF4-FFF2-40B4-BE49-F238E27FC236}">
                <a16:creationId xmlns:a16="http://schemas.microsoft.com/office/drawing/2014/main" id="{4AFD48D7-45D5-420A-95EC-C63FFB336412}"/>
              </a:ext>
            </a:extLst>
          </p:cNvPr>
          <p:cNvSpPr/>
          <p:nvPr/>
        </p:nvSpPr>
        <p:spPr>
          <a:xfrm>
            <a:off x="1040224" y="2698849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직사각형 206">
            <a:extLst>
              <a:ext uri="{FF2B5EF4-FFF2-40B4-BE49-F238E27FC236}">
                <a16:creationId xmlns:a16="http://schemas.microsoft.com/office/drawing/2014/main" id="{BA7ED4FD-DCC7-4EC4-B4CC-106703EE637D}"/>
              </a:ext>
            </a:extLst>
          </p:cNvPr>
          <p:cNvSpPr/>
          <p:nvPr/>
        </p:nvSpPr>
        <p:spPr>
          <a:xfrm>
            <a:off x="1199886" y="2698849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직사각형 207">
            <a:extLst>
              <a:ext uri="{FF2B5EF4-FFF2-40B4-BE49-F238E27FC236}">
                <a16:creationId xmlns:a16="http://schemas.microsoft.com/office/drawing/2014/main" id="{B458931D-ABD4-4382-BA9F-D729B772D37C}"/>
              </a:ext>
            </a:extLst>
          </p:cNvPr>
          <p:cNvSpPr/>
          <p:nvPr/>
        </p:nvSpPr>
        <p:spPr>
          <a:xfrm>
            <a:off x="1363028" y="2698849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직사각형 148">
            <a:extLst>
              <a:ext uri="{FF2B5EF4-FFF2-40B4-BE49-F238E27FC236}">
                <a16:creationId xmlns:a16="http://schemas.microsoft.com/office/drawing/2014/main" id="{FC791ABC-CDE0-48BD-8943-79E9FC031BD2}"/>
              </a:ext>
            </a:extLst>
          </p:cNvPr>
          <p:cNvSpPr/>
          <p:nvPr/>
        </p:nvSpPr>
        <p:spPr>
          <a:xfrm>
            <a:off x="554155" y="2220372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직사각형 149">
            <a:extLst>
              <a:ext uri="{FF2B5EF4-FFF2-40B4-BE49-F238E27FC236}">
                <a16:creationId xmlns:a16="http://schemas.microsoft.com/office/drawing/2014/main" id="{062A7A71-AC1D-41D9-8687-20FC28B23509}"/>
              </a:ext>
            </a:extLst>
          </p:cNvPr>
          <p:cNvSpPr/>
          <p:nvPr/>
        </p:nvSpPr>
        <p:spPr>
          <a:xfrm>
            <a:off x="717421" y="2220372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직사각형 150">
            <a:extLst>
              <a:ext uri="{FF2B5EF4-FFF2-40B4-BE49-F238E27FC236}">
                <a16:creationId xmlns:a16="http://schemas.microsoft.com/office/drawing/2014/main" id="{34C77283-3491-4583-8BC7-169CBC3003E1}"/>
              </a:ext>
            </a:extLst>
          </p:cNvPr>
          <p:cNvSpPr/>
          <p:nvPr/>
        </p:nvSpPr>
        <p:spPr>
          <a:xfrm>
            <a:off x="876959" y="2220372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직사각형 151">
            <a:extLst>
              <a:ext uri="{FF2B5EF4-FFF2-40B4-BE49-F238E27FC236}">
                <a16:creationId xmlns:a16="http://schemas.microsoft.com/office/drawing/2014/main" id="{D0AF23BA-44F4-4628-8A1C-AFBB54E19686}"/>
              </a:ext>
            </a:extLst>
          </p:cNvPr>
          <p:cNvSpPr/>
          <p:nvPr/>
        </p:nvSpPr>
        <p:spPr>
          <a:xfrm>
            <a:off x="1040224" y="2220372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직사각형 156">
            <a:extLst>
              <a:ext uri="{FF2B5EF4-FFF2-40B4-BE49-F238E27FC236}">
                <a16:creationId xmlns:a16="http://schemas.microsoft.com/office/drawing/2014/main" id="{72BD970A-F516-4339-A964-BF36280968E6}"/>
              </a:ext>
            </a:extLst>
          </p:cNvPr>
          <p:cNvSpPr/>
          <p:nvPr/>
        </p:nvSpPr>
        <p:spPr>
          <a:xfrm>
            <a:off x="1199886" y="2220372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직사각형 157">
            <a:extLst>
              <a:ext uri="{FF2B5EF4-FFF2-40B4-BE49-F238E27FC236}">
                <a16:creationId xmlns:a16="http://schemas.microsoft.com/office/drawing/2014/main" id="{826E007F-E9BC-4ED6-829C-92F904F3B343}"/>
              </a:ext>
            </a:extLst>
          </p:cNvPr>
          <p:cNvSpPr/>
          <p:nvPr/>
        </p:nvSpPr>
        <p:spPr>
          <a:xfrm>
            <a:off x="1363028" y="2220372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직사각형 202">
            <a:extLst>
              <a:ext uri="{FF2B5EF4-FFF2-40B4-BE49-F238E27FC236}">
                <a16:creationId xmlns:a16="http://schemas.microsoft.com/office/drawing/2014/main" id="{E18D9A3F-4618-4450-8647-561F8F12C41C}"/>
              </a:ext>
            </a:extLst>
          </p:cNvPr>
          <p:cNvSpPr/>
          <p:nvPr/>
        </p:nvSpPr>
        <p:spPr>
          <a:xfrm>
            <a:off x="554155" y="2379184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직사각형 203">
            <a:extLst>
              <a:ext uri="{FF2B5EF4-FFF2-40B4-BE49-F238E27FC236}">
                <a16:creationId xmlns:a16="http://schemas.microsoft.com/office/drawing/2014/main" id="{EF554ABE-A25B-449C-A702-73B5AC0B9181}"/>
              </a:ext>
            </a:extLst>
          </p:cNvPr>
          <p:cNvSpPr/>
          <p:nvPr/>
        </p:nvSpPr>
        <p:spPr>
          <a:xfrm>
            <a:off x="717421" y="2379184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직사각형 204">
            <a:extLst>
              <a:ext uri="{FF2B5EF4-FFF2-40B4-BE49-F238E27FC236}">
                <a16:creationId xmlns:a16="http://schemas.microsoft.com/office/drawing/2014/main" id="{895E0AF1-90AA-477E-8721-8CF342AA2A74}"/>
              </a:ext>
            </a:extLst>
          </p:cNvPr>
          <p:cNvSpPr/>
          <p:nvPr/>
        </p:nvSpPr>
        <p:spPr>
          <a:xfrm>
            <a:off x="876959" y="2379184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직사각형 205">
            <a:extLst>
              <a:ext uri="{FF2B5EF4-FFF2-40B4-BE49-F238E27FC236}">
                <a16:creationId xmlns:a16="http://schemas.microsoft.com/office/drawing/2014/main" id="{58053C75-3861-4C87-83C4-FEBF81D766F7}"/>
              </a:ext>
            </a:extLst>
          </p:cNvPr>
          <p:cNvSpPr/>
          <p:nvPr/>
        </p:nvSpPr>
        <p:spPr>
          <a:xfrm>
            <a:off x="1040224" y="2379184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직사각형 206">
            <a:extLst>
              <a:ext uri="{FF2B5EF4-FFF2-40B4-BE49-F238E27FC236}">
                <a16:creationId xmlns:a16="http://schemas.microsoft.com/office/drawing/2014/main" id="{FC48E4B6-FF98-4AFC-85E3-17B9EC71E693}"/>
              </a:ext>
            </a:extLst>
          </p:cNvPr>
          <p:cNvSpPr/>
          <p:nvPr/>
        </p:nvSpPr>
        <p:spPr>
          <a:xfrm>
            <a:off x="1199886" y="2379184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직사각형 207">
            <a:extLst>
              <a:ext uri="{FF2B5EF4-FFF2-40B4-BE49-F238E27FC236}">
                <a16:creationId xmlns:a16="http://schemas.microsoft.com/office/drawing/2014/main" id="{E77DD0FE-B14A-4833-8601-7FF087FDB6C5}"/>
              </a:ext>
            </a:extLst>
          </p:cNvPr>
          <p:cNvSpPr/>
          <p:nvPr/>
        </p:nvSpPr>
        <p:spPr>
          <a:xfrm>
            <a:off x="1363028" y="2379184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직사각형 148">
            <a:extLst>
              <a:ext uri="{FF2B5EF4-FFF2-40B4-BE49-F238E27FC236}">
                <a16:creationId xmlns:a16="http://schemas.microsoft.com/office/drawing/2014/main" id="{69EE8811-46DE-479C-94D9-358CB0176A8B}"/>
              </a:ext>
            </a:extLst>
          </p:cNvPr>
          <p:cNvSpPr/>
          <p:nvPr/>
        </p:nvSpPr>
        <p:spPr>
          <a:xfrm>
            <a:off x="554155" y="1899885"/>
            <a:ext cx="162892" cy="162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직사각형 149">
            <a:extLst>
              <a:ext uri="{FF2B5EF4-FFF2-40B4-BE49-F238E27FC236}">
                <a16:creationId xmlns:a16="http://schemas.microsoft.com/office/drawing/2014/main" id="{F52B0D0F-35E4-4112-9681-BFF3FD7EF645}"/>
              </a:ext>
            </a:extLst>
          </p:cNvPr>
          <p:cNvSpPr/>
          <p:nvPr/>
        </p:nvSpPr>
        <p:spPr>
          <a:xfrm>
            <a:off x="717421" y="1899885"/>
            <a:ext cx="162892" cy="162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직사각형 150">
            <a:extLst>
              <a:ext uri="{FF2B5EF4-FFF2-40B4-BE49-F238E27FC236}">
                <a16:creationId xmlns:a16="http://schemas.microsoft.com/office/drawing/2014/main" id="{BEB60007-1F62-4DDC-A157-13BDB967D43C}"/>
              </a:ext>
            </a:extLst>
          </p:cNvPr>
          <p:cNvSpPr/>
          <p:nvPr/>
        </p:nvSpPr>
        <p:spPr>
          <a:xfrm>
            <a:off x="876959" y="1899885"/>
            <a:ext cx="162892" cy="162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직사각형 151">
            <a:extLst>
              <a:ext uri="{FF2B5EF4-FFF2-40B4-BE49-F238E27FC236}">
                <a16:creationId xmlns:a16="http://schemas.microsoft.com/office/drawing/2014/main" id="{3630B865-A9A7-40D1-9C03-873C942BD0A3}"/>
              </a:ext>
            </a:extLst>
          </p:cNvPr>
          <p:cNvSpPr/>
          <p:nvPr/>
        </p:nvSpPr>
        <p:spPr>
          <a:xfrm>
            <a:off x="1040224" y="1899885"/>
            <a:ext cx="162892" cy="162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직사각형 156">
            <a:extLst>
              <a:ext uri="{FF2B5EF4-FFF2-40B4-BE49-F238E27FC236}">
                <a16:creationId xmlns:a16="http://schemas.microsoft.com/office/drawing/2014/main" id="{9FBAD2B6-5FE4-400C-ACFD-ABA25B159864}"/>
              </a:ext>
            </a:extLst>
          </p:cNvPr>
          <p:cNvSpPr/>
          <p:nvPr/>
        </p:nvSpPr>
        <p:spPr>
          <a:xfrm>
            <a:off x="1199886" y="1899885"/>
            <a:ext cx="162892" cy="162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직사각형 157">
            <a:extLst>
              <a:ext uri="{FF2B5EF4-FFF2-40B4-BE49-F238E27FC236}">
                <a16:creationId xmlns:a16="http://schemas.microsoft.com/office/drawing/2014/main" id="{4B9C41E2-D372-4A31-B804-9AF2130D6EE3}"/>
              </a:ext>
            </a:extLst>
          </p:cNvPr>
          <p:cNvSpPr/>
          <p:nvPr/>
        </p:nvSpPr>
        <p:spPr>
          <a:xfrm>
            <a:off x="1363028" y="1899885"/>
            <a:ext cx="162892" cy="162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직사각형 202">
            <a:extLst>
              <a:ext uri="{FF2B5EF4-FFF2-40B4-BE49-F238E27FC236}">
                <a16:creationId xmlns:a16="http://schemas.microsoft.com/office/drawing/2014/main" id="{C72EF077-A50E-4997-B7AD-825FC93A6E3F}"/>
              </a:ext>
            </a:extLst>
          </p:cNvPr>
          <p:cNvSpPr/>
          <p:nvPr/>
        </p:nvSpPr>
        <p:spPr>
          <a:xfrm>
            <a:off x="554155" y="2058696"/>
            <a:ext cx="162892" cy="162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직사각형 203">
            <a:extLst>
              <a:ext uri="{FF2B5EF4-FFF2-40B4-BE49-F238E27FC236}">
                <a16:creationId xmlns:a16="http://schemas.microsoft.com/office/drawing/2014/main" id="{5A2AF24A-4C24-44AE-AA4D-4AEB2729229E}"/>
              </a:ext>
            </a:extLst>
          </p:cNvPr>
          <p:cNvSpPr/>
          <p:nvPr/>
        </p:nvSpPr>
        <p:spPr>
          <a:xfrm>
            <a:off x="717421" y="2058696"/>
            <a:ext cx="162892" cy="162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직사각형 204">
            <a:extLst>
              <a:ext uri="{FF2B5EF4-FFF2-40B4-BE49-F238E27FC236}">
                <a16:creationId xmlns:a16="http://schemas.microsoft.com/office/drawing/2014/main" id="{2CBBC2AF-A1D5-477C-BFFB-EA63370E7292}"/>
              </a:ext>
            </a:extLst>
          </p:cNvPr>
          <p:cNvSpPr/>
          <p:nvPr/>
        </p:nvSpPr>
        <p:spPr>
          <a:xfrm>
            <a:off x="876959" y="2058696"/>
            <a:ext cx="162892" cy="162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직사각형 205">
            <a:extLst>
              <a:ext uri="{FF2B5EF4-FFF2-40B4-BE49-F238E27FC236}">
                <a16:creationId xmlns:a16="http://schemas.microsoft.com/office/drawing/2014/main" id="{1134B813-A0C0-4737-AE24-583BAE84E29D}"/>
              </a:ext>
            </a:extLst>
          </p:cNvPr>
          <p:cNvSpPr/>
          <p:nvPr/>
        </p:nvSpPr>
        <p:spPr>
          <a:xfrm>
            <a:off x="1040224" y="2058696"/>
            <a:ext cx="162892" cy="162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직사각형 206">
            <a:extLst>
              <a:ext uri="{FF2B5EF4-FFF2-40B4-BE49-F238E27FC236}">
                <a16:creationId xmlns:a16="http://schemas.microsoft.com/office/drawing/2014/main" id="{F4017DEA-0EC7-48D9-ACFD-0BB7B49DC6B1}"/>
              </a:ext>
            </a:extLst>
          </p:cNvPr>
          <p:cNvSpPr/>
          <p:nvPr/>
        </p:nvSpPr>
        <p:spPr>
          <a:xfrm>
            <a:off x="1199886" y="2058696"/>
            <a:ext cx="162892" cy="162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직사각형 207">
            <a:extLst>
              <a:ext uri="{FF2B5EF4-FFF2-40B4-BE49-F238E27FC236}">
                <a16:creationId xmlns:a16="http://schemas.microsoft.com/office/drawing/2014/main" id="{8DCFDA25-8782-4A61-ADE4-8BEA9DE4BC58}"/>
              </a:ext>
            </a:extLst>
          </p:cNvPr>
          <p:cNvSpPr/>
          <p:nvPr/>
        </p:nvSpPr>
        <p:spPr>
          <a:xfrm>
            <a:off x="1363028" y="2058696"/>
            <a:ext cx="162892" cy="162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직사각형 148">
            <a:extLst>
              <a:ext uri="{FF2B5EF4-FFF2-40B4-BE49-F238E27FC236}">
                <a16:creationId xmlns:a16="http://schemas.microsoft.com/office/drawing/2014/main" id="{06C7A6D4-1243-4ABB-8DB9-D8FAD13E9639}"/>
              </a:ext>
            </a:extLst>
          </p:cNvPr>
          <p:cNvSpPr/>
          <p:nvPr/>
        </p:nvSpPr>
        <p:spPr>
          <a:xfrm>
            <a:off x="554155" y="5113070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직사각형 149">
            <a:extLst>
              <a:ext uri="{FF2B5EF4-FFF2-40B4-BE49-F238E27FC236}">
                <a16:creationId xmlns:a16="http://schemas.microsoft.com/office/drawing/2014/main" id="{17DD0A74-EE5F-446F-BD9E-397D823E4881}"/>
              </a:ext>
            </a:extLst>
          </p:cNvPr>
          <p:cNvSpPr/>
          <p:nvPr/>
        </p:nvSpPr>
        <p:spPr>
          <a:xfrm>
            <a:off x="717421" y="5113070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직사각형 150">
            <a:extLst>
              <a:ext uri="{FF2B5EF4-FFF2-40B4-BE49-F238E27FC236}">
                <a16:creationId xmlns:a16="http://schemas.microsoft.com/office/drawing/2014/main" id="{9A41F0F0-82AF-488B-B03D-F32A06DEBBF8}"/>
              </a:ext>
            </a:extLst>
          </p:cNvPr>
          <p:cNvSpPr/>
          <p:nvPr/>
        </p:nvSpPr>
        <p:spPr>
          <a:xfrm>
            <a:off x="876959" y="5113070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직사각형 151">
            <a:extLst>
              <a:ext uri="{FF2B5EF4-FFF2-40B4-BE49-F238E27FC236}">
                <a16:creationId xmlns:a16="http://schemas.microsoft.com/office/drawing/2014/main" id="{04CAC4DC-67AE-4C0F-A17F-8289C28D5EE1}"/>
              </a:ext>
            </a:extLst>
          </p:cNvPr>
          <p:cNvSpPr/>
          <p:nvPr/>
        </p:nvSpPr>
        <p:spPr>
          <a:xfrm>
            <a:off x="1040224" y="5113070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직사각형 156">
            <a:extLst>
              <a:ext uri="{FF2B5EF4-FFF2-40B4-BE49-F238E27FC236}">
                <a16:creationId xmlns:a16="http://schemas.microsoft.com/office/drawing/2014/main" id="{70B5D8ED-05C4-4026-B4D4-C54B435CA574}"/>
              </a:ext>
            </a:extLst>
          </p:cNvPr>
          <p:cNvSpPr/>
          <p:nvPr/>
        </p:nvSpPr>
        <p:spPr>
          <a:xfrm>
            <a:off x="1199886" y="5113070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직사각형 157">
            <a:extLst>
              <a:ext uri="{FF2B5EF4-FFF2-40B4-BE49-F238E27FC236}">
                <a16:creationId xmlns:a16="http://schemas.microsoft.com/office/drawing/2014/main" id="{46EF07F2-9704-4514-B0FF-D31B658DB34D}"/>
              </a:ext>
            </a:extLst>
          </p:cNvPr>
          <p:cNvSpPr/>
          <p:nvPr/>
        </p:nvSpPr>
        <p:spPr>
          <a:xfrm>
            <a:off x="1363028" y="5113070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직사각형 202">
            <a:extLst>
              <a:ext uri="{FF2B5EF4-FFF2-40B4-BE49-F238E27FC236}">
                <a16:creationId xmlns:a16="http://schemas.microsoft.com/office/drawing/2014/main" id="{7F5466CF-8B9E-43B5-829C-DCC784D6584D}"/>
              </a:ext>
            </a:extLst>
          </p:cNvPr>
          <p:cNvSpPr/>
          <p:nvPr/>
        </p:nvSpPr>
        <p:spPr>
          <a:xfrm>
            <a:off x="554155" y="5271883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직사각형 203">
            <a:extLst>
              <a:ext uri="{FF2B5EF4-FFF2-40B4-BE49-F238E27FC236}">
                <a16:creationId xmlns:a16="http://schemas.microsoft.com/office/drawing/2014/main" id="{5CC8419C-0D19-466D-B568-A53C494D8AEC}"/>
              </a:ext>
            </a:extLst>
          </p:cNvPr>
          <p:cNvSpPr/>
          <p:nvPr/>
        </p:nvSpPr>
        <p:spPr>
          <a:xfrm>
            <a:off x="717421" y="5271883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직사각형 204">
            <a:extLst>
              <a:ext uri="{FF2B5EF4-FFF2-40B4-BE49-F238E27FC236}">
                <a16:creationId xmlns:a16="http://schemas.microsoft.com/office/drawing/2014/main" id="{63C2D7D0-EA66-4E63-A7D4-BCE1127476C0}"/>
              </a:ext>
            </a:extLst>
          </p:cNvPr>
          <p:cNvSpPr/>
          <p:nvPr/>
        </p:nvSpPr>
        <p:spPr>
          <a:xfrm>
            <a:off x="876959" y="5271883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직사각형 205">
            <a:extLst>
              <a:ext uri="{FF2B5EF4-FFF2-40B4-BE49-F238E27FC236}">
                <a16:creationId xmlns:a16="http://schemas.microsoft.com/office/drawing/2014/main" id="{5776A27B-451A-43D6-83A9-6B263A4ACAE8}"/>
              </a:ext>
            </a:extLst>
          </p:cNvPr>
          <p:cNvSpPr/>
          <p:nvPr/>
        </p:nvSpPr>
        <p:spPr>
          <a:xfrm>
            <a:off x="1040224" y="5271883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직사각형 206">
            <a:extLst>
              <a:ext uri="{FF2B5EF4-FFF2-40B4-BE49-F238E27FC236}">
                <a16:creationId xmlns:a16="http://schemas.microsoft.com/office/drawing/2014/main" id="{00F16989-3F74-43C0-952B-B7A9C0BF2CE3}"/>
              </a:ext>
            </a:extLst>
          </p:cNvPr>
          <p:cNvSpPr/>
          <p:nvPr/>
        </p:nvSpPr>
        <p:spPr>
          <a:xfrm>
            <a:off x="1199886" y="5271883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직사각형 207">
            <a:extLst>
              <a:ext uri="{FF2B5EF4-FFF2-40B4-BE49-F238E27FC236}">
                <a16:creationId xmlns:a16="http://schemas.microsoft.com/office/drawing/2014/main" id="{9ACFFE55-F27A-4C22-967D-9FF53D717BE4}"/>
              </a:ext>
            </a:extLst>
          </p:cNvPr>
          <p:cNvSpPr/>
          <p:nvPr/>
        </p:nvSpPr>
        <p:spPr>
          <a:xfrm>
            <a:off x="1363028" y="5271883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직사각형 148">
            <a:extLst>
              <a:ext uri="{FF2B5EF4-FFF2-40B4-BE49-F238E27FC236}">
                <a16:creationId xmlns:a16="http://schemas.microsoft.com/office/drawing/2014/main" id="{FF9E0E36-51C5-4470-9871-1DB8B35483DF}"/>
              </a:ext>
            </a:extLst>
          </p:cNvPr>
          <p:cNvSpPr/>
          <p:nvPr/>
        </p:nvSpPr>
        <p:spPr>
          <a:xfrm>
            <a:off x="554155" y="1580760"/>
            <a:ext cx="162892" cy="162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직사각형 149">
            <a:extLst>
              <a:ext uri="{FF2B5EF4-FFF2-40B4-BE49-F238E27FC236}">
                <a16:creationId xmlns:a16="http://schemas.microsoft.com/office/drawing/2014/main" id="{150D2C05-513D-4081-96A9-2359B2A6ABAB}"/>
              </a:ext>
            </a:extLst>
          </p:cNvPr>
          <p:cNvSpPr/>
          <p:nvPr/>
        </p:nvSpPr>
        <p:spPr>
          <a:xfrm>
            <a:off x="717421" y="1580760"/>
            <a:ext cx="162892" cy="162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직사각형 150">
            <a:extLst>
              <a:ext uri="{FF2B5EF4-FFF2-40B4-BE49-F238E27FC236}">
                <a16:creationId xmlns:a16="http://schemas.microsoft.com/office/drawing/2014/main" id="{E2955135-9760-4E6E-AA37-12EB8F6D1049}"/>
              </a:ext>
            </a:extLst>
          </p:cNvPr>
          <p:cNvSpPr/>
          <p:nvPr/>
        </p:nvSpPr>
        <p:spPr>
          <a:xfrm>
            <a:off x="876959" y="1580760"/>
            <a:ext cx="162892" cy="162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직사각형 151">
            <a:extLst>
              <a:ext uri="{FF2B5EF4-FFF2-40B4-BE49-F238E27FC236}">
                <a16:creationId xmlns:a16="http://schemas.microsoft.com/office/drawing/2014/main" id="{0D363D32-393F-4368-ABC2-F1D372C955FD}"/>
              </a:ext>
            </a:extLst>
          </p:cNvPr>
          <p:cNvSpPr/>
          <p:nvPr/>
        </p:nvSpPr>
        <p:spPr>
          <a:xfrm>
            <a:off x="1040224" y="1580760"/>
            <a:ext cx="162892" cy="162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직사각형 156">
            <a:extLst>
              <a:ext uri="{FF2B5EF4-FFF2-40B4-BE49-F238E27FC236}">
                <a16:creationId xmlns:a16="http://schemas.microsoft.com/office/drawing/2014/main" id="{59D4EE27-B917-411F-BDF8-2341D884FE09}"/>
              </a:ext>
            </a:extLst>
          </p:cNvPr>
          <p:cNvSpPr/>
          <p:nvPr/>
        </p:nvSpPr>
        <p:spPr>
          <a:xfrm>
            <a:off x="1199886" y="1580760"/>
            <a:ext cx="162892" cy="162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직사각형 157">
            <a:extLst>
              <a:ext uri="{FF2B5EF4-FFF2-40B4-BE49-F238E27FC236}">
                <a16:creationId xmlns:a16="http://schemas.microsoft.com/office/drawing/2014/main" id="{8E0F2512-461B-4969-BA33-55D83EF71B56}"/>
              </a:ext>
            </a:extLst>
          </p:cNvPr>
          <p:cNvSpPr/>
          <p:nvPr/>
        </p:nvSpPr>
        <p:spPr>
          <a:xfrm>
            <a:off x="1363028" y="1580760"/>
            <a:ext cx="162892" cy="162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직사각형 202">
            <a:extLst>
              <a:ext uri="{FF2B5EF4-FFF2-40B4-BE49-F238E27FC236}">
                <a16:creationId xmlns:a16="http://schemas.microsoft.com/office/drawing/2014/main" id="{B7F57F1D-657E-4A9F-B2B1-3B3535E095EF}"/>
              </a:ext>
            </a:extLst>
          </p:cNvPr>
          <p:cNvSpPr/>
          <p:nvPr/>
        </p:nvSpPr>
        <p:spPr>
          <a:xfrm>
            <a:off x="554155" y="1739572"/>
            <a:ext cx="162892" cy="162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직사각형 203">
            <a:extLst>
              <a:ext uri="{FF2B5EF4-FFF2-40B4-BE49-F238E27FC236}">
                <a16:creationId xmlns:a16="http://schemas.microsoft.com/office/drawing/2014/main" id="{90B0FB3E-D230-49B2-A61D-5E1D1052057D}"/>
              </a:ext>
            </a:extLst>
          </p:cNvPr>
          <p:cNvSpPr/>
          <p:nvPr/>
        </p:nvSpPr>
        <p:spPr>
          <a:xfrm>
            <a:off x="717421" y="1739572"/>
            <a:ext cx="162892" cy="162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직사각형 204">
            <a:extLst>
              <a:ext uri="{FF2B5EF4-FFF2-40B4-BE49-F238E27FC236}">
                <a16:creationId xmlns:a16="http://schemas.microsoft.com/office/drawing/2014/main" id="{E22369CE-02D1-4E2A-8D41-3210B5ACED03}"/>
              </a:ext>
            </a:extLst>
          </p:cNvPr>
          <p:cNvSpPr/>
          <p:nvPr/>
        </p:nvSpPr>
        <p:spPr>
          <a:xfrm>
            <a:off x="876959" y="1739572"/>
            <a:ext cx="162892" cy="162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직사각형 205">
            <a:extLst>
              <a:ext uri="{FF2B5EF4-FFF2-40B4-BE49-F238E27FC236}">
                <a16:creationId xmlns:a16="http://schemas.microsoft.com/office/drawing/2014/main" id="{BA40C0A4-7C64-4148-B8A6-103D9E33A0ED}"/>
              </a:ext>
            </a:extLst>
          </p:cNvPr>
          <p:cNvSpPr/>
          <p:nvPr/>
        </p:nvSpPr>
        <p:spPr>
          <a:xfrm>
            <a:off x="1040224" y="1739572"/>
            <a:ext cx="162892" cy="162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직사각형 206">
            <a:extLst>
              <a:ext uri="{FF2B5EF4-FFF2-40B4-BE49-F238E27FC236}">
                <a16:creationId xmlns:a16="http://schemas.microsoft.com/office/drawing/2014/main" id="{8E60D5B3-8543-4197-85B1-5B28C51D965A}"/>
              </a:ext>
            </a:extLst>
          </p:cNvPr>
          <p:cNvSpPr/>
          <p:nvPr/>
        </p:nvSpPr>
        <p:spPr>
          <a:xfrm>
            <a:off x="1199886" y="1739572"/>
            <a:ext cx="162892" cy="162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직사각형 207">
            <a:extLst>
              <a:ext uri="{FF2B5EF4-FFF2-40B4-BE49-F238E27FC236}">
                <a16:creationId xmlns:a16="http://schemas.microsoft.com/office/drawing/2014/main" id="{7431EF37-7F36-4FB5-B9FE-BD0F3D238F9E}"/>
              </a:ext>
            </a:extLst>
          </p:cNvPr>
          <p:cNvSpPr/>
          <p:nvPr/>
        </p:nvSpPr>
        <p:spPr>
          <a:xfrm>
            <a:off x="1363028" y="1739572"/>
            <a:ext cx="162892" cy="162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직사각형 148">
            <a:extLst>
              <a:ext uri="{FF2B5EF4-FFF2-40B4-BE49-F238E27FC236}">
                <a16:creationId xmlns:a16="http://schemas.microsoft.com/office/drawing/2014/main" id="{98364318-BABA-4964-ACE6-027F1568D86C}"/>
              </a:ext>
            </a:extLst>
          </p:cNvPr>
          <p:cNvSpPr/>
          <p:nvPr/>
        </p:nvSpPr>
        <p:spPr>
          <a:xfrm>
            <a:off x="554155" y="5432948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직사각형 149">
            <a:extLst>
              <a:ext uri="{FF2B5EF4-FFF2-40B4-BE49-F238E27FC236}">
                <a16:creationId xmlns:a16="http://schemas.microsoft.com/office/drawing/2014/main" id="{E5A45524-B071-4854-973E-BDF499DD8B0B}"/>
              </a:ext>
            </a:extLst>
          </p:cNvPr>
          <p:cNvSpPr/>
          <p:nvPr/>
        </p:nvSpPr>
        <p:spPr>
          <a:xfrm>
            <a:off x="717421" y="5432948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직사각형 150">
            <a:extLst>
              <a:ext uri="{FF2B5EF4-FFF2-40B4-BE49-F238E27FC236}">
                <a16:creationId xmlns:a16="http://schemas.microsoft.com/office/drawing/2014/main" id="{BBD601BF-7A0C-4D4B-A787-0A400AC3183F}"/>
              </a:ext>
            </a:extLst>
          </p:cNvPr>
          <p:cNvSpPr/>
          <p:nvPr/>
        </p:nvSpPr>
        <p:spPr>
          <a:xfrm>
            <a:off x="876959" y="5432948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직사각형 151">
            <a:extLst>
              <a:ext uri="{FF2B5EF4-FFF2-40B4-BE49-F238E27FC236}">
                <a16:creationId xmlns:a16="http://schemas.microsoft.com/office/drawing/2014/main" id="{4E36EE18-172E-4F22-9CE7-AECD56A0A3B6}"/>
              </a:ext>
            </a:extLst>
          </p:cNvPr>
          <p:cNvSpPr/>
          <p:nvPr/>
        </p:nvSpPr>
        <p:spPr>
          <a:xfrm>
            <a:off x="1040224" y="5432948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직사각형 156">
            <a:extLst>
              <a:ext uri="{FF2B5EF4-FFF2-40B4-BE49-F238E27FC236}">
                <a16:creationId xmlns:a16="http://schemas.microsoft.com/office/drawing/2014/main" id="{659E4E66-15D3-447E-98A1-499732CAB597}"/>
              </a:ext>
            </a:extLst>
          </p:cNvPr>
          <p:cNvSpPr/>
          <p:nvPr/>
        </p:nvSpPr>
        <p:spPr>
          <a:xfrm>
            <a:off x="1199886" y="5432948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직사각형 157">
            <a:extLst>
              <a:ext uri="{FF2B5EF4-FFF2-40B4-BE49-F238E27FC236}">
                <a16:creationId xmlns:a16="http://schemas.microsoft.com/office/drawing/2014/main" id="{A9045FDC-6D32-44D7-84B1-EC1D78683D71}"/>
              </a:ext>
            </a:extLst>
          </p:cNvPr>
          <p:cNvSpPr/>
          <p:nvPr/>
        </p:nvSpPr>
        <p:spPr>
          <a:xfrm>
            <a:off x="1363028" y="5432948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직사각형 202">
            <a:extLst>
              <a:ext uri="{FF2B5EF4-FFF2-40B4-BE49-F238E27FC236}">
                <a16:creationId xmlns:a16="http://schemas.microsoft.com/office/drawing/2014/main" id="{BB6236C0-0AFB-4955-8840-4BBBE0453B1B}"/>
              </a:ext>
            </a:extLst>
          </p:cNvPr>
          <p:cNvSpPr/>
          <p:nvPr/>
        </p:nvSpPr>
        <p:spPr>
          <a:xfrm>
            <a:off x="554155" y="5591761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직사각형 203">
            <a:extLst>
              <a:ext uri="{FF2B5EF4-FFF2-40B4-BE49-F238E27FC236}">
                <a16:creationId xmlns:a16="http://schemas.microsoft.com/office/drawing/2014/main" id="{2CA9F62B-D741-4624-8A7F-9A2B24724E09}"/>
              </a:ext>
            </a:extLst>
          </p:cNvPr>
          <p:cNvSpPr/>
          <p:nvPr/>
        </p:nvSpPr>
        <p:spPr>
          <a:xfrm>
            <a:off x="717421" y="5591761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직사각형 204">
            <a:extLst>
              <a:ext uri="{FF2B5EF4-FFF2-40B4-BE49-F238E27FC236}">
                <a16:creationId xmlns:a16="http://schemas.microsoft.com/office/drawing/2014/main" id="{11AF30DD-C987-479B-98A3-52B1354CA517}"/>
              </a:ext>
            </a:extLst>
          </p:cNvPr>
          <p:cNvSpPr/>
          <p:nvPr/>
        </p:nvSpPr>
        <p:spPr>
          <a:xfrm>
            <a:off x="876959" y="5591761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직사각형 205">
            <a:extLst>
              <a:ext uri="{FF2B5EF4-FFF2-40B4-BE49-F238E27FC236}">
                <a16:creationId xmlns:a16="http://schemas.microsoft.com/office/drawing/2014/main" id="{EEA20B7A-2307-4F97-B101-497A87602952}"/>
              </a:ext>
            </a:extLst>
          </p:cNvPr>
          <p:cNvSpPr/>
          <p:nvPr/>
        </p:nvSpPr>
        <p:spPr>
          <a:xfrm>
            <a:off x="1040224" y="5591761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직사각형 206">
            <a:extLst>
              <a:ext uri="{FF2B5EF4-FFF2-40B4-BE49-F238E27FC236}">
                <a16:creationId xmlns:a16="http://schemas.microsoft.com/office/drawing/2014/main" id="{FA99CD58-D1A7-4F07-A4CC-F3A7E269892F}"/>
              </a:ext>
            </a:extLst>
          </p:cNvPr>
          <p:cNvSpPr/>
          <p:nvPr/>
        </p:nvSpPr>
        <p:spPr>
          <a:xfrm>
            <a:off x="1199886" y="5591761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직사각형 207">
            <a:extLst>
              <a:ext uri="{FF2B5EF4-FFF2-40B4-BE49-F238E27FC236}">
                <a16:creationId xmlns:a16="http://schemas.microsoft.com/office/drawing/2014/main" id="{213BB9E0-09FB-4304-93BC-402016AB4A24}"/>
              </a:ext>
            </a:extLst>
          </p:cNvPr>
          <p:cNvSpPr/>
          <p:nvPr/>
        </p:nvSpPr>
        <p:spPr>
          <a:xfrm>
            <a:off x="1363028" y="5591761"/>
            <a:ext cx="162892" cy="162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직사각형 148">
            <a:extLst>
              <a:ext uri="{FF2B5EF4-FFF2-40B4-BE49-F238E27FC236}">
                <a16:creationId xmlns:a16="http://schemas.microsoft.com/office/drawing/2014/main" id="{8288EEF2-5DFD-48A7-B193-29829CF8B65B}"/>
              </a:ext>
            </a:extLst>
          </p:cNvPr>
          <p:cNvSpPr/>
          <p:nvPr/>
        </p:nvSpPr>
        <p:spPr>
          <a:xfrm>
            <a:off x="554155" y="5745485"/>
            <a:ext cx="162892" cy="162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직사각형 149">
            <a:extLst>
              <a:ext uri="{FF2B5EF4-FFF2-40B4-BE49-F238E27FC236}">
                <a16:creationId xmlns:a16="http://schemas.microsoft.com/office/drawing/2014/main" id="{E7F96223-1A22-4DB9-B1DB-FCB65EC5EF2A}"/>
              </a:ext>
            </a:extLst>
          </p:cNvPr>
          <p:cNvSpPr/>
          <p:nvPr/>
        </p:nvSpPr>
        <p:spPr>
          <a:xfrm>
            <a:off x="717421" y="5745485"/>
            <a:ext cx="162892" cy="162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직사각형 150">
            <a:extLst>
              <a:ext uri="{FF2B5EF4-FFF2-40B4-BE49-F238E27FC236}">
                <a16:creationId xmlns:a16="http://schemas.microsoft.com/office/drawing/2014/main" id="{1F729D92-0CE3-49CA-8D36-FF46659C9C80}"/>
              </a:ext>
            </a:extLst>
          </p:cNvPr>
          <p:cNvSpPr/>
          <p:nvPr/>
        </p:nvSpPr>
        <p:spPr>
          <a:xfrm>
            <a:off x="876959" y="5745485"/>
            <a:ext cx="162892" cy="162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직사각형 151">
            <a:extLst>
              <a:ext uri="{FF2B5EF4-FFF2-40B4-BE49-F238E27FC236}">
                <a16:creationId xmlns:a16="http://schemas.microsoft.com/office/drawing/2014/main" id="{253E839E-6462-453E-AA38-140AFDB650FA}"/>
              </a:ext>
            </a:extLst>
          </p:cNvPr>
          <p:cNvSpPr/>
          <p:nvPr/>
        </p:nvSpPr>
        <p:spPr>
          <a:xfrm>
            <a:off x="1040224" y="5745485"/>
            <a:ext cx="162892" cy="162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직사각형 156">
            <a:extLst>
              <a:ext uri="{FF2B5EF4-FFF2-40B4-BE49-F238E27FC236}">
                <a16:creationId xmlns:a16="http://schemas.microsoft.com/office/drawing/2014/main" id="{2B4B4584-FF06-4A11-92C9-A0BA92B59409}"/>
              </a:ext>
            </a:extLst>
          </p:cNvPr>
          <p:cNvSpPr/>
          <p:nvPr/>
        </p:nvSpPr>
        <p:spPr>
          <a:xfrm>
            <a:off x="1199886" y="5745485"/>
            <a:ext cx="162892" cy="162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직사각형 157">
            <a:extLst>
              <a:ext uri="{FF2B5EF4-FFF2-40B4-BE49-F238E27FC236}">
                <a16:creationId xmlns:a16="http://schemas.microsoft.com/office/drawing/2014/main" id="{FE55B57F-6EAC-4493-AB7E-B9C70AD08820}"/>
              </a:ext>
            </a:extLst>
          </p:cNvPr>
          <p:cNvSpPr/>
          <p:nvPr/>
        </p:nvSpPr>
        <p:spPr>
          <a:xfrm>
            <a:off x="1363028" y="5745485"/>
            <a:ext cx="162892" cy="162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직사각형 202">
            <a:extLst>
              <a:ext uri="{FF2B5EF4-FFF2-40B4-BE49-F238E27FC236}">
                <a16:creationId xmlns:a16="http://schemas.microsoft.com/office/drawing/2014/main" id="{A3FA6BD8-B8CD-4970-B136-7604B612DA43}"/>
              </a:ext>
            </a:extLst>
          </p:cNvPr>
          <p:cNvSpPr/>
          <p:nvPr/>
        </p:nvSpPr>
        <p:spPr>
          <a:xfrm>
            <a:off x="554155" y="5883978"/>
            <a:ext cx="162892" cy="162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직사각형 203">
            <a:extLst>
              <a:ext uri="{FF2B5EF4-FFF2-40B4-BE49-F238E27FC236}">
                <a16:creationId xmlns:a16="http://schemas.microsoft.com/office/drawing/2014/main" id="{21F5DEA8-0B15-4DC3-B1FA-CD3F923141B3}"/>
              </a:ext>
            </a:extLst>
          </p:cNvPr>
          <p:cNvSpPr/>
          <p:nvPr/>
        </p:nvSpPr>
        <p:spPr>
          <a:xfrm>
            <a:off x="717421" y="5883978"/>
            <a:ext cx="162892" cy="162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직사각형 204">
            <a:extLst>
              <a:ext uri="{FF2B5EF4-FFF2-40B4-BE49-F238E27FC236}">
                <a16:creationId xmlns:a16="http://schemas.microsoft.com/office/drawing/2014/main" id="{B96BB09C-D9C2-4141-ACFB-E8A2A21189A9}"/>
              </a:ext>
            </a:extLst>
          </p:cNvPr>
          <p:cNvSpPr/>
          <p:nvPr/>
        </p:nvSpPr>
        <p:spPr>
          <a:xfrm>
            <a:off x="876959" y="5883978"/>
            <a:ext cx="162892" cy="162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직사각형 205">
            <a:extLst>
              <a:ext uri="{FF2B5EF4-FFF2-40B4-BE49-F238E27FC236}">
                <a16:creationId xmlns:a16="http://schemas.microsoft.com/office/drawing/2014/main" id="{52F0F908-95AF-4975-8163-A5F39C5BC993}"/>
              </a:ext>
            </a:extLst>
          </p:cNvPr>
          <p:cNvSpPr/>
          <p:nvPr/>
        </p:nvSpPr>
        <p:spPr>
          <a:xfrm>
            <a:off x="1040224" y="5883978"/>
            <a:ext cx="162892" cy="162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직사각형 206">
            <a:extLst>
              <a:ext uri="{FF2B5EF4-FFF2-40B4-BE49-F238E27FC236}">
                <a16:creationId xmlns:a16="http://schemas.microsoft.com/office/drawing/2014/main" id="{BBE2D86D-E7B9-4623-8FF6-958DA99F32F6}"/>
              </a:ext>
            </a:extLst>
          </p:cNvPr>
          <p:cNvSpPr/>
          <p:nvPr/>
        </p:nvSpPr>
        <p:spPr>
          <a:xfrm>
            <a:off x="1199886" y="5883978"/>
            <a:ext cx="162892" cy="162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직사각형 207">
            <a:extLst>
              <a:ext uri="{FF2B5EF4-FFF2-40B4-BE49-F238E27FC236}">
                <a16:creationId xmlns:a16="http://schemas.microsoft.com/office/drawing/2014/main" id="{E7F50A53-D0BC-4917-A37F-1BF956599C44}"/>
              </a:ext>
            </a:extLst>
          </p:cNvPr>
          <p:cNvSpPr/>
          <p:nvPr/>
        </p:nvSpPr>
        <p:spPr>
          <a:xfrm>
            <a:off x="1363028" y="5883978"/>
            <a:ext cx="162892" cy="162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직사각형 148">
            <a:extLst>
              <a:ext uri="{FF2B5EF4-FFF2-40B4-BE49-F238E27FC236}">
                <a16:creationId xmlns:a16="http://schemas.microsoft.com/office/drawing/2014/main" id="{A527C1FD-AC6C-4F66-B0D9-5D3CA3E4780B}"/>
              </a:ext>
            </a:extLst>
          </p:cNvPr>
          <p:cNvSpPr/>
          <p:nvPr/>
        </p:nvSpPr>
        <p:spPr>
          <a:xfrm>
            <a:off x="554155" y="6045043"/>
            <a:ext cx="162892" cy="162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직사각형 149">
            <a:extLst>
              <a:ext uri="{FF2B5EF4-FFF2-40B4-BE49-F238E27FC236}">
                <a16:creationId xmlns:a16="http://schemas.microsoft.com/office/drawing/2014/main" id="{75FA51F0-35D0-4863-BE69-AA8456BB8D5D}"/>
              </a:ext>
            </a:extLst>
          </p:cNvPr>
          <p:cNvSpPr/>
          <p:nvPr/>
        </p:nvSpPr>
        <p:spPr>
          <a:xfrm>
            <a:off x="717421" y="6045043"/>
            <a:ext cx="162892" cy="162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직사각형 150">
            <a:extLst>
              <a:ext uri="{FF2B5EF4-FFF2-40B4-BE49-F238E27FC236}">
                <a16:creationId xmlns:a16="http://schemas.microsoft.com/office/drawing/2014/main" id="{29C7A78E-5D4D-4553-8F55-12130EDE3720}"/>
              </a:ext>
            </a:extLst>
          </p:cNvPr>
          <p:cNvSpPr/>
          <p:nvPr/>
        </p:nvSpPr>
        <p:spPr>
          <a:xfrm>
            <a:off x="876959" y="6045043"/>
            <a:ext cx="162892" cy="162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직사각형 151">
            <a:extLst>
              <a:ext uri="{FF2B5EF4-FFF2-40B4-BE49-F238E27FC236}">
                <a16:creationId xmlns:a16="http://schemas.microsoft.com/office/drawing/2014/main" id="{2F564F37-09D6-43EB-8227-949E48C3FEE2}"/>
              </a:ext>
            </a:extLst>
          </p:cNvPr>
          <p:cNvSpPr/>
          <p:nvPr/>
        </p:nvSpPr>
        <p:spPr>
          <a:xfrm>
            <a:off x="1040224" y="6045043"/>
            <a:ext cx="162892" cy="162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직사각형 156">
            <a:extLst>
              <a:ext uri="{FF2B5EF4-FFF2-40B4-BE49-F238E27FC236}">
                <a16:creationId xmlns:a16="http://schemas.microsoft.com/office/drawing/2014/main" id="{D4E65091-F0A0-4109-BAE3-3F1E38D54215}"/>
              </a:ext>
            </a:extLst>
          </p:cNvPr>
          <p:cNvSpPr/>
          <p:nvPr/>
        </p:nvSpPr>
        <p:spPr>
          <a:xfrm>
            <a:off x="1199886" y="6045043"/>
            <a:ext cx="162892" cy="162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직사각형 157">
            <a:extLst>
              <a:ext uri="{FF2B5EF4-FFF2-40B4-BE49-F238E27FC236}">
                <a16:creationId xmlns:a16="http://schemas.microsoft.com/office/drawing/2014/main" id="{4AC7EE5A-71FE-4947-AC2D-1DAF6B7485C4}"/>
              </a:ext>
            </a:extLst>
          </p:cNvPr>
          <p:cNvSpPr/>
          <p:nvPr/>
        </p:nvSpPr>
        <p:spPr>
          <a:xfrm>
            <a:off x="1363028" y="6045043"/>
            <a:ext cx="162892" cy="162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직사각형 202">
            <a:extLst>
              <a:ext uri="{FF2B5EF4-FFF2-40B4-BE49-F238E27FC236}">
                <a16:creationId xmlns:a16="http://schemas.microsoft.com/office/drawing/2014/main" id="{DFE69DDE-4F20-4614-9D81-119117A281A9}"/>
              </a:ext>
            </a:extLst>
          </p:cNvPr>
          <p:cNvSpPr/>
          <p:nvPr/>
        </p:nvSpPr>
        <p:spPr>
          <a:xfrm>
            <a:off x="554155" y="6203856"/>
            <a:ext cx="162892" cy="162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직사각형 203">
            <a:extLst>
              <a:ext uri="{FF2B5EF4-FFF2-40B4-BE49-F238E27FC236}">
                <a16:creationId xmlns:a16="http://schemas.microsoft.com/office/drawing/2014/main" id="{DE2FD8EE-2491-4171-9DB8-506051D612DD}"/>
              </a:ext>
            </a:extLst>
          </p:cNvPr>
          <p:cNvSpPr/>
          <p:nvPr/>
        </p:nvSpPr>
        <p:spPr>
          <a:xfrm>
            <a:off x="717421" y="6203856"/>
            <a:ext cx="162892" cy="162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직사각형 204">
            <a:extLst>
              <a:ext uri="{FF2B5EF4-FFF2-40B4-BE49-F238E27FC236}">
                <a16:creationId xmlns:a16="http://schemas.microsoft.com/office/drawing/2014/main" id="{FC8AA81C-3A08-42E4-806E-A5F0DD686A51}"/>
              </a:ext>
            </a:extLst>
          </p:cNvPr>
          <p:cNvSpPr/>
          <p:nvPr/>
        </p:nvSpPr>
        <p:spPr>
          <a:xfrm>
            <a:off x="876959" y="6203856"/>
            <a:ext cx="162892" cy="162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직사각형 205">
            <a:extLst>
              <a:ext uri="{FF2B5EF4-FFF2-40B4-BE49-F238E27FC236}">
                <a16:creationId xmlns:a16="http://schemas.microsoft.com/office/drawing/2014/main" id="{82833803-87D1-45AA-804C-D4F2F2AB070F}"/>
              </a:ext>
            </a:extLst>
          </p:cNvPr>
          <p:cNvSpPr/>
          <p:nvPr/>
        </p:nvSpPr>
        <p:spPr>
          <a:xfrm>
            <a:off x="1040224" y="6203856"/>
            <a:ext cx="162892" cy="162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직사각형 206">
            <a:extLst>
              <a:ext uri="{FF2B5EF4-FFF2-40B4-BE49-F238E27FC236}">
                <a16:creationId xmlns:a16="http://schemas.microsoft.com/office/drawing/2014/main" id="{425D29EF-95F0-4AA7-8225-A2A969376420}"/>
              </a:ext>
            </a:extLst>
          </p:cNvPr>
          <p:cNvSpPr/>
          <p:nvPr/>
        </p:nvSpPr>
        <p:spPr>
          <a:xfrm>
            <a:off x="1199886" y="6203856"/>
            <a:ext cx="162892" cy="162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직사각형 207">
            <a:extLst>
              <a:ext uri="{FF2B5EF4-FFF2-40B4-BE49-F238E27FC236}">
                <a16:creationId xmlns:a16="http://schemas.microsoft.com/office/drawing/2014/main" id="{ACE3998D-D640-48A5-A43B-943551EDC3FA}"/>
              </a:ext>
            </a:extLst>
          </p:cNvPr>
          <p:cNvSpPr/>
          <p:nvPr/>
        </p:nvSpPr>
        <p:spPr>
          <a:xfrm>
            <a:off x="1363028" y="6203856"/>
            <a:ext cx="162892" cy="162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직사각형 148">
            <a:extLst>
              <a:ext uri="{FF2B5EF4-FFF2-40B4-BE49-F238E27FC236}">
                <a16:creationId xmlns:a16="http://schemas.microsoft.com/office/drawing/2014/main" id="{35AEE233-AE17-47E3-B365-E86CECB0888E}"/>
              </a:ext>
            </a:extLst>
          </p:cNvPr>
          <p:cNvSpPr/>
          <p:nvPr/>
        </p:nvSpPr>
        <p:spPr>
          <a:xfrm>
            <a:off x="718130" y="1733160"/>
            <a:ext cx="162892" cy="162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직사각형 157">
            <a:extLst>
              <a:ext uri="{FF2B5EF4-FFF2-40B4-BE49-F238E27FC236}">
                <a16:creationId xmlns:a16="http://schemas.microsoft.com/office/drawing/2014/main" id="{DB6E2BDF-128E-4779-9A3D-A90543A400C2}"/>
              </a:ext>
            </a:extLst>
          </p:cNvPr>
          <p:cNvSpPr/>
          <p:nvPr/>
        </p:nvSpPr>
        <p:spPr>
          <a:xfrm flipH="1">
            <a:off x="1676215" y="1580760"/>
            <a:ext cx="45719" cy="47859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24085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7" name="직사각형 23"/>
          <p:cNvSpPr/>
          <p:nvPr/>
        </p:nvSpPr>
        <p:spPr>
          <a:xfrm>
            <a:off x="10569600" y="1277640"/>
            <a:ext cx="463680" cy="463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8" name="TextBox 6"/>
          <p:cNvSpPr/>
          <p:nvPr/>
        </p:nvSpPr>
        <p:spPr>
          <a:xfrm>
            <a:off x="11066040" y="1277640"/>
            <a:ext cx="65736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29" name="TextBox 12"/>
          <p:cNvSpPr/>
          <p:nvPr/>
        </p:nvSpPr>
        <p:spPr>
          <a:xfrm>
            <a:off x="9679320" y="1277640"/>
            <a:ext cx="98676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30" name="TextBox 8"/>
          <p:cNvSpPr/>
          <p:nvPr/>
        </p:nvSpPr>
        <p:spPr>
          <a:xfrm>
            <a:off x="9697500" y="52686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g x 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 err="1">
                <a:solidFill>
                  <a:srgbClr val="F2F2F2"/>
                </a:solidFill>
                <a:latin typeface="맑은 고딕"/>
                <a:ea typeface="DejaVu Sans"/>
              </a:rPr>
              <a:t>Grand_S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D39CEEC-0FB9-48AA-BE7E-1657BAD97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49" y="1509480"/>
            <a:ext cx="981541" cy="4797968"/>
          </a:xfrm>
          <a:prstGeom prst="rect">
            <a:avLst/>
          </a:prstGeom>
        </p:spPr>
      </p:pic>
      <p:pic>
        <p:nvPicPr>
          <p:cNvPr id="379" name="그림 378">
            <a:extLst>
              <a:ext uri="{FF2B5EF4-FFF2-40B4-BE49-F238E27FC236}">
                <a16:creationId xmlns:a16="http://schemas.microsoft.com/office/drawing/2014/main" id="{6CE6609D-D94C-45E2-9212-251D187EE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330" y="1509480"/>
            <a:ext cx="981541" cy="4797968"/>
          </a:xfrm>
          <a:prstGeom prst="rect">
            <a:avLst/>
          </a:prstGeom>
        </p:spPr>
      </p:pic>
      <p:pic>
        <p:nvPicPr>
          <p:cNvPr id="380" name="그림 379">
            <a:extLst>
              <a:ext uri="{FF2B5EF4-FFF2-40B4-BE49-F238E27FC236}">
                <a16:creationId xmlns:a16="http://schemas.microsoft.com/office/drawing/2014/main" id="{5022076D-51AB-410C-9F5C-DBF017A27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711" y="1509480"/>
            <a:ext cx="981541" cy="4797968"/>
          </a:xfrm>
          <a:prstGeom prst="rect">
            <a:avLst/>
          </a:prstGeom>
        </p:spPr>
      </p:pic>
      <p:pic>
        <p:nvPicPr>
          <p:cNvPr id="381" name="그림 380">
            <a:extLst>
              <a:ext uri="{FF2B5EF4-FFF2-40B4-BE49-F238E27FC236}">
                <a16:creationId xmlns:a16="http://schemas.microsoft.com/office/drawing/2014/main" id="{F79E292A-3132-425F-9EE9-ACAA8FFB7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092" y="1509480"/>
            <a:ext cx="981541" cy="4797968"/>
          </a:xfrm>
          <a:prstGeom prst="rect">
            <a:avLst/>
          </a:prstGeom>
        </p:spPr>
      </p:pic>
      <p:pic>
        <p:nvPicPr>
          <p:cNvPr id="382" name="그림 381">
            <a:extLst>
              <a:ext uri="{FF2B5EF4-FFF2-40B4-BE49-F238E27FC236}">
                <a16:creationId xmlns:a16="http://schemas.microsoft.com/office/drawing/2014/main" id="{73B4ACBF-3D98-4F57-A906-43A23BD2D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473" y="1509480"/>
            <a:ext cx="981541" cy="4797968"/>
          </a:xfrm>
          <a:prstGeom prst="rect">
            <a:avLst/>
          </a:prstGeom>
        </p:spPr>
      </p:pic>
      <p:pic>
        <p:nvPicPr>
          <p:cNvPr id="383" name="그림 382">
            <a:extLst>
              <a:ext uri="{FF2B5EF4-FFF2-40B4-BE49-F238E27FC236}">
                <a16:creationId xmlns:a16="http://schemas.microsoft.com/office/drawing/2014/main" id="{1657EB82-44CC-4BB6-BE77-243DC88FD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854" y="1509480"/>
            <a:ext cx="981541" cy="4797968"/>
          </a:xfrm>
          <a:prstGeom prst="rect">
            <a:avLst/>
          </a:prstGeom>
        </p:spPr>
      </p:pic>
      <p:pic>
        <p:nvPicPr>
          <p:cNvPr id="384" name="그림 383">
            <a:extLst>
              <a:ext uri="{FF2B5EF4-FFF2-40B4-BE49-F238E27FC236}">
                <a16:creationId xmlns:a16="http://schemas.microsoft.com/office/drawing/2014/main" id="{482EDBBC-F15E-447B-82E2-78325B546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259" y="1509480"/>
            <a:ext cx="981541" cy="4797968"/>
          </a:xfrm>
          <a:prstGeom prst="rect">
            <a:avLst/>
          </a:prstGeom>
        </p:spPr>
      </p:pic>
      <p:pic>
        <p:nvPicPr>
          <p:cNvPr id="385" name="그림 384">
            <a:extLst>
              <a:ext uri="{FF2B5EF4-FFF2-40B4-BE49-F238E27FC236}">
                <a16:creationId xmlns:a16="http://schemas.microsoft.com/office/drawing/2014/main" id="{3C70027E-D42B-4383-A0B4-11C9CD6A0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640" y="1509480"/>
            <a:ext cx="981541" cy="4797968"/>
          </a:xfrm>
          <a:prstGeom prst="rect">
            <a:avLst/>
          </a:prstGeom>
        </p:spPr>
      </p:pic>
      <p:pic>
        <p:nvPicPr>
          <p:cNvPr id="386" name="그림 385">
            <a:extLst>
              <a:ext uri="{FF2B5EF4-FFF2-40B4-BE49-F238E27FC236}">
                <a16:creationId xmlns:a16="http://schemas.microsoft.com/office/drawing/2014/main" id="{64571ED5-FCD3-4C76-B311-9B191DF63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021" y="1509480"/>
            <a:ext cx="981541" cy="479796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1436B80-81BD-439A-9226-1931CA7783C9}"/>
              </a:ext>
            </a:extLst>
          </p:cNvPr>
          <p:cNvSpPr/>
          <p:nvPr/>
        </p:nvSpPr>
        <p:spPr>
          <a:xfrm>
            <a:off x="673349" y="3449921"/>
            <a:ext cx="634360" cy="94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641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7" name="직사각형 23"/>
          <p:cNvSpPr/>
          <p:nvPr/>
        </p:nvSpPr>
        <p:spPr>
          <a:xfrm>
            <a:off x="10569600" y="1277640"/>
            <a:ext cx="463680" cy="463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8" name="TextBox 6"/>
          <p:cNvSpPr/>
          <p:nvPr/>
        </p:nvSpPr>
        <p:spPr>
          <a:xfrm>
            <a:off x="11066040" y="1277640"/>
            <a:ext cx="65736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29" name="TextBox 12"/>
          <p:cNvSpPr/>
          <p:nvPr/>
        </p:nvSpPr>
        <p:spPr>
          <a:xfrm>
            <a:off x="9679320" y="1277640"/>
            <a:ext cx="98676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30" name="TextBox 8"/>
          <p:cNvSpPr/>
          <p:nvPr/>
        </p:nvSpPr>
        <p:spPr>
          <a:xfrm>
            <a:off x="9697500" y="52686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g x 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 err="1">
                <a:solidFill>
                  <a:srgbClr val="F2F2F2"/>
                </a:solidFill>
                <a:latin typeface="맑은 고딕"/>
                <a:ea typeface="DejaVu Sans"/>
              </a:rPr>
              <a:t>Grand_S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" name="직사각형 148">
            <a:extLst>
              <a:ext uri="{FF2B5EF4-FFF2-40B4-BE49-F238E27FC236}">
                <a16:creationId xmlns:a16="http://schemas.microsoft.com/office/drawing/2014/main" id="{A886DF16-89B2-4E98-BE42-FB8A264DBF0E}"/>
              </a:ext>
            </a:extLst>
          </p:cNvPr>
          <p:cNvSpPr/>
          <p:nvPr/>
        </p:nvSpPr>
        <p:spPr>
          <a:xfrm>
            <a:off x="924760" y="1189007"/>
            <a:ext cx="8452474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직사각형 148">
            <a:extLst>
              <a:ext uri="{FF2B5EF4-FFF2-40B4-BE49-F238E27FC236}">
                <a16:creationId xmlns:a16="http://schemas.microsoft.com/office/drawing/2014/main" id="{F4112D46-5F2D-4AE9-A66D-C091C2FB6D36}"/>
              </a:ext>
            </a:extLst>
          </p:cNvPr>
          <p:cNvSpPr/>
          <p:nvPr/>
        </p:nvSpPr>
        <p:spPr>
          <a:xfrm>
            <a:off x="924768" y="1909007"/>
            <a:ext cx="8452474" cy="39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1" name="직사각형 148">
            <a:extLst>
              <a:ext uri="{FF2B5EF4-FFF2-40B4-BE49-F238E27FC236}">
                <a16:creationId xmlns:a16="http://schemas.microsoft.com/office/drawing/2014/main" id="{C54FAF36-5574-486D-8EEC-1124A1AE194B}"/>
              </a:ext>
            </a:extLst>
          </p:cNvPr>
          <p:cNvSpPr/>
          <p:nvPr/>
        </p:nvSpPr>
        <p:spPr>
          <a:xfrm>
            <a:off x="924760" y="5869007"/>
            <a:ext cx="8452474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81A83D3-F118-4D7C-85BB-753E52D9C991}"/>
              </a:ext>
            </a:extLst>
          </p:cNvPr>
          <p:cNvCxnSpPr>
            <a:cxnSpLocks/>
          </p:cNvCxnSpPr>
          <p:nvPr/>
        </p:nvCxnSpPr>
        <p:spPr>
          <a:xfrm>
            <a:off x="752040" y="1188720"/>
            <a:ext cx="0" cy="72136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2B8C83-3564-4F3F-A6DB-C94D8BFBF082}"/>
              </a:ext>
            </a:extLst>
          </p:cNvPr>
          <p:cNvSpPr txBox="1"/>
          <p:nvPr/>
        </p:nvSpPr>
        <p:spPr>
          <a:xfrm>
            <a:off x="321414" y="144226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EB8DC5E-394B-45B9-8C67-A04F0126E59C}"/>
              </a:ext>
            </a:extLst>
          </p:cNvPr>
          <p:cNvCxnSpPr>
            <a:cxnSpLocks/>
          </p:cNvCxnSpPr>
          <p:nvPr/>
        </p:nvCxnSpPr>
        <p:spPr>
          <a:xfrm>
            <a:off x="752040" y="1937949"/>
            <a:ext cx="0" cy="389389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6871E3-608B-4CEF-9D10-F33A92150B71}"/>
              </a:ext>
            </a:extLst>
          </p:cNvPr>
          <p:cNvSpPr txBox="1"/>
          <p:nvPr/>
        </p:nvSpPr>
        <p:spPr>
          <a:xfrm>
            <a:off x="321414" y="3746394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40FC5D3-A544-41B1-A9F1-E0B1A3815947}"/>
              </a:ext>
            </a:extLst>
          </p:cNvPr>
          <p:cNvCxnSpPr>
            <a:cxnSpLocks/>
          </p:cNvCxnSpPr>
          <p:nvPr/>
        </p:nvCxnSpPr>
        <p:spPr>
          <a:xfrm>
            <a:off x="752040" y="5872480"/>
            <a:ext cx="0" cy="72023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CA7F0D6-2F63-4E33-8F8F-C3F786B55EFE}"/>
              </a:ext>
            </a:extLst>
          </p:cNvPr>
          <p:cNvSpPr txBox="1"/>
          <p:nvPr/>
        </p:nvSpPr>
        <p:spPr>
          <a:xfrm>
            <a:off x="321414" y="6054368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436B80-81BD-439A-9226-1931CA7783C9}"/>
              </a:ext>
            </a:extLst>
          </p:cNvPr>
          <p:cNvSpPr/>
          <p:nvPr/>
        </p:nvSpPr>
        <p:spPr>
          <a:xfrm>
            <a:off x="932126" y="3344893"/>
            <a:ext cx="720000" cy="1080000"/>
          </a:xfrm>
          <a:prstGeom prst="rect">
            <a:avLst/>
          </a:prstGeom>
          <a:solidFill>
            <a:srgbClr val="33CCCC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4C21B54-6D8D-47C6-8D67-BFE91F1C8C83}"/>
              </a:ext>
            </a:extLst>
          </p:cNvPr>
          <p:cNvCxnSpPr>
            <a:stCxn id="38" idx="1"/>
          </p:cNvCxnSpPr>
          <p:nvPr/>
        </p:nvCxnSpPr>
        <p:spPr>
          <a:xfrm flipV="1">
            <a:off x="1703112" y="3867818"/>
            <a:ext cx="289574" cy="4114"/>
          </a:xfrm>
          <a:prstGeom prst="straightConnector1">
            <a:avLst/>
          </a:prstGeom>
          <a:ln w="19050">
            <a:solidFill>
              <a:srgbClr val="33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157">
            <a:extLst>
              <a:ext uri="{FF2B5EF4-FFF2-40B4-BE49-F238E27FC236}">
                <a16:creationId xmlns:a16="http://schemas.microsoft.com/office/drawing/2014/main" id="{13886DE3-6FFF-42A1-B880-748FF8A087CB}"/>
              </a:ext>
            </a:extLst>
          </p:cNvPr>
          <p:cNvSpPr/>
          <p:nvPr/>
        </p:nvSpPr>
        <p:spPr>
          <a:xfrm flipH="1">
            <a:off x="1601140" y="3777818"/>
            <a:ext cx="50986" cy="1800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직사각형 157">
            <a:extLst>
              <a:ext uri="{FF2B5EF4-FFF2-40B4-BE49-F238E27FC236}">
                <a16:creationId xmlns:a16="http://schemas.microsoft.com/office/drawing/2014/main" id="{A3AA6DA6-B634-4897-8065-C5B6B63AAB91}"/>
              </a:ext>
            </a:extLst>
          </p:cNvPr>
          <p:cNvSpPr/>
          <p:nvPr/>
        </p:nvSpPr>
        <p:spPr>
          <a:xfrm flipH="1">
            <a:off x="1652126" y="2791932"/>
            <a:ext cx="50986" cy="21600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1B3C29D-CDB4-4EF3-8C9E-376ECBD4686F}"/>
              </a:ext>
            </a:extLst>
          </p:cNvPr>
          <p:cNvCxnSpPr>
            <a:cxnSpLocks/>
          </p:cNvCxnSpPr>
          <p:nvPr/>
        </p:nvCxnSpPr>
        <p:spPr>
          <a:xfrm>
            <a:off x="2814759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7730C77-15D3-42A8-BE2A-D8396944A5D9}"/>
              </a:ext>
            </a:extLst>
          </p:cNvPr>
          <p:cNvCxnSpPr>
            <a:cxnSpLocks/>
          </p:cNvCxnSpPr>
          <p:nvPr/>
        </p:nvCxnSpPr>
        <p:spPr>
          <a:xfrm>
            <a:off x="3000396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803C154-34DC-4335-BE28-07E50CCB619E}"/>
              </a:ext>
            </a:extLst>
          </p:cNvPr>
          <p:cNvCxnSpPr>
            <a:cxnSpLocks/>
          </p:cNvCxnSpPr>
          <p:nvPr/>
        </p:nvCxnSpPr>
        <p:spPr>
          <a:xfrm>
            <a:off x="3174760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E0ECB5C-4DB4-48DD-BCCB-9AEAA2B557A8}"/>
              </a:ext>
            </a:extLst>
          </p:cNvPr>
          <p:cNvSpPr txBox="1"/>
          <p:nvPr/>
        </p:nvSpPr>
        <p:spPr>
          <a:xfrm>
            <a:off x="3984760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17m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BF8F988-52EF-4360-AF23-8F84B4F95238}"/>
              </a:ext>
            </a:extLst>
          </p:cNvPr>
          <p:cNvGrpSpPr/>
          <p:nvPr/>
        </p:nvGrpSpPr>
        <p:grpSpPr>
          <a:xfrm>
            <a:off x="3676043" y="2999914"/>
            <a:ext cx="1013166" cy="1407904"/>
            <a:chOff x="3676043" y="2999914"/>
            <a:chExt cx="1013166" cy="1407904"/>
          </a:xfrm>
        </p:grpSpPr>
        <p:sp>
          <p:nvSpPr>
            <p:cNvPr id="49" name="직사각형 157">
              <a:extLst>
                <a:ext uri="{FF2B5EF4-FFF2-40B4-BE49-F238E27FC236}">
                  <a16:creationId xmlns:a16="http://schemas.microsoft.com/office/drawing/2014/main" id="{0F3F8326-27F7-4997-BE2A-06417DCA92ED}"/>
                </a:ext>
              </a:extLst>
            </p:cNvPr>
            <p:cNvSpPr/>
            <p:nvPr/>
          </p:nvSpPr>
          <p:spPr>
            <a:xfrm flipH="1">
              <a:off x="3990396" y="3327818"/>
              <a:ext cx="360000" cy="10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endParaRPr lang="ko-KR" altLang="en-US" sz="1400" dirty="0">
                <a:solidFill>
                  <a:schemeClr val="lt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61DFFC-63EF-4FC6-B66F-83F7086E92C3}"/>
                </a:ext>
              </a:extLst>
            </p:cNvPr>
            <p:cNvSpPr txBox="1"/>
            <p:nvPr/>
          </p:nvSpPr>
          <p:spPr>
            <a:xfrm>
              <a:off x="3676043" y="2999914"/>
              <a:ext cx="1013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2x6x4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73E909C-3C03-4682-B02F-E8553CA1982B}"/>
              </a:ext>
            </a:extLst>
          </p:cNvPr>
          <p:cNvSpPr txBox="1"/>
          <p:nvPr/>
        </p:nvSpPr>
        <p:spPr>
          <a:xfrm>
            <a:off x="5154760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23.5m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31A2F06-EB57-474B-ACC0-3EEA3BD2CD14}"/>
              </a:ext>
            </a:extLst>
          </p:cNvPr>
          <p:cNvCxnSpPr>
            <a:cxnSpLocks/>
          </p:cNvCxnSpPr>
          <p:nvPr/>
        </p:nvCxnSpPr>
        <p:spPr>
          <a:xfrm>
            <a:off x="5154760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A82B274-DB89-4A7E-A252-B3041E4E1172}"/>
              </a:ext>
            </a:extLst>
          </p:cNvPr>
          <p:cNvSpPr txBox="1"/>
          <p:nvPr/>
        </p:nvSpPr>
        <p:spPr>
          <a:xfrm>
            <a:off x="5200862" y="1162081"/>
            <a:ext cx="985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4.5m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부터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7.5m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까지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마다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높이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ED735C9-1BA0-4516-A029-5F6C11BFEEC4}"/>
              </a:ext>
            </a:extLst>
          </p:cNvPr>
          <p:cNvSpPr txBox="1"/>
          <p:nvPr/>
        </p:nvSpPr>
        <p:spPr>
          <a:xfrm>
            <a:off x="3232414" y="1188361"/>
            <a:ext cx="10990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4.5m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 높이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가로 간격 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27962F6-5E93-4D92-86D5-2D7EF9C2BEC5}"/>
              </a:ext>
            </a:extLst>
          </p:cNvPr>
          <p:cNvSpPr txBox="1"/>
          <p:nvPr/>
        </p:nvSpPr>
        <p:spPr>
          <a:xfrm>
            <a:off x="785543" y="3023799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28A3A0"/>
                </a:solidFill>
              </a:rPr>
              <a:t>4x6x0.1</a:t>
            </a:r>
            <a:endParaRPr lang="ko-KR" altLang="en-US" sz="1400" dirty="0">
              <a:solidFill>
                <a:srgbClr val="28A3A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222BAF1-0BA1-4CE0-8383-83E3AD9470DE}"/>
              </a:ext>
            </a:extLst>
          </p:cNvPr>
          <p:cNvSpPr txBox="1"/>
          <p:nvPr/>
        </p:nvSpPr>
        <p:spPr>
          <a:xfrm>
            <a:off x="1176795" y="2480041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</a:rPr>
              <a:t>0.1x12x8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66" name="직사각형 157">
            <a:extLst>
              <a:ext uri="{FF2B5EF4-FFF2-40B4-BE49-F238E27FC236}">
                <a16:creationId xmlns:a16="http://schemas.microsoft.com/office/drawing/2014/main" id="{60387490-11AC-4569-A6C4-CCBE85AC05E0}"/>
              </a:ext>
            </a:extLst>
          </p:cNvPr>
          <p:cNvSpPr/>
          <p:nvPr/>
        </p:nvSpPr>
        <p:spPr>
          <a:xfrm flipH="1">
            <a:off x="5978065" y="6215992"/>
            <a:ext cx="180000" cy="1800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0FDE108-7F6A-49AC-8F3D-8526F4FDF2C8}"/>
              </a:ext>
            </a:extLst>
          </p:cNvPr>
          <p:cNvSpPr txBox="1"/>
          <p:nvPr/>
        </p:nvSpPr>
        <p:spPr>
          <a:xfrm>
            <a:off x="5960363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직사각형 157">
            <a:extLst>
              <a:ext uri="{FF2B5EF4-FFF2-40B4-BE49-F238E27FC236}">
                <a16:creationId xmlns:a16="http://schemas.microsoft.com/office/drawing/2014/main" id="{B9A7CB27-00C6-4354-93E1-DEB9635202FA}"/>
              </a:ext>
            </a:extLst>
          </p:cNvPr>
          <p:cNvSpPr/>
          <p:nvPr/>
        </p:nvSpPr>
        <p:spPr>
          <a:xfrm flipH="1">
            <a:off x="6330784" y="6215992"/>
            <a:ext cx="180000" cy="1800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0459A39-8E07-42E8-937F-E93A1D568209}"/>
              </a:ext>
            </a:extLst>
          </p:cNvPr>
          <p:cNvGrpSpPr/>
          <p:nvPr/>
        </p:nvGrpSpPr>
        <p:grpSpPr>
          <a:xfrm>
            <a:off x="6867358" y="1196806"/>
            <a:ext cx="45719" cy="5388086"/>
            <a:chOff x="6738916" y="1196806"/>
            <a:chExt cx="45719" cy="5388086"/>
          </a:xfrm>
        </p:grpSpPr>
        <p:sp>
          <p:nvSpPr>
            <p:cNvPr id="76" name="직사각형 157">
              <a:extLst>
                <a:ext uri="{FF2B5EF4-FFF2-40B4-BE49-F238E27FC236}">
                  <a16:creationId xmlns:a16="http://schemas.microsoft.com/office/drawing/2014/main" id="{4E8AC6C6-D8F6-4EC3-B431-799A43FAFFAF}"/>
                </a:ext>
              </a:extLst>
            </p:cNvPr>
            <p:cNvSpPr/>
            <p:nvPr/>
          </p:nvSpPr>
          <p:spPr>
            <a:xfrm flipH="1">
              <a:off x="6738916" y="3867818"/>
              <a:ext cx="45719" cy="271707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" name="직사각형 157">
              <a:extLst>
                <a:ext uri="{FF2B5EF4-FFF2-40B4-BE49-F238E27FC236}">
                  <a16:creationId xmlns:a16="http://schemas.microsoft.com/office/drawing/2014/main" id="{E676AD58-19C0-4D83-8718-562CEE34DBED}"/>
                </a:ext>
              </a:extLst>
            </p:cNvPr>
            <p:cNvSpPr/>
            <p:nvPr/>
          </p:nvSpPr>
          <p:spPr>
            <a:xfrm flipH="1">
              <a:off x="6738916" y="1196806"/>
              <a:ext cx="45719" cy="271707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6" name="직사각형 157">
            <a:extLst>
              <a:ext uri="{FF2B5EF4-FFF2-40B4-BE49-F238E27FC236}">
                <a16:creationId xmlns:a16="http://schemas.microsoft.com/office/drawing/2014/main" id="{64388B3E-5D76-410B-893D-214CB71D191E}"/>
              </a:ext>
            </a:extLst>
          </p:cNvPr>
          <p:cNvSpPr/>
          <p:nvPr/>
        </p:nvSpPr>
        <p:spPr>
          <a:xfrm flipH="1">
            <a:off x="7617187" y="1286175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직사각형 157">
            <a:extLst>
              <a:ext uri="{FF2B5EF4-FFF2-40B4-BE49-F238E27FC236}">
                <a16:creationId xmlns:a16="http://schemas.microsoft.com/office/drawing/2014/main" id="{DD0334ED-65DC-41F6-B4F6-4D54FA310848}"/>
              </a:ext>
            </a:extLst>
          </p:cNvPr>
          <p:cNvSpPr/>
          <p:nvPr/>
        </p:nvSpPr>
        <p:spPr>
          <a:xfrm flipH="1">
            <a:off x="7969905" y="1286175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직사각형 157">
            <a:extLst>
              <a:ext uri="{FF2B5EF4-FFF2-40B4-BE49-F238E27FC236}">
                <a16:creationId xmlns:a16="http://schemas.microsoft.com/office/drawing/2014/main" id="{A3AD56F5-55B4-441A-A264-8CC4638114C5}"/>
              </a:ext>
            </a:extLst>
          </p:cNvPr>
          <p:cNvSpPr/>
          <p:nvPr/>
        </p:nvSpPr>
        <p:spPr>
          <a:xfrm flipH="1">
            <a:off x="7617187" y="1634246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157">
            <a:extLst>
              <a:ext uri="{FF2B5EF4-FFF2-40B4-BE49-F238E27FC236}">
                <a16:creationId xmlns:a16="http://schemas.microsoft.com/office/drawing/2014/main" id="{11BADF13-1B37-4E3B-A5F9-D9A3DEB1BF11}"/>
              </a:ext>
            </a:extLst>
          </p:cNvPr>
          <p:cNvSpPr/>
          <p:nvPr/>
        </p:nvSpPr>
        <p:spPr>
          <a:xfrm flipH="1">
            <a:off x="7969905" y="1634246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7CA753A1-9D2D-4BE3-838A-51E0F104CDEB}"/>
              </a:ext>
            </a:extLst>
          </p:cNvPr>
          <p:cNvGrpSpPr/>
          <p:nvPr/>
        </p:nvGrpSpPr>
        <p:grpSpPr>
          <a:xfrm>
            <a:off x="8503294" y="1196806"/>
            <a:ext cx="45719" cy="5388086"/>
            <a:chOff x="6738916" y="1196806"/>
            <a:chExt cx="45719" cy="5388086"/>
          </a:xfrm>
          <a:solidFill>
            <a:srgbClr val="9966FF"/>
          </a:solidFill>
        </p:grpSpPr>
        <p:sp>
          <p:nvSpPr>
            <p:cNvPr id="94" name="직사각형 157">
              <a:extLst>
                <a:ext uri="{FF2B5EF4-FFF2-40B4-BE49-F238E27FC236}">
                  <a16:creationId xmlns:a16="http://schemas.microsoft.com/office/drawing/2014/main" id="{AB370A0E-D3DF-42A6-856B-7EBA0AC492D1}"/>
                </a:ext>
              </a:extLst>
            </p:cNvPr>
            <p:cNvSpPr/>
            <p:nvPr/>
          </p:nvSpPr>
          <p:spPr>
            <a:xfrm flipH="1">
              <a:off x="6738916" y="3867818"/>
              <a:ext cx="45719" cy="271707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직사각형 157">
              <a:extLst>
                <a:ext uri="{FF2B5EF4-FFF2-40B4-BE49-F238E27FC236}">
                  <a16:creationId xmlns:a16="http://schemas.microsoft.com/office/drawing/2014/main" id="{066DC3A2-108E-4BD7-A8FF-D6CEE9B0B61D}"/>
                </a:ext>
              </a:extLst>
            </p:cNvPr>
            <p:cNvSpPr/>
            <p:nvPr/>
          </p:nvSpPr>
          <p:spPr>
            <a:xfrm flipH="1">
              <a:off x="6738916" y="1196806"/>
              <a:ext cx="45719" cy="271707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D3E0C76-A476-435A-B60F-A84CB7856AD3}"/>
              </a:ext>
            </a:extLst>
          </p:cNvPr>
          <p:cNvSpPr/>
          <p:nvPr/>
        </p:nvSpPr>
        <p:spPr>
          <a:xfrm>
            <a:off x="8907272" y="1077526"/>
            <a:ext cx="624653" cy="562421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8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A8AA766-E12A-45F5-93F6-BF52492A3A72}"/>
              </a:ext>
            </a:extLst>
          </p:cNvPr>
          <p:cNvSpPr txBox="1"/>
          <p:nvPr/>
        </p:nvSpPr>
        <p:spPr>
          <a:xfrm>
            <a:off x="6861843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DB435EB-50EB-4B85-AB98-1CE336458009}"/>
              </a:ext>
            </a:extLst>
          </p:cNvPr>
          <p:cNvSpPr txBox="1"/>
          <p:nvPr/>
        </p:nvSpPr>
        <p:spPr>
          <a:xfrm>
            <a:off x="7611408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37m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8E35DF5-7F15-4CC4-9E8D-A49930EF2528}"/>
              </a:ext>
            </a:extLst>
          </p:cNvPr>
          <p:cNvSpPr txBox="1"/>
          <p:nvPr/>
        </p:nvSpPr>
        <p:spPr>
          <a:xfrm>
            <a:off x="8503294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85BECD8-D2C8-4427-9538-69A3FE631961}"/>
              </a:ext>
            </a:extLst>
          </p:cNvPr>
          <p:cNvSpPr txBox="1"/>
          <p:nvPr/>
        </p:nvSpPr>
        <p:spPr>
          <a:xfrm>
            <a:off x="2814760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10.5m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987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7" name="직사각형 23"/>
          <p:cNvSpPr/>
          <p:nvPr/>
        </p:nvSpPr>
        <p:spPr>
          <a:xfrm>
            <a:off x="10569600" y="1277640"/>
            <a:ext cx="463680" cy="463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8" name="TextBox 6"/>
          <p:cNvSpPr/>
          <p:nvPr/>
        </p:nvSpPr>
        <p:spPr>
          <a:xfrm>
            <a:off x="11066040" y="1277640"/>
            <a:ext cx="65736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29" name="TextBox 12"/>
          <p:cNvSpPr/>
          <p:nvPr/>
        </p:nvSpPr>
        <p:spPr>
          <a:xfrm>
            <a:off x="9679320" y="1277640"/>
            <a:ext cx="98676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30" name="TextBox 8"/>
          <p:cNvSpPr/>
          <p:nvPr/>
        </p:nvSpPr>
        <p:spPr>
          <a:xfrm>
            <a:off x="9697500" y="52686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g x 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 err="1">
                <a:solidFill>
                  <a:srgbClr val="F2F2F2"/>
                </a:solidFill>
                <a:latin typeface="맑은 고딕"/>
                <a:ea typeface="DejaVu Sans"/>
              </a:rPr>
              <a:t>Grand_S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" name="직사각형 148">
            <a:extLst>
              <a:ext uri="{FF2B5EF4-FFF2-40B4-BE49-F238E27FC236}">
                <a16:creationId xmlns:a16="http://schemas.microsoft.com/office/drawing/2014/main" id="{A886DF16-89B2-4E98-BE42-FB8A264DBF0E}"/>
              </a:ext>
            </a:extLst>
          </p:cNvPr>
          <p:cNvSpPr/>
          <p:nvPr/>
        </p:nvSpPr>
        <p:spPr>
          <a:xfrm>
            <a:off x="468608" y="1189007"/>
            <a:ext cx="8452474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직사각형 148">
            <a:extLst>
              <a:ext uri="{FF2B5EF4-FFF2-40B4-BE49-F238E27FC236}">
                <a16:creationId xmlns:a16="http://schemas.microsoft.com/office/drawing/2014/main" id="{F4112D46-5F2D-4AE9-A66D-C091C2FB6D36}"/>
              </a:ext>
            </a:extLst>
          </p:cNvPr>
          <p:cNvSpPr/>
          <p:nvPr/>
        </p:nvSpPr>
        <p:spPr>
          <a:xfrm>
            <a:off x="468616" y="1909007"/>
            <a:ext cx="8452474" cy="39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1" name="직사각형 148">
            <a:extLst>
              <a:ext uri="{FF2B5EF4-FFF2-40B4-BE49-F238E27FC236}">
                <a16:creationId xmlns:a16="http://schemas.microsoft.com/office/drawing/2014/main" id="{C54FAF36-5574-486D-8EEC-1124A1AE194B}"/>
              </a:ext>
            </a:extLst>
          </p:cNvPr>
          <p:cNvSpPr/>
          <p:nvPr/>
        </p:nvSpPr>
        <p:spPr>
          <a:xfrm>
            <a:off x="468608" y="5869007"/>
            <a:ext cx="8452474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D3E0C76-A476-435A-B60F-A84CB7856AD3}"/>
              </a:ext>
            </a:extLst>
          </p:cNvPr>
          <p:cNvSpPr/>
          <p:nvPr/>
        </p:nvSpPr>
        <p:spPr>
          <a:xfrm>
            <a:off x="468600" y="1077526"/>
            <a:ext cx="624653" cy="562421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8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A65646-D9A7-47B8-9A10-E12C182E78EF}"/>
              </a:ext>
            </a:extLst>
          </p:cNvPr>
          <p:cNvSpPr txBox="1"/>
          <p:nvPr/>
        </p:nvSpPr>
        <p:spPr>
          <a:xfrm>
            <a:off x="2253646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??m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49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328"/>
          <p:cNvSpPr/>
          <p:nvPr/>
        </p:nvSpPr>
        <p:spPr>
          <a:xfrm>
            <a:off x="5730120" y="2568240"/>
            <a:ext cx="1635120" cy="3167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직사각형 326"/>
          <p:cNvSpPr/>
          <p:nvPr/>
        </p:nvSpPr>
        <p:spPr>
          <a:xfrm>
            <a:off x="1872720" y="973800"/>
            <a:ext cx="5492520" cy="1636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직사각형 23"/>
          <p:cNvSpPr/>
          <p:nvPr/>
        </p:nvSpPr>
        <p:spPr>
          <a:xfrm>
            <a:off x="10569600" y="12506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TextBox 6"/>
          <p:cNvSpPr/>
          <p:nvPr/>
        </p:nvSpPr>
        <p:spPr>
          <a:xfrm>
            <a:off x="11066040" y="12506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5" name="TextBox 12"/>
          <p:cNvSpPr/>
          <p:nvPr/>
        </p:nvSpPr>
        <p:spPr>
          <a:xfrm>
            <a:off x="9679320" y="12506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76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14g x 12g x 6g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7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8" name="직사각형 166"/>
          <p:cNvSpPr/>
          <p:nvPr/>
        </p:nvSpPr>
        <p:spPr>
          <a:xfrm>
            <a:off x="307116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직사각형 167"/>
          <p:cNvSpPr/>
          <p:nvPr/>
        </p:nvSpPr>
        <p:spPr>
          <a:xfrm>
            <a:off x="346104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직사각형 168"/>
          <p:cNvSpPr/>
          <p:nvPr/>
        </p:nvSpPr>
        <p:spPr>
          <a:xfrm>
            <a:off x="384264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직사각형 169"/>
          <p:cNvSpPr/>
          <p:nvPr/>
        </p:nvSpPr>
        <p:spPr>
          <a:xfrm>
            <a:off x="42328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직사각형 170"/>
          <p:cNvSpPr/>
          <p:nvPr/>
        </p:nvSpPr>
        <p:spPr>
          <a:xfrm>
            <a:off x="307116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직사각형 171"/>
          <p:cNvSpPr/>
          <p:nvPr/>
        </p:nvSpPr>
        <p:spPr>
          <a:xfrm>
            <a:off x="346104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직사각형 172"/>
          <p:cNvSpPr/>
          <p:nvPr/>
        </p:nvSpPr>
        <p:spPr>
          <a:xfrm>
            <a:off x="384264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직사각형 173"/>
          <p:cNvSpPr/>
          <p:nvPr/>
        </p:nvSpPr>
        <p:spPr>
          <a:xfrm>
            <a:off x="42328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직사각형 174"/>
          <p:cNvSpPr/>
          <p:nvPr/>
        </p:nvSpPr>
        <p:spPr>
          <a:xfrm>
            <a:off x="307116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직사각형 175"/>
          <p:cNvSpPr/>
          <p:nvPr/>
        </p:nvSpPr>
        <p:spPr>
          <a:xfrm>
            <a:off x="346104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직사각형 176"/>
          <p:cNvSpPr/>
          <p:nvPr/>
        </p:nvSpPr>
        <p:spPr>
          <a:xfrm>
            <a:off x="384264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직사각형 177"/>
          <p:cNvSpPr/>
          <p:nvPr/>
        </p:nvSpPr>
        <p:spPr>
          <a:xfrm>
            <a:off x="42328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직사각형 178"/>
          <p:cNvSpPr/>
          <p:nvPr/>
        </p:nvSpPr>
        <p:spPr>
          <a:xfrm>
            <a:off x="307116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직사각형 179"/>
          <p:cNvSpPr/>
          <p:nvPr/>
        </p:nvSpPr>
        <p:spPr>
          <a:xfrm>
            <a:off x="346104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직사각형 180"/>
          <p:cNvSpPr/>
          <p:nvPr/>
        </p:nvSpPr>
        <p:spPr>
          <a:xfrm>
            <a:off x="384264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직사각형 181"/>
          <p:cNvSpPr/>
          <p:nvPr/>
        </p:nvSpPr>
        <p:spPr>
          <a:xfrm>
            <a:off x="42328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직사각형 357"/>
          <p:cNvSpPr/>
          <p:nvPr/>
        </p:nvSpPr>
        <p:spPr>
          <a:xfrm>
            <a:off x="268920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직사각형 358"/>
          <p:cNvSpPr/>
          <p:nvPr/>
        </p:nvSpPr>
        <p:spPr>
          <a:xfrm>
            <a:off x="268920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직사각형 359"/>
          <p:cNvSpPr/>
          <p:nvPr/>
        </p:nvSpPr>
        <p:spPr>
          <a:xfrm>
            <a:off x="268920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직사각형 360"/>
          <p:cNvSpPr/>
          <p:nvPr/>
        </p:nvSpPr>
        <p:spPr>
          <a:xfrm>
            <a:off x="268920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직사각형 144"/>
          <p:cNvSpPr/>
          <p:nvPr/>
        </p:nvSpPr>
        <p:spPr>
          <a:xfrm>
            <a:off x="49960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직사각형 145"/>
          <p:cNvSpPr/>
          <p:nvPr/>
        </p:nvSpPr>
        <p:spPr>
          <a:xfrm>
            <a:off x="538596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직사각형 146"/>
          <p:cNvSpPr/>
          <p:nvPr/>
        </p:nvSpPr>
        <p:spPr>
          <a:xfrm>
            <a:off x="576756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직사각형 147"/>
          <p:cNvSpPr/>
          <p:nvPr/>
        </p:nvSpPr>
        <p:spPr>
          <a:xfrm>
            <a:off x="615780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직사각형 148"/>
          <p:cNvSpPr/>
          <p:nvPr/>
        </p:nvSpPr>
        <p:spPr>
          <a:xfrm>
            <a:off x="49960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직사각형 149"/>
          <p:cNvSpPr/>
          <p:nvPr/>
        </p:nvSpPr>
        <p:spPr>
          <a:xfrm>
            <a:off x="538596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직사각형 150"/>
          <p:cNvSpPr/>
          <p:nvPr/>
        </p:nvSpPr>
        <p:spPr>
          <a:xfrm>
            <a:off x="576756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직사각형 151"/>
          <p:cNvSpPr/>
          <p:nvPr/>
        </p:nvSpPr>
        <p:spPr>
          <a:xfrm>
            <a:off x="615780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직사각형 152"/>
          <p:cNvSpPr/>
          <p:nvPr/>
        </p:nvSpPr>
        <p:spPr>
          <a:xfrm>
            <a:off x="49960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직사각형 153"/>
          <p:cNvSpPr/>
          <p:nvPr/>
        </p:nvSpPr>
        <p:spPr>
          <a:xfrm>
            <a:off x="538596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직사각형 154"/>
          <p:cNvSpPr/>
          <p:nvPr/>
        </p:nvSpPr>
        <p:spPr>
          <a:xfrm>
            <a:off x="576756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직사각형 155"/>
          <p:cNvSpPr/>
          <p:nvPr/>
        </p:nvSpPr>
        <p:spPr>
          <a:xfrm>
            <a:off x="615780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직사각형 156"/>
          <p:cNvSpPr/>
          <p:nvPr/>
        </p:nvSpPr>
        <p:spPr>
          <a:xfrm>
            <a:off x="49960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직사각형 157"/>
          <p:cNvSpPr/>
          <p:nvPr/>
        </p:nvSpPr>
        <p:spPr>
          <a:xfrm>
            <a:off x="538596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직사각형 158"/>
          <p:cNvSpPr/>
          <p:nvPr/>
        </p:nvSpPr>
        <p:spPr>
          <a:xfrm>
            <a:off x="576756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직사각형 159"/>
          <p:cNvSpPr/>
          <p:nvPr/>
        </p:nvSpPr>
        <p:spPr>
          <a:xfrm>
            <a:off x="615780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직사각형 160"/>
          <p:cNvSpPr/>
          <p:nvPr/>
        </p:nvSpPr>
        <p:spPr>
          <a:xfrm>
            <a:off x="46144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직사각형 161"/>
          <p:cNvSpPr/>
          <p:nvPr/>
        </p:nvSpPr>
        <p:spPr>
          <a:xfrm>
            <a:off x="46144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직사각형 162"/>
          <p:cNvSpPr/>
          <p:nvPr/>
        </p:nvSpPr>
        <p:spPr>
          <a:xfrm>
            <a:off x="46144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직사각형 163"/>
          <p:cNvSpPr/>
          <p:nvPr/>
        </p:nvSpPr>
        <p:spPr>
          <a:xfrm>
            <a:off x="46144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직사각형 164"/>
          <p:cNvSpPr/>
          <p:nvPr/>
        </p:nvSpPr>
        <p:spPr>
          <a:xfrm>
            <a:off x="65476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직사각형 165"/>
          <p:cNvSpPr/>
          <p:nvPr/>
        </p:nvSpPr>
        <p:spPr>
          <a:xfrm>
            <a:off x="65476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직사각형 182"/>
          <p:cNvSpPr/>
          <p:nvPr/>
        </p:nvSpPr>
        <p:spPr>
          <a:xfrm>
            <a:off x="65476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직사각형 240"/>
          <p:cNvSpPr/>
          <p:nvPr/>
        </p:nvSpPr>
        <p:spPr>
          <a:xfrm>
            <a:off x="65476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직사각형 264"/>
          <p:cNvSpPr/>
          <p:nvPr/>
        </p:nvSpPr>
        <p:spPr>
          <a:xfrm>
            <a:off x="69292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직사각형 265"/>
          <p:cNvSpPr/>
          <p:nvPr/>
        </p:nvSpPr>
        <p:spPr>
          <a:xfrm>
            <a:off x="69292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직사각형 266"/>
          <p:cNvSpPr/>
          <p:nvPr/>
        </p:nvSpPr>
        <p:spPr>
          <a:xfrm>
            <a:off x="69292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직사각형 267"/>
          <p:cNvSpPr/>
          <p:nvPr/>
        </p:nvSpPr>
        <p:spPr>
          <a:xfrm>
            <a:off x="69292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직사각형 268"/>
          <p:cNvSpPr/>
          <p:nvPr/>
        </p:nvSpPr>
        <p:spPr>
          <a:xfrm>
            <a:off x="576756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직사각형 269"/>
          <p:cNvSpPr/>
          <p:nvPr/>
        </p:nvSpPr>
        <p:spPr>
          <a:xfrm>
            <a:off x="615780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직사각형 270"/>
          <p:cNvSpPr/>
          <p:nvPr/>
        </p:nvSpPr>
        <p:spPr>
          <a:xfrm>
            <a:off x="576756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직사각형 271"/>
          <p:cNvSpPr/>
          <p:nvPr/>
        </p:nvSpPr>
        <p:spPr>
          <a:xfrm>
            <a:off x="615780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직사각형 272"/>
          <p:cNvSpPr/>
          <p:nvPr/>
        </p:nvSpPr>
        <p:spPr>
          <a:xfrm>
            <a:off x="576756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직사각형 273"/>
          <p:cNvSpPr/>
          <p:nvPr/>
        </p:nvSpPr>
        <p:spPr>
          <a:xfrm>
            <a:off x="615780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직사각형 274"/>
          <p:cNvSpPr/>
          <p:nvPr/>
        </p:nvSpPr>
        <p:spPr>
          <a:xfrm>
            <a:off x="576756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직사각형 275"/>
          <p:cNvSpPr/>
          <p:nvPr/>
        </p:nvSpPr>
        <p:spPr>
          <a:xfrm>
            <a:off x="615780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직사각형 276"/>
          <p:cNvSpPr/>
          <p:nvPr/>
        </p:nvSpPr>
        <p:spPr>
          <a:xfrm>
            <a:off x="654768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직사각형 277"/>
          <p:cNvSpPr/>
          <p:nvPr/>
        </p:nvSpPr>
        <p:spPr>
          <a:xfrm>
            <a:off x="654768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직사각형 278"/>
          <p:cNvSpPr/>
          <p:nvPr/>
        </p:nvSpPr>
        <p:spPr>
          <a:xfrm>
            <a:off x="654768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직사각형 279"/>
          <p:cNvSpPr/>
          <p:nvPr/>
        </p:nvSpPr>
        <p:spPr>
          <a:xfrm>
            <a:off x="654768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직사각형 280"/>
          <p:cNvSpPr/>
          <p:nvPr/>
        </p:nvSpPr>
        <p:spPr>
          <a:xfrm>
            <a:off x="692928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직사각형 281"/>
          <p:cNvSpPr/>
          <p:nvPr/>
        </p:nvSpPr>
        <p:spPr>
          <a:xfrm>
            <a:off x="692928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직사각형 282"/>
          <p:cNvSpPr/>
          <p:nvPr/>
        </p:nvSpPr>
        <p:spPr>
          <a:xfrm>
            <a:off x="692928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직사각형 283"/>
          <p:cNvSpPr/>
          <p:nvPr/>
        </p:nvSpPr>
        <p:spPr>
          <a:xfrm>
            <a:off x="692928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직사각형 284"/>
          <p:cNvSpPr/>
          <p:nvPr/>
        </p:nvSpPr>
        <p:spPr>
          <a:xfrm>
            <a:off x="576756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직사각형 285"/>
          <p:cNvSpPr/>
          <p:nvPr/>
        </p:nvSpPr>
        <p:spPr>
          <a:xfrm>
            <a:off x="615780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직사각형 286"/>
          <p:cNvSpPr/>
          <p:nvPr/>
        </p:nvSpPr>
        <p:spPr>
          <a:xfrm>
            <a:off x="654768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직사각형 287"/>
          <p:cNvSpPr/>
          <p:nvPr/>
        </p:nvSpPr>
        <p:spPr>
          <a:xfrm>
            <a:off x="692928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직사각형 288"/>
          <p:cNvSpPr/>
          <p:nvPr/>
        </p:nvSpPr>
        <p:spPr>
          <a:xfrm>
            <a:off x="576756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직사각형 289"/>
          <p:cNvSpPr/>
          <p:nvPr/>
        </p:nvSpPr>
        <p:spPr>
          <a:xfrm>
            <a:off x="615780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직사각형 290"/>
          <p:cNvSpPr/>
          <p:nvPr/>
        </p:nvSpPr>
        <p:spPr>
          <a:xfrm>
            <a:off x="576756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직사각형 291"/>
          <p:cNvSpPr/>
          <p:nvPr/>
        </p:nvSpPr>
        <p:spPr>
          <a:xfrm>
            <a:off x="615780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직사각형 292"/>
          <p:cNvSpPr/>
          <p:nvPr/>
        </p:nvSpPr>
        <p:spPr>
          <a:xfrm>
            <a:off x="576756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직사각형 293"/>
          <p:cNvSpPr/>
          <p:nvPr/>
        </p:nvSpPr>
        <p:spPr>
          <a:xfrm>
            <a:off x="615780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직사각형 294"/>
          <p:cNvSpPr/>
          <p:nvPr/>
        </p:nvSpPr>
        <p:spPr>
          <a:xfrm>
            <a:off x="654768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직사각형 295"/>
          <p:cNvSpPr/>
          <p:nvPr/>
        </p:nvSpPr>
        <p:spPr>
          <a:xfrm>
            <a:off x="654768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직사각형 296"/>
          <p:cNvSpPr/>
          <p:nvPr/>
        </p:nvSpPr>
        <p:spPr>
          <a:xfrm>
            <a:off x="654768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직사각형 297"/>
          <p:cNvSpPr/>
          <p:nvPr/>
        </p:nvSpPr>
        <p:spPr>
          <a:xfrm>
            <a:off x="692928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직사각형 298"/>
          <p:cNvSpPr/>
          <p:nvPr/>
        </p:nvSpPr>
        <p:spPr>
          <a:xfrm>
            <a:off x="692928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직사각형 299"/>
          <p:cNvSpPr/>
          <p:nvPr/>
        </p:nvSpPr>
        <p:spPr>
          <a:xfrm>
            <a:off x="692928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직사각형 304"/>
          <p:cNvSpPr/>
          <p:nvPr/>
        </p:nvSpPr>
        <p:spPr>
          <a:xfrm>
            <a:off x="191340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직사각형 305"/>
          <p:cNvSpPr/>
          <p:nvPr/>
        </p:nvSpPr>
        <p:spPr>
          <a:xfrm>
            <a:off x="230364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직사각형 306"/>
          <p:cNvSpPr/>
          <p:nvPr/>
        </p:nvSpPr>
        <p:spPr>
          <a:xfrm>
            <a:off x="191340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직사각형 307"/>
          <p:cNvSpPr/>
          <p:nvPr/>
        </p:nvSpPr>
        <p:spPr>
          <a:xfrm>
            <a:off x="230364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직사각형 308"/>
          <p:cNvSpPr/>
          <p:nvPr/>
        </p:nvSpPr>
        <p:spPr>
          <a:xfrm>
            <a:off x="191340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직사각형 309"/>
          <p:cNvSpPr/>
          <p:nvPr/>
        </p:nvSpPr>
        <p:spPr>
          <a:xfrm>
            <a:off x="230364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직사각형 310"/>
          <p:cNvSpPr/>
          <p:nvPr/>
        </p:nvSpPr>
        <p:spPr>
          <a:xfrm>
            <a:off x="191340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직사각형 311"/>
          <p:cNvSpPr/>
          <p:nvPr/>
        </p:nvSpPr>
        <p:spPr>
          <a:xfrm>
            <a:off x="230364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직사각형 316"/>
          <p:cNvSpPr/>
          <p:nvPr/>
        </p:nvSpPr>
        <p:spPr>
          <a:xfrm>
            <a:off x="2316960" y="2496600"/>
            <a:ext cx="775440" cy="1051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타원 317"/>
          <p:cNvSpPr/>
          <p:nvPr/>
        </p:nvSpPr>
        <p:spPr>
          <a:xfrm>
            <a:off x="2166480" y="230004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268" name="직선 화살표 연결선 318"/>
          <p:cNvSpPr/>
          <p:nvPr/>
        </p:nvSpPr>
        <p:spPr>
          <a:xfrm flipV="1">
            <a:off x="2689200" y="263844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5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직사각형 319"/>
          <p:cNvSpPr/>
          <p:nvPr/>
        </p:nvSpPr>
        <p:spPr>
          <a:xfrm>
            <a:off x="6363000" y="5298120"/>
            <a:ext cx="389520" cy="3801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직선 화살표 연결선 321"/>
          <p:cNvSpPr/>
          <p:nvPr/>
        </p:nvSpPr>
        <p:spPr>
          <a:xfrm rot="5400000" flipV="1">
            <a:off x="7660080" y="390384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F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직사각형 320"/>
          <p:cNvSpPr/>
          <p:nvPr/>
        </p:nvSpPr>
        <p:spPr>
          <a:xfrm rot="5400000">
            <a:off x="6891480" y="4080960"/>
            <a:ext cx="775440" cy="105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72" name="그룹 323"/>
          <p:cNvGrpSpPr/>
          <p:nvPr/>
        </p:nvGrpSpPr>
        <p:grpSpPr>
          <a:xfrm>
            <a:off x="7066800" y="3603960"/>
            <a:ext cx="317880" cy="252000"/>
            <a:chOff x="7066800" y="3603960"/>
            <a:chExt cx="317880" cy="252000"/>
          </a:xfrm>
        </p:grpSpPr>
        <p:sp>
          <p:nvSpPr>
            <p:cNvPr id="273" name="타원 324"/>
            <p:cNvSpPr/>
            <p:nvPr/>
          </p:nvSpPr>
          <p:spPr>
            <a:xfrm>
              <a:off x="7088400" y="36039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4" name="TextBox 325"/>
            <p:cNvSpPr/>
            <p:nvPr/>
          </p:nvSpPr>
          <p:spPr>
            <a:xfrm>
              <a:off x="7066800" y="360612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275" name="그룹 121"/>
          <p:cNvGrpSpPr/>
          <p:nvPr/>
        </p:nvGrpSpPr>
        <p:grpSpPr>
          <a:xfrm>
            <a:off x="6202800" y="5166720"/>
            <a:ext cx="326880" cy="252360"/>
            <a:chOff x="6202800" y="5166720"/>
            <a:chExt cx="326880" cy="252360"/>
          </a:xfrm>
        </p:grpSpPr>
        <p:sp>
          <p:nvSpPr>
            <p:cNvPr id="276" name="타원 122"/>
            <p:cNvSpPr/>
            <p:nvPr/>
          </p:nvSpPr>
          <p:spPr>
            <a:xfrm>
              <a:off x="6229440" y="51667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7" name="TextBox 123"/>
            <p:cNvSpPr/>
            <p:nvPr/>
          </p:nvSpPr>
          <p:spPr>
            <a:xfrm>
              <a:off x="6202800" y="51692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278" name="직사각형 124"/>
          <p:cNvSpPr/>
          <p:nvPr/>
        </p:nvSpPr>
        <p:spPr>
          <a:xfrm>
            <a:off x="7435080" y="4463280"/>
            <a:ext cx="3454200" cy="1205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튜토리얼 진행 맵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    </a:t>
            </a: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버튼 누르기</a:t>
            </a: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문으로 나가기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9" name="직사각형 125"/>
          <p:cNvSpPr/>
          <p:nvPr/>
        </p:nvSpPr>
        <p:spPr>
          <a:xfrm>
            <a:off x="7761240" y="5166720"/>
            <a:ext cx="122400" cy="11952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직사각형 725"/>
          <p:cNvSpPr/>
          <p:nvPr/>
        </p:nvSpPr>
        <p:spPr>
          <a:xfrm>
            <a:off x="1574640" y="3303360"/>
            <a:ext cx="1190160" cy="720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직사각형 724"/>
          <p:cNvSpPr/>
          <p:nvPr/>
        </p:nvSpPr>
        <p:spPr>
          <a:xfrm>
            <a:off x="2679480" y="1188720"/>
            <a:ext cx="4915800" cy="4926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3" name="그룹 7"/>
          <p:cNvGrpSpPr/>
          <p:nvPr/>
        </p:nvGrpSpPr>
        <p:grpSpPr>
          <a:xfrm>
            <a:off x="9679320" y="1089720"/>
            <a:ext cx="2037600" cy="4233600"/>
            <a:chOff x="9679320" y="1089720"/>
            <a:chExt cx="2037600" cy="4233600"/>
          </a:xfrm>
        </p:grpSpPr>
        <p:sp>
          <p:nvSpPr>
            <p:cNvPr id="284" name="직사각형 23"/>
            <p:cNvSpPr/>
            <p:nvPr/>
          </p:nvSpPr>
          <p:spPr>
            <a:xfrm>
              <a:off x="10569600" y="4864320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5" name="직사각형 24"/>
            <p:cNvSpPr/>
            <p:nvPr/>
          </p:nvSpPr>
          <p:spPr>
            <a:xfrm>
              <a:off x="10569600" y="3920760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" name="직사각형 25"/>
            <p:cNvSpPr/>
            <p:nvPr/>
          </p:nvSpPr>
          <p:spPr>
            <a:xfrm>
              <a:off x="10569600" y="2976840"/>
              <a:ext cx="459000" cy="459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" name="직사각형 26"/>
            <p:cNvSpPr/>
            <p:nvPr/>
          </p:nvSpPr>
          <p:spPr>
            <a:xfrm>
              <a:off x="10569600" y="2033280"/>
              <a:ext cx="459000" cy="459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" name="직사각형 27"/>
            <p:cNvSpPr/>
            <p:nvPr/>
          </p:nvSpPr>
          <p:spPr>
            <a:xfrm>
              <a:off x="10569600" y="1089720"/>
              <a:ext cx="459000" cy="459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" name="TextBox 6"/>
            <p:cNvSpPr/>
            <p:nvPr/>
          </p:nvSpPr>
          <p:spPr>
            <a:xfrm>
              <a:off x="11066040" y="486432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290" name="TextBox 7"/>
            <p:cNvSpPr/>
            <p:nvPr/>
          </p:nvSpPr>
          <p:spPr>
            <a:xfrm>
              <a:off x="11066040" y="392400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1m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291" name="TextBox 8"/>
            <p:cNvSpPr/>
            <p:nvPr/>
          </p:nvSpPr>
          <p:spPr>
            <a:xfrm>
              <a:off x="11066040" y="298368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292" name="TextBox 9"/>
            <p:cNvSpPr/>
            <p:nvPr/>
          </p:nvSpPr>
          <p:spPr>
            <a:xfrm>
              <a:off x="11066040" y="204372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293" name="TextBox 10"/>
            <p:cNvSpPr/>
            <p:nvPr/>
          </p:nvSpPr>
          <p:spPr>
            <a:xfrm>
              <a:off x="11066040" y="110340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7m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294" name="TextBox 12"/>
            <p:cNvSpPr/>
            <p:nvPr/>
          </p:nvSpPr>
          <p:spPr>
            <a:xfrm>
              <a:off x="9679320" y="486432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95" name="TextBox 13"/>
            <p:cNvSpPr/>
            <p:nvPr/>
          </p:nvSpPr>
          <p:spPr>
            <a:xfrm>
              <a:off x="9679320" y="392400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96" name="TextBox 14"/>
            <p:cNvSpPr/>
            <p:nvPr/>
          </p:nvSpPr>
          <p:spPr>
            <a:xfrm>
              <a:off x="9679320" y="298368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97" name="TextBox 15"/>
            <p:cNvSpPr/>
            <p:nvPr/>
          </p:nvSpPr>
          <p:spPr>
            <a:xfrm>
              <a:off x="9679320" y="204372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Lv. 3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98" name="TextBox 16"/>
            <p:cNvSpPr/>
            <p:nvPr/>
          </p:nvSpPr>
          <p:spPr>
            <a:xfrm>
              <a:off x="9679320" y="110340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Lv. 4</a:t>
              </a:r>
              <a:endParaRPr lang="en-US" sz="1600" b="0" strike="noStrike" spc="-1">
                <a:latin typeface="Arial"/>
              </a:endParaRPr>
            </a:p>
          </p:txBody>
        </p:sp>
      </p:grpSp>
      <p:sp>
        <p:nvSpPr>
          <p:cNvPr id="299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20g x 16g x 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0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1" name="직사각형 288"/>
          <p:cNvSpPr/>
          <p:nvPr/>
        </p:nvSpPr>
        <p:spPr>
          <a:xfrm>
            <a:off x="18723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직사각형 289"/>
          <p:cNvSpPr/>
          <p:nvPr/>
        </p:nvSpPr>
        <p:spPr>
          <a:xfrm>
            <a:off x="21700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직사각형 290"/>
          <p:cNvSpPr/>
          <p:nvPr/>
        </p:nvSpPr>
        <p:spPr>
          <a:xfrm>
            <a:off x="18723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직사각형 291"/>
          <p:cNvSpPr/>
          <p:nvPr/>
        </p:nvSpPr>
        <p:spPr>
          <a:xfrm>
            <a:off x="21700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직사각형 294"/>
          <p:cNvSpPr/>
          <p:nvPr/>
        </p:nvSpPr>
        <p:spPr>
          <a:xfrm>
            <a:off x="24678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직사각형 295"/>
          <p:cNvSpPr/>
          <p:nvPr/>
        </p:nvSpPr>
        <p:spPr>
          <a:xfrm>
            <a:off x="24678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직사각형 133"/>
          <p:cNvSpPr/>
          <p:nvPr/>
        </p:nvSpPr>
        <p:spPr>
          <a:xfrm>
            <a:off x="2763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직사각형 134"/>
          <p:cNvSpPr/>
          <p:nvPr/>
        </p:nvSpPr>
        <p:spPr>
          <a:xfrm>
            <a:off x="30607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직사각형 135"/>
          <p:cNvSpPr/>
          <p:nvPr/>
        </p:nvSpPr>
        <p:spPr>
          <a:xfrm>
            <a:off x="2763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직사각형 136"/>
          <p:cNvSpPr/>
          <p:nvPr/>
        </p:nvSpPr>
        <p:spPr>
          <a:xfrm>
            <a:off x="30607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직사각형 137"/>
          <p:cNvSpPr/>
          <p:nvPr/>
        </p:nvSpPr>
        <p:spPr>
          <a:xfrm>
            <a:off x="33584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직사각형 138"/>
          <p:cNvSpPr/>
          <p:nvPr/>
        </p:nvSpPr>
        <p:spPr>
          <a:xfrm>
            <a:off x="33584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직사각형 139"/>
          <p:cNvSpPr/>
          <p:nvPr/>
        </p:nvSpPr>
        <p:spPr>
          <a:xfrm>
            <a:off x="2763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직사각형 140"/>
          <p:cNvSpPr/>
          <p:nvPr/>
        </p:nvSpPr>
        <p:spPr>
          <a:xfrm>
            <a:off x="30607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직사각형 141"/>
          <p:cNvSpPr/>
          <p:nvPr/>
        </p:nvSpPr>
        <p:spPr>
          <a:xfrm>
            <a:off x="2763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직사각형 142"/>
          <p:cNvSpPr/>
          <p:nvPr/>
        </p:nvSpPr>
        <p:spPr>
          <a:xfrm>
            <a:off x="30607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직사각형 143"/>
          <p:cNvSpPr/>
          <p:nvPr/>
        </p:nvSpPr>
        <p:spPr>
          <a:xfrm>
            <a:off x="33584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직사각형 183"/>
          <p:cNvSpPr/>
          <p:nvPr/>
        </p:nvSpPr>
        <p:spPr>
          <a:xfrm>
            <a:off x="33584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직사각형 184"/>
          <p:cNvSpPr/>
          <p:nvPr/>
        </p:nvSpPr>
        <p:spPr>
          <a:xfrm>
            <a:off x="2763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직사각형 185"/>
          <p:cNvSpPr/>
          <p:nvPr/>
        </p:nvSpPr>
        <p:spPr>
          <a:xfrm>
            <a:off x="30607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직사각형 186"/>
          <p:cNvSpPr/>
          <p:nvPr/>
        </p:nvSpPr>
        <p:spPr>
          <a:xfrm>
            <a:off x="2763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직사각형 187"/>
          <p:cNvSpPr/>
          <p:nvPr/>
        </p:nvSpPr>
        <p:spPr>
          <a:xfrm>
            <a:off x="30607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직사각형 188"/>
          <p:cNvSpPr/>
          <p:nvPr/>
        </p:nvSpPr>
        <p:spPr>
          <a:xfrm>
            <a:off x="33584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직사각형 189"/>
          <p:cNvSpPr/>
          <p:nvPr/>
        </p:nvSpPr>
        <p:spPr>
          <a:xfrm>
            <a:off x="33584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직사각형 190"/>
          <p:cNvSpPr/>
          <p:nvPr/>
        </p:nvSpPr>
        <p:spPr>
          <a:xfrm>
            <a:off x="36532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직사각형 191"/>
          <p:cNvSpPr/>
          <p:nvPr/>
        </p:nvSpPr>
        <p:spPr>
          <a:xfrm>
            <a:off x="3951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직사각형 192"/>
          <p:cNvSpPr/>
          <p:nvPr/>
        </p:nvSpPr>
        <p:spPr>
          <a:xfrm>
            <a:off x="36532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직사각형 193"/>
          <p:cNvSpPr/>
          <p:nvPr/>
        </p:nvSpPr>
        <p:spPr>
          <a:xfrm>
            <a:off x="3951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직사각형 194"/>
          <p:cNvSpPr/>
          <p:nvPr/>
        </p:nvSpPr>
        <p:spPr>
          <a:xfrm>
            <a:off x="42487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직사각형 195"/>
          <p:cNvSpPr/>
          <p:nvPr/>
        </p:nvSpPr>
        <p:spPr>
          <a:xfrm>
            <a:off x="42487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직사각형 196"/>
          <p:cNvSpPr/>
          <p:nvPr/>
        </p:nvSpPr>
        <p:spPr>
          <a:xfrm>
            <a:off x="36532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직사각형 197"/>
          <p:cNvSpPr/>
          <p:nvPr/>
        </p:nvSpPr>
        <p:spPr>
          <a:xfrm>
            <a:off x="3951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직사각형 198"/>
          <p:cNvSpPr/>
          <p:nvPr/>
        </p:nvSpPr>
        <p:spPr>
          <a:xfrm>
            <a:off x="36532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직사각형 199"/>
          <p:cNvSpPr/>
          <p:nvPr/>
        </p:nvSpPr>
        <p:spPr>
          <a:xfrm>
            <a:off x="3951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직사각형 200"/>
          <p:cNvSpPr/>
          <p:nvPr/>
        </p:nvSpPr>
        <p:spPr>
          <a:xfrm>
            <a:off x="42487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직사각형 201"/>
          <p:cNvSpPr/>
          <p:nvPr/>
        </p:nvSpPr>
        <p:spPr>
          <a:xfrm>
            <a:off x="42487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직사각형 202"/>
          <p:cNvSpPr/>
          <p:nvPr/>
        </p:nvSpPr>
        <p:spPr>
          <a:xfrm>
            <a:off x="36532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직사각형 203"/>
          <p:cNvSpPr/>
          <p:nvPr/>
        </p:nvSpPr>
        <p:spPr>
          <a:xfrm>
            <a:off x="3951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직사각형 204"/>
          <p:cNvSpPr/>
          <p:nvPr/>
        </p:nvSpPr>
        <p:spPr>
          <a:xfrm>
            <a:off x="36532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직사각형 205"/>
          <p:cNvSpPr/>
          <p:nvPr/>
        </p:nvSpPr>
        <p:spPr>
          <a:xfrm>
            <a:off x="3951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직사각형 206"/>
          <p:cNvSpPr/>
          <p:nvPr/>
        </p:nvSpPr>
        <p:spPr>
          <a:xfrm>
            <a:off x="42487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직사각형 207"/>
          <p:cNvSpPr/>
          <p:nvPr/>
        </p:nvSpPr>
        <p:spPr>
          <a:xfrm>
            <a:off x="42487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직사각형 208"/>
          <p:cNvSpPr/>
          <p:nvPr/>
        </p:nvSpPr>
        <p:spPr>
          <a:xfrm>
            <a:off x="2763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직사각형 209"/>
          <p:cNvSpPr/>
          <p:nvPr/>
        </p:nvSpPr>
        <p:spPr>
          <a:xfrm>
            <a:off x="30607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직사각형 210"/>
          <p:cNvSpPr/>
          <p:nvPr/>
        </p:nvSpPr>
        <p:spPr>
          <a:xfrm>
            <a:off x="2763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직사각형 211"/>
          <p:cNvSpPr/>
          <p:nvPr/>
        </p:nvSpPr>
        <p:spPr>
          <a:xfrm>
            <a:off x="30607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직사각형 212"/>
          <p:cNvSpPr/>
          <p:nvPr/>
        </p:nvSpPr>
        <p:spPr>
          <a:xfrm>
            <a:off x="33584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직사각형 213"/>
          <p:cNvSpPr/>
          <p:nvPr/>
        </p:nvSpPr>
        <p:spPr>
          <a:xfrm>
            <a:off x="33584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직사각형 214"/>
          <p:cNvSpPr/>
          <p:nvPr/>
        </p:nvSpPr>
        <p:spPr>
          <a:xfrm>
            <a:off x="2763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직사각형 215"/>
          <p:cNvSpPr/>
          <p:nvPr/>
        </p:nvSpPr>
        <p:spPr>
          <a:xfrm>
            <a:off x="30607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직사각형 216"/>
          <p:cNvSpPr/>
          <p:nvPr/>
        </p:nvSpPr>
        <p:spPr>
          <a:xfrm>
            <a:off x="2763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직사각형 217"/>
          <p:cNvSpPr/>
          <p:nvPr/>
        </p:nvSpPr>
        <p:spPr>
          <a:xfrm>
            <a:off x="30607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직사각형 218"/>
          <p:cNvSpPr/>
          <p:nvPr/>
        </p:nvSpPr>
        <p:spPr>
          <a:xfrm>
            <a:off x="33584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직사각형 219"/>
          <p:cNvSpPr/>
          <p:nvPr/>
        </p:nvSpPr>
        <p:spPr>
          <a:xfrm>
            <a:off x="33584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직사각형 222"/>
          <p:cNvSpPr/>
          <p:nvPr/>
        </p:nvSpPr>
        <p:spPr>
          <a:xfrm>
            <a:off x="2763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직사각형 223"/>
          <p:cNvSpPr/>
          <p:nvPr/>
        </p:nvSpPr>
        <p:spPr>
          <a:xfrm>
            <a:off x="30607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직사각형 225"/>
          <p:cNvSpPr/>
          <p:nvPr/>
        </p:nvSpPr>
        <p:spPr>
          <a:xfrm>
            <a:off x="33584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직사각형 226"/>
          <p:cNvSpPr/>
          <p:nvPr/>
        </p:nvSpPr>
        <p:spPr>
          <a:xfrm>
            <a:off x="36532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직사각형 227"/>
          <p:cNvSpPr/>
          <p:nvPr/>
        </p:nvSpPr>
        <p:spPr>
          <a:xfrm>
            <a:off x="3951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직사각형 228"/>
          <p:cNvSpPr/>
          <p:nvPr/>
        </p:nvSpPr>
        <p:spPr>
          <a:xfrm>
            <a:off x="36532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직사각형 229"/>
          <p:cNvSpPr/>
          <p:nvPr/>
        </p:nvSpPr>
        <p:spPr>
          <a:xfrm>
            <a:off x="3951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직사각형 230"/>
          <p:cNvSpPr/>
          <p:nvPr/>
        </p:nvSpPr>
        <p:spPr>
          <a:xfrm>
            <a:off x="42487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직사각형 231"/>
          <p:cNvSpPr/>
          <p:nvPr/>
        </p:nvSpPr>
        <p:spPr>
          <a:xfrm>
            <a:off x="42487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직사각형 232"/>
          <p:cNvSpPr/>
          <p:nvPr/>
        </p:nvSpPr>
        <p:spPr>
          <a:xfrm>
            <a:off x="36532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직사각형 233"/>
          <p:cNvSpPr/>
          <p:nvPr/>
        </p:nvSpPr>
        <p:spPr>
          <a:xfrm>
            <a:off x="3951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직사각형 234"/>
          <p:cNvSpPr/>
          <p:nvPr/>
        </p:nvSpPr>
        <p:spPr>
          <a:xfrm>
            <a:off x="36532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직사각형 235"/>
          <p:cNvSpPr/>
          <p:nvPr/>
        </p:nvSpPr>
        <p:spPr>
          <a:xfrm>
            <a:off x="3951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직사각형 236"/>
          <p:cNvSpPr/>
          <p:nvPr/>
        </p:nvSpPr>
        <p:spPr>
          <a:xfrm>
            <a:off x="42487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직사각형 237"/>
          <p:cNvSpPr/>
          <p:nvPr/>
        </p:nvSpPr>
        <p:spPr>
          <a:xfrm>
            <a:off x="42487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직사각형 241"/>
          <p:cNvSpPr/>
          <p:nvPr/>
        </p:nvSpPr>
        <p:spPr>
          <a:xfrm>
            <a:off x="36532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직사각형 242"/>
          <p:cNvSpPr/>
          <p:nvPr/>
        </p:nvSpPr>
        <p:spPr>
          <a:xfrm>
            <a:off x="3951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직사각형 244"/>
          <p:cNvSpPr/>
          <p:nvPr/>
        </p:nvSpPr>
        <p:spPr>
          <a:xfrm>
            <a:off x="42487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직사각형 245"/>
          <p:cNvSpPr/>
          <p:nvPr/>
        </p:nvSpPr>
        <p:spPr>
          <a:xfrm>
            <a:off x="276300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직사각형 246"/>
          <p:cNvSpPr/>
          <p:nvPr/>
        </p:nvSpPr>
        <p:spPr>
          <a:xfrm>
            <a:off x="306072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직사각형 247"/>
          <p:cNvSpPr/>
          <p:nvPr/>
        </p:nvSpPr>
        <p:spPr>
          <a:xfrm>
            <a:off x="276300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직사각형 248"/>
          <p:cNvSpPr/>
          <p:nvPr/>
        </p:nvSpPr>
        <p:spPr>
          <a:xfrm>
            <a:off x="306072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직사각형 249"/>
          <p:cNvSpPr/>
          <p:nvPr/>
        </p:nvSpPr>
        <p:spPr>
          <a:xfrm>
            <a:off x="335844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직사각형 250"/>
          <p:cNvSpPr/>
          <p:nvPr/>
        </p:nvSpPr>
        <p:spPr>
          <a:xfrm>
            <a:off x="335844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직사각형 251"/>
          <p:cNvSpPr/>
          <p:nvPr/>
        </p:nvSpPr>
        <p:spPr>
          <a:xfrm>
            <a:off x="276300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직사각형 252"/>
          <p:cNvSpPr/>
          <p:nvPr/>
        </p:nvSpPr>
        <p:spPr>
          <a:xfrm>
            <a:off x="306072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직사각형 255"/>
          <p:cNvSpPr/>
          <p:nvPr/>
        </p:nvSpPr>
        <p:spPr>
          <a:xfrm>
            <a:off x="335844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직사각형 257"/>
          <p:cNvSpPr/>
          <p:nvPr/>
        </p:nvSpPr>
        <p:spPr>
          <a:xfrm>
            <a:off x="276300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직사각형 258"/>
          <p:cNvSpPr/>
          <p:nvPr/>
        </p:nvSpPr>
        <p:spPr>
          <a:xfrm>
            <a:off x="306072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직사각형 259"/>
          <p:cNvSpPr/>
          <p:nvPr/>
        </p:nvSpPr>
        <p:spPr>
          <a:xfrm>
            <a:off x="276300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직사각형 260"/>
          <p:cNvSpPr/>
          <p:nvPr/>
        </p:nvSpPr>
        <p:spPr>
          <a:xfrm>
            <a:off x="306072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직사각형 261"/>
          <p:cNvSpPr/>
          <p:nvPr/>
        </p:nvSpPr>
        <p:spPr>
          <a:xfrm>
            <a:off x="335844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직사각형 262"/>
          <p:cNvSpPr/>
          <p:nvPr/>
        </p:nvSpPr>
        <p:spPr>
          <a:xfrm>
            <a:off x="335844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직사각형 263"/>
          <p:cNvSpPr/>
          <p:nvPr/>
        </p:nvSpPr>
        <p:spPr>
          <a:xfrm>
            <a:off x="365328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직사각형 312"/>
          <p:cNvSpPr/>
          <p:nvPr/>
        </p:nvSpPr>
        <p:spPr>
          <a:xfrm>
            <a:off x="395100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직사각형 313"/>
          <p:cNvSpPr/>
          <p:nvPr/>
        </p:nvSpPr>
        <p:spPr>
          <a:xfrm>
            <a:off x="365328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직사각형 314"/>
          <p:cNvSpPr/>
          <p:nvPr/>
        </p:nvSpPr>
        <p:spPr>
          <a:xfrm>
            <a:off x="395100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직사각형 315"/>
          <p:cNvSpPr/>
          <p:nvPr/>
        </p:nvSpPr>
        <p:spPr>
          <a:xfrm>
            <a:off x="424872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직사각형 322"/>
          <p:cNvSpPr/>
          <p:nvPr/>
        </p:nvSpPr>
        <p:spPr>
          <a:xfrm>
            <a:off x="424872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직사각형 327"/>
          <p:cNvSpPr/>
          <p:nvPr/>
        </p:nvSpPr>
        <p:spPr>
          <a:xfrm>
            <a:off x="365328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직사각형 329"/>
          <p:cNvSpPr/>
          <p:nvPr/>
        </p:nvSpPr>
        <p:spPr>
          <a:xfrm>
            <a:off x="395100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직사각형 332"/>
          <p:cNvSpPr/>
          <p:nvPr/>
        </p:nvSpPr>
        <p:spPr>
          <a:xfrm>
            <a:off x="424872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직사각형 334"/>
          <p:cNvSpPr/>
          <p:nvPr/>
        </p:nvSpPr>
        <p:spPr>
          <a:xfrm>
            <a:off x="365328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직사각형 335"/>
          <p:cNvSpPr/>
          <p:nvPr/>
        </p:nvSpPr>
        <p:spPr>
          <a:xfrm>
            <a:off x="39510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직사각형 336"/>
          <p:cNvSpPr/>
          <p:nvPr/>
        </p:nvSpPr>
        <p:spPr>
          <a:xfrm>
            <a:off x="365328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직사각형 337"/>
          <p:cNvSpPr/>
          <p:nvPr/>
        </p:nvSpPr>
        <p:spPr>
          <a:xfrm>
            <a:off x="395100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직사각형 338"/>
          <p:cNvSpPr/>
          <p:nvPr/>
        </p:nvSpPr>
        <p:spPr>
          <a:xfrm>
            <a:off x="42487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직사각형 339"/>
          <p:cNvSpPr/>
          <p:nvPr/>
        </p:nvSpPr>
        <p:spPr>
          <a:xfrm>
            <a:off x="424872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직사각형 340"/>
          <p:cNvSpPr/>
          <p:nvPr/>
        </p:nvSpPr>
        <p:spPr>
          <a:xfrm>
            <a:off x="45439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직사각형 341"/>
          <p:cNvSpPr/>
          <p:nvPr/>
        </p:nvSpPr>
        <p:spPr>
          <a:xfrm>
            <a:off x="4841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직사각형 342"/>
          <p:cNvSpPr/>
          <p:nvPr/>
        </p:nvSpPr>
        <p:spPr>
          <a:xfrm>
            <a:off x="45439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직사각형 343"/>
          <p:cNvSpPr/>
          <p:nvPr/>
        </p:nvSpPr>
        <p:spPr>
          <a:xfrm>
            <a:off x="4841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직사각형 344"/>
          <p:cNvSpPr/>
          <p:nvPr/>
        </p:nvSpPr>
        <p:spPr>
          <a:xfrm>
            <a:off x="5139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직사각형 345"/>
          <p:cNvSpPr/>
          <p:nvPr/>
        </p:nvSpPr>
        <p:spPr>
          <a:xfrm>
            <a:off x="5139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직사각형 346"/>
          <p:cNvSpPr/>
          <p:nvPr/>
        </p:nvSpPr>
        <p:spPr>
          <a:xfrm>
            <a:off x="45439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직사각형 347"/>
          <p:cNvSpPr/>
          <p:nvPr/>
        </p:nvSpPr>
        <p:spPr>
          <a:xfrm>
            <a:off x="4841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직사각형 348"/>
          <p:cNvSpPr/>
          <p:nvPr/>
        </p:nvSpPr>
        <p:spPr>
          <a:xfrm>
            <a:off x="45439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직사각형 349"/>
          <p:cNvSpPr/>
          <p:nvPr/>
        </p:nvSpPr>
        <p:spPr>
          <a:xfrm>
            <a:off x="4841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직사각형 350"/>
          <p:cNvSpPr/>
          <p:nvPr/>
        </p:nvSpPr>
        <p:spPr>
          <a:xfrm>
            <a:off x="5139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" name="직사각형 351"/>
          <p:cNvSpPr/>
          <p:nvPr/>
        </p:nvSpPr>
        <p:spPr>
          <a:xfrm>
            <a:off x="5139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직사각형 352"/>
          <p:cNvSpPr/>
          <p:nvPr/>
        </p:nvSpPr>
        <p:spPr>
          <a:xfrm>
            <a:off x="45439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직사각형 353"/>
          <p:cNvSpPr/>
          <p:nvPr/>
        </p:nvSpPr>
        <p:spPr>
          <a:xfrm>
            <a:off x="4841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직사각형 354"/>
          <p:cNvSpPr/>
          <p:nvPr/>
        </p:nvSpPr>
        <p:spPr>
          <a:xfrm>
            <a:off x="45439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직사각형 355"/>
          <p:cNvSpPr/>
          <p:nvPr/>
        </p:nvSpPr>
        <p:spPr>
          <a:xfrm>
            <a:off x="4841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직사각형 356"/>
          <p:cNvSpPr/>
          <p:nvPr/>
        </p:nvSpPr>
        <p:spPr>
          <a:xfrm>
            <a:off x="5139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직사각형 361"/>
          <p:cNvSpPr/>
          <p:nvPr/>
        </p:nvSpPr>
        <p:spPr>
          <a:xfrm>
            <a:off x="5139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직사각형 362"/>
          <p:cNvSpPr/>
          <p:nvPr/>
        </p:nvSpPr>
        <p:spPr>
          <a:xfrm>
            <a:off x="54342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직사각형 363"/>
          <p:cNvSpPr/>
          <p:nvPr/>
        </p:nvSpPr>
        <p:spPr>
          <a:xfrm>
            <a:off x="57319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직사각형 364"/>
          <p:cNvSpPr/>
          <p:nvPr/>
        </p:nvSpPr>
        <p:spPr>
          <a:xfrm>
            <a:off x="54342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직사각형 365"/>
          <p:cNvSpPr/>
          <p:nvPr/>
        </p:nvSpPr>
        <p:spPr>
          <a:xfrm>
            <a:off x="57319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직사각형 366"/>
          <p:cNvSpPr/>
          <p:nvPr/>
        </p:nvSpPr>
        <p:spPr>
          <a:xfrm>
            <a:off x="6029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직사각형 367"/>
          <p:cNvSpPr/>
          <p:nvPr/>
        </p:nvSpPr>
        <p:spPr>
          <a:xfrm>
            <a:off x="6029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직사각형 368"/>
          <p:cNvSpPr/>
          <p:nvPr/>
        </p:nvSpPr>
        <p:spPr>
          <a:xfrm>
            <a:off x="54342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직사각형 369"/>
          <p:cNvSpPr/>
          <p:nvPr/>
        </p:nvSpPr>
        <p:spPr>
          <a:xfrm>
            <a:off x="57319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9" name="직사각형 370"/>
          <p:cNvSpPr/>
          <p:nvPr/>
        </p:nvSpPr>
        <p:spPr>
          <a:xfrm>
            <a:off x="54342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0" name="직사각형 371"/>
          <p:cNvSpPr/>
          <p:nvPr/>
        </p:nvSpPr>
        <p:spPr>
          <a:xfrm>
            <a:off x="57319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직사각형 372"/>
          <p:cNvSpPr/>
          <p:nvPr/>
        </p:nvSpPr>
        <p:spPr>
          <a:xfrm>
            <a:off x="6029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직사각형 373"/>
          <p:cNvSpPr/>
          <p:nvPr/>
        </p:nvSpPr>
        <p:spPr>
          <a:xfrm>
            <a:off x="6029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직사각형 374"/>
          <p:cNvSpPr/>
          <p:nvPr/>
        </p:nvSpPr>
        <p:spPr>
          <a:xfrm>
            <a:off x="54342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직사각형 375"/>
          <p:cNvSpPr/>
          <p:nvPr/>
        </p:nvSpPr>
        <p:spPr>
          <a:xfrm>
            <a:off x="57319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직사각형 376"/>
          <p:cNvSpPr/>
          <p:nvPr/>
        </p:nvSpPr>
        <p:spPr>
          <a:xfrm>
            <a:off x="54342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직사각형 377"/>
          <p:cNvSpPr/>
          <p:nvPr/>
        </p:nvSpPr>
        <p:spPr>
          <a:xfrm>
            <a:off x="57319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직사각형 378"/>
          <p:cNvSpPr/>
          <p:nvPr/>
        </p:nvSpPr>
        <p:spPr>
          <a:xfrm>
            <a:off x="6029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직사각형 379"/>
          <p:cNvSpPr/>
          <p:nvPr/>
        </p:nvSpPr>
        <p:spPr>
          <a:xfrm>
            <a:off x="6029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직사각형 380"/>
          <p:cNvSpPr/>
          <p:nvPr/>
        </p:nvSpPr>
        <p:spPr>
          <a:xfrm>
            <a:off x="45439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직사각형 381"/>
          <p:cNvSpPr/>
          <p:nvPr/>
        </p:nvSpPr>
        <p:spPr>
          <a:xfrm>
            <a:off x="4841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직사각형 382"/>
          <p:cNvSpPr/>
          <p:nvPr/>
        </p:nvSpPr>
        <p:spPr>
          <a:xfrm>
            <a:off x="45439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직사각형 383"/>
          <p:cNvSpPr/>
          <p:nvPr/>
        </p:nvSpPr>
        <p:spPr>
          <a:xfrm>
            <a:off x="4841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직사각형 384"/>
          <p:cNvSpPr/>
          <p:nvPr/>
        </p:nvSpPr>
        <p:spPr>
          <a:xfrm>
            <a:off x="5139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직사각형 385"/>
          <p:cNvSpPr/>
          <p:nvPr/>
        </p:nvSpPr>
        <p:spPr>
          <a:xfrm>
            <a:off x="5139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직사각형 386"/>
          <p:cNvSpPr/>
          <p:nvPr/>
        </p:nvSpPr>
        <p:spPr>
          <a:xfrm>
            <a:off x="45439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직사각형 387"/>
          <p:cNvSpPr/>
          <p:nvPr/>
        </p:nvSpPr>
        <p:spPr>
          <a:xfrm>
            <a:off x="4841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직사각형 388"/>
          <p:cNvSpPr/>
          <p:nvPr/>
        </p:nvSpPr>
        <p:spPr>
          <a:xfrm>
            <a:off x="45439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직사각형 389"/>
          <p:cNvSpPr/>
          <p:nvPr/>
        </p:nvSpPr>
        <p:spPr>
          <a:xfrm>
            <a:off x="4841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직사각형 390"/>
          <p:cNvSpPr/>
          <p:nvPr/>
        </p:nvSpPr>
        <p:spPr>
          <a:xfrm>
            <a:off x="5139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직사각형 391"/>
          <p:cNvSpPr/>
          <p:nvPr/>
        </p:nvSpPr>
        <p:spPr>
          <a:xfrm>
            <a:off x="5139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직사각형 394"/>
          <p:cNvSpPr/>
          <p:nvPr/>
        </p:nvSpPr>
        <p:spPr>
          <a:xfrm>
            <a:off x="45439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직사각형 395"/>
          <p:cNvSpPr/>
          <p:nvPr/>
        </p:nvSpPr>
        <p:spPr>
          <a:xfrm>
            <a:off x="4841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직사각형 397"/>
          <p:cNvSpPr/>
          <p:nvPr/>
        </p:nvSpPr>
        <p:spPr>
          <a:xfrm>
            <a:off x="5139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직사각형 398"/>
          <p:cNvSpPr/>
          <p:nvPr/>
        </p:nvSpPr>
        <p:spPr>
          <a:xfrm>
            <a:off x="54342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직사각형 399"/>
          <p:cNvSpPr/>
          <p:nvPr/>
        </p:nvSpPr>
        <p:spPr>
          <a:xfrm>
            <a:off x="57319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직사각형 400"/>
          <p:cNvSpPr/>
          <p:nvPr/>
        </p:nvSpPr>
        <p:spPr>
          <a:xfrm>
            <a:off x="54342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직사각형 401"/>
          <p:cNvSpPr/>
          <p:nvPr/>
        </p:nvSpPr>
        <p:spPr>
          <a:xfrm>
            <a:off x="57319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직사각형 402"/>
          <p:cNvSpPr/>
          <p:nvPr/>
        </p:nvSpPr>
        <p:spPr>
          <a:xfrm>
            <a:off x="6029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직사각형 403"/>
          <p:cNvSpPr/>
          <p:nvPr/>
        </p:nvSpPr>
        <p:spPr>
          <a:xfrm>
            <a:off x="6029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직사각형 404"/>
          <p:cNvSpPr/>
          <p:nvPr/>
        </p:nvSpPr>
        <p:spPr>
          <a:xfrm>
            <a:off x="54342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직사각형 405"/>
          <p:cNvSpPr/>
          <p:nvPr/>
        </p:nvSpPr>
        <p:spPr>
          <a:xfrm>
            <a:off x="57319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직사각형 406"/>
          <p:cNvSpPr/>
          <p:nvPr/>
        </p:nvSpPr>
        <p:spPr>
          <a:xfrm>
            <a:off x="54342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직사각형 407"/>
          <p:cNvSpPr/>
          <p:nvPr/>
        </p:nvSpPr>
        <p:spPr>
          <a:xfrm>
            <a:off x="57319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직사각형 408"/>
          <p:cNvSpPr/>
          <p:nvPr/>
        </p:nvSpPr>
        <p:spPr>
          <a:xfrm>
            <a:off x="6029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직사각형 409"/>
          <p:cNvSpPr/>
          <p:nvPr/>
        </p:nvSpPr>
        <p:spPr>
          <a:xfrm>
            <a:off x="6029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직사각형 412"/>
          <p:cNvSpPr/>
          <p:nvPr/>
        </p:nvSpPr>
        <p:spPr>
          <a:xfrm>
            <a:off x="54342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직사각형 413"/>
          <p:cNvSpPr/>
          <p:nvPr/>
        </p:nvSpPr>
        <p:spPr>
          <a:xfrm>
            <a:off x="57319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직사각형 415"/>
          <p:cNvSpPr/>
          <p:nvPr/>
        </p:nvSpPr>
        <p:spPr>
          <a:xfrm>
            <a:off x="6029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직사각형 416"/>
          <p:cNvSpPr/>
          <p:nvPr/>
        </p:nvSpPr>
        <p:spPr>
          <a:xfrm>
            <a:off x="454392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직사각형 417"/>
          <p:cNvSpPr/>
          <p:nvPr/>
        </p:nvSpPr>
        <p:spPr>
          <a:xfrm>
            <a:off x="484164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직사각형 418"/>
          <p:cNvSpPr/>
          <p:nvPr/>
        </p:nvSpPr>
        <p:spPr>
          <a:xfrm>
            <a:off x="454392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직사각형 419"/>
          <p:cNvSpPr/>
          <p:nvPr/>
        </p:nvSpPr>
        <p:spPr>
          <a:xfrm>
            <a:off x="484164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직사각형 420"/>
          <p:cNvSpPr/>
          <p:nvPr/>
        </p:nvSpPr>
        <p:spPr>
          <a:xfrm>
            <a:off x="513900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직사각형 421"/>
          <p:cNvSpPr/>
          <p:nvPr/>
        </p:nvSpPr>
        <p:spPr>
          <a:xfrm>
            <a:off x="513900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직사각형 422"/>
          <p:cNvSpPr/>
          <p:nvPr/>
        </p:nvSpPr>
        <p:spPr>
          <a:xfrm>
            <a:off x="454392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직사각형 423"/>
          <p:cNvSpPr/>
          <p:nvPr/>
        </p:nvSpPr>
        <p:spPr>
          <a:xfrm>
            <a:off x="484164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직사각형 426"/>
          <p:cNvSpPr/>
          <p:nvPr/>
        </p:nvSpPr>
        <p:spPr>
          <a:xfrm>
            <a:off x="513900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직사각형 428"/>
          <p:cNvSpPr/>
          <p:nvPr/>
        </p:nvSpPr>
        <p:spPr>
          <a:xfrm>
            <a:off x="45439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직사각형 429"/>
          <p:cNvSpPr/>
          <p:nvPr/>
        </p:nvSpPr>
        <p:spPr>
          <a:xfrm>
            <a:off x="4841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직사각형 430"/>
          <p:cNvSpPr/>
          <p:nvPr/>
        </p:nvSpPr>
        <p:spPr>
          <a:xfrm>
            <a:off x="454392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직사각형 431"/>
          <p:cNvSpPr/>
          <p:nvPr/>
        </p:nvSpPr>
        <p:spPr>
          <a:xfrm>
            <a:off x="484164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직사각형 432"/>
          <p:cNvSpPr/>
          <p:nvPr/>
        </p:nvSpPr>
        <p:spPr>
          <a:xfrm>
            <a:off x="51390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직사각형 433"/>
          <p:cNvSpPr/>
          <p:nvPr/>
        </p:nvSpPr>
        <p:spPr>
          <a:xfrm>
            <a:off x="513900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직사각형 434"/>
          <p:cNvSpPr/>
          <p:nvPr/>
        </p:nvSpPr>
        <p:spPr>
          <a:xfrm>
            <a:off x="543420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직사각형 435"/>
          <p:cNvSpPr/>
          <p:nvPr/>
        </p:nvSpPr>
        <p:spPr>
          <a:xfrm>
            <a:off x="573192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직사각형 436"/>
          <p:cNvSpPr/>
          <p:nvPr/>
        </p:nvSpPr>
        <p:spPr>
          <a:xfrm>
            <a:off x="543420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7" name="직사각형 437"/>
          <p:cNvSpPr/>
          <p:nvPr/>
        </p:nvSpPr>
        <p:spPr>
          <a:xfrm>
            <a:off x="573192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직사각형 438"/>
          <p:cNvSpPr/>
          <p:nvPr/>
        </p:nvSpPr>
        <p:spPr>
          <a:xfrm>
            <a:off x="602964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직사각형 439"/>
          <p:cNvSpPr/>
          <p:nvPr/>
        </p:nvSpPr>
        <p:spPr>
          <a:xfrm>
            <a:off x="602964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직사각형 440"/>
          <p:cNvSpPr/>
          <p:nvPr/>
        </p:nvSpPr>
        <p:spPr>
          <a:xfrm>
            <a:off x="543420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직사각형 441"/>
          <p:cNvSpPr/>
          <p:nvPr/>
        </p:nvSpPr>
        <p:spPr>
          <a:xfrm>
            <a:off x="573192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직사각형 444"/>
          <p:cNvSpPr/>
          <p:nvPr/>
        </p:nvSpPr>
        <p:spPr>
          <a:xfrm>
            <a:off x="602964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직사각형 446"/>
          <p:cNvSpPr/>
          <p:nvPr/>
        </p:nvSpPr>
        <p:spPr>
          <a:xfrm>
            <a:off x="54342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4" name="직사각형 447"/>
          <p:cNvSpPr/>
          <p:nvPr/>
        </p:nvSpPr>
        <p:spPr>
          <a:xfrm>
            <a:off x="57319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직사각형 448"/>
          <p:cNvSpPr/>
          <p:nvPr/>
        </p:nvSpPr>
        <p:spPr>
          <a:xfrm>
            <a:off x="543420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직사각형 449"/>
          <p:cNvSpPr/>
          <p:nvPr/>
        </p:nvSpPr>
        <p:spPr>
          <a:xfrm>
            <a:off x="573192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직사각형 450"/>
          <p:cNvSpPr/>
          <p:nvPr/>
        </p:nvSpPr>
        <p:spPr>
          <a:xfrm>
            <a:off x="6029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직사각형 451"/>
          <p:cNvSpPr/>
          <p:nvPr/>
        </p:nvSpPr>
        <p:spPr>
          <a:xfrm>
            <a:off x="602964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직사각형 560"/>
          <p:cNvSpPr/>
          <p:nvPr/>
        </p:nvSpPr>
        <p:spPr>
          <a:xfrm>
            <a:off x="6326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0" name="직사각형 561"/>
          <p:cNvSpPr/>
          <p:nvPr/>
        </p:nvSpPr>
        <p:spPr>
          <a:xfrm>
            <a:off x="66243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1" name="직사각형 562"/>
          <p:cNvSpPr/>
          <p:nvPr/>
        </p:nvSpPr>
        <p:spPr>
          <a:xfrm>
            <a:off x="6326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2" name="직사각형 563"/>
          <p:cNvSpPr/>
          <p:nvPr/>
        </p:nvSpPr>
        <p:spPr>
          <a:xfrm>
            <a:off x="66243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3" name="직사각형 564"/>
          <p:cNvSpPr/>
          <p:nvPr/>
        </p:nvSpPr>
        <p:spPr>
          <a:xfrm>
            <a:off x="69220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직사각형 565"/>
          <p:cNvSpPr/>
          <p:nvPr/>
        </p:nvSpPr>
        <p:spPr>
          <a:xfrm>
            <a:off x="69220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직사각형 566"/>
          <p:cNvSpPr/>
          <p:nvPr/>
        </p:nvSpPr>
        <p:spPr>
          <a:xfrm>
            <a:off x="6326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직사각형 567"/>
          <p:cNvSpPr/>
          <p:nvPr/>
        </p:nvSpPr>
        <p:spPr>
          <a:xfrm>
            <a:off x="662436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직사각형 568"/>
          <p:cNvSpPr/>
          <p:nvPr/>
        </p:nvSpPr>
        <p:spPr>
          <a:xfrm>
            <a:off x="6326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8" name="직사각형 569"/>
          <p:cNvSpPr/>
          <p:nvPr/>
        </p:nvSpPr>
        <p:spPr>
          <a:xfrm>
            <a:off x="662436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직사각형 570"/>
          <p:cNvSpPr/>
          <p:nvPr/>
        </p:nvSpPr>
        <p:spPr>
          <a:xfrm>
            <a:off x="69220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직사각형 571"/>
          <p:cNvSpPr/>
          <p:nvPr/>
        </p:nvSpPr>
        <p:spPr>
          <a:xfrm>
            <a:off x="69220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1" name="직사각형 572"/>
          <p:cNvSpPr/>
          <p:nvPr/>
        </p:nvSpPr>
        <p:spPr>
          <a:xfrm>
            <a:off x="6326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직사각형 573"/>
          <p:cNvSpPr/>
          <p:nvPr/>
        </p:nvSpPr>
        <p:spPr>
          <a:xfrm>
            <a:off x="662436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직사각형 574"/>
          <p:cNvSpPr/>
          <p:nvPr/>
        </p:nvSpPr>
        <p:spPr>
          <a:xfrm>
            <a:off x="6326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4" name="직사각형 575"/>
          <p:cNvSpPr/>
          <p:nvPr/>
        </p:nvSpPr>
        <p:spPr>
          <a:xfrm>
            <a:off x="662436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5" name="직사각형 576"/>
          <p:cNvSpPr/>
          <p:nvPr/>
        </p:nvSpPr>
        <p:spPr>
          <a:xfrm>
            <a:off x="69220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직사각형 577"/>
          <p:cNvSpPr/>
          <p:nvPr/>
        </p:nvSpPr>
        <p:spPr>
          <a:xfrm>
            <a:off x="69220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직사각형 578"/>
          <p:cNvSpPr/>
          <p:nvPr/>
        </p:nvSpPr>
        <p:spPr>
          <a:xfrm>
            <a:off x="72172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8" name="직사각형 580"/>
          <p:cNvSpPr/>
          <p:nvPr/>
        </p:nvSpPr>
        <p:spPr>
          <a:xfrm>
            <a:off x="72172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직사각형 584"/>
          <p:cNvSpPr/>
          <p:nvPr/>
        </p:nvSpPr>
        <p:spPr>
          <a:xfrm>
            <a:off x="72172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직사각형 586"/>
          <p:cNvSpPr/>
          <p:nvPr/>
        </p:nvSpPr>
        <p:spPr>
          <a:xfrm>
            <a:off x="72172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1" name="직사각형 590"/>
          <p:cNvSpPr/>
          <p:nvPr/>
        </p:nvSpPr>
        <p:spPr>
          <a:xfrm>
            <a:off x="72172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2" name="직사각형 592"/>
          <p:cNvSpPr/>
          <p:nvPr/>
        </p:nvSpPr>
        <p:spPr>
          <a:xfrm>
            <a:off x="72172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3" name="직사각형 596"/>
          <p:cNvSpPr/>
          <p:nvPr/>
        </p:nvSpPr>
        <p:spPr>
          <a:xfrm>
            <a:off x="6326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직사각형 597"/>
          <p:cNvSpPr/>
          <p:nvPr/>
        </p:nvSpPr>
        <p:spPr>
          <a:xfrm>
            <a:off x="662436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직사각형 598"/>
          <p:cNvSpPr/>
          <p:nvPr/>
        </p:nvSpPr>
        <p:spPr>
          <a:xfrm>
            <a:off x="6326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직사각형 599"/>
          <p:cNvSpPr/>
          <p:nvPr/>
        </p:nvSpPr>
        <p:spPr>
          <a:xfrm>
            <a:off x="662436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직사각형 600"/>
          <p:cNvSpPr/>
          <p:nvPr/>
        </p:nvSpPr>
        <p:spPr>
          <a:xfrm>
            <a:off x="69220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직사각형 601"/>
          <p:cNvSpPr/>
          <p:nvPr/>
        </p:nvSpPr>
        <p:spPr>
          <a:xfrm>
            <a:off x="69220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직사각형 602"/>
          <p:cNvSpPr/>
          <p:nvPr/>
        </p:nvSpPr>
        <p:spPr>
          <a:xfrm>
            <a:off x="6326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0" name="직사각형 603"/>
          <p:cNvSpPr/>
          <p:nvPr/>
        </p:nvSpPr>
        <p:spPr>
          <a:xfrm>
            <a:off x="662436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1" name="직사각형 604"/>
          <p:cNvSpPr/>
          <p:nvPr/>
        </p:nvSpPr>
        <p:spPr>
          <a:xfrm>
            <a:off x="6326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직사각형 605"/>
          <p:cNvSpPr/>
          <p:nvPr/>
        </p:nvSpPr>
        <p:spPr>
          <a:xfrm>
            <a:off x="662436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3" name="직사각형 606"/>
          <p:cNvSpPr/>
          <p:nvPr/>
        </p:nvSpPr>
        <p:spPr>
          <a:xfrm>
            <a:off x="69220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직사각형 607"/>
          <p:cNvSpPr/>
          <p:nvPr/>
        </p:nvSpPr>
        <p:spPr>
          <a:xfrm>
            <a:off x="69220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직사각형 610"/>
          <p:cNvSpPr/>
          <p:nvPr/>
        </p:nvSpPr>
        <p:spPr>
          <a:xfrm>
            <a:off x="6326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6" name="직사각형 611"/>
          <p:cNvSpPr/>
          <p:nvPr/>
        </p:nvSpPr>
        <p:spPr>
          <a:xfrm>
            <a:off x="662436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직사각형 613"/>
          <p:cNvSpPr/>
          <p:nvPr/>
        </p:nvSpPr>
        <p:spPr>
          <a:xfrm>
            <a:off x="69220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8" name="직사각형 614"/>
          <p:cNvSpPr/>
          <p:nvPr/>
        </p:nvSpPr>
        <p:spPr>
          <a:xfrm>
            <a:off x="72172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직사각형 616"/>
          <p:cNvSpPr/>
          <p:nvPr/>
        </p:nvSpPr>
        <p:spPr>
          <a:xfrm>
            <a:off x="72172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0" name="직사각형 620"/>
          <p:cNvSpPr/>
          <p:nvPr/>
        </p:nvSpPr>
        <p:spPr>
          <a:xfrm>
            <a:off x="72172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직사각형 622"/>
          <p:cNvSpPr/>
          <p:nvPr/>
        </p:nvSpPr>
        <p:spPr>
          <a:xfrm>
            <a:off x="72172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직사각형 628"/>
          <p:cNvSpPr/>
          <p:nvPr/>
        </p:nvSpPr>
        <p:spPr>
          <a:xfrm>
            <a:off x="72172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3" name="직사각형 632"/>
          <p:cNvSpPr/>
          <p:nvPr/>
        </p:nvSpPr>
        <p:spPr>
          <a:xfrm>
            <a:off x="632664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4" name="직사각형 633"/>
          <p:cNvSpPr/>
          <p:nvPr/>
        </p:nvSpPr>
        <p:spPr>
          <a:xfrm>
            <a:off x="662436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5" name="직사각형 634"/>
          <p:cNvSpPr/>
          <p:nvPr/>
        </p:nvSpPr>
        <p:spPr>
          <a:xfrm>
            <a:off x="632664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6" name="직사각형 635"/>
          <p:cNvSpPr/>
          <p:nvPr/>
        </p:nvSpPr>
        <p:spPr>
          <a:xfrm>
            <a:off x="662436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7" name="직사각형 636"/>
          <p:cNvSpPr/>
          <p:nvPr/>
        </p:nvSpPr>
        <p:spPr>
          <a:xfrm>
            <a:off x="692208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직사각형 637"/>
          <p:cNvSpPr/>
          <p:nvPr/>
        </p:nvSpPr>
        <p:spPr>
          <a:xfrm>
            <a:off x="692208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직사각형 638"/>
          <p:cNvSpPr/>
          <p:nvPr/>
        </p:nvSpPr>
        <p:spPr>
          <a:xfrm>
            <a:off x="632664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직사각형 639"/>
          <p:cNvSpPr/>
          <p:nvPr/>
        </p:nvSpPr>
        <p:spPr>
          <a:xfrm>
            <a:off x="662436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1" name="직사각형 642"/>
          <p:cNvSpPr/>
          <p:nvPr/>
        </p:nvSpPr>
        <p:spPr>
          <a:xfrm>
            <a:off x="692208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직사각형 644"/>
          <p:cNvSpPr/>
          <p:nvPr/>
        </p:nvSpPr>
        <p:spPr>
          <a:xfrm>
            <a:off x="6326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3" name="직사각형 645"/>
          <p:cNvSpPr/>
          <p:nvPr/>
        </p:nvSpPr>
        <p:spPr>
          <a:xfrm>
            <a:off x="662436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직사각형 646"/>
          <p:cNvSpPr/>
          <p:nvPr/>
        </p:nvSpPr>
        <p:spPr>
          <a:xfrm>
            <a:off x="632664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5" name="직사각형 647"/>
          <p:cNvSpPr/>
          <p:nvPr/>
        </p:nvSpPr>
        <p:spPr>
          <a:xfrm>
            <a:off x="662436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직사각형 648"/>
          <p:cNvSpPr/>
          <p:nvPr/>
        </p:nvSpPr>
        <p:spPr>
          <a:xfrm>
            <a:off x="692208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직사각형 649"/>
          <p:cNvSpPr/>
          <p:nvPr/>
        </p:nvSpPr>
        <p:spPr>
          <a:xfrm>
            <a:off x="692208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8" name="직사각형 650"/>
          <p:cNvSpPr/>
          <p:nvPr/>
        </p:nvSpPr>
        <p:spPr>
          <a:xfrm>
            <a:off x="721728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9" name="직사각형 652"/>
          <p:cNvSpPr/>
          <p:nvPr/>
        </p:nvSpPr>
        <p:spPr>
          <a:xfrm>
            <a:off x="721728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직사각형 656"/>
          <p:cNvSpPr/>
          <p:nvPr/>
        </p:nvSpPr>
        <p:spPr>
          <a:xfrm>
            <a:off x="721728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직사각형 662"/>
          <p:cNvSpPr/>
          <p:nvPr/>
        </p:nvSpPr>
        <p:spPr>
          <a:xfrm>
            <a:off x="721728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2" name="직사각형 664"/>
          <p:cNvSpPr/>
          <p:nvPr/>
        </p:nvSpPr>
        <p:spPr>
          <a:xfrm>
            <a:off x="721728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직사각형 668"/>
          <p:cNvSpPr/>
          <p:nvPr/>
        </p:nvSpPr>
        <p:spPr>
          <a:xfrm>
            <a:off x="15699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직사각형 669"/>
          <p:cNvSpPr/>
          <p:nvPr/>
        </p:nvSpPr>
        <p:spPr>
          <a:xfrm>
            <a:off x="15699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5" name="직사각형 670"/>
          <p:cNvSpPr/>
          <p:nvPr/>
        </p:nvSpPr>
        <p:spPr>
          <a:xfrm rot="5400000">
            <a:off x="1324800" y="3617640"/>
            <a:ext cx="592560" cy="799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직선 화살표 연결선 671"/>
          <p:cNvSpPr/>
          <p:nvPr/>
        </p:nvSpPr>
        <p:spPr>
          <a:xfrm rot="5400000" flipV="1">
            <a:off x="1248480" y="340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F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67" name="그룹 672"/>
          <p:cNvGrpSpPr/>
          <p:nvPr/>
        </p:nvGrpSpPr>
        <p:grpSpPr>
          <a:xfrm>
            <a:off x="1398960" y="3127320"/>
            <a:ext cx="317880" cy="252360"/>
            <a:chOff x="1398960" y="3127320"/>
            <a:chExt cx="317880" cy="252360"/>
          </a:xfrm>
        </p:grpSpPr>
        <p:sp>
          <p:nvSpPr>
            <p:cNvPr id="568" name="타원 673"/>
            <p:cNvSpPr/>
            <p:nvPr/>
          </p:nvSpPr>
          <p:spPr>
            <a:xfrm>
              <a:off x="1420920" y="31273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9" name="TextBox 674"/>
            <p:cNvSpPr/>
            <p:nvPr/>
          </p:nvSpPr>
          <p:spPr>
            <a:xfrm>
              <a:off x="1398960" y="312984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570" name="직사각형 675"/>
          <p:cNvSpPr/>
          <p:nvPr/>
        </p:nvSpPr>
        <p:spPr>
          <a:xfrm>
            <a:off x="4838760" y="4566600"/>
            <a:ext cx="297000" cy="88920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직사각형 676"/>
          <p:cNvSpPr/>
          <p:nvPr/>
        </p:nvSpPr>
        <p:spPr>
          <a:xfrm rot="18255600">
            <a:off x="6168600" y="46105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직선 연결선 677"/>
          <p:cNvSpPr/>
          <p:nvPr/>
        </p:nvSpPr>
        <p:spPr>
          <a:xfrm flipH="1">
            <a:off x="2762640" y="471240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3" name="직선 연결선 679"/>
          <p:cNvSpPr/>
          <p:nvPr/>
        </p:nvSpPr>
        <p:spPr>
          <a:xfrm flipH="1">
            <a:off x="2762640" y="529488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4" name="직사각형 682"/>
          <p:cNvSpPr/>
          <p:nvPr/>
        </p:nvSpPr>
        <p:spPr>
          <a:xfrm rot="16968000">
            <a:off x="6383160" y="42775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5" name="직사각형 684"/>
          <p:cNvSpPr/>
          <p:nvPr/>
        </p:nvSpPr>
        <p:spPr>
          <a:xfrm rot="20068800">
            <a:off x="6277320" y="49867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6" name="직사각형 685"/>
          <p:cNvSpPr/>
          <p:nvPr/>
        </p:nvSpPr>
        <p:spPr>
          <a:xfrm>
            <a:off x="6651720" y="4632840"/>
            <a:ext cx="594720" cy="59472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7" name="직사각형 680"/>
          <p:cNvSpPr/>
          <p:nvPr/>
        </p:nvSpPr>
        <p:spPr>
          <a:xfrm rot="19366800">
            <a:off x="6605640" y="468144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직사각형 683"/>
          <p:cNvSpPr/>
          <p:nvPr/>
        </p:nvSpPr>
        <p:spPr>
          <a:xfrm rot="19366800">
            <a:off x="6971040" y="457344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직사각형 686"/>
          <p:cNvSpPr/>
          <p:nvPr/>
        </p:nvSpPr>
        <p:spPr>
          <a:xfrm rot="1365000">
            <a:off x="5738760" y="492156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0" name="직사각형 705"/>
          <p:cNvSpPr/>
          <p:nvPr/>
        </p:nvSpPr>
        <p:spPr>
          <a:xfrm rot="5400000">
            <a:off x="7269120" y="3617640"/>
            <a:ext cx="592560" cy="799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1" name="직선 화살표 연결선 706"/>
          <p:cNvSpPr/>
          <p:nvPr/>
        </p:nvSpPr>
        <p:spPr>
          <a:xfrm rot="5400000" flipV="1">
            <a:off x="8006040" y="340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2" name="타원 710"/>
          <p:cNvSpPr/>
          <p:nvPr/>
        </p:nvSpPr>
        <p:spPr>
          <a:xfrm>
            <a:off x="7347240" y="31881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grpSp>
        <p:nvGrpSpPr>
          <p:cNvPr id="583" name="그룹 712"/>
          <p:cNvGrpSpPr/>
          <p:nvPr/>
        </p:nvGrpSpPr>
        <p:grpSpPr>
          <a:xfrm>
            <a:off x="2532960" y="4433400"/>
            <a:ext cx="326880" cy="249840"/>
            <a:chOff x="2532960" y="4433400"/>
            <a:chExt cx="326880" cy="249840"/>
          </a:xfrm>
        </p:grpSpPr>
        <p:sp>
          <p:nvSpPr>
            <p:cNvPr id="584" name="타원 713"/>
            <p:cNvSpPr/>
            <p:nvPr/>
          </p:nvSpPr>
          <p:spPr>
            <a:xfrm>
              <a:off x="2586600" y="445392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5" name="TextBox 714"/>
            <p:cNvSpPr/>
            <p:nvPr/>
          </p:nvSpPr>
          <p:spPr>
            <a:xfrm>
              <a:off x="2532960" y="443340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586" name="그룹 721"/>
          <p:cNvGrpSpPr/>
          <p:nvPr/>
        </p:nvGrpSpPr>
        <p:grpSpPr>
          <a:xfrm>
            <a:off x="6170760" y="4066560"/>
            <a:ext cx="326880" cy="249840"/>
            <a:chOff x="6170760" y="4066560"/>
            <a:chExt cx="326880" cy="249840"/>
          </a:xfrm>
        </p:grpSpPr>
        <p:sp>
          <p:nvSpPr>
            <p:cNvPr id="587" name="타원 722"/>
            <p:cNvSpPr/>
            <p:nvPr/>
          </p:nvSpPr>
          <p:spPr>
            <a:xfrm>
              <a:off x="6224400" y="40870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8" name="TextBox 723"/>
            <p:cNvSpPr/>
            <p:nvPr/>
          </p:nvSpPr>
          <p:spPr>
            <a:xfrm>
              <a:off x="6170760" y="40665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589" name="직사각형 726"/>
          <p:cNvSpPr/>
          <p:nvPr/>
        </p:nvSpPr>
        <p:spPr>
          <a:xfrm>
            <a:off x="7710120" y="3875760"/>
            <a:ext cx="3454200" cy="220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실험실 </a:t>
            </a: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(</a:t>
            </a: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튜토리얼 진행</a:t>
            </a: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1.     </a:t>
            </a: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버튼 누르기</a:t>
            </a: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 startAt="2"/>
            </a:pP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   </a:t>
            </a: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스위치 누르기</a:t>
            </a: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 startAt="2"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문으로 나가기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동선을 유도하는 시스템 필요함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1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(</a:t>
            </a:r>
            <a:r>
              <a:rPr lang="ko-KR" sz="11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카메라 연출 </a:t>
            </a:r>
            <a:r>
              <a:rPr lang="en-US" sz="11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or </a:t>
            </a:r>
            <a:r>
              <a:rPr lang="ko-KR" sz="11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화살표로 버튼 위치를 알려주는 등</a:t>
            </a:r>
            <a:r>
              <a:rPr lang="en-US" sz="11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590" name="직사각형 316"/>
          <p:cNvSpPr/>
          <p:nvPr/>
        </p:nvSpPr>
        <p:spPr>
          <a:xfrm>
            <a:off x="4099320" y="4851360"/>
            <a:ext cx="297000" cy="2970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91" name="그룹 317"/>
          <p:cNvGrpSpPr/>
          <p:nvPr/>
        </p:nvGrpSpPr>
        <p:grpSpPr>
          <a:xfrm>
            <a:off x="3936960" y="4665960"/>
            <a:ext cx="326880" cy="249840"/>
            <a:chOff x="3936960" y="4665960"/>
            <a:chExt cx="326880" cy="249840"/>
          </a:xfrm>
        </p:grpSpPr>
        <p:sp>
          <p:nvSpPr>
            <p:cNvPr id="592" name="타원 318"/>
            <p:cNvSpPr/>
            <p:nvPr/>
          </p:nvSpPr>
          <p:spPr>
            <a:xfrm>
              <a:off x="3990240" y="46864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3" name="TextBox 319"/>
            <p:cNvSpPr/>
            <p:nvPr/>
          </p:nvSpPr>
          <p:spPr>
            <a:xfrm>
              <a:off x="3936960" y="46659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594" name="직선 연결선 678"/>
          <p:cNvSpPr/>
          <p:nvPr/>
        </p:nvSpPr>
        <p:spPr>
          <a:xfrm flipH="1">
            <a:off x="2762640" y="502056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5" name="직사각형 320"/>
          <p:cNvSpPr/>
          <p:nvPr/>
        </p:nvSpPr>
        <p:spPr>
          <a:xfrm>
            <a:off x="8007480" y="4546080"/>
            <a:ext cx="101520" cy="10152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6" name="직사각형 321"/>
          <p:cNvSpPr/>
          <p:nvPr/>
        </p:nvSpPr>
        <p:spPr>
          <a:xfrm>
            <a:off x="4987440" y="1557360"/>
            <a:ext cx="297000" cy="29700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97" name="그룹 323"/>
          <p:cNvGrpSpPr/>
          <p:nvPr/>
        </p:nvGrpSpPr>
        <p:grpSpPr>
          <a:xfrm>
            <a:off x="4825080" y="1371960"/>
            <a:ext cx="326880" cy="249840"/>
            <a:chOff x="4825080" y="1371960"/>
            <a:chExt cx="326880" cy="249840"/>
          </a:xfrm>
        </p:grpSpPr>
        <p:sp>
          <p:nvSpPr>
            <p:cNvPr id="598" name="타원 324"/>
            <p:cNvSpPr/>
            <p:nvPr/>
          </p:nvSpPr>
          <p:spPr>
            <a:xfrm>
              <a:off x="4878720" y="13924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9" name="TextBox 325"/>
            <p:cNvSpPr/>
            <p:nvPr/>
          </p:nvSpPr>
          <p:spPr>
            <a:xfrm>
              <a:off x="4825080" y="13719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600" name="직사각형 326"/>
          <p:cNvSpPr/>
          <p:nvPr/>
        </p:nvSpPr>
        <p:spPr>
          <a:xfrm>
            <a:off x="8007480" y="4835160"/>
            <a:ext cx="101520" cy="10152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2" name="직사각형 23"/>
          <p:cNvSpPr/>
          <p:nvPr/>
        </p:nvSpPr>
        <p:spPr>
          <a:xfrm>
            <a:off x="10569600" y="22514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3" name="직사각형 24"/>
          <p:cNvSpPr/>
          <p:nvPr/>
        </p:nvSpPr>
        <p:spPr>
          <a:xfrm>
            <a:off x="10569600" y="130788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4" name="TextBox 6"/>
          <p:cNvSpPr/>
          <p:nvPr/>
        </p:nvSpPr>
        <p:spPr>
          <a:xfrm>
            <a:off x="11066040" y="22514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05" name="TextBox 7"/>
          <p:cNvSpPr/>
          <p:nvPr/>
        </p:nvSpPr>
        <p:spPr>
          <a:xfrm>
            <a:off x="11066040" y="13114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06" name="TextBox 12"/>
          <p:cNvSpPr/>
          <p:nvPr/>
        </p:nvSpPr>
        <p:spPr>
          <a:xfrm>
            <a:off x="9679320" y="22514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07" name="TextBox 13"/>
          <p:cNvSpPr/>
          <p:nvPr/>
        </p:nvSpPr>
        <p:spPr>
          <a:xfrm>
            <a:off x="9679320" y="13114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08" name="TextBox 8"/>
          <p:cNvSpPr/>
          <p:nvPr/>
        </p:nvSpPr>
        <p:spPr>
          <a:xfrm>
            <a:off x="9697320" y="50832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6g x 6g x 6g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09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10" name="직사각형 69"/>
          <p:cNvSpPr/>
          <p:nvPr/>
        </p:nvSpPr>
        <p:spPr>
          <a:xfrm>
            <a:off x="3392640" y="1837440"/>
            <a:ext cx="3352680" cy="3378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1" name="직사각형 32"/>
          <p:cNvSpPr/>
          <p:nvPr/>
        </p:nvSpPr>
        <p:spPr>
          <a:xfrm>
            <a:off x="348372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2" name="직사각형 33"/>
          <p:cNvSpPr/>
          <p:nvPr/>
        </p:nvSpPr>
        <p:spPr>
          <a:xfrm>
            <a:off x="401616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3" name="직사각형 34"/>
          <p:cNvSpPr/>
          <p:nvPr/>
        </p:nvSpPr>
        <p:spPr>
          <a:xfrm>
            <a:off x="453708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4" name="직사각형 35"/>
          <p:cNvSpPr/>
          <p:nvPr/>
        </p:nvSpPr>
        <p:spPr>
          <a:xfrm>
            <a:off x="506952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5" name="직사각형 36"/>
          <p:cNvSpPr/>
          <p:nvPr/>
        </p:nvSpPr>
        <p:spPr>
          <a:xfrm>
            <a:off x="348372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직사각형 37"/>
          <p:cNvSpPr/>
          <p:nvPr/>
        </p:nvSpPr>
        <p:spPr>
          <a:xfrm>
            <a:off x="401616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7" name="직사각형 38"/>
          <p:cNvSpPr/>
          <p:nvPr/>
        </p:nvSpPr>
        <p:spPr>
          <a:xfrm>
            <a:off x="453708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8" name="직사각형 39"/>
          <p:cNvSpPr/>
          <p:nvPr/>
        </p:nvSpPr>
        <p:spPr>
          <a:xfrm>
            <a:off x="506952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9" name="직사각형 40"/>
          <p:cNvSpPr/>
          <p:nvPr/>
        </p:nvSpPr>
        <p:spPr>
          <a:xfrm>
            <a:off x="348372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0" name="직사각형 41"/>
          <p:cNvSpPr/>
          <p:nvPr/>
        </p:nvSpPr>
        <p:spPr>
          <a:xfrm>
            <a:off x="401616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1" name="직사각형 42"/>
          <p:cNvSpPr/>
          <p:nvPr/>
        </p:nvSpPr>
        <p:spPr>
          <a:xfrm>
            <a:off x="453708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" name="직사각형 43"/>
          <p:cNvSpPr/>
          <p:nvPr/>
        </p:nvSpPr>
        <p:spPr>
          <a:xfrm>
            <a:off x="506952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3" name="직사각형 44"/>
          <p:cNvSpPr/>
          <p:nvPr/>
        </p:nvSpPr>
        <p:spPr>
          <a:xfrm>
            <a:off x="348372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4" name="직사각형 45"/>
          <p:cNvSpPr/>
          <p:nvPr/>
        </p:nvSpPr>
        <p:spPr>
          <a:xfrm>
            <a:off x="401616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5" name="직사각형 46"/>
          <p:cNvSpPr/>
          <p:nvPr/>
        </p:nvSpPr>
        <p:spPr>
          <a:xfrm>
            <a:off x="453708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6" name="직사각형 47"/>
          <p:cNvSpPr/>
          <p:nvPr/>
        </p:nvSpPr>
        <p:spPr>
          <a:xfrm>
            <a:off x="506952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7" name="직사각형 48"/>
          <p:cNvSpPr/>
          <p:nvPr/>
        </p:nvSpPr>
        <p:spPr>
          <a:xfrm>
            <a:off x="348372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8" name="직사각형 49"/>
          <p:cNvSpPr/>
          <p:nvPr/>
        </p:nvSpPr>
        <p:spPr>
          <a:xfrm>
            <a:off x="401616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9" name="직사각형 50"/>
          <p:cNvSpPr/>
          <p:nvPr/>
        </p:nvSpPr>
        <p:spPr>
          <a:xfrm>
            <a:off x="453708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0" name="직사각형 51"/>
          <p:cNvSpPr/>
          <p:nvPr/>
        </p:nvSpPr>
        <p:spPr>
          <a:xfrm>
            <a:off x="506952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1" name="직사각형 52"/>
          <p:cNvSpPr/>
          <p:nvPr/>
        </p:nvSpPr>
        <p:spPr>
          <a:xfrm>
            <a:off x="348372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2" name="직사각형 53"/>
          <p:cNvSpPr/>
          <p:nvPr/>
        </p:nvSpPr>
        <p:spPr>
          <a:xfrm>
            <a:off x="401616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3" name="직사각형 54"/>
          <p:cNvSpPr/>
          <p:nvPr/>
        </p:nvSpPr>
        <p:spPr>
          <a:xfrm>
            <a:off x="453708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4" name="직사각형 55"/>
          <p:cNvSpPr/>
          <p:nvPr/>
        </p:nvSpPr>
        <p:spPr>
          <a:xfrm>
            <a:off x="506952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5" name="직사각형 56"/>
          <p:cNvSpPr/>
          <p:nvPr/>
        </p:nvSpPr>
        <p:spPr>
          <a:xfrm>
            <a:off x="559044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6" name="직사각형 57"/>
          <p:cNvSpPr/>
          <p:nvPr/>
        </p:nvSpPr>
        <p:spPr>
          <a:xfrm>
            <a:off x="612288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7" name="직사각형 58"/>
          <p:cNvSpPr/>
          <p:nvPr/>
        </p:nvSpPr>
        <p:spPr>
          <a:xfrm>
            <a:off x="559044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8" name="직사각형 59"/>
          <p:cNvSpPr/>
          <p:nvPr/>
        </p:nvSpPr>
        <p:spPr>
          <a:xfrm>
            <a:off x="612288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9" name="직사각형 60"/>
          <p:cNvSpPr/>
          <p:nvPr/>
        </p:nvSpPr>
        <p:spPr>
          <a:xfrm>
            <a:off x="559044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0" name="직사각형 61"/>
          <p:cNvSpPr/>
          <p:nvPr/>
        </p:nvSpPr>
        <p:spPr>
          <a:xfrm>
            <a:off x="612288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1" name="직사각형 62"/>
          <p:cNvSpPr/>
          <p:nvPr/>
        </p:nvSpPr>
        <p:spPr>
          <a:xfrm>
            <a:off x="559044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2" name="직사각형 63"/>
          <p:cNvSpPr/>
          <p:nvPr/>
        </p:nvSpPr>
        <p:spPr>
          <a:xfrm>
            <a:off x="612288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3" name="직사각형 64"/>
          <p:cNvSpPr/>
          <p:nvPr/>
        </p:nvSpPr>
        <p:spPr>
          <a:xfrm>
            <a:off x="559044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4" name="직사각형 65"/>
          <p:cNvSpPr/>
          <p:nvPr/>
        </p:nvSpPr>
        <p:spPr>
          <a:xfrm>
            <a:off x="612288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5" name="직사각형 66"/>
          <p:cNvSpPr/>
          <p:nvPr/>
        </p:nvSpPr>
        <p:spPr>
          <a:xfrm>
            <a:off x="559044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6" name="직사각형 67"/>
          <p:cNvSpPr/>
          <p:nvPr/>
        </p:nvSpPr>
        <p:spPr>
          <a:xfrm>
            <a:off x="612288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7" name="직사각형 71"/>
          <p:cNvSpPr/>
          <p:nvPr/>
        </p:nvSpPr>
        <p:spPr>
          <a:xfrm>
            <a:off x="4537080" y="1847520"/>
            <a:ext cx="1052640" cy="91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8" name="타원 72"/>
          <p:cNvSpPr/>
          <p:nvPr/>
        </p:nvSpPr>
        <p:spPr>
          <a:xfrm>
            <a:off x="4424400" y="16131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649" name="직사각형 73"/>
          <p:cNvSpPr/>
          <p:nvPr/>
        </p:nvSpPr>
        <p:spPr>
          <a:xfrm>
            <a:off x="4537080" y="5130720"/>
            <a:ext cx="1052640" cy="91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0" name="타원 74"/>
          <p:cNvSpPr/>
          <p:nvPr/>
        </p:nvSpPr>
        <p:spPr>
          <a:xfrm>
            <a:off x="4424400" y="489600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651" name="직선 화살표 연결선 76"/>
          <p:cNvSpPr/>
          <p:nvPr/>
        </p:nvSpPr>
        <p:spPr>
          <a:xfrm flipV="1">
            <a:off x="5069520" y="53740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2" name="직선 화살표 연결선 77"/>
          <p:cNvSpPr/>
          <p:nvPr/>
        </p:nvSpPr>
        <p:spPr>
          <a:xfrm flipV="1">
            <a:off x="5069520" y="117180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54" name="직선 연결선 141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5" name="직사각형 142"/>
          <p:cNvSpPr/>
          <p:nvPr/>
        </p:nvSpPr>
        <p:spPr>
          <a:xfrm>
            <a:off x="10569600" y="22514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6" name="직사각형 143"/>
          <p:cNvSpPr/>
          <p:nvPr/>
        </p:nvSpPr>
        <p:spPr>
          <a:xfrm>
            <a:off x="10569600" y="130788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7" name="TextBox 6"/>
          <p:cNvSpPr/>
          <p:nvPr/>
        </p:nvSpPr>
        <p:spPr>
          <a:xfrm>
            <a:off x="11066040" y="22514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58" name="TextBox 7"/>
          <p:cNvSpPr/>
          <p:nvPr/>
        </p:nvSpPr>
        <p:spPr>
          <a:xfrm>
            <a:off x="11066040" y="13114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59" name="TextBox 12"/>
          <p:cNvSpPr/>
          <p:nvPr/>
        </p:nvSpPr>
        <p:spPr>
          <a:xfrm>
            <a:off x="9679320" y="22514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60" name="TextBox 13"/>
          <p:cNvSpPr/>
          <p:nvPr/>
        </p:nvSpPr>
        <p:spPr>
          <a:xfrm>
            <a:off x="9679320" y="13114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61" name="TextBox 148"/>
          <p:cNvSpPr/>
          <p:nvPr/>
        </p:nvSpPr>
        <p:spPr>
          <a:xfrm>
            <a:off x="9697320" y="50832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6g x 10g x 8g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62" name="직사각형 140"/>
          <p:cNvSpPr/>
          <p:nvPr/>
        </p:nvSpPr>
        <p:spPr>
          <a:xfrm>
            <a:off x="3580560" y="1020600"/>
            <a:ext cx="2977200" cy="4868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3" name="직사각형 68"/>
          <p:cNvSpPr/>
          <p:nvPr/>
        </p:nvSpPr>
        <p:spPr>
          <a:xfrm>
            <a:off x="366120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4" name="직사각형 69"/>
          <p:cNvSpPr/>
          <p:nvPr/>
        </p:nvSpPr>
        <p:spPr>
          <a:xfrm>
            <a:off x="413424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5" name="직사각형 70"/>
          <p:cNvSpPr/>
          <p:nvPr/>
        </p:nvSpPr>
        <p:spPr>
          <a:xfrm>
            <a:off x="459648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6" name="직사각형 71"/>
          <p:cNvSpPr/>
          <p:nvPr/>
        </p:nvSpPr>
        <p:spPr>
          <a:xfrm>
            <a:off x="506952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7" name="직사각형 72"/>
          <p:cNvSpPr/>
          <p:nvPr/>
        </p:nvSpPr>
        <p:spPr>
          <a:xfrm>
            <a:off x="366120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8" name="직사각형 73"/>
          <p:cNvSpPr/>
          <p:nvPr/>
        </p:nvSpPr>
        <p:spPr>
          <a:xfrm>
            <a:off x="413424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9" name="직사각형 74"/>
          <p:cNvSpPr/>
          <p:nvPr/>
        </p:nvSpPr>
        <p:spPr>
          <a:xfrm>
            <a:off x="459648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0" name="직사각형 75"/>
          <p:cNvSpPr/>
          <p:nvPr/>
        </p:nvSpPr>
        <p:spPr>
          <a:xfrm>
            <a:off x="506952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1" name="직사각형 76"/>
          <p:cNvSpPr/>
          <p:nvPr/>
        </p:nvSpPr>
        <p:spPr>
          <a:xfrm>
            <a:off x="553212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2" name="직사각형 77"/>
          <p:cNvSpPr/>
          <p:nvPr/>
        </p:nvSpPr>
        <p:spPr>
          <a:xfrm>
            <a:off x="600480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3" name="직사각형 78"/>
          <p:cNvSpPr/>
          <p:nvPr/>
        </p:nvSpPr>
        <p:spPr>
          <a:xfrm>
            <a:off x="553212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4" name="직사각형 79"/>
          <p:cNvSpPr/>
          <p:nvPr/>
        </p:nvSpPr>
        <p:spPr>
          <a:xfrm>
            <a:off x="600480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5" name="직사각형 92"/>
          <p:cNvSpPr/>
          <p:nvPr/>
        </p:nvSpPr>
        <p:spPr>
          <a:xfrm>
            <a:off x="366120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6" name="직사각형 93"/>
          <p:cNvSpPr/>
          <p:nvPr/>
        </p:nvSpPr>
        <p:spPr>
          <a:xfrm>
            <a:off x="413424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7" name="직사각형 94"/>
          <p:cNvSpPr/>
          <p:nvPr/>
        </p:nvSpPr>
        <p:spPr>
          <a:xfrm>
            <a:off x="459648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8" name="직사각형 95"/>
          <p:cNvSpPr/>
          <p:nvPr/>
        </p:nvSpPr>
        <p:spPr>
          <a:xfrm>
            <a:off x="506952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9" name="직사각형 96"/>
          <p:cNvSpPr/>
          <p:nvPr/>
        </p:nvSpPr>
        <p:spPr>
          <a:xfrm>
            <a:off x="366120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직사각형 97"/>
          <p:cNvSpPr/>
          <p:nvPr/>
        </p:nvSpPr>
        <p:spPr>
          <a:xfrm>
            <a:off x="413424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1" name="직사각형 98"/>
          <p:cNvSpPr/>
          <p:nvPr/>
        </p:nvSpPr>
        <p:spPr>
          <a:xfrm>
            <a:off x="459648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2" name="직사각형 99"/>
          <p:cNvSpPr/>
          <p:nvPr/>
        </p:nvSpPr>
        <p:spPr>
          <a:xfrm>
            <a:off x="506952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3" name="직사각형 100"/>
          <p:cNvSpPr/>
          <p:nvPr/>
        </p:nvSpPr>
        <p:spPr>
          <a:xfrm>
            <a:off x="553212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4" name="직사각형 101"/>
          <p:cNvSpPr/>
          <p:nvPr/>
        </p:nvSpPr>
        <p:spPr>
          <a:xfrm>
            <a:off x="600480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5" name="직사각형 102"/>
          <p:cNvSpPr/>
          <p:nvPr/>
        </p:nvSpPr>
        <p:spPr>
          <a:xfrm>
            <a:off x="553212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6" name="직사각형 103"/>
          <p:cNvSpPr/>
          <p:nvPr/>
        </p:nvSpPr>
        <p:spPr>
          <a:xfrm>
            <a:off x="600480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7" name="직사각형 104"/>
          <p:cNvSpPr/>
          <p:nvPr/>
        </p:nvSpPr>
        <p:spPr>
          <a:xfrm>
            <a:off x="366120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8" name="직사각형 105"/>
          <p:cNvSpPr/>
          <p:nvPr/>
        </p:nvSpPr>
        <p:spPr>
          <a:xfrm>
            <a:off x="413424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9" name="직사각형 106"/>
          <p:cNvSpPr/>
          <p:nvPr/>
        </p:nvSpPr>
        <p:spPr>
          <a:xfrm>
            <a:off x="459648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0" name="직사각형 107"/>
          <p:cNvSpPr/>
          <p:nvPr/>
        </p:nvSpPr>
        <p:spPr>
          <a:xfrm>
            <a:off x="506952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1" name="직사각형 108"/>
          <p:cNvSpPr/>
          <p:nvPr/>
        </p:nvSpPr>
        <p:spPr>
          <a:xfrm>
            <a:off x="553212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2" name="직사각형 109"/>
          <p:cNvSpPr/>
          <p:nvPr/>
        </p:nvSpPr>
        <p:spPr>
          <a:xfrm>
            <a:off x="600480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3" name="직사각형 110"/>
          <p:cNvSpPr/>
          <p:nvPr/>
        </p:nvSpPr>
        <p:spPr>
          <a:xfrm>
            <a:off x="366120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4" name="직사각형 111"/>
          <p:cNvSpPr/>
          <p:nvPr/>
        </p:nvSpPr>
        <p:spPr>
          <a:xfrm>
            <a:off x="413424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5" name="직사각형 112"/>
          <p:cNvSpPr/>
          <p:nvPr/>
        </p:nvSpPr>
        <p:spPr>
          <a:xfrm>
            <a:off x="459648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6" name="직사각형 113"/>
          <p:cNvSpPr/>
          <p:nvPr/>
        </p:nvSpPr>
        <p:spPr>
          <a:xfrm>
            <a:off x="506952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7" name="직사각형 114"/>
          <p:cNvSpPr/>
          <p:nvPr/>
        </p:nvSpPr>
        <p:spPr>
          <a:xfrm>
            <a:off x="366120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8" name="직사각형 115"/>
          <p:cNvSpPr/>
          <p:nvPr/>
        </p:nvSpPr>
        <p:spPr>
          <a:xfrm>
            <a:off x="413424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9" name="직사각형 116"/>
          <p:cNvSpPr/>
          <p:nvPr/>
        </p:nvSpPr>
        <p:spPr>
          <a:xfrm>
            <a:off x="459648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0" name="직사각형 117"/>
          <p:cNvSpPr/>
          <p:nvPr/>
        </p:nvSpPr>
        <p:spPr>
          <a:xfrm>
            <a:off x="506952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1" name="직사각형 118"/>
          <p:cNvSpPr/>
          <p:nvPr/>
        </p:nvSpPr>
        <p:spPr>
          <a:xfrm>
            <a:off x="553212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2" name="직사각형 119"/>
          <p:cNvSpPr/>
          <p:nvPr/>
        </p:nvSpPr>
        <p:spPr>
          <a:xfrm>
            <a:off x="600480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3" name="직사각형 120"/>
          <p:cNvSpPr/>
          <p:nvPr/>
        </p:nvSpPr>
        <p:spPr>
          <a:xfrm>
            <a:off x="553212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4" name="직사각형 121"/>
          <p:cNvSpPr/>
          <p:nvPr/>
        </p:nvSpPr>
        <p:spPr>
          <a:xfrm>
            <a:off x="600480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5" name="직사각형 122"/>
          <p:cNvSpPr/>
          <p:nvPr/>
        </p:nvSpPr>
        <p:spPr>
          <a:xfrm>
            <a:off x="366120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6" name="직사각형 123"/>
          <p:cNvSpPr/>
          <p:nvPr/>
        </p:nvSpPr>
        <p:spPr>
          <a:xfrm>
            <a:off x="413424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7" name="직사각형 124"/>
          <p:cNvSpPr/>
          <p:nvPr/>
        </p:nvSpPr>
        <p:spPr>
          <a:xfrm>
            <a:off x="459648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8" name="직사각형 125"/>
          <p:cNvSpPr/>
          <p:nvPr/>
        </p:nvSpPr>
        <p:spPr>
          <a:xfrm>
            <a:off x="506952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9" name="직사각형 126"/>
          <p:cNvSpPr/>
          <p:nvPr/>
        </p:nvSpPr>
        <p:spPr>
          <a:xfrm>
            <a:off x="366120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0" name="직사각형 127"/>
          <p:cNvSpPr/>
          <p:nvPr/>
        </p:nvSpPr>
        <p:spPr>
          <a:xfrm>
            <a:off x="413424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1" name="직사각형 128"/>
          <p:cNvSpPr/>
          <p:nvPr/>
        </p:nvSpPr>
        <p:spPr>
          <a:xfrm>
            <a:off x="459648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2" name="직사각형 129"/>
          <p:cNvSpPr/>
          <p:nvPr/>
        </p:nvSpPr>
        <p:spPr>
          <a:xfrm>
            <a:off x="506952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3" name="직사각형 130"/>
          <p:cNvSpPr/>
          <p:nvPr/>
        </p:nvSpPr>
        <p:spPr>
          <a:xfrm>
            <a:off x="553212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4" name="직사각형 131"/>
          <p:cNvSpPr/>
          <p:nvPr/>
        </p:nvSpPr>
        <p:spPr>
          <a:xfrm>
            <a:off x="600480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5" name="직사각형 132"/>
          <p:cNvSpPr/>
          <p:nvPr/>
        </p:nvSpPr>
        <p:spPr>
          <a:xfrm>
            <a:off x="553212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6" name="직사각형 133"/>
          <p:cNvSpPr/>
          <p:nvPr/>
        </p:nvSpPr>
        <p:spPr>
          <a:xfrm>
            <a:off x="600480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7" name="직사각형 134"/>
          <p:cNvSpPr/>
          <p:nvPr/>
        </p:nvSpPr>
        <p:spPr>
          <a:xfrm>
            <a:off x="366120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8" name="직사각형 135"/>
          <p:cNvSpPr/>
          <p:nvPr/>
        </p:nvSpPr>
        <p:spPr>
          <a:xfrm>
            <a:off x="413424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9" name="직사각형 136"/>
          <p:cNvSpPr/>
          <p:nvPr/>
        </p:nvSpPr>
        <p:spPr>
          <a:xfrm>
            <a:off x="459648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0" name="직사각형 137"/>
          <p:cNvSpPr/>
          <p:nvPr/>
        </p:nvSpPr>
        <p:spPr>
          <a:xfrm>
            <a:off x="506952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1" name="직사각형 138"/>
          <p:cNvSpPr/>
          <p:nvPr/>
        </p:nvSpPr>
        <p:spPr>
          <a:xfrm>
            <a:off x="553212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2" name="직사각형 139"/>
          <p:cNvSpPr/>
          <p:nvPr/>
        </p:nvSpPr>
        <p:spPr>
          <a:xfrm>
            <a:off x="600480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3" name="직사각형 149"/>
          <p:cNvSpPr/>
          <p:nvPr/>
        </p:nvSpPr>
        <p:spPr>
          <a:xfrm>
            <a:off x="4596480" y="581760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4" name="타원 150"/>
          <p:cNvSpPr/>
          <p:nvPr/>
        </p:nvSpPr>
        <p:spPr>
          <a:xfrm>
            <a:off x="4496400" y="56095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725" name="직선 화살표 연결선 151"/>
          <p:cNvSpPr/>
          <p:nvPr/>
        </p:nvSpPr>
        <p:spPr>
          <a:xfrm flipV="1">
            <a:off x="5069520" y="597276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6" name="직사각형 152"/>
          <p:cNvSpPr/>
          <p:nvPr/>
        </p:nvSpPr>
        <p:spPr>
          <a:xfrm>
            <a:off x="4596480" y="102060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7" name="타원 153"/>
          <p:cNvSpPr/>
          <p:nvPr/>
        </p:nvSpPr>
        <p:spPr>
          <a:xfrm>
            <a:off x="4496400" y="8125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728" name="직선 화살표 연결선 154"/>
          <p:cNvSpPr/>
          <p:nvPr/>
        </p:nvSpPr>
        <p:spPr>
          <a:xfrm flipV="1">
            <a:off x="5069520" y="50760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직사각형 85"/>
          <p:cNvSpPr/>
          <p:nvPr/>
        </p:nvSpPr>
        <p:spPr>
          <a:xfrm>
            <a:off x="4541400" y="1991520"/>
            <a:ext cx="1208160" cy="1149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0" name="직사각형 84"/>
          <p:cNvSpPr/>
          <p:nvPr/>
        </p:nvSpPr>
        <p:spPr>
          <a:xfrm>
            <a:off x="3474000" y="3058200"/>
            <a:ext cx="3352680" cy="2285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2" name="직사각형 23"/>
          <p:cNvSpPr/>
          <p:nvPr/>
        </p:nvSpPr>
        <p:spPr>
          <a:xfrm>
            <a:off x="10569600" y="222876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3" name="직사각형 24"/>
          <p:cNvSpPr/>
          <p:nvPr/>
        </p:nvSpPr>
        <p:spPr>
          <a:xfrm>
            <a:off x="10569600" y="128484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4" name="TextBox 6"/>
          <p:cNvSpPr/>
          <p:nvPr/>
        </p:nvSpPr>
        <p:spPr>
          <a:xfrm>
            <a:off x="11066040" y="222876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35" name="TextBox 7"/>
          <p:cNvSpPr/>
          <p:nvPr/>
        </p:nvSpPr>
        <p:spPr>
          <a:xfrm>
            <a:off x="11066040" y="12884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5m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36" name="TextBox 12"/>
          <p:cNvSpPr/>
          <p:nvPr/>
        </p:nvSpPr>
        <p:spPr>
          <a:xfrm>
            <a:off x="9679320" y="222876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37" name="TextBox 13"/>
          <p:cNvSpPr/>
          <p:nvPr/>
        </p:nvSpPr>
        <p:spPr>
          <a:xfrm>
            <a:off x="9679320" y="12884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38" name="TextBox 8"/>
          <p:cNvSpPr/>
          <p:nvPr/>
        </p:nvSpPr>
        <p:spPr>
          <a:xfrm>
            <a:off x="965052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6g x 6g x 9g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39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40" name="직사각형 32"/>
          <p:cNvSpPr/>
          <p:nvPr/>
        </p:nvSpPr>
        <p:spPr>
          <a:xfrm>
            <a:off x="355500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1" name="직사각형 33"/>
          <p:cNvSpPr/>
          <p:nvPr/>
        </p:nvSpPr>
        <p:spPr>
          <a:xfrm>
            <a:off x="408744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2" name="직사각형 34"/>
          <p:cNvSpPr/>
          <p:nvPr/>
        </p:nvSpPr>
        <p:spPr>
          <a:xfrm>
            <a:off x="460800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3" name="직사각형 35"/>
          <p:cNvSpPr/>
          <p:nvPr/>
        </p:nvSpPr>
        <p:spPr>
          <a:xfrm>
            <a:off x="514044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4" name="직사각형 36"/>
          <p:cNvSpPr/>
          <p:nvPr/>
        </p:nvSpPr>
        <p:spPr>
          <a:xfrm>
            <a:off x="355500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5" name="직사각형 37"/>
          <p:cNvSpPr/>
          <p:nvPr/>
        </p:nvSpPr>
        <p:spPr>
          <a:xfrm>
            <a:off x="408744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6" name="직사각형 38"/>
          <p:cNvSpPr/>
          <p:nvPr/>
        </p:nvSpPr>
        <p:spPr>
          <a:xfrm>
            <a:off x="460800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7" name="직사각형 39"/>
          <p:cNvSpPr/>
          <p:nvPr/>
        </p:nvSpPr>
        <p:spPr>
          <a:xfrm>
            <a:off x="514044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8" name="직사각형 56"/>
          <p:cNvSpPr/>
          <p:nvPr/>
        </p:nvSpPr>
        <p:spPr>
          <a:xfrm>
            <a:off x="567288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9" name="직사각형 57"/>
          <p:cNvSpPr/>
          <p:nvPr/>
        </p:nvSpPr>
        <p:spPr>
          <a:xfrm>
            <a:off x="620532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0" name="직사각형 58"/>
          <p:cNvSpPr/>
          <p:nvPr/>
        </p:nvSpPr>
        <p:spPr>
          <a:xfrm>
            <a:off x="567288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1" name="직사각형 59"/>
          <p:cNvSpPr/>
          <p:nvPr/>
        </p:nvSpPr>
        <p:spPr>
          <a:xfrm>
            <a:off x="620532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2" name="직사각형 68"/>
          <p:cNvSpPr/>
          <p:nvPr/>
        </p:nvSpPr>
        <p:spPr>
          <a:xfrm>
            <a:off x="355500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3" name="직사각형 69"/>
          <p:cNvSpPr/>
          <p:nvPr/>
        </p:nvSpPr>
        <p:spPr>
          <a:xfrm>
            <a:off x="408744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4" name="직사각형 70"/>
          <p:cNvSpPr/>
          <p:nvPr/>
        </p:nvSpPr>
        <p:spPr>
          <a:xfrm>
            <a:off x="460800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5" name="직사각형 71"/>
          <p:cNvSpPr/>
          <p:nvPr/>
        </p:nvSpPr>
        <p:spPr>
          <a:xfrm>
            <a:off x="514044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6" name="직사각형 72"/>
          <p:cNvSpPr/>
          <p:nvPr/>
        </p:nvSpPr>
        <p:spPr>
          <a:xfrm>
            <a:off x="355500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7" name="직사각형 73"/>
          <p:cNvSpPr/>
          <p:nvPr/>
        </p:nvSpPr>
        <p:spPr>
          <a:xfrm>
            <a:off x="408744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8" name="직사각형 74"/>
          <p:cNvSpPr/>
          <p:nvPr/>
        </p:nvSpPr>
        <p:spPr>
          <a:xfrm>
            <a:off x="460800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9" name="직사각형 75"/>
          <p:cNvSpPr/>
          <p:nvPr/>
        </p:nvSpPr>
        <p:spPr>
          <a:xfrm>
            <a:off x="514044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0" name="직사각형 76"/>
          <p:cNvSpPr/>
          <p:nvPr/>
        </p:nvSpPr>
        <p:spPr>
          <a:xfrm>
            <a:off x="567288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1" name="직사각형 77"/>
          <p:cNvSpPr/>
          <p:nvPr/>
        </p:nvSpPr>
        <p:spPr>
          <a:xfrm>
            <a:off x="620532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2" name="직사각형 78"/>
          <p:cNvSpPr/>
          <p:nvPr/>
        </p:nvSpPr>
        <p:spPr>
          <a:xfrm>
            <a:off x="567288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3" name="직사각형 79"/>
          <p:cNvSpPr/>
          <p:nvPr/>
        </p:nvSpPr>
        <p:spPr>
          <a:xfrm>
            <a:off x="620532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4" name="직사각형 80"/>
          <p:cNvSpPr/>
          <p:nvPr/>
        </p:nvSpPr>
        <p:spPr>
          <a:xfrm>
            <a:off x="4608000" y="25984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5" name="직사각형 81"/>
          <p:cNvSpPr/>
          <p:nvPr/>
        </p:nvSpPr>
        <p:spPr>
          <a:xfrm>
            <a:off x="5140440" y="25984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6" name="직사각형 82"/>
          <p:cNvSpPr/>
          <p:nvPr/>
        </p:nvSpPr>
        <p:spPr>
          <a:xfrm>
            <a:off x="4608000" y="20660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7" name="직사각형 83"/>
          <p:cNvSpPr/>
          <p:nvPr/>
        </p:nvSpPr>
        <p:spPr>
          <a:xfrm>
            <a:off x="5140440" y="20660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8" name="직사각형 92"/>
          <p:cNvSpPr/>
          <p:nvPr/>
        </p:nvSpPr>
        <p:spPr>
          <a:xfrm>
            <a:off x="4618440" y="1979640"/>
            <a:ext cx="1052640" cy="91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9" name="타원 93"/>
          <p:cNvSpPr/>
          <p:nvPr/>
        </p:nvSpPr>
        <p:spPr>
          <a:xfrm>
            <a:off x="4505400" y="174528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770" name="직사각형 94"/>
          <p:cNvSpPr/>
          <p:nvPr/>
        </p:nvSpPr>
        <p:spPr>
          <a:xfrm>
            <a:off x="4628520" y="5252400"/>
            <a:ext cx="1052640" cy="91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1" name="타원 95"/>
          <p:cNvSpPr/>
          <p:nvPr/>
        </p:nvSpPr>
        <p:spPr>
          <a:xfrm>
            <a:off x="4515840" y="501804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772" name="직선 화살표 연결선 96"/>
          <p:cNvSpPr/>
          <p:nvPr/>
        </p:nvSpPr>
        <p:spPr>
          <a:xfrm flipV="1">
            <a:off x="5160960" y="549576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3" name="직선 화살표 연결선 97"/>
          <p:cNvSpPr/>
          <p:nvPr/>
        </p:nvSpPr>
        <p:spPr>
          <a:xfrm flipV="1">
            <a:off x="5150880" y="130392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569600" y="59072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569600" y="496332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569600" y="401976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569600" y="3075840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9" name="직사각형 27"/>
          <p:cNvSpPr/>
          <p:nvPr/>
        </p:nvSpPr>
        <p:spPr>
          <a:xfrm>
            <a:off x="10569600" y="2132280"/>
            <a:ext cx="459000" cy="459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0" name="직사각형 28"/>
          <p:cNvSpPr/>
          <p:nvPr/>
        </p:nvSpPr>
        <p:spPr>
          <a:xfrm>
            <a:off x="10569600" y="1188720"/>
            <a:ext cx="459000" cy="45900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066040" y="59072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066040" y="49669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066040" y="402660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066040" y="30862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85" name="TextBox 10"/>
          <p:cNvSpPr/>
          <p:nvPr/>
        </p:nvSpPr>
        <p:spPr>
          <a:xfrm>
            <a:off x="11066040" y="214596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86" name="TextBox 11"/>
          <p:cNvSpPr/>
          <p:nvPr/>
        </p:nvSpPr>
        <p:spPr>
          <a:xfrm>
            <a:off x="11066040" y="120600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9m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679320" y="5907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679320" y="49669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679320" y="40266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679320" y="30862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91" name="TextBox 16"/>
          <p:cNvSpPr/>
          <p:nvPr/>
        </p:nvSpPr>
        <p:spPr>
          <a:xfrm>
            <a:off x="9679320" y="214596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4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92" name="TextBox 17"/>
          <p:cNvSpPr/>
          <p:nvPr/>
        </p:nvSpPr>
        <p:spPr>
          <a:xfrm>
            <a:off x="9679320" y="12060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6g x 14g x 13g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95" name="직사각형 122"/>
          <p:cNvSpPr/>
          <p:nvPr/>
        </p:nvSpPr>
        <p:spPr>
          <a:xfrm>
            <a:off x="6327720" y="955080"/>
            <a:ext cx="2306880" cy="513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6" name="직사각형 32"/>
          <p:cNvSpPr/>
          <p:nvPr/>
        </p:nvSpPr>
        <p:spPr>
          <a:xfrm>
            <a:off x="641916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7" name="직사각형 33"/>
          <p:cNvSpPr/>
          <p:nvPr/>
        </p:nvSpPr>
        <p:spPr>
          <a:xfrm>
            <a:off x="677592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8" name="직사각형 34"/>
          <p:cNvSpPr/>
          <p:nvPr/>
        </p:nvSpPr>
        <p:spPr>
          <a:xfrm>
            <a:off x="712476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9" name="직사각형 35"/>
          <p:cNvSpPr/>
          <p:nvPr/>
        </p:nvSpPr>
        <p:spPr>
          <a:xfrm>
            <a:off x="748152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0" name="직사각형 36"/>
          <p:cNvSpPr/>
          <p:nvPr/>
        </p:nvSpPr>
        <p:spPr>
          <a:xfrm>
            <a:off x="641916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1" name="직사각형 37"/>
          <p:cNvSpPr/>
          <p:nvPr/>
        </p:nvSpPr>
        <p:spPr>
          <a:xfrm>
            <a:off x="677592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2" name="직사각형 38"/>
          <p:cNvSpPr/>
          <p:nvPr/>
        </p:nvSpPr>
        <p:spPr>
          <a:xfrm>
            <a:off x="712476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3" name="직사각형 39"/>
          <p:cNvSpPr/>
          <p:nvPr/>
        </p:nvSpPr>
        <p:spPr>
          <a:xfrm>
            <a:off x="748152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4" name="직사각형 56"/>
          <p:cNvSpPr/>
          <p:nvPr/>
        </p:nvSpPr>
        <p:spPr>
          <a:xfrm>
            <a:off x="783036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5" name="직사각형 57"/>
          <p:cNvSpPr/>
          <p:nvPr/>
        </p:nvSpPr>
        <p:spPr>
          <a:xfrm>
            <a:off x="818712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6" name="직사각형 58"/>
          <p:cNvSpPr/>
          <p:nvPr/>
        </p:nvSpPr>
        <p:spPr>
          <a:xfrm>
            <a:off x="783036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7" name="직사각형 59"/>
          <p:cNvSpPr/>
          <p:nvPr/>
        </p:nvSpPr>
        <p:spPr>
          <a:xfrm>
            <a:off x="818712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8" name="직사각형 40"/>
          <p:cNvSpPr/>
          <p:nvPr/>
        </p:nvSpPr>
        <p:spPr>
          <a:xfrm>
            <a:off x="641916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9" name="직사각형 41"/>
          <p:cNvSpPr/>
          <p:nvPr/>
        </p:nvSpPr>
        <p:spPr>
          <a:xfrm>
            <a:off x="677592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0" name="직사각형 42"/>
          <p:cNvSpPr/>
          <p:nvPr/>
        </p:nvSpPr>
        <p:spPr>
          <a:xfrm>
            <a:off x="712476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1" name="직사각형 43"/>
          <p:cNvSpPr/>
          <p:nvPr/>
        </p:nvSpPr>
        <p:spPr>
          <a:xfrm>
            <a:off x="748152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2" name="직사각형 44"/>
          <p:cNvSpPr/>
          <p:nvPr/>
        </p:nvSpPr>
        <p:spPr>
          <a:xfrm>
            <a:off x="6419160" y="4233240"/>
            <a:ext cx="712800" cy="71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3" name="직사각형 48"/>
          <p:cNvSpPr/>
          <p:nvPr/>
        </p:nvSpPr>
        <p:spPr>
          <a:xfrm>
            <a:off x="783036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4" name="직사각형 49"/>
          <p:cNvSpPr/>
          <p:nvPr/>
        </p:nvSpPr>
        <p:spPr>
          <a:xfrm>
            <a:off x="818712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5" name="직사각형 104"/>
          <p:cNvSpPr/>
          <p:nvPr/>
        </p:nvSpPr>
        <p:spPr>
          <a:xfrm>
            <a:off x="641916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6" name="직사각형 105"/>
          <p:cNvSpPr/>
          <p:nvPr/>
        </p:nvSpPr>
        <p:spPr>
          <a:xfrm>
            <a:off x="677592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7" name="직사각형 106"/>
          <p:cNvSpPr/>
          <p:nvPr/>
        </p:nvSpPr>
        <p:spPr>
          <a:xfrm>
            <a:off x="712476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8" name="직사각형 107"/>
          <p:cNvSpPr/>
          <p:nvPr/>
        </p:nvSpPr>
        <p:spPr>
          <a:xfrm>
            <a:off x="748152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9" name="직사각형 108"/>
          <p:cNvSpPr/>
          <p:nvPr/>
        </p:nvSpPr>
        <p:spPr>
          <a:xfrm>
            <a:off x="783036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0" name="직사각형 109"/>
          <p:cNvSpPr/>
          <p:nvPr/>
        </p:nvSpPr>
        <p:spPr>
          <a:xfrm>
            <a:off x="818712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1" name="직사각형 110"/>
          <p:cNvSpPr/>
          <p:nvPr/>
        </p:nvSpPr>
        <p:spPr>
          <a:xfrm>
            <a:off x="641916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2" name="직사각형 111"/>
          <p:cNvSpPr/>
          <p:nvPr/>
        </p:nvSpPr>
        <p:spPr>
          <a:xfrm>
            <a:off x="677592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3" name="직사각형 112"/>
          <p:cNvSpPr/>
          <p:nvPr/>
        </p:nvSpPr>
        <p:spPr>
          <a:xfrm>
            <a:off x="712476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4" name="직사각형 113"/>
          <p:cNvSpPr/>
          <p:nvPr/>
        </p:nvSpPr>
        <p:spPr>
          <a:xfrm>
            <a:off x="748152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5" name="직사각형 114"/>
          <p:cNvSpPr/>
          <p:nvPr/>
        </p:nvSpPr>
        <p:spPr>
          <a:xfrm>
            <a:off x="641916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6" name="직사각형 115"/>
          <p:cNvSpPr/>
          <p:nvPr/>
        </p:nvSpPr>
        <p:spPr>
          <a:xfrm>
            <a:off x="677592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7" name="직사각형 116"/>
          <p:cNvSpPr/>
          <p:nvPr/>
        </p:nvSpPr>
        <p:spPr>
          <a:xfrm>
            <a:off x="712476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8" name="직사각형 117"/>
          <p:cNvSpPr/>
          <p:nvPr/>
        </p:nvSpPr>
        <p:spPr>
          <a:xfrm>
            <a:off x="748152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9" name="직사각형 118"/>
          <p:cNvSpPr/>
          <p:nvPr/>
        </p:nvSpPr>
        <p:spPr>
          <a:xfrm>
            <a:off x="783036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0" name="직사각형 119"/>
          <p:cNvSpPr/>
          <p:nvPr/>
        </p:nvSpPr>
        <p:spPr>
          <a:xfrm>
            <a:off x="818712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1" name="직사각형 120"/>
          <p:cNvSpPr/>
          <p:nvPr/>
        </p:nvSpPr>
        <p:spPr>
          <a:xfrm>
            <a:off x="783036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2" name="직사각형 121"/>
          <p:cNvSpPr/>
          <p:nvPr/>
        </p:nvSpPr>
        <p:spPr>
          <a:xfrm>
            <a:off x="818712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3" name="직사각형 143"/>
          <p:cNvSpPr/>
          <p:nvPr/>
        </p:nvSpPr>
        <p:spPr>
          <a:xfrm>
            <a:off x="7110360" y="60181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4" name="타원 144"/>
          <p:cNvSpPr/>
          <p:nvPr/>
        </p:nvSpPr>
        <p:spPr>
          <a:xfrm>
            <a:off x="6989760" y="577800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835" name="직선 화살표 연결선 145"/>
          <p:cNvSpPr/>
          <p:nvPr/>
        </p:nvSpPr>
        <p:spPr>
          <a:xfrm flipV="1">
            <a:off x="7481520" y="619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6" name="직선 화살표 연결선 146"/>
          <p:cNvSpPr/>
          <p:nvPr/>
        </p:nvSpPr>
        <p:spPr>
          <a:xfrm flipV="1">
            <a:off x="7474320" y="41400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7" name="직사각형 147"/>
          <p:cNvSpPr/>
          <p:nvPr/>
        </p:nvSpPr>
        <p:spPr>
          <a:xfrm>
            <a:off x="7110360" y="9457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8" name="타원 142"/>
          <p:cNvSpPr/>
          <p:nvPr/>
        </p:nvSpPr>
        <p:spPr>
          <a:xfrm>
            <a:off x="6954120" y="7527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839" name="직사각형 240"/>
          <p:cNvSpPr/>
          <p:nvPr/>
        </p:nvSpPr>
        <p:spPr>
          <a:xfrm>
            <a:off x="7132320" y="4233240"/>
            <a:ext cx="712800" cy="71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0" name="직사각형 242"/>
          <p:cNvSpPr/>
          <p:nvPr/>
        </p:nvSpPr>
        <p:spPr>
          <a:xfrm>
            <a:off x="7837920" y="4233240"/>
            <a:ext cx="712800" cy="71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1" name="직사각형 243"/>
          <p:cNvSpPr/>
          <p:nvPr/>
        </p:nvSpPr>
        <p:spPr>
          <a:xfrm>
            <a:off x="6419160" y="3530520"/>
            <a:ext cx="712800" cy="7128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2" name="직사각형 244"/>
          <p:cNvSpPr/>
          <p:nvPr/>
        </p:nvSpPr>
        <p:spPr>
          <a:xfrm>
            <a:off x="7132320" y="3530520"/>
            <a:ext cx="712800" cy="7128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3" name="직사각형 245"/>
          <p:cNvSpPr/>
          <p:nvPr/>
        </p:nvSpPr>
        <p:spPr>
          <a:xfrm>
            <a:off x="7837920" y="3530520"/>
            <a:ext cx="712800" cy="7128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4" name="직사각형 249"/>
          <p:cNvSpPr/>
          <p:nvPr/>
        </p:nvSpPr>
        <p:spPr>
          <a:xfrm>
            <a:off x="6419160" y="2822400"/>
            <a:ext cx="712800" cy="7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5" name="직사각형 250"/>
          <p:cNvSpPr/>
          <p:nvPr/>
        </p:nvSpPr>
        <p:spPr>
          <a:xfrm>
            <a:off x="7132320" y="2822400"/>
            <a:ext cx="712800" cy="7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6" name="직사각형 251"/>
          <p:cNvSpPr/>
          <p:nvPr/>
        </p:nvSpPr>
        <p:spPr>
          <a:xfrm>
            <a:off x="7837920" y="2822400"/>
            <a:ext cx="712800" cy="7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7" name="직사각형 255"/>
          <p:cNvSpPr/>
          <p:nvPr/>
        </p:nvSpPr>
        <p:spPr>
          <a:xfrm>
            <a:off x="6419160" y="2111760"/>
            <a:ext cx="712800" cy="712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8" name="직사각형 256"/>
          <p:cNvSpPr/>
          <p:nvPr/>
        </p:nvSpPr>
        <p:spPr>
          <a:xfrm>
            <a:off x="7132320" y="2111760"/>
            <a:ext cx="712800" cy="712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9" name="직사각형 257"/>
          <p:cNvSpPr/>
          <p:nvPr/>
        </p:nvSpPr>
        <p:spPr>
          <a:xfrm>
            <a:off x="7837920" y="2111760"/>
            <a:ext cx="712800" cy="712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0" name="직사각형 258"/>
          <p:cNvSpPr/>
          <p:nvPr/>
        </p:nvSpPr>
        <p:spPr>
          <a:xfrm>
            <a:off x="1317600" y="955080"/>
            <a:ext cx="2306880" cy="513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1" name="직사각형 259"/>
          <p:cNvSpPr/>
          <p:nvPr/>
        </p:nvSpPr>
        <p:spPr>
          <a:xfrm>
            <a:off x="140904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2" name="직사각형 260"/>
          <p:cNvSpPr/>
          <p:nvPr/>
        </p:nvSpPr>
        <p:spPr>
          <a:xfrm>
            <a:off x="176580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3" name="직사각형 261"/>
          <p:cNvSpPr/>
          <p:nvPr/>
        </p:nvSpPr>
        <p:spPr>
          <a:xfrm>
            <a:off x="211464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4" name="직사각형 262"/>
          <p:cNvSpPr/>
          <p:nvPr/>
        </p:nvSpPr>
        <p:spPr>
          <a:xfrm>
            <a:off x="247140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5" name="직사각형 263"/>
          <p:cNvSpPr/>
          <p:nvPr/>
        </p:nvSpPr>
        <p:spPr>
          <a:xfrm>
            <a:off x="140904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6" name="직사각형 264"/>
          <p:cNvSpPr/>
          <p:nvPr/>
        </p:nvSpPr>
        <p:spPr>
          <a:xfrm>
            <a:off x="176580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7" name="직사각형 265"/>
          <p:cNvSpPr/>
          <p:nvPr/>
        </p:nvSpPr>
        <p:spPr>
          <a:xfrm>
            <a:off x="211464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8" name="직사각형 266"/>
          <p:cNvSpPr/>
          <p:nvPr/>
        </p:nvSpPr>
        <p:spPr>
          <a:xfrm>
            <a:off x="247140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9" name="직사각형 267"/>
          <p:cNvSpPr/>
          <p:nvPr/>
        </p:nvSpPr>
        <p:spPr>
          <a:xfrm>
            <a:off x="282024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0" name="직사각형 268"/>
          <p:cNvSpPr/>
          <p:nvPr/>
        </p:nvSpPr>
        <p:spPr>
          <a:xfrm>
            <a:off x="317700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1" name="직사각형 269"/>
          <p:cNvSpPr/>
          <p:nvPr/>
        </p:nvSpPr>
        <p:spPr>
          <a:xfrm>
            <a:off x="282024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2" name="직사각형 270"/>
          <p:cNvSpPr/>
          <p:nvPr/>
        </p:nvSpPr>
        <p:spPr>
          <a:xfrm>
            <a:off x="317700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3" name="직사각형 271"/>
          <p:cNvSpPr/>
          <p:nvPr/>
        </p:nvSpPr>
        <p:spPr>
          <a:xfrm>
            <a:off x="140904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4" name="직사각형 272"/>
          <p:cNvSpPr/>
          <p:nvPr/>
        </p:nvSpPr>
        <p:spPr>
          <a:xfrm>
            <a:off x="176580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5" name="직사각형 273"/>
          <p:cNvSpPr/>
          <p:nvPr/>
        </p:nvSpPr>
        <p:spPr>
          <a:xfrm>
            <a:off x="211464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6" name="직사각형 274"/>
          <p:cNvSpPr/>
          <p:nvPr/>
        </p:nvSpPr>
        <p:spPr>
          <a:xfrm>
            <a:off x="247140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7" name="직사각형 275"/>
          <p:cNvSpPr/>
          <p:nvPr/>
        </p:nvSpPr>
        <p:spPr>
          <a:xfrm>
            <a:off x="1409040" y="423324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8" name="직사각형 276"/>
          <p:cNvSpPr/>
          <p:nvPr/>
        </p:nvSpPr>
        <p:spPr>
          <a:xfrm>
            <a:off x="282024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9" name="직사각형 277"/>
          <p:cNvSpPr/>
          <p:nvPr/>
        </p:nvSpPr>
        <p:spPr>
          <a:xfrm>
            <a:off x="317700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0" name="직사각형 278"/>
          <p:cNvSpPr/>
          <p:nvPr/>
        </p:nvSpPr>
        <p:spPr>
          <a:xfrm>
            <a:off x="140904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1" name="직사각형 279"/>
          <p:cNvSpPr/>
          <p:nvPr/>
        </p:nvSpPr>
        <p:spPr>
          <a:xfrm>
            <a:off x="176580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2" name="직사각형 280"/>
          <p:cNvSpPr/>
          <p:nvPr/>
        </p:nvSpPr>
        <p:spPr>
          <a:xfrm>
            <a:off x="211464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3" name="직사각형 281"/>
          <p:cNvSpPr/>
          <p:nvPr/>
        </p:nvSpPr>
        <p:spPr>
          <a:xfrm>
            <a:off x="247140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4" name="직사각형 282"/>
          <p:cNvSpPr/>
          <p:nvPr/>
        </p:nvSpPr>
        <p:spPr>
          <a:xfrm>
            <a:off x="282024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5" name="직사각형 283"/>
          <p:cNvSpPr/>
          <p:nvPr/>
        </p:nvSpPr>
        <p:spPr>
          <a:xfrm>
            <a:off x="317700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6" name="직사각형 284"/>
          <p:cNvSpPr/>
          <p:nvPr/>
        </p:nvSpPr>
        <p:spPr>
          <a:xfrm>
            <a:off x="140904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7" name="직사각형 285"/>
          <p:cNvSpPr/>
          <p:nvPr/>
        </p:nvSpPr>
        <p:spPr>
          <a:xfrm>
            <a:off x="176580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8" name="직사각형 286"/>
          <p:cNvSpPr/>
          <p:nvPr/>
        </p:nvSpPr>
        <p:spPr>
          <a:xfrm>
            <a:off x="211464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9" name="직사각형 287"/>
          <p:cNvSpPr/>
          <p:nvPr/>
        </p:nvSpPr>
        <p:spPr>
          <a:xfrm>
            <a:off x="247140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0" name="직사각형 288"/>
          <p:cNvSpPr/>
          <p:nvPr/>
        </p:nvSpPr>
        <p:spPr>
          <a:xfrm>
            <a:off x="140904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1" name="직사각형 289"/>
          <p:cNvSpPr/>
          <p:nvPr/>
        </p:nvSpPr>
        <p:spPr>
          <a:xfrm>
            <a:off x="176580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2" name="직사각형 290"/>
          <p:cNvSpPr/>
          <p:nvPr/>
        </p:nvSpPr>
        <p:spPr>
          <a:xfrm>
            <a:off x="211464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3" name="직사각형 291"/>
          <p:cNvSpPr/>
          <p:nvPr/>
        </p:nvSpPr>
        <p:spPr>
          <a:xfrm>
            <a:off x="247140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4" name="직사각형 292"/>
          <p:cNvSpPr/>
          <p:nvPr/>
        </p:nvSpPr>
        <p:spPr>
          <a:xfrm>
            <a:off x="282024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5" name="직사각형 293"/>
          <p:cNvSpPr/>
          <p:nvPr/>
        </p:nvSpPr>
        <p:spPr>
          <a:xfrm>
            <a:off x="317700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6" name="직사각형 294"/>
          <p:cNvSpPr/>
          <p:nvPr/>
        </p:nvSpPr>
        <p:spPr>
          <a:xfrm>
            <a:off x="282024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7" name="직사각형 295"/>
          <p:cNvSpPr/>
          <p:nvPr/>
        </p:nvSpPr>
        <p:spPr>
          <a:xfrm>
            <a:off x="317700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8" name="직사각형 296"/>
          <p:cNvSpPr/>
          <p:nvPr/>
        </p:nvSpPr>
        <p:spPr>
          <a:xfrm>
            <a:off x="2100240" y="60181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9" name="타원 297"/>
          <p:cNvSpPr/>
          <p:nvPr/>
        </p:nvSpPr>
        <p:spPr>
          <a:xfrm>
            <a:off x="1979640" y="577800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890" name="직선 화살표 연결선 298"/>
          <p:cNvSpPr/>
          <p:nvPr/>
        </p:nvSpPr>
        <p:spPr>
          <a:xfrm flipV="1">
            <a:off x="2471400" y="619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1" name="직사각형 300"/>
          <p:cNvSpPr/>
          <p:nvPr/>
        </p:nvSpPr>
        <p:spPr>
          <a:xfrm>
            <a:off x="2100240" y="9457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2" name="타원 301"/>
          <p:cNvSpPr/>
          <p:nvPr/>
        </p:nvSpPr>
        <p:spPr>
          <a:xfrm>
            <a:off x="1944000" y="7527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893" name="직사각형 302"/>
          <p:cNvSpPr/>
          <p:nvPr/>
        </p:nvSpPr>
        <p:spPr>
          <a:xfrm>
            <a:off x="2122200" y="423324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4" name="직사각형 303"/>
          <p:cNvSpPr/>
          <p:nvPr/>
        </p:nvSpPr>
        <p:spPr>
          <a:xfrm>
            <a:off x="2827800" y="423324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5" name="직사각형 304"/>
          <p:cNvSpPr/>
          <p:nvPr/>
        </p:nvSpPr>
        <p:spPr>
          <a:xfrm>
            <a:off x="1409040" y="353052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6" name="직사각형 305"/>
          <p:cNvSpPr/>
          <p:nvPr/>
        </p:nvSpPr>
        <p:spPr>
          <a:xfrm>
            <a:off x="2122200" y="353052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7" name="직사각형 306"/>
          <p:cNvSpPr/>
          <p:nvPr/>
        </p:nvSpPr>
        <p:spPr>
          <a:xfrm>
            <a:off x="2827800" y="353052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8" name="직사각형 307"/>
          <p:cNvSpPr/>
          <p:nvPr/>
        </p:nvSpPr>
        <p:spPr>
          <a:xfrm>
            <a:off x="1409040" y="282240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9" name="직사각형 308"/>
          <p:cNvSpPr/>
          <p:nvPr/>
        </p:nvSpPr>
        <p:spPr>
          <a:xfrm>
            <a:off x="2122200" y="282240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0" name="직사각형 309"/>
          <p:cNvSpPr/>
          <p:nvPr/>
        </p:nvSpPr>
        <p:spPr>
          <a:xfrm>
            <a:off x="2827800" y="282240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1" name="직사각형 310"/>
          <p:cNvSpPr/>
          <p:nvPr/>
        </p:nvSpPr>
        <p:spPr>
          <a:xfrm>
            <a:off x="1409040" y="211176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2" name="직사각형 311"/>
          <p:cNvSpPr/>
          <p:nvPr/>
        </p:nvSpPr>
        <p:spPr>
          <a:xfrm>
            <a:off x="2122200" y="211176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3" name="직사각형 312"/>
          <p:cNvSpPr/>
          <p:nvPr/>
        </p:nvSpPr>
        <p:spPr>
          <a:xfrm>
            <a:off x="2827800" y="211176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04" name="그룹 6"/>
          <p:cNvGrpSpPr/>
          <p:nvPr/>
        </p:nvGrpSpPr>
        <p:grpSpPr>
          <a:xfrm>
            <a:off x="6256440" y="2012760"/>
            <a:ext cx="326880" cy="252000"/>
            <a:chOff x="6256440" y="2012760"/>
            <a:chExt cx="326880" cy="252000"/>
          </a:xfrm>
        </p:grpSpPr>
        <p:sp>
          <p:nvSpPr>
            <p:cNvPr id="905" name="타원 313"/>
            <p:cNvSpPr/>
            <p:nvPr/>
          </p:nvSpPr>
          <p:spPr>
            <a:xfrm>
              <a:off x="6283080" y="20127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6" name="TextBox 4"/>
            <p:cNvSpPr/>
            <p:nvPr/>
          </p:nvSpPr>
          <p:spPr>
            <a:xfrm>
              <a:off x="6256440" y="201492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907" name="그룹 314"/>
          <p:cNvGrpSpPr/>
          <p:nvPr/>
        </p:nvGrpSpPr>
        <p:grpSpPr>
          <a:xfrm>
            <a:off x="6256440" y="2651760"/>
            <a:ext cx="326880" cy="252360"/>
            <a:chOff x="6256440" y="2651760"/>
            <a:chExt cx="326880" cy="252360"/>
          </a:xfrm>
        </p:grpSpPr>
        <p:sp>
          <p:nvSpPr>
            <p:cNvPr id="908" name="타원 315"/>
            <p:cNvSpPr/>
            <p:nvPr/>
          </p:nvSpPr>
          <p:spPr>
            <a:xfrm>
              <a:off x="6283080" y="26517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9" name="TextBox 316"/>
            <p:cNvSpPr/>
            <p:nvPr/>
          </p:nvSpPr>
          <p:spPr>
            <a:xfrm>
              <a:off x="6256440" y="26542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910" name="그룹 317"/>
          <p:cNvGrpSpPr/>
          <p:nvPr/>
        </p:nvGrpSpPr>
        <p:grpSpPr>
          <a:xfrm>
            <a:off x="6256440" y="3415320"/>
            <a:ext cx="326880" cy="252360"/>
            <a:chOff x="6256440" y="3415320"/>
            <a:chExt cx="326880" cy="252360"/>
          </a:xfrm>
        </p:grpSpPr>
        <p:sp>
          <p:nvSpPr>
            <p:cNvPr id="911" name="타원 318"/>
            <p:cNvSpPr/>
            <p:nvPr/>
          </p:nvSpPr>
          <p:spPr>
            <a:xfrm>
              <a:off x="6283080" y="34153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2" name="TextBox 319"/>
            <p:cNvSpPr/>
            <p:nvPr/>
          </p:nvSpPr>
          <p:spPr>
            <a:xfrm>
              <a:off x="6256440" y="34178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913" name="그룹 320"/>
          <p:cNvGrpSpPr/>
          <p:nvPr/>
        </p:nvGrpSpPr>
        <p:grpSpPr>
          <a:xfrm>
            <a:off x="6256440" y="4115880"/>
            <a:ext cx="326880" cy="252000"/>
            <a:chOff x="6256440" y="4115880"/>
            <a:chExt cx="326880" cy="252000"/>
          </a:xfrm>
        </p:grpSpPr>
        <p:sp>
          <p:nvSpPr>
            <p:cNvPr id="914" name="타원 321"/>
            <p:cNvSpPr/>
            <p:nvPr/>
          </p:nvSpPr>
          <p:spPr>
            <a:xfrm>
              <a:off x="6283080" y="41158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5" name="TextBox 322"/>
            <p:cNvSpPr/>
            <p:nvPr/>
          </p:nvSpPr>
          <p:spPr>
            <a:xfrm>
              <a:off x="6256440" y="41180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916" name="그룹 323"/>
          <p:cNvGrpSpPr/>
          <p:nvPr/>
        </p:nvGrpSpPr>
        <p:grpSpPr>
          <a:xfrm>
            <a:off x="1215360" y="4115880"/>
            <a:ext cx="326880" cy="252000"/>
            <a:chOff x="1215360" y="4115880"/>
            <a:chExt cx="326880" cy="252000"/>
          </a:xfrm>
        </p:grpSpPr>
        <p:sp>
          <p:nvSpPr>
            <p:cNvPr id="917" name="타원 324"/>
            <p:cNvSpPr/>
            <p:nvPr/>
          </p:nvSpPr>
          <p:spPr>
            <a:xfrm>
              <a:off x="1242000" y="41158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8" name="TextBox 325"/>
            <p:cNvSpPr/>
            <p:nvPr/>
          </p:nvSpPr>
          <p:spPr>
            <a:xfrm>
              <a:off x="1215360" y="41180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919" name="그룹 326"/>
          <p:cNvGrpSpPr/>
          <p:nvPr/>
        </p:nvGrpSpPr>
        <p:grpSpPr>
          <a:xfrm>
            <a:off x="1215360" y="3384000"/>
            <a:ext cx="326880" cy="252360"/>
            <a:chOff x="1215360" y="3384000"/>
            <a:chExt cx="326880" cy="252360"/>
          </a:xfrm>
        </p:grpSpPr>
        <p:sp>
          <p:nvSpPr>
            <p:cNvPr id="920" name="타원 327"/>
            <p:cNvSpPr/>
            <p:nvPr/>
          </p:nvSpPr>
          <p:spPr>
            <a:xfrm>
              <a:off x="1242000" y="33840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1" name="TextBox 328"/>
            <p:cNvSpPr/>
            <p:nvPr/>
          </p:nvSpPr>
          <p:spPr>
            <a:xfrm>
              <a:off x="1215360" y="338652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922" name="그룹 330"/>
          <p:cNvGrpSpPr/>
          <p:nvPr/>
        </p:nvGrpSpPr>
        <p:grpSpPr>
          <a:xfrm>
            <a:off x="1215360" y="2631960"/>
            <a:ext cx="326880" cy="252360"/>
            <a:chOff x="1215360" y="2631960"/>
            <a:chExt cx="326880" cy="252360"/>
          </a:xfrm>
        </p:grpSpPr>
        <p:sp>
          <p:nvSpPr>
            <p:cNvPr id="923" name="타원 331"/>
            <p:cNvSpPr/>
            <p:nvPr/>
          </p:nvSpPr>
          <p:spPr>
            <a:xfrm>
              <a:off x="1242000" y="26319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4" name="TextBox 332"/>
            <p:cNvSpPr/>
            <p:nvPr/>
          </p:nvSpPr>
          <p:spPr>
            <a:xfrm>
              <a:off x="1215360" y="26344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925" name="그룹 334"/>
          <p:cNvGrpSpPr/>
          <p:nvPr/>
        </p:nvGrpSpPr>
        <p:grpSpPr>
          <a:xfrm>
            <a:off x="1215360" y="1942200"/>
            <a:ext cx="326880" cy="252000"/>
            <a:chOff x="1215360" y="1942200"/>
            <a:chExt cx="326880" cy="252000"/>
          </a:xfrm>
        </p:grpSpPr>
        <p:sp>
          <p:nvSpPr>
            <p:cNvPr id="926" name="타원 335"/>
            <p:cNvSpPr/>
            <p:nvPr/>
          </p:nvSpPr>
          <p:spPr>
            <a:xfrm>
              <a:off x="1242000" y="19422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7" name="TextBox 336"/>
            <p:cNvSpPr/>
            <p:nvPr/>
          </p:nvSpPr>
          <p:spPr>
            <a:xfrm>
              <a:off x="1215360" y="19443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928" name="직사각형 337"/>
          <p:cNvSpPr/>
          <p:nvPr/>
        </p:nvSpPr>
        <p:spPr>
          <a:xfrm>
            <a:off x="2288160" y="2102760"/>
            <a:ext cx="356040" cy="35604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9" name="직사각형 338"/>
          <p:cNvSpPr/>
          <p:nvPr/>
        </p:nvSpPr>
        <p:spPr>
          <a:xfrm>
            <a:off x="7318440" y="2102760"/>
            <a:ext cx="356040" cy="35604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30" name="그룹 339"/>
          <p:cNvGrpSpPr/>
          <p:nvPr/>
        </p:nvGrpSpPr>
        <p:grpSpPr>
          <a:xfrm>
            <a:off x="2128680" y="1942200"/>
            <a:ext cx="326880" cy="252000"/>
            <a:chOff x="2128680" y="1942200"/>
            <a:chExt cx="326880" cy="252000"/>
          </a:xfrm>
        </p:grpSpPr>
        <p:sp>
          <p:nvSpPr>
            <p:cNvPr id="931" name="타원 340"/>
            <p:cNvSpPr/>
            <p:nvPr/>
          </p:nvSpPr>
          <p:spPr>
            <a:xfrm>
              <a:off x="2155320" y="19422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2" name="TextBox 341"/>
            <p:cNvSpPr/>
            <p:nvPr/>
          </p:nvSpPr>
          <p:spPr>
            <a:xfrm>
              <a:off x="2128680" y="19443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933" name="그룹 342"/>
          <p:cNvGrpSpPr/>
          <p:nvPr/>
        </p:nvGrpSpPr>
        <p:grpSpPr>
          <a:xfrm>
            <a:off x="7126920" y="1942200"/>
            <a:ext cx="326880" cy="252000"/>
            <a:chOff x="7126920" y="1942200"/>
            <a:chExt cx="326880" cy="252000"/>
          </a:xfrm>
        </p:grpSpPr>
        <p:sp>
          <p:nvSpPr>
            <p:cNvPr id="934" name="타원 343"/>
            <p:cNvSpPr/>
            <p:nvPr/>
          </p:nvSpPr>
          <p:spPr>
            <a:xfrm>
              <a:off x="7153200" y="19422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5" name="TextBox 344"/>
            <p:cNvSpPr/>
            <p:nvPr/>
          </p:nvSpPr>
          <p:spPr>
            <a:xfrm>
              <a:off x="7126920" y="19443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936" name="그룹 346"/>
          <p:cNvGrpSpPr/>
          <p:nvPr/>
        </p:nvGrpSpPr>
        <p:grpSpPr>
          <a:xfrm>
            <a:off x="3858480" y="3121200"/>
            <a:ext cx="2217960" cy="409680"/>
            <a:chOff x="3858480" y="3121200"/>
            <a:chExt cx="2217960" cy="409680"/>
          </a:xfrm>
        </p:grpSpPr>
        <p:sp>
          <p:nvSpPr>
            <p:cNvPr id="937" name="직선 화살표 연결선 299"/>
            <p:cNvSpPr/>
            <p:nvPr/>
          </p:nvSpPr>
          <p:spPr>
            <a:xfrm>
              <a:off x="3858480" y="3530520"/>
              <a:ext cx="21985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80808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8" name="TextBox 345"/>
            <p:cNvSpPr/>
            <p:nvPr/>
          </p:nvSpPr>
          <p:spPr>
            <a:xfrm>
              <a:off x="3875040" y="3121200"/>
              <a:ext cx="220140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800" b="1" strike="noStrike" spc="-1">
                  <a:solidFill>
                    <a:srgbClr val="00B0F0"/>
                  </a:solidFill>
                  <a:latin typeface="맑은 고딕"/>
                  <a:ea typeface="DejaVu Sans"/>
                </a:rPr>
                <a:t>버튼</a:t>
              </a:r>
              <a:r>
                <a:rPr lang="ko-KR" sz="1800" b="0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이 눌려지는 동안</a:t>
              </a:r>
              <a:endParaRPr lang="en-US" sz="18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0" name="직사각형 23"/>
          <p:cNvSpPr/>
          <p:nvPr/>
        </p:nvSpPr>
        <p:spPr>
          <a:xfrm>
            <a:off x="10569600" y="13219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1" name="TextBox 6"/>
          <p:cNvSpPr/>
          <p:nvPr/>
        </p:nvSpPr>
        <p:spPr>
          <a:xfrm>
            <a:off x="11066040" y="13219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42" name="TextBox 12"/>
          <p:cNvSpPr/>
          <p:nvPr/>
        </p:nvSpPr>
        <p:spPr>
          <a:xfrm>
            <a:off x="9679320" y="13219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4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6g x 10g x 4g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4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45" name="직사각형 123"/>
          <p:cNvSpPr/>
          <p:nvPr/>
        </p:nvSpPr>
        <p:spPr>
          <a:xfrm>
            <a:off x="3580560" y="1020600"/>
            <a:ext cx="2977200" cy="4868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6" name="직사각형 124"/>
          <p:cNvSpPr/>
          <p:nvPr/>
        </p:nvSpPr>
        <p:spPr>
          <a:xfrm>
            <a:off x="366120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7" name="직사각형 125"/>
          <p:cNvSpPr/>
          <p:nvPr/>
        </p:nvSpPr>
        <p:spPr>
          <a:xfrm>
            <a:off x="413424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8" name="직사각형 126"/>
          <p:cNvSpPr/>
          <p:nvPr/>
        </p:nvSpPr>
        <p:spPr>
          <a:xfrm>
            <a:off x="459648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9" name="직사각형 127"/>
          <p:cNvSpPr/>
          <p:nvPr/>
        </p:nvSpPr>
        <p:spPr>
          <a:xfrm>
            <a:off x="506952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0" name="직사각형 128"/>
          <p:cNvSpPr/>
          <p:nvPr/>
        </p:nvSpPr>
        <p:spPr>
          <a:xfrm>
            <a:off x="366120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1" name="직사각형 129"/>
          <p:cNvSpPr/>
          <p:nvPr/>
        </p:nvSpPr>
        <p:spPr>
          <a:xfrm>
            <a:off x="4134240" y="43884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2" name="직사각형 130"/>
          <p:cNvSpPr/>
          <p:nvPr/>
        </p:nvSpPr>
        <p:spPr>
          <a:xfrm>
            <a:off x="459648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3" name="직사각형 131"/>
          <p:cNvSpPr/>
          <p:nvPr/>
        </p:nvSpPr>
        <p:spPr>
          <a:xfrm>
            <a:off x="506952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4" name="직사각형 132"/>
          <p:cNvSpPr/>
          <p:nvPr/>
        </p:nvSpPr>
        <p:spPr>
          <a:xfrm>
            <a:off x="553212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5" name="직사각형 133"/>
          <p:cNvSpPr/>
          <p:nvPr/>
        </p:nvSpPr>
        <p:spPr>
          <a:xfrm>
            <a:off x="600480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6" name="직사각형 134"/>
          <p:cNvSpPr/>
          <p:nvPr/>
        </p:nvSpPr>
        <p:spPr>
          <a:xfrm>
            <a:off x="5532120" y="43884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7" name="직사각형 135"/>
          <p:cNvSpPr/>
          <p:nvPr/>
        </p:nvSpPr>
        <p:spPr>
          <a:xfrm>
            <a:off x="600480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8" name="직사각형 136"/>
          <p:cNvSpPr/>
          <p:nvPr/>
        </p:nvSpPr>
        <p:spPr>
          <a:xfrm>
            <a:off x="366120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9" name="직사각형 137"/>
          <p:cNvSpPr/>
          <p:nvPr/>
        </p:nvSpPr>
        <p:spPr>
          <a:xfrm>
            <a:off x="413424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0" name="직사각형 138"/>
          <p:cNvSpPr/>
          <p:nvPr/>
        </p:nvSpPr>
        <p:spPr>
          <a:xfrm>
            <a:off x="459648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1" name="직사각형 139"/>
          <p:cNvSpPr/>
          <p:nvPr/>
        </p:nvSpPr>
        <p:spPr>
          <a:xfrm>
            <a:off x="506952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2" name="직사각형 140"/>
          <p:cNvSpPr/>
          <p:nvPr/>
        </p:nvSpPr>
        <p:spPr>
          <a:xfrm>
            <a:off x="366120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3" name="직사각형 147"/>
          <p:cNvSpPr/>
          <p:nvPr/>
        </p:nvSpPr>
        <p:spPr>
          <a:xfrm>
            <a:off x="413424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4" name="직사각형 148"/>
          <p:cNvSpPr/>
          <p:nvPr/>
        </p:nvSpPr>
        <p:spPr>
          <a:xfrm>
            <a:off x="459648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5" name="직사각형 149"/>
          <p:cNvSpPr/>
          <p:nvPr/>
        </p:nvSpPr>
        <p:spPr>
          <a:xfrm>
            <a:off x="506952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6" name="직사각형 150"/>
          <p:cNvSpPr/>
          <p:nvPr/>
        </p:nvSpPr>
        <p:spPr>
          <a:xfrm>
            <a:off x="553212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7" name="직사각형 151"/>
          <p:cNvSpPr/>
          <p:nvPr/>
        </p:nvSpPr>
        <p:spPr>
          <a:xfrm>
            <a:off x="600480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8" name="직사각형 152"/>
          <p:cNvSpPr/>
          <p:nvPr/>
        </p:nvSpPr>
        <p:spPr>
          <a:xfrm>
            <a:off x="553212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9" name="직사각형 153"/>
          <p:cNvSpPr/>
          <p:nvPr/>
        </p:nvSpPr>
        <p:spPr>
          <a:xfrm>
            <a:off x="600480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0" name="직사각형 154"/>
          <p:cNvSpPr/>
          <p:nvPr/>
        </p:nvSpPr>
        <p:spPr>
          <a:xfrm>
            <a:off x="366120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1" name="직사각형 155"/>
          <p:cNvSpPr/>
          <p:nvPr/>
        </p:nvSpPr>
        <p:spPr>
          <a:xfrm>
            <a:off x="4134240" y="29700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2" name="직사각형 156"/>
          <p:cNvSpPr/>
          <p:nvPr/>
        </p:nvSpPr>
        <p:spPr>
          <a:xfrm>
            <a:off x="459648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3" name="직사각형 157"/>
          <p:cNvSpPr/>
          <p:nvPr/>
        </p:nvSpPr>
        <p:spPr>
          <a:xfrm>
            <a:off x="506952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4" name="직사각형 158"/>
          <p:cNvSpPr/>
          <p:nvPr/>
        </p:nvSpPr>
        <p:spPr>
          <a:xfrm>
            <a:off x="5532120" y="29700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5" name="직사각형 159"/>
          <p:cNvSpPr/>
          <p:nvPr/>
        </p:nvSpPr>
        <p:spPr>
          <a:xfrm>
            <a:off x="600480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6" name="직사각형 160"/>
          <p:cNvSpPr/>
          <p:nvPr/>
        </p:nvSpPr>
        <p:spPr>
          <a:xfrm>
            <a:off x="366120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7" name="직사각형 161"/>
          <p:cNvSpPr/>
          <p:nvPr/>
        </p:nvSpPr>
        <p:spPr>
          <a:xfrm>
            <a:off x="413424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8" name="직사각형 162"/>
          <p:cNvSpPr/>
          <p:nvPr/>
        </p:nvSpPr>
        <p:spPr>
          <a:xfrm>
            <a:off x="459648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9" name="직사각형 163"/>
          <p:cNvSpPr/>
          <p:nvPr/>
        </p:nvSpPr>
        <p:spPr>
          <a:xfrm>
            <a:off x="506952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0" name="직사각형 164"/>
          <p:cNvSpPr/>
          <p:nvPr/>
        </p:nvSpPr>
        <p:spPr>
          <a:xfrm>
            <a:off x="366120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1" name="직사각형 165"/>
          <p:cNvSpPr/>
          <p:nvPr/>
        </p:nvSpPr>
        <p:spPr>
          <a:xfrm>
            <a:off x="413424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2" name="직사각형 166"/>
          <p:cNvSpPr/>
          <p:nvPr/>
        </p:nvSpPr>
        <p:spPr>
          <a:xfrm>
            <a:off x="459648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3" name="직사각형 167"/>
          <p:cNvSpPr/>
          <p:nvPr/>
        </p:nvSpPr>
        <p:spPr>
          <a:xfrm>
            <a:off x="506952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4" name="직사각형 168"/>
          <p:cNvSpPr/>
          <p:nvPr/>
        </p:nvSpPr>
        <p:spPr>
          <a:xfrm>
            <a:off x="553212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5" name="직사각형 169"/>
          <p:cNvSpPr/>
          <p:nvPr/>
        </p:nvSpPr>
        <p:spPr>
          <a:xfrm>
            <a:off x="600480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6" name="직사각형 170"/>
          <p:cNvSpPr/>
          <p:nvPr/>
        </p:nvSpPr>
        <p:spPr>
          <a:xfrm>
            <a:off x="553212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7" name="직사각형 171"/>
          <p:cNvSpPr/>
          <p:nvPr/>
        </p:nvSpPr>
        <p:spPr>
          <a:xfrm>
            <a:off x="600480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8" name="직사각형 172"/>
          <p:cNvSpPr/>
          <p:nvPr/>
        </p:nvSpPr>
        <p:spPr>
          <a:xfrm>
            <a:off x="366120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9" name="직사각형 173"/>
          <p:cNvSpPr/>
          <p:nvPr/>
        </p:nvSpPr>
        <p:spPr>
          <a:xfrm>
            <a:off x="413424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0" name="직사각형 174"/>
          <p:cNvSpPr/>
          <p:nvPr/>
        </p:nvSpPr>
        <p:spPr>
          <a:xfrm>
            <a:off x="459648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1" name="직사각형 175"/>
          <p:cNvSpPr/>
          <p:nvPr/>
        </p:nvSpPr>
        <p:spPr>
          <a:xfrm>
            <a:off x="506952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2" name="직사각형 176"/>
          <p:cNvSpPr/>
          <p:nvPr/>
        </p:nvSpPr>
        <p:spPr>
          <a:xfrm>
            <a:off x="366120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3" name="직사각형 177"/>
          <p:cNvSpPr/>
          <p:nvPr/>
        </p:nvSpPr>
        <p:spPr>
          <a:xfrm>
            <a:off x="413424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4" name="직사각형 178"/>
          <p:cNvSpPr/>
          <p:nvPr/>
        </p:nvSpPr>
        <p:spPr>
          <a:xfrm>
            <a:off x="459648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5" name="직사각형 179"/>
          <p:cNvSpPr/>
          <p:nvPr/>
        </p:nvSpPr>
        <p:spPr>
          <a:xfrm>
            <a:off x="506952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6" name="직사각형 180"/>
          <p:cNvSpPr/>
          <p:nvPr/>
        </p:nvSpPr>
        <p:spPr>
          <a:xfrm>
            <a:off x="553212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7" name="직사각형 181"/>
          <p:cNvSpPr/>
          <p:nvPr/>
        </p:nvSpPr>
        <p:spPr>
          <a:xfrm>
            <a:off x="600480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8" name="직사각형 182"/>
          <p:cNvSpPr/>
          <p:nvPr/>
        </p:nvSpPr>
        <p:spPr>
          <a:xfrm>
            <a:off x="553212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9" name="직사각형 183"/>
          <p:cNvSpPr/>
          <p:nvPr/>
        </p:nvSpPr>
        <p:spPr>
          <a:xfrm>
            <a:off x="600480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0" name="직사각형 184"/>
          <p:cNvSpPr/>
          <p:nvPr/>
        </p:nvSpPr>
        <p:spPr>
          <a:xfrm>
            <a:off x="366120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1" name="직사각형 185"/>
          <p:cNvSpPr/>
          <p:nvPr/>
        </p:nvSpPr>
        <p:spPr>
          <a:xfrm>
            <a:off x="413424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2" name="직사각형 186"/>
          <p:cNvSpPr/>
          <p:nvPr/>
        </p:nvSpPr>
        <p:spPr>
          <a:xfrm>
            <a:off x="459648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3" name="직사각형 187"/>
          <p:cNvSpPr/>
          <p:nvPr/>
        </p:nvSpPr>
        <p:spPr>
          <a:xfrm>
            <a:off x="506952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4" name="직사각형 188"/>
          <p:cNvSpPr/>
          <p:nvPr/>
        </p:nvSpPr>
        <p:spPr>
          <a:xfrm>
            <a:off x="553212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5" name="직사각형 189"/>
          <p:cNvSpPr/>
          <p:nvPr/>
        </p:nvSpPr>
        <p:spPr>
          <a:xfrm>
            <a:off x="600480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6" name="직사각형 190"/>
          <p:cNvSpPr/>
          <p:nvPr/>
        </p:nvSpPr>
        <p:spPr>
          <a:xfrm>
            <a:off x="4596480" y="581760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7" name="타원 191"/>
          <p:cNvSpPr/>
          <p:nvPr/>
        </p:nvSpPr>
        <p:spPr>
          <a:xfrm>
            <a:off x="4496400" y="56095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1008" name="직선 화살표 연결선 192"/>
          <p:cNvSpPr/>
          <p:nvPr/>
        </p:nvSpPr>
        <p:spPr>
          <a:xfrm flipV="1">
            <a:off x="5069520" y="597276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9" name="직사각형 193"/>
          <p:cNvSpPr/>
          <p:nvPr/>
        </p:nvSpPr>
        <p:spPr>
          <a:xfrm rot="5400000">
            <a:off x="6041160" y="197460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0" name="직선 화살표 연결선 195"/>
          <p:cNvSpPr/>
          <p:nvPr/>
        </p:nvSpPr>
        <p:spPr>
          <a:xfrm>
            <a:off x="6756120" y="2006280"/>
            <a:ext cx="47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11" name="그룹 202"/>
          <p:cNvGrpSpPr/>
          <p:nvPr/>
        </p:nvGrpSpPr>
        <p:grpSpPr>
          <a:xfrm>
            <a:off x="3970080" y="2801160"/>
            <a:ext cx="326880" cy="252360"/>
            <a:chOff x="3970080" y="2801160"/>
            <a:chExt cx="326880" cy="252360"/>
          </a:xfrm>
        </p:grpSpPr>
        <p:sp>
          <p:nvSpPr>
            <p:cNvPr id="1012" name="타원 203"/>
            <p:cNvSpPr/>
            <p:nvPr/>
          </p:nvSpPr>
          <p:spPr>
            <a:xfrm>
              <a:off x="3996720" y="28011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3" name="TextBox 204"/>
            <p:cNvSpPr/>
            <p:nvPr/>
          </p:nvSpPr>
          <p:spPr>
            <a:xfrm>
              <a:off x="3970080" y="28036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1014" name="그룹 205"/>
          <p:cNvGrpSpPr/>
          <p:nvPr/>
        </p:nvGrpSpPr>
        <p:grpSpPr>
          <a:xfrm>
            <a:off x="5378400" y="2786040"/>
            <a:ext cx="326880" cy="252360"/>
            <a:chOff x="5378400" y="2786040"/>
            <a:chExt cx="326880" cy="252360"/>
          </a:xfrm>
        </p:grpSpPr>
        <p:sp>
          <p:nvSpPr>
            <p:cNvPr id="1015" name="타원 206"/>
            <p:cNvSpPr/>
            <p:nvPr/>
          </p:nvSpPr>
          <p:spPr>
            <a:xfrm>
              <a:off x="5404680" y="278604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6" name="TextBox 207"/>
            <p:cNvSpPr/>
            <p:nvPr/>
          </p:nvSpPr>
          <p:spPr>
            <a:xfrm>
              <a:off x="5378400" y="27885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1017" name="그룹 208"/>
          <p:cNvGrpSpPr/>
          <p:nvPr/>
        </p:nvGrpSpPr>
        <p:grpSpPr>
          <a:xfrm>
            <a:off x="3948480" y="4228920"/>
            <a:ext cx="326880" cy="252360"/>
            <a:chOff x="3948480" y="4228920"/>
            <a:chExt cx="326880" cy="252360"/>
          </a:xfrm>
        </p:grpSpPr>
        <p:sp>
          <p:nvSpPr>
            <p:cNvPr id="1018" name="타원 209"/>
            <p:cNvSpPr/>
            <p:nvPr/>
          </p:nvSpPr>
          <p:spPr>
            <a:xfrm>
              <a:off x="3974760" y="42289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9" name="TextBox 210"/>
            <p:cNvSpPr/>
            <p:nvPr/>
          </p:nvSpPr>
          <p:spPr>
            <a:xfrm>
              <a:off x="3948480" y="42314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1020" name="그룹 211"/>
          <p:cNvGrpSpPr/>
          <p:nvPr/>
        </p:nvGrpSpPr>
        <p:grpSpPr>
          <a:xfrm>
            <a:off x="5364360" y="4219920"/>
            <a:ext cx="326880" cy="252360"/>
            <a:chOff x="5364360" y="4219920"/>
            <a:chExt cx="326880" cy="252360"/>
          </a:xfrm>
        </p:grpSpPr>
        <p:sp>
          <p:nvSpPr>
            <p:cNvPr id="1021" name="타원 212"/>
            <p:cNvSpPr/>
            <p:nvPr/>
          </p:nvSpPr>
          <p:spPr>
            <a:xfrm>
              <a:off x="5391000" y="42199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2" name="TextBox 213"/>
            <p:cNvSpPr/>
            <p:nvPr/>
          </p:nvSpPr>
          <p:spPr>
            <a:xfrm>
              <a:off x="5364360" y="42224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1023" name="그룹 86"/>
          <p:cNvGrpSpPr/>
          <p:nvPr/>
        </p:nvGrpSpPr>
        <p:grpSpPr>
          <a:xfrm>
            <a:off x="6283080" y="1347480"/>
            <a:ext cx="317880" cy="252360"/>
            <a:chOff x="6283080" y="1347480"/>
            <a:chExt cx="317880" cy="252360"/>
          </a:xfrm>
        </p:grpSpPr>
        <p:sp>
          <p:nvSpPr>
            <p:cNvPr id="1024" name="타원 87"/>
            <p:cNvSpPr/>
            <p:nvPr/>
          </p:nvSpPr>
          <p:spPr>
            <a:xfrm>
              <a:off x="6305040" y="13474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5" name="TextBox 88"/>
            <p:cNvSpPr/>
            <p:nvPr/>
          </p:nvSpPr>
          <p:spPr>
            <a:xfrm>
              <a:off x="6283080" y="135000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7" name="직사각형 23"/>
          <p:cNvSpPr/>
          <p:nvPr/>
        </p:nvSpPr>
        <p:spPr>
          <a:xfrm>
            <a:off x="10569600" y="1277640"/>
            <a:ext cx="463680" cy="463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8" name="TextBox 6"/>
          <p:cNvSpPr/>
          <p:nvPr/>
        </p:nvSpPr>
        <p:spPr>
          <a:xfrm>
            <a:off x="11066040" y="1277640"/>
            <a:ext cx="65736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29" name="TextBox 12"/>
          <p:cNvSpPr/>
          <p:nvPr/>
        </p:nvSpPr>
        <p:spPr>
          <a:xfrm>
            <a:off x="9679320" y="1277640"/>
            <a:ext cx="98676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30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6g x 8g x 6g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32" name="직사각형 147"/>
          <p:cNvSpPr/>
          <p:nvPr/>
        </p:nvSpPr>
        <p:spPr>
          <a:xfrm>
            <a:off x="3580560" y="1584360"/>
            <a:ext cx="2977200" cy="3948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3" name="직사각형 148"/>
          <p:cNvSpPr/>
          <p:nvPr/>
        </p:nvSpPr>
        <p:spPr>
          <a:xfrm>
            <a:off x="366120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4" name="직사각형 149"/>
          <p:cNvSpPr/>
          <p:nvPr/>
        </p:nvSpPr>
        <p:spPr>
          <a:xfrm>
            <a:off x="413424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5" name="직사각형 150"/>
          <p:cNvSpPr/>
          <p:nvPr/>
        </p:nvSpPr>
        <p:spPr>
          <a:xfrm>
            <a:off x="459648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6" name="직사각형 151"/>
          <p:cNvSpPr/>
          <p:nvPr/>
        </p:nvSpPr>
        <p:spPr>
          <a:xfrm>
            <a:off x="506952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7" name="직사각형 152"/>
          <p:cNvSpPr/>
          <p:nvPr/>
        </p:nvSpPr>
        <p:spPr>
          <a:xfrm>
            <a:off x="366120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8" name="직사각형 153"/>
          <p:cNvSpPr/>
          <p:nvPr/>
        </p:nvSpPr>
        <p:spPr>
          <a:xfrm>
            <a:off x="413424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9" name="직사각형 154"/>
          <p:cNvSpPr/>
          <p:nvPr/>
        </p:nvSpPr>
        <p:spPr>
          <a:xfrm>
            <a:off x="459648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0" name="직사각형 155"/>
          <p:cNvSpPr/>
          <p:nvPr/>
        </p:nvSpPr>
        <p:spPr>
          <a:xfrm>
            <a:off x="506952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1" name="직사각형 156"/>
          <p:cNvSpPr/>
          <p:nvPr/>
        </p:nvSpPr>
        <p:spPr>
          <a:xfrm>
            <a:off x="553212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2" name="직사각형 157"/>
          <p:cNvSpPr/>
          <p:nvPr/>
        </p:nvSpPr>
        <p:spPr>
          <a:xfrm>
            <a:off x="600480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3" name="직사각형 158"/>
          <p:cNvSpPr/>
          <p:nvPr/>
        </p:nvSpPr>
        <p:spPr>
          <a:xfrm>
            <a:off x="553212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4" name="직사각형 159"/>
          <p:cNvSpPr/>
          <p:nvPr/>
        </p:nvSpPr>
        <p:spPr>
          <a:xfrm>
            <a:off x="600480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5" name="직사각형 160"/>
          <p:cNvSpPr/>
          <p:nvPr/>
        </p:nvSpPr>
        <p:spPr>
          <a:xfrm>
            <a:off x="366120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6" name="직사각형 161"/>
          <p:cNvSpPr/>
          <p:nvPr/>
        </p:nvSpPr>
        <p:spPr>
          <a:xfrm>
            <a:off x="413424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7" name="직사각형 162"/>
          <p:cNvSpPr/>
          <p:nvPr/>
        </p:nvSpPr>
        <p:spPr>
          <a:xfrm>
            <a:off x="459648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8" name="직사각형 163"/>
          <p:cNvSpPr/>
          <p:nvPr/>
        </p:nvSpPr>
        <p:spPr>
          <a:xfrm>
            <a:off x="506952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9" name="직사각형 164"/>
          <p:cNvSpPr/>
          <p:nvPr/>
        </p:nvSpPr>
        <p:spPr>
          <a:xfrm>
            <a:off x="366120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0" name="직사각형 165"/>
          <p:cNvSpPr/>
          <p:nvPr/>
        </p:nvSpPr>
        <p:spPr>
          <a:xfrm>
            <a:off x="413424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1" name="직사각형 166"/>
          <p:cNvSpPr/>
          <p:nvPr/>
        </p:nvSpPr>
        <p:spPr>
          <a:xfrm>
            <a:off x="459648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2" name="직사각형 167"/>
          <p:cNvSpPr/>
          <p:nvPr/>
        </p:nvSpPr>
        <p:spPr>
          <a:xfrm>
            <a:off x="506952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3" name="직사각형 168"/>
          <p:cNvSpPr/>
          <p:nvPr/>
        </p:nvSpPr>
        <p:spPr>
          <a:xfrm>
            <a:off x="553212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4" name="직사각형 169"/>
          <p:cNvSpPr/>
          <p:nvPr/>
        </p:nvSpPr>
        <p:spPr>
          <a:xfrm>
            <a:off x="600480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5" name="직사각형 170"/>
          <p:cNvSpPr/>
          <p:nvPr/>
        </p:nvSpPr>
        <p:spPr>
          <a:xfrm>
            <a:off x="553212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6" name="직사각형 171"/>
          <p:cNvSpPr/>
          <p:nvPr/>
        </p:nvSpPr>
        <p:spPr>
          <a:xfrm>
            <a:off x="600480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7" name="직사각형 172"/>
          <p:cNvSpPr/>
          <p:nvPr/>
        </p:nvSpPr>
        <p:spPr>
          <a:xfrm>
            <a:off x="366120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8" name="직사각형 173"/>
          <p:cNvSpPr/>
          <p:nvPr/>
        </p:nvSpPr>
        <p:spPr>
          <a:xfrm>
            <a:off x="413424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9" name="직사각형 174"/>
          <p:cNvSpPr/>
          <p:nvPr/>
        </p:nvSpPr>
        <p:spPr>
          <a:xfrm>
            <a:off x="459648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0" name="직사각형 175"/>
          <p:cNvSpPr/>
          <p:nvPr/>
        </p:nvSpPr>
        <p:spPr>
          <a:xfrm>
            <a:off x="506952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1" name="직사각형 176"/>
          <p:cNvSpPr/>
          <p:nvPr/>
        </p:nvSpPr>
        <p:spPr>
          <a:xfrm>
            <a:off x="553212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2" name="직사각형 177"/>
          <p:cNvSpPr/>
          <p:nvPr/>
        </p:nvSpPr>
        <p:spPr>
          <a:xfrm>
            <a:off x="600480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3" name="직사각형 178"/>
          <p:cNvSpPr/>
          <p:nvPr/>
        </p:nvSpPr>
        <p:spPr>
          <a:xfrm>
            <a:off x="366120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4" name="직사각형 179"/>
          <p:cNvSpPr/>
          <p:nvPr/>
        </p:nvSpPr>
        <p:spPr>
          <a:xfrm>
            <a:off x="413424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5" name="직사각형 180"/>
          <p:cNvSpPr/>
          <p:nvPr/>
        </p:nvSpPr>
        <p:spPr>
          <a:xfrm>
            <a:off x="459648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6" name="직사각형 181"/>
          <p:cNvSpPr/>
          <p:nvPr/>
        </p:nvSpPr>
        <p:spPr>
          <a:xfrm>
            <a:off x="506952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7" name="직사각형 182"/>
          <p:cNvSpPr/>
          <p:nvPr/>
        </p:nvSpPr>
        <p:spPr>
          <a:xfrm>
            <a:off x="366120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8" name="직사각형 183"/>
          <p:cNvSpPr/>
          <p:nvPr/>
        </p:nvSpPr>
        <p:spPr>
          <a:xfrm>
            <a:off x="413424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9" name="직사각형 184"/>
          <p:cNvSpPr/>
          <p:nvPr/>
        </p:nvSpPr>
        <p:spPr>
          <a:xfrm>
            <a:off x="459648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0" name="직사각형 185"/>
          <p:cNvSpPr/>
          <p:nvPr/>
        </p:nvSpPr>
        <p:spPr>
          <a:xfrm>
            <a:off x="506952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1" name="직사각형 186"/>
          <p:cNvSpPr/>
          <p:nvPr/>
        </p:nvSpPr>
        <p:spPr>
          <a:xfrm>
            <a:off x="553212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2" name="직사각형 187"/>
          <p:cNvSpPr/>
          <p:nvPr/>
        </p:nvSpPr>
        <p:spPr>
          <a:xfrm>
            <a:off x="600480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3" name="직사각형 188"/>
          <p:cNvSpPr/>
          <p:nvPr/>
        </p:nvSpPr>
        <p:spPr>
          <a:xfrm>
            <a:off x="553212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4" name="직사각형 189"/>
          <p:cNvSpPr/>
          <p:nvPr/>
        </p:nvSpPr>
        <p:spPr>
          <a:xfrm>
            <a:off x="600480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5" name="직사각형 202"/>
          <p:cNvSpPr/>
          <p:nvPr/>
        </p:nvSpPr>
        <p:spPr>
          <a:xfrm>
            <a:off x="366120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6" name="직사각형 203"/>
          <p:cNvSpPr/>
          <p:nvPr/>
        </p:nvSpPr>
        <p:spPr>
          <a:xfrm>
            <a:off x="413424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7" name="직사각형 204"/>
          <p:cNvSpPr/>
          <p:nvPr/>
        </p:nvSpPr>
        <p:spPr>
          <a:xfrm>
            <a:off x="459648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8" name="직사각형 205"/>
          <p:cNvSpPr/>
          <p:nvPr/>
        </p:nvSpPr>
        <p:spPr>
          <a:xfrm>
            <a:off x="506952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9" name="직사각형 206"/>
          <p:cNvSpPr/>
          <p:nvPr/>
        </p:nvSpPr>
        <p:spPr>
          <a:xfrm>
            <a:off x="553212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0" name="직사각형 207"/>
          <p:cNvSpPr/>
          <p:nvPr/>
        </p:nvSpPr>
        <p:spPr>
          <a:xfrm>
            <a:off x="600480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1" name="직사각형 208"/>
          <p:cNvSpPr/>
          <p:nvPr/>
        </p:nvSpPr>
        <p:spPr>
          <a:xfrm>
            <a:off x="4596480" y="546156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2" name="타원 209"/>
          <p:cNvSpPr/>
          <p:nvPr/>
        </p:nvSpPr>
        <p:spPr>
          <a:xfrm>
            <a:off x="4496400" y="52531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1083" name="직선 화살표 연결선 210"/>
          <p:cNvSpPr/>
          <p:nvPr/>
        </p:nvSpPr>
        <p:spPr>
          <a:xfrm flipV="1">
            <a:off x="5069520" y="561636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4" name="직사각형 226"/>
          <p:cNvSpPr/>
          <p:nvPr/>
        </p:nvSpPr>
        <p:spPr>
          <a:xfrm>
            <a:off x="4596480" y="159408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5" name="타원 227"/>
          <p:cNvSpPr/>
          <p:nvPr/>
        </p:nvSpPr>
        <p:spPr>
          <a:xfrm>
            <a:off x="4496400" y="138564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1086" name="직선 화살표 연결선 228"/>
          <p:cNvSpPr/>
          <p:nvPr/>
        </p:nvSpPr>
        <p:spPr>
          <a:xfrm flipV="1">
            <a:off x="5069520" y="109296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7" name="직선 연결선 2"/>
          <p:cNvSpPr/>
          <p:nvPr/>
        </p:nvSpPr>
        <p:spPr>
          <a:xfrm>
            <a:off x="3661200" y="3322800"/>
            <a:ext cx="281628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8" name="타원 229"/>
          <p:cNvSpPr/>
          <p:nvPr/>
        </p:nvSpPr>
        <p:spPr>
          <a:xfrm>
            <a:off x="3433320" y="31435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9" name="TextBox 230"/>
          <p:cNvSpPr/>
          <p:nvPr/>
        </p:nvSpPr>
        <p:spPr>
          <a:xfrm>
            <a:off x="3380040" y="3123360"/>
            <a:ext cx="326880" cy="24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5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25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090" name="직사각형 231"/>
          <p:cNvSpPr/>
          <p:nvPr/>
        </p:nvSpPr>
        <p:spPr>
          <a:xfrm>
            <a:off x="6484680" y="3123360"/>
            <a:ext cx="2815560" cy="416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(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레이저가 천장까지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0.5m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위치부터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1m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간격으로 하나씩 존재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1348</TotalTime>
  <Words>580</Words>
  <Application>Microsoft Office PowerPoint</Application>
  <PresentationFormat>와이드스크린</PresentationFormat>
  <Paragraphs>241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StarSymbol</vt:lpstr>
      <vt:lpstr>맑은 고딕</vt:lpstr>
      <vt:lpstr>Arial</vt:lpstr>
      <vt:lpstr>Symbol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윤지성</dc:creator>
  <dc:description/>
  <cp:lastModifiedBy>윤지성</cp:lastModifiedBy>
  <cp:revision>75</cp:revision>
  <dcterms:created xsi:type="dcterms:W3CDTF">2022-04-14T06:34:29Z</dcterms:created>
  <dcterms:modified xsi:type="dcterms:W3CDTF">2022-04-27T11:28:42Z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11</vt:i4>
  </property>
</Properties>
</file>