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8" r:id="rId15"/>
    <p:sldId id="270" r:id="rId16"/>
    <p:sldId id="275" r:id="rId17"/>
    <p:sldId id="272" r:id="rId18"/>
    <p:sldId id="274" r:id="rId19"/>
    <p:sldId id="278" r:id="rId20"/>
    <p:sldId id="280" r:id="rId21"/>
    <p:sldId id="282" r:id="rId22"/>
    <p:sldId id="279" r:id="rId23"/>
    <p:sldId id="281" r:id="rId24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66FF"/>
    <a:srgbClr val="CC66FF"/>
    <a:srgbClr val="6986FF"/>
    <a:srgbClr val="33CCCC"/>
    <a:srgbClr val="0022B0"/>
    <a:srgbClr val="335AFF"/>
    <a:srgbClr val="E6E6E6"/>
    <a:srgbClr val="28A3A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104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C3F1EE74-D186-40AA-812A-E4E105CEDF4D}"/>
    <pc:docChg chg="modSld">
      <pc:chgData name="남 상현" userId="03ad4a8e8f7310f3" providerId="LiveId" clId="{C3F1EE74-D186-40AA-812A-E4E105CEDF4D}" dt="2022-05-11T09:56:03.198" v="0" actId="1076"/>
      <pc:docMkLst>
        <pc:docMk/>
      </pc:docMkLst>
      <pc:sldChg chg="modSp mod">
        <pc:chgData name="남 상현" userId="03ad4a8e8f7310f3" providerId="LiveId" clId="{C3F1EE74-D186-40AA-812A-E4E105CEDF4D}" dt="2022-05-11T09:56:03.198" v="0" actId="1076"/>
        <pc:sldMkLst>
          <pc:docMk/>
          <pc:sldMk cId="0" sldId="264"/>
        </pc:sldMkLst>
        <pc:spChg chg="mod">
          <ac:chgData name="남 상현" userId="03ad4a8e8f7310f3" providerId="LiveId" clId="{C3F1EE74-D186-40AA-812A-E4E105CEDF4D}" dt="2022-05-11T09:56:03.198" v="0" actId="1076"/>
          <ac:spMkLst>
            <pc:docMk/>
            <pc:sldMk cId="0" sldId="264"/>
            <ac:spMk id="10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8400" y="330642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9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24g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3801005" y="385335"/>
            <a:ext cx="2601438" cy="611762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384425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409753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434511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4598399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384425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409753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434511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4598399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845984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509926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845984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509926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384425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409753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434511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4598399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384425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409753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434511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4598399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845984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509926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845984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509926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384425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409753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434511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4598399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845984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509926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384425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409753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434511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4598399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384425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409753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434511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4598399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845984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509926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845984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509926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384425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409753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434511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4598399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845984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509926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34684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60012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34684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60012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34684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60012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34684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60012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34684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60012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34684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60012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34684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60012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34684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60012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84874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10202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84874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10202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84874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10202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84874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10202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84874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10202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84874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10202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84874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10202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84874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10202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384425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409753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434511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4598399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845984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509926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384425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409753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434511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4598399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845984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509926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34684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60012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34684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60012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84874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10202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84874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10202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3843996" y="4178542"/>
            <a:ext cx="2511054" cy="259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5098227" y="3680567"/>
            <a:ext cx="3627" cy="1012864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971588" y="4048056"/>
            <a:ext cx="252762" cy="252762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5042806" y="3887750"/>
            <a:ext cx="351692" cy="151502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785898" y="4281098"/>
            <a:ext cx="351692" cy="151243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384425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409753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434511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4598399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845984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509926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384425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409753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434511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4598399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845984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509926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34684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60012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34684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60012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84874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10202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84874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10202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384425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409753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434511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4598399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845984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509926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34684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60012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84874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10202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384425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409753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434511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4598399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845984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509926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34684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60012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84874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10202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384425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409753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434511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4598399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845984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509926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34684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60012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84874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10202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99"/>
          <p:cNvSpPr/>
          <p:nvPr/>
        </p:nvSpPr>
        <p:spPr>
          <a:xfrm>
            <a:off x="4851420" y="385335"/>
            <a:ext cx="500347" cy="42991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5104702" y="84920"/>
            <a:ext cx="259" cy="21210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45">
            <a:extLst>
              <a:ext uri="{FF2B5EF4-FFF2-40B4-BE49-F238E27FC236}">
                <a16:creationId xmlns:a16="http://schemas.microsoft.com/office/drawing/2014/main" id="{00AFB074-6E95-6277-8A44-4F71AC687528}"/>
              </a:ext>
            </a:extLst>
          </p:cNvPr>
          <p:cNvSpPr/>
          <p:nvPr/>
        </p:nvSpPr>
        <p:spPr>
          <a:xfrm>
            <a:off x="384425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46">
            <a:extLst>
              <a:ext uri="{FF2B5EF4-FFF2-40B4-BE49-F238E27FC236}">
                <a16:creationId xmlns:a16="http://schemas.microsoft.com/office/drawing/2014/main" id="{53FFB424-488D-BFB3-4F0D-13C7B5608E34}"/>
              </a:ext>
            </a:extLst>
          </p:cNvPr>
          <p:cNvSpPr/>
          <p:nvPr/>
        </p:nvSpPr>
        <p:spPr>
          <a:xfrm>
            <a:off x="409753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47">
            <a:extLst>
              <a:ext uri="{FF2B5EF4-FFF2-40B4-BE49-F238E27FC236}">
                <a16:creationId xmlns:a16="http://schemas.microsoft.com/office/drawing/2014/main" id="{86E25551-9DB1-3D4D-726D-4F41E7F07C36}"/>
              </a:ext>
            </a:extLst>
          </p:cNvPr>
          <p:cNvSpPr/>
          <p:nvPr/>
        </p:nvSpPr>
        <p:spPr>
          <a:xfrm>
            <a:off x="434511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50">
            <a:extLst>
              <a:ext uri="{FF2B5EF4-FFF2-40B4-BE49-F238E27FC236}">
                <a16:creationId xmlns:a16="http://schemas.microsoft.com/office/drawing/2014/main" id="{E3B2BF1C-9407-ADF9-5F9D-50E404EAFF64}"/>
              </a:ext>
            </a:extLst>
          </p:cNvPr>
          <p:cNvSpPr/>
          <p:nvPr/>
        </p:nvSpPr>
        <p:spPr>
          <a:xfrm>
            <a:off x="4598399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55">
            <a:extLst>
              <a:ext uri="{FF2B5EF4-FFF2-40B4-BE49-F238E27FC236}">
                <a16:creationId xmlns:a16="http://schemas.microsoft.com/office/drawing/2014/main" id="{3CBACD36-FD41-5494-8ED3-FC9AAC299B3F}"/>
              </a:ext>
            </a:extLst>
          </p:cNvPr>
          <p:cNvSpPr/>
          <p:nvPr/>
        </p:nvSpPr>
        <p:spPr>
          <a:xfrm>
            <a:off x="4845984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60">
            <a:extLst>
              <a:ext uri="{FF2B5EF4-FFF2-40B4-BE49-F238E27FC236}">
                <a16:creationId xmlns:a16="http://schemas.microsoft.com/office/drawing/2014/main" id="{24E419D5-E482-7F20-01D5-24F5C8EF0E4D}"/>
              </a:ext>
            </a:extLst>
          </p:cNvPr>
          <p:cNvSpPr/>
          <p:nvPr/>
        </p:nvSpPr>
        <p:spPr>
          <a:xfrm>
            <a:off x="509926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93">
            <a:extLst>
              <a:ext uri="{FF2B5EF4-FFF2-40B4-BE49-F238E27FC236}">
                <a16:creationId xmlns:a16="http://schemas.microsoft.com/office/drawing/2014/main" id="{BEEE686F-592A-BA4D-BC96-FE1BAA753F92}"/>
              </a:ext>
            </a:extLst>
          </p:cNvPr>
          <p:cNvSpPr/>
          <p:nvPr/>
        </p:nvSpPr>
        <p:spPr>
          <a:xfrm>
            <a:off x="384425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94">
            <a:extLst>
              <a:ext uri="{FF2B5EF4-FFF2-40B4-BE49-F238E27FC236}">
                <a16:creationId xmlns:a16="http://schemas.microsoft.com/office/drawing/2014/main" id="{82AFA943-5BCF-340F-2620-93DD8C1947BA}"/>
              </a:ext>
            </a:extLst>
          </p:cNvPr>
          <p:cNvSpPr/>
          <p:nvPr/>
        </p:nvSpPr>
        <p:spPr>
          <a:xfrm>
            <a:off x="409753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95">
            <a:extLst>
              <a:ext uri="{FF2B5EF4-FFF2-40B4-BE49-F238E27FC236}">
                <a16:creationId xmlns:a16="http://schemas.microsoft.com/office/drawing/2014/main" id="{FC95D602-F514-0D51-BE41-2DA8A21FE47C}"/>
              </a:ext>
            </a:extLst>
          </p:cNvPr>
          <p:cNvSpPr/>
          <p:nvPr/>
        </p:nvSpPr>
        <p:spPr>
          <a:xfrm>
            <a:off x="434511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96">
            <a:extLst>
              <a:ext uri="{FF2B5EF4-FFF2-40B4-BE49-F238E27FC236}">
                <a16:creationId xmlns:a16="http://schemas.microsoft.com/office/drawing/2014/main" id="{65214F33-2B4F-84DD-1CA4-1A573178DF9C}"/>
              </a:ext>
            </a:extLst>
          </p:cNvPr>
          <p:cNvSpPr/>
          <p:nvPr/>
        </p:nvSpPr>
        <p:spPr>
          <a:xfrm>
            <a:off x="4598399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97">
            <a:extLst>
              <a:ext uri="{FF2B5EF4-FFF2-40B4-BE49-F238E27FC236}">
                <a16:creationId xmlns:a16="http://schemas.microsoft.com/office/drawing/2014/main" id="{3066188C-FEAB-8208-5A21-547ECFFC56DF}"/>
              </a:ext>
            </a:extLst>
          </p:cNvPr>
          <p:cNvSpPr/>
          <p:nvPr/>
        </p:nvSpPr>
        <p:spPr>
          <a:xfrm>
            <a:off x="4845984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8">
            <a:extLst>
              <a:ext uri="{FF2B5EF4-FFF2-40B4-BE49-F238E27FC236}">
                <a16:creationId xmlns:a16="http://schemas.microsoft.com/office/drawing/2014/main" id="{E929F87D-7456-5F37-0739-4B61BC9614A5}"/>
              </a:ext>
            </a:extLst>
          </p:cNvPr>
          <p:cNvSpPr/>
          <p:nvPr/>
        </p:nvSpPr>
        <p:spPr>
          <a:xfrm>
            <a:off x="509926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09">
            <a:extLst>
              <a:ext uri="{FF2B5EF4-FFF2-40B4-BE49-F238E27FC236}">
                <a16:creationId xmlns:a16="http://schemas.microsoft.com/office/drawing/2014/main" id="{05A4B208-E1F0-3152-FDF1-31FB8A6D5D62}"/>
              </a:ext>
            </a:extLst>
          </p:cNvPr>
          <p:cNvSpPr/>
          <p:nvPr/>
        </p:nvSpPr>
        <p:spPr>
          <a:xfrm>
            <a:off x="534684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10">
            <a:extLst>
              <a:ext uri="{FF2B5EF4-FFF2-40B4-BE49-F238E27FC236}">
                <a16:creationId xmlns:a16="http://schemas.microsoft.com/office/drawing/2014/main" id="{01AA644B-C6F8-51E8-5BE4-A560BF29FB11}"/>
              </a:ext>
            </a:extLst>
          </p:cNvPr>
          <p:cNvSpPr/>
          <p:nvPr/>
        </p:nvSpPr>
        <p:spPr>
          <a:xfrm>
            <a:off x="560012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23">
            <a:extLst>
              <a:ext uri="{FF2B5EF4-FFF2-40B4-BE49-F238E27FC236}">
                <a16:creationId xmlns:a16="http://schemas.microsoft.com/office/drawing/2014/main" id="{C70470F1-00E5-7FE9-23F0-AE461473796C}"/>
              </a:ext>
            </a:extLst>
          </p:cNvPr>
          <p:cNvSpPr/>
          <p:nvPr/>
        </p:nvSpPr>
        <p:spPr>
          <a:xfrm>
            <a:off x="534684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24">
            <a:extLst>
              <a:ext uri="{FF2B5EF4-FFF2-40B4-BE49-F238E27FC236}">
                <a16:creationId xmlns:a16="http://schemas.microsoft.com/office/drawing/2014/main" id="{C7298D29-1AC4-EF8C-83E2-1EC3450F1643}"/>
              </a:ext>
            </a:extLst>
          </p:cNvPr>
          <p:cNvSpPr/>
          <p:nvPr/>
        </p:nvSpPr>
        <p:spPr>
          <a:xfrm>
            <a:off x="560012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41">
            <a:extLst>
              <a:ext uri="{FF2B5EF4-FFF2-40B4-BE49-F238E27FC236}">
                <a16:creationId xmlns:a16="http://schemas.microsoft.com/office/drawing/2014/main" id="{C0EEC1C2-CCF1-A5F1-89C9-9E0FB5680F35}"/>
              </a:ext>
            </a:extLst>
          </p:cNvPr>
          <p:cNvSpPr/>
          <p:nvPr/>
        </p:nvSpPr>
        <p:spPr>
          <a:xfrm>
            <a:off x="584874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42">
            <a:extLst>
              <a:ext uri="{FF2B5EF4-FFF2-40B4-BE49-F238E27FC236}">
                <a16:creationId xmlns:a16="http://schemas.microsoft.com/office/drawing/2014/main" id="{A4E8DDAC-52B6-D4BF-771A-46A05175ACE8}"/>
              </a:ext>
            </a:extLst>
          </p:cNvPr>
          <p:cNvSpPr/>
          <p:nvPr/>
        </p:nvSpPr>
        <p:spPr>
          <a:xfrm>
            <a:off x="610202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5">
            <a:extLst>
              <a:ext uri="{FF2B5EF4-FFF2-40B4-BE49-F238E27FC236}">
                <a16:creationId xmlns:a16="http://schemas.microsoft.com/office/drawing/2014/main" id="{AE6C3CDD-0BE6-25E7-D4BE-F86B6F037CBD}"/>
              </a:ext>
            </a:extLst>
          </p:cNvPr>
          <p:cNvSpPr/>
          <p:nvPr/>
        </p:nvSpPr>
        <p:spPr>
          <a:xfrm>
            <a:off x="584874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6">
            <a:extLst>
              <a:ext uri="{FF2B5EF4-FFF2-40B4-BE49-F238E27FC236}">
                <a16:creationId xmlns:a16="http://schemas.microsoft.com/office/drawing/2014/main" id="{86BD1E4C-6742-8BAC-D121-CDEF16A13BE2}"/>
              </a:ext>
            </a:extLst>
          </p:cNvPr>
          <p:cNvSpPr/>
          <p:nvPr/>
        </p:nvSpPr>
        <p:spPr>
          <a:xfrm>
            <a:off x="610202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45">
            <a:extLst>
              <a:ext uri="{FF2B5EF4-FFF2-40B4-BE49-F238E27FC236}">
                <a16:creationId xmlns:a16="http://schemas.microsoft.com/office/drawing/2014/main" id="{5D361AD1-EEE9-8C51-5358-07DB4D652C8B}"/>
              </a:ext>
            </a:extLst>
          </p:cNvPr>
          <p:cNvSpPr/>
          <p:nvPr/>
        </p:nvSpPr>
        <p:spPr>
          <a:xfrm>
            <a:off x="384425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46">
            <a:extLst>
              <a:ext uri="{FF2B5EF4-FFF2-40B4-BE49-F238E27FC236}">
                <a16:creationId xmlns:a16="http://schemas.microsoft.com/office/drawing/2014/main" id="{EEBAA081-5EB7-B3F8-B632-394DDF28F07C}"/>
              </a:ext>
            </a:extLst>
          </p:cNvPr>
          <p:cNvSpPr/>
          <p:nvPr/>
        </p:nvSpPr>
        <p:spPr>
          <a:xfrm>
            <a:off x="409753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47">
            <a:extLst>
              <a:ext uri="{FF2B5EF4-FFF2-40B4-BE49-F238E27FC236}">
                <a16:creationId xmlns:a16="http://schemas.microsoft.com/office/drawing/2014/main" id="{8B098FC1-15D1-DFF9-5996-20D0B6EED390}"/>
              </a:ext>
            </a:extLst>
          </p:cNvPr>
          <p:cNvSpPr/>
          <p:nvPr/>
        </p:nvSpPr>
        <p:spPr>
          <a:xfrm>
            <a:off x="434511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50">
            <a:extLst>
              <a:ext uri="{FF2B5EF4-FFF2-40B4-BE49-F238E27FC236}">
                <a16:creationId xmlns:a16="http://schemas.microsoft.com/office/drawing/2014/main" id="{8D879822-DADB-A0FB-C0FA-F73C53838E2D}"/>
              </a:ext>
            </a:extLst>
          </p:cNvPr>
          <p:cNvSpPr/>
          <p:nvPr/>
        </p:nvSpPr>
        <p:spPr>
          <a:xfrm>
            <a:off x="4598399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55">
            <a:extLst>
              <a:ext uri="{FF2B5EF4-FFF2-40B4-BE49-F238E27FC236}">
                <a16:creationId xmlns:a16="http://schemas.microsoft.com/office/drawing/2014/main" id="{ED55D081-B124-2CBA-B218-CDC07756E407}"/>
              </a:ext>
            </a:extLst>
          </p:cNvPr>
          <p:cNvSpPr/>
          <p:nvPr/>
        </p:nvSpPr>
        <p:spPr>
          <a:xfrm>
            <a:off x="4845984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60">
            <a:extLst>
              <a:ext uri="{FF2B5EF4-FFF2-40B4-BE49-F238E27FC236}">
                <a16:creationId xmlns:a16="http://schemas.microsoft.com/office/drawing/2014/main" id="{78EAFB1F-4357-A4A7-DAA1-E9CCF8962497}"/>
              </a:ext>
            </a:extLst>
          </p:cNvPr>
          <p:cNvSpPr/>
          <p:nvPr/>
        </p:nvSpPr>
        <p:spPr>
          <a:xfrm>
            <a:off x="509926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3">
            <a:extLst>
              <a:ext uri="{FF2B5EF4-FFF2-40B4-BE49-F238E27FC236}">
                <a16:creationId xmlns:a16="http://schemas.microsoft.com/office/drawing/2014/main" id="{11ED26EF-0D8A-4291-C4A2-F33015C780D1}"/>
              </a:ext>
            </a:extLst>
          </p:cNvPr>
          <p:cNvSpPr/>
          <p:nvPr/>
        </p:nvSpPr>
        <p:spPr>
          <a:xfrm>
            <a:off x="384425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94">
            <a:extLst>
              <a:ext uri="{FF2B5EF4-FFF2-40B4-BE49-F238E27FC236}">
                <a16:creationId xmlns:a16="http://schemas.microsoft.com/office/drawing/2014/main" id="{510F403B-CA65-3827-A6F1-F3EC4FF4E301}"/>
              </a:ext>
            </a:extLst>
          </p:cNvPr>
          <p:cNvSpPr/>
          <p:nvPr/>
        </p:nvSpPr>
        <p:spPr>
          <a:xfrm>
            <a:off x="409753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95">
            <a:extLst>
              <a:ext uri="{FF2B5EF4-FFF2-40B4-BE49-F238E27FC236}">
                <a16:creationId xmlns:a16="http://schemas.microsoft.com/office/drawing/2014/main" id="{ACDC331D-CA66-3E03-F92A-B45C1738FCE2}"/>
              </a:ext>
            </a:extLst>
          </p:cNvPr>
          <p:cNvSpPr/>
          <p:nvPr/>
        </p:nvSpPr>
        <p:spPr>
          <a:xfrm>
            <a:off x="434511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96">
            <a:extLst>
              <a:ext uri="{FF2B5EF4-FFF2-40B4-BE49-F238E27FC236}">
                <a16:creationId xmlns:a16="http://schemas.microsoft.com/office/drawing/2014/main" id="{A0EDD68B-9C78-D863-D070-20120215C60D}"/>
              </a:ext>
            </a:extLst>
          </p:cNvPr>
          <p:cNvSpPr/>
          <p:nvPr/>
        </p:nvSpPr>
        <p:spPr>
          <a:xfrm>
            <a:off x="4598399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97">
            <a:extLst>
              <a:ext uri="{FF2B5EF4-FFF2-40B4-BE49-F238E27FC236}">
                <a16:creationId xmlns:a16="http://schemas.microsoft.com/office/drawing/2014/main" id="{25B81567-EEDF-E179-BA80-DA96EB61A5F4}"/>
              </a:ext>
            </a:extLst>
          </p:cNvPr>
          <p:cNvSpPr/>
          <p:nvPr/>
        </p:nvSpPr>
        <p:spPr>
          <a:xfrm>
            <a:off x="4845984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98">
            <a:extLst>
              <a:ext uri="{FF2B5EF4-FFF2-40B4-BE49-F238E27FC236}">
                <a16:creationId xmlns:a16="http://schemas.microsoft.com/office/drawing/2014/main" id="{02DC7799-F220-FBB3-4F70-7D9BE2B9BC51}"/>
              </a:ext>
            </a:extLst>
          </p:cNvPr>
          <p:cNvSpPr/>
          <p:nvPr/>
        </p:nvSpPr>
        <p:spPr>
          <a:xfrm>
            <a:off x="509926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9">
            <a:extLst>
              <a:ext uri="{FF2B5EF4-FFF2-40B4-BE49-F238E27FC236}">
                <a16:creationId xmlns:a16="http://schemas.microsoft.com/office/drawing/2014/main" id="{4ED8D0E5-6BA1-F58D-BA50-7BEABBD2BEEA}"/>
              </a:ext>
            </a:extLst>
          </p:cNvPr>
          <p:cNvSpPr/>
          <p:nvPr/>
        </p:nvSpPr>
        <p:spPr>
          <a:xfrm>
            <a:off x="534684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10">
            <a:extLst>
              <a:ext uri="{FF2B5EF4-FFF2-40B4-BE49-F238E27FC236}">
                <a16:creationId xmlns:a16="http://schemas.microsoft.com/office/drawing/2014/main" id="{95B5836F-69FA-AE53-DB9F-2096B8863820}"/>
              </a:ext>
            </a:extLst>
          </p:cNvPr>
          <p:cNvSpPr/>
          <p:nvPr/>
        </p:nvSpPr>
        <p:spPr>
          <a:xfrm>
            <a:off x="560012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23">
            <a:extLst>
              <a:ext uri="{FF2B5EF4-FFF2-40B4-BE49-F238E27FC236}">
                <a16:creationId xmlns:a16="http://schemas.microsoft.com/office/drawing/2014/main" id="{00087003-BC2D-1F65-A095-9E6CF0DB0BA9}"/>
              </a:ext>
            </a:extLst>
          </p:cNvPr>
          <p:cNvSpPr/>
          <p:nvPr/>
        </p:nvSpPr>
        <p:spPr>
          <a:xfrm>
            <a:off x="534684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24">
            <a:extLst>
              <a:ext uri="{FF2B5EF4-FFF2-40B4-BE49-F238E27FC236}">
                <a16:creationId xmlns:a16="http://schemas.microsoft.com/office/drawing/2014/main" id="{E60AA9A3-B22F-E9D8-0729-88969E4D0528}"/>
              </a:ext>
            </a:extLst>
          </p:cNvPr>
          <p:cNvSpPr/>
          <p:nvPr/>
        </p:nvSpPr>
        <p:spPr>
          <a:xfrm>
            <a:off x="560012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41">
            <a:extLst>
              <a:ext uri="{FF2B5EF4-FFF2-40B4-BE49-F238E27FC236}">
                <a16:creationId xmlns:a16="http://schemas.microsoft.com/office/drawing/2014/main" id="{27170F8A-FB28-C7D4-6BE2-1A152E28C329}"/>
              </a:ext>
            </a:extLst>
          </p:cNvPr>
          <p:cNvSpPr/>
          <p:nvPr/>
        </p:nvSpPr>
        <p:spPr>
          <a:xfrm>
            <a:off x="584874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42">
            <a:extLst>
              <a:ext uri="{FF2B5EF4-FFF2-40B4-BE49-F238E27FC236}">
                <a16:creationId xmlns:a16="http://schemas.microsoft.com/office/drawing/2014/main" id="{B5A7B37F-2FE3-C252-10B0-075C523C0979}"/>
              </a:ext>
            </a:extLst>
          </p:cNvPr>
          <p:cNvSpPr/>
          <p:nvPr/>
        </p:nvSpPr>
        <p:spPr>
          <a:xfrm>
            <a:off x="610202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55">
            <a:extLst>
              <a:ext uri="{FF2B5EF4-FFF2-40B4-BE49-F238E27FC236}">
                <a16:creationId xmlns:a16="http://schemas.microsoft.com/office/drawing/2014/main" id="{49F07A30-5E0E-55FE-8FAE-7154C2BB8D9B}"/>
              </a:ext>
            </a:extLst>
          </p:cNvPr>
          <p:cNvSpPr/>
          <p:nvPr/>
        </p:nvSpPr>
        <p:spPr>
          <a:xfrm>
            <a:off x="584874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56">
            <a:extLst>
              <a:ext uri="{FF2B5EF4-FFF2-40B4-BE49-F238E27FC236}">
                <a16:creationId xmlns:a16="http://schemas.microsoft.com/office/drawing/2014/main" id="{CB297F3A-1019-B51E-5A1A-ABB72D814019}"/>
              </a:ext>
            </a:extLst>
          </p:cNvPr>
          <p:cNvSpPr/>
          <p:nvPr/>
        </p:nvSpPr>
        <p:spPr>
          <a:xfrm>
            <a:off x="610202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57">
            <a:extLst>
              <a:ext uri="{FF2B5EF4-FFF2-40B4-BE49-F238E27FC236}">
                <a16:creationId xmlns:a16="http://schemas.microsoft.com/office/drawing/2014/main" id="{CEAD49F7-DC61-63C3-A5CB-6756341434A0}"/>
              </a:ext>
            </a:extLst>
          </p:cNvPr>
          <p:cNvSpPr/>
          <p:nvPr/>
        </p:nvSpPr>
        <p:spPr>
          <a:xfrm>
            <a:off x="384425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58">
            <a:extLst>
              <a:ext uri="{FF2B5EF4-FFF2-40B4-BE49-F238E27FC236}">
                <a16:creationId xmlns:a16="http://schemas.microsoft.com/office/drawing/2014/main" id="{D74FEE48-DC6E-2233-EF70-9FD8489D2B2B}"/>
              </a:ext>
            </a:extLst>
          </p:cNvPr>
          <p:cNvSpPr/>
          <p:nvPr/>
        </p:nvSpPr>
        <p:spPr>
          <a:xfrm>
            <a:off x="4097536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159">
            <a:extLst>
              <a:ext uri="{FF2B5EF4-FFF2-40B4-BE49-F238E27FC236}">
                <a16:creationId xmlns:a16="http://schemas.microsoft.com/office/drawing/2014/main" id="{2BE0314E-D881-62AB-DF4B-5790AC5A78BE}"/>
              </a:ext>
            </a:extLst>
          </p:cNvPr>
          <p:cNvSpPr/>
          <p:nvPr/>
        </p:nvSpPr>
        <p:spPr>
          <a:xfrm>
            <a:off x="434511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160">
            <a:extLst>
              <a:ext uri="{FF2B5EF4-FFF2-40B4-BE49-F238E27FC236}">
                <a16:creationId xmlns:a16="http://schemas.microsoft.com/office/drawing/2014/main" id="{ACCE5028-9302-D9D7-3FF0-0429F0B3AEDB}"/>
              </a:ext>
            </a:extLst>
          </p:cNvPr>
          <p:cNvSpPr/>
          <p:nvPr/>
        </p:nvSpPr>
        <p:spPr>
          <a:xfrm>
            <a:off x="4598399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161">
            <a:extLst>
              <a:ext uri="{FF2B5EF4-FFF2-40B4-BE49-F238E27FC236}">
                <a16:creationId xmlns:a16="http://schemas.microsoft.com/office/drawing/2014/main" id="{CB3397BE-2346-8AE8-7AD9-A4B5C2826729}"/>
              </a:ext>
            </a:extLst>
          </p:cNvPr>
          <p:cNvSpPr/>
          <p:nvPr/>
        </p:nvSpPr>
        <p:spPr>
          <a:xfrm>
            <a:off x="4845984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162">
            <a:extLst>
              <a:ext uri="{FF2B5EF4-FFF2-40B4-BE49-F238E27FC236}">
                <a16:creationId xmlns:a16="http://schemas.microsoft.com/office/drawing/2014/main" id="{6226E930-533C-83D6-5C3B-747F51D07354}"/>
              </a:ext>
            </a:extLst>
          </p:cNvPr>
          <p:cNvSpPr/>
          <p:nvPr/>
        </p:nvSpPr>
        <p:spPr>
          <a:xfrm>
            <a:off x="509926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69">
            <a:extLst>
              <a:ext uri="{FF2B5EF4-FFF2-40B4-BE49-F238E27FC236}">
                <a16:creationId xmlns:a16="http://schemas.microsoft.com/office/drawing/2014/main" id="{B3DFA97A-49D0-45C6-AD94-C9338DE11967}"/>
              </a:ext>
            </a:extLst>
          </p:cNvPr>
          <p:cNvSpPr/>
          <p:nvPr/>
        </p:nvSpPr>
        <p:spPr>
          <a:xfrm>
            <a:off x="534684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70">
            <a:extLst>
              <a:ext uri="{FF2B5EF4-FFF2-40B4-BE49-F238E27FC236}">
                <a16:creationId xmlns:a16="http://schemas.microsoft.com/office/drawing/2014/main" id="{8A4D6BCB-0DFA-F27E-F28C-8E9FA2A4314F}"/>
              </a:ext>
            </a:extLst>
          </p:cNvPr>
          <p:cNvSpPr/>
          <p:nvPr/>
        </p:nvSpPr>
        <p:spPr>
          <a:xfrm>
            <a:off x="56001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73">
            <a:extLst>
              <a:ext uri="{FF2B5EF4-FFF2-40B4-BE49-F238E27FC236}">
                <a16:creationId xmlns:a16="http://schemas.microsoft.com/office/drawing/2014/main" id="{7837D666-1B31-4BBE-D5E5-D85DCF1F685E}"/>
              </a:ext>
            </a:extLst>
          </p:cNvPr>
          <p:cNvSpPr/>
          <p:nvPr/>
        </p:nvSpPr>
        <p:spPr>
          <a:xfrm>
            <a:off x="584874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74">
            <a:extLst>
              <a:ext uri="{FF2B5EF4-FFF2-40B4-BE49-F238E27FC236}">
                <a16:creationId xmlns:a16="http://schemas.microsoft.com/office/drawing/2014/main" id="{12172B6F-97F9-E75B-F5AD-7505046B8B09}"/>
              </a:ext>
            </a:extLst>
          </p:cNvPr>
          <p:cNvSpPr/>
          <p:nvPr/>
        </p:nvSpPr>
        <p:spPr>
          <a:xfrm>
            <a:off x="61020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163">
            <a:extLst>
              <a:ext uri="{FF2B5EF4-FFF2-40B4-BE49-F238E27FC236}">
                <a16:creationId xmlns:a16="http://schemas.microsoft.com/office/drawing/2014/main" id="{865F2079-ABF5-981F-E9F5-1C6DAC51C87A}"/>
              </a:ext>
            </a:extLst>
          </p:cNvPr>
          <p:cNvSpPr/>
          <p:nvPr/>
        </p:nvSpPr>
        <p:spPr>
          <a:xfrm>
            <a:off x="384373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164">
            <a:extLst>
              <a:ext uri="{FF2B5EF4-FFF2-40B4-BE49-F238E27FC236}">
                <a16:creationId xmlns:a16="http://schemas.microsoft.com/office/drawing/2014/main" id="{8E77CAF4-3D78-ED1F-D128-0CE19F4D15F5}"/>
              </a:ext>
            </a:extLst>
          </p:cNvPr>
          <p:cNvSpPr/>
          <p:nvPr/>
        </p:nvSpPr>
        <p:spPr>
          <a:xfrm>
            <a:off x="409701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165">
            <a:extLst>
              <a:ext uri="{FF2B5EF4-FFF2-40B4-BE49-F238E27FC236}">
                <a16:creationId xmlns:a16="http://schemas.microsoft.com/office/drawing/2014/main" id="{5355766A-6838-217A-C4C9-B9E49A9C0F94}"/>
              </a:ext>
            </a:extLst>
          </p:cNvPr>
          <p:cNvSpPr/>
          <p:nvPr/>
        </p:nvSpPr>
        <p:spPr>
          <a:xfrm>
            <a:off x="434460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166">
            <a:extLst>
              <a:ext uri="{FF2B5EF4-FFF2-40B4-BE49-F238E27FC236}">
                <a16:creationId xmlns:a16="http://schemas.microsoft.com/office/drawing/2014/main" id="{22F73087-AEAC-ED00-591A-D762D2ECA3A3}"/>
              </a:ext>
            </a:extLst>
          </p:cNvPr>
          <p:cNvSpPr/>
          <p:nvPr/>
        </p:nvSpPr>
        <p:spPr>
          <a:xfrm>
            <a:off x="4597882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167">
            <a:extLst>
              <a:ext uri="{FF2B5EF4-FFF2-40B4-BE49-F238E27FC236}">
                <a16:creationId xmlns:a16="http://schemas.microsoft.com/office/drawing/2014/main" id="{DE7CE95A-091E-D849-77D0-E09C29DBB322}"/>
              </a:ext>
            </a:extLst>
          </p:cNvPr>
          <p:cNvSpPr/>
          <p:nvPr/>
        </p:nvSpPr>
        <p:spPr>
          <a:xfrm>
            <a:off x="484546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168">
            <a:extLst>
              <a:ext uri="{FF2B5EF4-FFF2-40B4-BE49-F238E27FC236}">
                <a16:creationId xmlns:a16="http://schemas.microsoft.com/office/drawing/2014/main" id="{48EBDA51-D2FD-D1A6-1B0B-783B2F985140}"/>
              </a:ext>
            </a:extLst>
          </p:cNvPr>
          <p:cNvSpPr/>
          <p:nvPr/>
        </p:nvSpPr>
        <p:spPr>
          <a:xfrm>
            <a:off x="5098746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171">
            <a:extLst>
              <a:ext uri="{FF2B5EF4-FFF2-40B4-BE49-F238E27FC236}">
                <a16:creationId xmlns:a16="http://schemas.microsoft.com/office/drawing/2014/main" id="{09B5B28D-17CB-8456-EAAA-F2646CD2A6D0}"/>
              </a:ext>
            </a:extLst>
          </p:cNvPr>
          <p:cNvSpPr/>
          <p:nvPr/>
        </p:nvSpPr>
        <p:spPr>
          <a:xfrm>
            <a:off x="5346329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172">
            <a:extLst>
              <a:ext uri="{FF2B5EF4-FFF2-40B4-BE49-F238E27FC236}">
                <a16:creationId xmlns:a16="http://schemas.microsoft.com/office/drawing/2014/main" id="{55776A1C-5985-96BC-A47E-80E177D3142B}"/>
              </a:ext>
            </a:extLst>
          </p:cNvPr>
          <p:cNvSpPr/>
          <p:nvPr/>
        </p:nvSpPr>
        <p:spPr>
          <a:xfrm>
            <a:off x="559961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175">
            <a:extLst>
              <a:ext uri="{FF2B5EF4-FFF2-40B4-BE49-F238E27FC236}">
                <a16:creationId xmlns:a16="http://schemas.microsoft.com/office/drawing/2014/main" id="{4E5C1571-E40F-0BE8-9607-3B13E21378EB}"/>
              </a:ext>
            </a:extLst>
          </p:cNvPr>
          <p:cNvSpPr/>
          <p:nvPr/>
        </p:nvSpPr>
        <p:spPr>
          <a:xfrm>
            <a:off x="584823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176">
            <a:extLst>
              <a:ext uri="{FF2B5EF4-FFF2-40B4-BE49-F238E27FC236}">
                <a16:creationId xmlns:a16="http://schemas.microsoft.com/office/drawing/2014/main" id="{D7B0B840-1155-8BEA-8389-0F41B2CF0B68}"/>
              </a:ext>
            </a:extLst>
          </p:cNvPr>
          <p:cNvSpPr/>
          <p:nvPr/>
        </p:nvSpPr>
        <p:spPr>
          <a:xfrm>
            <a:off x="610151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184">
            <a:extLst>
              <a:ext uri="{FF2B5EF4-FFF2-40B4-BE49-F238E27FC236}">
                <a16:creationId xmlns:a16="http://schemas.microsoft.com/office/drawing/2014/main" id="{98590B1A-CCF6-E656-85A3-880C54C88575}"/>
              </a:ext>
            </a:extLst>
          </p:cNvPr>
          <p:cNvSpPr/>
          <p:nvPr/>
        </p:nvSpPr>
        <p:spPr>
          <a:xfrm>
            <a:off x="384373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185">
            <a:extLst>
              <a:ext uri="{FF2B5EF4-FFF2-40B4-BE49-F238E27FC236}">
                <a16:creationId xmlns:a16="http://schemas.microsoft.com/office/drawing/2014/main" id="{F39DC130-7E6A-C6F7-3CB0-5FB632525950}"/>
              </a:ext>
            </a:extLst>
          </p:cNvPr>
          <p:cNvSpPr/>
          <p:nvPr/>
        </p:nvSpPr>
        <p:spPr>
          <a:xfrm>
            <a:off x="409701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186">
            <a:extLst>
              <a:ext uri="{FF2B5EF4-FFF2-40B4-BE49-F238E27FC236}">
                <a16:creationId xmlns:a16="http://schemas.microsoft.com/office/drawing/2014/main" id="{FB673133-5DB8-327C-69CD-CDD758D940F9}"/>
              </a:ext>
            </a:extLst>
          </p:cNvPr>
          <p:cNvSpPr/>
          <p:nvPr/>
        </p:nvSpPr>
        <p:spPr>
          <a:xfrm>
            <a:off x="434460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187">
            <a:extLst>
              <a:ext uri="{FF2B5EF4-FFF2-40B4-BE49-F238E27FC236}">
                <a16:creationId xmlns:a16="http://schemas.microsoft.com/office/drawing/2014/main" id="{C9FA2C8F-5BBD-C575-270B-12ED23AB1A34}"/>
              </a:ext>
            </a:extLst>
          </p:cNvPr>
          <p:cNvSpPr/>
          <p:nvPr/>
        </p:nvSpPr>
        <p:spPr>
          <a:xfrm>
            <a:off x="4597882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188">
            <a:extLst>
              <a:ext uri="{FF2B5EF4-FFF2-40B4-BE49-F238E27FC236}">
                <a16:creationId xmlns:a16="http://schemas.microsoft.com/office/drawing/2014/main" id="{4DD9C71E-03B0-4341-558F-EAFDDDBE6A7A}"/>
              </a:ext>
            </a:extLst>
          </p:cNvPr>
          <p:cNvSpPr/>
          <p:nvPr/>
        </p:nvSpPr>
        <p:spPr>
          <a:xfrm>
            <a:off x="484546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189">
            <a:extLst>
              <a:ext uri="{FF2B5EF4-FFF2-40B4-BE49-F238E27FC236}">
                <a16:creationId xmlns:a16="http://schemas.microsoft.com/office/drawing/2014/main" id="{1A7B54DB-8B0C-725C-013A-120B2D679D95}"/>
              </a:ext>
            </a:extLst>
          </p:cNvPr>
          <p:cNvSpPr/>
          <p:nvPr/>
        </p:nvSpPr>
        <p:spPr>
          <a:xfrm>
            <a:off x="5098746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190">
            <a:extLst>
              <a:ext uri="{FF2B5EF4-FFF2-40B4-BE49-F238E27FC236}">
                <a16:creationId xmlns:a16="http://schemas.microsoft.com/office/drawing/2014/main" id="{70667D7F-DA22-520E-2B61-7699CA75AEF9}"/>
              </a:ext>
            </a:extLst>
          </p:cNvPr>
          <p:cNvSpPr/>
          <p:nvPr/>
        </p:nvSpPr>
        <p:spPr>
          <a:xfrm>
            <a:off x="384373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191">
            <a:extLst>
              <a:ext uri="{FF2B5EF4-FFF2-40B4-BE49-F238E27FC236}">
                <a16:creationId xmlns:a16="http://schemas.microsoft.com/office/drawing/2014/main" id="{06B28A23-0004-4901-9D30-9EF3DBA3533B}"/>
              </a:ext>
            </a:extLst>
          </p:cNvPr>
          <p:cNvSpPr/>
          <p:nvPr/>
        </p:nvSpPr>
        <p:spPr>
          <a:xfrm>
            <a:off x="409701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192">
            <a:extLst>
              <a:ext uri="{FF2B5EF4-FFF2-40B4-BE49-F238E27FC236}">
                <a16:creationId xmlns:a16="http://schemas.microsoft.com/office/drawing/2014/main" id="{439FDD92-3117-84E1-1AF3-E617F810DDFA}"/>
              </a:ext>
            </a:extLst>
          </p:cNvPr>
          <p:cNvSpPr/>
          <p:nvPr/>
        </p:nvSpPr>
        <p:spPr>
          <a:xfrm>
            <a:off x="434460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193">
            <a:extLst>
              <a:ext uri="{FF2B5EF4-FFF2-40B4-BE49-F238E27FC236}">
                <a16:creationId xmlns:a16="http://schemas.microsoft.com/office/drawing/2014/main" id="{F2B1E8FA-1342-DC70-7514-279DC2548939}"/>
              </a:ext>
            </a:extLst>
          </p:cNvPr>
          <p:cNvSpPr/>
          <p:nvPr/>
        </p:nvSpPr>
        <p:spPr>
          <a:xfrm>
            <a:off x="4597882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194">
            <a:extLst>
              <a:ext uri="{FF2B5EF4-FFF2-40B4-BE49-F238E27FC236}">
                <a16:creationId xmlns:a16="http://schemas.microsoft.com/office/drawing/2014/main" id="{DD7BC8B1-2C5F-F6CA-3FAD-E19C2A31AF56}"/>
              </a:ext>
            </a:extLst>
          </p:cNvPr>
          <p:cNvSpPr/>
          <p:nvPr/>
        </p:nvSpPr>
        <p:spPr>
          <a:xfrm>
            <a:off x="484546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195">
            <a:extLst>
              <a:ext uri="{FF2B5EF4-FFF2-40B4-BE49-F238E27FC236}">
                <a16:creationId xmlns:a16="http://schemas.microsoft.com/office/drawing/2014/main" id="{CFB6C229-8EBE-17FB-DB22-D26FDE0AD4CF}"/>
              </a:ext>
            </a:extLst>
          </p:cNvPr>
          <p:cNvSpPr/>
          <p:nvPr/>
        </p:nvSpPr>
        <p:spPr>
          <a:xfrm>
            <a:off x="5098746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196">
            <a:extLst>
              <a:ext uri="{FF2B5EF4-FFF2-40B4-BE49-F238E27FC236}">
                <a16:creationId xmlns:a16="http://schemas.microsoft.com/office/drawing/2014/main" id="{E182E1DB-AD9F-73CE-2860-0AE19134B8D8}"/>
              </a:ext>
            </a:extLst>
          </p:cNvPr>
          <p:cNvSpPr/>
          <p:nvPr/>
        </p:nvSpPr>
        <p:spPr>
          <a:xfrm>
            <a:off x="5346329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197">
            <a:extLst>
              <a:ext uri="{FF2B5EF4-FFF2-40B4-BE49-F238E27FC236}">
                <a16:creationId xmlns:a16="http://schemas.microsoft.com/office/drawing/2014/main" id="{7BAEEFD7-CDCB-760F-7F3E-1EA25D83A482}"/>
              </a:ext>
            </a:extLst>
          </p:cNvPr>
          <p:cNvSpPr/>
          <p:nvPr/>
        </p:nvSpPr>
        <p:spPr>
          <a:xfrm>
            <a:off x="559961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198">
            <a:extLst>
              <a:ext uri="{FF2B5EF4-FFF2-40B4-BE49-F238E27FC236}">
                <a16:creationId xmlns:a16="http://schemas.microsoft.com/office/drawing/2014/main" id="{85CF39A9-4CA6-C32A-FC95-78F4212563A3}"/>
              </a:ext>
            </a:extLst>
          </p:cNvPr>
          <p:cNvSpPr/>
          <p:nvPr/>
        </p:nvSpPr>
        <p:spPr>
          <a:xfrm>
            <a:off x="5346329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199">
            <a:extLst>
              <a:ext uri="{FF2B5EF4-FFF2-40B4-BE49-F238E27FC236}">
                <a16:creationId xmlns:a16="http://schemas.microsoft.com/office/drawing/2014/main" id="{EEF7A893-0C18-10AD-43A1-372333EA0D9B}"/>
              </a:ext>
            </a:extLst>
          </p:cNvPr>
          <p:cNvSpPr/>
          <p:nvPr/>
        </p:nvSpPr>
        <p:spPr>
          <a:xfrm>
            <a:off x="559961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200">
            <a:extLst>
              <a:ext uri="{FF2B5EF4-FFF2-40B4-BE49-F238E27FC236}">
                <a16:creationId xmlns:a16="http://schemas.microsoft.com/office/drawing/2014/main" id="{4731ED3F-7D35-1E9F-C905-AA82098759C5}"/>
              </a:ext>
            </a:extLst>
          </p:cNvPr>
          <p:cNvSpPr/>
          <p:nvPr/>
        </p:nvSpPr>
        <p:spPr>
          <a:xfrm>
            <a:off x="584823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201">
            <a:extLst>
              <a:ext uri="{FF2B5EF4-FFF2-40B4-BE49-F238E27FC236}">
                <a16:creationId xmlns:a16="http://schemas.microsoft.com/office/drawing/2014/main" id="{53250DAB-290B-0581-5A24-B5E132C3D640}"/>
              </a:ext>
            </a:extLst>
          </p:cNvPr>
          <p:cNvSpPr/>
          <p:nvPr/>
        </p:nvSpPr>
        <p:spPr>
          <a:xfrm>
            <a:off x="610151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202">
            <a:extLst>
              <a:ext uri="{FF2B5EF4-FFF2-40B4-BE49-F238E27FC236}">
                <a16:creationId xmlns:a16="http://schemas.microsoft.com/office/drawing/2014/main" id="{CDEA5478-F60B-DCDC-B366-EF2D901BA8CF}"/>
              </a:ext>
            </a:extLst>
          </p:cNvPr>
          <p:cNvSpPr/>
          <p:nvPr/>
        </p:nvSpPr>
        <p:spPr>
          <a:xfrm>
            <a:off x="584823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직사각형 203">
            <a:extLst>
              <a:ext uri="{FF2B5EF4-FFF2-40B4-BE49-F238E27FC236}">
                <a16:creationId xmlns:a16="http://schemas.microsoft.com/office/drawing/2014/main" id="{7113245D-AC7F-FFA2-555F-34591706CC18}"/>
              </a:ext>
            </a:extLst>
          </p:cNvPr>
          <p:cNvSpPr/>
          <p:nvPr/>
        </p:nvSpPr>
        <p:spPr>
          <a:xfrm>
            <a:off x="610151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204">
            <a:extLst>
              <a:ext uri="{FF2B5EF4-FFF2-40B4-BE49-F238E27FC236}">
                <a16:creationId xmlns:a16="http://schemas.microsoft.com/office/drawing/2014/main" id="{3ECEA11B-D56F-A168-997C-725D47C6378D}"/>
              </a:ext>
            </a:extLst>
          </p:cNvPr>
          <p:cNvSpPr/>
          <p:nvPr/>
        </p:nvSpPr>
        <p:spPr>
          <a:xfrm>
            <a:off x="384373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05">
            <a:extLst>
              <a:ext uri="{FF2B5EF4-FFF2-40B4-BE49-F238E27FC236}">
                <a16:creationId xmlns:a16="http://schemas.microsoft.com/office/drawing/2014/main" id="{212D1795-C46E-A9F0-5FBB-956FA020BF03}"/>
              </a:ext>
            </a:extLst>
          </p:cNvPr>
          <p:cNvSpPr/>
          <p:nvPr/>
        </p:nvSpPr>
        <p:spPr>
          <a:xfrm>
            <a:off x="409701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206">
            <a:extLst>
              <a:ext uri="{FF2B5EF4-FFF2-40B4-BE49-F238E27FC236}">
                <a16:creationId xmlns:a16="http://schemas.microsoft.com/office/drawing/2014/main" id="{9B04855F-F59E-6A1C-6363-E8662AE8799F}"/>
              </a:ext>
            </a:extLst>
          </p:cNvPr>
          <p:cNvSpPr/>
          <p:nvPr/>
        </p:nvSpPr>
        <p:spPr>
          <a:xfrm>
            <a:off x="4344602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07">
            <a:extLst>
              <a:ext uri="{FF2B5EF4-FFF2-40B4-BE49-F238E27FC236}">
                <a16:creationId xmlns:a16="http://schemas.microsoft.com/office/drawing/2014/main" id="{E7B7D716-B400-7660-3576-4ED65E599BA8}"/>
              </a:ext>
            </a:extLst>
          </p:cNvPr>
          <p:cNvSpPr/>
          <p:nvPr/>
        </p:nvSpPr>
        <p:spPr>
          <a:xfrm>
            <a:off x="459788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직사각형 208">
            <a:extLst>
              <a:ext uri="{FF2B5EF4-FFF2-40B4-BE49-F238E27FC236}">
                <a16:creationId xmlns:a16="http://schemas.microsoft.com/office/drawing/2014/main" id="{E32A1444-7670-BB2E-C8CD-139AB48F8013}"/>
              </a:ext>
            </a:extLst>
          </p:cNvPr>
          <p:cNvSpPr/>
          <p:nvPr/>
        </p:nvSpPr>
        <p:spPr>
          <a:xfrm>
            <a:off x="484546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직사각형 209">
            <a:extLst>
              <a:ext uri="{FF2B5EF4-FFF2-40B4-BE49-F238E27FC236}">
                <a16:creationId xmlns:a16="http://schemas.microsoft.com/office/drawing/2014/main" id="{66135C11-56DF-5A1A-3666-17C5AF54186E}"/>
              </a:ext>
            </a:extLst>
          </p:cNvPr>
          <p:cNvSpPr/>
          <p:nvPr/>
        </p:nvSpPr>
        <p:spPr>
          <a:xfrm>
            <a:off x="5098747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사각형 210">
            <a:extLst>
              <a:ext uri="{FF2B5EF4-FFF2-40B4-BE49-F238E27FC236}">
                <a16:creationId xmlns:a16="http://schemas.microsoft.com/office/drawing/2014/main" id="{4DE38EEC-A31B-0914-322B-D8796D17B76C}"/>
              </a:ext>
            </a:extLst>
          </p:cNvPr>
          <p:cNvSpPr/>
          <p:nvPr/>
        </p:nvSpPr>
        <p:spPr>
          <a:xfrm>
            <a:off x="534633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사각형 211">
            <a:extLst>
              <a:ext uri="{FF2B5EF4-FFF2-40B4-BE49-F238E27FC236}">
                <a16:creationId xmlns:a16="http://schemas.microsoft.com/office/drawing/2014/main" id="{DD79DAA2-EC60-23AF-220F-3BF5D98A1160}"/>
              </a:ext>
            </a:extLst>
          </p:cNvPr>
          <p:cNvSpPr/>
          <p:nvPr/>
        </p:nvSpPr>
        <p:spPr>
          <a:xfrm>
            <a:off x="559961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12">
            <a:extLst>
              <a:ext uri="{FF2B5EF4-FFF2-40B4-BE49-F238E27FC236}">
                <a16:creationId xmlns:a16="http://schemas.microsoft.com/office/drawing/2014/main" id="{6C958459-0D38-C2A9-CF84-3B941EF74F84}"/>
              </a:ext>
            </a:extLst>
          </p:cNvPr>
          <p:cNvSpPr/>
          <p:nvPr/>
        </p:nvSpPr>
        <p:spPr>
          <a:xfrm>
            <a:off x="584823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13">
            <a:extLst>
              <a:ext uri="{FF2B5EF4-FFF2-40B4-BE49-F238E27FC236}">
                <a16:creationId xmlns:a16="http://schemas.microsoft.com/office/drawing/2014/main" id="{1FA9D1BE-4E41-ED2F-7760-8536749A9755}"/>
              </a:ext>
            </a:extLst>
          </p:cNvPr>
          <p:cNvSpPr/>
          <p:nvPr/>
        </p:nvSpPr>
        <p:spPr>
          <a:xfrm>
            <a:off x="610151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234"/>
          <p:cNvSpPr/>
          <p:nvPr/>
        </p:nvSpPr>
        <p:spPr>
          <a:xfrm>
            <a:off x="4843155" y="6465470"/>
            <a:ext cx="529283" cy="454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5106067" y="6546637"/>
            <a:ext cx="306" cy="2505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797293" y="3514932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3534534" y="4027255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7" name="타원 100"/>
          <p:cNvSpPr/>
          <p:nvPr/>
        </p:nvSpPr>
        <p:spPr>
          <a:xfrm>
            <a:off x="4716744" y="184609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70" name="타원 236"/>
          <p:cNvSpPr/>
          <p:nvPr/>
        </p:nvSpPr>
        <p:spPr>
          <a:xfrm>
            <a:off x="4700731" y="6248946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789023" y="3902335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21A63-B063-472B-AE11-35B651CF1C41}"/>
              </a:ext>
            </a:extLst>
          </p:cNvPr>
          <p:cNvGrpSpPr/>
          <p:nvPr/>
        </p:nvGrpSpPr>
        <p:grpSpPr>
          <a:xfrm>
            <a:off x="222862" y="2663976"/>
            <a:ext cx="11262928" cy="4090687"/>
            <a:chOff x="-591003" y="2368382"/>
            <a:chExt cx="12076793" cy="4386283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-219572" y="3037374"/>
              <a:ext cx="1933816" cy="3192999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2" y="3037374"/>
              <a:ext cx="1933816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037374"/>
              <a:ext cx="1933816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037374"/>
              <a:ext cx="1933816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8" y="3037374"/>
              <a:ext cx="1933816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367799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03068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31953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462052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493379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25872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5593532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589496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-472515" y="4154134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721395" y="4455286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037374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481585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264024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2838738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19" y="4620528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19" y="3671082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21501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2845524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-219572" y="6457869"/>
              <a:ext cx="9730970" cy="296796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1867715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098431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4865926" y="236838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434019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AEE3E14-41E0-9F4C-9E5F-CFBED2323AE6}"/>
              </a:ext>
            </a:extLst>
          </p:cNvPr>
          <p:cNvGrpSpPr/>
          <p:nvPr/>
        </p:nvGrpSpPr>
        <p:grpSpPr>
          <a:xfrm>
            <a:off x="3219307" y="2428713"/>
            <a:ext cx="328978" cy="256426"/>
            <a:chOff x="9136332" y="4752869"/>
            <a:chExt cx="328978" cy="256426"/>
          </a:xfrm>
        </p:grpSpPr>
        <p:sp>
          <p:nvSpPr>
            <p:cNvPr id="66" name="타원 179">
              <a:extLst>
                <a:ext uri="{FF2B5EF4-FFF2-40B4-BE49-F238E27FC236}">
                  <a16:creationId xmlns:a16="http://schemas.microsoft.com/office/drawing/2014/main" id="{41628594-F3C1-F55C-3816-4ED314788F0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180">
              <a:extLst>
                <a:ext uri="{FF2B5EF4-FFF2-40B4-BE49-F238E27FC236}">
                  <a16:creationId xmlns:a16="http://schemas.microsoft.com/office/drawing/2014/main" id="{ECF843B3-F9AF-12D7-C270-F30A2871DCE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EDCAF75-034C-3E45-69AF-31824029C50F}"/>
              </a:ext>
            </a:extLst>
          </p:cNvPr>
          <p:cNvGrpSpPr/>
          <p:nvPr/>
        </p:nvGrpSpPr>
        <p:grpSpPr>
          <a:xfrm>
            <a:off x="3571855" y="4039352"/>
            <a:ext cx="328978" cy="256426"/>
            <a:chOff x="9136332" y="4752869"/>
            <a:chExt cx="328978" cy="256426"/>
          </a:xfrm>
        </p:grpSpPr>
        <p:sp>
          <p:nvSpPr>
            <p:cNvPr id="99" name="타원 179">
              <a:extLst>
                <a:ext uri="{FF2B5EF4-FFF2-40B4-BE49-F238E27FC236}">
                  <a16:creationId xmlns:a16="http://schemas.microsoft.com/office/drawing/2014/main" id="{5C43B938-707D-A49B-F168-95BECE000FE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180">
              <a:extLst>
                <a:ext uri="{FF2B5EF4-FFF2-40B4-BE49-F238E27FC236}">
                  <a16:creationId xmlns:a16="http://schemas.microsoft.com/office/drawing/2014/main" id="{AFFF8160-2E20-073B-9217-C70168115CE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ECFAD8-79B0-5736-29A5-259E6F6806F2}"/>
              </a:ext>
            </a:extLst>
          </p:cNvPr>
          <p:cNvGrpSpPr/>
          <p:nvPr/>
        </p:nvGrpSpPr>
        <p:grpSpPr>
          <a:xfrm>
            <a:off x="2406182" y="4623657"/>
            <a:ext cx="328978" cy="256426"/>
            <a:chOff x="9136332" y="4752869"/>
            <a:chExt cx="328978" cy="256426"/>
          </a:xfrm>
        </p:grpSpPr>
        <p:sp>
          <p:nvSpPr>
            <p:cNvPr id="102" name="타원 179">
              <a:extLst>
                <a:ext uri="{FF2B5EF4-FFF2-40B4-BE49-F238E27FC236}">
                  <a16:creationId xmlns:a16="http://schemas.microsoft.com/office/drawing/2014/main" id="{E7AD9DE7-80C0-3D38-9020-3D687ACCE868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80">
              <a:extLst>
                <a:ext uri="{FF2B5EF4-FFF2-40B4-BE49-F238E27FC236}">
                  <a16:creationId xmlns:a16="http://schemas.microsoft.com/office/drawing/2014/main" id="{9A4482A5-3B13-ED14-8C7C-7CB47153D41D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222C79-232C-F190-4468-13A5A8EBCCCA}"/>
              </a:ext>
            </a:extLst>
          </p:cNvPr>
          <p:cNvGrpSpPr/>
          <p:nvPr/>
        </p:nvGrpSpPr>
        <p:grpSpPr>
          <a:xfrm>
            <a:off x="5791705" y="4005243"/>
            <a:ext cx="328978" cy="256426"/>
            <a:chOff x="9136332" y="4752869"/>
            <a:chExt cx="328978" cy="256426"/>
          </a:xfrm>
        </p:grpSpPr>
        <p:sp>
          <p:nvSpPr>
            <p:cNvPr id="105" name="타원 179">
              <a:extLst>
                <a:ext uri="{FF2B5EF4-FFF2-40B4-BE49-F238E27FC236}">
                  <a16:creationId xmlns:a16="http://schemas.microsoft.com/office/drawing/2014/main" id="{B6EA8A7E-3BA2-3739-2A7C-2C80F137E8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TextBox 180">
              <a:extLst>
                <a:ext uri="{FF2B5EF4-FFF2-40B4-BE49-F238E27FC236}">
                  <a16:creationId xmlns:a16="http://schemas.microsoft.com/office/drawing/2014/main" id="{564E1286-57FE-14C4-3AE3-64C4ACE3265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8A9FD07-229D-9545-81FC-CD57C43572F7}"/>
              </a:ext>
            </a:extLst>
          </p:cNvPr>
          <p:cNvGrpSpPr/>
          <p:nvPr/>
        </p:nvGrpSpPr>
        <p:grpSpPr>
          <a:xfrm>
            <a:off x="5791705" y="2691178"/>
            <a:ext cx="328978" cy="256426"/>
            <a:chOff x="9136332" y="4752869"/>
            <a:chExt cx="328978" cy="256426"/>
          </a:xfrm>
        </p:grpSpPr>
        <p:sp>
          <p:nvSpPr>
            <p:cNvPr id="108" name="타원 179">
              <a:extLst>
                <a:ext uri="{FF2B5EF4-FFF2-40B4-BE49-F238E27FC236}">
                  <a16:creationId xmlns:a16="http://schemas.microsoft.com/office/drawing/2014/main" id="{67998BBC-8745-9C50-318A-767AA1ED78B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TextBox 180">
              <a:extLst>
                <a:ext uri="{FF2B5EF4-FFF2-40B4-BE49-F238E27FC236}">
                  <a16:creationId xmlns:a16="http://schemas.microsoft.com/office/drawing/2014/main" id="{E1981D90-DB78-6C4A-E2F3-979FAE7DD2C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71F273A-26DC-BFA3-7130-C87E76D5422D}"/>
              </a:ext>
            </a:extLst>
          </p:cNvPr>
          <p:cNvGrpSpPr/>
          <p:nvPr/>
        </p:nvGrpSpPr>
        <p:grpSpPr>
          <a:xfrm>
            <a:off x="5319436" y="2158651"/>
            <a:ext cx="328978" cy="256426"/>
            <a:chOff x="9136332" y="4752869"/>
            <a:chExt cx="328978" cy="256426"/>
          </a:xfrm>
        </p:grpSpPr>
        <p:sp>
          <p:nvSpPr>
            <p:cNvPr id="111" name="타원 179">
              <a:extLst>
                <a:ext uri="{FF2B5EF4-FFF2-40B4-BE49-F238E27FC236}">
                  <a16:creationId xmlns:a16="http://schemas.microsoft.com/office/drawing/2014/main" id="{9029D801-C50E-B590-479C-24986B441AB2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TextBox 180">
              <a:extLst>
                <a:ext uri="{FF2B5EF4-FFF2-40B4-BE49-F238E27FC236}">
                  <a16:creationId xmlns:a16="http://schemas.microsoft.com/office/drawing/2014/main" id="{A32B5C69-5639-FF82-6D43-9E4C21B6620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E138DAC-76DA-3020-5067-0477D09E4F92}"/>
              </a:ext>
            </a:extLst>
          </p:cNvPr>
          <p:cNvGrpSpPr/>
          <p:nvPr/>
        </p:nvGrpSpPr>
        <p:grpSpPr>
          <a:xfrm>
            <a:off x="6616178" y="1801867"/>
            <a:ext cx="328978" cy="256426"/>
            <a:chOff x="9136332" y="4752869"/>
            <a:chExt cx="328978" cy="256426"/>
          </a:xfrm>
        </p:grpSpPr>
        <p:sp>
          <p:nvSpPr>
            <p:cNvPr id="114" name="타원 179">
              <a:extLst>
                <a:ext uri="{FF2B5EF4-FFF2-40B4-BE49-F238E27FC236}">
                  <a16:creationId xmlns:a16="http://schemas.microsoft.com/office/drawing/2014/main" id="{E540B1C5-D082-E97D-5D6E-48C1C06A45C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TextBox 180">
              <a:extLst>
                <a:ext uri="{FF2B5EF4-FFF2-40B4-BE49-F238E27FC236}">
                  <a16:creationId xmlns:a16="http://schemas.microsoft.com/office/drawing/2014/main" id="{C612CFB8-38C1-055D-DBDA-8F73E1F52F2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4785129-6F9B-CC8C-D195-955184D7F98C}"/>
              </a:ext>
            </a:extLst>
          </p:cNvPr>
          <p:cNvGrpSpPr/>
          <p:nvPr/>
        </p:nvGrpSpPr>
        <p:grpSpPr>
          <a:xfrm>
            <a:off x="6681985" y="2763079"/>
            <a:ext cx="328978" cy="256426"/>
            <a:chOff x="9136332" y="4752869"/>
            <a:chExt cx="328978" cy="256426"/>
          </a:xfrm>
        </p:grpSpPr>
        <p:sp>
          <p:nvSpPr>
            <p:cNvPr id="117" name="타원 179">
              <a:extLst>
                <a:ext uri="{FF2B5EF4-FFF2-40B4-BE49-F238E27FC236}">
                  <a16:creationId xmlns:a16="http://schemas.microsoft.com/office/drawing/2014/main" id="{7CC26BDB-1E59-8AF7-FCAD-48F8D37926D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TextBox 180">
              <a:extLst>
                <a:ext uri="{FF2B5EF4-FFF2-40B4-BE49-F238E27FC236}">
                  <a16:creationId xmlns:a16="http://schemas.microsoft.com/office/drawing/2014/main" id="{8249000F-0591-898F-6A62-CA930D05443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800FAE4-2C3D-0A36-10BF-D6387633EAE9}"/>
              </a:ext>
            </a:extLst>
          </p:cNvPr>
          <p:cNvGrpSpPr/>
          <p:nvPr/>
        </p:nvGrpSpPr>
        <p:grpSpPr>
          <a:xfrm>
            <a:off x="6681985" y="4033266"/>
            <a:ext cx="328978" cy="256426"/>
            <a:chOff x="9136332" y="4752869"/>
            <a:chExt cx="328978" cy="256426"/>
          </a:xfrm>
        </p:grpSpPr>
        <p:sp>
          <p:nvSpPr>
            <p:cNvPr id="120" name="타원 179">
              <a:extLst>
                <a:ext uri="{FF2B5EF4-FFF2-40B4-BE49-F238E27FC236}">
                  <a16:creationId xmlns:a16="http://schemas.microsoft.com/office/drawing/2014/main" id="{A1AA166C-814B-A5E2-DD2C-CBA882C33B6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TextBox 180">
              <a:extLst>
                <a:ext uri="{FF2B5EF4-FFF2-40B4-BE49-F238E27FC236}">
                  <a16:creationId xmlns:a16="http://schemas.microsoft.com/office/drawing/2014/main" id="{A5960DCF-1FFA-3425-3D29-0F99E6B2930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D82332-A143-DA9D-D01C-16E489F29688}"/>
              </a:ext>
            </a:extLst>
          </p:cNvPr>
          <p:cNvGrpSpPr/>
          <p:nvPr/>
        </p:nvGrpSpPr>
        <p:grpSpPr>
          <a:xfrm>
            <a:off x="419195" y="1543231"/>
            <a:ext cx="328978" cy="256426"/>
            <a:chOff x="9136332" y="4752869"/>
            <a:chExt cx="328978" cy="256426"/>
          </a:xfrm>
        </p:grpSpPr>
        <p:sp>
          <p:nvSpPr>
            <p:cNvPr id="123" name="타원 179">
              <a:extLst>
                <a:ext uri="{FF2B5EF4-FFF2-40B4-BE49-F238E27FC236}">
                  <a16:creationId xmlns:a16="http://schemas.microsoft.com/office/drawing/2014/main" id="{54C8436E-2115-C195-A912-6D33C0BD9D5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TextBox 180">
              <a:extLst>
                <a:ext uri="{FF2B5EF4-FFF2-40B4-BE49-F238E27FC236}">
                  <a16:creationId xmlns:a16="http://schemas.microsoft.com/office/drawing/2014/main" id="{1555DF5A-624F-3498-2FF3-D03E7997F98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6012B2D-4FA8-B462-50AC-BEF601E39991}"/>
              </a:ext>
            </a:extLst>
          </p:cNvPr>
          <p:cNvSpPr txBox="1"/>
          <p:nvPr/>
        </p:nvSpPr>
        <p:spPr>
          <a:xfrm>
            <a:off x="713726" y="155001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A19E9D0-E795-9BEB-6875-59E89FC34159}"/>
              </a:ext>
            </a:extLst>
          </p:cNvPr>
          <p:cNvGrpSpPr/>
          <p:nvPr/>
        </p:nvGrpSpPr>
        <p:grpSpPr>
          <a:xfrm>
            <a:off x="419195" y="1977394"/>
            <a:ext cx="328978" cy="256426"/>
            <a:chOff x="9136332" y="4752869"/>
            <a:chExt cx="328978" cy="256426"/>
          </a:xfrm>
        </p:grpSpPr>
        <p:sp>
          <p:nvSpPr>
            <p:cNvPr id="127" name="타원 179">
              <a:extLst>
                <a:ext uri="{FF2B5EF4-FFF2-40B4-BE49-F238E27FC236}">
                  <a16:creationId xmlns:a16="http://schemas.microsoft.com/office/drawing/2014/main" id="{85B85919-32E1-A4AB-7B9C-27D44FFE4DF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80">
              <a:extLst>
                <a:ext uri="{FF2B5EF4-FFF2-40B4-BE49-F238E27FC236}">
                  <a16:creationId xmlns:a16="http://schemas.microsoft.com/office/drawing/2014/main" id="{98C268F8-35D5-6919-DD26-B1D7A04EF6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69C2A2D-DE2F-EC55-38E4-5FA0F242C9D8}"/>
              </a:ext>
            </a:extLst>
          </p:cNvPr>
          <p:cNvSpPr txBox="1"/>
          <p:nvPr/>
        </p:nvSpPr>
        <p:spPr>
          <a:xfrm>
            <a:off x="713726" y="1931039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1BEC4BB-C968-F071-9FD8-18053981F857}"/>
              </a:ext>
            </a:extLst>
          </p:cNvPr>
          <p:cNvGrpSpPr/>
          <p:nvPr/>
        </p:nvGrpSpPr>
        <p:grpSpPr>
          <a:xfrm>
            <a:off x="419195" y="2492974"/>
            <a:ext cx="328978" cy="256426"/>
            <a:chOff x="9136332" y="4752869"/>
            <a:chExt cx="328978" cy="256426"/>
          </a:xfrm>
        </p:grpSpPr>
        <p:sp>
          <p:nvSpPr>
            <p:cNvPr id="131" name="타원 179">
              <a:extLst>
                <a:ext uri="{FF2B5EF4-FFF2-40B4-BE49-F238E27FC236}">
                  <a16:creationId xmlns:a16="http://schemas.microsoft.com/office/drawing/2014/main" id="{E49443CD-5F20-2F36-E6CA-3E42FC277D3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TextBox 180">
              <a:extLst>
                <a:ext uri="{FF2B5EF4-FFF2-40B4-BE49-F238E27FC236}">
                  <a16:creationId xmlns:a16="http://schemas.microsoft.com/office/drawing/2014/main" id="{D218FDCB-230D-60DD-CA79-4B7015224E78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4E0AD05-36B6-CA59-3460-B0A00745234A}"/>
              </a:ext>
            </a:extLst>
          </p:cNvPr>
          <p:cNvSpPr txBox="1"/>
          <p:nvPr/>
        </p:nvSpPr>
        <p:spPr>
          <a:xfrm>
            <a:off x="713726" y="248608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7982F1C-9D9B-38CA-02B8-59D68E98C2CE}"/>
              </a:ext>
            </a:extLst>
          </p:cNvPr>
          <p:cNvGrpSpPr/>
          <p:nvPr/>
        </p:nvGrpSpPr>
        <p:grpSpPr>
          <a:xfrm>
            <a:off x="419195" y="1161159"/>
            <a:ext cx="328978" cy="256426"/>
            <a:chOff x="9136332" y="4752869"/>
            <a:chExt cx="328978" cy="256426"/>
          </a:xfrm>
        </p:grpSpPr>
        <p:sp>
          <p:nvSpPr>
            <p:cNvPr id="142" name="타원 179">
              <a:extLst>
                <a:ext uri="{FF2B5EF4-FFF2-40B4-BE49-F238E27FC236}">
                  <a16:creationId xmlns:a16="http://schemas.microsoft.com/office/drawing/2014/main" id="{B1F11091-FC65-8D3E-E336-16FC6E931F6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TextBox 180">
              <a:extLst>
                <a:ext uri="{FF2B5EF4-FFF2-40B4-BE49-F238E27FC236}">
                  <a16:creationId xmlns:a16="http://schemas.microsoft.com/office/drawing/2014/main" id="{ADAA35AE-2A48-9192-4771-9022790033D5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EE5218A-29DE-3BEA-971E-5D0B1E64D2ED}"/>
              </a:ext>
            </a:extLst>
          </p:cNvPr>
          <p:cNvSpPr txBox="1"/>
          <p:nvPr/>
        </p:nvSpPr>
        <p:spPr>
          <a:xfrm>
            <a:off x="713726" y="116794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0C825CD-A6BA-B71D-876C-F834968EF2C0}"/>
              </a:ext>
            </a:extLst>
          </p:cNvPr>
          <p:cNvGrpSpPr/>
          <p:nvPr/>
        </p:nvGrpSpPr>
        <p:grpSpPr>
          <a:xfrm>
            <a:off x="2406182" y="5830535"/>
            <a:ext cx="328978" cy="256426"/>
            <a:chOff x="9136332" y="4752869"/>
            <a:chExt cx="328978" cy="256426"/>
          </a:xfrm>
        </p:grpSpPr>
        <p:sp>
          <p:nvSpPr>
            <p:cNvPr id="148" name="타원 179">
              <a:extLst>
                <a:ext uri="{FF2B5EF4-FFF2-40B4-BE49-F238E27FC236}">
                  <a16:creationId xmlns:a16="http://schemas.microsoft.com/office/drawing/2014/main" id="{6DAA83DF-03F4-BC45-55C1-AC25993AA7A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80">
              <a:extLst>
                <a:ext uri="{FF2B5EF4-FFF2-40B4-BE49-F238E27FC236}">
                  <a16:creationId xmlns:a16="http://schemas.microsoft.com/office/drawing/2014/main" id="{E76EFF9C-80A2-E77A-F22C-F9DEBD7E292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2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53648-0FDC-2253-4419-01D49F470E8C}"/>
              </a:ext>
            </a:extLst>
          </p:cNvPr>
          <p:cNvGrpSpPr/>
          <p:nvPr/>
        </p:nvGrpSpPr>
        <p:grpSpPr>
          <a:xfrm>
            <a:off x="3514159" y="1659624"/>
            <a:ext cx="5899543" cy="4887097"/>
            <a:chOff x="3514159" y="1659624"/>
            <a:chExt cx="5899543" cy="488709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3215619-35B3-BFFA-FED9-4A502B70AFD5}"/>
                </a:ext>
              </a:extLst>
            </p:cNvPr>
            <p:cNvSpPr/>
            <p:nvPr/>
          </p:nvSpPr>
          <p:spPr>
            <a:xfrm>
              <a:off x="6843012" y="1659624"/>
              <a:ext cx="1705264" cy="77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3986502" y="2435965"/>
              <a:ext cx="3660654" cy="24430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F80F8BC-C56C-F19E-2745-408E19C2CA47}"/>
                </a:ext>
              </a:extLst>
            </p:cNvPr>
            <p:cNvSpPr/>
            <p:nvPr/>
          </p:nvSpPr>
          <p:spPr>
            <a:xfrm>
              <a:off x="5943159" y="3345891"/>
              <a:ext cx="609737" cy="6097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 x 4</a:t>
              </a:r>
              <a:endParaRPr lang="ko-KR" altLang="en-US" sz="12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2428713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olid"/>
              <a:headEnd type="diamond" w="med" len="med"/>
              <a:tailEnd type="diamond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3961858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diamond" w="med" len="med"/>
              <a:tailEnd type="diamond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ABE24F2-7F6C-D5D7-FBAD-5F1031F9EA03}"/>
                </a:ext>
              </a:extLst>
            </p:cNvPr>
            <p:cNvSpPr/>
            <p:nvPr/>
          </p:nvSpPr>
          <p:spPr>
            <a:xfrm>
              <a:off x="7644711" y="2435965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30BFC9B-1AA4-5CD0-2943-39764AAC08CF}"/>
                </a:ext>
              </a:extLst>
            </p:cNvPr>
            <p:cNvSpPr/>
            <p:nvPr/>
          </p:nvSpPr>
          <p:spPr>
            <a:xfrm>
              <a:off x="3986502" y="2581009"/>
              <a:ext cx="1360226" cy="532796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6E1038EF-1EDA-6E7E-2434-9FC15D7230E9}"/>
                </a:ext>
              </a:extLst>
            </p:cNvPr>
            <p:cNvSpPr/>
            <p:nvPr/>
          </p:nvSpPr>
          <p:spPr>
            <a:xfrm flipH="1">
              <a:off x="5342556" y="4272229"/>
              <a:ext cx="139471" cy="139471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BC5152C-C6CA-19EF-2BB3-19BC9F533158}"/>
                </a:ext>
              </a:extLst>
            </p:cNvPr>
            <p:cNvCxnSpPr>
              <a:stCxn id="69" idx="1"/>
            </p:cNvCxnSpPr>
            <p:nvPr/>
          </p:nvCxnSpPr>
          <p:spPr>
            <a:xfrm>
              <a:off x="3986502" y="3657501"/>
              <a:ext cx="1956657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A3D84ED-3859-39B8-120B-3A19D29AAE89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>
              <a:off x="6552896" y="3657501"/>
              <a:ext cx="109426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9" name="직사각형 157">
              <a:extLst>
                <a:ext uri="{FF2B5EF4-FFF2-40B4-BE49-F238E27FC236}">
                  <a16:creationId xmlns:a16="http://schemas.microsoft.com/office/drawing/2014/main" id="{EBCB5D8B-1567-E2F1-6B8C-0025505E1813}"/>
                </a:ext>
              </a:extLst>
            </p:cNvPr>
            <p:cNvSpPr/>
            <p:nvPr/>
          </p:nvSpPr>
          <p:spPr>
            <a:xfrm flipH="1">
              <a:off x="4997358" y="2783846"/>
              <a:ext cx="139471" cy="139471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FF2906D-FFEB-E8CE-51DD-3D14CAEF2DB6}"/>
                </a:ext>
              </a:extLst>
            </p:cNvPr>
            <p:cNvSpPr/>
            <p:nvPr/>
          </p:nvSpPr>
          <p:spPr>
            <a:xfrm>
              <a:off x="7644711" y="3655959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C1433D-442E-E4EE-0543-5E3C2ED4976D}"/>
                </a:ext>
              </a:extLst>
            </p:cNvPr>
            <p:cNvSpPr/>
            <p:nvPr/>
          </p:nvSpPr>
          <p:spPr>
            <a:xfrm>
              <a:off x="6850515" y="2394189"/>
              <a:ext cx="2563177" cy="4571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B1CE98-6826-BA56-0AB0-255F6599DF98}"/>
                </a:ext>
              </a:extLst>
            </p:cNvPr>
            <p:cNvSpPr/>
            <p:nvPr/>
          </p:nvSpPr>
          <p:spPr>
            <a:xfrm>
              <a:off x="7644709" y="3622032"/>
              <a:ext cx="1768990" cy="625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FA976B-7A29-E879-F385-DBA2EE21B0CA}"/>
                </a:ext>
              </a:extLst>
            </p:cNvPr>
            <p:cNvSpPr/>
            <p:nvPr/>
          </p:nvSpPr>
          <p:spPr>
            <a:xfrm rot="5400000">
              <a:off x="7207378" y="2215686"/>
              <a:ext cx="76278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157">
              <a:extLst>
                <a:ext uri="{FF2B5EF4-FFF2-40B4-BE49-F238E27FC236}">
                  <a16:creationId xmlns:a16="http://schemas.microsoft.com/office/drawing/2014/main" id="{30F2E9D6-9559-A0FC-DB69-3D7C2B10AAF1}"/>
                </a:ext>
              </a:extLst>
            </p:cNvPr>
            <p:cNvSpPr/>
            <p:nvPr/>
          </p:nvSpPr>
          <p:spPr>
            <a:xfrm flipH="1">
              <a:off x="8469621" y="2972464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157">
              <a:extLst>
                <a:ext uri="{FF2B5EF4-FFF2-40B4-BE49-F238E27FC236}">
                  <a16:creationId xmlns:a16="http://schemas.microsoft.com/office/drawing/2014/main" id="{8F5758E7-DDFB-CCC8-42F7-EE5EEC4A3436}"/>
                </a:ext>
              </a:extLst>
            </p:cNvPr>
            <p:cNvSpPr/>
            <p:nvPr/>
          </p:nvSpPr>
          <p:spPr>
            <a:xfrm flipH="1">
              <a:off x="8488692" y="4255061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8A27015-C4CA-360B-5B50-7CC19C1E5702}"/>
                </a:ext>
              </a:extLst>
            </p:cNvPr>
            <p:cNvSpPr/>
            <p:nvPr/>
          </p:nvSpPr>
          <p:spPr>
            <a:xfrm>
              <a:off x="8390827" y="1979569"/>
              <a:ext cx="157448" cy="157448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869FB78-2BCB-FFD3-890C-437966CAB41F}"/>
                </a:ext>
              </a:extLst>
            </p:cNvPr>
            <p:cNvSpPr/>
            <p:nvPr/>
          </p:nvSpPr>
          <p:spPr>
            <a:xfrm>
              <a:off x="3915649" y="3088210"/>
              <a:ext cx="76278" cy="377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819C-7B94-807F-8647-609BAFE95FA9}"/>
                </a:ext>
              </a:extLst>
            </p:cNvPr>
            <p:cNvSpPr/>
            <p:nvPr/>
          </p:nvSpPr>
          <p:spPr>
            <a:xfrm rot="5400000">
              <a:off x="4364785" y="5936303"/>
              <a:ext cx="76277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165FA4D-FAB7-E1DE-DB46-92FABC67843E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9" y="3292427"/>
              <a:ext cx="314895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70ABFF0A-F2E2-8377-ADA3-DCAEC7C90872}"/>
                </a:ext>
              </a:extLst>
            </p:cNvPr>
            <p:cNvCxnSpPr>
              <a:cxnSpLocks/>
            </p:cNvCxnSpPr>
            <p:nvPr/>
          </p:nvCxnSpPr>
          <p:spPr>
            <a:xfrm>
              <a:off x="4402924" y="6221133"/>
              <a:ext cx="0" cy="325588"/>
            </a:xfrm>
            <a:prstGeom prst="straightConnector1">
              <a:avLst/>
            </a:prstGeom>
            <a:noFill/>
            <a:ln w="28575">
              <a:solidFill>
                <a:srgbClr val="CC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CBF99B33-95E0-7CA3-3B80-D7E7EE1DA489}"/>
                </a:ext>
              </a:extLst>
            </p:cNvPr>
            <p:cNvSpPr/>
            <p:nvPr/>
          </p:nvSpPr>
          <p:spPr>
            <a:xfrm flipH="1">
              <a:off x="3984055" y="4877231"/>
              <a:ext cx="837742" cy="8377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직사각형 157">
              <a:extLst>
                <a:ext uri="{FF2B5EF4-FFF2-40B4-BE49-F238E27FC236}">
                  <a16:creationId xmlns:a16="http://schemas.microsoft.com/office/drawing/2014/main" id="{ED6E2FB0-5CD0-9570-FF88-3E1950B7C415}"/>
                </a:ext>
              </a:extLst>
            </p:cNvPr>
            <p:cNvSpPr/>
            <p:nvPr/>
          </p:nvSpPr>
          <p:spPr>
            <a:xfrm flipH="1">
              <a:off x="3984054" y="5714973"/>
              <a:ext cx="837742" cy="3719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8B63DE7-35CA-A253-1932-39AC324A44E5}"/>
                </a:ext>
              </a:extLst>
            </p:cNvPr>
            <p:cNvSpPr/>
            <p:nvPr/>
          </p:nvSpPr>
          <p:spPr>
            <a:xfrm>
              <a:off x="3984054" y="4865428"/>
              <a:ext cx="837742" cy="620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3146379-DF91-8DF1-B635-5435037068C2}"/>
                </a:ext>
              </a:extLst>
            </p:cNvPr>
            <p:cNvSpPr/>
            <p:nvPr/>
          </p:nvSpPr>
          <p:spPr>
            <a:xfrm rot="5400000">
              <a:off x="4364785" y="4702666"/>
              <a:ext cx="76278" cy="37759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E34393E-31F8-EA44-7033-02194D2CC5AA}"/>
                </a:ext>
              </a:extLst>
            </p:cNvPr>
            <p:cNvSpPr/>
            <p:nvPr/>
          </p:nvSpPr>
          <p:spPr>
            <a:xfrm>
              <a:off x="7615221" y="2442622"/>
              <a:ext cx="45719" cy="244306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33CDDC6-3592-E82F-CF4E-5ADB3C209AD1}"/>
                </a:ext>
              </a:extLst>
            </p:cNvPr>
            <p:cNvSpPr/>
            <p:nvPr/>
          </p:nvSpPr>
          <p:spPr>
            <a:xfrm>
              <a:off x="7606571" y="2861906"/>
              <a:ext cx="76278" cy="377595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247B87E-E7FD-23A5-F18B-D2610C51E853}"/>
                </a:ext>
              </a:extLst>
            </p:cNvPr>
            <p:cNvSpPr/>
            <p:nvPr/>
          </p:nvSpPr>
          <p:spPr>
            <a:xfrm>
              <a:off x="7606571" y="4154344"/>
              <a:ext cx="76278" cy="377595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157">
            <a:extLst>
              <a:ext uri="{FF2B5EF4-FFF2-40B4-BE49-F238E27FC236}">
                <a16:creationId xmlns:a16="http://schemas.microsoft.com/office/drawing/2014/main" id="{9BBD4F85-5FEA-605A-4F3B-F90BDEDEF1A9}"/>
              </a:ext>
            </a:extLst>
          </p:cNvPr>
          <p:cNvSpPr/>
          <p:nvPr/>
        </p:nvSpPr>
        <p:spPr>
          <a:xfrm flipH="1">
            <a:off x="582827" y="3371568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F2A1F4-A937-5B28-F843-7D89EDDA6864}"/>
              </a:ext>
            </a:extLst>
          </p:cNvPr>
          <p:cNvSpPr txBox="1"/>
          <p:nvPr/>
        </p:nvSpPr>
        <p:spPr>
          <a:xfrm>
            <a:off x="713726" y="331315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파란색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60E600-0345-3FC8-5FCE-CC47D6BF6614}"/>
              </a:ext>
            </a:extLst>
          </p:cNvPr>
          <p:cNvCxnSpPr>
            <a:cxnSpLocks/>
          </p:cNvCxnSpPr>
          <p:nvPr/>
        </p:nvCxnSpPr>
        <p:spPr>
          <a:xfrm>
            <a:off x="582827" y="3753151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416E56-3824-0B7F-5FF5-AF3D7383008E}"/>
              </a:ext>
            </a:extLst>
          </p:cNvPr>
          <p:cNvSpPr txBox="1"/>
          <p:nvPr/>
        </p:nvSpPr>
        <p:spPr>
          <a:xfrm>
            <a:off x="1245191" y="363304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5B5CBC-46EA-0E6E-82B4-951285A64387}"/>
              </a:ext>
            </a:extLst>
          </p:cNvPr>
          <p:cNvSpPr/>
          <p:nvPr/>
        </p:nvSpPr>
        <p:spPr>
          <a:xfrm rot="16200000">
            <a:off x="2377442" y="3571445"/>
            <a:ext cx="76278" cy="377595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157">
            <a:extLst>
              <a:ext uri="{FF2B5EF4-FFF2-40B4-BE49-F238E27FC236}">
                <a16:creationId xmlns:a16="http://schemas.microsoft.com/office/drawing/2014/main" id="{4C8529B5-DFBF-118F-65BC-10C604F93498}"/>
              </a:ext>
            </a:extLst>
          </p:cNvPr>
          <p:cNvSpPr/>
          <p:nvPr/>
        </p:nvSpPr>
        <p:spPr>
          <a:xfrm flipH="1">
            <a:off x="582827" y="4353087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0C97D5-F2D4-7CF3-6283-F8B9B2F784E5}"/>
              </a:ext>
            </a:extLst>
          </p:cNvPr>
          <p:cNvSpPr txBox="1"/>
          <p:nvPr/>
        </p:nvSpPr>
        <p:spPr>
          <a:xfrm>
            <a:off x="713726" y="4294671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붉은색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C880B5-58B8-DBDF-9D2B-97DBF69938CC}"/>
              </a:ext>
            </a:extLst>
          </p:cNvPr>
          <p:cNvCxnSpPr>
            <a:cxnSpLocks/>
          </p:cNvCxnSpPr>
          <p:nvPr/>
        </p:nvCxnSpPr>
        <p:spPr>
          <a:xfrm>
            <a:off x="582827" y="4734670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none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F8CDDD-D6EB-BEB6-B713-F8E6020FFD95}"/>
              </a:ext>
            </a:extLst>
          </p:cNvPr>
          <p:cNvSpPr txBox="1"/>
          <p:nvPr/>
        </p:nvSpPr>
        <p:spPr>
          <a:xfrm>
            <a:off x="1245191" y="461456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020B60-FF57-B26E-71C9-2D19DA7AAC72}"/>
              </a:ext>
            </a:extLst>
          </p:cNvPr>
          <p:cNvSpPr/>
          <p:nvPr/>
        </p:nvSpPr>
        <p:spPr>
          <a:xfrm rot="16200000">
            <a:off x="2377442" y="455296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57">
            <a:extLst>
              <a:ext uri="{FF2B5EF4-FFF2-40B4-BE49-F238E27FC236}">
                <a16:creationId xmlns:a16="http://schemas.microsoft.com/office/drawing/2014/main" id="{E48D7454-25EF-6DD3-1693-84575514DBD0}"/>
              </a:ext>
            </a:extLst>
          </p:cNvPr>
          <p:cNvSpPr/>
          <p:nvPr/>
        </p:nvSpPr>
        <p:spPr>
          <a:xfrm flipH="1">
            <a:off x="582827" y="5368865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F54DC7-7366-1742-F161-F71FA8F7B05B}"/>
              </a:ext>
            </a:extLst>
          </p:cNvPr>
          <p:cNvSpPr txBox="1"/>
          <p:nvPr/>
        </p:nvSpPr>
        <p:spPr>
          <a:xfrm>
            <a:off x="982207" y="531044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파란색 버튼이 </a:t>
            </a:r>
            <a:r>
              <a:rPr lang="ko-KR" altLang="en-US"/>
              <a:t>모두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06" name="직사각형 157">
            <a:extLst>
              <a:ext uri="{FF2B5EF4-FFF2-40B4-BE49-F238E27FC236}">
                <a16:creationId xmlns:a16="http://schemas.microsoft.com/office/drawing/2014/main" id="{E01EB93F-262D-A12F-D2B4-30F61A64C8E2}"/>
              </a:ext>
            </a:extLst>
          </p:cNvPr>
          <p:cNvSpPr/>
          <p:nvPr/>
        </p:nvSpPr>
        <p:spPr>
          <a:xfrm flipH="1">
            <a:off x="812002" y="5368865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BAE00F-075F-8A48-7C1E-0CC99951D76D}"/>
              </a:ext>
            </a:extLst>
          </p:cNvPr>
          <p:cNvSpPr/>
          <p:nvPr/>
        </p:nvSpPr>
        <p:spPr>
          <a:xfrm rot="16200000">
            <a:off x="733485" y="5600931"/>
            <a:ext cx="76278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97ADB2-90A9-1BC8-FB2D-A76DEB8B2391}"/>
              </a:ext>
            </a:extLst>
          </p:cNvPr>
          <p:cNvSpPr txBox="1"/>
          <p:nvPr/>
        </p:nvSpPr>
        <p:spPr>
          <a:xfrm>
            <a:off x="1001791" y="565707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보라색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F6DB8B-05D6-FC1C-A59A-83B32EB9E42C}"/>
              </a:ext>
            </a:extLst>
          </p:cNvPr>
          <p:cNvSpPr txBox="1"/>
          <p:nvPr/>
        </p:nvSpPr>
        <p:spPr>
          <a:xfrm>
            <a:off x="713726" y="154885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노란색 스위치가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Off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1841642-0F9D-5CB7-252C-6212E16E0389}"/>
              </a:ext>
            </a:extLst>
          </p:cNvPr>
          <p:cNvCxnSpPr>
            <a:cxnSpLocks/>
          </p:cNvCxnSpPr>
          <p:nvPr/>
        </p:nvCxnSpPr>
        <p:spPr>
          <a:xfrm>
            <a:off x="582827" y="1988852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diamond" w="med" len="med"/>
            <a:tailEnd type="diamond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3A070-32C0-D028-7013-CDD5642E3089}"/>
              </a:ext>
            </a:extLst>
          </p:cNvPr>
          <p:cNvSpPr txBox="1"/>
          <p:nvPr/>
        </p:nvSpPr>
        <p:spPr>
          <a:xfrm>
            <a:off x="1245191" y="183982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8E99D4B-6AA3-B979-25FD-F4B92988065E}"/>
              </a:ext>
            </a:extLst>
          </p:cNvPr>
          <p:cNvSpPr/>
          <p:nvPr/>
        </p:nvSpPr>
        <p:spPr>
          <a:xfrm>
            <a:off x="580486" y="1601853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0B0548-7F2D-BB37-80F4-876831C049BF}"/>
              </a:ext>
            </a:extLst>
          </p:cNvPr>
          <p:cNvSpPr txBox="1"/>
          <p:nvPr/>
        </p:nvSpPr>
        <p:spPr>
          <a:xfrm>
            <a:off x="713726" y="2178437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노란색 </a:t>
            </a:r>
            <a:r>
              <a:rPr lang="ko-KR" altLang="en-US"/>
              <a:t>스위치가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DA78201-7A56-88BF-5D3E-9D2A992BBB25}"/>
              </a:ext>
            </a:extLst>
          </p:cNvPr>
          <p:cNvCxnSpPr>
            <a:cxnSpLocks/>
          </p:cNvCxnSpPr>
          <p:nvPr/>
        </p:nvCxnSpPr>
        <p:spPr>
          <a:xfrm>
            <a:off x="582827" y="2618436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arrow" w="med" len="med"/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B8D06C-B0A8-49F5-785E-94D7F83F5CC5}"/>
              </a:ext>
            </a:extLst>
          </p:cNvPr>
          <p:cNvSpPr txBox="1"/>
          <p:nvPr/>
        </p:nvSpPr>
        <p:spPr>
          <a:xfrm>
            <a:off x="1245191" y="246941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  <a:r>
              <a:rPr lang="en-US" altLang="ko-KR" sz="1200" u="sng" dirty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ko-KR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74875BE-042E-B0A8-FCE5-9D602BA2AF3B}"/>
              </a:ext>
            </a:extLst>
          </p:cNvPr>
          <p:cNvSpPr/>
          <p:nvPr/>
        </p:nvSpPr>
        <p:spPr>
          <a:xfrm>
            <a:off x="580486" y="2231437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C882066-5198-55F5-6274-1EE02822855C}"/>
              </a:ext>
            </a:extLst>
          </p:cNvPr>
          <p:cNvSpPr/>
          <p:nvPr/>
        </p:nvSpPr>
        <p:spPr>
          <a:xfrm rot="16200000">
            <a:off x="733485" y="2712891"/>
            <a:ext cx="76278" cy="37759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5479-CC8F-A043-5FB7-38ADA3E598B4}"/>
              </a:ext>
            </a:extLst>
          </p:cNvPr>
          <p:cNvSpPr txBox="1"/>
          <p:nvPr/>
        </p:nvSpPr>
        <p:spPr>
          <a:xfrm>
            <a:off x="1001791" y="276903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노란색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F58398-605D-41FE-1978-7FA079ABB7A7}"/>
              </a:ext>
            </a:extLst>
          </p:cNvPr>
          <p:cNvSpPr txBox="1"/>
          <p:nvPr/>
        </p:nvSpPr>
        <p:spPr>
          <a:xfrm>
            <a:off x="54865" y="1494849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1.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17FA08-002E-A94B-C36C-91BB9E98FC07}"/>
              </a:ext>
            </a:extLst>
          </p:cNvPr>
          <p:cNvSpPr txBox="1"/>
          <p:nvPr/>
        </p:nvSpPr>
        <p:spPr>
          <a:xfrm>
            <a:off x="54865" y="3270455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2.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C7ACF4-95B8-FA37-4BFD-BF5351A2296B}"/>
              </a:ext>
            </a:extLst>
          </p:cNvPr>
          <p:cNvSpPr txBox="1"/>
          <p:nvPr/>
        </p:nvSpPr>
        <p:spPr>
          <a:xfrm>
            <a:off x="54865" y="4183810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EC9E4D-4676-9CC1-39A3-B609DC35D5F5}"/>
              </a:ext>
            </a:extLst>
          </p:cNvPr>
          <p:cNvSpPr txBox="1"/>
          <p:nvPr/>
        </p:nvSpPr>
        <p:spPr>
          <a:xfrm>
            <a:off x="54865" y="5236607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4.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C7AF15-E189-DFA5-0D4F-B97E852CBF08}"/>
              </a:ext>
            </a:extLst>
          </p:cNvPr>
          <p:cNvCxnSpPr>
            <a:cxnSpLocks/>
          </p:cNvCxnSpPr>
          <p:nvPr/>
        </p:nvCxnSpPr>
        <p:spPr>
          <a:xfrm flipV="1">
            <a:off x="3829054" y="1412272"/>
            <a:ext cx="403166" cy="413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8F6440-270C-D51D-BD3F-A85C956891E2}"/>
              </a:ext>
            </a:extLst>
          </p:cNvPr>
          <p:cNvSpPr txBox="1"/>
          <p:nvPr/>
        </p:nvSpPr>
        <p:spPr>
          <a:xfrm>
            <a:off x="4210385" y="765941"/>
            <a:ext cx="515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활성 가능한 상태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연계된 오브젝트의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On/Off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상태에 따른 영향을 받으며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활성 불가능한 상태라면 버튼이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상태여도 연결된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상태가 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5026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B60E7-02C8-3062-30BD-3A88000C397D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괄호 안은 축의 방향을 의미함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7m(x) -&gt; 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위치에 존재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5" y="3060552"/>
            <a:ext cx="81661" cy="308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02004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F6EEC94-C376-E3AD-87BE-ADD3024E3D82}"/>
              </a:ext>
            </a:extLst>
          </p:cNvPr>
          <p:cNvCxnSpPr>
            <a:cxnSpLocks/>
          </p:cNvCxnSpPr>
          <p:nvPr/>
        </p:nvCxnSpPr>
        <p:spPr>
          <a:xfrm flipV="1">
            <a:off x="3441395" y="1490261"/>
            <a:ext cx="0" cy="11522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7ABCE71-1F2C-2C8D-DA4E-E8B6C91D13D4}"/>
              </a:ext>
            </a:extLst>
          </p:cNvPr>
          <p:cNvSpPr txBox="1"/>
          <p:nvPr/>
        </p:nvSpPr>
        <p:spPr>
          <a:xfrm>
            <a:off x="311065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F59578-9789-B1E7-C39E-5B6EFBFDD70B}"/>
              </a:ext>
            </a:extLst>
          </p:cNvPr>
          <p:cNvCxnSpPr>
            <a:cxnSpLocks/>
          </p:cNvCxnSpPr>
          <p:nvPr/>
        </p:nvCxnSpPr>
        <p:spPr>
          <a:xfrm flipV="1">
            <a:off x="4699566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63EF112-68E3-3772-E8A1-97E0D59F080B}"/>
              </a:ext>
            </a:extLst>
          </p:cNvPr>
          <p:cNvSpPr txBox="1"/>
          <p:nvPr/>
        </p:nvSpPr>
        <p:spPr>
          <a:xfrm>
            <a:off x="436882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837635F-8690-6BCB-FE34-BAA37A39DD7A}"/>
              </a:ext>
            </a:extLst>
          </p:cNvPr>
          <p:cNvCxnSpPr>
            <a:cxnSpLocks/>
          </p:cNvCxnSpPr>
          <p:nvPr/>
        </p:nvCxnSpPr>
        <p:spPr>
          <a:xfrm flipV="1">
            <a:off x="5518853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33FC4F2-D435-7617-EC48-1ECE8F2F2E8F}"/>
              </a:ext>
            </a:extLst>
          </p:cNvPr>
          <p:cNvSpPr txBox="1"/>
          <p:nvPr/>
        </p:nvSpPr>
        <p:spPr>
          <a:xfrm>
            <a:off x="5188110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E33837-7503-315E-46D8-98F7C723181B}"/>
              </a:ext>
            </a:extLst>
          </p:cNvPr>
          <p:cNvCxnSpPr>
            <a:cxnSpLocks/>
          </p:cNvCxnSpPr>
          <p:nvPr/>
        </p:nvCxnSpPr>
        <p:spPr>
          <a:xfrm flipV="1">
            <a:off x="6834864" y="1513875"/>
            <a:ext cx="0" cy="555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84D317D-14E5-FE0D-1B5B-6D6AF59E7408}"/>
              </a:ext>
            </a:extLst>
          </p:cNvPr>
          <p:cNvSpPr txBox="1"/>
          <p:nvPr/>
        </p:nvSpPr>
        <p:spPr>
          <a:xfrm>
            <a:off x="650073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DF15EF0-7C4F-5E03-0287-75C4CC2A94A4}"/>
              </a:ext>
            </a:extLst>
          </p:cNvPr>
          <p:cNvCxnSpPr>
            <a:cxnSpLocks/>
          </p:cNvCxnSpPr>
          <p:nvPr/>
        </p:nvCxnSpPr>
        <p:spPr>
          <a:xfrm flipV="1">
            <a:off x="3801207" y="4363557"/>
            <a:ext cx="0" cy="106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2C7F78B-2226-3863-0850-1416613F03BE}"/>
              </a:ext>
            </a:extLst>
          </p:cNvPr>
          <p:cNvSpPr txBox="1"/>
          <p:nvPr/>
        </p:nvSpPr>
        <p:spPr>
          <a:xfrm>
            <a:off x="3471193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A8626F2-A714-459B-77C0-7EC6C2BF4CE1}"/>
              </a:ext>
            </a:extLst>
          </p:cNvPr>
          <p:cNvCxnSpPr>
            <a:cxnSpLocks/>
          </p:cNvCxnSpPr>
          <p:nvPr/>
        </p:nvCxnSpPr>
        <p:spPr>
          <a:xfrm flipV="1">
            <a:off x="6069928" y="4835145"/>
            <a:ext cx="0" cy="59423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48696D2-A3F3-4AEA-27CB-92B8B0FECF35}"/>
              </a:ext>
            </a:extLst>
          </p:cNvPr>
          <p:cNvSpPr txBox="1"/>
          <p:nvPr/>
        </p:nvSpPr>
        <p:spPr>
          <a:xfrm>
            <a:off x="573579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D0454F5-0CAF-6946-F179-517DE56821D5}"/>
              </a:ext>
            </a:extLst>
          </p:cNvPr>
          <p:cNvCxnSpPr>
            <a:cxnSpLocks/>
          </p:cNvCxnSpPr>
          <p:nvPr/>
        </p:nvCxnSpPr>
        <p:spPr>
          <a:xfrm flipV="1">
            <a:off x="6997475" y="4411700"/>
            <a:ext cx="0" cy="10176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80384DE-E3C5-6551-A886-DFD0F6248FF6}"/>
              </a:ext>
            </a:extLst>
          </p:cNvPr>
          <p:cNvSpPr txBox="1"/>
          <p:nvPr/>
        </p:nvSpPr>
        <p:spPr>
          <a:xfrm>
            <a:off x="6658179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B08065C-65C5-9D94-E698-21858883E07E}"/>
              </a:ext>
            </a:extLst>
          </p:cNvPr>
          <p:cNvCxnSpPr>
            <a:cxnSpLocks/>
          </p:cNvCxnSpPr>
          <p:nvPr/>
        </p:nvCxnSpPr>
        <p:spPr>
          <a:xfrm flipV="1">
            <a:off x="2658163" y="1513875"/>
            <a:ext cx="0" cy="45730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848FC14-799C-0B3F-3C73-D958472FD417}"/>
              </a:ext>
            </a:extLst>
          </p:cNvPr>
          <p:cNvSpPr txBox="1"/>
          <p:nvPr/>
        </p:nvSpPr>
        <p:spPr>
          <a:xfrm>
            <a:off x="2323099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81AF908-C8CB-2D6F-CCF3-45811C71CA84}"/>
              </a:ext>
            </a:extLst>
          </p:cNvPr>
          <p:cNvCxnSpPr>
            <a:cxnSpLocks/>
          </p:cNvCxnSpPr>
          <p:nvPr/>
        </p:nvCxnSpPr>
        <p:spPr>
          <a:xfrm flipV="1">
            <a:off x="4388760" y="3955628"/>
            <a:ext cx="0" cy="14737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B272503-0DAE-6F3B-86A5-28E13EA8CB76}"/>
              </a:ext>
            </a:extLst>
          </p:cNvPr>
          <p:cNvSpPr txBox="1"/>
          <p:nvPr/>
        </p:nvSpPr>
        <p:spPr>
          <a:xfrm>
            <a:off x="404315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B5A650E5-AF65-2FEB-6F25-BD81B276557A}"/>
              </a:ext>
            </a:extLst>
          </p:cNvPr>
          <p:cNvCxnSpPr>
            <a:cxnSpLocks/>
          </p:cNvCxnSpPr>
          <p:nvPr/>
        </p:nvCxnSpPr>
        <p:spPr>
          <a:xfrm flipH="1">
            <a:off x="1958196" y="4411700"/>
            <a:ext cx="18359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CA7820B-0F51-2A1E-55EB-C4DA8F6A3C4A}"/>
              </a:ext>
            </a:extLst>
          </p:cNvPr>
          <p:cNvSpPr txBox="1"/>
          <p:nvPr/>
        </p:nvSpPr>
        <p:spPr>
          <a:xfrm>
            <a:off x="760043" y="426672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586C2C6-B488-C87E-D636-4DF0CDD918F6}"/>
              </a:ext>
            </a:extLst>
          </p:cNvPr>
          <p:cNvCxnSpPr>
            <a:cxnSpLocks/>
          </p:cNvCxnSpPr>
          <p:nvPr/>
        </p:nvCxnSpPr>
        <p:spPr>
          <a:xfrm flipH="1">
            <a:off x="1958196" y="3955628"/>
            <a:ext cx="24070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8DAD8D2-0DCD-F23A-B83E-5782948737FA}"/>
              </a:ext>
            </a:extLst>
          </p:cNvPr>
          <p:cNvSpPr txBox="1"/>
          <p:nvPr/>
        </p:nvSpPr>
        <p:spPr>
          <a:xfrm>
            <a:off x="760043" y="381065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F8E1D50-2F1A-78DA-5246-E5108324FB9F}"/>
              </a:ext>
            </a:extLst>
          </p:cNvPr>
          <p:cNvCxnSpPr>
            <a:cxnSpLocks/>
          </p:cNvCxnSpPr>
          <p:nvPr/>
        </p:nvCxnSpPr>
        <p:spPr>
          <a:xfrm flipH="1">
            <a:off x="1958196" y="2782055"/>
            <a:ext cx="14831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904A55B-9CA1-9B8E-3728-AEF5969BA84F}"/>
              </a:ext>
            </a:extLst>
          </p:cNvPr>
          <p:cNvSpPr txBox="1"/>
          <p:nvPr/>
        </p:nvSpPr>
        <p:spPr>
          <a:xfrm>
            <a:off x="734275" y="263020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997BDF1-DC74-2C75-915C-02CDB39505BF}"/>
              </a:ext>
            </a:extLst>
          </p:cNvPr>
          <p:cNvCxnSpPr>
            <a:cxnSpLocks/>
          </p:cNvCxnSpPr>
          <p:nvPr/>
        </p:nvCxnSpPr>
        <p:spPr>
          <a:xfrm flipH="1">
            <a:off x="1961732" y="3655959"/>
            <a:ext cx="3979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967105F-E429-0DA6-C23C-0A04B6D542C6}"/>
              </a:ext>
            </a:extLst>
          </p:cNvPr>
          <p:cNvSpPr txBox="1"/>
          <p:nvPr/>
        </p:nvSpPr>
        <p:spPr>
          <a:xfrm>
            <a:off x="760043" y="3500410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6EB77393-FD03-38D5-973D-DDE239231CC2}"/>
              </a:ext>
            </a:extLst>
          </p:cNvPr>
          <p:cNvCxnSpPr>
            <a:cxnSpLocks/>
          </p:cNvCxnSpPr>
          <p:nvPr/>
        </p:nvCxnSpPr>
        <p:spPr>
          <a:xfrm flipH="1">
            <a:off x="6082117" y="3053854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77997D-C420-0F5B-6742-E3C7017A0320}"/>
              </a:ext>
            </a:extLst>
          </p:cNvPr>
          <p:cNvSpPr txBox="1"/>
          <p:nvPr/>
        </p:nvSpPr>
        <p:spPr>
          <a:xfrm>
            <a:off x="760043" y="3224496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7CDC6AF-D73A-0487-29BF-AC2CAB96F97C}"/>
              </a:ext>
            </a:extLst>
          </p:cNvPr>
          <p:cNvCxnSpPr>
            <a:cxnSpLocks/>
          </p:cNvCxnSpPr>
          <p:nvPr/>
        </p:nvCxnSpPr>
        <p:spPr>
          <a:xfrm flipH="1">
            <a:off x="6082117" y="4340785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0E54554-EB0E-1131-B04B-1411452B98BD}"/>
              </a:ext>
            </a:extLst>
          </p:cNvPr>
          <p:cNvSpPr txBox="1"/>
          <p:nvPr/>
        </p:nvSpPr>
        <p:spPr>
          <a:xfrm>
            <a:off x="8282866" y="2912203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BD7D56-102D-1EBD-A9DA-2048D3B6328B}"/>
              </a:ext>
            </a:extLst>
          </p:cNvPr>
          <p:cNvSpPr txBox="1"/>
          <p:nvPr/>
        </p:nvSpPr>
        <p:spPr>
          <a:xfrm>
            <a:off x="8282866" y="420228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0AB72DC-0DCC-136B-FA21-CF3FFF9C4D90}"/>
              </a:ext>
            </a:extLst>
          </p:cNvPr>
          <p:cNvCxnSpPr>
            <a:cxnSpLocks/>
          </p:cNvCxnSpPr>
          <p:nvPr/>
        </p:nvCxnSpPr>
        <p:spPr>
          <a:xfrm flipH="1">
            <a:off x="6843742" y="2136372"/>
            <a:ext cx="1448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282414-8E94-CC7D-3B2D-BF596E7C6366}"/>
              </a:ext>
            </a:extLst>
          </p:cNvPr>
          <p:cNvSpPr txBox="1"/>
          <p:nvPr/>
        </p:nvSpPr>
        <p:spPr>
          <a:xfrm>
            <a:off x="8282866" y="197696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4B3A7FA-F9A5-F8A3-DED0-131686DC5F23}"/>
              </a:ext>
            </a:extLst>
          </p:cNvPr>
          <p:cNvCxnSpPr>
            <a:cxnSpLocks/>
          </p:cNvCxnSpPr>
          <p:nvPr/>
        </p:nvCxnSpPr>
        <p:spPr>
          <a:xfrm flipH="1">
            <a:off x="1958196" y="3370647"/>
            <a:ext cx="48315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3B26B8-10EC-7398-10E3-4BE9E4B3207B}"/>
              </a:ext>
            </a:extLst>
          </p:cNvPr>
          <p:cNvSpPr txBox="1"/>
          <p:nvPr/>
        </p:nvSpPr>
        <p:spPr>
          <a:xfrm>
            <a:off x="3620638" y="1151466"/>
            <a:ext cx="214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966FF"/>
                </a:solidFill>
              </a:rPr>
              <a:t>(</a:t>
            </a:r>
            <a:r>
              <a:rPr lang="ko-KR" altLang="en-US" sz="1200" dirty="0">
                <a:solidFill>
                  <a:srgbClr val="9966FF"/>
                </a:solidFill>
              </a:rPr>
              <a:t>모든 레이저</a:t>
            </a:r>
            <a:r>
              <a:rPr lang="en-US" altLang="ko-KR" sz="1200" dirty="0">
                <a:solidFill>
                  <a:srgbClr val="9966FF"/>
                </a:solidFill>
              </a:rPr>
              <a:t>) 0.5m </a:t>
            </a:r>
            <a:r>
              <a:rPr lang="ko-KR" altLang="en-US" sz="1200" dirty="0">
                <a:solidFill>
                  <a:srgbClr val="9966FF"/>
                </a:solidFill>
              </a:rPr>
              <a:t>높이부터</a:t>
            </a:r>
            <a:endParaRPr lang="en-US" altLang="ko-KR" sz="1200" dirty="0">
              <a:solidFill>
                <a:srgbClr val="9966FF"/>
              </a:solidFill>
            </a:endParaRPr>
          </a:p>
          <a:p>
            <a:pPr algn="ctr"/>
            <a:r>
              <a:rPr lang="ko-KR" altLang="en-US" sz="1200" dirty="0">
                <a:solidFill>
                  <a:srgbClr val="9966FF"/>
                </a:solidFill>
              </a:rPr>
              <a:t> </a:t>
            </a:r>
            <a:r>
              <a:rPr lang="en-US" altLang="ko-KR" sz="1200" dirty="0">
                <a:solidFill>
                  <a:srgbClr val="9966FF"/>
                </a:solidFill>
              </a:rPr>
              <a:t>9.5m</a:t>
            </a:r>
            <a:r>
              <a:rPr lang="ko-KR" altLang="en-US" sz="1200" dirty="0">
                <a:solidFill>
                  <a:srgbClr val="9966FF"/>
                </a:solidFill>
              </a:rPr>
              <a:t>까지 </a:t>
            </a:r>
            <a:r>
              <a:rPr lang="en-US" altLang="ko-KR" sz="1200" dirty="0">
                <a:solidFill>
                  <a:srgbClr val="9966FF"/>
                </a:solidFill>
              </a:rPr>
              <a:t>1m </a:t>
            </a:r>
            <a:r>
              <a:rPr lang="ko-KR" altLang="en-US" sz="1200" dirty="0">
                <a:solidFill>
                  <a:srgbClr val="9966FF"/>
                </a:solidFill>
              </a:rPr>
              <a:t>마다 존재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E5E68F-E5B4-E314-E164-FBEC9F5C0A52}"/>
              </a:ext>
            </a:extLst>
          </p:cNvPr>
          <p:cNvCxnSpPr>
            <a:cxnSpLocks/>
          </p:cNvCxnSpPr>
          <p:nvPr/>
        </p:nvCxnSpPr>
        <p:spPr>
          <a:xfrm flipV="1">
            <a:off x="4699566" y="1667044"/>
            <a:ext cx="0" cy="761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82A2AC-D287-EB51-73E9-BD7FA3176ABF}"/>
              </a:ext>
            </a:extLst>
          </p:cNvPr>
          <p:cNvCxnSpPr>
            <a:cxnSpLocks/>
          </p:cNvCxnSpPr>
          <p:nvPr/>
        </p:nvCxnSpPr>
        <p:spPr>
          <a:xfrm>
            <a:off x="6992311" y="2049056"/>
            <a:ext cx="40278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5AA719C-1F20-F351-CC6A-685B9944BD43}"/>
              </a:ext>
            </a:extLst>
          </p:cNvPr>
          <p:cNvSpPr txBox="1"/>
          <p:nvPr/>
        </p:nvSpPr>
        <p:spPr>
          <a:xfrm>
            <a:off x="7292333" y="1898630"/>
            <a:ext cx="214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7C80"/>
                </a:solidFill>
              </a:rPr>
              <a:t>중심이 </a:t>
            </a:r>
            <a:r>
              <a:rPr lang="en-US" altLang="ko-KR" sz="1200" dirty="0">
                <a:solidFill>
                  <a:srgbClr val="FF7C80"/>
                </a:solidFill>
              </a:rPr>
              <a:t>3.5m </a:t>
            </a:r>
            <a:r>
              <a:rPr lang="ko-KR" altLang="en-US" sz="1200" dirty="0">
                <a:solidFill>
                  <a:srgbClr val="FF7C80"/>
                </a:solidFill>
              </a:rPr>
              <a:t>높이에 위치함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9B0FC9-283B-0923-FC86-ED17427C8BE8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따로 표기하지 않은 오브젝트들은 모두 바닥 높이 위에 존재</a:t>
            </a:r>
          </a:p>
        </p:txBody>
      </p:sp>
    </p:spTree>
    <p:extLst>
      <p:ext uri="{BB962C8B-B14F-4D97-AF65-F5344CB8AC3E}">
        <p14:creationId xmlns:p14="http://schemas.microsoft.com/office/powerpoint/2010/main" val="14476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12g 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FF5176-EAC7-A296-E164-E3E6CA2351C2}"/>
              </a:ext>
            </a:extLst>
          </p:cNvPr>
          <p:cNvGrpSpPr/>
          <p:nvPr/>
        </p:nvGrpSpPr>
        <p:grpSpPr>
          <a:xfrm>
            <a:off x="4227036" y="526860"/>
            <a:ext cx="2652145" cy="6038403"/>
            <a:chOff x="4271446" y="585926"/>
            <a:chExt cx="2652145" cy="603840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DD4F13D-0518-DD75-1EC7-4A0D23C4AD14}"/>
                </a:ext>
              </a:extLst>
            </p:cNvPr>
            <p:cNvGrpSpPr/>
            <p:nvPr/>
          </p:nvGrpSpPr>
          <p:grpSpPr>
            <a:xfrm>
              <a:off x="4271446" y="585926"/>
              <a:ext cx="2652145" cy="6038403"/>
              <a:chOff x="3984557" y="318600"/>
              <a:chExt cx="2234314" cy="5087086"/>
            </a:xfrm>
          </p:grpSpPr>
          <p:sp>
            <p:nvSpPr>
              <p:cNvPr id="662" name="직사각형 140"/>
              <p:cNvSpPr/>
              <p:nvPr/>
            </p:nvSpPr>
            <p:spPr>
              <a:xfrm>
                <a:off x="3984557" y="703594"/>
                <a:ext cx="2234314" cy="43566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3" name="직사각형 68"/>
              <p:cNvSpPr/>
              <p:nvPr/>
            </p:nvSpPr>
            <p:spPr>
              <a:xfrm>
                <a:off x="404507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4" name="직사각형 69"/>
              <p:cNvSpPr/>
              <p:nvPr/>
            </p:nvSpPr>
            <p:spPr>
              <a:xfrm>
                <a:off x="4400081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5" name="직사각형 70"/>
              <p:cNvSpPr/>
              <p:nvPr/>
            </p:nvSpPr>
            <p:spPr>
              <a:xfrm>
                <a:off x="4746980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6" name="직사각형 71"/>
              <p:cNvSpPr/>
              <p:nvPr/>
            </p:nvSpPr>
            <p:spPr>
              <a:xfrm>
                <a:off x="5101984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7" name="직사각형 72"/>
              <p:cNvSpPr/>
              <p:nvPr/>
            </p:nvSpPr>
            <p:spPr>
              <a:xfrm>
                <a:off x="4045076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8" name="직사각형 73"/>
              <p:cNvSpPr/>
              <p:nvPr/>
            </p:nvSpPr>
            <p:spPr>
              <a:xfrm>
                <a:off x="4400082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9" name="직사각형 74"/>
              <p:cNvSpPr/>
              <p:nvPr/>
            </p:nvSpPr>
            <p:spPr>
              <a:xfrm>
                <a:off x="4746981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0" name="직사각형 75"/>
              <p:cNvSpPr/>
              <p:nvPr/>
            </p:nvSpPr>
            <p:spPr>
              <a:xfrm>
                <a:off x="510198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1" name="직사각형 76"/>
              <p:cNvSpPr/>
              <p:nvPr/>
            </p:nvSpPr>
            <p:spPr>
              <a:xfrm>
                <a:off x="544915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2" name="직사각형 77"/>
              <p:cNvSpPr/>
              <p:nvPr/>
            </p:nvSpPr>
            <p:spPr>
              <a:xfrm>
                <a:off x="5803889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3" name="직사각형 78"/>
              <p:cNvSpPr/>
              <p:nvPr/>
            </p:nvSpPr>
            <p:spPr>
              <a:xfrm>
                <a:off x="544915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4" name="직사각형 79"/>
              <p:cNvSpPr/>
              <p:nvPr/>
            </p:nvSpPr>
            <p:spPr>
              <a:xfrm>
                <a:off x="5803889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5" name="직사각형 92"/>
              <p:cNvSpPr/>
              <p:nvPr/>
            </p:nvSpPr>
            <p:spPr>
              <a:xfrm>
                <a:off x="404507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6" name="직사각형 93"/>
              <p:cNvSpPr/>
              <p:nvPr/>
            </p:nvSpPr>
            <p:spPr>
              <a:xfrm>
                <a:off x="4400083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7" name="직사각형 94"/>
              <p:cNvSpPr/>
              <p:nvPr/>
            </p:nvSpPr>
            <p:spPr>
              <a:xfrm>
                <a:off x="4746982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8" name="직사각형 95"/>
              <p:cNvSpPr/>
              <p:nvPr/>
            </p:nvSpPr>
            <p:spPr>
              <a:xfrm>
                <a:off x="5101986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9" name="직사각형 96"/>
              <p:cNvSpPr/>
              <p:nvPr/>
            </p:nvSpPr>
            <p:spPr>
              <a:xfrm>
                <a:off x="4045078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0" name="직사각형 97"/>
              <p:cNvSpPr/>
              <p:nvPr/>
            </p:nvSpPr>
            <p:spPr>
              <a:xfrm>
                <a:off x="4400084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1" name="직사각형 98"/>
              <p:cNvSpPr/>
              <p:nvPr/>
            </p:nvSpPr>
            <p:spPr>
              <a:xfrm>
                <a:off x="4746983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2" name="직사각형 99"/>
              <p:cNvSpPr/>
              <p:nvPr/>
            </p:nvSpPr>
            <p:spPr>
              <a:xfrm>
                <a:off x="510198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3" name="직사각형 100"/>
              <p:cNvSpPr/>
              <p:nvPr/>
            </p:nvSpPr>
            <p:spPr>
              <a:xfrm>
                <a:off x="544915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4" name="직사각형 101"/>
              <p:cNvSpPr/>
              <p:nvPr/>
            </p:nvSpPr>
            <p:spPr>
              <a:xfrm>
                <a:off x="5803891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5" name="직사각형 102"/>
              <p:cNvSpPr/>
              <p:nvPr/>
            </p:nvSpPr>
            <p:spPr>
              <a:xfrm>
                <a:off x="544915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6" name="직사각형 103"/>
              <p:cNvSpPr/>
              <p:nvPr/>
            </p:nvSpPr>
            <p:spPr>
              <a:xfrm>
                <a:off x="5803891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7" name="직사각형 104"/>
              <p:cNvSpPr/>
              <p:nvPr/>
            </p:nvSpPr>
            <p:spPr>
              <a:xfrm>
                <a:off x="404507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사각형 105"/>
              <p:cNvSpPr/>
              <p:nvPr/>
            </p:nvSpPr>
            <p:spPr>
              <a:xfrm>
                <a:off x="4400084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직사각형 106"/>
              <p:cNvSpPr/>
              <p:nvPr/>
            </p:nvSpPr>
            <p:spPr>
              <a:xfrm>
                <a:off x="4746983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직사각형 107"/>
              <p:cNvSpPr/>
              <p:nvPr/>
            </p:nvSpPr>
            <p:spPr>
              <a:xfrm>
                <a:off x="510198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직사각형 108"/>
              <p:cNvSpPr/>
              <p:nvPr/>
            </p:nvSpPr>
            <p:spPr>
              <a:xfrm>
                <a:off x="544915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직사각형 109"/>
              <p:cNvSpPr/>
              <p:nvPr/>
            </p:nvSpPr>
            <p:spPr>
              <a:xfrm>
                <a:off x="5803892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직사각형 110"/>
              <p:cNvSpPr/>
              <p:nvPr/>
            </p:nvSpPr>
            <p:spPr>
              <a:xfrm>
                <a:off x="404507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직사각형 111"/>
              <p:cNvSpPr/>
              <p:nvPr/>
            </p:nvSpPr>
            <p:spPr>
              <a:xfrm>
                <a:off x="4400085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직사각형 112"/>
              <p:cNvSpPr/>
              <p:nvPr/>
            </p:nvSpPr>
            <p:spPr>
              <a:xfrm>
                <a:off x="474698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직사각형 113"/>
              <p:cNvSpPr/>
              <p:nvPr/>
            </p:nvSpPr>
            <p:spPr>
              <a:xfrm>
                <a:off x="510198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직사각형 114"/>
              <p:cNvSpPr/>
              <p:nvPr/>
            </p:nvSpPr>
            <p:spPr>
              <a:xfrm>
                <a:off x="404508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직사각형 115"/>
              <p:cNvSpPr/>
              <p:nvPr/>
            </p:nvSpPr>
            <p:spPr>
              <a:xfrm>
                <a:off x="4400086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직사각형 116"/>
              <p:cNvSpPr/>
              <p:nvPr/>
            </p:nvSpPr>
            <p:spPr>
              <a:xfrm>
                <a:off x="4746985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직사각형 117"/>
              <p:cNvSpPr/>
              <p:nvPr/>
            </p:nvSpPr>
            <p:spPr>
              <a:xfrm>
                <a:off x="5101989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직사각형 118"/>
              <p:cNvSpPr/>
              <p:nvPr/>
            </p:nvSpPr>
            <p:spPr>
              <a:xfrm>
                <a:off x="5449160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직사각형 119"/>
              <p:cNvSpPr/>
              <p:nvPr/>
            </p:nvSpPr>
            <p:spPr>
              <a:xfrm>
                <a:off x="580389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직사각형 120"/>
              <p:cNvSpPr/>
              <p:nvPr/>
            </p:nvSpPr>
            <p:spPr>
              <a:xfrm>
                <a:off x="544916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직사각형 121"/>
              <p:cNvSpPr/>
              <p:nvPr/>
            </p:nvSpPr>
            <p:spPr>
              <a:xfrm>
                <a:off x="5803894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5" name="직사각형 122"/>
              <p:cNvSpPr/>
              <p:nvPr/>
            </p:nvSpPr>
            <p:spPr>
              <a:xfrm>
                <a:off x="404508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직사각형 123"/>
              <p:cNvSpPr/>
              <p:nvPr/>
            </p:nvSpPr>
            <p:spPr>
              <a:xfrm>
                <a:off x="4400087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직사각형 124"/>
              <p:cNvSpPr/>
              <p:nvPr/>
            </p:nvSpPr>
            <p:spPr>
              <a:xfrm>
                <a:off x="474698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직사각형 125"/>
              <p:cNvSpPr/>
              <p:nvPr/>
            </p:nvSpPr>
            <p:spPr>
              <a:xfrm>
                <a:off x="5101990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9" name="직사각형 126"/>
              <p:cNvSpPr/>
              <p:nvPr/>
            </p:nvSpPr>
            <p:spPr>
              <a:xfrm>
                <a:off x="404508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직사각형 127"/>
              <p:cNvSpPr/>
              <p:nvPr/>
            </p:nvSpPr>
            <p:spPr>
              <a:xfrm>
                <a:off x="4400087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1" name="직사각형 128"/>
              <p:cNvSpPr/>
              <p:nvPr/>
            </p:nvSpPr>
            <p:spPr>
              <a:xfrm>
                <a:off x="474698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2" name="직사각형 129"/>
              <p:cNvSpPr/>
              <p:nvPr/>
            </p:nvSpPr>
            <p:spPr>
              <a:xfrm>
                <a:off x="5101992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3" name="직사각형 130"/>
              <p:cNvSpPr/>
              <p:nvPr/>
            </p:nvSpPr>
            <p:spPr>
              <a:xfrm>
                <a:off x="544916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4" name="직사각형 131"/>
              <p:cNvSpPr/>
              <p:nvPr/>
            </p:nvSpPr>
            <p:spPr>
              <a:xfrm>
                <a:off x="580389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직사각형 132"/>
              <p:cNvSpPr/>
              <p:nvPr/>
            </p:nvSpPr>
            <p:spPr>
              <a:xfrm>
                <a:off x="544916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6" name="직사각형 133"/>
              <p:cNvSpPr/>
              <p:nvPr/>
            </p:nvSpPr>
            <p:spPr>
              <a:xfrm>
                <a:off x="580389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7" name="직사각형 134"/>
              <p:cNvSpPr/>
              <p:nvPr/>
            </p:nvSpPr>
            <p:spPr>
              <a:xfrm>
                <a:off x="404508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직사각형 135"/>
              <p:cNvSpPr/>
              <p:nvPr/>
            </p:nvSpPr>
            <p:spPr>
              <a:xfrm>
                <a:off x="44000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9" name="직사각형 136"/>
              <p:cNvSpPr/>
              <p:nvPr/>
            </p:nvSpPr>
            <p:spPr>
              <a:xfrm>
                <a:off x="47469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0" name="직사각형 137"/>
              <p:cNvSpPr/>
              <p:nvPr/>
            </p:nvSpPr>
            <p:spPr>
              <a:xfrm>
                <a:off x="510199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1" name="직사각형 138"/>
              <p:cNvSpPr/>
              <p:nvPr/>
            </p:nvSpPr>
            <p:spPr>
              <a:xfrm>
                <a:off x="544916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2" name="직사각형 139"/>
              <p:cNvSpPr/>
              <p:nvPr/>
            </p:nvSpPr>
            <p:spPr>
              <a:xfrm>
                <a:off x="5803897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3" name="직사각형 149"/>
              <p:cNvSpPr/>
              <p:nvPr/>
            </p:nvSpPr>
            <p:spPr>
              <a:xfrm>
                <a:off x="4746989" y="499178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5" name="직선 화살표 연결선 151"/>
              <p:cNvSpPr/>
              <p:nvPr/>
            </p:nvSpPr>
            <p:spPr>
              <a:xfrm flipV="1">
                <a:off x="5101993" y="5108228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직사각형 152"/>
              <p:cNvSpPr/>
              <p:nvPr/>
            </p:nvSpPr>
            <p:spPr>
              <a:xfrm>
                <a:off x="4746988" y="70359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직선 화살표 연결선 154"/>
              <p:cNvSpPr/>
              <p:nvPr/>
            </p:nvSpPr>
            <p:spPr>
              <a:xfrm flipV="1">
                <a:off x="5105734" y="318600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직사각형 68">
                <a:extLst>
                  <a:ext uri="{FF2B5EF4-FFF2-40B4-BE49-F238E27FC236}">
                    <a16:creationId xmlns:a16="http://schemas.microsoft.com/office/drawing/2014/main" id="{75C6122C-2894-61A6-346A-1D88BBFD7611}"/>
                  </a:ext>
                </a:extLst>
              </p:cNvPr>
              <p:cNvSpPr/>
              <p:nvPr/>
            </p:nvSpPr>
            <p:spPr>
              <a:xfrm>
                <a:off x="404507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직사각형 69">
                <a:extLst>
                  <a:ext uri="{FF2B5EF4-FFF2-40B4-BE49-F238E27FC236}">
                    <a16:creationId xmlns:a16="http://schemas.microsoft.com/office/drawing/2014/main" id="{14CCCEF6-CE01-2E42-7F84-A353BE0276BF}"/>
                  </a:ext>
                </a:extLst>
              </p:cNvPr>
              <p:cNvSpPr/>
              <p:nvPr/>
            </p:nvSpPr>
            <p:spPr>
              <a:xfrm>
                <a:off x="4400081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직사각형 70">
                <a:extLst>
                  <a:ext uri="{FF2B5EF4-FFF2-40B4-BE49-F238E27FC236}">
                    <a16:creationId xmlns:a16="http://schemas.microsoft.com/office/drawing/2014/main" id="{F0BECE21-7CA7-A989-40B6-EA16FB7BD3D5}"/>
                  </a:ext>
                </a:extLst>
              </p:cNvPr>
              <p:cNvSpPr/>
              <p:nvPr/>
            </p:nvSpPr>
            <p:spPr>
              <a:xfrm>
                <a:off x="4746980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직사각형 71">
                <a:extLst>
                  <a:ext uri="{FF2B5EF4-FFF2-40B4-BE49-F238E27FC236}">
                    <a16:creationId xmlns:a16="http://schemas.microsoft.com/office/drawing/2014/main" id="{8E41FC44-44B5-4B91-AF6F-C75A89AE3D6C}"/>
                  </a:ext>
                </a:extLst>
              </p:cNvPr>
              <p:cNvSpPr/>
              <p:nvPr/>
            </p:nvSpPr>
            <p:spPr>
              <a:xfrm>
                <a:off x="5101984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직사각형 76">
                <a:extLst>
                  <a:ext uri="{FF2B5EF4-FFF2-40B4-BE49-F238E27FC236}">
                    <a16:creationId xmlns:a16="http://schemas.microsoft.com/office/drawing/2014/main" id="{F02C6195-EA80-EF1A-E7DE-50E42522FA6C}"/>
                  </a:ext>
                </a:extLst>
              </p:cNvPr>
              <p:cNvSpPr/>
              <p:nvPr/>
            </p:nvSpPr>
            <p:spPr>
              <a:xfrm>
                <a:off x="544915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77">
                <a:extLst>
                  <a:ext uri="{FF2B5EF4-FFF2-40B4-BE49-F238E27FC236}">
                    <a16:creationId xmlns:a16="http://schemas.microsoft.com/office/drawing/2014/main" id="{865DE0D2-E54E-5B41-9738-A93153A1C1F6}"/>
                  </a:ext>
                </a:extLst>
              </p:cNvPr>
              <p:cNvSpPr/>
              <p:nvPr/>
            </p:nvSpPr>
            <p:spPr>
              <a:xfrm>
                <a:off x="5803889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134">
                <a:extLst>
                  <a:ext uri="{FF2B5EF4-FFF2-40B4-BE49-F238E27FC236}">
                    <a16:creationId xmlns:a16="http://schemas.microsoft.com/office/drawing/2014/main" id="{CB40C610-FBE3-227D-5717-C53821571805}"/>
                  </a:ext>
                </a:extLst>
              </p:cNvPr>
              <p:cNvSpPr/>
              <p:nvPr/>
            </p:nvSpPr>
            <p:spPr>
              <a:xfrm>
                <a:off x="404508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직사각형 135">
                <a:extLst>
                  <a:ext uri="{FF2B5EF4-FFF2-40B4-BE49-F238E27FC236}">
                    <a16:creationId xmlns:a16="http://schemas.microsoft.com/office/drawing/2014/main" id="{BD7967C1-02B3-8391-DF80-E6CE02FB6A85}"/>
                  </a:ext>
                </a:extLst>
              </p:cNvPr>
              <p:cNvSpPr/>
              <p:nvPr/>
            </p:nvSpPr>
            <p:spPr>
              <a:xfrm>
                <a:off x="44000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직사각형 136">
                <a:extLst>
                  <a:ext uri="{FF2B5EF4-FFF2-40B4-BE49-F238E27FC236}">
                    <a16:creationId xmlns:a16="http://schemas.microsoft.com/office/drawing/2014/main" id="{8752675C-0DE9-C8CD-488D-0A4BBE2A1A1A}"/>
                  </a:ext>
                </a:extLst>
              </p:cNvPr>
              <p:cNvSpPr/>
              <p:nvPr/>
            </p:nvSpPr>
            <p:spPr>
              <a:xfrm>
                <a:off x="47469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직사각형 137">
                <a:extLst>
                  <a:ext uri="{FF2B5EF4-FFF2-40B4-BE49-F238E27FC236}">
                    <a16:creationId xmlns:a16="http://schemas.microsoft.com/office/drawing/2014/main" id="{78F899AF-94EC-74D5-F824-9DEBC40E0151}"/>
                  </a:ext>
                </a:extLst>
              </p:cNvPr>
              <p:cNvSpPr/>
              <p:nvPr/>
            </p:nvSpPr>
            <p:spPr>
              <a:xfrm>
                <a:off x="510199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직사각형 138">
                <a:extLst>
                  <a:ext uri="{FF2B5EF4-FFF2-40B4-BE49-F238E27FC236}">
                    <a16:creationId xmlns:a16="http://schemas.microsoft.com/office/drawing/2014/main" id="{0A337CE8-4182-F07A-5BF5-D5894BC6B235}"/>
                  </a:ext>
                </a:extLst>
              </p:cNvPr>
              <p:cNvSpPr/>
              <p:nvPr/>
            </p:nvSpPr>
            <p:spPr>
              <a:xfrm>
                <a:off x="544916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직사각형 139">
                <a:extLst>
                  <a:ext uri="{FF2B5EF4-FFF2-40B4-BE49-F238E27FC236}">
                    <a16:creationId xmlns:a16="http://schemas.microsoft.com/office/drawing/2014/main" id="{335A7763-4A54-CABB-12C7-F7CF4B523F98}"/>
                  </a:ext>
                </a:extLst>
              </p:cNvPr>
              <p:cNvSpPr/>
              <p:nvPr/>
            </p:nvSpPr>
            <p:spPr>
              <a:xfrm>
                <a:off x="5803897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24" name="타원 150"/>
            <p:cNvSpPr/>
            <p:nvPr/>
          </p:nvSpPr>
          <p:spPr>
            <a:xfrm>
              <a:off x="5066193" y="5938441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727" name="타원 153"/>
            <p:cNvSpPr/>
            <p:nvPr/>
          </p:nvSpPr>
          <p:spPr>
            <a:xfrm>
              <a:off x="5075127" y="874067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124073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1240738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1240738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18g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243D7A-FEA2-45DB-BD72-D3C7A198C1E0}"/>
              </a:ext>
            </a:extLst>
          </p:cNvPr>
          <p:cNvCxnSpPr/>
          <p:nvPr/>
        </p:nvCxnSpPr>
        <p:spPr>
          <a:xfrm>
            <a:off x="5011838" y="3963369"/>
            <a:ext cx="520861" cy="0"/>
          </a:xfrm>
          <a:prstGeom prst="straightConnector1">
            <a:avLst/>
          </a:prstGeom>
          <a:ln w="38100">
            <a:solidFill>
              <a:srgbClr val="33CC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345">
            <a:extLst>
              <a:ext uri="{FF2B5EF4-FFF2-40B4-BE49-F238E27FC236}">
                <a16:creationId xmlns:a16="http://schemas.microsoft.com/office/drawing/2014/main" id="{6F66DE1B-7BFF-4045-B5AB-BB4AB179FE43}"/>
              </a:ext>
            </a:extLst>
          </p:cNvPr>
          <p:cNvSpPr/>
          <p:nvPr/>
        </p:nvSpPr>
        <p:spPr>
          <a:xfrm>
            <a:off x="5555426" y="3810207"/>
            <a:ext cx="156373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유리 벽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높이 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6m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C3ADF8-D7A6-4865-87C7-18399DEDAA55}"/>
              </a:ext>
            </a:extLst>
          </p:cNvPr>
          <p:cNvCxnSpPr/>
          <p:nvPr/>
        </p:nvCxnSpPr>
        <p:spPr>
          <a:xfrm>
            <a:off x="5011838" y="5861233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345">
            <a:extLst>
              <a:ext uri="{FF2B5EF4-FFF2-40B4-BE49-F238E27FC236}">
                <a16:creationId xmlns:a16="http://schemas.microsoft.com/office/drawing/2014/main" id="{FCE21200-DC68-4818-A902-5A07A14F0FE3}"/>
              </a:ext>
            </a:extLst>
          </p:cNvPr>
          <p:cNvSpPr/>
          <p:nvPr/>
        </p:nvSpPr>
        <p:spPr>
          <a:xfrm>
            <a:off x="5555426" y="5717932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8" name="TextBox 345">
            <a:extLst>
              <a:ext uri="{FF2B5EF4-FFF2-40B4-BE49-F238E27FC236}">
                <a16:creationId xmlns:a16="http://schemas.microsoft.com/office/drawing/2014/main" id="{3DF88969-D42F-43F7-BDD4-00F78B59CADA}"/>
              </a:ext>
            </a:extLst>
          </p:cNvPr>
          <p:cNvSpPr/>
          <p:nvPr/>
        </p:nvSpPr>
        <p:spPr>
          <a:xfrm>
            <a:off x="1504080" y="453321"/>
            <a:ext cx="384782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chemeClr val="bg1">
                    <a:lumMod val="65000"/>
                  </a:schemeClr>
                </a:solidFill>
                <a:latin typeface="맑은 고딕"/>
              </a:rPr>
              <a:t>플레이 해보고 천장 높이 변경하게 될 수 있음</a:t>
            </a:r>
            <a:endParaRPr lang="en-US" sz="1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4EFB8-7751-4F62-B8DA-52C493E21FE0}"/>
              </a:ext>
            </a:extLst>
          </p:cNvPr>
          <p:cNvGrpSpPr/>
          <p:nvPr/>
        </p:nvGrpSpPr>
        <p:grpSpPr>
          <a:xfrm>
            <a:off x="1019946" y="913885"/>
            <a:ext cx="3779826" cy="5944115"/>
            <a:chOff x="1019946" y="913885"/>
            <a:chExt cx="3779826" cy="59441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CD3D19-7FFE-48AA-A48B-E1CCED5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21" y="913885"/>
              <a:ext cx="3773751" cy="594411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863B7D-6A7B-4089-BD44-DB65897AA00D}"/>
                </a:ext>
              </a:extLst>
            </p:cNvPr>
            <p:cNvSpPr/>
            <p:nvPr/>
          </p:nvSpPr>
          <p:spPr>
            <a:xfrm>
              <a:off x="1019946" y="3940510"/>
              <a:ext cx="3779826" cy="45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95"/>
            <p:cNvSpPr/>
            <p:nvPr/>
          </p:nvSpPr>
          <p:spPr>
            <a:xfrm>
              <a:off x="2417955" y="6232234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34" name="직사각형 37">
              <a:extLst>
                <a:ext uri="{FF2B5EF4-FFF2-40B4-BE49-F238E27FC236}">
                  <a16:creationId xmlns:a16="http://schemas.microsoft.com/office/drawing/2014/main" id="{C3886FC6-FE4C-4553-8C0A-F8525664047E}"/>
                </a:ext>
              </a:extLst>
            </p:cNvPr>
            <p:cNvSpPr/>
            <p:nvPr/>
          </p:nvSpPr>
          <p:spPr>
            <a:xfrm>
              <a:off x="2753584" y="5711705"/>
              <a:ext cx="312550" cy="31255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직사각형 190">
              <a:extLst>
                <a:ext uri="{FF2B5EF4-FFF2-40B4-BE49-F238E27FC236}">
                  <a16:creationId xmlns:a16="http://schemas.microsoft.com/office/drawing/2014/main" id="{105ED0BD-71AD-42B0-9718-015C6652DA75}"/>
                </a:ext>
              </a:extLst>
            </p:cNvPr>
            <p:cNvSpPr/>
            <p:nvPr/>
          </p:nvSpPr>
          <p:spPr>
            <a:xfrm>
              <a:off x="2581155" y="1417852"/>
              <a:ext cx="643590" cy="83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24293D76-7733-419F-9B1E-9D23531E1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79" y="1069602"/>
              <a:ext cx="0" cy="252885"/>
            </a:xfrm>
            <a:prstGeom prst="straightConnector1">
              <a:avLst/>
            </a:pr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445" name="그룹 323">
              <a:extLst>
                <a:ext uri="{FF2B5EF4-FFF2-40B4-BE49-F238E27FC236}">
                  <a16:creationId xmlns:a16="http://schemas.microsoft.com/office/drawing/2014/main" id="{FA358045-64D5-49B6-B64A-8D8063FD4B71}"/>
                </a:ext>
              </a:extLst>
            </p:cNvPr>
            <p:cNvGrpSpPr/>
            <p:nvPr/>
          </p:nvGrpSpPr>
          <p:grpSpPr>
            <a:xfrm>
              <a:off x="2417955" y="1203120"/>
              <a:ext cx="317880" cy="252000"/>
              <a:chOff x="7066800" y="3603960"/>
              <a:chExt cx="317880" cy="252000"/>
            </a:xfrm>
          </p:grpSpPr>
          <p:sp>
            <p:nvSpPr>
              <p:cNvPr id="446" name="타원 324">
                <a:extLst>
                  <a:ext uri="{FF2B5EF4-FFF2-40B4-BE49-F238E27FC236}">
                    <a16:creationId xmlns:a16="http://schemas.microsoft.com/office/drawing/2014/main" id="{67617137-C4BA-42BD-AE79-82EF1B73A1D1}"/>
                  </a:ext>
                </a:extLst>
              </p:cNvPr>
              <p:cNvSpPr/>
              <p:nvPr/>
            </p:nvSpPr>
            <p:spPr>
              <a:xfrm>
                <a:off x="7088400" y="3603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TextBox 325">
                <a:extLst>
                  <a:ext uri="{FF2B5EF4-FFF2-40B4-BE49-F238E27FC236}">
                    <a16:creationId xmlns:a16="http://schemas.microsoft.com/office/drawing/2014/main" id="{F4F07D5D-88E8-4104-A534-77838F35B7E7}"/>
                  </a:ext>
                </a:extLst>
              </p:cNvPr>
              <p:cNvSpPr/>
              <p:nvPr/>
            </p:nvSpPr>
            <p:spPr>
              <a:xfrm>
                <a:off x="7066800" y="3606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5" name="직사각형 92"/>
          <p:cNvSpPr/>
          <p:nvPr/>
        </p:nvSpPr>
        <p:spPr>
          <a:xfrm>
            <a:off x="2573180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287010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3160255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3457182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2573180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287010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3160255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3457182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3747556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404425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3747556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404425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2573180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287010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3160255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3457182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3747556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404425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2573180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287010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3160255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3457182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2573180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287010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3160255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3457182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3747556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404425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3747556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404425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92">
            <a:extLst>
              <a:ext uri="{FF2B5EF4-FFF2-40B4-BE49-F238E27FC236}">
                <a16:creationId xmlns:a16="http://schemas.microsoft.com/office/drawing/2014/main" id="{881480D3-6BC7-4B2D-A84C-9322B1822F0F}"/>
              </a:ext>
            </a:extLst>
          </p:cNvPr>
          <p:cNvSpPr/>
          <p:nvPr/>
        </p:nvSpPr>
        <p:spPr>
          <a:xfrm>
            <a:off x="2573180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93">
            <a:extLst>
              <a:ext uri="{FF2B5EF4-FFF2-40B4-BE49-F238E27FC236}">
                <a16:creationId xmlns:a16="http://schemas.microsoft.com/office/drawing/2014/main" id="{86C30CFC-0023-445F-A76F-C19C875ADDCB}"/>
              </a:ext>
            </a:extLst>
          </p:cNvPr>
          <p:cNvSpPr/>
          <p:nvPr/>
        </p:nvSpPr>
        <p:spPr>
          <a:xfrm>
            <a:off x="287010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94">
            <a:extLst>
              <a:ext uri="{FF2B5EF4-FFF2-40B4-BE49-F238E27FC236}">
                <a16:creationId xmlns:a16="http://schemas.microsoft.com/office/drawing/2014/main" id="{0D062718-6250-47A7-8A89-1B3D27FA8949}"/>
              </a:ext>
            </a:extLst>
          </p:cNvPr>
          <p:cNvSpPr/>
          <p:nvPr/>
        </p:nvSpPr>
        <p:spPr>
          <a:xfrm>
            <a:off x="3160255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95">
            <a:extLst>
              <a:ext uri="{FF2B5EF4-FFF2-40B4-BE49-F238E27FC236}">
                <a16:creationId xmlns:a16="http://schemas.microsoft.com/office/drawing/2014/main" id="{FF59A6E2-6B27-4077-A332-0F86CA6EE1C3}"/>
              </a:ext>
            </a:extLst>
          </p:cNvPr>
          <p:cNvSpPr/>
          <p:nvPr/>
        </p:nvSpPr>
        <p:spPr>
          <a:xfrm>
            <a:off x="3457182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96">
            <a:extLst>
              <a:ext uri="{FF2B5EF4-FFF2-40B4-BE49-F238E27FC236}">
                <a16:creationId xmlns:a16="http://schemas.microsoft.com/office/drawing/2014/main" id="{35849399-265B-4E27-96B6-F2E5DD417C8B}"/>
              </a:ext>
            </a:extLst>
          </p:cNvPr>
          <p:cNvSpPr/>
          <p:nvPr/>
        </p:nvSpPr>
        <p:spPr>
          <a:xfrm>
            <a:off x="2573180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97">
            <a:extLst>
              <a:ext uri="{FF2B5EF4-FFF2-40B4-BE49-F238E27FC236}">
                <a16:creationId xmlns:a16="http://schemas.microsoft.com/office/drawing/2014/main" id="{30C5CE82-397D-43C0-944D-66708F59742D}"/>
              </a:ext>
            </a:extLst>
          </p:cNvPr>
          <p:cNvSpPr/>
          <p:nvPr/>
        </p:nvSpPr>
        <p:spPr>
          <a:xfrm>
            <a:off x="287010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98">
            <a:extLst>
              <a:ext uri="{FF2B5EF4-FFF2-40B4-BE49-F238E27FC236}">
                <a16:creationId xmlns:a16="http://schemas.microsoft.com/office/drawing/2014/main" id="{02FA2E30-8E4D-4F83-9318-28F6DCB6FA69}"/>
              </a:ext>
            </a:extLst>
          </p:cNvPr>
          <p:cNvSpPr/>
          <p:nvPr/>
        </p:nvSpPr>
        <p:spPr>
          <a:xfrm>
            <a:off x="3160255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99">
            <a:extLst>
              <a:ext uri="{FF2B5EF4-FFF2-40B4-BE49-F238E27FC236}">
                <a16:creationId xmlns:a16="http://schemas.microsoft.com/office/drawing/2014/main" id="{089C7056-F70E-47B5-9A6B-4E4DE29AF500}"/>
              </a:ext>
            </a:extLst>
          </p:cNvPr>
          <p:cNvSpPr/>
          <p:nvPr/>
        </p:nvSpPr>
        <p:spPr>
          <a:xfrm>
            <a:off x="3457182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00">
            <a:extLst>
              <a:ext uri="{FF2B5EF4-FFF2-40B4-BE49-F238E27FC236}">
                <a16:creationId xmlns:a16="http://schemas.microsoft.com/office/drawing/2014/main" id="{7A82711C-8F0A-4DA2-B066-B65EDD5FFC89}"/>
              </a:ext>
            </a:extLst>
          </p:cNvPr>
          <p:cNvSpPr/>
          <p:nvPr/>
        </p:nvSpPr>
        <p:spPr>
          <a:xfrm>
            <a:off x="3747556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01">
            <a:extLst>
              <a:ext uri="{FF2B5EF4-FFF2-40B4-BE49-F238E27FC236}">
                <a16:creationId xmlns:a16="http://schemas.microsoft.com/office/drawing/2014/main" id="{F5450FC9-7A2F-4730-B155-150529BBA2CB}"/>
              </a:ext>
            </a:extLst>
          </p:cNvPr>
          <p:cNvSpPr/>
          <p:nvPr/>
        </p:nvSpPr>
        <p:spPr>
          <a:xfrm>
            <a:off x="404425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02">
            <a:extLst>
              <a:ext uri="{FF2B5EF4-FFF2-40B4-BE49-F238E27FC236}">
                <a16:creationId xmlns:a16="http://schemas.microsoft.com/office/drawing/2014/main" id="{C3F60110-BC83-4616-BDF3-EEF9B28FA453}"/>
              </a:ext>
            </a:extLst>
          </p:cNvPr>
          <p:cNvSpPr/>
          <p:nvPr/>
        </p:nvSpPr>
        <p:spPr>
          <a:xfrm>
            <a:off x="3747556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03">
            <a:extLst>
              <a:ext uri="{FF2B5EF4-FFF2-40B4-BE49-F238E27FC236}">
                <a16:creationId xmlns:a16="http://schemas.microsoft.com/office/drawing/2014/main" id="{AB8A24E2-72D3-4740-B0E0-5E953CA6140B}"/>
              </a:ext>
            </a:extLst>
          </p:cNvPr>
          <p:cNvSpPr/>
          <p:nvPr/>
        </p:nvSpPr>
        <p:spPr>
          <a:xfrm>
            <a:off x="404425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04">
            <a:extLst>
              <a:ext uri="{FF2B5EF4-FFF2-40B4-BE49-F238E27FC236}">
                <a16:creationId xmlns:a16="http://schemas.microsoft.com/office/drawing/2014/main" id="{B31491F9-7D6B-47BB-86DC-BE9135C33654}"/>
              </a:ext>
            </a:extLst>
          </p:cNvPr>
          <p:cNvSpPr/>
          <p:nvPr/>
        </p:nvSpPr>
        <p:spPr>
          <a:xfrm>
            <a:off x="2573180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05">
            <a:extLst>
              <a:ext uri="{FF2B5EF4-FFF2-40B4-BE49-F238E27FC236}">
                <a16:creationId xmlns:a16="http://schemas.microsoft.com/office/drawing/2014/main" id="{3FABCB8A-3004-4EA5-8D61-E0A85BBEFD63}"/>
              </a:ext>
            </a:extLst>
          </p:cNvPr>
          <p:cNvSpPr/>
          <p:nvPr/>
        </p:nvSpPr>
        <p:spPr>
          <a:xfrm>
            <a:off x="287010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06">
            <a:extLst>
              <a:ext uri="{FF2B5EF4-FFF2-40B4-BE49-F238E27FC236}">
                <a16:creationId xmlns:a16="http://schemas.microsoft.com/office/drawing/2014/main" id="{386E7FF8-4D40-43A5-8AE0-3342BF3980DE}"/>
              </a:ext>
            </a:extLst>
          </p:cNvPr>
          <p:cNvSpPr/>
          <p:nvPr/>
        </p:nvSpPr>
        <p:spPr>
          <a:xfrm>
            <a:off x="3160255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07">
            <a:extLst>
              <a:ext uri="{FF2B5EF4-FFF2-40B4-BE49-F238E27FC236}">
                <a16:creationId xmlns:a16="http://schemas.microsoft.com/office/drawing/2014/main" id="{D061A15A-6493-42AF-89B6-D814D0CFFDB9}"/>
              </a:ext>
            </a:extLst>
          </p:cNvPr>
          <p:cNvSpPr/>
          <p:nvPr/>
        </p:nvSpPr>
        <p:spPr>
          <a:xfrm>
            <a:off x="3457182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108">
            <a:extLst>
              <a:ext uri="{FF2B5EF4-FFF2-40B4-BE49-F238E27FC236}">
                <a16:creationId xmlns:a16="http://schemas.microsoft.com/office/drawing/2014/main" id="{0A199C62-AEA9-4DAF-A99D-ABD15B45A556}"/>
              </a:ext>
            </a:extLst>
          </p:cNvPr>
          <p:cNvSpPr/>
          <p:nvPr/>
        </p:nvSpPr>
        <p:spPr>
          <a:xfrm>
            <a:off x="3747556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109">
            <a:extLst>
              <a:ext uri="{FF2B5EF4-FFF2-40B4-BE49-F238E27FC236}">
                <a16:creationId xmlns:a16="http://schemas.microsoft.com/office/drawing/2014/main" id="{449BADE8-65CC-4EC8-8FA3-6877DF6FC703}"/>
              </a:ext>
            </a:extLst>
          </p:cNvPr>
          <p:cNvSpPr/>
          <p:nvPr/>
        </p:nvSpPr>
        <p:spPr>
          <a:xfrm>
            <a:off x="404425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110">
            <a:extLst>
              <a:ext uri="{FF2B5EF4-FFF2-40B4-BE49-F238E27FC236}">
                <a16:creationId xmlns:a16="http://schemas.microsoft.com/office/drawing/2014/main" id="{9523872E-B0F7-4CB6-AC81-C2E2F9D2398B}"/>
              </a:ext>
            </a:extLst>
          </p:cNvPr>
          <p:cNvSpPr/>
          <p:nvPr/>
        </p:nvSpPr>
        <p:spPr>
          <a:xfrm>
            <a:off x="2573180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111">
            <a:extLst>
              <a:ext uri="{FF2B5EF4-FFF2-40B4-BE49-F238E27FC236}">
                <a16:creationId xmlns:a16="http://schemas.microsoft.com/office/drawing/2014/main" id="{8A47F6C8-CF1F-4EA8-A1CE-6D8B35DEA67A}"/>
              </a:ext>
            </a:extLst>
          </p:cNvPr>
          <p:cNvSpPr/>
          <p:nvPr/>
        </p:nvSpPr>
        <p:spPr>
          <a:xfrm>
            <a:off x="287010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112">
            <a:extLst>
              <a:ext uri="{FF2B5EF4-FFF2-40B4-BE49-F238E27FC236}">
                <a16:creationId xmlns:a16="http://schemas.microsoft.com/office/drawing/2014/main" id="{695D8EAB-E4DB-425F-8C1D-CF5DD520E5DF}"/>
              </a:ext>
            </a:extLst>
          </p:cNvPr>
          <p:cNvSpPr/>
          <p:nvPr/>
        </p:nvSpPr>
        <p:spPr>
          <a:xfrm>
            <a:off x="3160255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13">
            <a:extLst>
              <a:ext uri="{FF2B5EF4-FFF2-40B4-BE49-F238E27FC236}">
                <a16:creationId xmlns:a16="http://schemas.microsoft.com/office/drawing/2014/main" id="{9EB44267-76A9-448C-917F-1ED5743DA20C}"/>
              </a:ext>
            </a:extLst>
          </p:cNvPr>
          <p:cNvSpPr/>
          <p:nvPr/>
        </p:nvSpPr>
        <p:spPr>
          <a:xfrm>
            <a:off x="3457182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14">
            <a:extLst>
              <a:ext uri="{FF2B5EF4-FFF2-40B4-BE49-F238E27FC236}">
                <a16:creationId xmlns:a16="http://schemas.microsoft.com/office/drawing/2014/main" id="{D8E3F6F8-18B2-4113-BA1B-6CC35B73C62A}"/>
              </a:ext>
            </a:extLst>
          </p:cNvPr>
          <p:cNvSpPr/>
          <p:nvPr/>
        </p:nvSpPr>
        <p:spPr>
          <a:xfrm>
            <a:off x="2573180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15">
            <a:extLst>
              <a:ext uri="{FF2B5EF4-FFF2-40B4-BE49-F238E27FC236}">
                <a16:creationId xmlns:a16="http://schemas.microsoft.com/office/drawing/2014/main" id="{4C039415-4145-4B90-BFA6-C245A9F9D556}"/>
              </a:ext>
            </a:extLst>
          </p:cNvPr>
          <p:cNvSpPr/>
          <p:nvPr/>
        </p:nvSpPr>
        <p:spPr>
          <a:xfrm>
            <a:off x="287010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16">
            <a:extLst>
              <a:ext uri="{FF2B5EF4-FFF2-40B4-BE49-F238E27FC236}">
                <a16:creationId xmlns:a16="http://schemas.microsoft.com/office/drawing/2014/main" id="{0CEB92AC-2F5F-4AEA-B79A-F7E0DFE59B12}"/>
              </a:ext>
            </a:extLst>
          </p:cNvPr>
          <p:cNvSpPr/>
          <p:nvPr/>
        </p:nvSpPr>
        <p:spPr>
          <a:xfrm>
            <a:off x="3160255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17">
            <a:extLst>
              <a:ext uri="{FF2B5EF4-FFF2-40B4-BE49-F238E27FC236}">
                <a16:creationId xmlns:a16="http://schemas.microsoft.com/office/drawing/2014/main" id="{4D6AE57C-AB7D-4E0C-A148-6DB558BC3C94}"/>
              </a:ext>
            </a:extLst>
          </p:cNvPr>
          <p:cNvSpPr/>
          <p:nvPr/>
        </p:nvSpPr>
        <p:spPr>
          <a:xfrm>
            <a:off x="3457182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18">
            <a:extLst>
              <a:ext uri="{FF2B5EF4-FFF2-40B4-BE49-F238E27FC236}">
                <a16:creationId xmlns:a16="http://schemas.microsoft.com/office/drawing/2014/main" id="{0DE90244-EC19-4E04-981D-C6E9150DDCD3}"/>
              </a:ext>
            </a:extLst>
          </p:cNvPr>
          <p:cNvSpPr/>
          <p:nvPr/>
        </p:nvSpPr>
        <p:spPr>
          <a:xfrm>
            <a:off x="3747556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19">
            <a:extLst>
              <a:ext uri="{FF2B5EF4-FFF2-40B4-BE49-F238E27FC236}">
                <a16:creationId xmlns:a16="http://schemas.microsoft.com/office/drawing/2014/main" id="{E2571936-785C-4754-A9BD-186A1C29619D}"/>
              </a:ext>
            </a:extLst>
          </p:cNvPr>
          <p:cNvSpPr/>
          <p:nvPr/>
        </p:nvSpPr>
        <p:spPr>
          <a:xfrm>
            <a:off x="404425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120">
            <a:extLst>
              <a:ext uri="{FF2B5EF4-FFF2-40B4-BE49-F238E27FC236}">
                <a16:creationId xmlns:a16="http://schemas.microsoft.com/office/drawing/2014/main" id="{8271AE9B-8FC6-4A80-9F3A-A45AB94A81A4}"/>
              </a:ext>
            </a:extLst>
          </p:cNvPr>
          <p:cNvSpPr/>
          <p:nvPr/>
        </p:nvSpPr>
        <p:spPr>
          <a:xfrm>
            <a:off x="3747556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121">
            <a:extLst>
              <a:ext uri="{FF2B5EF4-FFF2-40B4-BE49-F238E27FC236}">
                <a16:creationId xmlns:a16="http://schemas.microsoft.com/office/drawing/2014/main" id="{B824BF17-1896-4619-8D83-6B33F6EF7FF4}"/>
              </a:ext>
            </a:extLst>
          </p:cNvPr>
          <p:cNvSpPr/>
          <p:nvPr/>
        </p:nvSpPr>
        <p:spPr>
          <a:xfrm>
            <a:off x="404425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92">
            <a:extLst>
              <a:ext uri="{FF2B5EF4-FFF2-40B4-BE49-F238E27FC236}">
                <a16:creationId xmlns:a16="http://schemas.microsoft.com/office/drawing/2014/main" id="{F84A4E63-09E7-490B-94F6-61E4958F5D6E}"/>
              </a:ext>
            </a:extLst>
          </p:cNvPr>
          <p:cNvSpPr/>
          <p:nvPr/>
        </p:nvSpPr>
        <p:spPr>
          <a:xfrm>
            <a:off x="4328674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93">
            <a:extLst>
              <a:ext uri="{FF2B5EF4-FFF2-40B4-BE49-F238E27FC236}">
                <a16:creationId xmlns:a16="http://schemas.microsoft.com/office/drawing/2014/main" id="{DEDD5C36-0A96-468E-872D-1227239DDF21}"/>
              </a:ext>
            </a:extLst>
          </p:cNvPr>
          <p:cNvSpPr/>
          <p:nvPr/>
        </p:nvSpPr>
        <p:spPr>
          <a:xfrm>
            <a:off x="4625601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96">
            <a:extLst>
              <a:ext uri="{FF2B5EF4-FFF2-40B4-BE49-F238E27FC236}">
                <a16:creationId xmlns:a16="http://schemas.microsoft.com/office/drawing/2014/main" id="{BB70DA70-4E66-433E-A8B4-995BE64D82BC}"/>
              </a:ext>
            </a:extLst>
          </p:cNvPr>
          <p:cNvSpPr/>
          <p:nvPr/>
        </p:nvSpPr>
        <p:spPr>
          <a:xfrm>
            <a:off x="4328674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97">
            <a:extLst>
              <a:ext uri="{FF2B5EF4-FFF2-40B4-BE49-F238E27FC236}">
                <a16:creationId xmlns:a16="http://schemas.microsoft.com/office/drawing/2014/main" id="{460C77E2-B73D-4E2F-A167-198C70E48D3A}"/>
              </a:ext>
            </a:extLst>
          </p:cNvPr>
          <p:cNvSpPr/>
          <p:nvPr/>
        </p:nvSpPr>
        <p:spPr>
          <a:xfrm>
            <a:off x="4625601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04">
            <a:extLst>
              <a:ext uri="{FF2B5EF4-FFF2-40B4-BE49-F238E27FC236}">
                <a16:creationId xmlns:a16="http://schemas.microsoft.com/office/drawing/2014/main" id="{B49ADC19-1044-4DF7-96E8-25A7DBB3D7AD}"/>
              </a:ext>
            </a:extLst>
          </p:cNvPr>
          <p:cNvSpPr/>
          <p:nvPr/>
        </p:nvSpPr>
        <p:spPr>
          <a:xfrm>
            <a:off x="4328674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05">
            <a:extLst>
              <a:ext uri="{FF2B5EF4-FFF2-40B4-BE49-F238E27FC236}">
                <a16:creationId xmlns:a16="http://schemas.microsoft.com/office/drawing/2014/main" id="{018FC005-0FAC-43EE-8C2F-4DAE1A8C36E5}"/>
              </a:ext>
            </a:extLst>
          </p:cNvPr>
          <p:cNvSpPr/>
          <p:nvPr/>
        </p:nvSpPr>
        <p:spPr>
          <a:xfrm>
            <a:off x="4625601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10">
            <a:extLst>
              <a:ext uri="{FF2B5EF4-FFF2-40B4-BE49-F238E27FC236}">
                <a16:creationId xmlns:a16="http://schemas.microsoft.com/office/drawing/2014/main" id="{86EDF5AE-4FAB-41C0-A307-0EFA96EA247A}"/>
              </a:ext>
            </a:extLst>
          </p:cNvPr>
          <p:cNvSpPr/>
          <p:nvPr/>
        </p:nvSpPr>
        <p:spPr>
          <a:xfrm>
            <a:off x="4328674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11">
            <a:extLst>
              <a:ext uri="{FF2B5EF4-FFF2-40B4-BE49-F238E27FC236}">
                <a16:creationId xmlns:a16="http://schemas.microsoft.com/office/drawing/2014/main" id="{1E241E3F-2BA2-4A8E-A83C-025B08042F7E}"/>
              </a:ext>
            </a:extLst>
          </p:cNvPr>
          <p:cNvSpPr/>
          <p:nvPr/>
        </p:nvSpPr>
        <p:spPr>
          <a:xfrm>
            <a:off x="4625601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14">
            <a:extLst>
              <a:ext uri="{FF2B5EF4-FFF2-40B4-BE49-F238E27FC236}">
                <a16:creationId xmlns:a16="http://schemas.microsoft.com/office/drawing/2014/main" id="{BA030C74-14EC-4F8A-90D3-0D1ED76B09B3}"/>
              </a:ext>
            </a:extLst>
          </p:cNvPr>
          <p:cNvSpPr/>
          <p:nvPr/>
        </p:nvSpPr>
        <p:spPr>
          <a:xfrm>
            <a:off x="4328674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15">
            <a:extLst>
              <a:ext uri="{FF2B5EF4-FFF2-40B4-BE49-F238E27FC236}">
                <a16:creationId xmlns:a16="http://schemas.microsoft.com/office/drawing/2014/main" id="{9EE4C250-94C5-4CE9-B2D3-5E47C0315F4E}"/>
              </a:ext>
            </a:extLst>
          </p:cNvPr>
          <p:cNvSpPr/>
          <p:nvPr/>
        </p:nvSpPr>
        <p:spPr>
          <a:xfrm>
            <a:off x="4625601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92">
            <a:extLst>
              <a:ext uri="{FF2B5EF4-FFF2-40B4-BE49-F238E27FC236}">
                <a16:creationId xmlns:a16="http://schemas.microsoft.com/office/drawing/2014/main" id="{2ABAE19D-C898-4BC5-9601-BEF5901048C8}"/>
              </a:ext>
            </a:extLst>
          </p:cNvPr>
          <p:cNvSpPr/>
          <p:nvPr/>
        </p:nvSpPr>
        <p:spPr>
          <a:xfrm>
            <a:off x="4328674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93">
            <a:extLst>
              <a:ext uri="{FF2B5EF4-FFF2-40B4-BE49-F238E27FC236}">
                <a16:creationId xmlns:a16="http://schemas.microsoft.com/office/drawing/2014/main" id="{81B456F7-21D6-4683-8DFD-AF3C18F354CA}"/>
              </a:ext>
            </a:extLst>
          </p:cNvPr>
          <p:cNvSpPr/>
          <p:nvPr/>
        </p:nvSpPr>
        <p:spPr>
          <a:xfrm>
            <a:off x="4625601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96">
            <a:extLst>
              <a:ext uri="{FF2B5EF4-FFF2-40B4-BE49-F238E27FC236}">
                <a16:creationId xmlns:a16="http://schemas.microsoft.com/office/drawing/2014/main" id="{30FAF6A2-9A09-4D99-A4ED-950C2E02CBC3}"/>
              </a:ext>
            </a:extLst>
          </p:cNvPr>
          <p:cNvSpPr/>
          <p:nvPr/>
        </p:nvSpPr>
        <p:spPr>
          <a:xfrm>
            <a:off x="4328674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97">
            <a:extLst>
              <a:ext uri="{FF2B5EF4-FFF2-40B4-BE49-F238E27FC236}">
                <a16:creationId xmlns:a16="http://schemas.microsoft.com/office/drawing/2014/main" id="{B3819895-9D27-4C8F-9785-4F634F488568}"/>
              </a:ext>
            </a:extLst>
          </p:cNvPr>
          <p:cNvSpPr/>
          <p:nvPr/>
        </p:nvSpPr>
        <p:spPr>
          <a:xfrm>
            <a:off x="4625601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104">
            <a:extLst>
              <a:ext uri="{FF2B5EF4-FFF2-40B4-BE49-F238E27FC236}">
                <a16:creationId xmlns:a16="http://schemas.microsoft.com/office/drawing/2014/main" id="{E0E067FB-D711-4FF2-934F-9CCBA6156C07}"/>
              </a:ext>
            </a:extLst>
          </p:cNvPr>
          <p:cNvSpPr/>
          <p:nvPr/>
        </p:nvSpPr>
        <p:spPr>
          <a:xfrm>
            <a:off x="4328674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105">
            <a:extLst>
              <a:ext uri="{FF2B5EF4-FFF2-40B4-BE49-F238E27FC236}">
                <a16:creationId xmlns:a16="http://schemas.microsoft.com/office/drawing/2014/main" id="{9D46BE7D-2B6F-4197-9EE2-8D8DE18E123F}"/>
              </a:ext>
            </a:extLst>
          </p:cNvPr>
          <p:cNvSpPr/>
          <p:nvPr/>
        </p:nvSpPr>
        <p:spPr>
          <a:xfrm>
            <a:off x="4625601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10">
            <a:extLst>
              <a:ext uri="{FF2B5EF4-FFF2-40B4-BE49-F238E27FC236}">
                <a16:creationId xmlns:a16="http://schemas.microsoft.com/office/drawing/2014/main" id="{5F38376A-C595-4F00-B337-08672EC25BE3}"/>
              </a:ext>
            </a:extLst>
          </p:cNvPr>
          <p:cNvSpPr/>
          <p:nvPr/>
        </p:nvSpPr>
        <p:spPr>
          <a:xfrm>
            <a:off x="4328674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11">
            <a:extLst>
              <a:ext uri="{FF2B5EF4-FFF2-40B4-BE49-F238E27FC236}">
                <a16:creationId xmlns:a16="http://schemas.microsoft.com/office/drawing/2014/main" id="{FFD413DD-930A-4B8C-B217-CD4F2E731AD3}"/>
              </a:ext>
            </a:extLst>
          </p:cNvPr>
          <p:cNvSpPr/>
          <p:nvPr/>
        </p:nvSpPr>
        <p:spPr>
          <a:xfrm>
            <a:off x="4625601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14">
            <a:extLst>
              <a:ext uri="{FF2B5EF4-FFF2-40B4-BE49-F238E27FC236}">
                <a16:creationId xmlns:a16="http://schemas.microsoft.com/office/drawing/2014/main" id="{820F240D-666D-4E0C-B7D4-65766C5E648A}"/>
              </a:ext>
            </a:extLst>
          </p:cNvPr>
          <p:cNvSpPr/>
          <p:nvPr/>
        </p:nvSpPr>
        <p:spPr>
          <a:xfrm>
            <a:off x="4328674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15">
            <a:extLst>
              <a:ext uri="{FF2B5EF4-FFF2-40B4-BE49-F238E27FC236}">
                <a16:creationId xmlns:a16="http://schemas.microsoft.com/office/drawing/2014/main" id="{81469367-9C77-4B8A-97E5-3EFC1A4DDCC8}"/>
              </a:ext>
            </a:extLst>
          </p:cNvPr>
          <p:cNvSpPr/>
          <p:nvPr/>
        </p:nvSpPr>
        <p:spPr>
          <a:xfrm>
            <a:off x="4625601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93">
            <a:extLst>
              <a:ext uri="{FF2B5EF4-FFF2-40B4-BE49-F238E27FC236}">
                <a16:creationId xmlns:a16="http://schemas.microsoft.com/office/drawing/2014/main" id="{F9A532F7-AB66-46ED-8159-C7CCA9E6D802}"/>
              </a:ext>
            </a:extLst>
          </p:cNvPr>
          <p:cNvSpPr/>
          <p:nvPr/>
        </p:nvSpPr>
        <p:spPr>
          <a:xfrm>
            <a:off x="3605573" y="4105187"/>
            <a:ext cx="296249" cy="296249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92">
            <a:extLst>
              <a:ext uri="{FF2B5EF4-FFF2-40B4-BE49-F238E27FC236}">
                <a16:creationId xmlns:a16="http://schemas.microsoft.com/office/drawing/2014/main" id="{61B230CC-4D69-40BF-B695-BA11C2010027}"/>
              </a:ext>
            </a:extLst>
          </p:cNvPr>
          <p:cNvSpPr/>
          <p:nvPr/>
        </p:nvSpPr>
        <p:spPr>
          <a:xfrm>
            <a:off x="2573180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93">
            <a:extLst>
              <a:ext uri="{FF2B5EF4-FFF2-40B4-BE49-F238E27FC236}">
                <a16:creationId xmlns:a16="http://schemas.microsoft.com/office/drawing/2014/main" id="{598019F1-E532-452F-9FF8-2458381EA5EF}"/>
              </a:ext>
            </a:extLst>
          </p:cNvPr>
          <p:cNvSpPr/>
          <p:nvPr/>
        </p:nvSpPr>
        <p:spPr>
          <a:xfrm>
            <a:off x="287010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94">
            <a:extLst>
              <a:ext uri="{FF2B5EF4-FFF2-40B4-BE49-F238E27FC236}">
                <a16:creationId xmlns:a16="http://schemas.microsoft.com/office/drawing/2014/main" id="{890ACC84-54DB-4645-9614-0E19D6270DB1}"/>
              </a:ext>
            </a:extLst>
          </p:cNvPr>
          <p:cNvSpPr/>
          <p:nvPr/>
        </p:nvSpPr>
        <p:spPr>
          <a:xfrm>
            <a:off x="3160255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95">
            <a:extLst>
              <a:ext uri="{FF2B5EF4-FFF2-40B4-BE49-F238E27FC236}">
                <a16:creationId xmlns:a16="http://schemas.microsoft.com/office/drawing/2014/main" id="{1316B46A-0FF1-44AA-A127-D4B9CF62EF73}"/>
              </a:ext>
            </a:extLst>
          </p:cNvPr>
          <p:cNvSpPr/>
          <p:nvPr/>
        </p:nvSpPr>
        <p:spPr>
          <a:xfrm>
            <a:off x="3457182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96">
            <a:extLst>
              <a:ext uri="{FF2B5EF4-FFF2-40B4-BE49-F238E27FC236}">
                <a16:creationId xmlns:a16="http://schemas.microsoft.com/office/drawing/2014/main" id="{591A7908-DC86-455F-ABD1-E71B209BBF23}"/>
              </a:ext>
            </a:extLst>
          </p:cNvPr>
          <p:cNvSpPr/>
          <p:nvPr/>
        </p:nvSpPr>
        <p:spPr>
          <a:xfrm>
            <a:off x="2573180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97">
            <a:extLst>
              <a:ext uri="{FF2B5EF4-FFF2-40B4-BE49-F238E27FC236}">
                <a16:creationId xmlns:a16="http://schemas.microsoft.com/office/drawing/2014/main" id="{44223558-EA4A-417D-8A59-458D1C149EB6}"/>
              </a:ext>
            </a:extLst>
          </p:cNvPr>
          <p:cNvSpPr/>
          <p:nvPr/>
        </p:nvSpPr>
        <p:spPr>
          <a:xfrm>
            <a:off x="287010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98">
            <a:extLst>
              <a:ext uri="{FF2B5EF4-FFF2-40B4-BE49-F238E27FC236}">
                <a16:creationId xmlns:a16="http://schemas.microsoft.com/office/drawing/2014/main" id="{47DEF966-9355-413C-85AC-AA6A0FF0407C}"/>
              </a:ext>
            </a:extLst>
          </p:cNvPr>
          <p:cNvSpPr/>
          <p:nvPr/>
        </p:nvSpPr>
        <p:spPr>
          <a:xfrm>
            <a:off x="3160255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99">
            <a:extLst>
              <a:ext uri="{FF2B5EF4-FFF2-40B4-BE49-F238E27FC236}">
                <a16:creationId xmlns:a16="http://schemas.microsoft.com/office/drawing/2014/main" id="{3E33C8DD-274B-4745-A365-9103AE9FCFC8}"/>
              </a:ext>
            </a:extLst>
          </p:cNvPr>
          <p:cNvSpPr/>
          <p:nvPr/>
        </p:nvSpPr>
        <p:spPr>
          <a:xfrm>
            <a:off x="3457182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00">
            <a:extLst>
              <a:ext uri="{FF2B5EF4-FFF2-40B4-BE49-F238E27FC236}">
                <a16:creationId xmlns:a16="http://schemas.microsoft.com/office/drawing/2014/main" id="{44BE55A8-8628-42C2-B5FC-DAD48A5518B0}"/>
              </a:ext>
            </a:extLst>
          </p:cNvPr>
          <p:cNvSpPr/>
          <p:nvPr/>
        </p:nvSpPr>
        <p:spPr>
          <a:xfrm>
            <a:off x="3747556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01">
            <a:extLst>
              <a:ext uri="{FF2B5EF4-FFF2-40B4-BE49-F238E27FC236}">
                <a16:creationId xmlns:a16="http://schemas.microsoft.com/office/drawing/2014/main" id="{AE114EA0-5639-402A-B1D2-77A505F7B445}"/>
              </a:ext>
            </a:extLst>
          </p:cNvPr>
          <p:cNvSpPr/>
          <p:nvPr/>
        </p:nvSpPr>
        <p:spPr>
          <a:xfrm>
            <a:off x="404425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02">
            <a:extLst>
              <a:ext uri="{FF2B5EF4-FFF2-40B4-BE49-F238E27FC236}">
                <a16:creationId xmlns:a16="http://schemas.microsoft.com/office/drawing/2014/main" id="{61445470-125D-4AB5-B1C2-D0720DB1482D}"/>
              </a:ext>
            </a:extLst>
          </p:cNvPr>
          <p:cNvSpPr/>
          <p:nvPr/>
        </p:nvSpPr>
        <p:spPr>
          <a:xfrm>
            <a:off x="3747556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03">
            <a:extLst>
              <a:ext uri="{FF2B5EF4-FFF2-40B4-BE49-F238E27FC236}">
                <a16:creationId xmlns:a16="http://schemas.microsoft.com/office/drawing/2014/main" id="{587F4452-6201-4FA1-B2E6-61F1D7F30690}"/>
              </a:ext>
            </a:extLst>
          </p:cNvPr>
          <p:cNvSpPr/>
          <p:nvPr/>
        </p:nvSpPr>
        <p:spPr>
          <a:xfrm>
            <a:off x="404425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04">
            <a:extLst>
              <a:ext uri="{FF2B5EF4-FFF2-40B4-BE49-F238E27FC236}">
                <a16:creationId xmlns:a16="http://schemas.microsoft.com/office/drawing/2014/main" id="{52FBD995-3049-4DF3-834D-111C14CAF054}"/>
              </a:ext>
            </a:extLst>
          </p:cNvPr>
          <p:cNvSpPr/>
          <p:nvPr/>
        </p:nvSpPr>
        <p:spPr>
          <a:xfrm>
            <a:off x="2573180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05">
            <a:extLst>
              <a:ext uri="{FF2B5EF4-FFF2-40B4-BE49-F238E27FC236}">
                <a16:creationId xmlns:a16="http://schemas.microsoft.com/office/drawing/2014/main" id="{90DE43BB-C8B9-420B-B3B7-927C9339C32D}"/>
              </a:ext>
            </a:extLst>
          </p:cNvPr>
          <p:cNvSpPr/>
          <p:nvPr/>
        </p:nvSpPr>
        <p:spPr>
          <a:xfrm>
            <a:off x="287010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06">
            <a:extLst>
              <a:ext uri="{FF2B5EF4-FFF2-40B4-BE49-F238E27FC236}">
                <a16:creationId xmlns:a16="http://schemas.microsoft.com/office/drawing/2014/main" id="{DF8355AB-CF6A-4C9D-8875-89446A362435}"/>
              </a:ext>
            </a:extLst>
          </p:cNvPr>
          <p:cNvSpPr/>
          <p:nvPr/>
        </p:nvSpPr>
        <p:spPr>
          <a:xfrm>
            <a:off x="3160255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07">
            <a:extLst>
              <a:ext uri="{FF2B5EF4-FFF2-40B4-BE49-F238E27FC236}">
                <a16:creationId xmlns:a16="http://schemas.microsoft.com/office/drawing/2014/main" id="{13F63827-B419-40F7-BD2E-2C4163B96B06}"/>
              </a:ext>
            </a:extLst>
          </p:cNvPr>
          <p:cNvSpPr/>
          <p:nvPr/>
        </p:nvSpPr>
        <p:spPr>
          <a:xfrm>
            <a:off x="3457182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08">
            <a:extLst>
              <a:ext uri="{FF2B5EF4-FFF2-40B4-BE49-F238E27FC236}">
                <a16:creationId xmlns:a16="http://schemas.microsoft.com/office/drawing/2014/main" id="{4BAFA40E-8207-4BF5-916D-62F42F5DEE23}"/>
              </a:ext>
            </a:extLst>
          </p:cNvPr>
          <p:cNvSpPr/>
          <p:nvPr/>
        </p:nvSpPr>
        <p:spPr>
          <a:xfrm>
            <a:off x="3747556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09">
            <a:extLst>
              <a:ext uri="{FF2B5EF4-FFF2-40B4-BE49-F238E27FC236}">
                <a16:creationId xmlns:a16="http://schemas.microsoft.com/office/drawing/2014/main" id="{9D935D99-BD5F-4F1E-ACB4-F6EFDD0D6DAA}"/>
              </a:ext>
            </a:extLst>
          </p:cNvPr>
          <p:cNvSpPr/>
          <p:nvPr/>
        </p:nvSpPr>
        <p:spPr>
          <a:xfrm>
            <a:off x="404425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10">
            <a:extLst>
              <a:ext uri="{FF2B5EF4-FFF2-40B4-BE49-F238E27FC236}">
                <a16:creationId xmlns:a16="http://schemas.microsoft.com/office/drawing/2014/main" id="{CC4BF1D1-4670-432B-8AB3-28EA8AB665CF}"/>
              </a:ext>
            </a:extLst>
          </p:cNvPr>
          <p:cNvSpPr/>
          <p:nvPr/>
        </p:nvSpPr>
        <p:spPr>
          <a:xfrm>
            <a:off x="2573180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11">
            <a:extLst>
              <a:ext uri="{FF2B5EF4-FFF2-40B4-BE49-F238E27FC236}">
                <a16:creationId xmlns:a16="http://schemas.microsoft.com/office/drawing/2014/main" id="{B72C6DE3-FB63-4652-A72A-B15EC8F22871}"/>
              </a:ext>
            </a:extLst>
          </p:cNvPr>
          <p:cNvSpPr/>
          <p:nvPr/>
        </p:nvSpPr>
        <p:spPr>
          <a:xfrm>
            <a:off x="287010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12">
            <a:extLst>
              <a:ext uri="{FF2B5EF4-FFF2-40B4-BE49-F238E27FC236}">
                <a16:creationId xmlns:a16="http://schemas.microsoft.com/office/drawing/2014/main" id="{F081AF77-2CAF-44A3-96B1-A273A4C80E2A}"/>
              </a:ext>
            </a:extLst>
          </p:cNvPr>
          <p:cNvSpPr/>
          <p:nvPr/>
        </p:nvSpPr>
        <p:spPr>
          <a:xfrm>
            <a:off x="3160255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13">
            <a:extLst>
              <a:ext uri="{FF2B5EF4-FFF2-40B4-BE49-F238E27FC236}">
                <a16:creationId xmlns:a16="http://schemas.microsoft.com/office/drawing/2014/main" id="{9DA04874-593C-471E-82A1-279EC3612B36}"/>
              </a:ext>
            </a:extLst>
          </p:cNvPr>
          <p:cNvSpPr/>
          <p:nvPr/>
        </p:nvSpPr>
        <p:spPr>
          <a:xfrm>
            <a:off x="3457182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18">
            <a:extLst>
              <a:ext uri="{FF2B5EF4-FFF2-40B4-BE49-F238E27FC236}">
                <a16:creationId xmlns:a16="http://schemas.microsoft.com/office/drawing/2014/main" id="{11725BE9-F16E-45B7-97F6-68AEF6DD2E13}"/>
              </a:ext>
            </a:extLst>
          </p:cNvPr>
          <p:cNvSpPr/>
          <p:nvPr/>
        </p:nvSpPr>
        <p:spPr>
          <a:xfrm>
            <a:off x="3747556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19">
            <a:extLst>
              <a:ext uri="{FF2B5EF4-FFF2-40B4-BE49-F238E27FC236}">
                <a16:creationId xmlns:a16="http://schemas.microsoft.com/office/drawing/2014/main" id="{C26AE0C5-049A-476C-B679-911683907248}"/>
              </a:ext>
            </a:extLst>
          </p:cNvPr>
          <p:cNvSpPr/>
          <p:nvPr/>
        </p:nvSpPr>
        <p:spPr>
          <a:xfrm>
            <a:off x="404425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2">
            <a:extLst>
              <a:ext uri="{FF2B5EF4-FFF2-40B4-BE49-F238E27FC236}">
                <a16:creationId xmlns:a16="http://schemas.microsoft.com/office/drawing/2014/main" id="{B81DB4B5-347F-4E72-A95F-C5500419D3F5}"/>
              </a:ext>
            </a:extLst>
          </p:cNvPr>
          <p:cNvSpPr/>
          <p:nvPr/>
        </p:nvSpPr>
        <p:spPr>
          <a:xfrm>
            <a:off x="4328674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93">
            <a:extLst>
              <a:ext uri="{FF2B5EF4-FFF2-40B4-BE49-F238E27FC236}">
                <a16:creationId xmlns:a16="http://schemas.microsoft.com/office/drawing/2014/main" id="{C91D6256-43B9-4E8C-92DF-7C3657C59ACA}"/>
              </a:ext>
            </a:extLst>
          </p:cNvPr>
          <p:cNvSpPr/>
          <p:nvPr/>
        </p:nvSpPr>
        <p:spPr>
          <a:xfrm>
            <a:off x="4625601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96">
            <a:extLst>
              <a:ext uri="{FF2B5EF4-FFF2-40B4-BE49-F238E27FC236}">
                <a16:creationId xmlns:a16="http://schemas.microsoft.com/office/drawing/2014/main" id="{4A5A63B8-8DAB-4FD2-8BA7-1929427B70E3}"/>
              </a:ext>
            </a:extLst>
          </p:cNvPr>
          <p:cNvSpPr/>
          <p:nvPr/>
        </p:nvSpPr>
        <p:spPr>
          <a:xfrm>
            <a:off x="4328674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97">
            <a:extLst>
              <a:ext uri="{FF2B5EF4-FFF2-40B4-BE49-F238E27FC236}">
                <a16:creationId xmlns:a16="http://schemas.microsoft.com/office/drawing/2014/main" id="{E1A0F4CD-AB85-4C8E-8BDE-DBEBDF3F4172}"/>
              </a:ext>
            </a:extLst>
          </p:cNvPr>
          <p:cNvSpPr/>
          <p:nvPr/>
        </p:nvSpPr>
        <p:spPr>
          <a:xfrm>
            <a:off x="4625601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04">
            <a:extLst>
              <a:ext uri="{FF2B5EF4-FFF2-40B4-BE49-F238E27FC236}">
                <a16:creationId xmlns:a16="http://schemas.microsoft.com/office/drawing/2014/main" id="{3EEFE142-ED85-41FA-9912-784043D74DF5}"/>
              </a:ext>
            </a:extLst>
          </p:cNvPr>
          <p:cNvSpPr/>
          <p:nvPr/>
        </p:nvSpPr>
        <p:spPr>
          <a:xfrm>
            <a:off x="4328674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05">
            <a:extLst>
              <a:ext uri="{FF2B5EF4-FFF2-40B4-BE49-F238E27FC236}">
                <a16:creationId xmlns:a16="http://schemas.microsoft.com/office/drawing/2014/main" id="{F74935BF-5C46-4F14-878C-1A676289D849}"/>
              </a:ext>
            </a:extLst>
          </p:cNvPr>
          <p:cNvSpPr/>
          <p:nvPr/>
        </p:nvSpPr>
        <p:spPr>
          <a:xfrm>
            <a:off x="4625601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10">
            <a:extLst>
              <a:ext uri="{FF2B5EF4-FFF2-40B4-BE49-F238E27FC236}">
                <a16:creationId xmlns:a16="http://schemas.microsoft.com/office/drawing/2014/main" id="{2CA5F54A-0DB1-4F25-8054-01E4BCAE1013}"/>
              </a:ext>
            </a:extLst>
          </p:cNvPr>
          <p:cNvSpPr/>
          <p:nvPr/>
        </p:nvSpPr>
        <p:spPr>
          <a:xfrm>
            <a:off x="4328674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11">
            <a:extLst>
              <a:ext uri="{FF2B5EF4-FFF2-40B4-BE49-F238E27FC236}">
                <a16:creationId xmlns:a16="http://schemas.microsoft.com/office/drawing/2014/main" id="{28434D98-0D49-45FB-A0E7-08A6C4AF99E4}"/>
              </a:ext>
            </a:extLst>
          </p:cNvPr>
          <p:cNvSpPr/>
          <p:nvPr/>
        </p:nvSpPr>
        <p:spPr>
          <a:xfrm>
            <a:off x="4625601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92">
            <a:extLst>
              <a:ext uri="{FF2B5EF4-FFF2-40B4-BE49-F238E27FC236}">
                <a16:creationId xmlns:a16="http://schemas.microsoft.com/office/drawing/2014/main" id="{60413979-8EEB-46F9-A0F9-19053441DBE8}"/>
              </a:ext>
            </a:extLst>
          </p:cNvPr>
          <p:cNvSpPr/>
          <p:nvPr/>
        </p:nvSpPr>
        <p:spPr>
          <a:xfrm>
            <a:off x="2573180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93">
            <a:extLst>
              <a:ext uri="{FF2B5EF4-FFF2-40B4-BE49-F238E27FC236}">
                <a16:creationId xmlns:a16="http://schemas.microsoft.com/office/drawing/2014/main" id="{BB63F70A-3728-4E72-A027-A475FDE25414}"/>
              </a:ext>
            </a:extLst>
          </p:cNvPr>
          <p:cNvSpPr/>
          <p:nvPr/>
        </p:nvSpPr>
        <p:spPr>
          <a:xfrm>
            <a:off x="287010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94">
            <a:extLst>
              <a:ext uri="{FF2B5EF4-FFF2-40B4-BE49-F238E27FC236}">
                <a16:creationId xmlns:a16="http://schemas.microsoft.com/office/drawing/2014/main" id="{688E0B51-D951-47E1-BB73-348A82848A0A}"/>
              </a:ext>
            </a:extLst>
          </p:cNvPr>
          <p:cNvSpPr/>
          <p:nvPr/>
        </p:nvSpPr>
        <p:spPr>
          <a:xfrm>
            <a:off x="3160255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95">
            <a:extLst>
              <a:ext uri="{FF2B5EF4-FFF2-40B4-BE49-F238E27FC236}">
                <a16:creationId xmlns:a16="http://schemas.microsoft.com/office/drawing/2014/main" id="{F11023B5-3E24-4F8D-BC19-60A585C92B51}"/>
              </a:ext>
            </a:extLst>
          </p:cNvPr>
          <p:cNvSpPr/>
          <p:nvPr/>
        </p:nvSpPr>
        <p:spPr>
          <a:xfrm>
            <a:off x="3457182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96">
            <a:extLst>
              <a:ext uri="{FF2B5EF4-FFF2-40B4-BE49-F238E27FC236}">
                <a16:creationId xmlns:a16="http://schemas.microsoft.com/office/drawing/2014/main" id="{662DA312-BA8E-43D0-B6F4-712A39634B65}"/>
              </a:ext>
            </a:extLst>
          </p:cNvPr>
          <p:cNvSpPr/>
          <p:nvPr/>
        </p:nvSpPr>
        <p:spPr>
          <a:xfrm>
            <a:off x="2573180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795916A0-A375-4AE5-82DA-0A28A1938CC6}"/>
              </a:ext>
            </a:extLst>
          </p:cNvPr>
          <p:cNvSpPr/>
          <p:nvPr/>
        </p:nvSpPr>
        <p:spPr>
          <a:xfrm>
            <a:off x="287010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98">
            <a:extLst>
              <a:ext uri="{FF2B5EF4-FFF2-40B4-BE49-F238E27FC236}">
                <a16:creationId xmlns:a16="http://schemas.microsoft.com/office/drawing/2014/main" id="{82C6DAEC-A219-457C-8A40-B6896B728064}"/>
              </a:ext>
            </a:extLst>
          </p:cNvPr>
          <p:cNvSpPr/>
          <p:nvPr/>
        </p:nvSpPr>
        <p:spPr>
          <a:xfrm>
            <a:off x="3160255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9">
            <a:extLst>
              <a:ext uri="{FF2B5EF4-FFF2-40B4-BE49-F238E27FC236}">
                <a16:creationId xmlns:a16="http://schemas.microsoft.com/office/drawing/2014/main" id="{A1F50BC4-F47A-4381-9D74-8651B6DA6274}"/>
              </a:ext>
            </a:extLst>
          </p:cNvPr>
          <p:cNvSpPr/>
          <p:nvPr/>
        </p:nvSpPr>
        <p:spPr>
          <a:xfrm>
            <a:off x="3457182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00">
            <a:extLst>
              <a:ext uri="{FF2B5EF4-FFF2-40B4-BE49-F238E27FC236}">
                <a16:creationId xmlns:a16="http://schemas.microsoft.com/office/drawing/2014/main" id="{51AF7834-719F-478D-A1D0-2BB945A3D921}"/>
              </a:ext>
            </a:extLst>
          </p:cNvPr>
          <p:cNvSpPr/>
          <p:nvPr/>
        </p:nvSpPr>
        <p:spPr>
          <a:xfrm>
            <a:off x="3747556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01">
            <a:extLst>
              <a:ext uri="{FF2B5EF4-FFF2-40B4-BE49-F238E27FC236}">
                <a16:creationId xmlns:a16="http://schemas.microsoft.com/office/drawing/2014/main" id="{4E7F22AC-8BF6-491A-83B2-35D0555CA8FE}"/>
              </a:ext>
            </a:extLst>
          </p:cNvPr>
          <p:cNvSpPr/>
          <p:nvPr/>
        </p:nvSpPr>
        <p:spPr>
          <a:xfrm>
            <a:off x="404425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02">
            <a:extLst>
              <a:ext uri="{FF2B5EF4-FFF2-40B4-BE49-F238E27FC236}">
                <a16:creationId xmlns:a16="http://schemas.microsoft.com/office/drawing/2014/main" id="{A5113CE7-ABE7-468B-8F13-51E9A524BE10}"/>
              </a:ext>
            </a:extLst>
          </p:cNvPr>
          <p:cNvSpPr/>
          <p:nvPr/>
        </p:nvSpPr>
        <p:spPr>
          <a:xfrm>
            <a:off x="3747556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03">
            <a:extLst>
              <a:ext uri="{FF2B5EF4-FFF2-40B4-BE49-F238E27FC236}">
                <a16:creationId xmlns:a16="http://schemas.microsoft.com/office/drawing/2014/main" id="{6AEF5E88-39F5-4E10-866E-83A360E83F1D}"/>
              </a:ext>
            </a:extLst>
          </p:cNvPr>
          <p:cNvSpPr/>
          <p:nvPr/>
        </p:nvSpPr>
        <p:spPr>
          <a:xfrm>
            <a:off x="404425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04">
            <a:extLst>
              <a:ext uri="{FF2B5EF4-FFF2-40B4-BE49-F238E27FC236}">
                <a16:creationId xmlns:a16="http://schemas.microsoft.com/office/drawing/2014/main" id="{E39172C2-5290-4BF1-BEDE-41C824CF2C0D}"/>
              </a:ext>
            </a:extLst>
          </p:cNvPr>
          <p:cNvSpPr/>
          <p:nvPr/>
        </p:nvSpPr>
        <p:spPr>
          <a:xfrm>
            <a:off x="2573180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5">
            <a:extLst>
              <a:ext uri="{FF2B5EF4-FFF2-40B4-BE49-F238E27FC236}">
                <a16:creationId xmlns:a16="http://schemas.microsoft.com/office/drawing/2014/main" id="{4508C5BA-EBA6-4CB4-A57C-322301731602}"/>
              </a:ext>
            </a:extLst>
          </p:cNvPr>
          <p:cNvSpPr/>
          <p:nvPr/>
        </p:nvSpPr>
        <p:spPr>
          <a:xfrm>
            <a:off x="287010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06">
            <a:extLst>
              <a:ext uri="{FF2B5EF4-FFF2-40B4-BE49-F238E27FC236}">
                <a16:creationId xmlns:a16="http://schemas.microsoft.com/office/drawing/2014/main" id="{7C3D2F01-152F-4DFF-AEB7-E8F835893A37}"/>
              </a:ext>
            </a:extLst>
          </p:cNvPr>
          <p:cNvSpPr/>
          <p:nvPr/>
        </p:nvSpPr>
        <p:spPr>
          <a:xfrm>
            <a:off x="3160255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07">
            <a:extLst>
              <a:ext uri="{FF2B5EF4-FFF2-40B4-BE49-F238E27FC236}">
                <a16:creationId xmlns:a16="http://schemas.microsoft.com/office/drawing/2014/main" id="{AB9B66CD-BCF8-4575-AA15-5E4592C8B817}"/>
              </a:ext>
            </a:extLst>
          </p:cNvPr>
          <p:cNvSpPr/>
          <p:nvPr/>
        </p:nvSpPr>
        <p:spPr>
          <a:xfrm>
            <a:off x="3457182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08">
            <a:extLst>
              <a:ext uri="{FF2B5EF4-FFF2-40B4-BE49-F238E27FC236}">
                <a16:creationId xmlns:a16="http://schemas.microsoft.com/office/drawing/2014/main" id="{82556970-1A89-46A5-8B1D-6B5DFD9A8327}"/>
              </a:ext>
            </a:extLst>
          </p:cNvPr>
          <p:cNvSpPr/>
          <p:nvPr/>
        </p:nvSpPr>
        <p:spPr>
          <a:xfrm>
            <a:off x="3747556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09">
            <a:extLst>
              <a:ext uri="{FF2B5EF4-FFF2-40B4-BE49-F238E27FC236}">
                <a16:creationId xmlns:a16="http://schemas.microsoft.com/office/drawing/2014/main" id="{D1012220-45FB-4F83-8B95-91FA1CB97529}"/>
              </a:ext>
            </a:extLst>
          </p:cNvPr>
          <p:cNvSpPr/>
          <p:nvPr/>
        </p:nvSpPr>
        <p:spPr>
          <a:xfrm>
            <a:off x="404425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10">
            <a:extLst>
              <a:ext uri="{FF2B5EF4-FFF2-40B4-BE49-F238E27FC236}">
                <a16:creationId xmlns:a16="http://schemas.microsoft.com/office/drawing/2014/main" id="{1DE762A1-977A-48C8-90CD-EA21BE131452}"/>
              </a:ext>
            </a:extLst>
          </p:cNvPr>
          <p:cNvSpPr/>
          <p:nvPr/>
        </p:nvSpPr>
        <p:spPr>
          <a:xfrm>
            <a:off x="2573180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11">
            <a:extLst>
              <a:ext uri="{FF2B5EF4-FFF2-40B4-BE49-F238E27FC236}">
                <a16:creationId xmlns:a16="http://schemas.microsoft.com/office/drawing/2014/main" id="{AB184AD2-55A6-456D-9F43-A1FC118EBB12}"/>
              </a:ext>
            </a:extLst>
          </p:cNvPr>
          <p:cNvSpPr/>
          <p:nvPr/>
        </p:nvSpPr>
        <p:spPr>
          <a:xfrm>
            <a:off x="287010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12">
            <a:extLst>
              <a:ext uri="{FF2B5EF4-FFF2-40B4-BE49-F238E27FC236}">
                <a16:creationId xmlns:a16="http://schemas.microsoft.com/office/drawing/2014/main" id="{51F6CD9E-0B7D-4E9C-B35B-296839A42779}"/>
              </a:ext>
            </a:extLst>
          </p:cNvPr>
          <p:cNvSpPr/>
          <p:nvPr/>
        </p:nvSpPr>
        <p:spPr>
          <a:xfrm>
            <a:off x="3160255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113">
            <a:extLst>
              <a:ext uri="{FF2B5EF4-FFF2-40B4-BE49-F238E27FC236}">
                <a16:creationId xmlns:a16="http://schemas.microsoft.com/office/drawing/2014/main" id="{32812589-8068-4199-85D8-021D7CE17BB8}"/>
              </a:ext>
            </a:extLst>
          </p:cNvPr>
          <p:cNvSpPr/>
          <p:nvPr/>
        </p:nvSpPr>
        <p:spPr>
          <a:xfrm>
            <a:off x="3457182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18">
            <a:extLst>
              <a:ext uri="{FF2B5EF4-FFF2-40B4-BE49-F238E27FC236}">
                <a16:creationId xmlns:a16="http://schemas.microsoft.com/office/drawing/2014/main" id="{93ADEA9F-0BA4-4E4E-B566-75746530A9C1}"/>
              </a:ext>
            </a:extLst>
          </p:cNvPr>
          <p:cNvSpPr/>
          <p:nvPr/>
        </p:nvSpPr>
        <p:spPr>
          <a:xfrm>
            <a:off x="3747556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19">
            <a:extLst>
              <a:ext uri="{FF2B5EF4-FFF2-40B4-BE49-F238E27FC236}">
                <a16:creationId xmlns:a16="http://schemas.microsoft.com/office/drawing/2014/main" id="{C7F508DB-CFB4-40ED-A25B-57E4AEED4B70}"/>
              </a:ext>
            </a:extLst>
          </p:cNvPr>
          <p:cNvSpPr/>
          <p:nvPr/>
        </p:nvSpPr>
        <p:spPr>
          <a:xfrm>
            <a:off x="404425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92">
            <a:extLst>
              <a:ext uri="{FF2B5EF4-FFF2-40B4-BE49-F238E27FC236}">
                <a16:creationId xmlns:a16="http://schemas.microsoft.com/office/drawing/2014/main" id="{5956FC1A-F601-46E8-87DC-B66AF05C5CFD}"/>
              </a:ext>
            </a:extLst>
          </p:cNvPr>
          <p:cNvSpPr/>
          <p:nvPr/>
        </p:nvSpPr>
        <p:spPr>
          <a:xfrm>
            <a:off x="4328674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93">
            <a:extLst>
              <a:ext uri="{FF2B5EF4-FFF2-40B4-BE49-F238E27FC236}">
                <a16:creationId xmlns:a16="http://schemas.microsoft.com/office/drawing/2014/main" id="{5F4150AB-10F4-4951-BD84-3E2362F00DA0}"/>
              </a:ext>
            </a:extLst>
          </p:cNvPr>
          <p:cNvSpPr/>
          <p:nvPr/>
        </p:nvSpPr>
        <p:spPr>
          <a:xfrm>
            <a:off x="4625601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96">
            <a:extLst>
              <a:ext uri="{FF2B5EF4-FFF2-40B4-BE49-F238E27FC236}">
                <a16:creationId xmlns:a16="http://schemas.microsoft.com/office/drawing/2014/main" id="{19C64F67-C27E-492F-AE55-F565AB0BC35A}"/>
              </a:ext>
            </a:extLst>
          </p:cNvPr>
          <p:cNvSpPr/>
          <p:nvPr/>
        </p:nvSpPr>
        <p:spPr>
          <a:xfrm>
            <a:off x="4328674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97">
            <a:extLst>
              <a:ext uri="{FF2B5EF4-FFF2-40B4-BE49-F238E27FC236}">
                <a16:creationId xmlns:a16="http://schemas.microsoft.com/office/drawing/2014/main" id="{448D3EA4-2383-4624-BADA-C5A8735A6B7B}"/>
              </a:ext>
            </a:extLst>
          </p:cNvPr>
          <p:cNvSpPr/>
          <p:nvPr/>
        </p:nvSpPr>
        <p:spPr>
          <a:xfrm>
            <a:off x="4625601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04">
            <a:extLst>
              <a:ext uri="{FF2B5EF4-FFF2-40B4-BE49-F238E27FC236}">
                <a16:creationId xmlns:a16="http://schemas.microsoft.com/office/drawing/2014/main" id="{3AFC0779-D9F7-49C2-B21E-3524E8F016AB}"/>
              </a:ext>
            </a:extLst>
          </p:cNvPr>
          <p:cNvSpPr/>
          <p:nvPr/>
        </p:nvSpPr>
        <p:spPr>
          <a:xfrm>
            <a:off x="4328674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05">
            <a:extLst>
              <a:ext uri="{FF2B5EF4-FFF2-40B4-BE49-F238E27FC236}">
                <a16:creationId xmlns:a16="http://schemas.microsoft.com/office/drawing/2014/main" id="{6FEBEB6D-F13B-4250-9210-1DCA2A95F7F6}"/>
              </a:ext>
            </a:extLst>
          </p:cNvPr>
          <p:cNvSpPr/>
          <p:nvPr/>
        </p:nvSpPr>
        <p:spPr>
          <a:xfrm>
            <a:off x="4625601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10">
            <a:extLst>
              <a:ext uri="{FF2B5EF4-FFF2-40B4-BE49-F238E27FC236}">
                <a16:creationId xmlns:a16="http://schemas.microsoft.com/office/drawing/2014/main" id="{12F7B687-E153-4365-8F51-EA70691CD67C}"/>
              </a:ext>
            </a:extLst>
          </p:cNvPr>
          <p:cNvSpPr/>
          <p:nvPr/>
        </p:nvSpPr>
        <p:spPr>
          <a:xfrm>
            <a:off x="4328674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11">
            <a:extLst>
              <a:ext uri="{FF2B5EF4-FFF2-40B4-BE49-F238E27FC236}">
                <a16:creationId xmlns:a16="http://schemas.microsoft.com/office/drawing/2014/main" id="{98ED6B1A-3E55-48B9-AD97-95DA84EEF921}"/>
              </a:ext>
            </a:extLst>
          </p:cNvPr>
          <p:cNvSpPr/>
          <p:nvPr/>
        </p:nvSpPr>
        <p:spPr>
          <a:xfrm>
            <a:off x="4625601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">
            <a:extLst>
              <a:ext uri="{FF2B5EF4-FFF2-40B4-BE49-F238E27FC236}">
                <a16:creationId xmlns:a16="http://schemas.microsoft.com/office/drawing/2014/main" id="{60DD1581-E7EF-437F-BB28-FBA749EEF6C7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4">
            <a:extLst>
              <a:ext uri="{FF2B5EF4-FFF2-40B4-BE49-F238E27FC236}">
                <a16:creationId xmlns:a16="http://schemas.microsoft.com/office/drawing/2014/main" id="{E4F14A06-54EE-438B-A434-6AA1D1A55273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5">
            <a:extLst>
              <a:ext uri="{FF2B5EF4-FFF2-40B4-BE49-F238E27FC236}">
                <a16:creationId xmlns:a16="http://schemas.microsoft.com/office/drawing/2014/main" id="{9585E8BF-EAEE-4A81-BAEF-0F1AE2FA9AE4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Box 6">
            <a:extLst>
              <a:ext uri="{FF2B5EF4-FFF2-40B4-BE49-F238E27FC236}">
                <a16:creationId xmlns:a16="http://schemas.microsoft.com/office/drawing/2014/main" id="{6AE9958D-15A1-4FD2-A190-617D4568D6D6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3" name="TextBox 7">
            <a:extLst>
              <a:ext uri="{FF2B5EF4-FFF2-40B4-BE49-F238E27FC236}">
                <a16:creationId xmlns:a16="http://schemas.microsoft.com/office/drawing/2014/main" id="{95D8CEF4-CF92-443A-B8E7-CA67A84B3889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4" name="TextBox 8">
            <a:extLst>
              <a:ext uri="{FF2B5EF4-FFF2-40B4-BE49-F238E27FC236}">
                <a16:creationId xmlns:a16="http://schemas.microsoft.com/office/drawing/2014/main" id="{086ED237-F6BC-4249-84EB-B5F449BD68EB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5" name="TextBox 12">
            <a:extLst>
              <a:ext uri="{FF2B5EF4-FFF2-40B4-BE49-F238E27FC236}">
                <a16:creationId xmlns:a16="http://schemas.microsoft.com/office/drawing/2014/main" id="{EE2F11D6-27A5-4109-AD2E-161314DE97F7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6" name="TextBox 13">
            <a:extLst>
              <a:ext uri="{FF2B5EF4-FFF2-40B4-BE49-F238E27FC236}">
                <a16:creationId xmlns:a16="http://schemas.microsoft.com/office/drawing/2014/main" id="{E02AF464-13F6-449E-A38C-8310F79A5D54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7" name="TextBox 14">
            <a:extLst>
              <a:ext uri="{FF2B5EF4-FFF2-40B4-BE49-F238E27FC236}">
                <a16:creationId xmlns:a16="http://schemas.microsoft.com/office/drawing/2014/main" id="{E64D3696-C9CE-4D38-8E18-CD45AA7ADF82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9" name="직사각형 190">
            <a:extLst>
              <a:ext uri="{FF2B5EF4-FFF2-40B4-BE49-F238E27FC236}">
                <a16:creationId xmlns:a16="http://schemas.microsoft.com/office/drawing/2014/main" id="{12E2B80E-345D-4D25-AAF8-5D2E4F2A1C9A}"/>
              </a:ext>
            </a:extLst>
          </p:cNvPr>
          <p:cNvSpPr/>
          <p:nvPr/>
        </p:nvSpPr>
        <p:spPr>
          <a:xfrm>
            <a:off x="3472997" y="6100056"/>
            <a:ext cx="558750" cy="70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C6C6DC-CAC1-421B-825A-FDEB4D7F6BE9}"/>
              </a:ext>
            </a:extLst>
          </p:cNvPr>
          <p:cNvCxnSpPr>
            <a:cxnSpLocks/>
          </p:cNvCxnSpPr>
          <p:nvPr/>
        </p:nvCxnSpPr>
        <p:spPr>
          <a:xfrm flipV="1">
            <a:off x="3747556" y="6286515"/>
            <a:ext cx="0" cy="252885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54" name="직사각형 190">
            <a:extLst>
              <a:ext uri="{FF2B5EF4-FFF2-40B4-BE49-F238E27FC236}">
                <a16:creationId xmlns:a16="http://schemas.microsoft.com/office/drawing/2014/main" id="{9854B330-FCCF-4364-AD55-DDE8585DE315}"/>
              </a:ext>
            </a:extLst>
          </p:cNvPr>
          <p:cNvSpPr/>
          <p:nvPr/>
        </p:nvSpPr>
        <p:spPr>
          <a:xfrm>
            <a:off x="3472997" y="856570"/>
            <a:ext cx="558750" cy="705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184C90E-4C66-4330-8B1D-306804E9B7D8}"/>
              </a:ext>
            </a:extLst>
          </p:cNvPr>
          <p:cNvCxnSpPr>
            <a:cxnSpLocks/>
          </p:cNvCxnSpPr>
          <p:nvPr/>
        </p:nvCxnSpPr>
        <p:spPr>
          <a:xfrm flipV="1">
            <a:off x="3747556" y="508320"/>
            <a:ext cx="0" cy="252885"/>
          </a:xfrm>
          <a:prstGeom prst="straightConnector1">
            <a:avLst/>
          </a:pr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B9E652F4-4FEE-4ECD-BF14-292665592F73}"/>
              </a:ext>
            </a:extLst>
          </p:cNvPr>
          <p:cNvCxnSpPr/>
          <p:nvPr/>
        </p:nvCxnSpPr>
        <p:spPr>
          <a:xfrm>
            <a:off x="5011838" y="4238414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45">
            <a:extLst>
              <a:ext uri="{FF2B5EF4-FFF2-40B4-BE49-F238E27FC236}">
                <a16:creationId xmlns:a16="http://schemas.microsoft.com/office/drawing/2014/main" id="{BC14468B-66C1-4981-B230-F29D8EDB08D4}"/>
              </a:ext>
            </a:extLst>
          </p:cNvPr>
          <p:cNvSpPr/>
          <p:nvPr/>
        </p:nvSpPr>
        <p:spPr>
          <a:xfrm>
            <a:off x="5555426" y="4095113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3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2140</TotalTime>
  <Words>1207</Words>
  <Application>Microsoft Office PowerPoint</Application>
  <PresentationFormat>와이드스크린</PresentationFormat>
  <Paragraphs>482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112</cp:revision>
  <dcterms:created xsi:type="dcterms:W3CDTF">2022-04-14T06:34:29Z</dcterms:created>
  <dcterms:modified xsi:type="dcterms:W3CDTF">2022-05-18T09:59:28Z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