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92" r:id="rId4"/>
    <p:sldId id="272" r:id="rId5"/>
    <p:sldId id="274" r:id="rId6"/>
    <p:sldId id="278" r:id="rId7"/>
    <p:sldId id="285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986FF"/>
    <a:srgbClr val="CCFFFF"/>
    <a:srgbClr val="FFFFCC"/>
    <a:srgbClr val="FF9900"/>
    <a:srgbClr val="33CCCC"/>
    <a:srgbClr val="9966FF"/>
    <a:srgbClr val="CC66FF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96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0DDB456-D0A0-F637-8BCC-FD6443C5F6FB}"/>
              </a:ext>
            </a:extLst>
          </p:cNvPr>
          <p:cNvSpPr txBox="1"/>
          <p:nvPr/>
        </p:nvSpPr>
        <p:spPr>
          <a:xfrm>
            <a:off x="0" y="6858191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맵 크기 </a:t>
            </a:r>
            <a:r>
              <a:rPr lang="en-US" altLang="ko-KR" sz="1400" dirty="0">
                <a:solidFill>
                  <a:srgbClr val="FF7C80"/>
                </a:solidFill>
              </a:rPr>
              <a:t>2</a:t>
            </a:r>
            <a:r>
              <a:rPr lang="ko-KR" altLang="en-US" sz="1400" dirty="0">
                <a:solidFill>
                  <a:srgbClr val="FF7C80"/>
                </a:solidFill>
              </a:rPr>
              <a:t>배로 늘렸음</a:t>
            </a:r>
            <a:r>
              <a:rPr lang="en-US" altLang="ko-KR" sz="1400" dirty="0">
                <a:solidFill>
                  <a:srgbClr val="FF7C80"/>
                </a:solidFill>
              </a:rPr>
              <a:t>, </a:t>
            </a:r>
            <a:r>
              <a:rPr lang="ko-KR" altLang="en-US" sz="1400" dirty="0">
                <a:solidFill>
                  <a:srgbClr val="FF7C80"/>
                </a:solidFill>
              </a:rPr>
              <a:t>동선 유도 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C43AAB-F4C3-7D07-0381-1C429929EEF4}"/>
              </a:ext>
            </a:extLst>
          </p:cNvPr>
          <p:cNvSpPr txBox="1"/>
          <p:nvPr/>
        </p:nvSpPr>
        <p:spPr>
          <a:xfrm>
            <a:off x="0" y="685819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버튼 위치 수정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0B791-DD72-8312-3F4C-0ECE7D4378B9}"/>
              </a:ext>
            </a:extLst>
          </p:cNvPr>
          <p:cNvGrpSpPr/>
          <p:nvPr/>
        </p:nvGrpSpPr>
        <p:grpSpPr>
          <a:xfrm>
            <a:off x="222861" y="2546630"/>
            <a:ext cx="11262929" cy="4090687"/>
            <a:chOff x="222861" y="1383656"/>
            <a:chExt cx="11262929" cy="4090687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569262" y="2007564"/>
              <a:ext cx="1803495" cy="2977820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1173139" y="2007564"/>
              <a:ext cx="1803495" cy="2977820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980592" y="2007564"/>
              <a:ext cx="1803495" cy="2977820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778059" y="2007564"/>
              <a:ext cx="1803495" cy="2977820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cxnSpLocks/>
              <a:stCxn id="1041" idx="0"/>
              <a:endCxn id="138" idx="2"/>
            </p:cNvCxnSpPr>
            <p:nvPr/>
          </p:nvCxnSpPr>
          <p:spPr>
            <a:xfrm>
              <a:off x="2524563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735136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4027865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4330508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834440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580767" y="2007564"/>
              <a:ext cx="1803495" cy="2977820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>
              <a:cxnSpLocks/>
              <a:stCxn id="299" idx="0"/>
              <a:endCxn id="311" idx="0"/>
            </p:cNvCxnSpPr>
            <p:nvPr/>
          </p:nvCxnSpPr>
          <p:spPr>
            <a:xfrm>
              <a:off x="7335325" y="3207845"/>
              <a:ext cx="0" cy="59108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388878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333365" y="3049064"/>
              <a:ext cx="205137" cy="2054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101257" y="3329921"/>
              <a:ext cx="592838" cy="349629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982403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388878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982403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388878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388878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982403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388879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982404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982403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390357" y="2007564"/>
              <a:ext cx="1202906" cy="2993069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501301" y="3354448"/>
              <a:ext cx="95941" cy="301074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277043" y="3151549"/>
              <a:ext cx="306808" cy="239145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2290466" y="1822314"/>
              <a:ext cx="306808" cy="239145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801059" y="3484028"/>
              <a:ext cx="12526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801059" y="2598566"/>
              <a:ext cx="0" cy="17913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797664" y="3105842"/>
              <a:ext cx="1688126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8224614" y="1828643"/>
              <a:ext cx="306808" cy="239145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569262" y="5197548"/>
              <a:ext cx="9075192" cy="276795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2515885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663662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5312044" y="1383657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774462" y="1383656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F77325D-4A05-025C-7712-C7D915FA6384}"/>
                </a:ext>
              </a:extLst>
            </p:cNvPr>
            <p:cNvCxnSpPr>
              <a:stCxn id="329" idx="2"/>
              <a:endCxn id="311" idx="0"/>
            </p:cNvCxnSpPr>
            <p:nvPr/>
          </p:nvCxnSpPr>
          <p:spPr>
            <a:xfrm flipV="1">
              <a:off x="7335325" y="379892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CEB2203-6630-251F-0165-FCA11A74C1A3}"/>
                </a:ext>
              </a:extLst>
            </p:cNvPr>
            <p:cNvCxnSpPr/>
            <p:nvPr/>
          </p:nvCxnSpPr>
          <p:spPr>
            <a:xfrm flipV="1">
              <a:off x="7335325" y="200533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50F3CB29-A8DF-7BB2-BCE3-74387E46EC83}"/>
              </a:ext>
            </a:extLst>
          </p:cNvPr>
          <p:cNvSpPr txBox="1"/>
          <p:nvPr/>
        </p:nvSpPr>
        <p:spPr>
          <a:xfrm>
            <a:off x="8023043" y="1320008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배치 수정 </a:t>
            </a:r>
            <a:r>
              <a:rPr lang="en-US" altLang="ko-KR" sz="1400" dirty="0">
                <a:solidFill>
                  <a:srgbClr val="FF7C80"/>
                </a:solidFill>
              </a:rPr>
              <a:t>+ </a:t>
            </a:r>
            <a:r>
              <a:rPr lang="ko-KR" altLang="en-US" sz="1400" dirty="0">
                <a:solidFill>
                  <a:srgbClr val="FF7C80"/>
                </a:solidFill>
              </a:rPr>
              <a:t>제일 윗부분 레이저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A89F1C-36D4-AE3D-9EB5-4C8CEFBFDFEE}"/>
              </a:ext>
            </a:extLst>
          </p:cNvPr>
          <p:cNvSpPr/>
          <p:nvPr/>
        </p:nvSpPr>
        <p:spPr>
          <a:xfrm>
            <a:off x="6731304" y="2546630"/>
            <a:ext cx="1188277" cy="3722088"/>
          </a:xfrm>
          <a:prstGeom prst="rect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89C9FC-CB94-1051-02FA-5F1F8465E5AA}"/>
              </a:ext>
            </a:extLst>
          </p:cNvPr>
          <p:cNvCxnSpPr/>
          <p:nvPr/>
        </p:nvCxnSpPr>
        <p:spPr>
          <a:xfrm flipV="1">
            <a:off x="7919581" y="1656080"/>
            <a:ext cx="464681" cy="89055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403B36-C010-00EE-3879-5DD273A37C7D}"/>
              </a:ext>
            </a:extLst>
          </p:cNvPr>
          <p:cNvSpPr txBox="1"/>
          <p:nvPr/>
        </p:nvSpPr>
        <p:spPr>
          <a:xfrm>
            <a:off x="6514950" y="-266751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2m </a:t>
            </a:r>
            <a:r>
              <a:rPr lang="ko-KR" altLang="en-US" sz="1400" dirty="0">
                <a:solidFill>
                  <a:srgbClr val="FF7C80"/>
                </a:solidFill>
              </a:rPr>
              <a:t>넓히기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20ACE6A-CEB8-64FD-5F38-44BEEDBC18B8}"/>
              </a:ext>
            </a:extLst>
          </p:cNvPr>
          <p:cNvCxnSpPr>
            <a:cxnSpLocks/>
          </p:cNvCxnSpPr>
          <p:nvPr/>
        </p:nvCxnSpPr>
        <p:spPr>
          <a:xfrm>
            <a:off x="7301582" y="97891"/>
            <a:ext cx="0" cy="100683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FCA45FB-2DA0-CDD3-674D-633CE97DE00B}"/>
              </a:ext>
            </a:extLst>
          </p:cNvPr>
          <p:cNvSpPr txBox="1"/>
          <p:nvPr/>
        </p:nvSpPr>
        <p:spPr>
          <a:xfrm>
            <a:off x="-1467793" y="138677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215C1-1736-24D5-E1F0-0702329CC3B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-66646" y="1549007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D5D18A-246F-49E2-2D0B-B22D1D865052}"/>
              </a:ext>
            </a:extLst>
          </p:cNvPr>
          <p:cNvSpPr txBox="1"/>
          <p:nvPr/>
        </p:nvSpPr>
        <p:spPr>
          <a:xfrm>
            <a:off x="-1467793" y="6172782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C6EB944-FD9C-3087-6709-BD4AE9169E2B}"/>
              </a:ext>
            </a:extLst>
          </p:cNvPr>
          <p:cNvCxnSpPr>
            <a:cxnSpLocks/>
          </p:cNvCxnSpPr>
          <p:nvPr/>
        </p:nvCxnSpPr>
        <p:spPr>
          <a:xfrm flipH="1">
            <a:off x="-66646" y="6335016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20262A-263C-1546-F64D-AA4276CDC209}"/>
              </a:ext>
            </a:extLst>
          </p:cNvPr>
          <p:cNvSpPr txBox="1"/>
          <p:nvPr/>
        </p:nvSpPr>
        <p:spPr>
          <a:xfrm>
            <a:off x="2481752" y="-324182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 </a:t>
            </a:r>
            <a:r>
              <a:rPr lang="ko-KR" altLang="en-US" sz="1400" dirty="0">
                <a:solidFill>
                  <a:srgbClr val="FF7C80"/>
                </a:solidFill>
              </a:rPr>
              <a:t>늘리기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746027-F874-7EBC-BA69-9EC98DB53AF4}"/>
              </a:ext>
            </a:extLst>
          </p:cNvPr>
          <p:cNvCxnSpPr>
            <a:cxnSpLocks/>
          </p:cNvCxnSpPr>
          <p:nvPr/>
        </p:nvCxnSpPr>
        <p:spPr>
          <a:xfrm>
            <a:off x="2770222" y="0"/>
            <a:ext cx="0" cy="52686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A3882C5-5E1C-6905-393C-8F081B4D685B}"/>
              </a:ext>
            </a:extLst>
          </p:cNvPr>
          <p:cNvCxnSpPr>
            <a:cxnSpLocks/>
          </p:cNvCxnSpPr>
          <p:nvPr/>
        </p:nvCxnSpPr>
        <p:spPr>
          <a:xfrm>
            <a:off x="2140302" y="-310594"/>
            <a:ext cx="0" cy="837454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C995A9-1EE8-1BBB-DAC9-C04D30F815AB}"/>
              </a:ext>
            </a:extLst>
          </p:cNvPr>
          <p:cNvSpPr txBox="1"/>
          <p:nvPr/>
        </p:nvSpPr>
        <p:spPr>
          <a:xfrm>
            <a:off x="1740061" y="-61837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9E8FF3-7DE3-915D-9F09-D686CAD09E96}"/>
              </a:ext>
            </a:extLst>
          </p:cNvPr>
          <p:cNvSpPr txBox="1"/>
          <p:nvPr/>
        </p:nvSpPr>
        <p:spPr>
          <a:xfrm>
            <a:off x="2717572" y="699492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제거</a:t>
            </a:r>
            <a:r>
              <a:rPr lang="en-US" altLang="ko-KR" sz="1400" dirty="0">
                <a:solidFill>
                  <a:srgbClr val="FF7C80"/>
                </a:solidFill>
              </a:rPr>
              <a:t>?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1542CC2-E814-A817-D9DB-BF6A5143E067}"/>
              </a:ext>
            </a:extLst>
          </p:cNvPr>
          <p:cNvCxnSpPr>
            <a:cxnSpLocks/>
          </p:cNvCxnSpPr>
          <p:nvPr/>
        </p:nvCxnSpPr>
        <p:spPr>
          <a:xfrm>
            <a:off x="3030381" y="6639108"/>
            <a:ext cx="0" cy="37297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A5BB22-2377-12D1-2A9E-4CA3345CF149}"/>
              </a:ext>
            </a:extLst>
          </p:cNvPr>
          <p:cNvSpPr txBox="1"/>
          <p:nvPr/>
        </p:nvSpPr>
        <p:spPr>
          <a:xfrm>
            <a:off x="52961" y="418710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문 위치 여기로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C8FC0C-C0A1-7665-CF88-C4B37A0C2D42}"/>
              </a:ext>
            </a:extLst>
          </p:cNvPr>
          <p:cNvCxnSpPr>
            <a:cxnSpLocks/>
          </p:cNvCxnSpPr>
          <p:nvPr/>
        </p:nvCxnSpPr>
        <p:spPr>
          <a:xfrm flipH="1">
            <a:off x="1436685" y="4323445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AAD619D-B2D5-55D1-52FA-E872956E04EF}"/>
              </a:ext>
            </a:extLst>
          </p:cNvPr>
          <p:cNvSpPr txBox="1"/>
          <p:nvPr/>
        </p:nvSpPr>
        <p:spPr>
          <a:xfrm>
            <a:off x="1939740" y="-315370"/>
            <a:ext cx="258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여기 공간 좁음 </a:t>
            </a:r>
            <a:r>
              <a:rPr lang="en-US" altLang="ko-KR" sz="1400" dirty="0">
                <a:solidFill>
                  <a:srgbClr val="FF7C80"/>
                </a:solidFill>
              </a:rPr>
              <a:t>12 x 12</a:t>
            </a:r>
            <a:r>
              <a:rPr lang="ko-KR" altLang="en-US" sz="1400" dirty="0">
                <a:solidFill>
                  <a:srgbClr val="FF7C80"/>
                </a:solidFill>
              </a:rPr>
              <a:t>로 변경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D4BA235-1183-78B8-F554-3F5440712F9A}"/>
              </a:ext>
            </a:extLst>
          </p:cNvPr>
          <p:cNvCxnSpPr>
            <a:cxnSpLocks/>
          </p:cNvCxnSpPr>
          <p:nvPr/>
        </p:nvCxnSpPr>
        <p:spPr>
          <a:xfrm flipV="1">
            <a:off x="3219670" y="-7593"/>
            <a:ext cx="0" cy="109930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D5E0DD1-B171-7D2E-9509-E6DD1897D4A3}"/>
              </a:ext>
            </a:extLst>
          </p:cNvPr>
          <p:cNvSpPr txBox="1"/>
          <p:nvPr/>
        </p:nvSpPr>
        <p:spPr>
          <a:xfrm>
            <a:off x="-1786384" y="2874535"/>
            <a:ext cx="2717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아무 작동도 안 하는 버튼때문에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 헷갈릴 수 있음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스위치 누르면 버튼을 없애거나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버튼이 회색으로 변하게 수정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445</Words>
  <Application>Microsoft Office PowerPoint</Application>
  <PresentationFormat>와이드스크린</PresentationFormat>
  <Paragraphs>214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145</cp:revision>
  <dcterms:created xsi:type="dcterms:W3CDTF">2022-04-14T06:34:29Z</dcterms:created>
  <dcterms:modified xsi:type="dcterms:W3CDTF">2022-06-07T03:47:53Z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