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83" r:id="rId3"/>
    <p:sldId id="267" r:id="rId4"/>
    <p:sldId id="284" r:id="rId5"/>
    <p:sldId id="281" r:id="rId6"/>
    <p:sldId id="285" r:id="rId7"/>
    <p:sldId id="287" r:id="rId8"/>
    <p:sldId id="286" r:id="rId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6699"/>
    <a:srgbClr val="FF0066"/>
    <a:srgbClr val="3366FF"/>
    <a:srgbClr val="9966FF"/>
    <a:srgbClr val="6699FF"/>
    <a:srgbClr val="00C9C4"/>
    <a:srgbClr val="00FFFF"/>
    <a:srgbClr val="33CC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7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Lumo_S4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BF9B4C-D126-C384-4BAC-019CDF8776D0}"/>
              </a:ext>
            </a:extLst>
          </p:cNvPr>
          <p:cNvSpPr txBox="1"/>
          <p:nvPr/>
        </p:nvSpPr>
        <p:spPr>
          <a:xfrm>
            <a:off x="483594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9436CE-4FC1-D706-3E9E-7B7A72115779}"/>
              </a:ext>
            </a:extLst>
          </p:cNvPr>
          <p:cNvSpPr txBox="1"/>
          <p:nvPr/>
        </p:nvSpPr>
        <p:spPr>
          <a:xfrm>
            <a:off x="2737808" y="226629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B4D8C0-8D73-03A7-A3CA-BA5CADAC33D1}"/>
              </a:ext>
            </a:extLst>
          </p:cNvPr>
          <p:cNvSpPr txBox="1"/>
          <p:nvPr/>
        </p:nvSpPr>
        <p:spPr>
          <a:xfrm>
            <a:off x="2737808" y="30504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0D55C8-46D1-7D50-39B8-616F25D244E2}"/>
              </a:ext>
            </a:extLst>
          </p:cNvPr>
          <p:cNvSpPr txBox="1"/>
          <p:nvPr/>
        </p:nvSpPr>
        <p:spPr>
          <a:xfrm>
            <a:off x="5705150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006F0D-732D-248F-9546-DAD7701BB943}"/>
              </a:ext>
            </a:extLst>
          </p:cNvPr>
          <p:cNvSpPr txBox="1"/>
          <p:nvPr/>
        </p:nvSpPr>
        <p:spPr>
          <a:xfrm>
            <a:off x="6537467" y="31625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7663027-242B-F8B3-B32D-F93AB4586FCB}"/>
              </a:ext>
            </a:extLst>
          </p:cNvPr>
          <p:cNvSpPr txBox="1"/>
          <p:nvPr/>
        </p:nvSpPr>
        <p:spPr>
          <a:xfrm>
            <a:off x="7095978" y="31860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3CAF00-C5B7-67F3-3626-16DA89FBE1E8}"/>
              </a:ext>
            </a:extLst>
          </p:cNvPr>
          <p:cNvSpPr txBox="1"/>
          <p:nvPr/>
        </p:nvSpPr>
        <p:spPr>
          <a:xfrm>
            <a:off x="363112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85E54-2B6B-E6C4-AB74-6178C3A3E2BA}"/>
              </a:ext>
            </a:extLst>
          </p:cNvPr>
          <p:cNvSpPr txBox="1"/>
          <p:nvPr/>
        </p:nvSpPr>
        <p:spPr>
          <a:xfrm>
            <a:off x="2737808" y="70711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273000" y="834070"/>
            <a:ext cx="1690855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C94CD1D-FF18-521B-CFAD-7E4C2BEDBED4}"/>
              </a:ext>
            </a:extLst>
          </p:cNvPr>
          <p:cNvSpPr/>
          <p:nvPr/>
        </p:nvSpPr>
        <p:spPr>
          <a:xfrm>
            <a:off x="6114988" y="834070"/>
            <a:ext cx="848867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77539A4-D8C7-EB99-BAE0-FCC46C15FFE0}"/>
              </a:ext>
            </a:extLst>
          </p:cNvPr>
          <p:cNvSpPr/>
          <p:nvPr/>
        </p:nvSpPr>
        <p:spPr>
          <a:xfrm>
            <a:off x="4049358" y="834070"/>
            <a:ext cx="1223641" cy="2343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2C0F72-C164-FB0C-3AA1-817D72278E83}"/>
              </a:ext>
            </a:extLst>
          </p:cNvPr>
          <p:cNvSpPr/>
          <p:nvPr/>
        </p:nvSpPr>
        <p:spPr>
          <a:xfrm>
            <a:off x="4049358" y="2401485"/>
            <a:ext cx="1223641" cy="77593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0CCDC933-35BC-5CA6-B2DC-893686E29698}"/>
              </a:ext>
            </a:extLst>
          </p:cNvPr>
          <p:cNvSpPr/>
          <p:nvPr/>
        </p:nvSpPr>
        <p:spPr>
          <a:xfrm>
            <a:off x="6114988" y="836708"/>
            <a:ext cx="848868" cy="8589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455383-604C-E101-2AA0-759A82B5A12D}"/>
              </a:ext>
            </a:extLst>
          </p:cNvPr>
          <p:cNvSpPr/>
          <p:nvPr/>
        </p:nvSpPr>
        <p:spPr>
          <a:xfrm>
            <a:off x="6963855" y="2401484"/>
            <a:ext cx="584752" cy="7759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C30904E-89D7-A933-3347-4B70EADADA91}"/>
              </a:ext>
            </a:extLst>
          </p:cNvPr>
          <p:cNvSpPr/>
          <p:nvPr/>
        </p:nvSpPr>
        <p:spPr>
          <a:xfrm>
            <a:off x="3993383" y="1086897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CEE5492-6AED-E6F7-5DCC-0CE704C012E0}"/>
              </a:ext>
            </a:extLst>
          </p:cNvPr>
          <p:cNvCxnSpPr>
            <a:cxnSpLocks/>
          </p:cNvCxnSpPr>
          <p:nvPr/>
        </p:nvCxnSpPr>
        <p:spPr>
          <a:xfrm>
            <a:off x="3687356" y="1278795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7CB403-097A-3A51-0A33-1305D30E0CE9}"/>
              </a:ext>
            </a:extLst>
          </p:cNvPr>
          <p:cNvSpPr/>
          <p:nvPr/>
        </p:nvSpPr>
        <p:spPr>
          <a:xfrm>
            <a:off x="7546011" y="2593985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83BE728-5C9A-167C-140B-53C65F5EA71A}"/>
              </a:ext>
            </a:extLst>
          </p:cNvPr>
          <p:cNvCxnSpPr>
            <a:cxnSpLocks/>
          </p:cNvCxnSpPr>
          <p:nvPr/>
        </p:nvCxnSpPr>
        <p:spPr>
          <a:xfrm>
            <a:off x="7601497" y="2801123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B813779-F117-EC3D-B0B0-C266FC33C024}"/>
              </a:ext>
            </a:extLst>
          </p:cNvPr>
          <p:cNvSpPr/>
          <p:nvPr/>
        </p:nvSpPr>
        <p:spPr>
          <a:xfrm>
            <a:off x="5062093" y="2676298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E657DF9-017A-D5B6-2A74-21B3D0EBE349}"/>
              </a:ext>
            </a:extLst>
          </p:cNvPr>
          <p:cNvSpPr/>
          <p:nvPr/>
        </p:nvSpPr>
        <p:spPr>
          <a:xfrm>
            <a:off x="6447839" y="1183296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1C6DD74-2999-2553-2D90-B0BBF227A27E}"/>
              </a:ext>
            </a:extLst>
          </p:cNvPr>
          <p:cNvCxnSpPr>
            <a:cxnSpLocks/>
          </p:cNvCxnSpPr>
          <p:nvPr/>
        </p:nvCxnSpPr>
        <p:spPr>
          <a:xfrm flipV="1">
            <a:off x="404886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8F96C50-7B80-8F93-D13D-0B4DEB094E07}"/>
              </a:ext>
            </a:extLst>
          </p:cNvPr>
          <p:cNvCxnSpPr>
            <a:cxnSpLocks/>
          </p:cNvCxnSpPr>
          <p:nvPr/>
        </p:nvCxnSpPr>
        <p:spPr>
          <a:xfrm flipH="1">
            <a:off x="3413760" y="3177419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0704322-629D-CE40-813F-7DBEDA519624}"/>
              </a:ext>
            </a:extLst>
          </p:cNvPr>
          <p:cNvCxnSpPr>
            <a:cxnSpLocks/>
          </p:cNvCxnSpPr>
          <p:nvPr/>
        </p:nvCxnSpPr>
        <p:spPr>
          <a:xfrm flipH="1">
            <a:off x="3413760" y="2412197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82BEC64-DE65-A4FC-F9DE-1A37336D5567}"/>
              </a:ext>
            </a:extLst>
          </p:cNvPr>
          <p:cNvCxnSpPr>
            <a:cxnSpLocks/>
          </p:cNvCxnSpPr>
          <p:nvPr/>
        </p:nvCxnSpPr>
        <p:spPr>
          <a:xfrm flipH="1">
            <a:off x="3413760" y="834070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D5DB739-8DB6-0B89-60CA-18341F44820B}"/>
              </a:ext>
            </a:extLst>
          </p:cNvPr>
          <p:cNvCxnSpPr>
            <a:cxnSpLocks/>
          </p:cNvCxnSpPr>
          <p:nvPr/>
        </p:nvCxnSpPr>
        <p:spPr>
          <a:xfrm flipH="1">
            <a:off x="3413760" y="1693018"/>
            <a:ext cx="2682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5026A0D-ED75-EB89-2B84-C20F1F08DEA4}"/>
              </a:ext>
            </a:extLst>
          </p:cNvPr>
          <p:cNvCxnSpPr>
            <a:cxnSpLocks/>
          </p:cNvCxnSpPr>
          <p:nvPr/>
        </p:nvCxnSpPr>
        <p:spPr>
          <a:xfrm flipV="1">
            <a:off x="527299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47411B0-838D-3598-BB41-36C4A1337A1E}"/>
              </a:ext>
            </a:extLst>
          </p:cNvPr>
          <p:cNvCxnSpPr>
            <a:cxnSpLocks/>
          </p:cNvCxnSpPr>
          <p:nvPr/>
        </p:nvCxnSpPr>
        <p:spPr>
          <a:xfrm flipV="1">
            <a:off x="611498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E5F77CA-9C3B-4BDE-0B71-56BD72426A00}"/>
              </a:ext>
            </a:extLst>
          </p:cNvPr>
          <p:cNvCxnSpPr>
            <a:cxnSpLocks/>
          </p:cNvCxnSpPr>
          <p:nvPr/>
        </p:nvCxnSpPr>
        <p:spPr>
          <a:xfrm flipV="1">
            <a:off x="7542702" y="524210"/>
            <a:ext cx="0" cy="1872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627D5AF-88F5-498C-55F8-1CA2EF2652B7}"/>
              </a:ext>
            </a:extLst>
          </p:cNvPr>
          <p:cNvCxnSpPr>
            <a:cxnSpLocks/>
          </p:cNvCxnSpPr>
          <p:nvPr/>
        </p:nvCxnSpPr>
        <p:spPr>
          <a:xfrm flipV="1">
            <a:off x="694730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740AAC6-BF8D-B8B2-BC17-A3A7D4560931}"/>
              </a:ext>
            </a:extLst>
          </p:cNvPr>
          <p:cNvSpPr txBox="1"/>
          <p:nvPr/>
        </p:nvSpPr>
        <p:spPr>
          <a:xfrm>
            <a:off x="2737808" y="155018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D9987E-326F-955F-D229-126EFC5A8D99}"/>
              </a:ext>
            </a:extLst>
          </p:cNvPr>
          <p:cNvCxnSpPr/>
          <p:nvPr/>
        </p:nvCxnSpPr>
        <p:spPr>
          <a:xfrm>
            <a:off x="4048869" y="2412197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A7EB-29EC-29E9-93ED-4E7CAAC52BF4}"/>
              </a:ext>
            </a:extLst>
          </p:cNvPr>
          <p:cNvCxnSpPr>
            <a:cxnSpLocks/>
            <a:stCxn id="139" idx="0"/>
          </p:cNvCxnSpPr>
          <p:nvPr/>
        </p:nvCxnSpPr>
        <p:spPr>
          <a:xfrm flipH="1" flipV="1">
            <a:off x="6537467" y="640080"/>
            <a:ext cx="1954" cy="5432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83D23EB-B3FA-E2BB-C382-05EFB9D94B2C}"/>
              </a:ext>
            </a:extLst>
          </p:cNvPr>
          <p:cNvSpPr txBox="1"/>
          <p:nvPr/>
        </p:nvSpPr>
        <p:spPr>
          <a:xfrm>
            <a:off x="7210597" y="1155406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AF2DA7E7-4ECA-2D0F-9460-223A4311A60F}"/>
              </a:ext>
            </a:extLst>
          </p:cNvPr>
          <p:cNvCxnSpPr>
            <a:stCxn id="139" idx="3"/>
          </p:cNvCxnSpPr>
          <p:nvPr/>
        </p:nvCxnSpPr>
        <p:spPr>
          <a:xfrm>
            <a:off x="6631003" y="1274878"/>
            <a:ext cx="542154" cy="391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42506C7-A8E9-28B8-2AEF-E7A8B27F33C8}"/>
              </a:ext>
            </a:extLst>
          </p:cNvPr>
          <p:cNvSpPr txBox="1"/>
          <p:nvPr/>
        </p:nvSpPr>
        <p:spPr>
          <a:xfrm>
            <a:off x="6162971" y="42994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EAFB784-75D4-B9DF-D5AC-D037A7DB514D}"/>
              </a:ext>
            </a:extLst>
          </p:cNvPr>
          <p:cNvCxnSpPr>
            <a:cxnSpLocks/>
          </p:cNvCxnSpPr>
          <p:nvPr/>
        </p:nvCxnSpPr>
        <p:spPr>
          <a:xfrm flipV="1">
            <a:off x="5153675" y="660776"/>
            <a:ext cx="0" cy="1992896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8491BF64-1599-8727-69C5-D23C8FCC3CCB}"/>
              </a:ext>
            </a:extLst>
          </p:cNvPr>
          <p:cNvCxnSpPr>
            <a:cxnSpLocks/>
          </p:cNvCxnSpPr>
          <p:nvPr/>
        </p:nvCxnSpPr>
        <p:spPr>
          <a:xfrm flipH="1">
            <a:off x="3731314" y="2767880"/>
            <a:ext cx="1330779" cy="0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6EE7C95-EA84-C11B-FDF7-C7CAAAA7188B}"/>
              </a:ext>
            </a:extLst>
          </p:cNvPr>
          <p:cNvSpPr txBox="1"/>
          <p:nvPr/>
        </p:nvSpPr>
        <p:spPr>
          <a:xfrm>
            <a:off x="3191380" y="264073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10m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DF5447-46F2-2EA8-74C7-412BA3C35E7F}"/>
              </a:ext>
            </a:extLst>
          </p:cNvPr>
          <p:cNvSpPr txBox="1"/>
          <p:nvPr/>
        </p:nvSpPr>
        <p:spPr>
          <a:xfrm>
            <a:off x="4737132" y="476275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5.4m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B4FFF8F-E4D2-F6DF-DE55-CB7723B74F2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7" name="직사각형 23">
              <a:extLst>
                <a:ext uri="{FF2B5EF4-FFF2-40B4-BE49-F238E27FC236}">
                  <a16:creationId xmlns:a16="http://schemas.microsoft.com/office/drawing/2014/main" id="{DDF759F8-8FEF-0283-511D-3B6A1390A27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Box 12">
              <a:extLst>
                <a:ext uri="{FF2B5EF4-FFF2-40B4-BE49-F238E27FC236}">
                  <a16:creationId xmlns:a16="http://schemas.microsoft.com/office/drawing/2014/main" id="{22D8C688-37EC-67AF-47F7-47280363E194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9" name="직사각형 23">
              <a:extLst>
                <a:ext uri="{FF2B5EF4-FFF2-40B4-BE49-F238E27FC236}">
                  <a16:creationId xmlns:a16="http://schemas.microsoft.com/office/drawing/2014/main" id="{9812C8E3-D22E-25CD-09FD-D8583F6DE9D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Box 12">
              <a:extLst>
                <a:ext uri="{FF2B5EF4-FFF2-40B4-BE49-F238E27FC236}">
                  <a16:creationId xmlns:a16="http://schemas.microsoft.com/office/drawing/2014/main" id="{89ABACBC-5CDF-A2D6-E742-37207659773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81" name="직사각형 29">
            <a:extLst>
              <a:ext uri="{FF2B5EF4-FFF2-40B4-BE49-F238E27FC236}">
                <a16:creationId xmlns:a16="http://schemas.microsoft.com/office/drawing/2014/main" id="{7E977264-2666-A309-5EC4-87116E8421D4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D8B9881-E376-0140-2F7D-DE07ED8EB6A3}"/>
              </a:ext>
            </a:extLst>
          </p:cNvPr>
          <p:cNvSpPr/>
          <p:nvPr/>
        </p:nvSpPr>
        <p:spPr>
          <a:xfrm>
            <a:off x="5273000" y="4112206"/>
            <a:ext cx="1690855" cy="234334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3BAE600-E883-49C0-037B-CCCA8AE6638A}"/>
              </a:ext>
            </a:extLst>
          </p:cNvPr>
          <p:cNvSpPr/>
          <p:nvPr/>
        </p:nvSpPr>
        <p:spPr>
          <a:xfrm>
            <a:off x="6114988" y="4112206"/>
            <a:ext cx="848867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6B290A4-DBD0-E10C-466F-3BDB12035B86}"/>
              </a:ext>
            </a:extLst>
          </p:cNvPr>
          <p:cNvSpPr/>
          <p:nvPr/>
        </p:nvSpPr>
        <p:spPr>
          <a:xfrm>
            <a:off x="4049358" y="4112206"/>
            <a:ext cx="1223641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2E28895-B5A5-2E75-E93C-E0AA37E02343}"/>
              </a:ext>
            </a:extLst>
          </p:cNvPr>
          <p:cNvSpPr/>
          <p:nvPr/>
        </p:nvSpPr>
        <p:spPr>
          <a:xfrm>
            <a:off x="4049358" y="5679621"/>
            <a:ext cx="1223641" cy="7759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23">
            <a:extLst>
              <a:ext uri="{FF2B5EF4-FFF2-40B4-BE49-F238E27FC236}">
                <a16:creationId xmlns:a16="http://schemas.microsoft.com/office/drawing/2014/main" id="{F32CA2DA-A442-8119-DC5D-10939601B454}"/>
              </a:ext>
            </a:extLst>
          </p:cNvPr>
          <p:cNvSpPr/>
          <p:nvPr/>
        </p:nvSpPr>
        <p:spPr>
          <a:xfrm>
            <a:off x="6114988" y="4105966"/>
            <a:ext cx="848868" cy="8589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1F79349-90FD-117F-1094-2E29A4F9DABE}"/>
              </a:ext>
            </a:extLst>
          </p:cNvPr>
          <p:cNvSpPr/>
          <p:nvPr/>
        </p:nvSpPr>
        <p:spPr>
          <a:xfrm>
            <a:off x="6963855" y="5679620"/>
            <a:ext cx="584752" cy="775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257155E-59C0-B58A-FA1D-5AC806223043}"/>
              </a:ext>
            </a:extLst>
          </p:cNvPr>
          <p:cNvSpPr/>
          <p:nvPr/>
        </p:nvSpPr>
        <p:spPr>
          <a:xfrm>
            <a:off x="3993383" y="4365033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3A51CED7-B086-9B20-07D1-5F7631121718}"/>
              </a:ext>
            </a:extLst>
          </p:cNvPr>
          <p:cNvCxnSpPr>
            <a:cxnSpLocks/>
          </p:cNvCxnSpPr>
          <p:nvPr/>
        </p:nvCxnSpPr>
        <p:spPr>
          <a:xfrm>
            <a:off x="3687356" y="4556931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8F98F1E-C619-607F-8AEC-BCE3869B7207}"/>
              </a:ext>
            </a:extLst>
          </p:cNvPr>
          <p:cNvSpPr/>
          <p:nvPr/>
        </p:nvSpPr>
        <p:spPr>
          <a:xfrm>
            <a:off x="7546011" y="5872121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2C6B8A69-151C-289B-B3F0-2141CC9B5C3D}"/>
              </a:ext>
            </a:extLst>
          </p:cNvPr>
          <p:cNvCxnSpPr>
            <a:cxnSpLocks/>
          </p:cNvCxnSpPr>
          <p:nvPr/>
        </p:nvCxnSpPr>
        <p:spPr>
          <a:xfrm>
            <a:off x="7601497" y="6079259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ED0568D-3F06-907C-09A2-6A7F2AF5378F}"/>
              </a:ext>
            </a:extLst>
          </p:cNvPr>
          <p:cNvSpPr/>
          <p:nvPr/>
        </p:nvSpPr>
        <p:spPr>
          <a:xfrm>
            <a:off x="5062093" y="5954434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11C79A7-C38A-9C1B-B634-7D9615613126}"/>
              </a:ext>
            </a:extLst>
          </p:cNvPr>
          <p:cNvSpPr/>
          <p:nvPr/>
        </p:nvSpPr>
        <p:spPr>
          <a:xfrm>
            <a:off x="6447839" y="4461432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750EA8E-A694-2AF8-7789-095B1D996CE8}"/>
              </a:ext>
            </a:extLst>
          </p:cNvPr>
          <p:cNvCxnSpPr/>
          <p:nvPr/>
        </p:nvCxnSpPr>
        <p:spPr>
          <a:xfrm>
            <a:off x="4048869" y="5690333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F7217B7-C38B-21A9-9997-89F280A2015A}"/>
              </a:ext>
            </a:extLst>
          </p:cNvPr>
          <p:cNvCxnSpPr>
            <a:cxnSpLocks/>
          </p:cNvCxnSpPr>
          <p:nvPr/>
        </p:nvCxnSpPr>
        <p:spPr>
          <a:xfrm>
            <a:off x="5264121" y="4008312"/>
            <a:ext cx="8677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0F9B318-600C-E989-499E-9ED741BB9767}"/>
              </a:ext>
            </a:extLst>
          </p:cNvPr>
          <p:cNvSpPr txBox="1"/>
          <p:nvPr/>
        </p:nvSpPr>
        <p:spPr>
          <a:xfrm>
            <a:off x="4897471" y="369633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2AE113-15F9-4379-4844-3CBFAB6133DA}"/>
              </a:ext>
            </a:extLst>
          </p:cNvPr>
          <p:cNvSpPr txBox="1"/>
          <p:nvPr/>
        </p:nvSpPr>
        <p:spPr>
          <a:xfrm>
            <a:off x="647135" y="1068399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D980FDC-7D2D-FD79-2E38-3ED5A6B0CF50}"/>
              </a:ext>
            </a:extLst>
          </p:cNvPr>
          <p:cNvSpPr/>
          <p:nvPr/>
        </p:nvSpPr>
        <p:spPr>
          <a:xfrm>
            <a:off x="427685" y="109845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B25AC37E-6AF3-5524-A0AE-2CC059645E86}"/>
              </a:ext>
            </a:extLst>
          </p:cNvPr>
          <p:cNvGrpSpPr/>
          <p:nvPr/>
        </p:nvGrpSpPr>
        <p:grpSpPr>
          <a:xfrm>
            <a:off x="198533" y="890080"/>
            <a:ext cx="341504" cy="261610"/>
            <a:chOff x="6308937" y="4301132"/>
            <a:chExt cx="341504" cy="261610"/>
          </a:xfrm>
        </p:grpSpPr>
        <p:sp>
          <p:nvSpPr>
            <p:cNvPr id="204" name="타원 366">
              <a:extLst>
                <a:ext uri="{FF2B5EF4-FFF2-40B4-BE49-F238E27FC236}">
                  <a16:creationId xmlns:a16="http://schemas.microsoft.com/office/drawing/2014/main" id="{A54D5BD1-CD96-5A90-3EE2-A6D2295593A4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8C02EC-7B06-9E29-E66F-1A5870BE9DC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E5F56CE-B06C-6098-5066-CDD3F14EB9F1}"/>
              </a:ext>
            </a:extLst>
          </p:cNvPr>
          <p:cNvSpPr txBox="1"/>
          <p:nvPr/>
        </p:nvSpPr>
        <p:spPr>
          <a:xfrm>
            <a:off x="647135" y="1527434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9618CA1-5FB8-8D2D-00A9-381064813F19}"/>
              </a:ext>
            </a:extLst>
          </p:cNvPr>
          <p:cNvSpPr/>
          <p:nvPr/>
        </p:nvSpPr>
        <p:spPr>
          <a:xfrm>
            <a:off x="430592" y="154049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70C41DB-1DB8-C53C-EE6B-A2C858D4244A}"/>
              </a:ext>
            </a:extLst>
          </p:cNvPr>
          <p:cNvGrpSpPr/>
          <p:nvPr/>
        </p:nvGrpSpPr>
        <p:grpSpPr>
          <a:xfrm>
            <a:off x="201739" y="1349115"/>
            <a:ext cx="335093" cy="253916"/>
            <a:chOff x="6312143" y="4301132"/>
            <a:chExt cx="335093" cy="253916"/>
          </a:xfrm>
        </p:grpSpPr>
        <p:sp>
          <p:nvSpPr>
            <p:cNvPr id="209" name="타원 366">
              <a:extLst>
                <a:ext uri="{FF2B5EF4-FFF2-40B4-BE49-F238E27FC236}">
                  <a16:creationId xmlns:a16="http://schemas.microsoft.com/office/drawing/2014/main" id="{7831E791-F0EE-1D2B-7868-F911076C3836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A1F05F5-FADE-AA87-9BE0-F913F7AEF38B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C7DFCB-A199-44D8-40D4-3BF84B0049BC}"/>
              </a:ext>
            </a:extLst>
          </p:cNvPr>
          <p:cNvSpPr txBox="1"/>
          <p:nvPr/>
        </p:nvSpPr>
        <p:spPr>
          <a:xfrm>
            <a:off x="647135" y="2012516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708CE0C-7405-79D0-72E6-11D4AF2BEB4B}"/>
              </a:ext>
            </a:extLst>
          </p:cNvPr>
          <p:cNvGrpSpPr/>
          <p:nvPr/>
        </p:nvGrpSpPr>
        <p:grpSpPr>
          <a:xfrm>
            <a:off x="201739" y="1834197"/>
            <a:ext cx="335093" cy="253916"/>
            <a:chOff x="6312143" y="4301132"/>
            <a:chExt cx="335093" cy="253916"/>
          </a:xfrm>
        </p:grpSpPr>
        <p:sp>
          <p:nvSpPr>
            <p:cNvPr id="213" name="타원 366">
              <a:extLst>
                <a:ext uri="{FF2B5EF4-FFF2-40B4-BE49-F238E27FC236}">
                  <a16:creationId xmlns:a16="http://schemas.microsoft.com/office/drawing/2014/main" id="{0803EE3F-51B2-D54A-9045-5B007C46F0A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60CC6E7-7723-53BD-6696-A46BD97C3DB2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0FB49C2-0906-6B5F-A1F3-3087A85F7BF4}"/>
              </a:ext>
            </a:extLst>
          </p:cNvPr>
          <p:cNvSpPr/>
          <p:nvPr/>
        </p:nvSpPr>
        <p:spPr>
          <a:xfrm>
            <a:off x="499451" y="194402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8E3B55D-CD6E-3261-6256-08210DFA28DB}"/>
              </a:ext>
            </a:extLst>
          </p:cNvPr>
          <p:cNvCxnSpPr>
            <a:cxnSpLocks/>
          </p:cNvCxnSpPr>
          <p:nvPr/>
        </p:nvCxnSpPr>
        <p:spPr>
          <a:xfrm>
            <a:off x="279950" y="2593985"/>
            <a:ext cx="367185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9DED662-2793-9A3E-1FF5-D3453427247D}"/>
              </a:ext>
            </a:extLst>
          </p:cNvPr>
          <p:cNvSpPr txBox="1"/>
          <p:nvPr/>
        </p:nvSpPr>
        <p:spPr>
          <a:xfrm>
            <a:off x="647135" y="2453347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 벽</a:t>
            </a:r>
          </a:p>
        </p:txBody>
      </p:sp>
    </p:spTree>
    <p:extLst>
      <p:ext uri="{BB962C8B-B14F-4D97-AF65-F5344CB8AC3E}">
        <p14:creationId xmlns:p14="http://schemas.microsoft.com/office/powerpoint/2010/main" val="215997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Lumo_S4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BF9B4C-D126-C384-4BAC-019CDF8776D0}"/>
              </a:ext>
            </a:extLst>
          </p:cNvPr>
          <p:cNvSpPr txBox="1"/>
          <p:nvPr/>
        </p:nvSpPr>
        <p:spPr>
          <a:xfrm>
            <a:off x="483594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9436CE-4FC1-D706-3E9E-7B7A72115779}"/>
              </a:ext>
            </a:extLst>
          </p:cNvPr>
          <p:cNvSpPr txBox="1"/>
          <p:nvPr/>
        </p:nvSpPr>
        <p:spPr>
          <a:xfrm>
            <a:off x="2737808" y="226629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B4D8C0-8D73-03A7-A3CA-BA5CADAC33D1}"/>
              </a:ext>
            </a:extLst>
          </p:cNvPr>
          <p:cNvSpPr txBox="1"/>
          <p:nvPr/>
        </p:nvSpPr>
        <p:spPr>
          <a:xfrm>
            <a:off x="2737808" y="30504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0D55C8-46D1-7D50-39B8-616F25D244E2}"/>
              </a:ext>
            </a:extLst>
          </p:cNvPr>
          <p:cNvSpPr txBox="1"/>
          <p:nvPr/>
        </p:nvSpPr>
        <p:spPr>
          <a:xfrm>
            <a:off x="5705150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006F0D-732D-248F-9546-DAD7701BB943}"/>
              </a:ext>
            </a:extLst>
          </p:cNvPr>
          <p:cNvSpPr txBox="1"/>
          <p:nvPr/>
        </p:nvSpPr>
        <p:spPr>
          <a:xfrm>
            <a:off x="6537467" y="31625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7663027-242B-F8B3-B32D-F93AB4586FCB}"/>
              </a:ext>
            </a:extLst>
          </p:cNvPr>
          <p:cNvSpPr txBox="1"/>
          <p:nvPr/>
        </p:nvSpPr>
        <p:spPr>
          <a:xfrm>
            <a:off x="7095978" y="31860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3CAF00-C5B7-67F3-3626-16DA89FBE1E8}"/>
              </a:ext>
            </a:extLst>
          </p:cNvPr>
          <p:cNvSpPr txBox="1"/>
          <p:nvPr/>
        </p:nvSpPr>
        <p:spPr>
          <a:xfrm>
            <a:off x="363112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85E54-2B6B-E6C4-AB74-6178C3A3E2BA}"/>
              </a:ext>
            </a:extLst>
          </p:cNvPr>
          <p:cNvSpPr txBox="1"/>
          <p:nvPr/>
        </p:nvSpPr>
        <p:spPr>
          <a:xfrm>
            <a:off x="2737808" y="70711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273000" y="834070"/>
            <a:ext cx="1690855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C94CD1D-FF18-521B-CFAD-7E4C2BEDBED4}"/>
              </a:ext>
            </a:extLst>
          </p:cNvPr>
          <p:cNvSpPr/>
          <p:nvPr/>
        </p:nvSpPr>
        <p:spPr>
          <a:xfrm>
            <a:off x="6114988" y="834070"/>
            <a:ext cx="848867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77539A4-D8C7-EB99-BAE0-FCC46C15FFE0}"/>
              </a:ext>
            </a:extLst>
          </p:cNvPr>
          <p:cNvSpPr/>
          <p:nvPr/>
        </p:nvSpPr>
        <p:spPr>
          <a:xfrm>
            <a:off x="4049358" y="834070"/>
            <a:ext cx="1223641" cy="2343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2C0F72-C164-FB0C-3AA1-817D72278E83}"/>
              </a:ext>
            </a:extLst>
          </p:cNvPr>
          <p:cNvSpPr/>
          <p:nvPr/>
        </p:nvSpPr>
        <p:spPr>
          <a:xfrm>
            <a:off x="4049358" y="2401485"/>
            <a:ext cx="1223641" cy="77593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0CCDC933-35BC-5CA6-B2DC-893686E29698}"/>
              </a:ext>
            </a:extLst>
          </p:cNvPr>
          <p:cNvSpPr/>
          <p:nvPr/>
        </p:nvSpPr>
        <p:spPr>
          <a:xfrm>
            <a:off x="6114988" y="836708"/>
            <a:ext cx="848868" cy="8589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455383-604C-E101-2AA0-759A82B5A12D}"/>
              </a:ext>
            </a:extLst>
          </p:cNvPr>
          <p:cNvSpPr/>
          <p:nvPr/>
        </p:nvSpPr>
        <p:spPr>
          <a:xfrm>
            <a:off x="6963855" y="2401484"/>
            <a:ext cx="584752" cy="7759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C30904E-89D7-A933-3347-4B70EADADA91}"/>
              </a:ext>
            </a:extLst>
          </p:cNvPr>
          <p:cNvSpPr/>
          <p:nvPr/>
        </p:nvSpPr>
        <p:spPr>
          <a:xfrm>
            <a:off x="3993383" y="1086897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CEE5492-6AED-E6F7-5DCC-0CE704C012E0}"/>
              </a:ext>
            </a:extLst>
          </p:cNvPr>
          <p:cNvCxnSpPr>
            <a:cxnSpLocks/>
          </p:cNvCxnSpPr>
          <p:nvPr/>
        </p:nvCxnSpPr>
        <p:spPr>
          <a:xfrm>
            <a:off x="3687356" y="1278795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7CB403-097A-3A51-0A33-1305D30E0CE9}"/>
              </a:ext>
            </a:extLst>
          </p:cNvPr>
          <p:cNvSpPr/>
          <p:nvPr/>
        </p:nvSpPr>
        <p:spPr>
          <a:xfrm>
            <a:off x="7546011" y="2593985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83BE728-5C9A-167C-140B-53C65F5EA71A}"/>
              </a:ext>
            </a:extLst>
          </p:cNvPr>
          <p:cNvCxnSpPr>
            <a:cxnSpLocks/>
          </p:cNvCxnSpPr>
          <p:nvPr/>
        </p:nvCxnSpPr>
        <p:spPr>
          <a:xfrm>
            <a:off x="7601497" y="2801123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B813779-F117-EC3D-B0B0-C266FC33C024}"/>
              </a:ext>
            </a:extLst>
          </p:cNvPr>
          <p:cNvSpPr/>
          <p:nvPr/>
        </p:nvSpPr>
        <p:spPr>
          <a:xfrm>
            <a:off x="4268126" y="2676298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E657DF9-017A-D5B6-2A74-21B3D0EBE349}"/>
              </a:ext>
            </a:extLst>
          </p:cNvPr>
          <p:cNvSpPr/>
          <p:nvPr/>
        </p:nvSpPr>
        <p:spPr>
          <a:xfrm>
            <a:off x="6447839" y="1183296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1C6DD74-2999-2553-2D90-B0BBF227A27E}"/>
              </a:ext>
            </a:extLst>
          </p:cNvPr>
          <p:cNvCxnSpPr>
            <a:cxnSpLocks/>
          </p:cNvCxnSpPr>
          <p:nvPr/>
        </p:nvCxnSpPr>
        <p:spPr>
          <a:xfrm flipV="1">
            <a:off x="404886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8F96C50-7B80-8F93-D13D-0B4DEB094E07}"/>
              </a:ext>
            </a:extLst>
          </p:cNvPr>
          <p:cNvCxnSpPr>
            <a:cxnSpLocks/>
          </p:cNvCxnSpPr>
          <p:nvPr/>
        </p:nvCxnSpPr>
        <p:spPr>
          <a:xfrm flipH="1">
            <a:off x="3413760" y="3177419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0704322-629D-CE40-813F-7DBEDA519624}"/>
              </a:ext>
            </a:extLst>
          </p:cNvPr>
          <p:cNvCxnSpPr>
            <a:cxnSpLocks/>
          </p:cNvCxnSpPr>
          <p:nvPr/>
        </p:nvCxnSpPr>
        <p:spPr>
          <a:xfrm flipH="1">
            <a:off x="3413760" y="2412197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82BEC64-DE65-A4FC-F9DE-1A37336D5567}"/>
              </a:ext>
            </a:extLst>
          </p:cNvPr>
          <p:cNvCxnSpPr>
            <a:cxnSpLocks/>
          </p:cNvCxnSpPr>
          <p:nvPr/>
        </p:nvCxnSpPr>
        <p:spPr>
          <a:xfrm flipH="1">
            <a:off x="3413760" y="834070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D5DB739-8DB6-0B89-60CA-18341F44820B}"/>
              </a:ext>
            </a:extLst>
          </p:cNvPr>
          <p:cNvCxnSpPr>
            <a:cxnSpLocks/>
          </p:cNvCxnSpPr>
          <p:nvPr/>
        </p:nvCxnSpPr>
        <p:spPr>
          <a:xfrm flipH="1">
            <a:off x="3413760" y="1693018"/>
            <a:ext cx="2682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5026A0D-ED75-EB89-2B84-C20F1F08DEA4}"/>
              </a:ext>
            </a:extLst>
          </p:cNvPr>
          <p:cNvCxnSpPr>
            <a:cxnSpLocks/>
          </p:cNvCxnSpPr>
          <p:nvPr/>
        </p:nvCxnSpPr>
        <p:spPr>
          <a:xfrm flipV="1">
            <a:off x="527299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47411B0-838D-3598-BB41-36C4A1337A1E}"/>
              </a:ext>
            </a:extLst>
          </p:cNvPr>
          <p:cNvCxnSpPr>
            <a:cxnSpLocks/>
          </p:cNvCxnSpPr>
          <p:nvPr/>
        </p:nvCxnSpPr>
        <p:spPr>
          <a:xfrm flipV="1">
            <a:off x="611498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E5F77CA-9C3B-4BDE-0B71-56BD72426A00}"/>
              </a:ext>
            </a:extLst>
          </p:cNvPr>
          <p:cNvCxnSpPr>
            <a:cxnSpLocks/>
          </p:cNvCxnSpPr>
          <p:nvPr/>
        </p:nvCxnSpPr>
        <p:spPr>
          <a:xfrm flipV="1">
            <a:off x="7542702" y="524210"/>
            <a:ext cx="0" cy="1872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627D5AF-88F5-498C-55F8-1CA2EF2652B7}"/>
              </a:ext>
            </a:extLst>
          </p:cNvPr>
          <p:cNvCxnSpPr>
            <a:cxnSpLocks/>
          </p:cNvCxnSpPr>
          <p:nvPr/>
        </p:nvCxnSpPr>
        <p:spPr>
          <a:xfrm flipV="1">
            <a:off x="694730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740AAC6-BF8D-B8B2-BC17-A3A7D4560931}"/>
              </a:ext>
            </a:extLst>
          </p:cNvPr>
          <p:cNvSpPr txBox="1"/>
          <p:nvPr/>
        </p:nvSpPr>
        <p:spPr>
          <a:xfrm>
            <a:off x="2737808" y="155018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D9987E-326F-955F-D229-126EFC5A8D99}"/>
              </a:ext>
            </a:extLst>
          </p:cNvPr>
          <p:cNvCxnSpPr/>
          <p:nvPr/>
        </p:nvCxnSpPr>
        <p:spPr>
          <a:xfrm>
            <a:off x="4048869" y="2412197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A7EB-29EC-29E9-93ED-4E7CAAC52BF4}"/>
              </a:ext>
            </a:extLst>
          </p:cNvPr>
          <p:cNvCxnSpPr>
            <a:cxnSpLocks/>
            <a:stCxn id="139" idx="0"/>
          </p:cNvCxnSpPr>
          <p:nvPr/>
        </p:nvCxnSpPr>
        <p:spPr>
          <a:xfrm flipH="1" flipV="1">
            <a:off x="6537467" y="640080"/>
            <a:ext cx="1954" cy="5432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83D23EB-B3FA-E2BB-C382-05EFB9D94B2C}"/>
              </a:ext>
            </a:extLst>
          </p:cNvPr>
          <p:cNvSpPr txBox="1"/>
          <p:nvPr/>
        </p:nvSpPr>
        <p:spPr>
          <a:xfrm>
            <a:off x="7210597" y="1155406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AF2DA7E7-4ECA-2D0F-9460-223A4311A60F}"/>
              </a:ext>
            </a:extLst>
          </p:cNvPr>
          <p:cNvCxnSpPr>
            <a:stCxn id="139" idx="3"/>
          </p:cNvCxnSpPr>
          <p:nvPr/>
        </p:nvCxnSpPr>
        <p:spPr>
          <a:xfrm>
            <a:off x="6631003" y="1274878"/>
            <a:ext cx="542154" cy="391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42506C7-A8E9-28B8-2AEF-E7A8B27F33C8}"/>
              </a:ext>
            </a:extLst>
          </p:cNvPr>
          <p:cNvSpPr txBox="1"/>
          <p:nvPr/>
        </p:nvSpPr>
        <p:spPr>
          <a:xfrm>
            <a:off x="6162971" y="42994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EAFB784-75D4-B9DF-D5AC-D037A7DB514D}"/>
              </a:ext>
            </a:extLst>
          </p:cNvPr>
          <p:cNvCxnSpPr>
            <a:cxnSpLocks/>
          </p:cNvCxnSpPr>
          <p:nvPr/>
        </p:nvCxnSpPr>
        <p:spPr>
          <a:xfrm flipV="1">
            <a:off x="4355457" y="660776"/>
            <a:ext cx="0" cy="1992896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8491BF64-1599-8727-69C5-D23C8FCC3CCB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3731314" y="2767880"/>
            <a:ext cx="536812" cy="0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6EE7C95-EA84-C11B-FDF7-C7CAAAA7188B}"/>
              </a:ext>
            </a:extLst>
          </p:cNvPr>
          <p:cNvSpPr txBox="1"/>
          <p:nvPr/>
        </p:nvSpPr>
        <p:spPr>
          <a:xfrm>
            <a:off x="3191380" y="264073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10m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DF5447-46F2-2EA8-74C7-412BA3C35E7F}"/>
              </a:ext>
            </a:extLst>
          </p:cNvPr>
          <p:cNvSpPr txBox="1"/>
          <p:nvPr/>
        </p:nvSpPr>
        <p:spPr>
          <a:xfrm>
            <a:off x="4000076" y="476275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1.5m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B4FFF8F-E4D2-F6DF-DE55-CB7723B74F2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7" name="직사각형 23">
              <a:extLst>
                <a:ext uri="{FF2B5EF4-FFF2-40B4-BE49-F238E27FC236}">
                  <a16:creationId xmlns:a16="http://schemas.microsoft.com/office/drawing/2014/main" id="{DDF759F8-8FEF-0283-511D-3B6A1390A27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Box 12">
              <a:extLst>
                <a:ext uri="{FF2B5EF4-FFF2-40B4-BE49-F238E27FC236}">
                  <a16:creationId xmlns:a16="http://schemas.microsoft.com/office/drawing/2014/main" id="{22D8C688-37EC-67AF-47F7-47280363E194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9" name="직사각형 23">
              <a:extLst>
                <a:ext uri="{FF2B5EF4-FFF2-40B4-BE49-F238E27FC236}">
                  <a16:creationId xmlns:a16="http://schemas.microsoft.com/office/drawing/2014/main" id="{9812C8E3-D22E-25CD-09FD-D8583F6DE9D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Box 12">
              <a:extLst>
                <a:ext uri="{FF2B5EF4-FFF2-40B4-BE49-F238E27FC236}">
                  <a16:creationId xmlns:a16="http://schemas.microsoft.com/office/drawing/2014/main" id="{89ABACBC-5CDF-A2D6-E742-37207659773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81" name="직사각형 29">
            <a:extLst>
              <a:ext uri="{FF2B5EF4-FFF2-40B4-BE49-F238E27FC236}">
                <a16:creationId xmlns:a16="http://schemas.microsoft.com/office/drawing/2014/main" id="{7E977264-2666-A309-5EC4-87116E8421D4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D8B9881-E376-0140-2F7D-DE07ED8EB6A3}"/>
              </a:ext>
            </a:extLst>
          </p:cNvPr>
          <p:cNvSpPr/>
          <p:nvPr/>
        </p:nvSpPr>
        <p:spPr>
          <a:xfrm>
            <a:off x="5273000" y="4112206"/>
            <a:ext cx="1690855" cy="234334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3BAE600-E883-49C0-037B-CCCA8AE6638A}"/>
              </a:ext>
            </a:extLst>
          </p:cNvPr>
          <p:cNvSpPr/>
          <p:nvPr/>
        </p:nvSpPr>
        <p:spPr>
          <a:xfrm>
            <a:off x="6114988" y="4112206"/>
            <a:ext cx="848867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6B290A4-DBD0-E10C-466F-3BDB12035B86}"/>
              </a:ext>
            </a:extLst>
          </p:cNvPr>
          <p:cNvSpPr/>
          <p:nvPr/>
        </p:nvSpPr>
        <p:spPr>
          <a:xfrm>
            <a:off x="4049358" y="4112206"/>
            <a:ext cx="1223641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2E28895-B5A5-2E75-E93C-E0AA37E02343}"/>
              </a:ext>
            </a:extLst>
          </p:cNvPr>
          <p:cNvSpPr/>
          <p:nvPr/>
        </p:nvSpPr>
        <p:spPr>
          <a:xfrm>
            <a:off x="4049358" y="5679621"/>
            <a:ext cx="1223641" cy="77593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23">
            <a:extLst>
              <a:ext uri="{FF2B5EF4-FFF2-40B4-BE49-F238E27FC236}">
                <a16:creationId xmlns:a16="http://schemas.microsoft.com/office/drawing/2014/main" id="{F32CA2DA-A442-8119-DC5D-10939601B454}"/>
              </a:ext>
            </a:extLst>
          </p:cNvPr>
          <p:cNvSpPr/>
          <p:nvPr/>
        </p:nvSpPr>
        <p:spPr>
          <a:xfrm>
            <a:off x="6114988" y="4105966"/>
            <a:ext cx="848868" cy="8589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1F79349-90FD-117F-1094-2E29A4F9DABE}"/>
              </a:ext>
            </a:extLst>
          </p:cNvPr>
          <p:cNvSpPr/>
          <p:nvPr/>
        </p:nvSpPr>
        <p:spPr>
          <a:xfrm>
            <a:off x="6963855" y="5679620"/>
            <a:ext cx="584752" cy="775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257155E-59C0-B58A-FA1D-5AC806223043}"/>
              </a:ext>
            </a:extLst>
          </p:cNvPr>
          <p:cNvSpPr/>
          <p:nvPr/>
        </p:nvSpPr>
        <p:spPr>
          <a:xfrm>
            <a:off x="3993383" y="4365033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3A51CED7-B086-9B20-07D1-5F7631121718}"/>
              </a:ext>
            </a:extLst>
          </p:cNvPr>
          <p:cNvCxnSpPr>
            <a:cxnSpLocks/>
          </p:cNvCxnSpPr>
          <p:nvPr/>
        </p:nvCxnSpPr>
        <p:spPr>
          <a:xfrm>
            <a:off x="3687356" y="4556931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8F98F1E-C619-607F-8AEC-BCE3869B7207}"/>
              </a:ext>
            </a:extLst>
          </p:cNvPr>
          <p:cNvSpPr/>
          <p:nvPr/>
        </p:nvSpPr>
        <p:spPr>
          <a:xfrm>
            <a:off x="7546011" y="5872121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2C6B8A69-151C-289B-B3F0-2141CC9B5C3D}"/>
              </a:ext>
            </a:extLst>
          </p:cNvPr>
          <p:cNvCxnSpPr>
            <a:cxnSpLocks/>
          </p:cNvCxnSpPr>
          <p:nvPr/>
        </p:nvCxnSpPr>
        <p:spPr>
          <a:xfrm>
            <a:off x="7601497" y="6079259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ED0568D-3F06-907C-09A2-6A7F2AF5378F}"/>
              </a:ext>
            </a:extLst>
          </p:cNvPr>
          <p:cNvSpPr/>
          <p:nvPr/>
        </p:nvSpPr>
        <p:spPr>
          <a:xfrm>
            <a:off x="4288539" y="5954434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11C79A7-C38A-9C1B-B634-7D9615613126}"/>
              </a:ext>
            </a:extLst>
          </p:cNvPr>
          <p:cNvSpPr/>
          <p:nvPr/>
        </p:nvSpPr>
        <p:spPr>
          <a:xfrm>
            <a:off x="6447839" y="4461432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750EA8E-A694-2AF8-7789-095B1D996CE8}"/>
              </a:ext>
            </a:extLst>
          </p:cNvPr>
          <p:cNvCxnSpPr/>
          <p:nvPr/>
        </p:nvCxnSpPr>
        <p:spPr>
          <a:xfrm>
            <a:off x="4048869" y="5690333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F7217B7-C38B-21A9-9997-89F280A2015A}"/>
              </a:ext>
            </a:extLst>
          </p:cNvPr>
          <p:cNvCxnSpPr>
            <a:cxnSpLocks/>
          </p:cNvCxnSpPr>
          <p:nvPr/>
        </p:nvCxnSpPr>
        <p:spPr>
          <a:xfrm>
            <a:off x="5264121" y="4008312"/>
            <a:ext cx="8677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0F9B318-600C-E989-499E-9ED741BB9767}"/>
              </a:ext>
            </a:extLst>
          </p:cNvPr>
          <p:cNvSpPr txBox="1"/>
          <p:nvPr/>
        </p:nvSpPr>
        <p:spPr>
          <a:xfrm>
            <a:off x="4897471" y="369633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2AE113-15F9-4379-4844-3CBFAB6133DA}"/>
              </a:ext>
            </a:extLst>
          </p:cNvPr>
          <p:cNvSpPr txBox="1"/>
          <p:nvPr/>
        </p:nvSpPr>
        <p:spPr>
          <a:xfrm>
            <a:off x="647135" y="1068399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D980FDC-7D2D-FD79-2E38-3ED5A6B0CF50}"/>
              </a:ext>
            </a:extLst>
          </p:cNvPr>
          <p:cNvSpPr/>
          <p:nvPr/>
        </p:nvSpPr>
        <p:spPr>
          <a:xfrm>
            <a:off x="427685" y="109845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B25AC37E-6AF3-5524-A0AE-2CC059645E86}"/>
              </a:ext>
            </a:extLst>
          </p:cNvPr>
          <p:cNvGrpSpPr/>
          <p:nvPr/>
        </p:nvGrpSpPr>
        <p:grpSpPr>
          <a:xfrm>
            <a:off x="198533" y="890080"/>
            <a:ext cx="341504" cy="261610"/>
            <a:chOff x="6308937" y="4301132"/>
            <a:chExt cx="341504" cy="261610"/>
          </a:xfrm>
        </p:grpSpPr>
        <p:sp>
          <p:nvSpPr>
            <p:cNvPr id="204" name="타원 366">
              <a:extLst>
                <a:ext uri="{FF2B5EF4-FFF2-40B4-BE49-F238E27FC236}">
                  <a16:creationId xmlns:a16="http://schemas.microsoft.com/office/drawing/2014/main" id="{A54D5BD1-CD96-5A90-3EE2-A6D2295593A4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8C02EC-7B06-9E29-E66F-1A5870BE9DC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E5F56CE-B06C-6098-5066-CDD3F14EB9F1}"/>
              </a:ext>
            </a:extLst>
          </p:cNvPr>
          <p:cNvSpPr txBox="1"/>
          <p:nvPr/>
        </p:nvSpPr>
        <p:spPr>
          <a:xfrm>
            <a:off x="647135" y="1527434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9618CA1-5FB8-8D2D-00A9-381064813F19}"/>
              </a:ext>
            </a:extLst>
          </p:cNvPr>
          <p:cNvSpPr/>
          <p:nvPr/>
        </p:nvSpPr>
        <p:spPr>
          <a:xfrm>
            <a:off x="430592" y="154049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70C41DB-1DB8-C53C-EE6B-A2C858D4244A}"/>
              </a:ext>
            </a:extLst>
          </p:cNvPr>
          <p:cNvGrpSpPr/>
          <p:nvPr/>
        </p:nvGrpSpPr>
        <p:grpSpPr>
          <a:xfrm>
            <a:off x="201739" y="1349115"/>
            <a:ext cx="335093" cy="253916"/>
            <a:chOff x="6312143" y="4301132"/>
            <a:chExt cx="335093" cy="253916"/>
          </a:xfrm>
        </p:grpSpPr>
        <p:sp>
          <p:nvSpPr>
            <p:cNvPr id="209" name="타원 366">
              <a:extLst>
                <a:ext uri="{FF2B5EF4-FFF2-40B4-BE49-F238E27FC236}">
                  <a16:creationId xmlns:a16="http://schemas.microsoft.com/office/drawing/2014/main" id="{7831E791-F0EE-1D2B-7868-F911076C3836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A1F05F5-FADE-AA87-9BE0-F913F7AEF38B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C7DFCB-A199-44D8-40D4-3BF84B0049BC}"/>
              </a:ext>
            </a:extLst>
          </p:cNvPr>
          <p:cNvSpPr txBox="1"/>
          <p:nvPr/>
        </p:nvSpPr>
        <p:spPr>
          <a:xfrm>
            <a:off x="647135" y="2012516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708CE0C-7405-79D0-72E6-11D4AF2BEB4B}"/>
              </a:ext>
            </a:extLst>
          </p:cNvPr>
          <p:cNvGrpSpPr/>
          <p:nvPr/>
        </p:nvGrpSpPr>
        <p:grpSpPr>
          <a:xfrm>
            <a:off x="201739" y="1834197"/>
            <a:ext cx="335093" cy="253916"/>
            <a:chOff x="6312143" y="4301132"/>
            <a:chExt cx="335093" cy="253916"/>
          </a:xfrm>
        </p:grpSpPr>
        <p:sp>
          <p:nvSpPr>
            <p:cNvPr id="213" name="타원 366">
              <a:extLst>
                <a:ext uri="{FF2B5EF4-FFF2-40B4-BE49-F238E27FC236}">
                  <a16:creationId xmlns:a16="http://schemas.microsoft.com/office/drawing/2014/main" id="{0803EE3F-51B2-D54A-9045-5B007C46F0A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60CC6E7-7723-53BD-6696-A46BD97C3DB2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0FB49C2-0906-6B5F-A1F3-3087A85F7BF4}"/>
              </a:ext>
            </a:extLst>
          </p:cNvPr>
          <p:cNvSpPr/>
          <p:nvPr/>
        </p:nvSpPr>
        <p:spPr>
          <a:xfrm>
            <a:off x="499451" y="194402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8E3B55D-CD6E-3261-6256-08210DFA28DB}"/>
              </a:ext>
            </a:extLst>
          </p:cNvPr>
          <p:cNvCxnSpPr>
            <a:cxnSpLocks/>
          </p:cNvCxnSpPr>
          <p:nvPr/>
        </p:nvCxnSpPr>
        <p:spPr>
          <a:xfrm>
            <a:off x="279950" y="2593985"/>
            <a:ext cx="367185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9DED662-2793-9A3E-1FF5-D3453427247D}"/>
              </a:ext>
            </a:extLst>
          </p:cNvPr>
          <p:cNvSpPr txBox="1"/>
          <p:nvPr/>
        </p:nvSpPr>
        <p:spPr>
          <a:xfrm>
            <a:off x="647135" y="2453347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 벽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26588E-A175-F9B0-3083-183EE4F1AA14}"/>
              </a:ext>
            </a:extLst>
          </p:cNvPr>
          <p:cNvSpPr txBox="1"/>
          <p:nvPr/>
        </p:nvSpPr>
        <p:spPr>
          <a:xfrm>
            <a:off x="3951470" y="3276625"/>
            <a:ext cx="114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FF7C80"/>
                </a:solidFill>
              </a:rPr>
              <a:t>위치 수정</a:t>
            </a:r>
            <a:endParaRPr lang="ko-KR" altLang="en-US" sz="1200" b="1" dirty="0">
              <a:solidFill>
                <a:srgbClr val="FF7C80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31CC83-FA76-6073-2BEE-9D5979C7C5B9}"/>
              </a:ext>
            </a:extLst>
          </p:cNvPr>
          <p:cNvCxnSpPr>
            <a:stCxn id="138" idx="2"/>
          </p:cNvCxnSpPr>
          <p:nvPr/>
        </p:nvCxnSpPr>
        <p:spPr>
          <a:xfrm flipH="1">
            <a:off x="4355457" y="2859462"/>
            <a:ext cx="4251" cy="444915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29">
            <a:extLst>
              <a:ext uri="{FF2B5EF4-FFF2-40B4-BE49-F238E27FC236}">
                <a16:creationId xmlns:a16="http://schemas.microsoft.com/office/drawing/2014/main" id="{9BD54EED-BE96-7654-AB02-9663D99D0518}"/>
              </a:ext>
            </a:extLst>
          </p:cNvPr>
          <p:cNvSpPr/>
          <p:nvPr/>
        </p:nvSpPr>
        <p:spPr>
          <a:xfrm>
            <a:off x="1475349" y="325750"/>
            <a:ext cx="1090821" cy="409369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0" strike="noStrike" spc="-1">
                <a:latin typeface="Arial"/>
              </a:rPr>
              <a:t>수정 사항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55B175-966A-C594-31BF-59DD155727CE}"/>
              </a:ext>
            </a:extLst>
          </p:cNvPr>
          <p:cNvCxnSpPr>
            <a:cxnSpLocks/>
          </p:cNvCxnSpPr>
          <p:nvPr/>
        </p:nvCxnSpPr>
        <p:spPr>
          <a:xfrm>
            <a:off x="6984175" y="5679620"/>
            <a:ext cx="0" cy="7759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CB809EA1-0241-DAF7-0B85-0C349BA0A4DA}"/>
              </a:ext>
            </a:extLst>
          </p:cNvPr>
          <p:cNvCxnSpPr>
            <a:cxnSpLocks/>
          </p:cNvCxnSpPr>
          <p:nvPr/>
        </p:nvCxnSpPr>
        <p:spPr>
          <a:xfrm flipH="1">
            <a:off x="3602077" y="6273180"/>
            <a:ext cx="442715" cy="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E3D408B-9E1D-D60D-2B9B-88FD640978F9}"/>
              </a:ext>
            </a:extLst>
          </p:cNvPr>
          <p:cNvSpPr txBox="1"/>
          <p:nvPr/>
        </p:nvSpPr>
        <p:spPr>
          <a:xfrm>
            <a:off x="2197741" y="6137598"/>
            <a:ext cx="140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>
                <a:solidFill>
                  <a:srgbClr val="FF7C80"/>
                </a:solidFill>
              </a:rPr>
              <a:t>A type</a:t>
            </a:r>
            <a:r>
              <a:rPr lang="ko-KR" altLang="en-US" sz="1200" b="1" dirty="0">
                <a:solidFill>
                  <a:srgbClr val="FF7C80"/>
                </a:solidFill>
              </a:rPr>
              <a:t>으로</a:t>
            </a:r>
            <a:r>
              <a:rPr lang="en-US" altLang="ko-KR" sz="1200" b="1" dirty="0">
                <a:solidFill>
                  <a:srgbClr val="FF7C80"/>
                </a:solidFill>
              </a:rPr>
              <a:t> </a:t>
            </a:r>
            <a:r>
              <a:rPr lang="ko-KR" altLang="en-US" sz="1200" b="1" dirty="0">
                <a:solidFill>
                  <a:srgbClr val="FF7C80"/>
                </a:solidFill>
              </a:rPr>
              <a:t>변경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232EB95-0EE2-053F-86DF-BF2B9AD3BD4A}"/>
              </a:ext>
            </a:extLst>
          </p:cNvPr>
          <p:cNvCxnSpPr>
            <a:cxnSpLocks/>
          </p:cNvCxnSpPr>
          <p:nvPr/>
        </p:nvCxnSpPr>
        <p:spPr>
          <a:xfrm flipH="1">
            <a:off x="6965470" y="5435059"/>
            <a:ext cx="465445" cy="231617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52ADA94-B048-C13F-11FC-CB09982795F4}"/>
              </a:ext>
            </a:extLst>
          </p:cNvPr>
          <p:cNvSpPr txBox="1"/>
          <p:nvPr/>
        </p:nvSpPr>
        <p:spPr>
          <a:xfrm>
            <a:off x="7268821" y="5183757"/>
            <a:ext cx="207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해당 벽면 </a:t>
            </a:r>
            <a:r>
              <a:rPr lang="en-US" altLang="ko-KR" sz="1200" b="1" dirty="0">
                <a:solidFill>
                  <a:srgbClr val="FF7C80"/>
                </a:solidFill>
              </a:rPr>
              <a:t>A type</a:t>
            </a:r>
            <a:r>
              <a:rPr lang="ko-KR" altLang="en-US" sz="1200" b="1" dirty="0">
                <a:solidFill>
                  <a:srgbClr val="FF7C80"/>
                </a:solidFill>
              </a:rPr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364430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Lumo_S6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6BDAEE-8482-9629-4151-67E1A230DD63}"/>
              </a:ext>
            </a:extLst>
          </p:cNvPr>
          <p:cNvSpPr txBox="1"/>
          <p:nvPr/>
        </p:nvSpPr>
        <p:spPr>
          <a:xfrm>
            <a:off x="3667953" y="255714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F11685-9221-CEED-3BF3-ED514A248D20}"/>
              </a:ext>
            </a:extLst>
          </p:cNvPr>
          <p:cNvSpPr txBox="1"/>
          <p:nvPr/>
        </p:nvSpPr>
        <p:spPr>
          <a:xfrm>
            <a:off x="4853934" y="254048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1679D00-73C6-063C-E2ED-1B08B071C7E1}"/>
              </a:ext>
            </a:extLst>
          </p:cNvPr>
          <p:cNvSpPr txBox="1"/>
          <p:nvPr/>
        </p:nvSpPr>
        <p:spPr>
          <a:xfrm>
            <a:off x="5684901" y="255714"/>
            <a:ext cx="504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EF0A9E-04B6-1359-1060-AAF6FD482CB3}"/>
              </a:ext>
            </a:extLst>
          </p:cNvPr>
          <p:cNvSpPr txBox="1"/>
          <p:nvPr/>
        </p:nvSpPr>
        <p:spPr>
          <a:xfrm>
            <a:off x="7691690" y="957116"/>
            <a:ext cx="91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1.5m(y)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9C663-BBE9-3FF5-57A8-C786843432C0}"/>
              </a:ext>
            </a:extLst>
          </p:cNvPr>
          <p:cNvSpPr txBox="1"/>
          <p:nvPr/>
        </p:nvSpPr>
        <p:spPr>
          <a:xfrm>
            <a:off x="3043002" y="695267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D4D583-3372-A99D-4D7A-E3C6BCBFF4E6}"/>
              </a:ext>
            </a:extLst>
          </p:cNvPr>
          <p:cNvSpPr txBox="1"/>
          <p:nvPr/>
        </p:nvSpPr>
        <p:spPr>
          <a:xfrm>
            <a:off x="3050453" y="1818920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A3FCF3-353C-96CA-3BD1-C484B0ADE38A}"/>
              </a:ext>
            </a:extLst>
          </p:cNvPr>
          <p:cNvSpPr txBox="1"/>
          <p:nvPr/>
        </p:nvSpPr>
        <p:spPr>
          <a:xfrm>
            <a:off x="2990173" y="2642012"/>
            <a:ext cx="498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062480" y="1956793"/>
            <a:ext cx="858236" cy="8030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ECE929-3344-C3F0-2E44-05B5458F479A}"/>
              </a:ext>
            </a:extLst>
          </p:cNvPr>
          <p:cNvSpPr/>
          <p:nvPr/>
        </p:nvSpPr>
        <p:spPr>
          <a:xfrm>
            <a:off x="3860158" y="838754"/>
            <a:ext cx="1202321" cy="1118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F0DDFDA-58E2-369E-156C-6EB296146A9D}"/>
              </a:ext>
            </a:extLst>
          </p:cNvPr>
          <p:cNvSpPr/>
          <p:nvPr/>
        </p:nvSpPr>
        <p:spPr>
          <a:xfrm>
            <a:off x="5920716" y="838754"/>
            <a:ext cx="1202321" cy="111803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01FD2B-D1F4-2B3A-11D5-BA011E634702}"/>
              </a:ext>
            </a:extLst>
          </p:cNvPr>
          <p:cNvSpPr/>
          <p:nvPr/>
        </p:nvSpPr>
        <p:spPr>
          <a:xfrm>
            <a:off x="3809420" y="1178104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D80601F-1DC4-52B7-60A7-AB43DFAC351E}"/>
              </a:ext>
            </a:extLst>
          </p:cNvPr>
          <p:cNvCxnSpPr>
            <a:cxnSpLocks/>
          </p:cNvCxnSpPr>
          <p:nvPr/>
        </p:nvCxnSpPr>
        <p:spPr>
          <a:xfrm>
            <a:off x="3526487" y="1355521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9BD6D9-25E1-377D-6140-968996E4493A}"/>
              </a:ext>
            </a:extLst>
          </p:cNvPr>
          <p:cNvSpPr/>
          <p:nvPr/>
        </p:nvSpPr>
        <p:spPr>
          <a:xfrm rot="16200000">
            <a:off x="5473854" y="2600515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B6725D-DF05-EC2D-B7AF-15CD400F418B}"/>
              </a:ext>
            </a:extLst>
          </p:cNvPr>
          <p:cNvCxnSpPr>
            <a:cxnSpLocks/>
          </p:cNvCxnSpPr>
          <p:nvPr/>
        </p:nvCxnSpPr>
        <p:spPr>
          <a:xfrm>
            <a:off x="5501411" y="2811562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529E40-616B-BD96-E4CE-F46634CCD9CB}"/>
              </a:ext>
            </a:extLst>
          </p:cNvPr>
          <p:cNvSpPr/>
          <p:nvPr/>
        </p:nvSpPr>
        <p:spPr>
          <a:xfrm>
            <a:off x="5062480" y="838754"/>
            <a:ext cx="858236" cy="1118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2516E1-6180-A30D-C312-460105210E47}"/>
              </a:ext>
            </a:extLst>
          </p:cNvPr>
          <p:cNvCxnSpPr/>
          <p:nvPr/>
        </p:nvCxnSpPr>
        <p:spPr>
          <a:xfrm>
            <a:off x="5062479" y="838754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A97F7C-041C-5B66-F097-081BE0BD7062}"/>
              </a:ext>
            </a:extLst>
          </p:cNvPr>
          <p:cNvGrpSpPr/>
          <p:nvPr/>
        </p:nvGrpSpPr>
        <p:grpSpPr>
          <a:xfrm>
            <a:off x="6008831" y="1294474"/>
            <a:ext cx="45050" cy="582240"/>
            <a:chOff x="5258400" y="1040292"/>
            <a:chExt cx="51286" cy="66283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2A6C1B-F9F9-B871-F223-DAE078991A27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49E1002-082E-BDAA-541E-FF1BD464B93D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EABA6FC-1302-6D03-0A6C-7567B48C44D8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407CCC2-E880-4ECF-A483-A182D67C8703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B4A7104-0DA0-A02D-E555-089096C7238C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677F837-A494-04E3-F288-B8FCAD9CF061}"/>
              </a:ext>
            </a:extLst>
          </p:cNvPr>
          <p:cNvCxnSpPr>
            <a:cxnSpLocks/>
          </p:cNvCxnSpPr>
          <p:nvPr/>
        </p:nvCxnSpPr>
        <p:spPr>
          <a:xfrm flipV="1">
            <a:off x="386015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02B0AA8-5B36-3AFF-EEB6-AA2741E41358}"/>
              </a:ext>
            </a:extLst>
          </p:cNvPr>
          <p:cNvCxnSpPr>
            <a:cxnSpLocks/>
          </p:cNvCxnSpPr>
          <p:nvPr/>
        </p:nvCxnSpPr>
        <p:spPr>
          <a:xfrm flipV="1">
            <a:off x="506247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5C83AFF-7F29-F276-DF2E-722DA3CFFFA1}"/>
              </a:ext>
            </a:extLst>
          </p:cNvPr>
          <p:cNvCxnSpPr>
            <a:cxnSpLocks/>
          </p:cNvCxnSpPr>
          <p:nvPr/>
        </p:nvCxnSpPr>
        <p:spPr>
          <a:xfrm flipV="1">
            <a:off x="592071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B6BF61D-5D76-A411-0C39-5BB3DD79A6AC}"/>
              </a:ext>
            </a:extLst>
          </p:cNvPr>
          <p:cNvCxnSpPr>
            <a:cxnSpLocks/>
          </p:cNvCxnSpPr>
          <p:nvPr/>
        </p:nvCxnSpPr>
        <p:spPr>
          <a:xfrm flipV="1">
            <a:off x="7123037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9283D4-19EC-A070-356A-675BA76EBA32}"/>
              </a:ext>
            </a:extLst>
          </p:cNvPr>
          <p:cNvCxnSpPr/>
          <p:nvPr/>
        </p:nvCxnSpPr>
        <p:spPr>
          <a:xfrm flipH="1">
            <a:off x="3391270" y="834070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49F0AFF-D51A-2C80-E34D-CF4731DA1CC1}"/>
              </a:ext>
            </a:extLst>
          </p:cNvPr>
          <p:cNvCxnSpPr/>
          <p:nvPr/>
        </p:nvCxnSpPr>
        <p:spPr>
          <a:xfrm flipH="1">
            <a:off x="3391270" y="1956793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22A749-7A46-B976-A833-50957F717030}"/>
              </a:ext>
            </a:extLst>
          </p:cNvPr>
          <p:cNvCxnSpPr>
            <a:cxnSpLocks/>
          </p:cNvCxnSpPr>
          <p:nvPr/>
        </p:nvCxnSpPr>
        <p:spPr>
          <a:xfrm flipH="1">
            <a:off x="3391270" y="2768970"/>
            <a:ext cx="16712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AF99FF-FB66-000A-12D6-18F899F04D47}"/>
              </a:ext>
            </a:extLst>
          </p:cNvPr>
          <p:cNvCxnSpPr>
            <a:cxnSpLocks/>
          </p:cNvCxnSpPr>
          <p:nvPr/>
        </p:nvCxnSpPr>
        <p:spPr>
          <a:xfrm>
            <a:off x="5062479" y="1091578"/>
            <a:ext cx="2625583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90D0C24-6A06-8640-A3C5-2FE8B9A526DE}"/>
              </a:ext>
            </a:extLst>
          </p:cNvPr>
          <p:cNvCxnSpPr>
            <a:cxnSpLocks/>
          </p:cNvCxnSpPr>
          <p:nvPr/>
        </p:nvCxnSpPr>
        <p:spPr>
          <a:xfrm>
            <a:off x="6096000" y="1321078"/>
            <a:ext cx="1592062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DE0076F-FD70-041A-961F-111A2D79A34E}"/>
              </a:ext>
            </a:extLst>
          </p:cNvPr>
          <p:cNvSpPr txBox="1"/>
          <p:nvPr/>
        </p:nvSpPr>
        <p:spPr>
          <a:xfrm>
            <a:off x="7691690" y="1167515"/>
            <a:ext cx="1491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3.5m(z) ~ 7.5m(z),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1m(z)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C3A9C20-9774-49B0-37A9-8AFB3AC3F59C}"/>
              </a:ext>
            </a:extLst>
          </p:cNvPr>
          <p:cNvCxnSpPr>
            <a:cxnSpLocks/>
          </p:cNvCxnSpPr>
          <p:nvPr/>
        </p:nvCxnSpPr>
        <p:spPr>
          <a:xfrm flipH="1">
            <a:off x="3391270" y="1356848"/>
            <a:ext cx="1352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EDD4296-3388-3414-E577-D1469D652C9B}"/>
              </a:ext>
            </a:extLst>
          </p:cNvPr>
          <p:cNvSpPr txBox="1"/>
          <p:nvPr/>
        </p:nvSpPr>
        <p:spPr>
          <a:xfrm>
            <a:off x="3043002" y="1236543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929B7E1-AB5D-3250-0F48-51517D7ABC2F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5491598" y="524210"/>
            <a:ext cx="7906" cy="228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299D597-F615-8991-2541-9C6A7C606AE1}"/>
              </a:ext>
            </a:extLst>
          </p:cNvPr>
          <p:cNvSpPr txBox="1"/>
          <p:nvPr/>
        </p:nvSpPr>
        <p:spPr>
          <a:xfrm>
            <a:off x="5251151" y="254048"/>
            <a:ext cx="496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6EA48D-8BAC-06AC-7548-A1A381491334}"/>
              </a:ext>
            </a:extLst>
          </p:cNvPr>
          <p:cNvSpPr txBox="1"/>
          <p:nvPr/>
        </p:nvSpPr>
        <p:spPr>
          <a:xfrm>
            <a:off x="647135" y="1068399"/>
            <a:ext cx="1573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CEF3A58-A9D9-3997-2AD1-376407971E89}"/>
              </a:ext>
            </a:extLst>
          </p:cNvPr>
          <p:cNvCxnSpPr>
            <a:cxnSpLocks/>
          </p:cNvCxnSpPr>
          <p:nvPr/>
        </p:nvCxnSpPr>
        <p:spPr>
          <a:xfrm>
            <a:off x="543354" y="1084074"/>
            <a:ext cx="0" cy="2617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86929E67-6396-D34E-5996-DBAF5C82AAE8}"/>
              </a:ext>
            </a:extLst>
          </p:cNvPr>
          <p:cNvSpPr/>
          <p:nvPr/>
        </p:nvSpPr>
        <p:spPr>
          <a:xfrm>
            <a:off x="520829" y="1560488"/>
            <a:ext cx="45050" cy="4505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2A82AE-6362-EDD2-5000-D3C3CC5F3E9D}"/>
              </a:ext>
            </a:extLst>
          </p:cNvPr>
          <p:cNvSpPr txBox="1"/>
          <p:nvPr/>
        </p:nvSpPr>
        <p:spPr>
          <a:xfrm>
            <a:off x="647135" y="1451085"/>
            <a:ext cx="2733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천장에서 바닥으로 향함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45560E-4C2D-E93D-1796-FB27B35FA94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6199754-ABE3-A811-6447-347FD134ADBC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TextBox 12">
              <a:extLst>
                <a:ext uri="{FF2B5EF4-FFF2-40B4-BE49-F238E27FC236}">
                  <a16:creationId xmlns:a16="http://schemas.microsoft.com/office/drawing/2014/main" id="{CE31B8FB-FF35-8001-0B95-B2C0C80AB18F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7" name="직사각형 23">
              <a:extLst>
                <a:ext uri="{FF2B5EF4-FFF2-40B4-BE49-F238E27FC236}">
                  <a16:creationId xmlns:a16="http://schemas.microsoft.com/office/drawing/2014/main" id="{A0767E45-1A08-1414-5D9D-8646B634E316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2">
              <a:extLst>
                <a:ext uri="{FF2B5EF4-FFF2-40B4-BE49-F238E27FC236}">
                  <a16:creationId xmlns:a16="http://schemas.microsoft.com/office/drawing/2014/main" id="{51A3F003-B7A5-4ECB-9A90-77E14BD70B45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20" name="직사각형 29">
            <a:extLst>
              <a:ext uri="{FF2B5EF4-FFF2-40B4-BE49-F238E27FC236}">
                <a16:creationId xmlns:a16="http://schemas.microsoft.com/office/drawing/2014/main" id="{C194C28A-1805-2BF6-6388-E97607052ECB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22036E-66C7-FEB7-3CB0-7C926EE8B28F}"/>
              </a:ext>
            </a:extLst>
          </p:cNvPr>
          <p:cNvSpPr txBox="1"/>
          <p:nvPr/>
        </p:nvSpPr>
        <p:spPr>
          <a:xfrm>
            <a:off x="4683918" y="3787593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방향 벽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D4D753-DB7E-AA81-5BD7-D17579BE2CE3}"/>
              </a:ext>
            </a:extLst>
          </p:cNvPr>
          <p:cNvSpPr/>
          <p:nvPr/>
        </p:nvSpPr>
        <p:spPr>
          <a:xfrm>
            <a:off x="5062480" y="5280811"/>
            <a:ext cx="858236" cy="8030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C4FA1D3-078B-2AA9-6F54-26CFC4D1E372}"/>
              </a:ext>
            </a:extLst>
          </p:cNvPr>
          <p:cNvSpPr/>
          <p:nvPr/>
        </p:nvSpPr>
        <p:spPr>
          <a:xfrm>
            <a:off x="3860158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21EDDAE-59E9-D3FB-9B98-6219640715E4}"/>
              </a:ext>
            </a:extLst>
          </p:cNvPr>
          <p:cNvSpPr/>
          <p:nvPr/>
        </p:nvSpPr>
        <p:spPr>
          <a:xfrm>
            <a:off x="5920716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599254F-BBCE-0F60-2E9A-FB1B8CCB22C6}"/>
              </a:ext>
            </a:extLst>
          </p:cNvPr>
          <p:cNvSpPr/>
          <p:nvPr/>
        </p:nvSpPr>
        <p:spPr>
          <a:xfrm>
            <a:off x="3809420" y="4502122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A2588829-744F-0FFC-B038-A90822E368EF}"/>
              </a:ext>
            </a:extLst>
          </p:cNvPr>
          <p:cNvCxnSpPr>
            <a:cxnSpLocks/>
          </p:cNvCxnSpPr>
          <p:nvPr/>
        </p:nvCxnSpPr>
        <p:spPr>
          <a:xfrm>
            <a:off x="3526487" y="4679539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CB2BA6C-963F-FF2A-466E-73D4BA9DF7FE}"/>
              </a:ext>
            </a:extLst>
          </p:cNvPr>
          <p:cNvSpPr/>
          <p:nvPr/>
        </p:nvSpPr>
        <p:spPr>
          <a:xfrm rot="16200000">
            <a:off x="5473854" y="5924533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0EBE7AD-A1E6-21E2-B109-CB88714CF683}"/>
              </a:ext>
            </a:extLst>
          </p:cNvPr>
          <p:cNvCxnSpPr>
            <a:cxnSpLocks/>
          </p:cNvCxnSpPr>
          <p:nvPr/>
        </p:nvCxnSpPr>
        <p:spPr>
          <a:xfrm>
            <a:off x="5501411" y="6135580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505FD2-41CC-3D30-828D-9FE68628F517}"/>
              </a:ext>
            </a:extLst>
          </p:cNvPr>
          <p:cNvSpPr/>
          <p:nvPr/>
        </p:nvSpPr>
        <p:spPr>
          <a:xfrm>
            <a:off x="5062480" y="4162772"/>
            <a:ext cx="858236" cy="11180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F39ABB53-F064-B556-4D4C-2BB489B19527}"/>
              </a:ext>
            </a:extLst>
          </p:cNvPr>
          <p:cNvCxnSpPr/>
          <p:nvPr/>
        </p:nvCxnSpPr>
        <p:spPr>
          <a:xfrm>
            <a:off x="5062479" y="4162772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A3AE5F76-EE42-95DD-C171-EE80F947DA99}"/>
              </a:ext>
            </a:extLst>
          </p:cNvPr>
          <p:cNvGrpSpPr/>
          <p:nvPr/>
        </p:nvGrpSpPr>
        <p:grpSpPr>
          <a:xfrm>
            <a:off x="6008831" y="4618492"/>
            <a:ext cx="45050" cy="582240"/>
            <a:chOff x="5258400" y="1040292"/>
            <a:chExt cx="51286" cy="662839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A98130D3-AA97-99E2-D915-F1049173AC40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821ED874-CA81-7838-F040-E790714F0500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7D1266EF-7A7D-7F8D-D66A-256CBC1227A2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6BCB9E4-B57D-0D23-54C6-E16A9212B58A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31AA1BA6-5574-0EA4-06B3-C41ECFE8E085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D55D22-F15C-4D38-0AE9-4F779F6E73EA}"/>
              </a:ext>
            </a:extLst>
          </p:cNvPr>
          <p:cNvCxnSpPr/>
          <p:nvPr/>
        </p:nvCxnSpPr>
        <p:spPr>
          <a:xfrm>
            <a:off x="5062479" y="4061880"/>
            <a:ext cx="85823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3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Lumo_S6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6BDAEE-8482-9629-4151-67E1A230DD63}"/>
              </a:ext>
            </a:extLst>
          </p:cNvPr>
          <p:cNvSpPr txBox="1"/>
          <p:nvPr/>
        </p:nvSpPr>
        <p:spPr>
          <a:xfrm>
            <a:off x="3667953" y="255714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F11685-9221-CEED-3BF3-ED514A248D20}"/>
              </a:ext>
            </a:extLst>
          </p:cNvPr>
          <p:cNvSpPr txBox="1"/>
          <p:nvPr/>
        </p:nvSpPr>
        <p:spPr>
          <a:xfrm>
            <a:off x="4853934" y="254048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1679D00-73C6-063C-E2ED-1B08B071C7E1}"/>
              </a:ext>
            </a:extLst>
          </p:cNvPr>
          <p:cNvSpPr txBox="1"/>
          <p:nvPr/>
        </p:nvSpPr>
        <p:spPr>
          <a:xfrm>
            <a:off x="5684901" y="255714"/>
            <a:ext cx="504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EF0A9E-04B6-1359-1060-AAF6FD482CB3}"/>
              </a:ext>
            </a:extLst>
          </p:cNvPr>
          <p:cNvSpPr txBox="1"/>
          <p:nvPr/>
        </p:nvSpPr>
        <p:spPr>
          <a:xfrm>
            <a:off x="7691690" y="957116"/>
            <a:ext cx="91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1.5m(y)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9C663-BBE9-3FF5-57A8-C786843432C0}"/>
              </a:ext>
            </a:extLst>
          </p:cNvPr>
          <p:cNvSpPr txBox="1"/>
          <p:nvPr/>
        </p:nvSpPr>
        <p:spPr>
          <a:xfrm>
            <a:off x="3043002" y="695267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D4D583-3372-A99D-4D7A-E3C6BCBFF4E6}"/>
              </a:ext>
            </a:extLst>
          </p:cNvPr>
          <p:cNvSpPr txBox="1"/>
          <p:nvPr/>
        </p:nvSpPr>
        <p:spPr>
          <a:xfrm>
            <a:off x="3050453" y="1818920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A3FCF3-353C-96CA-3BD1-C484B0ADE38A}"/>
              </a:ext>
            </a:extLst>
          </p:cNvPr>
          <p:cNvSpPr txBox="1"/>
          <p:nvPr/>
        </p:nvSpPr>
        <p:spPr>
          <a:xfrm>
            <a:off x="2990173" y="2642012"/>
            <a:ext cx="498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062480" y="1956793"/>
            <a:ext cx="858236" cy="8030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ECE929-3344-C3F0-2E44-05B5458F479A}"/>
              </a:ext>
            </a:extLst>
          </p:cNvPr>
          <p:cNvSpPr/>
          <p:nvPr/>
        </p:nvSpPr>
        <p:spPr>
          <a:xfrm>
            <a:off x="3860158" y="838754"/>
            <a:ext cx="1202321" cy="1118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F0DDFDA-58E2-369E-156C-6EB296146A9D}"/>
              </a:ext>
            </a:extLst>
          </p:cNvPr>
          <p:cNvSpPr/>
          <p:nvPr/>
        </p:nvSpPr>
        <p:spPr>
          <a:xfrm>
            <a:off x="5920716" y="838754"/>
            <a:ext cx="1202321" cy="111803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01FD2B-D1F4-2B3A-11D5-BA011E634702}"/>
              </a:ext>
            </a:extLst>
          </p:cNvPr>
          <p:cNvSpPr/>
          <p:nvPr/>
        </p:nvSpPr>
        <p:spPr>
          <a:xfrm>
            <a:off x="3809420" y="1178104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D80601F-1DC4-52B7-60A7-AB43DFAC351E}"/>
              </a:ext>
            </a:extLst>
          </p:cNvPr>
          <p:cNvCxnSpPr>
            <a:cxnSpLocks/>
          </p:cNvCxnSpPr>
          <p:nvPr/>
        </p:nvCxnSpPr>
        <p:spPr>
          <a:xfrm>
            <a:off x="3526487" y="1355521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9BD6D9-25E1-377D-6140-968996E4493A}"/>
              </a:ext>
            </a:extLst>
          </p:cNvPr>
          <p:cNvSpPr/>
          <p:nvPr/>
        </p:nvSpPr>
        <p:spPr>
          <a:xfrm rot="16200000">
            <a:off x="5473854" y="2600515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B6725D-DF05-EC2D-B7AF-15CD400F418B}"/>
              </a:ext>
            </a:extLst>
          </p:cNvPr>
          <p:cNvCxnSpPr>
            <a:cxnSpLocks/>
          </p:cNvCxnSpPr>
          <p:nvPr/>
        </p:nvCxnSpPr>
        <p:spPr>
          <a:xfrm>
            <a:off x="5501411" y="2811562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529E40-616B-BD96-E4CE-F46634CCD9CB}"/>
              </a:ext>
            </a:extLst>
          </p:cNvPr>
          <p:cNvSpPr/>
          <p:nvPr/>
        </p:nvSpPr>
        <p:spPr>
          <a:xfrm>
            <a:off x="5062480" y="838754"/>
            <a:ext cx="858236" cy="1118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2516E1-6180-A30D-C312-460105210E47}"/>
              </a:ext>
            </a:extLst>
          </p:cNvPr>
          <p:cNvCxnSpPr/>
          <p:nvPr/>
        </p:nvCxnSpPr>
        <p:spPr>
          <a:xfrm>
            <a:off x="5062479" y="838754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A97F7C-041C-5B66-F097-081BE0BD7062}"/>
              </a:ext>
            </a:extLst>
          </p:cNvPr>
          <p:cNvGrpSpPr/>
          <p:nvPr/>
        </p:nvGrpSpPr>
        <p:grpSpPr>
          <a:xfrm>
            <a:off x="6008831" y="1439204"/>
            <a:ext cx="45050" cy="437511"/>
            <a:chOff x="5258400" y="1205056"/>
            <a:chExt cx="51286" cy="49807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2A6C1B-F9F9-B871-F223-DAE078991A27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49E1002-082E-BDAA-541E-FF1BD464B93D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EABA6FC-1302-6D03-0A6C-7567B48C44D8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407CCC2-E880-4ECF-A483-A182D67C8703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677F837-A494-04E3-F288-B8FCAD9CF061}"/>
              </a:ext>
            </a:extLst>
          </p:cNvPr>
          <p:cNvCxnSpPr>
            <a:cxnSpLocks/>
          </p:cNvCxnSpPr>
          <p:nvPr/>
        </p:nvCxnSpPr>
        <p:spPr>
          <a:xfrm flipV="1">
            <a:off x="386015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02B0AA8-5B36-3AFF-EEB6-AA2741E41358}"/>
              </a:ext>
            </a:extLst>
          </p:cNvPr>
          <p:cNvCxnSpPr>
            <a:cxnSpLocks/>
          </p:cNvCxnSpPr>
          <p:nvPr/>
        </p:nvCxnSpPr>
        <p:spPr>
          <a:xfrm flipV="1">
            <a:off x="506247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5C83AFF-7F29-F276-DF2E-722DA3CFFFA1}"/>
              </a:ext>
            </a:extLst>
          </p:cNvPr>
          <p:cNvCxnSpPr>
            <a:cxnSpLocks/>
          </p:cNvCxnSpPr>
          <p:nvPr/>
        </p:nvCxnSpPr>
        <p:spPr>
          <a:xfrm flipV="1">
            <a:off x="592071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B6BF61D-5D76-A411-0C39-5BB3DD79A6AC}"/>
              </a:ext>
            </a:extLst>
          </p:cNvPr>
          <p:cNvCxnSpPr>
            <a:cxnSpLocks/>
          </p:cNvCxnSpPr>
          <p:nvPr/>
        </p:nvCxnSpPr>
        <p:spPr>
          <a:xfrm flipV="1">
            <a:off x="7123037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9283D4-19EC-A070-356A-675BA76EBA32}"/>
              </a:ext>
            </a:extLst>
          </p:cNvPr>
          <p:cNvCxnSpPr/>
          <p:nvPr/>
        </p:nvCxnSpPr>
        <p:spPr>
          <a:xfrm flipH="1">
            <a:off x="3391270" y="834070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49F0AFF-D51A-2C80-E34D-CF4731DA1CC1}"/>
              </a:ext>
            </a:extLst>
          </p:cNvPr>
          <p:cNvCxnSpPr/>
          <p:nvPr/>
        </p:nvCxnSpPr>
        <p:spPr>
          <a:xfrm flipH="1">
            <a:off x="3391270" y="1956793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22A749-7A46-B976-A833-50957F717030}"/>
              </a:ext>
            </a:extLst>
          </p:cNvPr>
          <p:cNvCxnSpPr>
            <a:cxnSpLocks/>
          </p:cNvCxnSpPr>
          <p:nvPr/>
        </p:nvCxnSpPr>
        <p:spPr>
          <a:xfrm flipH="1">
            <a:off x="3391270" y="2768970"/>
            <a:ext cx="16712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AF99FF-FB66-000A-12D6-18F899F04D47}"/>
              </a:ext>
            </a:extLst>
          </p:cNvPr>
          <p:cNvCxnSpPr>
            <a:cxnSpLocks/>
          </p:cNvCxnSpPr>
          <p:nvPr/>
        </p:nvCxnSpPr>
        <p:spPr>
          <a:xfrm>
            <a:off x="5062479" y="1091578"/>
            <a:ext cx="2625583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90D0C24-6A06-8640-A3C5-2FE8B9A526DE}"/>
              </a:ext>
            </a:extLst>
          </p:cNvPr>
          <p:cNvCxnSpPr>
            <a:cxnSpLocks/>
          </p:cNvCxnSpPr>
          <p:nvPr/>
        </p:nvCxnSpPr>
        <p:spPr>
          <a:xfrm>
            <a:off x="6096000" y="1321078"/>
            <a:ext cx="1592062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DE0076F-FD70-041A-961F-111A2D79A34E}"/>
              </a:ext>
            </a:extLst>
          </p:cNvPr>
          <p:cNvSpPr txBox="1"/>
          <p:nvPr/>
        </p:nvSpPr>
        <p:spPr>
          <a:xfrm>
            <a:off x="7691690" y="1167515"/>
            <a:ext cx="1491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3.5m(z) ~ 7.5m(z),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1m(z)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C3A9C20-9774-49B0-37A9-8AFB3AC3F59C}"/>
              </a:ext>
            </a:extLst>
          </p:cNvPr>
          <p:cNvCxnSpPr>
            <a:cxnSpLocks/>
          </p:cNvCxnSpPr>
          <p:nvPr/>
        </p:nvCxnSpPr>
        <p:spPr>
          <a:xfrm flipH="1">
            <a:off x="3391270" y="1356848"/>
            <a:ext cx="1352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EDD4296-3388-3414-E577-D1469D652C9B}"/>
              </a:ext>
            </a:extLst>
          </p:cNvPr>
          <p:cNvSpPr txBox="1"/>
          <p:nvPr/>
        </p:nvSpPr>
        <p:spPr>
          <a:xfrm>
            <a:off x="3043002" y="1236543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929B7E1-AB5D-3250-0F48-51517D7ABC2F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5491598" y="524210"/>
            <a:ext cx="7906" cy="228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299D597-F615-8991-2541-9C6A7C606AE1}"/>
              </a:ext>
            </a:extLst>
          </p:cNvPr>
          <p:cNvSpPr txBox="1"/>
          <p:nvPr/>
        </p:nvSpPr>
        <p:spPr>
          <a:xfrm>
            <a:off x="5251151" y="254048"/>
            <a:ext cx="496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6EA48D-8BAC-06AC-7548-A1A381491334}"/>
              </a:ext>
            </a:extLst>
          </p:cNvPr>
          <p:cNvSpPr txBox="1"/>
          <p:nvPr/>
        </p:nvSpPr>
        <p:spPr>
          <a:xfrm>
            <a:off x="647135" y="1068399"/>
            <a:ext cx="1573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CEF3A58-A9D9-3997-2AD1-376407971E89}"/>
              </a:ext>
            </a:extLst>
          </p:cNvPr>
          <p:cNvCxnSpPr>
            <a:cxnSpLocks/>
          </p:cNvCxnSpPr>
          <p:nvPr/>
        </p:nvCxnSpPr>
        <p:spPr>
          <a:xfrm>
            <a:off x="543354" y="1084074"/>
            <a:ext cx="0" cy="2617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86929E67-6396-D34E-5996-DBAF5C82AAE8}"/>
              </a:ext>
            </a:extLst>
          </p:cNvPr>
          <p:cNvSpPr/>
          <p:nvPr/>
        </p:nvSpPr>
        <p:spPr>
          <a:xfrm>
            <a:off x="520829" y="1560488"/>
            <a:ext cx="45050" cy="4505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2A82AE-6362-EDD2-5000-D3C3CC5F3E9D}"/>
              </a:ext>
            </a:extLst>
          </p:cNvPr>
          <p:cNvSpPr txBox="1"/>
          <p:nvPr/>
        </p:nvSpPr>
        <p:spPr>
          <a:xfrm>
            <a:off x="647135" y="1451085"/>
            <a:ext cx="2733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천장에서 바닥으로 향함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45560E-4C2D-E93D-1796-FB27B35FA94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6199754-ABE3-A811-6447-347FD134ADBC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TextBox 12">
              <a:extLst>
                <a:ext uri="{FF2B5EF4-FFF2-40B4-BE49-F238E27FC236}">
                  <a16:creationId xmlns:a16="http://schemas.microsoft.com/office/drawing/2014/main" id="{CE31B8FB-FF35-8001-0B95-B2C0C80AB18F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7" name="직사각형 23">
              <a:extLst>
                <a:ext uri="{FF2B5EF4-FFF2-40B4-BE49-F238E27FC236}">
                  <a16:creationId xmlns:a16="http://schemas.microsoft.com/office/drawing/2014/main" id="{A0767E45-1A08-1414-5D9D-8646B634E316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2">
              <a:extLst>
                <a:ext uri="{FF2B5EF4-FFF2-40B4-BE49-F238E27FC236}">
                  <a16:creationId xmlns:a16="http://schemas.microsoft.com/office/drawing/2014/main" id="{51A3F003-B7A5-4ECB-9A90-77E14BD70B45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20" name="직사각형 29">
            <a:extLst>
              <a:ext uri="{FF2B5EF4-FFF2-40B4-BE49-F238E27FC236}">
                <a16:creationId xmlns:a16="http://schemas.microsoft.com/office/drawing/2014/main" id="{C194C28A-1805-2BF6-6388-E97607052ECB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22036E-66C7-FEB7-3CB0-7C926EE8B28F}"/>
              </a:ext>
            </a:extLst>
          </p:cNvPr>
          <p:cNvSpPr txBox="1"/>
          <p:nvPr/>
        </p:nvSpPr>
        <p:spPr>
          <a:xfrm>
            <a:off x="4683918" y="3787593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방향 벽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D4D753-DB7E-AA81-5BD7-D17579BE2CE3}"/>
              </a:ext>
            </a:extLst>
          </p:cNvPr>
          <p:cNvSpPr/>
          <p:nvPr/>
        </p:nvSpPr>
        <p:spPr>
          <a:xfrm>
            <a:off x="5062480" y="5280811"/>
            <a:ext cx="858236" cy="8030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C4FA1D3-078B-2AA9-6F54-26CFC4D1E372}"/>
              </a:ext>
            </a:extLst>
          </p:cNvPr>
          <p:cNvSpPr/>
          <p:nvPr/>
        </p:nvSpPr>
        <p:spPr>
          <a:xfrm>
            <a:off x="3860158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21EDDAE-59E9-D3FB-9B98-6219640715E4}"/>
              </a:ext>
            </a:extLst>
          </p:cNvPr>
          <p:cNvSpPr/>
          <p:nvPr/>
        </p:nvSpPr>
        <p:spPr>
          <a:xfrm>
            <a:off x="5920716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599254F-BBCE-0F60-2E9A-FB1B8CCB22C6}"/>
              </a:ext>
            </a:extLst>
          </p:cNvPr>
          <p:cNvSpPr/>
          <p:nvPr/>
        </p:nvSpPr>
        <p:spPr>
          <a:xfrm>
            <a:off x="3809420" y="4502122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A2588829-744F-0FFC-B038-A90822E368EF}"/>
              </a:ext>
            </a:extLst>
          </p:cNvPr>
          <p:cNvCxnSpPr>
            <a:cxnSpLocks/>
          </p:cNvCxnSpPr>
          <p:nvPr/>
        </p:nvCxnSpPr>
        <p:spPr>
          <a:xfrm>
            <a:off x="3526487" y="4679539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CB2BA6C-963F-FF2A-466E-73D4BA9DF7FE}"/>
              </a:ext>
            </a:extLst>
          </p:cNvPr>
          <p:cNvSpPr/>
          <p:nvPr/>
        </p:nvSpPr>
        <p:spPr>
          <a:xfrm rot="16200000">
            <a:off x="5473854" y="5924533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0EBE7AD-A1E6-21E2-B109-CB88714CF683}"/>
              </a:ext>
            </a:extLst>
          </p:cNvPr>
          <p:cNvCxnSpPr>
            <a:cxnSpLocks/>
          </p:cNvCxnSpPr>
          <p:nvPr/>
        </p:nvCxnSpPr>
        <p:spPr>
          <a:xfrm>
            <a:off x="5501411" y="6135580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505FD2-41CC-3D30-828D-9FE68628F517}"/>
              </a:ext>
            </a:extLst>
          </p:cNvPr>
          <p:cNvSpPr/>
          <p:nvPr/>
        </p:nvSpPr>
        <p:spPr>
          <a:xfrm>
            <a:off x="5062480" y="4162772"/>
            <a:ext cx="858236" cy="11180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F39ABB53-F064-B556-4D4C-2BB489B19527}"/>
              </a:ext>
            </a:extLst>
          </p:cNvPr>
          <p:cNvCxnSpPr/>
          <p:nvPr/>
        </p:nvCxnSpPr>
        <p:spPr>
          <a:xfrm>
            <a:off x="5062479" y="4162772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A3AE5F76-EE42-95DD-C171-EE80F947DA99}"/>
              </a:ext>
            </a:extLst>
          </p:cNvPr>
          <p:cNvGrpSpPr/>
          <p:nvPr/>
        </p:nvGrpSpPr>
        <p:grpSpPr>
          <a:xfrm>
            <a:off x="6008831" y="4618492"/>
            <a:ext cx="45050" cy="582240"/>
            <a:chOff x="5258400" y="1040292"/>
            <a:chExt cx="51286" cy="662839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A98130D3-AA97-99E2-D915-F1049173AC40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821ED874-CA81-7838-F040-E790714F0500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7D1266EF-7A7D-7F8D-D66A-256CBC1227A2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6BCB9E4-B57D-0D23-54C6-E16A9212B58A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31AA1BA6-5574-0EA4-06B3-C41ECFE8E085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D55D22-F15C-4D38-0AE9-4F779F6E73EA}"/>
              </a:ext>
            </a:extLst>
          </p:cNvPr>
          <p:cNvCxnSpPr/>
          <p:nvPr/>
        </p:nvCxnSpPr>
        <p:spPr>
          <a:xfrm>
            <a:off x="5062479" y="4061880"/>
            <a:ext cx="85823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1F8EEAC-C26A-11CE-B601-44B77445EC6D}"/>
              </a:ext>
            </a:extLst>
          </p:cNvPr>
          <p:cNvSpPr txBox="1"/>
          <p:nvPr/>
        </p:nvSpPr>
        <p:spPr>
          <a:xfrm>
            <a:off x="6176974" y="253494"/>
            <a:ext cx="207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끝부분 레이저 삭제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2AB608D-FEBF-6861-913B-C061C8411B1A}"/>
              </a:ext>
            </a:extLst>
          </p:cNvPr>
          <p:cNvCxnSpPr>
            <a:cxnSpLocks/>
          </p:cNvCxnSpPr>
          <p:nvPr/>
        </p:nvCxnSpPr>
        <p:spPr>
          <a:xfrm flipH="1">
            <a:off x="6056181" y="512920"/>
            <a:ext cx="305928" cy="778897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29">
            <a:extLst>
              <a:ext uri="{FF2B5EF4-FFF2-40B4-BE49-F238E27FC236}">
                <a16:creationId xmlns:a16="http://schemas.microsoft.com/office/drawing/2014/main" id="{35AB60D5-4CF2-DA31-E273-DBB06170A692}"/>
              </a:ext>
            </a:extLst>
          </p:cNvPr>
          <p:cNvSpPr/>
          <p:nvPr/>
        </p:nvSpPr>
        <p:spPr>
          <a:xfrm>
            <a:off x="1475349" y="325750"/>
            <a:ext cx="1090821" cy="409369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0" strike="noStrike" spc="-1">
                <a:latin typeface="Arial"/>
              </a:rPr>
              <a:t>수정 사항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37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1394226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0" strike="noStrike" spc="-1" dirty="0">
                <a:latin typeface="Arial"/>
              </a:rPr>
              <a:t>전체 맵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4165B6-B423-35BC-184E-B04FE097FAB5}"/>
              </a:ext>
            </a:extLst>
          </p:cNvPr>
          <p:cNvGrpSpPr/>
          <p:nvPr/>
        </p:nvGrpSpPr>
        <p:grpSpPr>
          <a:xfrm>
            <a:off x="1308110" y="2070132"/>
            <a:ext cx="9721648" cy="3450944"/>
            <a:chOff x="759155" y="2567281"/>
            <a:chExt cx="9721648" cy="3450944"/>
          </a:xfrm>
        </p:grpSpPr>
        <p:sp>
          <p:nvSpPr>
            <p:cNvPr id="91" name="직사각형 260">
              <a:extLst>
                <a:ext uri="{FF2B5EF4-FFF2-40B4-BE49-F238E27FC236}">
                  <a16:creationId xmlns:a16="http://schemas.microsoft.com/office/drawing/2014/main" id="{0981E3BF-4C3A-83E5-5B68-684B728E3544}"/>
                </a:ext>
              </a:extLst>
            </p:cNvPr>
            <p:cNvSpPr/>
            <p:nvPr/>
          </p:nvSpPr>
          <p:spPr>
            <a:xfrm>
              <a:off x="5213411" y="4060025"/>
              <a:ext cx="610060" cy="42557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5844037" y="2650311"/>
              <a:ext cx="3710292" cy="3249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5785418" y="4205772"/>
              <a:ext cx="28609" cy="120913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5813466" y="4058994"/>
              <a:ext cx="30570" cy="43189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6564566" y="2652634"/>
              <a:ext cx="431622" cy="4306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6996189" y="2650311"/>
              <a:ext cx="431622" cy="893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7688469" y="2650312"/>
              <a:ext cx="431622" cy="4306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8380749" y="2650312"/>
              <a:ext cx="431622" cy="430694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7256926" y="5471998"/>
              <a:ext cx="431622" cy="4306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7949126" y="5471998"/>
              <a:ext cx="431622" cy="4306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6996189" y="3928885"/>
              <a:ext cx="702994" cy="6909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7699182" y="3928885"/>
              <a:ext cx="681567" cy="69091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5844037" y="2702216"/>
              <a:ext cx="371029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5844037" y="5852406"/>
              <a:ext cx="371029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6564566" y="5471998"/>
              <a:ext cx="431622" cy="430694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8380749" y="5471998"/>
              <a:ext cx="431622" cy="4306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2442" y="2645960"/>
              <a:ext cx="0" cy="3249262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9213" y="2645960"/>
              <a:ext cx="0" cy="3249262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9554328" y="4060198"/>
              <a:ext cx="617391" cy="4306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76862" y="4270591"/>
              <a:ext cx="203941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10171720" y="4173697"/>
              <a:ext cx="41044" cy="193787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6727936" y="2806279"/>
              <a:ext cx="104883" cy="10488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8544118" y="5634903"/>
              <a:ext cx="104883" cy="10488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6996189" y="3919149"/>
              <a:ext cx="0" cy="700649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260">
              <a:extLst>
                <a:ext uri="{FF2B5EF4-FFF2-40B4-BE49-F238E27FC236}">
                  <a16:creationId xmlns:a16="http://schemas.microsoft.com/office/drawing/2014/main" id="{95D35CB4-6E5C-D0C5-83DA-A7188DB30440}"/>
                </a:ext>
              </a:extLst>
            </p:cNvPr>
            <p:cNvSpPr/>
            <p:nvPr/>
          </p:nvSpPr>
          <p:spPr>
            <a:xfrm>
              <a:off x="2370538" y="3314584"/>
              <a:ext cx="2845838" cy="1906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직사각형 260">
              <a:extLst>
                <a:ext uri="{FF2B5EF4-FFF2-40B4-BE49-F238E27FC236}">
                  <a16:creationId xmlns:a16="http://schemas.microsoft.com/office/drawing/2014/main" id="{069C5934-ABB8-4AD5-5069-42DCBADF9D60}"/>
                </a:ext>
              </a:extLst>
            </p:cNvPr>
            <p:cNvSpPr/>
            <p:nvPr/>
          </p:nvSpPr>
          <p:spPr>
            <a:xfrm>
              <a:off x="759155" y="3956706"/>
              <a:ext cx="1597249" cy="6223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AB1110D-CC31-8152-811E-65C913FE72FD}"/>
                </a:ext>
              </a:extLst>
            </p:cNvPr>
            <p:cNvSpPr/>
            <p:nvPr/>
          </p:nvSpPr>
          <p:spPr>
            <a:xfrm>
              <a:off x="1655997" y="3920494"/>
              <a:ext cx="214891" cy="36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123491D-9A1C-D5EF-4841-ADCDB4BBDB63}"/>
                </a:ext>
              </a:extLst>
            </p:cNvPr>
            <p:cNvCxnSpPr/>
            <p:nvPr/>
          </p:nvCxnSpPr>
          <p:spPr>
            <a:xfrm>
              <a:off x="1184615" y="3952434"/>
              <a:ext cx="0" cy="622354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EA81C5C-C816-DFEC-6915-072E4880B248}"/>
                </a:ext>
              </a:extLst>
            </p:cNvPr>
            <p:cNvSpPr/>
            <p:nvPr/>
          </p:nvSpPr>
          <p:spPr>
            <a:xfrm>
              <a:off x="1184615" y="4203872"/>
              <a:ext cx="28270" cy="11947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F655D0B-57C2-D396-C0C2-4C1B1B1579C5}"/>
                </a:ext>
              </a:extLst>
            </p:cNvPr>
            <p:cNvCxnSpPr>
              <a:cxnSpLocks/>
            </p:cNvCxnSpPr>
            <p:nvPr/>
          </p:nvCxnSpPr>
          <p:spPr>
            <a:xfrm>
              <a:off x="800199" y="2567281"/>
              <a:ext cx="562312" cy="0"/>
            </a:xfrm>
            <a:prstGeom prst="straightConnector1">
              <a:avLst/>
            </a:prstGeom>
            <a:ln w="19050">
              <a:solidFill>
                <a:srgbClr val="FF0066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77B7A3C-A062-3359-89B8-2D4BBA14570A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43" y="3692694"/>
              <a:ext cx="0" cy="161034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80EDA5-D70F-02A7-3BF5-A4EDF75DBD58}"/>
                </a:ext>
              </a:extLst>
            </p:cNvPr>
            <p:cNvSpPr/>
            <p:nvPr/>
          </p:nvSpPr>
          <p:spPr>
            <a:xfrm flipH="1">
              <a:off x="2355712" y="4237563"/>
              <a:ext cx="29652" cy="33946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440EA7C-1EDA-1574-E4CD-62C0A764A417}"/>
                </a:ext>
              </a:extLst>
            </p:cNvPr>
            <p:cNvSpPr/>
            <p:nvPr/>
          </p:nvSpPr>
          <p:spPr>
            <a:xfrm>
              <a:off x="2356404" y="3935161"/>
              <a:ext cx="28266" cy="33635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260">
              <a:extLst>
                <a:ext uri="{FF2B5EF4-FFF2-40B4-BE49-F238E27FC236}">
                  <a16:creationId xmlns:a16="http://schemas.microsoft.com/office/drawing/2014/main" id="{53B4E934-E8F2-8BB7-969D-4BAE9E492634}"/>
                </a:ext>
              </a:extLst>
            </p:cNvPr>
            <p:cNvSpPr/>
            <p:nvPr/>
          </p:nvSpPr>
          <p:spPr>
            <a:xfrm>
              <a:off x="2997882" y="3316468"/>
              <a:ext cx="426497" cy="4255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직사각형 260">
              <a:extLst>
                <a:ext uri="{FF2B5EF4-FFF2-40B4-BE49-F238E27FC236}">
                  <a16:creationId xmlns:a16="http://schemas.microsoft.com/office/drawing/2014/main" id="{DAE4E150-901B-3154-2C14-173BBB3B9017}"/>
                </a:ext>
              </a:extLst>
            </p:cNvPr>
            <p:cNvSpPr/>
            <p:nvPr/>
          </p:nvSpPr>
          <p:spPr>
            <a:xfrm>
              <a:off x="3424378" y="4795602"/>
              <a:ext cx="426497" cy="4255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75400AE3-82E7-23A4-92A9-EC2DA336C0CB}"/>
                </a:ext>
              </a:extLst>
            </p:cNvPr>
            <p:cNvGrpSpPr/>
            <p:nvPr/>
          </p:nvGrpSpPr>
          <p:grpSpPr>
            <a:xfrm>
              <a:off x="4269689" y="3316468"/>
              <a:ext cx="946687" cy="1266863"/>
              <a:chOff x="6996273" y="2835528"/>
              <a:chExt cx="1783743" cy="2387018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74" name="직사각형 260">
                <a:extLst>
                  <a:ext uri="{FF2B5EF4-FFF2-40B4-BE49-F238E27FC236}">
                    <a16:creationId xmlns:a16="http://schemas.microsoft.com/office/drawing/2014/main" id="{06D3F364-C84A-0A93-5A61-15489912E9F5}"/>
                  </a:ext>
                </a:extLst>
              </p:cNvPr>
              <p:cNvSpPr/>
              <p:nvPr/>
            </p:nvSpPr>
            <p:spPr>
              <a:xfrm>
                <a:off x="6996273" y="2835528"/>
                <a:ext cx="1783743" cy="80187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직사각형 260">
                <a:extLst>
                  <a:ext uri="{FF2B5EF4-FFF2-40B4-BE49-F238E27FC236}">
                    <a16:creationId xmlns:a16="http://schemas.microsoft.com/office/drawing/2014/main" id="{513B203D-8008-D6D5-927D-38AA8201DF15}"/>
                  </a:ext>
                </a:extLst>
              </p:cNvPr>
              <p:cNvSpPr/>
              <p:nvPr/>
            </p:nvSpPr>
            <p:spPr>
              <a:xfrm>
                <a:off x="7892249" y="3640924"/>
                <a:ext cx="887767" cy="1581622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직사각형 260">
                <a:extLst>
                  <a:ext uri="{FF2B5EF4-FFF2-40B4-BE49-F238E27FC236}">
                    <a16:creationId xmlns:a16="http://schemas.microsoft.com/office/drawing/2014/main" id="{C8F21610-F033-10C8-194D-D6A8516FEB8D}"/>
                  </a:ext>
                </a:extLst>
              </p:cNvPr>
              <p:cNvSpPr/>
              <p:nvPr/>
            </p:nvSpPr>
            <p:spPr>
              <a:xfrm>
                <a:off x="7899400" y="3292730"/>
                <a:ext cx="875030" cy="1581622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232E29E3-2D2C-7C13-EF11-CF34E217A9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6404" y="3657904"/>
              <a:ext cx="28570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8564250C-72CC-027D-3A7B-B992DD82AF7C}"/>
                </a:ext>
              </a:extLst>
            </p:cNvPr>
            <p:cNvCxnSpPr>
              <a:cxnSpLocks/>
            </p:cNvCxnSpPr>
            <p:nvPr/>
          </p:nvCxnSpPr>
          <p:spPr>
            <a:xfrm>
              <a:off x="2356404" y="4869878"/>
              <a:ext cx="28570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477E301-D13E-B798-6070-412833C56A71}"/>
                </a:ext>
              </a:extLst>
            </p:cNvPr>
            <p:cNvSpPr/>
            <p:nvPr/>
          </p:nvSpPr>
          <p:spPr>
            <a:xfrm>
              <a:off x="3050826" y="3643089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1D845D9-4AD9-2072-13ED-EEC583875C69}"/>
                </a:ext>
              </a:extLst>
            </p:cNvPr>
            <p:cNvSpPr/>
            <p:nvPr/>
          </p:nvSpPr>
          <p:spPr>
            <a:xfrm>
              <a:off x="3354556" y="3643089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DC9135A5-99E9-97D4-2C84-916B12FD2449}"/>
                </a:ext>
              </a:extLst>
            </p:cNvPr>
            <p:cNvSpPr/>
            <p:nvPr/>
          </p:nvSpPr>
          <p:spPr>
            <a:xfrm>
              <a:off x="3501516" y="4872370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C0A054C-3A93-6798-0337-86F173B1432C}"/>
                </a:ext>
              </a:extLst>
            </p:cNvPr>
            <p:cNvSpPr/>
            <p:nvPr/>
          </p:nvSpPr>
          <p:spPr>
            <a:xfrm>
              <a:off x="3763827" y="4872370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4DF9D65D-833F-0E70-B886-EDD4C36F16DD}"/>
                </a:ext>
              </a:extLst>
            </p:cNvPr>
            <p:cNvCxnSpPr/>
            <p:nvPr/>
          </p:nvCxnSpPr>
          <p:spPr>
            <a:xfrm>
              <a:off x="3424378" y="3314584"/>
              <a:ext cx="0" cy="1906598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B5973A71-6168-1FE6-68FD-2FEF8534E767}"/>
                </a:ext>
              </a:extLst>
            </p:cNvPr>
            <p:cNvCxnSpPr/>
            <p:nvPr/>
          </p:nvCxnSpPr>
          <p:spPr>
            <a:xfrm>
              <a:off x="4269689" y="3759322"/>
              <a:ext cx="473343" cy="0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FC1CAD0-F718-2EA4-1EE9-C6C3B7567905}"/>
                </a:ext>
              </a:extLst>
            </p:cNvPr>
            <p:cNvCxnSpPr/>
            <p:nvPr/>
          </p:nvCxnSpPr>
          <p:spPr>
            <a:xfrm>
              <a:off x="4737274" y="3742047"/>
              <a:ext cx="0" cy="841283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BFE681F5-7F21-E3A3-35C0-45EE64E39C00}"/>
                </a:ext>
              </a:extLst>
            </p:cNvPr>
            <p:cNvCxnSpPr>
              <a:cxnSpLocks/>
            </p:cNvCxnSpPr>
            <p:nvPr/>
          </p:nvCxnSpPr>
          <p:spPr>
            <a:xfrm>
              <a:off x="4731516" y="4584817"/>
              <a:ext cx="481895" cy="0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4963F90-259D-E86D-F48C-936656091DCA}"/>
                </a:ext>
              </a:extLst>
            </p:cNvPr>
            <p:cNvSpPr/>
            <p:nvPr/>
          </p:nvSpPr>
          <p:spPr>
            <a:xfrm>
              <a:off x="3609055" y="5133767"/>
              <a:ext cx="80095" cy="80095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A353AEC-F423-D07B-0A44-EAD219354E3A}"/>
                </a:ext>
              </a:extLst>
            </p:cNvPr>
            <p:cNvSpPr/>
            <p:nvPr/>
          </p:nvSpPr>
          <p:spPr>
            <a:xfrm>
              <a:off x="4269258" y="3314584"/>
              <a:ext cx="29651" cy="460139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A5BA026-F8F1-B175-161F-6F2CD4FBC1A0}"/>
                </a:ext>
              </a:extLst>
            </p:cNvPr>
            <p:cNvSpPr/>
            <p:nvPr/>
          </p:nvSpPr>
          <p:spPr>
            <a:xfrm>
              <a:off x="3176392" y="3478546"/>
              <a:ext cx="80095" cy="80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</a:t>
              </a:r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9DF768A-3084-DB38-82F9-DE9C23D66E00}"/>
                </a:ext>
              </a:extLst>
            </p:cNvPr>
            <p:cNvGrpSpPr/>
            <p:nvPr/>
          </p:nvGrpSpPr>
          <p:grpSpPr>
            <a:xfrm>
              <a:off x="800199" y="2683131"/>
              <a:ext cx="29629" cy="3335094"/>
              <a:chOff x="800199" y="2705689"/>
              <a:chExt cx="29629" cy="3335094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F7ED1CB9-B4FC-43C6-9501-2D2365C172A4}"/>
                  </a:ext>
                </a:extLst>
              </p:cNvPr>
              <p:cNvGrpSpPr/>
              <p:nvPr/>
            </p:nvGrpSpPr>
            <p:grpSpPr>
              <a:xfrm>
                <a:off x="800199" y="2705689"/>
                <a:ext cx="29629" cy="1838329"/>
                <a:chOff x="1173094" y="3197399"/>
                <a:chExt cx="45685" cy="2834482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5FEA3B16-108B-E3C7-135A-C233BF00E923}"/>
                    </a:ext>
                  </a:extLst>
                </p:cNvPr>
                <p:cNvSpPr/>
                <p:nvPr/>
              </p:nvSpPr>
              <p:spPr>
                <a:xfrm>
                  <a:off x="1173094" y="4733299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F6F471D6-051F-75AE-C28D-089AE7FF8BA7}"/>
                    </a:ext>
                  </a:extLst>
                </p:cNvPr>
                <p:cNvSpPr/>
                <p:nvPr/>
              </p:nvSpPr>
              <p:spPr>
                <a:xfrm>
                  <a:off x="1173094" y="4596865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229244A8-30C1-3BBC-7345-ACC801BB0087}"/>
                    </a:ext>
                  </a:extLst>
                </p:cNvPr>
                <p:cNvSpPr/>
                <p:nvPr/>
              </p:nvSpPr>
              <p:spPr>
                <a:xfrm>
                  <a:off x="1173094" y="4471738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886DE2BE-44B3-3084-700A-C5C564456D86}"/>
                    </a:ext>
                  </a:extLst>
                </p:cNvPr>
                <p:cNvSpPr/>
                <p:nvPr/>
              </p:nvSpPr>
              <p:spPr>
                <a:xfrm>
                  <a:off x="1173094" y="4335304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7AD2364B-507A-F421-6039-283C3D1D73B5}"/>
                    </a:ext>
                  </a:extLst>
                </p:cNvPr>
                <p:cNvSpPr/>
                <p:nvPr/>
              </p:nvSpPr>
              <p:spPr>
                <a:xfrm>
                  <a:off x="1173094" y="4188534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0CF4E7AE-BF11-E2BF-697B-147500327C8E}"/>
                    </a:ext>
                  </a:extLst>
                </p:cNvPr>
                <p:cNvSpPr/>
                <p:nvPr/>
              </p:nvSpPr>
              <p:spPr>
                <a:xfrm>
                  <a:off x="1173094" y="5005328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125F96C9-2484-68D4-3CB1-0AD226DA8E44}"/>
                    </a:ext>
                  </a:extLst>
                </p:cNvPr>
                <p:cNvSpPr/>
                <p:nvPr/>
              </p:nvSpPr>
              <p:spPr>
                <a:xfrm>
                  <a:off x="1173094" y="4868894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361B3E47-E9CD-66F1-8255-1F311CD4F7CA}"/>
                    </a:ext>
                  </a:extLst>
                </p:cNvPr>
                <p:cNvSpPr/>
                <p:nvPr/>
              </p:nvSpPr>
              <p:spPr>
                <a:xfrm>
                  <a:off x="1173094" y="5714167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316AAA2A-678D-6438-F3F2-280B630488E9}"/>
                    </a:ext>
                  </a:extLst>
                </p:cNvPr>
                <p:cNvSpPr/>
                <p:nvPr/>
              </p:nvSpPr>
              <p:spPr>
                <a:xfrm>
                  <a:off x="1173094" y="5577733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AC584AC2-808B-F595-8EC7-A7D90F8E0121}"/>
                    </a:ext>
                  </a:extLst>
                </p:cNvPr>
                <p:cNvSpPr/>
                <p:nvPr/>
              </p:nvSpPr>
              <p:spPr>
                <a:xfrm>
                  <a:off x="1173094" y="5452606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B3570820-8B3A-70E8-0AAA-6A88034F36A4}"/>
                    </a:ext>
                  </a:extLst>
                </p:cNvPr>
                <p:cNvSpPr/>
                <p:nvPr/>
              </p:nvSpPr>
              <p:spPr>
                <a:xfrm>
                  <a:off x="1173094" y="5316172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9C669C0B-329B-4494-213D-AEF3A55ACF63}"/>
                    </a:ext>
                  </a:extLst>
                </p:cNvPr>
                <p:cNvSpPr/>
                <p:nvPr/>
              </p:nvSpPr>
              <p:spPr>
                <a:xfrm>
                  <a:off x="1173094" y="5169402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1422EBE1-3519-3B8D-77DA-8D0AF14C9C10}"/>
                    </a:ext>
                  </a:extLst>
                </p:cNvPr>
                <p:cNvSpPr/>
                <p:nvPr/>
              </p:nvSpPr>
              <p:spPr>
                <a:xfrm>
                  <a:off x="1173094" y="5986196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D5BB3F0B-D452-0D0C-067E-5BE151A6943F}"/>
                    </a:ext>
                  </a:extLst>
                </p:cNvPr>
                <p:cNvSpPr/>
                <p:nvPr/>
              </p:nvSpPr>
              <p:spPr>
                <a:xfrm>
                  <a:off x="1173094" y="5849762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BF4F83A0-6457-5891-EA11-646C6456AE7D}"/>
                    </a:ext>
                  </a:extLst>
                </p:cNvPr>
                <p:cNvSpPr/>
                <p:nvPr/>
              </p:nvSpPr>
              <p:spPr>
                <a:xfrm>
                  <a:off x="1173094" y="3742164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0E53B58E-317A-134D-CB1B-261C7FEA427D}"/>
                    </a:ext>
                  </a:extLst>
                </p:cNvPr>
                <p:cNvSpPr/>
                <p:nvPr/>
              </p:nvSpPr>
              <p:spPr>
                <a:xfrm>
                  <a:off x="1173094" y="3605730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8C926A05-A319-72F4-9631-9F23610E1D9B}"/>
                    </a:ext>
                  </a:extLst>
                </p:cNvPr>
                <p:cNvSpPr/>
                <p:nvPr/>
              </p:nvSpPr>
              <p:spPr>
                <a:xfrm>
                  <a:off x="1173094" y="3480603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69AF8C53-D6CC-F2AB-9AF2-0E30EC47138D}"/>
                    </a:ext>
                  </a:extLst>
                </p:cNvPr>
                <p:cNvSpPr/>
                <p:nvPr/>
              </p:nvSpPr>
              <p:spPr>
                <a:xfrm>
                  <a:off x="1173094" y="3344169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4A23D244-6523-AAFB-E114-34479E0D542A}"/>
                    </a:ext>
                  </a:extLst>
                </p:cNvPr>
                <p:cNvSpPr/>
                <p:nvPr/>
              </p:nvSpPr>
              <p:spPr>
                <a:xfrm>
                  <a:off x="1173094" y="3197399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B76CC923-8A7E-8C2A-A267-8CDE540AE879}"/>
                    </a:ext>
                  </a:extLst>
                </p:cNvPr>
                <p:cNvSpPr/>
                <p:nvPr/>
              </p:nvSpPr>
              <p:spPr>
                <a:xfrm>
                  <a:off x="1173094" y="4014193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15B57F71-BAF4-E4FD-A443-AA1A6846B07C}"/>
                    </a:ext>
                  </a:extLst>
                </p:cNvPr>
                <p:cNvSpPr/>
                <p:nvPr/>
              </p:nvSpPr>
              <p:spPr>
                <a:xfrm>
                  <a:off x="1173094" y="3877759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D9FD775-FF10-7F62-63C5-32F30DAE5048}"/>
                  </a:ext>
                </a:extLst>
              </p:cNvPr>
              <p:cNvSpPr/>
              <p:nvPr/>
            </p:nvSpPr>
            <p:spPr>
              <a:xfrm>
                <a:off x="800199" y="5633127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C4AF234E-8B92-B182-A054-75C7E0E2F98A}"/>
                  </a:ext>
                </a:extLst>
              </p:cNvPr>
              <p:cNvSpPr/>
              <p:nvPr/>
            </p:nvSpPr>
            <p:spPr>
              <a:xfrm>
                <a:off x="800199" y="5544641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F8C1E640-5D28-744D-5CC8-9C234E6520EB}"/>
                  </a:ext>
                </a:extLst>
              </p:cNvPr>
              <p:cNvSpPr/>
              <p:nvPr/>
            </p:nvSpPr>
            <p:spPr>
              <a:xfrm>
                <a:off x="800199" y="5463489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78F84D2D-B7C3-2F38-F579-D98953ACB3B9}"/>
                  </a:ext>
                </a:extLst>
              </p:cNvPr>
              <p:cNvSpPr/>
              <p:nvPr/>
            </p:nvSpPr>
            <p:spPr>
              <a:xfrm>
                <a:off x="800199" y="5375004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D4B0D87F-5FFA-2235-AA0F-0CC3E9A1C5E3}"/>
                  </a:ext>
                </a:extLst>
              </p:cNvPr>
              <p:cNvSpPr/>
              <p:nvPr/>
            </p:nvSpPr>
            <p:spPr>
              <a:xfrm>
                <a:off x="800199" y="5279815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52849CA3-C036-207A-324F-514E73700367}"/>
                  </a:ext>
                </a:extLst>
              </p:cNvPr>
              <p:cNvSpPr/>
              <p:nvPr/>
            </p:nvSpPr>
            <p:spPr>
              <a:xfrm>
                <a:off x="800199" y="5809554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24F82BD-F707-5A42-AE35-53039D51507D}"/>
                  </a:ext>
                </a:extLst>
              </p:cNvPr>
              <p:cNvSpPr/>
              <p:nvPr/>
            </p:nvSpPr>
            <p:spPr>
              <a:xfrm>
                <a:off x="800199" y="5721068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CCB3DEE4-D6AC-AE48-2E13-09AE0D70D509}"/>
                  </a:ext>
                </a:extLst>
              </p:cNvPr>
              <p:cNvSpPr/>
              <p:nvPr/>
            </p:nvSpPr>
            <p:spPr>
              <a:xfrm>
                <a:off x="800199" y="6011154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E1A9938F-107E-C2B6-5D2E-BE12970062F5}"/>
                  </a:ext>
                </a:extLst>
              </p:cNvPr>
              <p:cNvSpPr/>
              <p:nvPr/>
            </p:nvSpPr>
            <p:spPr>
              <a:xfrm>
                <a:off x="800199" y="5915965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BA52F925-FFBA-BE20-047D-EAD3D9ECA1E8}"/>
                  </a:ext>
                </a:extLst>
              </p:cNvPr>
              <p:cNvSpPr/>
              <p:nvPr/>
            </p:nvSpPr>
            <p:spPr>
              <a:xfrm>
                <a:off x="800199" y="4990317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BAE79D22-B01A-74F4-E860-59C5863CE7ED}"/>
                  </a:ext>
                </a:extLst>
              </p:cNvPr>
              <p:cNvSpPr/>
              <p:nvPr/>
            </p:nvSpPr>
            <p:spPr>
              <a:xfrm>
                <a:off x="800199" y="4901832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41B80C31-9F14-022D-224F-8D3CEA7D206D}"/>
                  </a:ext>
                </a:extLst>
              </p:cNvPr>
              <p:cNvSpPr/>
              <p:nvPr/>
            </p:nvSpPr>
            <p:spPr>
              <a:xfrm>
                <a:off x="800199" y="4820680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268CBC6A-4968-2435-D056-715CE88BA4B4}"/>
                  </a:ext>
                </a:extLst>
              </p:cNvPr>
              <p:cNvSpPr/>
              <p:nvPr/>
            </p:nvSpPr>
            <p:spPr>
              <a:xfrm>
                <a:off x="800199" y="4732194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4BCF427F-B55F-04EC-6C55-6449B79CF804}"/>
                  </a:ext>
                </a:extLst>
              </p:cNvPr>
              <p:cNvSpPr/>
              <p:nvPr/>
            </p:nvSpPr>
            <p:spPr>
              <a:xfrm>
                <a:off x="800199" y="4637005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1F666F23-DE2E-A156-C7D8-C76B2EDF33B1}"/>
                  </a:ext>
                </a:extLst>
              </p:cNvPr>
              <p:cNvSpPr/>
              <p:nvPr/>
            </p:nvSpPr>
            <p:spPr>
              <a:xfrm>
                <a:off x="800199" y="5166744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632FEB88-4DC6-A841-63DB-3C7298CA50BF}"/>
                  </a:ext>
                </a:extLst>
              </p:cNvPr>
              <p:cNvSpPr/>
              <p:nvPr/>
            </p:nvSpPr>
            <p:spPr>
              <a:xfrm>
                <a:off x="800199" y="5078259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596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2124432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0" strike="noStrike" spc="-1" dirty="0">
                <a:latin typeface="Arial"/>
              </a:rPr>
              <a:t>전체 맵 </a:t>
            </a:r>
            <a:r>
              <a:rPr lang="en-US" altLang="ko-KR" sz="1600" b="0" strike="noStrike" spc="-1" dirty="0">
                <a:latin typeface="Arial"/>
              </a:rPr>
              <a:t>| </a:t>
            </a:r>
            <a:r>
              <a:rPr lang="ko-KR" altLang="en-US" sz="1600" b="0" strike="noStrike" spc="-1" dirty="0">
                <a:latin typeface="Arial"/>
              </a:rPr>
              <a:t>수정 사항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1" name="직사각형 260">
            <a:extLst>
              <a:ext uri="{FF2B5EF4-FFF2-40B4-BE49-F238E27FC236}">
                <a16:creationId xmlns:a16="http://schemas.microsoft.com/office/drawing/2014/main" id="{0981E3BF-4C3A-83E5-5B68-684B728E3544}"/>
              </a:ext>
            </a:extLst>
          </p:cNvPr>
          <p:cNvSpPr/>
          <p:nvPr/>
        </p:nvSpPr>
        <p:spPr>
          <a:xfrm>
            <a:off x="5762366" y="3562876"/>
            <a:ext cx="610060" cy="4255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60">
            <a:extLst>
              <a:ext uri="{FF2B5EF4-FFF2-40B4-BE49-F238E27FC236}">
                <a16:creationId xmlns:a16="http://schemas.microsoft.com/office/drawing/2014/main" id="{9EC5956C-851E-777D-1F15-142D0379871F}"/>
              </a:ext>
            </a:extLst>
          </p:cNvPr>
          <p:cNvSpPr/>
          <p:nvPr/>
        </p:nvSpPr>
        <p:spPr>
          <a:xfrm>
            <a:off x="6809530" y="2153162"/>
            <a:ext cx="3710292" cy="324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EFE058-4199-2C56-8D88-FAD6CC2ACB2D}"/>
              </a:ext>
            </a:extLst>
          </p:cNvPr>
          <p:cNvSpPr/>
          <p:nvPr/>
        </p:nvSpPr>
        <p:spPr>
          <a:xfrm>
            <a:off x="6315619" y="3708623"/>
            <a:ext cx="28609" cy="120913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30B25B6-4A3B-46CE-6CFF-B35DF7971520}"/>
              </a:ext>
            </a:extLst>
          </p:cNvPr>
          <p:cNvSpPr/>
          <p:nvPr/>
        </p:nvSpPr>
        <p:spPr>
          <a:xfrm>
            <a:off x="6343667" y="3561845"/>
            <a:ext cx="30570" cy="43189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260">
            <a:extLst>
              <a:ext uri="{FF2B5EF4-FFF2-40B4-BE49-F238E27FC236}">
                <a16:creationId xmlns:a16="http://schemas.microsoft.com/office/drawing/2014/main" id="{808FA587-8495-A1F3-D853-84E02909E4DA}"/>
              </a:ext>
            </a:extLst>
          </p:cNvPr>
          <p:cNvSpPr/>
          <p:nvPr/>
        </p:nvSpPr>
        <p:spPr>
          <a:xfrm>
            <a:off x="7530059" y="2155485"/>
            <a:ext cx="431622" cy="43069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60">
            <a:extLst>
              <a:ext uri="{FF2B5EF4-FFF2-40B4-BE49-F238E27FC236}">
                <a16:creationId xmlns:a16="http://schemas.microsoft.com/office/drawing/2014/main" id="{6C3B44AC-DFC5-23B3-20FD-26A7E43990A9}"/>
              </a:ext>
            </a:extLst>
          </p:cNvPr>
          <p:cNvSpPr/>
          <p:nvPr/>
        </p:nvSpPr>
        <p:spPr>
          <a:xfrm>
            <a:off x="7961682" y="2153162"/>
            <a:ext cx="431622" cy="893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2B9CACA-0415-FF62-079E-5D4EB945E2F3}"/>
              </a:ext>
            </a:extLst>
          </p:cNvPr>
          <p:cNvSpPr/>
          <p:nvPr/>
        </p:nvSpPr>
        <p:spPr>
          <a:xfrm>
            <a:off x="8653962" y="2153163"/>
            <a:ext cx="431622" cy="430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D9B9D14D-1723-AAA6-D976-95B1348F2DEE}"/>
              </a:ext>
            </a:extLst>
          </p:cNvPr>
          <p:cNvSpPr/>
          <p:nvPr/>
        </p:nvSpPr>
        <p:spPr>
          <a:xfrm>
            <a:off x="9346242" y="2153163"/>
            <a:ext cx="431622" cy="43069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60">
            <a:extLst>
              <a:ext uri="{FF2B5EF4-FFF2-40B4-BE49-F238E27FC236}">
                <a16:creationId xmlns:a16="http://schemas.microsoft.com/office/drawing/2014/main" id="{858C56AD-9223-546C-C293-05C86C0BB8C7}"/>
              </a:ext>
            </a:extLst>
          </p:cNvPr>
          <p:cNvSpPr/>
          <p:nvPr/>
        </p:nvSpPr>
        <p:spPr>
          <a:xfrm>
            <a:off x="8222419" y="4974849"/>
            <a:ext cx="431622" cy="430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60">
            <a:extLst>
              <a:ext uri="{FF2B5EF4-FFF2-40B4-BE49-F238E27FC236}">
                <a16:creationId xmlns:a16="http://schemas.microsoft.com/office/drawing/2014/main" id="{8D1E143E-DBA1-22F2-0D5C-B63BF8EE3598}"/>
              </a:ext>
            </a:extLst>
          </p:cNvPr>
          <p:cNvSpPr/>
          <p:nvPr/>
        </p:nvSpPr>
        <p:spPr>
          <a:xfrm>
            <a:off x="8914619" y="4974849"/>
            <a:ext cx="431622" cy="430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60">
            <a:extLst>
              <a:ext uri="{FF2B5EF4-FFF2-40B4-BE49-F238E27FC236}">
                <a16:creationId xmlns:a16="http://schemas.microsoft.com/office/drawing/2014/main" id="{CCDA31EE-C91B-456E-6360-77075135548E}"/>
              </a:ext>
            </a:extLst>
          </p:cNvPr>
          <p:cNvSpPr/>
          <p:nvPr/>
        </p:nvSpPr>
        <p:spPr>
          <a:xfrm>
            <a:off x="7961682" y="3431736"/>
            <a:ext cx="702994" cy="69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60">
            <a:extLst>
              <a:ext uri="{FF2B5EF4-FFF2-40B4-BE49-F238E27FC236}">
                <a16:creationId xmlns:a16="http://schemas.microsoft.com/office/drawing/2014/main" id="{16E11921-661D-74F3-7E97-E3027D9856B3}"/>
              </a:ext>
            </a:extLst>
          </p:cNvPr>
          <p:cNvSpPr/>
          <p:nvPr/>
        </p:nvSpPr>
        <p:spPr>
          <a:xfrm>
            <a:off x="8664675" y="3431736"/>
            <a:ext cx="681567" cy="690913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22D00E-291B-5D1E-2C09-D06928424460}"/>
              </a:ext>
            </a:extLst>
          </p:cNvPr>
          <p:cNvCxnSpPr>
            <a:cxnSpLocks/>
          </p:cNvCxnSpPr>
          <p:nvPr/>
        </p:nvCxnSpPr>
        <p:spPr>
          <a:xfrm>
            <a:off x="6809530" y="2205067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4A7119E-AC49-3C8D-B506-603B67FC301B}"/>
              </a:ext>
            </a:extLst>
          </p:cNvPr>
          <p:cNvCxnSpPr>
            <a:cxnSpLocks/>
          </p:cNvCxnSpPr>
          <p:nvPr/>
        </p:nvCxnSpPr>
        <p:spPr>
          <a:xfrm>
            <a:off x="6809530" y="5355257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260">
            <a:extLst>
              <a:ext uri="{FF2B5EF4-FFF2-40B4-BE49-F238E27FC236}">
                <a16:creationId xmlns:a16="http://schemas.microsoft.com/office/drawing/2014/main" id="{452241C8-6A16-F37F-07A9-8F408A6AF0B4}"/>
              </a:ext>
            </a:extLst>
          </p:cNvPr>
          <p:cNvSpPr/>
          <p:nvPr/>
        </p:nvSpPr>
        <p:spPr>
          <a:xfrm>
            <a:off x="7530059" y="4974849"/>
            <a:ext cx="431622" cy="43069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60">
            <a:extLst>
              <a:ext uri="{FF2B5EF4-FFF2-40B4-BE49-F238E27FC236}">
                <a16:creationId xmlns:a16="http://schemas.microsoft.com/office/drawing/2014/main" id="{B40435BA-F8A2-2A87-9B0F-D7D2D12610CE}"/>
              </a:ext>
            </a:extLst>
          </p:cNvPr>
          <p:cNvSpPr/>
          <p:nvPr/>
        </p:nvSpPr>
        <p:spPr>
          <a:xfrm>
            <a:off x="9346242" y="4974849"/>
            <a:ext cx="431622" cy="43069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2EAF21-A0BE-FC79-ABBA-44666C5BBA47}"/>
              </a:ext>
            </a:extLst>
          </p:cNvPr>
          <p:cNvCxnSpPr>
            <a:cxnSpLocks/>
          </p:cNvCxnSpPr>
          <p:nvPr/>
        </p:nvCxnSpPr>
        <p:spPr>
          <a:xfrm flipV="1">
            <a:off x="10717935" y="2148811"/>
            <a:ext cx="0" cy="3249262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2D1B66E-7873-17E4-3F34-88C46B1C8289}"/>
              </a:ext>
            </a:extLst>
          </p:cNvPr>
          <p:cNvCxnSpPr>
            <a:cxnSpLocks/>
          </p:cNvCxnSpPr>
          <p:nvPr/>
        </p:nvCxnSpPr>
        <p:spPr>
          <a:xfrm flipV="1">
            <a:off x="10624706" y="2148811"/>
            <a:ext cx="0" cy="3249262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260">
            <a:extLst>
              <a:ext uri="{FF2B5EF4-FFF2-40B4-BE49-F238E27FC236}">
                <a16:creationId xmlns:a16="http://schemas.microsoft.com/office/drawing/2014/main" id="{7A06B221-7C9F-8468-1841-25BED1E3A4D6}"/>
              </a:ext>
            </a:extLst>
          </p:cNvPr>
          <p:cNvSpPr/>
          <p:nvPr/>
        </p:nvSpPr>
        <p:spPr>
          <a:xfrm>
            <a:off x="10519821" y="3563049"/>
            <a:ext cx="617391" cy="430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5D12559-DE88-E14A-B61F-80023D8B550B}"/>
              </a:ext>
            </a:extLst>
          </p:cNvPr>
          <p:cNvCxnSpPr>
            <a:cxnSpLocks/>
          </p:cNvCxnSpPr>
          <p:nvPr/>
        </p:nvCxnSpPr>
        <p:spPr>
          <a:xfrm>
            <a:off x="11242355" y="3773442"/>
            <a:ext cx="203941" cy="0"/>
          </a:xfrm>
          <a:prstGeom prst="straightConnector1">
            <a:avLst/>
          </a:prstGeom>
          <a:ln w="19050">
            <a:solidFill>
              <a:srgbClr val="3366FF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53067D-D14C-FED7-8B0E-38A92D80B2F4}"/>
              </a:ext>
            </a:extLst>
          </p:cNvPr>
          <p:cNvSpPr/>
          <p:nvPr/>
        </p:nvSpPr>
        <p:spPr>
          <a:xfrm>
            <a:off x="11137213" y="3676548"/>
            <a:ext cx="41044" cy="19378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5E6DC3-90B6-4752-8C26-ED5BA3BE3600}"/>
              </a:ext>
            </a:extLst>
          </p:cNvPr>
          <p:cNvSpPr/>
          <p:nvPr/>
        </p:nvSpPr>
        <p:spPr>
          <a:xfrm>
            <a:off x="7693429" y="2309130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C1A82AC-5C5D-E703-703B-5E5DFD66E661}"/>
              </a:ext>
            </a:extLst>
          </p:cNvPr>
          <p:cNvSpPr/>
          <p:nvPr/>
        </p:nvSpPr>
        <p:spPr>
          <a:xfrm>
            <a:off x="9509611" y="5137754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40B77E4-C4A0-7024-CB9B-5F060C0531EF}"/>
              </a:ext>
            </a:extLst>
          </p:cNvPr>
          <p:cNvCxnSpPr>
            <a:cxnSpLocks/>
          </p:cNvCxnSpPr>
          <p:nvPr/>
        </p:nvCxnSpPr>
        <p:spPr>
          <a:xfrm>
            <a:off x="7961682" y="3422000"/>
            <a:ext cx="0" cy="700649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260">
            <a:extLst>
              <a:ext uri="{FF2B5EF4-FFF2-40B4-BE49-F238E27FC236}">
                <a16:creationId xmlns:a16="http://schemas.microsoft.com/office/drawing/2014/main" id="{95D35CB4-6E5C-D0C5-83DA-A7188DB30440}"/>
              </a:ext>
            </a:extLst>
          </p:cNvPr>
          <p:cNvSpPr/>
          <p:nvPr/>
        </p:nvSpPr>
        <p:spPr>
          <a:xfrm>
            <a:off x="2919493" y="2817435"/>
            <a:ext cx="2845838" cy="19065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직사각형 260">
            <a:extLst>
              <a:ext uri="{FF2B5EF4-FFF2-40B4-BE49-F238E27FC236}">
                <a16:creationId xmlns:a16="http://schemas.microsoft.com/office/drawing/2014/main" id="{069C5934-ABB8-4AD5-5069-42DCBADF9D60}"/>
              </a:ext>
            </a:extLst>
          </p:cNvPr>
          <p:cNvSpPr/>
          <p:nvPr/>
        </p:nvSpPr>
        <p:spPr>
          <a:xfrm>
            <a:off x="1308110" y="3459557"/>
            <a:ext cx="1597249" cy="6223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1110D-CC31-8152-811E-65C913FE72FD}"/>
              </a:ext>
            </a:extLst>
          </p:cNvPr>
          <p:cNvSpPr/>
          <p:nvPr/>
        </p:nvSpPr>
        <p:spPr>
          <a:xfrm>
            <a:off x="2204952" y="3423345"/>
            <a:ext cx="214891" cy="366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23491D-9A1C-D5EF-4841-ADCDB4BBDB63}"/>
              </a:ext>
            </a:extLst>
          </p:cNvPr>
          <p:cNvCxnSpPr/>
          <p:nvPr/>
        </p:nvCxnSpPr>
        <p:spPr>
          <a:xfrm>
            <a:off x="2088716" y="3455285"/>
            <a:ext cx="0" cy="62235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A81C5C-C816-DFEC-6915-072E4880B248}"/>
              </a:ext>
            </a:extLst>
          </p:cNvPr>
          <p:cNvSpPr/>
          <p:nvPr/>
        </p:nvSpPr>
        <p:spPr>
          <a:xfrm>
            <a:off x="2088716" y="3706723"/>
            <a:ext cx="28270" cy="11947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655D0B-57C2-D396-C0C2-4C1B1B1579C5}"/>
              </a:ext>
            </a:extLst>
          </p:cNvPr>
          <p:cNvCxnSpPr>
            <a:cxnSpLocks/>
          </p:cNvCxnSpPr>
          <p:nvPr/>
        </p:nvCxnSpPr>
        <p:spPr>
          <a:xfrm>
            <a:off x="1349154" y="2070132"/>
            <a:ext cx="562312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7B7A3C-A062-3359-89B8-2D4BBA14570A}"/>
              </a:ext>
            </a:extLst>
          </p:cNvPr>
          <p:cNvCxnSpPr>
            <a:cxnSpLocks/>
          </p:cNvCxnSpPr>
          <p:nvPr/>
        </p:nvCxnSpPr>
        <p:spPr>
          <a:xfrm>
            <a:off x="2312398" y="3195545"/>
            <a:ext cx="0" cy="16103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0EDA5-D70F-02A7-3BF5-A4EDF75DBD58}"/>
              </a:ext>
            </a:extLst>
          </p:cNvPr>
          <p:cNvSpPr/>
          <p:nvPr/>
        </p:nvSpPr>
        <p:spPr>
          <a:xfrm flipH="1">
            <a:off x="2904667" y="3740414"/>
            <a:ext cx="29652" cy="33946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40EA7C-1EDA-1574-E4CD-62C0A764A417}"/>
              </a:ext>
            </a:extLst>
          </p:cNvPr>
          <p:cNvSpPr/>
          <p:nvPr/>
        </p:nvSpPr>
        <p:spPr>
          <a:xfrm>
            <a:off x="2905359" y="3438012"/>
            <a:ext cx="28266" cy="336352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53B4E934-E8F2-8BB7-969D-4BAE9E492634}"/>
              </a:ext>
            </a:extLst>
          </p:cNvPr>
          <p:cNvSpPr/>
          <p:nvPr/>
        </p:nvSpPr>
        <p:spPr>
          <a:xfrm>
            <a:off x="3546837" y="2819319"/>
            <a:ext cx="426497" cy="425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DAE4E150-901B-3154-2C14-173BBB3B9017}"/>
              </a:ext>
            </a:extLst>
          </p:cNvPr>
          <p:cNvSpPr/>
          <p:nvPr/>
        </p:nvSpPr>
        <p:spPr>
          <a:xfrm>
            <a:off x="3973333" y="4298453"/>
            <a:ext cx="426497" cy="425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5400AE3-82E7-23A4-92A9-EC2DA336C0CB}"/>
              </a:ext>
            </a:extLst>
          </p:cNvPr>
          <p:cNvGrpSpPr/>
          <p:nvPr/>
        </p:nvGrpSpPr>
        <p:grpSpPr>
          <a:xfrm>
            <a:off x="4818644" y="2819319"/>
            <a:ext cx="946687" cy="1266863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직사각형 260">
              <a:extLst>
                <a:ext uri="{FF2B5EF4-FFF2-40B4-BE49-F238E27FC236}">
                  <a16:creationId xmlns:a16="http://schemas.microsoft.com/office/drawing/2014/main" id="{06D3F364-C84A-0A93-5A61-15489912E9F5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직사각형 260">
              <a:extLst>
                <a:ext uri="{FF2B5EF4-FFF2-40B4-BE49-F238E27FC236}">
                  <a16:creationId xmlns:a16="http://schemas.microsoft.com/office/drawing/2014/main" id="{513B203D-8008-D6D5-927D-38AA8201DF15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직사각형 260">
              <a:extLst>
                <a:ext uri="{FF2B5EF4-FFF2-40B4-BE49-F238E27FC236}">
                  <a16:creationId xmlns:a16="http://schemas.microsoft.com/office/drawing/2014/main" id="{C8F21610-F033-10C8-194D-D6A8516FEB8D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32E29E3-2D2C-7C13-EF11-CF34E217A9B8}"/>
              </a:ext>
            </a:extLst>
          </p:cNvPr>
          <p:cNvCxnSpPr>
            <a:cxnSpLocks/>
          </p:cNvCxnSpPr>
          <p:nvPr/>
        </p:nvCxnSpPr>
        <p:spPr>
          <a:xfrm>
            <a:off x="2905359" y="3365761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564250C-72CC-027D-3A7B-B992DD82AF7C}"/>
              </a:ext>
            </a:extLst>
          </p:cNvPr>
          <p:cNvCxnSpPr>
            <a:cxnSpLocks/>
          </p:cNvCxnSpPr>
          <p:nvPr/>
        </p:nvCxnSpPr>
        <p:spPr>
          <a:xfrm>
            <a:off x="2905359" y="4146927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973A71-6168-1FE6-68FD-2FEF8534E767}"/>
              </a:ext>
            </a:extLst>
          </p:cNvPr>
          <p:cNvCxnSpPr/>
          <p:nvPr/>
        </p:nvCxnSpPr>
        <p:spPr>
          <a:xfrm>
            <a:off x="4818644" y="3262173"/>
            <a:ext cx="47334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FC1CAD0-F718-2EA4-1EE9-C6C3B7567905}"/>
              </a:ext>
            </a:extLst>
          </p:cNvPr>
          <p:cNvCxnSpPr/>
          <p:nvPr/>
        </p:nvCxnSpPr>
        <p:spPr>
          <a:xfrm>
            <a:off x="5286229" y="3244898"/>
            <a:ext cx="0" cy="841283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FE681F5-7F21-E3A3-35C0-45EE64E39C00}"/>
              </a:ext>
            </a:extLst>
          </p:cNvPr>
          <p:cNvCxnSpPr>
            <a:cxnSpLocks/>
          </p:cNvCxnSpPr>
          <p:nvPr/>
        </p:nvCxnSpPr>
        <p:spPr>
          <a:xfrm>
            <a:off x="5280471" y="4087668"/>
            <a:ext cx="481895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4963F90-259D-E86D-F48C-936656091DCA}"/>
              </a:ext>
            </a:extLst>
          </p:cNvPr>
          <p:cNvSpPr/>
          <p:nvPr/>
        </p:nvSpPr>
        <p:spPr>
          <a:xfrm>
            <a:off x="4158010" y="4640016"/>
            <a:ext cx="80095" cy="80095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353AEC-F423-D07B-0A44-EAD219354E3A}"/>
              </a:ext>
            </a:extLst>
          </p:cNvPr>
          <p:cNvSpPr/>
          <p:nvPr/>
        </p:nvSpPr>
        <p:spPr>
          <a:xfrm>
            <a:off x="4818213" y="2817435"/>
            <a:ext cx="29651" cy="46013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5BA026-F8F1-B175-161F-6F2CD4FBC1A0}"/>
              </a:ext>
            </a:extLst>
          </p:cNvPr>
          <p:cNvSpPr/>
          <p:nvPr/>
        </p:nvSpPr>
        <p:spPr>
          <a:xfrm>
            <a:off x="3725347" y="2981397"/>
            <a:ext cx="80095" cy="80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DF768A-3084-DB38-82F9-DE9C23D66E00}"/>
              </a:ext>
            </a:extLst>
          </p:cNvPr>
          <p:cNvGrpSpPr/>
          <p:nvPr/>
        </p:nvGrpSpPr>
        <p:grpSpPr>
          <a:xfrm>
            <a:off x="1349154" y="2185982"/>
            <a:ext cx="29629" cy="3335094"/>
            <a:chOff x="800199" y="2705689"/>
            <a:chExt cx="29629" cy="333509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7ED1CB9-B4FC-43C6-9501-2D2365C172A4}"/>
                </a:ext>
              </a:extLst>
            </p:cNvPr>
            <p:cNvGrpSpPr/>
            <p:nvPr/>
          </p:nvGrpSpPr>
          <p:grpSpPr>
            <a:xfrm>
              <a:off x="800199" y="2705689"/>
              <a:ext cx="29629" cy="1838329"/>
              <a:chOff x="1173094" y="3197399"/>
              <a:chExt cx="45685" cy="283448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FEA3B16-108B-E3C7-135A-C233BF00E923}"/>
                  </a:ext>
                </a:extLst>
              </p:cNvPr>
              <p:cNvSpPr/>
              <p:nvPr/>
            </p:nvSpPr>
            <p:spPr>
              <a:xfrm>
                <a:off x="1173094" y="473329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6F471D6-051F-75AE-C28D-089AE7FF8BA7}"/>
                  </a:ext>
                </a:extLst>
              </p:cNvPr>
              <p:cNvSpPr/>
              <p:nvPr/>
            </p:nvSpPr>
            <p:spPr>
              <a:xfrm>
                <a:off x="1173094" y="4596865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29244A8-30C1-3BBC-7345-ACC801BB0087}"/>
                  </a:ext>
                </a:extLst>
              </p:cNvPr>
              <p:cNvSpPr/>
              <p:nvPr/>
            </p:nvSpPr>
            <p:spPr>
              <a:xfrm>
                <a:off x="1173094" y="4471738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886DE2BE-44B3-3084-700A-C5C564456D86}"/>
                  </a:ext>
                </a:extLst>
              </p:cNvPr>
              <p:cNvSpPr/>
              <p:nvPr/>
            </p:nvSpPr>
            <p:spPr>
              <a:xfrm>
                <a:off x="1173094" y="433530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7AD2364B-507A-F421-6039-283C3D1D73B5}"/>
                  </a:ext>
                </a:extLst>
              </p:cNvPr>
              <p:cNvSpPr/>
              <p:nvPr/>
            </p:nvSpPr>
            <p:spPr>
              <a:xfrm>
                <a:off x="1173094" y="418853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CF4E7AE-BF11-E2BF-697B-147500327C8E}"/>
                  </a:ext>
                </a:extLst>
              </p:cNvPr>
              <p:cNvSpPr/>
              <p:nvPr/>
            </p:nvSpPr>
            <p:spPr>
              <a:xfrm>
                <a:off x="1173094" y="5005328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125F96C9-2484-68D4-3CB1-0AD226DA8E44}"/>
                  </a:ext>
                </a:extLst>
              </p:cNvPr>
              <p:cNvSpPr/>
              <p:nvPr/>
            </p:nvSpPr>
            <p:spPr>
              <a:xfrm>
                <a:off x="1173094" y="486889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61B3E47-E9CD-66F1-8255-1F311CD4F7CA}"/>
                  </a:ext>
                </a:extLst>
              </p:cNvPr>
              <p:cNvSpPr/>
              <p:nvPr/>
            </p:nvSpPr>
            <p:spPr>
              <a:xfrm>
                <a:off x="1173094" y="5714167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316AAA2A-678D-6438-F3F2-280B630488E9}"/>
                  </a:ext>
                </a:extLst>
              </p:cNvPr>
              <p:cNvSpPr/>
              <p:nvPr/>
            </p:nvSpPr>
            <p:spPr>
              <a:xfrm>
                <a:off x="1173094" y="557773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AC584AC2-808B-F595-8EC7-A7D90F8E0121}"/>
                  </a:ext>
                </a:extLst>
              </p:cNvPr>
              <p:cNvSpPr/>
              <p:nvPr/>
            </p:nvSpPr>
            <p:spPr>
              <a:xfrm>
                <a:off x="1173094" y="5452606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3570820-8B3A-70E8-0AAA-6A88034F36A4}"/>
                  </a:ext>
                </a:extLst>
              </p:cNvPr>
              <p:cNvSpPr/>
              <p:nvPr/>
            </p:nvSpPr>
            <p:spPr>
              <a:xfrm>
                <a:off x="1173094" y="531617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C669C0B-329B-4494-213D-AEF3A55ACF63}"/>
                  </a:ext>
                </a:extLst>
              </p:cNvPr>
              <p:cNvSpPr/>
              <p:nvPr/>
            </p:nvSpPr>
            <p:spPr>
              <a:xfrm>
                <a:off x="1173094" y="516940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422EBE1-3519-3B8D-77DA-8D0AF14C9C10}"/>
                  </a:ext>
                </a:extLst>
              </p:cNvPr>
              <p:cNvSpPr/>
              <p:nvPr/>
            </p:nvSpPr>
            <p:spPr>
              <a:xfrm>
                <a:off x="1173094" y="5986196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5BB3F0B-D452-0D0C-067E-5BE151A6943F}"/>
                  </a:ext>
                </a:extLst>
              </p:cNvPr>
              <p:cNvSpPr/>
              <p:nvPr/>
            </p:nvSpPr>
            <p:spPr>
              <a:xfrm>
                <a:off x="1173094" y="584976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BF4F83A0-6457-5891-EA11-646C6456AE7D}"/>
                  </a:ext>
                </a:extLst>
              </p:cNvPr>
              <p:cNvSpPr/>
              <p:nvPr/>
            </p:nvSpPr>
            <p:spPr>
              <a:xfrm>
                <a:off x="1173094" y="374216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0E53B58E-317A-134D-CB1B-261C7FEA427D}"/>
                  </a:ext>
                </a:extLst>
              </p:cNvPr>
              <p:cNvSpPr/>
              <p:nvPr/>
            </p:nvSpPr>
            <p:spPr>
              <a:xfrm>
                <a:off x="1173094" y="3605730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8C926A05-A319-72F4-9631-9F23610E1D9B}"/>
                  </a:ext>
                </a:extLst>
              </p:cNvPr>
              <p:cNvSpPr/>
              <p:nvPr/>
            </p:nvSpPr>
            <p:spPr>
              <a:xfrm>
                <a:off x="1173094" y="348060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69AF8C53-D6CC-F2AB-9AF2-0E30EC47138D}"/>
                  </a:ext>
                </a:extLst>
              </p:cNvPr>
              <p:cNvSpPr/>
              <p:nvPr/>
            </p:nvSpPr>
            <p:spPr>
              <a:xfrm>
                <a:off x="1173094" y="334416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4A23D244-6523-AAFB-E114-34479E0D542A}"/>
                  </a:ext>
                </a:extLst>
              </p:cNvPr>
              <p:cNvSpPr/>
              <p:nvPr/>
            </p:nvSpPr>
            <p:spPr>
              <a:xfrm>
                <a:off x="1173094" y="319739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B76CC923-8A7E-8C2A-A267-8CDE540AE879}"/>
                  </a:ext>
                </a:extLst>
              </p:cNvPr>
              <p:cNvSpPr/>
              <p:nvPr/>
            </p:nvSpPr>
            <p:spPr>
              <a:xfrm>
                <a:off x="1173094" y="401419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5B57F71-BAF4-E4FD-A443-AA1A6846B07C}"/>
                  </a:ext>
                </a:extLst>
              </p:cNvPr>
              <p:cNvSpPr/>
              <p:nvPr/>
            </p:nvSpPr>
            <p:spPr>
              <a:xfrm>
                <a:off x="1173094" y="387775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D9FD775-FF10-7F62-63C5-32F30DAE5048}"/>
                </a:ext>
              </a:extLst>
            </p:cNvPr>
            <p:cNvSpPr/>
            <p:nvPr/>
          </p:nvSpPr>
          <p:spPr>
            <a:xfrm>
              <a:off x="800199" y="5633127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4AF234E-8B92-B182-A054-75C7E0E2F98A}"/>
                </a:ext>
              </a:extLst>
            </p:cNvPr>
            <p:cNvSpPr/>
            <p:nvPr/>
          </p:nvSpPr>
          <p:spPr>
            <a:xfrm>
              <a:off x="800199" y="5544641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8C1E640-5D28-744D-5CC8-9C234E6520EB}"/>
                </a:ext>
              </a:extLst>
            </p:cNvPr>
            <p:cNvSpPr/>
            <p:nvPr/>
          </p:nvSpPr>
          <p:spPr>
            <a:xfrm>
              <a:off x="800199" y="5463489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78F84D2D-B7C3-2F38-F579-D98953ACB3B9}"/>
                </a:ext>
              </a:extLst>
            </p:cNvPr>
            <p:cNvSpPr/>
            <p:nvPr/>
          </p:nvSpPr>
          <p:spPr>
            <a:xfrm>
              <a:off x="800199" y="537500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4B0D87F-5FFA-2235-AA0F-0CC3E9A1C5E3}"/>
                </a:ext>
              </a:extLst>
            </p:cNvPr>
            <p:cNvSpPr/>
            <p:nvPr/>
          </p:nvSpPr>
          <p:spPr>
            <a:xfrm>
              <a:off x="800199" y="5279815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2849CA3-C036-207A-324F-514E73700367}"/>
                </a:ext>
              </a:extLst>
            </p:cNvPr>
            <p:cNvSpPr/>
            <p:nvPr/>
          </p:nvSpPr>
          <p:spPr>
            <a:xfrm>
              <a:off x="800199" y="580955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24F82BD-F707-5A42-AE35-53039D51507D}"/>
                </a:ext>
              </a:extLst>
            </p:cNvPr>
            <p:cNvSpPr/>
            <p:nvPr/>
          </p:nvSpPr>
          <p:spPr>
            <a:xfrm>
              <a:off x="800199" y="5721068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CB3DEE4-D6AC-AE48-2E13-09AE0D70D509}"/>
                </a:ext>
              </a:extLst>
            </p:cNvPr>
            <p:cNvSpPr/>
            <p:nvPr/>
          </p:nvSpPr>
          <p:spPr>
            <a:xfrm>
              <a:off x="800199" y="601115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E1A9938F-107E-C2B6-5D2E-BE12970062F5}"/>
                </a:ext>
              </a:extLst>
            </p:cNvPr>
            <p:cNvSpPr/>
            <p:nvPr/>
          </p:nvSpPr>
          <p:spPr>
            <a:xfrm>
              <a:off x="800199" y="5915965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A52F925-FFBA-BE20-047D-EAD3D9ECA1E8}"/>
                </a:ext>
              </a:extLst>
            </p:cNvPr>
            <p:cNvSpPr/>
            <p:nvPr/>
          </p:nvSpPr>
          <p:spPr>
            <a:xfrm>
              <a:off x="800199" y="4990317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AE79D22-B01A-74F4-E860-59C5863CE7ED}"/>
                </a:ext>
              </a:extLst>
            </p:cNvPr>
            <p:cNvSpPr/>
            <p:nvPr/>
          </p:nvSpPr>
          <p:spPr>
            <a:xfrm>
              <a:off x="800199" y="4901832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41B80C31-9F14-022D-224F-8D3CEA7D206D}"/>
                </a:ext>
              </a:extLst>
            </p:cNvPr>
            <p:cNvSpPr/>
            <p:nvPr/>
          </p:nvSpPr>
          <p:spPr>
            <a:xfrm>
              <a:off x="800199" y="4820680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268CBC6A-4968-2435-D056-715CE88BA4B4}"/>
                </a:ext>
              </a:extLst>
            </p:cNvPr>
            <p:cNvSpPr/>
            <p:nvPr/>
          </p:nvSpPr>
          <p:spPr>
            <a:xfrm>
              <a:off x="800199" y="473219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BCF427F-B55F-04EC-6C55-6449B79CF804}"/>
                </a:ext>
              </a:extLst>
            </p:cNvPr>
            <p:cNvSpPr/>
            <p:nvPr/>
          </p:nvSpPr>
          <p:spPr>
            <a:xfrm>
              <a:off x="800199" y="4637005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F666F23-DE2E-A156-C7D8-C76B2EDF33B1}"/>
                </a:ext>
              </a:extLst>
            </p:cNvPr>
            <p:cNvSpPr/>
            <p:nvPr/>
          </p:nvSpPr>
          <p:spPr>
            <a:xfrm>
              <a:off x="800199" y="516674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32FEB88-4DC6-A841-63DB-3C7298CA50BF}"/>
                </a:ext>
              </a:extLst>
            </p:cNvPr>
            <p:cNvSpPr/>
            <p:nvPr/>
          </p:nvSpPr>
          <p:spPr>
            <a:xfrm>
              <a:off x="800199" y="5078259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51F71715-6A8D-B0A2-A9E9-8B7F0634992A}"/>
              </a:ext>
            </a:extLst>
          </p:cNvPr>
          <p:cNvSpPr txBox="1"/>
          <p:nvPr/>
        </p:nvSpPr>
        <p:spPr>
          <a:xfrm>
            <a:off x="1630764" y="5593322"/>
            <a:ext cx="114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유리</a:t>
            </a:r>
            <a:r>
              <a:rPr lang="en-US" altLang="ko-KR" sz="1200" b="1" dirty="0">
                <a:solidFill>
                  <a:srgbClr val="FF7C80"/>
                </a:solidFill>
              </a:rPr>
              <a:t>, </a:t>
            </a:r>
            <a:r>
              <a:rPr lang="ko-KR" altLang="en-US" sz="1200" b="1" dirty="0">
                <a:solidFill>
                  <a:srgbClr val="FF7C80"/>
                </a:solidFill>
              </a:rPr>
              <a:t>스위치위치 수정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48BC5C2-9FBF-3A84-5F3E-703A0E46AC8E}"/>
              </a:ext>
            </a:extLst>
          </p:cNvPr>
          <p:cNvCxnSpPr>
            <a:cxnSpLocks/>
          </p:cNvCxnSpPr>
          <p:nvPr/>
        </p:nvCxnSpPr>
        <p:spPr>
          <a:xfrm>
            <a:off x="2081507" y="4095767"/>
            <a:ext cx="0" cy="1506043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FA1E091-339C-0012-32C5-4D8DBB9004B5}"/>
              </a:ext>
            </a:extLst>
          </p:cNvPr>
          <p:cNvCxnSpPr>
            <a:cxnSpLocks/>
          </p:cNvCxnSpPr>
          <p:nvPr/>
        </p:nvCxnSpPr>
        <p:spPr>
          <a:xfrm>
            <a:off x="1378783" y="5593322"/>
            <a:ext cx="0" cy="363595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77CCFBA-45F0-C5DA-4438-4D671D1FC1D9}"/>
              </a:ext>
            </a:extLst>
          </p:cNvPr>
          <p:cNvSpPr txBox="1"/>
          <p:nvPr/>
        </p:nvSpPr>
        <p:spPr>
          <a:xfrm>
            <a:off x="805865" y="5957244"/>
            <a:ext cx="114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레이저 속도</a:t>
            </a:r>
            <a:endParaRPr lang="en-US" altLang="ko-KR" sz="1200" b="1" dirty="0">
              <a:solidFill>
                <a:srgbClr val="FF7C80"/>
              </a:solidFill>
            </a:endParaRPr>
          </a:p>
          <a:p>
            <a:r>
              <a:rPr lang="ko-KR" altLang="en-US" sz="1200" b="1" dirty="0">
                <a:solidFill>
                  <a:srgbClr val="FF7C80"/>
                </a:solidFill>
              </a:rPr>
              <a:t>살짝 ↑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EC47530-37A6-4489-5326-053811BED71C}"/>
              </a:ext>
            </a:extLst>
          </p:cNvPr>
          <p:cNvCxnSpPr>
            <a:cxnSpLocks/>
          </p:cNvCxnSpPr>
          <p:nvPr/>
        </p:nvCxnSpPr>
        <p:spPr>
          <a:xfrm>
            <a:off x="3191216" y="4156953"/>
            <a:ext cx="0" cy="1506043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066AD28-D42C-E90D-5EDB-07E4BBA613E0}"/>
              </a:ext>
            </a:extLst>
          </p:cNvPr>
          <p:cNvCxnSpPr>
            <a:cxnSpLocks/>
          </p:cNvCxnSpPr>
          <p:nvPr/>
        </p:nvCxnSpPr>
        <p:spPr>
          <a:xfrm>
            <a:off x="3404280" y="3365761"/>
            <a:ext cx="0" cy="2297235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D86DE9F-7031-1661-F750-53EA4BCA68E1}"/>
              </a:ext>
            </a:extLst>
          </p:cNvPr>
          <p:cNvSpPr txBox="1"/>
          <p:nvPr/>
        </p:nvSpPr>
        <p:spPr>
          <a:xfrm>
            <a:off x="2804301" y="5662996"/>
            <a:ext cx="143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레이저 위치 수정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136AF5BA-C198-0E5F-E952-3481FDB086CA}"/>
              </a:ext>
            </a:extLst>
          </p:cNvPr>
          <p:cNvCxnSpPr>
            <a:cxnSpLocks/>
          </p:cNvCxnSpPr>
          <p:nvPr/>
        </p:nvCxnSpPr>
        <p:spPr>
          <a:xfrm>
            <a:off x="3977465" y="2185982"/>
            <a:ext cx="0" cy="631453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9678467-3609-F2A8-C1C6-051FA42C278C}"/>
              </a:ext>
            </a:extLst>
          </p:cNvPr>
          <p:cNvSpPr txBox="1"/>
          <p:nvPr/>
        </p:nvSpPr>
        <p:spPr>
          <a:xfrm>
            <a:off x="3478552" y="1920902"/>
            <a:ext cx="143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레이저 삭제</a:t>
            </a:r>
          </a:p>
        </p:txBody>
      </p:sp>
      <p:sp>
        <p:nvSpPr>
          <p:cNvPr id="141" name="직사각형 260">
            <a:extLst>
              <a:ext uri="{FF2B5EF4-FFF2-40B4-BE49-F238E27FC236}">
                <a16:creationId xmlns:a16="http://schemas.microsoft.com/office/drawing/2014/main" id="{4332CE8D-6307-837E-276D-C0DD1A5CF7AE}"/>
              </a:ext>
            </a:extLst>
          </p:cNvPr>
          <p:cNvSpPr/>
          <p:nvPr/>
        </p:nvSpPr>
        <p:spPr>
          <a:xfrm>
            <a:off x="6373152" y="2583857"/>
            <a:ext cx="431622" cy="1400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389BC51-4CED-10B6-647C-C6AD65701E54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6587500" y="1580225"/>
            <a:ext cx="1463" cy="1003632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B48BC30-4ECB-ED18-6CA0-6E28D41018C3}"/>
              </a:ext>
            </a:extLst>
          </p:cNvPr>
          <p:cNvSpPr txBox="1"/>
          <p:nvPr/>
        </p:nvSpPr>
        <p:spPr>
          <a:xfrm>
            <a:off x="5732689" y="1320473"/>
            <a:ext cx="2111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플랫폼 추가</a:t>
            </a:r>
            <a:r>
              <a:rPr lang="en-US" altLang="ko-KR" sz="1200" b="1" dirty="0">
                <a:solidFill>
                  <a:srgbClr val="FF7C80"/>
                </a:solidFill>
              </a:rPr>
              <a:t>, </a:t>
            </a:r>
            <a:r>
              <a:rPr lang="ko-KR" altLang="en-US" sz="1200" b="1" dirty="0">
                <a:solidFill>
                  <a:srgbClr val="FF7C80"/>
                </a:solidFill>
              </a:rPr>
              <a:t>너비 </a:t>
            </a:r>
            <a:r>
              <a:rPr lang="en-US" altLang="ko-KR" sz="1200" b="1" dirty="0">
                <a:solidFill>
                  <a:srgbClr val="FF7C80"/>
                </a:solidFill>
              </a:rPr>
              <a:t>4m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8843110-BE26-5B6D-66CE-F2EED64D0076}"/>
              </a:ext>
            </a:extLst>
          </p:cNvPr>
          <p:cNvCxnSpPr>
            <a:cxnSpLocks/>
          </p:cNvCxnSpPr>
          <p:nvPr/>
        </p:nvCxnSpPr>
        <p:spPr>
          <a:xfrm>
            <a:off x="3599418" y="2215611"/>
            <a:ext cx="0" cy="943312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A1F05460-84BA-E425-15D0-8864369A1F50}"/>
              </a:ext>
            </a:extLst>
          </p:cNvPr>
          <p:cNvCxnSpPr>
            <a:cxnSpLocks/>
          </p:cNvCxnSpPr>
          <p:nvPr/>
        </p:nvCxnSpPr>
        <p:spPr>
          <a:xfrm>
            <a:off x="3923444" y="2215611"/>
            <a:ext cx="0" cy="937265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B184794-41F5-57A1-3F34-5F93ECEC9DA8}"/>
              </a:ext>
            </a:extLst>
          </p:cNvPr>
          <p:cNvSpPr txBox="1"/>
          <p:nvPr/>
        </p:nvSpPr>
        <p:spPr>
          <a:xfrm>
            <a:off x="3844115" y="4995360"/>
            <a:ext cx="143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레이저 삭제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E344EE13-EC9A-4195-83F5-ECDB7474E9A7}"/>
              </a:ext>
            </a:extLst>
          </p:cNvPr>
          <p:cNvCxnSpPr>
            <a:cxnSpLocks/>
          </p:cNvCxnSpPr>
          <p:nvPr/>
        </p:nvCxnSpPr>
        <p:spPr>
          <a:xfrm>
            <a:off x="4065285" y="4411754"/>
            <a:ext cx="0" cy="631453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A48C7B2A-604B-F287-B2B9-DD20FECEA6D1}"/>
              </a:ext>
            </a:extLst>
          </p:cNvPr>
          <p:cNvCxnSpPr>
            <a:cxnSpLocks/>
          </p:cNvCxnSpPr>
          <p:nvPr/>
        </p:nvCxnSpPr>
        <p:spPr>
          <a:xfrm>
            <a:off x="4327596" y="4423110"/>
            <a:ext cx="0" cy="631453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6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260">
            <a:extLst>
              <a:ext uri="{FF2B5EF4-FFF2-40B4-BE49-F238E27FC236}">
                <a16:creationId xmlns:a16="http://schemas.microsoft.com/office/drawing/2014/main" id="{D6796EC4-6A65-A4EC-2B7D-FC363BC99EB5}"/>
              </a:ext>
            </a:extLst>
          </p:cNvPr>
          <p:cNvSpPr/>
          <p:nvPr/>
        </p:nvSpPr>
        <p:spPr>
          <a:xfrm>
            <a:off x="5458574" y="4060198"/>
            <a:ext cx="721871" cy="4230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60">
            <a:extLst>
              <a:ext uri="{FF2B5EF4-FFF2-40B4-BE49-F238E27FC236}">
                <a16:creationId xmlns:a16="http://schemas.microsoft.com/office/drawing/2014/main" id="{EE54F847-5E53-6BD8-50D8-09034EEB8C60}"/>
              </a:ext>
            </a:extLst>
          </p:cNvPr>
          <p:cNvSpPr/>
          <p:nvPr/>
        </p:nvSpPr>
        <p:spPr>
          <a:xfrm>
            <a:off x="5956918" y="4057094"/>
            <a:ext cx="239696" cy="4261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1394226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latin typeface="Arial"/>
              </a:rPr>
              <a:t>Type </a:t>
            </a:r>
            <a:r>
              <a:rPr lang="ko-KR" altLang="en-US" sz="1600" b="0" strike="noStrike" spc="-1" dirty="0">
                <a:latin typeface="Arial"/>
              </a:rPr>
              <a:t>구분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8A5716A-956E-DF44-6AC5-695436C8F6AF}"/>
              </a:ext>
            </a:extLst>
          </p:cNvPr>
          <p:cNvGrpSpPr/>
          <p:nvPr/>
        </p:nvGrpSpPr>
        <p:grpSpPr>
          <a:xfrm>
            <a:off x="10212764" y="727969"/>
            <a:ext cx="1349280" cy="1098192"/>
            <a:chOff x="9775182" y="3965997"/>
            <a:chExt cx="1349280" cy="1098192"/>
          </a:xfrm>
        </p:grpSpPr>
        <p:sp>
          <p:nvSpPr>
            <p:cNvPr id="62" name="직사각형 23">
              <a:extLst>
                <a:ext uri="{FF2B5EF4-FFF2-40B4-BE49-F238E27FC236}">
                  <a16:creationId xmlns:a16="http://schemas.microsoft.com/office/drawing/2014/main" id="{D42C85AB-55B3-928F-565E-D033507B6F33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TextBox 12">
              <a:extLst>
                <a:ext uri="{FF2B5EF4-FFF2-40B4-BE49-F238E27FC236}">
                  <a16:creationId xmlns:a16="http://schemas.microsoft.com/office/drawing/2014/main" id="{1E1DBEEF-B3F2-F5CF-BB49-9F15306F1256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83" name="직사각형 23">
              <a:extLst>
                <a:ext uri="{FF2B5EF4-FFF2-40B4-BE49-F238E27FC236}">
                  <a16:creationId xmlns:a16="http://schemas.microsoft.com/office/drawing/2014/main" id="{D624A324-E50B-77B3-38D9-C621E981229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TextBox 12">
              <a:extLst>
                <a:ext uri="{FF2B5EF4-FFF2-40B4-BE49-F238E27FC236}">
                  <a16:creationId xmlns:a16="http://schemas.microsoft.com/office/drawing/2014/main" id="{9C44693C-B481-61A8-32B2-1401BF3D537D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4" name="직사각형 260">
            <a:extLst>
              <a:ext uri="{FF2B5EF4-FFF2-40B4-BE49-F238E27FC236}">
                <a16:creationId xmlns:a16="http://schemas.microsoft.com/office/drawing/2014/main" id="{9EC5956C-851E-777D-1F15-142D0379871F}"/>
              </a:ext>
            </a:extLst>
          </p:cNvPr>
          <p:cNvSpPr/>
          <p:nvPr/>
        </p:nvSpPr>
        <p:spPr>
          <a:xfrm>
            <a:off x="6208826" y="2650311"/>
            <a:ext cx="3710292" cy="32492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EFE058-4199-2C56-8D88-FAD6CC2ACB2D}"/>
              </a:ext>
            </a:extLst>
          </p:cNvPr>
          <p:cNvSpPr/>
          <p:nvPr/>
        </p:nvSpPr>
        <p:spPr>
          <a:xfrm>
            <a:off x="6150207" y="4205772"/>
            <a:ext cx="28609" cy="120913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30B25B6-4A3B-46CE-6CFF-B35DF7971520}"/>
              </a:ext>
            </a:extLst>
          </p:cNvPr>
          <p:cNvSpPr/>
          <p:nvPr/>
        </p:nvSpPr>
        <p:spPr>
          <a:xfrm>
            <a:off x="6178255" y="4058994"/>
            <a:ext cx="30570" cy="43189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260">
            <a:extLst>
              <a:ext uri="{FF2B5EF4-FFF2-40B4-BE49-F238E27FC236}">
                <a16:creationId xmlns:a16="http://schemas.microsoft.com/office/drawing/2014/main" id="{808FA587-8495-A1F3-D853-84E02909E4DA}"/>
              </a:ext>
            </a:extLst>
          </p:cNvPr>
          <p:cNvSpPr/>
          <p:nvPr/>
        </p:nvSpPr>
        <p:spPr>
          <a:xfrm>
            <a:off x="6929355" y="2652634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60">
            <a:extLst>
              <a:ext uri="{FF2B5EF4-FFF2-40B4-BE49-F238E27FC236}">
                <a16:creationId xmlns:a16="http://schemas.microsoft.com/office/drawing/2014/main" id="{6C3B44AC-DFC5-23B3-20FD-26A7E43990A9}"/>
              </a:ext>
            </a:extLst>
          </p:cNvPr>
          <p:cNvSpPr/>
          <p:nvPr/>
        </p:nvSpPr>
        <p:spPr>
          <a:xfrm>
            <a:off x="7360978" y="2650311"/>
            <a:ext cx="431622" cy="8932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2B9CACA-0415-FF62-079E-5D4EB945E2F3}"/>
              </a:ext>
            </a:extLst>
          </p:cNvPr>
          <p:cNvSpPr/>
          <p:nvPr/>
        </p:nvSpPr>
        <p:spPr>
          <a:xfrm>
            <a:off x="8053258" y="2650312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D9B9D14D-1723-AAA6-D976-95B1348F2DEE}"/>
              </a:ext>
            </a:extLst>
          </p:cNvPr>
          <p:cNvSpPr/>
          <p:nvPr/>
        </p:nvSpPr>
        <p:spPr>
          <a:xfrm>
            <a:off x="8745538" y="2650312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60">
            <a:extLst>
              <a:ext uri="{FF2B5EF4-FFF2-40B4-BE49-F238E27FC236}">
                <a16:creationId xmlns:a16="http://schemas.microsoft.com/office/drawing/2014/main" id="{858C56AD-9223-546C-C293-05C86C0BB8C7}"/>
              </a:ext>
            </a:extLst>
          </p:cNvPr>
          <p:cNvSpPr/>
          <p:nvPr/>
        </p:nvSpPr>
        <p:spPr>
          <a:xfrm>
            <a:off x="7621715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60">
            <a:extLst>
              <a:ext uri="{FF2B5EF4-FFF2-40B4-BE49-F238E27FC236}">
                <a16:creationId xmlns:a16="http://schemas.microsoft.com/office/drawing/2014/main" id="{8D1E143E-DBA1-22F2-0D5C-B63BF8EE3598}"/>
              </a:ext>
            </a:extLst>
          </p:cNvPr>
          <p:cNvSpPr/>
          <p:nvPr/>
        </p:nvSpPr>
        <p:spPr>
          <a:xfrm>
            <a:off x="8313915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60">
            <a:extLst>
              <a:ext uri="{FF2B5EF4-FFF2-40B4-BE49-F238E27FC236}">
                <a16:creationId xmlns:a16="http://schemas.microsoft.com/office/drawing/2014/main" id="{CCDA31EE-C91B-456E-6360-77075135548E}"/>
              </a:ext>
            </a:extLst>
          </p:cNvPr>
          <p:cNvSpPr/>
          <p:nvPr/>
        </p:nvSpPr>
        <p:spPr>
          <a:xfrm>
            <a:off x="7360978" y="3928885"/>
            <a:ext cx="702994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60">
            <a:extLst>
              <a:ext uri="{FF2B5EF4-FFF2-40B4-BE49-F238E27FC236}">
                <a16:creationId xmlns:a16="http://schemas.microsoft.com/office/drawing/2014/main" id="{16E11921-661D-74F3-7E97-E3027D9856B3}"/>
              </a:ext>
            </a:extLst>
          </p:cNvPr>
          <p:cNvSpPr/>
          <p:nvPr/>
        </p:nvSpPr>
        <p:spPr>
          <a:xfrm>
            <a:off x="8063971" y="3928885"/>
            <a:ext cx="681567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22D00E-291B-5D1E-2C09-D06928424460}"/>
              </a:ext>
            </a:extLst>
          </p:cNvPr>
          <p:cNvCxnSpPr>
            <a:cxnSpLocks/>
          </p:cNvCxnSpPr>
          <p:nvPr/>
        </p:nvCxnSpPr>
        <p:spPr>
          <a:xfrm>
            <a:off x="6208826" y="270221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4A7119E-AC49-3C8D-B506-603B67FC301B}"/>
              </a:ext>
            </a:extLst>
          </p:cNvPr>
          <p:cNvCxnSpPr>
            <a:cxnSpLocks/>
          </p:cNvCxnSpPr>
          <p:nvPr/>
        </p:nvCxnSpPr>
        <p:spPr>
          <a:xfrm>
            <a:off x="6208826" y="585240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260">
            <a:extLst>
              <a:ext uri="{FF2B5EF4-FFF2-40B4-BE49-F238E27FC236}">
                <a16:creationId xmlns:a16="http://schemas.microsoft.com/office/drawing/2014/main" id="{452241C8-6A16-F37F-07A9-8F408A6AF0B4}"/>
              </a:ext>
            </a:extLst>
          </p:cNvPr>
          <p:cNvSpPr/>
          <p:nvPr/>
        </p:nvSpPr>
        <p:spPr>
          <a:xfrm>
            <a:off x="6929355" y="5471998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60">
            <a:extLst>
              <a:ext uri="{FF2B5EF4-FFF2-40B4-BE49-F238E27FC236}">
                <a16:creationId xmlns:a16="http://schemas.microsoft.com/office/drawing/2014/main" id="{B40435BA-F8A2-2A87-9B0F-D7D2D12610CE}"/>
              </a:ext>
            </a:extLst>
          </p:cNvPr>
          <p:cNvSpPr/>
          <p:nvPr/>
        </p:nvSpPr>
        <p:spPr>
          <a:xfrm>
            <a:off x="8745538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2EAF21-A0BE-FC79-ABBA-44666C5BBA47}"/>
              </a:ext>
            </a:extLst>
          </p:cNvPr>
          <p:cNvCxnSpPr>
            <a:cxnSpLocks/>
          </p:cNvCxnSpPr>
          <p:nvPr/>
        </p:nvCxnSpPr>
        <p:spPr>
          <a:xfrm flipV="1">
            <a:off x="10117231" y="2645960"/>
            <a:ext cx="0" cy="3249262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2D1B66E-7873-17E4-3F34-88C46B1C8289}"/>
              </a:ext>
            </a:extLst>
          </p:cNvPr>
          <p:cNvCxnSpPr>
            <a:cxnSpLocks/>
          </p:cNvCxnSpPr>
          <p:nvPr/>
        </p:nvCxnSpPr>
        <p:spPr>
          <a:xfrm flipV="1">
            <a:off x="10024002" y="2645960"/>
            <a:ext cx="0" cy="3249262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260">
            <a:extLst>
              <a:ext uri="{FF2B5EF4-FFF2-40B4-BE49-F238E27FC236}">
                <a16:creationId xmlns:a16="http://schemas.microsoft.com/office/drawing/2014/main" id="{7A06B221-7C9F-8468-1841-25BED1E3A4D6}"/>
              </a:ext>
            </a:extLst>
          </p:cNvPr>
          <p:cNvSpPr/>
          <p:nvPr/>
        </p:nvSpPr>
        <p:spPr>
          <a:xfrm>
            <a:off x="9919117" y="4060198"/>
            <a:ext cx="617391" cy="430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5D12559-DE88-E14A-B61F-80023D8B550B}"/>
              </a:ext>
            </a:extLst>
          </p:cNvPr>
          <p:cNvCxnSpPr>
            <a:cxnSpLocks/>
          </p:cNvCxnSpPr>
          <p:nvPr/>
        </p:nvCxnSpPr>
        <p:spPr>
          <a:xfrm>
            <a:off x="10641651" y="4270591"/>
            <a:ext cx="203941" cy="0"/>
          </a:xfrm>
          <a:prstGeom prst="straightConnector1">
            <a:avLst/>
          </a:prstGeom>
          <a:ln w="19050">
            <a:solidFill>
              <a:srgbClr val="3366FF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53067D-D14C-FED7-8B0E-38A92D80B2F4}"/>
              </a:ext>
            </a:extLst>
          </p:cNvPr>
          <p:cNvSpPr/>
          <p:nvPr/>
        </p:nvSpPr>
        <p:spPr>
          <a:xfrm>
            <a:off x="10536509" y="4173697"/>
            <a:ext cx="41044" cy="19378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5E6DC3-90B6-4752-8C26-ED5BA3BE3600}"/>
              </a:ext>
            </a:extLst>
          </p:cNvPr>
          <p:cNvSpPr/>
          <p:nvPr/>
        </p:nvSpPr>
        <p:spPr>
          <a:xfrm>
            <a:off x="7092725" y="2806279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C1A82AC-5C5D-E703-703B-5E5DFD66E661}"/>
              </a:ext>
            </a:extLst>
          </p:cNvPr>
          <p:cNvSpPr/>
          <p:nvPr/>
        </p:nvSpPr>
        <p:spPr>
          <a:xfrm>
            <a:off x="8908907" y="5634903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40B77E4-C4A0-7024-CB9B-5F060C0531EF}"/>
              </a:ext>
            </a:extLst>
          </p:cNvPr>
          <p:cNvCxnSpPr>
            <a:cxnSpLocks/>
          </p:cNvCxnSpPr>
          <p:nvPr/>
        </p:nvCxnSpPr>
        <p:spPr>
          <a:xfrm>
            <a:off x="7360978" y="3919149"/>
            <a:ext cx="0" cy="700649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260">
            <a:extLst>
              <a:ext uri="{FF2B5EF4-FFF2-40B4-BE49-F238E27FC236}">
                <a16:creationId xmlns:a16="http://schemas.microsoft.com/office/drawing/2014/main" id="{95D35CB4-6E5C-D0C5-83DA-A7188DB30440}"/>
              </a:ext>
            </a:extLst>
          </p:cNvPr>
          <p:cNvSpPr/>
          <p:nvPr/>
        </p:nvSpPr>
        <p:spPr>
          <a:xfrm>
            <a:off x="2609738" y="3314584"/>
            <a:ext cx="2845838" cy="19065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직사각형 260">
            <a:extLst>
              <a:ext uri="{FF2B5EF4-FFF2-40B4-BE49-F238E27FC236}">
                <a16:creationId xmlns:a16="http://schemas.microsoft.com/office/drawing/2014/main" id="{069C5934-ABB8-4AD5-5069-42DCBADF9D60}"/>
              </a:ext>
            </a:extLst>
          </p:cNvPr>
          <p:cNvSpPr/>
          <p:nvPr/>
        </p:nvSpPr>
        <p:spPr>
          <a:xfrm>
            <a:off x="998355" y="3956706"/>
            <a:ext cx="1597249" cy="6223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1110D-CC31-8152-811E-65C913FE72FD}"/>
              </a:ext>
            </a:extLst>
          </p:cNvPr>
          <p:cNvSpPr/>
          <p:nvPr/>
        </p:nvSpPr>
        <p:spPr>
          <a:xfrm>
            <a:off x="1895197" y="3920494"/>
            <a:ext cx="214891" cy="366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23491D-9A1C-D5EF-4841-ADCDB4BBDB63}"/>
              </a:ext>
            </a:extLst>
          </p:cNvPr>
          <p:cNvCxnSpPr/>
          <p:nvPr/>
        </p:nvCxnSpPr>
        <p:spPr>
          <a:xfrm>
            <a:off x="1423815" y="3952434"/>
            <a:ext cx="0" cy="62235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A81C5C-C816-DFEC-6915-072E4880B248}"/>
              </a:ext>
            </a:extLst>
          </p:cNvPr>
          <p:cNvSpPr/>
          <p:nvPr/>
        </p:nvSpPr>
        <p:spPr>
          <a:xfrm>
            <a:off x="1423815" y="4203872"/>
            <a:ext cx="28270" cy="11947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655D0B-57C2-D396-C0C2-4C1B1B1579C5}"/>
              </a:ext>
            </a:extLst>
          </p:cNvPr>
          <p:cNvCxnSpPr>
            <a:cxnSpLocks/>
          </p:cNvCxnSpPr>
          <p:nvPr/>
        </p:nvCxnSpPr>
        <p:spPr>
          <a:xfrm>
            <a:off x="1039399" y="3268617"/>
            <a:ext cx="562312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7B7A3C-A062-3359-89B8-2D4BBA14570A}"/>
              </a:ext>
            </a:extLst>
          </p:cNvPr>
          <p:cNvCxnSpPr>
            <a:cxnSpLocks/>
          </p:cNvCxnSpPr>
          <p:nvPr/>
        </p:nvCxnSpPr>
        <p:spPr>
          <a:xfrm>
            <a:off x="2002643" y="3692694"/>
            <a:ext cx="0" cy="16103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0EDA5-D70F-02A7-3BF5-A4EDF75DBD58}"/>
              </a:ext>
            </a:extLst>
          </p:cNvPr>
          <p:cNvSpPr/>
          <p:nvPr/>
        </p:nvSpPr>
        <p:spPr>
          <a:xfrm flipH="1">
            <a:off x="2594912" y="4237563"/>
            <a:ext cx="29652" cy="33946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40EA7C-1EDA-1574-E4CD-62C0A764A417}"/>
              </a:ext>
            </a:extLst>
          </p:cNvPr>
          <p:cNvSpPr/>
          <p:nvPr/>
        </p:nvSpPr>
        <p:spPr>
          <a:xfrm>
            <a:off x="2595604" y="3935161"/>
            <a:ext cx="28266" cy="336352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53B4E934-E8F2-8BB7-969D-4BAE9E492634}"/>
              </a:ext>
            </a:extLst>
          </p:cNvPr>
          <p:cNvSpPr/>
          <p:nvPr/>
        </p:nvSpPr>
        <p:spPr>
          <a:xfrm>
            <a:off x="3237082" y="3316468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DAE4E150-901B-3154-2C14-173BBB3B9017}"/>
              </a:ext>
            </a:extLst>
          </p:cNvPr>
          <p:cNvSpPr/>
          <p:nvPr/>
        </p:nvSpPr>
        <p:spPr>
          <a:xfrm>
            <a:off x="3663578" y="4795602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7ED1CB9-B4FC-43C6-9501-2D2365C172A4}"/>
              </a:ext>
            </a:extLst>
          </p:cNvPr>
          <p:cNvGrpSpPr/>
          <p:nvPr/>
        </p:nvGrpSpPr>
        <p:grpSpPr>
          <a:xfrm>
            <a:off x="1039399" y="3351573"/>
            <a:ext cx="29629" cy="1838329"/>
            <a:chOff x="1173094" y="3197399"/>
            <a:chExt cx="45685" cy="283448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FEA3B16-108B-E3C7-135A-C233BF00E923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6F471D6-051F-75AE-C28D-089AE7FF8BA7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29244A8-30C1-3BBC-7345-ACC801BB0087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6DE2BE-44B3-3084-700A-C5C564456D86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AD2364B-507A-F421-6039-283C3D1D73B5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CF4E7AE-BF11-E2BF-697B-147500327C8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25F96C9-2484-68D4-3CB1-0AD226DA8E4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61B3E47-E9CD-66F1-8255-1F311CD4F7CA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16AAA2A-678D-6438-F3F2-280B630488E9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C584AC2-808B-F595-8EC7-A7D90F8E0121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3570820-8B3A-70E8-0AAA-6A88034F36A4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C669C0B-329B-4494-213D-AEF3A55ACF63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422EBE1-3519-3B8D-77DA-8D0AF14C9C10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5BB3F0B-D452-0D0C-067E-5BE151A6943F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F4F83A0-6457-5891-EA11-646C6456AE7D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E53B58E-317A-134D-CB1B-261C7FEA427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C926A05-A319-72F4-9631-9F23610E1D9B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AF8C53-D6CC-F2AB-9AF2-0E30EC47138D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A23D244-6523-AAFB-E114-34479E0D542A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76CC923-8A7E-8C2A-A267-8CDE540AE879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5B57F71-BAF4-E4FD-A443-AA1A6846B07C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5400AE3-82E7-23A4-92A9-EC2DA336C0CB}"/>
              </a:ext>
            </a:extLst>
          </p:cNvPr>
          <p:cNvGrpSpPr/>
          <p:nvPr/>
        </p:nvGrpSpPr>
        <p:grpSpPr>
          <a:xfrm>
            <a:off x="4508889" y="3316468"/>
            <a:ext cx="946687" cy="1266863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직사각형 260">
              <a:extLst>
                <a:ext uri="{FF2B5EF4-FFF2-40B4-BE49-F238E27FC236}">
                  <a16:creationId xmlns:a16="http://schemas.microsoft.com/office/drawing/2014/main" id="{06D3F364-C84A-0A93-5A61-15489912E9F5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직사각형 260">
              <a:extLst>
                <a:ext uri="{FF2B5EF4-FFF2-40B4-BE49-F238E27FC236}">
                  <a16:creationId xmlns:a16="http://schemas.microsoft.com/office/drawing/2014/main" id="{513B203D-8008-D6D5-927D-38AA8201DF15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직사각형 260">
              <a:extLst>
                <a:ext uri="{FF2B5EF4-FFF2-40B4-BE49-F238E27FC236}">
                  <a16:creationId xmlns:a16="http://schemas.microsoft.com/office/drawing/2014/main" id="{C8F21610-F033-10C8-194D-D6A8516FEB8D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32E29E3-2D2C-7C13-EF11-CF34E217A9B8}"/>
              </a:ext>
            </a:extLst>
          </p:cNvPr>
          <p:cNvCxnSpPr>
            <a:cxnSpLocks/>
          </p:cNvCxnSpPr>
          <p:nvPr/>
        </p:nvCxnSpPr>
        <p:spPr>
          <a:xfrm>
            <a:off x="2595604" y="3657904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564250C-72CC-027D-3A7B-B992DD82AF7C}"/>
              </a:ext>
            </a:extLst>
          </p:cNvPr>
          <p:cNvCxnSpPr>
            <a:cxnSpLocks/>
          </p:cNvCxnSpPr>
          <p:nvPr/>
        </p:nvCxnSpPr>
        <p:spPr>
          <a:xfrm>
            <a:off x="2595604" y="4869878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C477E301-D13E-B798-6070-412833C56A71}"/>
              </a:ext>
            </a:extLst>
          </p:cNvPr>
          <p:cNvSpPr/>
          <p:nvPr/>
        </p:nvSpPr>
        <p:spPr>
          <a:xfrm>
            <a:off x="329002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1D845D9-4AD9-2072-13ED-EEC583875C69}"/>
              </a:ext>
            </a:extLst>
          </p:cNvPr>
          <p:cNvSpPr/>
          <p:nvPr/>
        </p:nvSpPr>
        <p:spPr>
          <a:xfrm>
            <a:off x="359375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9135A5-99E9-97D4-2C84-916B12FD2449}"/>
              </a:ext>
            </a:extLst>
          </p:cNvPr>
          <p:cNvSpPr/>
          <p:nvPr/>
        </p:nvSpPr>
        <p:spPr>
          <a:xfrm>
            <a:off x="3740716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C0A054C-3A93-6798-0337-86F173B1432C}"/>
              </a:ext>
            </a:extLst>
          </p:cNvPr>
          <p:cNvSpPr/>
          <p:nvPr/>
        </p:nvSpPr>
        <p:spPr>
          <a:xfrm>
            <a:off x="4003027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DF9D65D-833F-0E70-B886-EDD4C36F16DD}"/>
              </a:ext>
            </a:extLst>
          </p:cNvPr>
          <p:cNvCxnSpPr/>
          <p:nvPr/>
        </p:nvCxnSpPr>
        <p:spPr>
          <a:xfrm>
            <a:off x="3663578" y="3314584"/>
            <a:ext cx="0" cy="1906598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973A71-6168-1FE6-68FD-2FEF8534E767}"/>
              </a:ext>
            </a:extLst>
          </p:cNvPr>
          <p:cNvCxnSpPr/>
          <p:nvPr/>
        </p:nvCxnSpPr>
        <p:spPr>
          <a:xfrm>
            <a:off x="4508889" y="3759322"/>
            <a:ext cx="47334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FC1CAD0-F718-2EA4-1EE9-C6C3B7567905}"/>
              </a:ext>
            </a:extLst>
          </p:cNvPr>
          <p:cNvCxnSpPr/>
          <p:nvPr/>
        </p:nvCxnSpPr>
        <p:spPr>
          <a:xfrm>
            <a:off x="4976474" y="3742047"/>
            <a:ext cx="0" cy="841283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FE681F5-7F21-E3A3-35C0-45EE64E39C00}"/>
              </a:ext>
            </a:extLst>
          </p:cNvPr>
          <p:cNvCxnSpPr>
            <a:cxnSpLocks/>
          </p:cNvCxnSpPr>
          <p:nvPr/>
        </p:nvCxnSpPr>
        <p:spPr>
          <a:xfrm>
            <a:off x="4970716" y="4584817"/>
            <a:ext cx="481895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4963F90-259D-E86D-F48C-936656091DCA}"/>
              </a:ext>
            </a:extLst>
          </p:cNvPr>
          <p:cNvSpPr/>
          <p:nvPr/>
        </p:nvSpPr>
        <p:spPr>
          <a:xfrm>
            <a:off x="3848255" y="5137450"/>
            <a:ext cx="80095" cy="80095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353AEC-F423-D07B-0A44-EAD219354E3A}"/>
              </a:ext>
            </a:extLst>
          </p:cNvPr>
          <p:cNvSpPr/>
          <p:nvPr/>
        </p:nvSpPr>
        <p:spPr>
          <a:xfrm>
            <a:off x="4508458" y="3314584"/>
            <a:ext cx="29651" cy="46013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5BA026-F8F1-B175-161F-6F2CD4FBC1A0}"/>
              </a:ext>
            </a:extLst>
          </p:cNvPr>
          <p:cNvSpPr/>
          <p:nvPr/>
        </p:nvSpPr>
        <p:spPr>
          <a:xfrm>
            <a:off x="3415592" y="3478546"/>
            <a:ext cx="80095" cy="80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11" name="직사각형 260">
            <a:extLst>
              <a:ext uri="{FF2B5EF4-FFF2-40B4-BE49-F238E27FC236}">
                <a16:creationId xmlns:a16="http://schemas.microsoft.com/office/drawing/2014/main" id="{E14063E2-B2F5-5AA3-9320-B4C37C8FA209}"/>
              </a:ext>
            </a:extLst>
          </p:cNvPr>
          <p:cNvSpPr/>
          <p:nvPr/>
        </p:nvSpPr>
        <p:spPr>
          <a:xfrm>
            <a:off x="2376165" y="3956706"/>
            <a:ext cx="218540" cy="6223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34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260">
            <a:extLst>
              <a:ext uri="{FF2B5EF4-FFF2-40B4-BE49-F238E27FC236}">
                <a16:creationId xmlns:a16="http://schemas.microsoft.com/office/drawing/2014/main" id="{D6796EC4-6A65-A4EC-2B7D-FC363BC99EB5}"/>
              </a:ext>
            </a:extLst>
          </p:cNvPr>
          <p:cNvSpPr/>
          <p:nvPr/>
        </p:nvSpPr>
        <p:spPr>
          <a:xfrm>
            <a:off x="5458574" y="4060198"/>
            <a:ext cx="721871" cy="4230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60">
            <a:extLst>
              <a:ext uri="{FF2B5EF4-FFF2-40B4-BE49-F238E27FC236}">
                <a16:creationId xmlns:a16="http://schemas.microsoft.com/office/drawing/2014/main" id="{EE54F847-5E53-6BD8-50D8-09034EEB8C60}"/>
              </a:ext>
            </a:extLst>
          </p:cNvPr>
          <p:cNvSpPr/>
          <p:nvPr/>
        </p:nvSpPr>
        <p:spPr>
          <a:xfrm>
            <a:off x="5956918" y="4057094"/>
            <a:ext cx="239696" cy="4261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8" y="325751"/>
            <a:ext cx="2499413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b="0" strike="noStrike" spc="-1" dirty="0">
                <a:latin typeface="Arial"/>
              </a:rPr>
              <a:t>Type </a:t>
            </a:r>
            <a:r>
              <a:rPr lang="ko-KR" altLang="en-US" sz="1600" b="0" strike="noStrike" spc="-1" dirty="0">
                <a:latin typeface="Arial"/>
              </a:rPr>
              <a:t>구분 </a:t>
            </a:r>
            <a:r>
              <a:rPr lang="en-US" altLang="ko-KR" sz="1600" b="0" strike="noStrike" spc="-1" dirty="0">
                <a:latin typeface="Arial"/>
              </a:rPr>
              <a:t>| </a:t>
            </a:r>
            <a:r>
              <a:rPr lang="ko-KR" altLang="en-US" sz="1600" b="0" strike="noStrike" spc="-1" dirty="0">
                <a:latin typeface="Arial"/>
              </a:rPr>
              <a:t>수정 사항</a:t>
            </a:r>
            <a:endParaRPr lang="en-US" altLang="ko-KR" sz="1600" b="0" strike="noStrike" spc="-1" dirty="0">
              <a:latin typeface="Arial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8A5716A-956E-DF44-6AC5-695436C8F6AF}"/>
              </a:ext>
            </a:extLst>
          </p:cNvPr>
          <p:cNvGrpSpPr/>
          <p:nvPr/>
        </p:nvGrpSpPr>
        <p:grpSpPr>
          <a:xfrm>
            <a:off x="10212764" y="727969"/>
            <a:ext cx="1349280" cy="1098192"/>
            <a:chOff x="9775182" y="3965997"/>
            <a:chExt cx="1349280" cy="1098192"/>
          </a:xfrm>
        </p:grpSpPr>
        <p:sp>
          <p:nvSpPr>
            <p:cNvPr id="62" name="직사각형 23">
              <a:extLst>
                <a:ext uri="{FF2B5EF4-FFF2-40B4-BE49-F238E27FC236}">
                  <a16:creationId xmlns:a16="http://schemas.microsoft.com/office/drawing/2014/main" id="{D42C85AB-55B3-928F-565E-D033507B6F33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TextBox 12">
              <a:extLst>
                <a:ext uri="{FF2B5EF4-FFF2-40B4-BE49-F238E27FC236}">
                  <a16:creationId xmlns:a16="http://schemas.microsoft.com/office/drawing/2014/main" id="{1E1DBEEF-B3F2-F5CF-BB49-9F15306F1256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83" name="직사각형 23">
              <a:extLst>
                <a:ext uri="{FF2B5EF4-FFF2-40B4-BE49-F238E27FC236}">
                  <a16:creationId xmlns:a16="http://schemas.microsoft.com/office/drawing/2014/main" id="{D624A324-E50B-77B3-38D9-C621E981229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TextBox 12">
              <a:extLst>
                <a:ext uri="{FF2B5EF4-FFF2-40B4-BE49-F238E27FC236}">
                  <a16:creationId xmlns:a16="http://schemas.microsoft.com/office/drawing/2014/main" id="{9C44693C-B481-61A8-32B2-1401BF3D537D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4" name="직사각형 260">
            <a:extLst>
              <a:ext uri="{FF2B5EF4-FFF2-40B4-BE49-F238E27FC236}">
                <a16:creationId xmlns:a16="http://schemas.microsoft.com/office/drawing/2014/main" id="{9EC5956C-851E-777D-1F15-142D0379871F}"/>
              </a:ext>
            </a:extLst>
          </p:cNvPr>
          <p:cNvSpPr/>
          <p:nvPr/>
        </p:nvSpPr>
        <p:spPr>
          <a:xfrm>
            <a:off x="6624229" y="2650311"/>
            <a:ext cx="3710292" cy="32492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EFE058-4199-2C56-8D88-FAD6CC2ACB2D}"/>
              </a:ext>
            </a:extLst>
          </p:cNvPr>
          <p:cNvSpPr/>
          <p:nvPr/>
        </p:nvSpPr>
        <p:spPr>
          <a:xfrm>
            <a:off x="6133049" y="4205772"/>
            <a:ext cx="28609" cy="120913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30B25B6-4A3B-46CE-6CFF-B35DF7971520}"/>
              </a:ext>
            </a:extLst>
          </p:cNvPr>
          <p:cNvSpPr/>
          <p:nvPr/>
        </p:nvSpPr>
        <p:spPr>
          <a:xfrm>
            <a:off x="6161097" y="4058994"/>
            <a:ext cx="30570" cy="43189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260">
            <a:extLst>
              <a:ext uri="{FF2B5EF4-FFF2-40B4-BE49-F238E27FC236}">
                <a16:creationId xmlns:a16="http://schemas.microsoft.com/office/drawing/2014/main" id="{808FA587-8495-A1F3-D853-84E02909E4DA}"/>
              </a:ext>
            </a:extLst>
          </p:cNvPr>
          <p:cNvSpPr/>
          <p:nvPr/>
        </p:nvSpPr>
        <p:spPr>
          <a:xfrm>
            <a:off x="7344758" y="2652634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60">
            <a:extLst>
              <a:ext uri="{FF2B5EF4-FFF2-40B4-BE49-F238E27FC236}">
                <a16:creationId xmlns:a16="http://schemas.microsoft.com/office/drawing/2014/main" id="{6C3B44AC-DFC5-23B3-20FD-26A7E43990A9}"/>
              </a:ext>
            </a:extLst>
          </p:cNvPr>
          <p:cNvSpPr/>
          <p:nvPr/>
        </p:nvSpPr>
        <p:spPr>
          <a:xfrm>
            <a:off x="7776381" y="2650311"/>
            <a:ext cx="431622" cy="8932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2B9CACA-0415-FF62-079E-5D4EB945E2F3}"/>
              </a:ext>
            </a:extLst>
          </p:cNvPr>
          <p:cNvSpPr/>
          <p:nvPr/>
        </p:nvSpPr>
        <p:spPr>
          <a:xfrm>
            <a:off x="8468661" y="2650312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D9B9D14D-1723-AAA6-D976-95B1348F2DEE}"/>
              </a:ext>
            </a:extLst>
          </p:cNvPr>
          <p:cNvSpPr/>
          <p:nvPr/>
        </p:nvSpPr>
        <p:spPr>
          <a:xfrm>
            <a:off x="9160941" y="2650312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60">
            <a:extLst>
              <a:ext uri="{FF2B5EF4-FFF2-40B4-BE49-F238E27FC236}">
                <a16:creationId xmlns:a16="http://schemas.microsoft.com/office/drawing/2014/main" id="{858C56AD-9223-546C-C293-05C86C0BB8C7}"/>
              </a:ext>
            </a:extLst>
          </p:cNvPr>
          <p:cNvSpPr/>
          <p:nvPr/>
        </p:nvSpPr>
        <p:spPr>
          <a:xfrm>
            <a:off x="8037118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60">
            <a:extLst>
              <a:ext uri="{FF2B5EF4-FFF2-40B4-BE49-F238E27FC236}">
                <a16:creationId xmlns:a16="http://schemas.microsoft.com/office/drawing/2014/main" id="{8D1E143E-DBA1-22F2-0D5C-B63BF8EE3598}"/>
              </a:ext>
            </a:extLst>
          </p:cNvPr>
          <p:cNvSpPr/>
          <p:nvPr/>
        </p:nvSpPr>
        <p:spPr>
          <a:xfrm>
            <a:off x="8729318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60">
            <a:extLst>
              <a:ext uri="{FF2B5EF4-FFF2-40B4-BE49-F238E27FC236}">
                <a16:creationId xmlns:a16="http://schemas.microsoft.com/office/drawing/2014/main" id="{CCDA31EE-C91B-456E-6360-77075135548E}"/>
              </a:ext>
            </a:extLst>
          </p:cNvPr>
          <p:cNvSpPr/>
          <p:nvPr/>
        </p:nvSpPr>
        <p:spPr>
          <a:xfrm>
            <a:off x="7776381" y="3928885"/>
            <a:ext cx="702994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60">
            <a:extLst>
              <a:ext uri="{FF2B5EF4-FFF2-40B4-BE49-F238E27FC236}">
                <a16:creationId xmlns:a16="http://schemas.microsoft.com/office/drawing/2014/main" id="{16E11921-661D-74F3-7E97-E3027D9856B3}"/>
              </a:ext>
            </a:extLst>
          </p:cNvPr>
          <p:cNvSpPr/>
          <p:nvPr/>
        </p:nvSpPr>
        <p:spPr>
          <a:xfrm>
            <a:off x="8479374" y="3928885"/>
            <a:ext cx="681567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22D00E-291B-5D1E-2C09-D06928424460}"/>
              </a:ext>
            </a:extLst>
          </p:cNvPr>
          <p:cNvCxnSpPr>
            <a:cxnSpLocks/>
          </p:cNvCxnSpPr>
          <p:nvPr/>
        </p:nvCxnSpPr>
        <p:spPr>
          <a:xfrm>
            <a:off x="6624229" y="270221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4A7119E-AC49-3C8D-B506-603B67FC301B}"/>
              </a:ext>
            </a:extLst>
          </p:cNvPr>
          <p:cNvCxnSpPr>
            <a:cxnSpLocks/>
          </p:cNvCxnSpPr>
          <p:nvPr/>
        </p:nvCxnSpPr>
        <p:spPr>
          <a:xfrm>
            <a:off x="6624229" y="585240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260">
            <a:extLst>
              <a:ext uri="{FF2B5EF4-FFF2-40B4-BE49-F238E27FC236}">
                <a16:creationId xmlns:a16="http://schemas.microsoft.com/office/drawing/2014/main" id="{452241C8-6A16-F37F-07A9-8F408A6AF0B4}"/>
              </a:ext>
            </a:extLst>
          </p:cNvPr>
          <p:cNvSpPr/>
          <p:nvPr/>
        </p:nvSpPr>
        <p:spPr>
          <a:xfrm>
            <a:off x="7344758" y="5471998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60">
            <a:extLst>
              <a:ext uri="{FF2B5EF4-FFF2-40B4-BE49-F238E27FC236}">
                <a16:creationId xmlns:a16="http://schemas.microsoft.com/office/drawing/2014/main" id="{B40435BA-F8A2-2A87-9B0F-D7D2D12610CE}"/>
              </a:ext>
            </a:extLst>
          </p:cNvPr>
          <p:cNvSpPr/>
          <p:nvPr/>
        </p:nvSpPr>
        <p:spPr>
          <a:xfrm>
            <a:off x="9160941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2EAF21-A0BE-FC79-ABBA-44666C5BBA47}"/>
              </a:ext>
            </a:extLst>
          </p:cNvPr>
          <p:cNvCxnSpPr>
            <a:cxnSpLocks/>
          </p:cNvCxnSpPr>
          <p:nvPr/>
        </p:nvCxnSpPr>
        <p:spPr>
          <a:xfrm flipV="1">
            <a:off x="10532634" y="2645960"/>
            <a:ext cx="0" cy="3249262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2D1B66E-7873-17E4-3F34-88C46B1C8289}"/>
              </a:ext>
            </a:extLst>
          </p:cNvPr>
          <p:cNvCxnSpPr>
            <a:cxnSpLocks/>
          </p:cNvCxnSpPr>
          <p:nvPr/>
        </p:nvCxnSpPr>
        <p:spPr>
          <a:xfrm flipV="1">
            <a:off x="10439405" y="2645960"/>
            <a:ext cx="0" cy="3249262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260">
            <a:extLst>
              <a:ext uri="{FF2B5EF4-FFF2-40B4-BE49-F238E27FC236}">
                <a16:creationId xmlns:a16="http://schemas.microsoft.com/office/drawing/2014/main" id="{7A06B221-7C9F-8468-1841-25BED1E3A4D6}"/>
              </a:ext>
            </a:extLst>
          </p:cNvPr>
          <p:cNvSpPr/>
          <p:nvPr/>
        </p:nvSpPr>
        <p:spPr>
          <a:xfrm>
            <a:off x="10334520" y="4060198"/>
            <a:ext cx="617391" cy="430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5D12559-DE88-E14A-B61F-80023D8B550B}"/>
              </a:ext>
            </a:extLst>
          </p:cNvPr>
          <p:cNvCxnSpPr>
            <a:cxnSpLocks/>
          </p:cNvCxnSpPr>
          <p:nvPr/>
        </p:nvCxnSpPr>
        <p:spPr>
          <a:xfrm>
            <a:off x="11057054" y="4270591"/>
            <a:ext cx="203941" cy="0"/>
          </a:xfrm>
          <a:prstGeom prst="straightConnector1">
            <a:avLst/>
          </a:prstGeom>
          <a:ln w="19050">
            <a:solidFill>
              <a:srgbClr val="3366FF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53067D-D14C-FED7-8B0E-38A92D80B2F4}"/>
              </a:ext>
            </a:extLst>
          </p:cNvPr>
          <p:cNvSpPr/>
          <p:nvPr/>
        </p:nvSpPr>
        <p:spPr>
          <a:xfrm>
            <a:off x="10951912" y="4173697"/>
            <a:ext cx="41044" cy="19378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5E6DC3-90B6-4752-8C26-ED5BA3BE3600}"/>
              </a:ext>
            </a:extLst>
          </p:cNvPr>
          <p:cNvSpPr/>
          <p:nvPr/>
        </p:nvSpPr>
        <p:spPr>
          <a:xfrm>
            <a:off x="7508128" y="2806279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C1A82AC-5C5D-E703-703B-5E5DFD66E661}"/>
              </a:ext>
            </a:extLst>
          </p:cNvPr>
          <p:cNvSpPr/>
          <p:nvPr/>
        </p:nvSpPr>
        <p:spPr>
          <a:xfrm>
            <a:off x="9324310" y="5634903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40B77E4-C4A0-7024-CB9B-5F060C0531EF}"/>
              </a:ext>
            </a:extLst>
          </p:cNvPr>
          <p:cNvCxnSpPr>
            <a:cxnSpLocks/>
          </p:cNvCxnSpPr>
          <p:nvPr/>
        </p:nvCxnSpPr>
        <p:spPr>
          <a:xfrm>
            <a:off x="7776381" y="3919149"/>
            <a:ext cx="0" cy="700649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260">
            <a:extLst>
              <a:ext uri="{FF2B5EF4-FFF2-40B4-BE49-F238E27FC236}">
                <a16:creationId xmlns:a16="http://schemas.microsoft.com/office/drawing/2014/main" id="{95D35CB4-6E5C-D0C5-83DA-A7188DB30440}"/>
              </a:ext>
            </a:extLst>
          </p:cNvPr>
          <p:cNvSpPr/>
          <p:nvPr/>
        </p:nvSpPr>
        <p:spPr>
          <a:xfrm>
            <a:off x="2609738" y="3314584"/>
            <a:ext cx="2845838" cy="19065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직사각형 260">
            <a:extLst>
              <a:ext uri="{FF2B5EF4-FFF2-40B4-BE49-F238E27FC236}">
                <a16:creationId xmlns:a16="http://schemas.microsoft.com/office/drawing/2014/main" id="{069C5934-ABB8-4AD5-5069-42DCBADF9D60}"/>
              </a:ext>
            </a:extLst>
          </p:cNvPr>
          <p:cNvSpPr/>
          <p:nvPr/>
        </p:nvSpPr>
        <p:spPr>
          <a:xfrm>
            <a:off x="998355" y="3956706"/>
            <a:ext cx="1597249" cy="6223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1110D-CC31-8152-811E-65C913FE72FD}"/>
              </a:ext>
            </a:extLst>
          </p:cNvPr>
          <p:cNvSpPr/>
          <p:nvPr/>
        </p:nvSpPr>
        <p:spPr>
          <a:xfrm>
            <a:off x="1895197" y="3920494"/>
            <a:ext cx="214891" cy="366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23491D-9A1C-D5EF-4841-ADCDB4BBDB63}"/>
              </a:ext>
            </a:extLst>
          </p:cNvPr>
          <p:cNvCxnSpPr/>
          <p:nvPr/>
        </p:nvCxnSpPr>
        <p:spPr>
          <a:xfrm>
            <a:off x="1423815" y="3952434"/>
            <a:ext cx="0" cy="62235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A81C5C-C816-DFEC-6915-072E4880B248}"/>
              </a:ext>
            </a:extLst>
          </p:cNvPr>
          <p:cNvSpPr/>
          <p:nvPr/>
        </p:nvSpPr>
        <p:spPr>
          <a:xfrm>
            <a:off x="1423815" y="4203872"/>
            <a:ext cx="28270" cy="11947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655D0B-57C2-D396-C0C2-4C1B1B1579C5}"/>
              </a:ext>
            </a:extLst>
          </p:cNvPr>
          <p:cNvCxnSpPr>
            <a:cxnSpLocks/>
          </p:cNvCxnSpPr>
          <p:nvPr/>
        </p:nvCxnSpPr>
        <p:spPr>
          <a:xfrm>
            <a:off x="1039399" y="3268617"/>
            <a:ext cx="562312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7B7A3C-A062-3359-89B8-2D4BBA14570A}"/>
              </a:ext>
            </a:extLst>
          </p:cNvPr>
          <p:cNvCxnSpPr>
            <a:cxnSpLocks/>
          </p:cNvCxnSpPr>
          <p:nvPr/>
        </p:nvCxnSpPr>
        <p:spPr>
          <a:xfrm>
            <a:off x="2002643" y="3692694"/>
            <a:ext cx="0" cy="16103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0EDA5-D70F-02A7-3BF5-A4EDF75DBD58}"/>
              </a:ext>
            </a:extLst>
          </p:cNvPr>
          <p:cNvSpPr/>
          <p:nvPr/>
        </p:nvSpPr>
        <p:spPr>
          <a:xfrm flipH="1">
            <a:off x="2594912" y="4237563"/>
            <a:ext cx="29652" cy="33946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40EA7C-1EDA-1574-E4CD-62C0A764A417}"/>
              </a:ext>
            </a:extLst>
          </p:cNvPr>
          <p:cNvSpPr/>
          <p:nvPr/>
        </p:nvSpPr>
        <p:spPr>
          <a:xfrm>
            <a:off x="2595604" y="3935161"/>
            <a:ext cx="28266" cy="336352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53B4E934-E8F2-8BB7-969D-4BAE9E492634}"/>
              </a:ext>
            </a:extLst>
          </p:cNvPr>
          <p:cNvSpPr/>
          <p:nvPr/>
        </p:nvSpPr>
        <p:spPr>
          <a:xfrm>
            <a:off x="3237082" y="3316468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DAE4E150-901B-3154-2C14-173BBB3B9017}"/>
              </a:ext>
            </a:extLst>
          </p:cNvPr>
          <p:cNvSpPr/>
          <p:nvPr/>
        </p:nvSpPr>
        <p:spPr>
          <a:xfrm>
            <a:off x="3663578" y="4795602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7ED1CB9-B4FC-43C6-9501-2D2365C172A4}"/>
              </a:ext>
            </a:extLst>
          </p:cNvPr>
          <p:cNvGrpSpPr/>
          <p:nvPr/>
        </p:nvGrpSpPr>
        <p:grpSpPr>
          <a:xfrm>
            <a:off x="1039399" y="3351573"/>
            <a:ext cx="29629" cy="1838329"/>
            <a:chOff x="1173094" y="3197399"/>
            <a:chExt cx="45685" cy="283448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FEA3B16-108B-E3C7-135A-C233BF00E923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6F471D6-051F-75AE-C28D-089AE7FF8BA7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29244A8-30C1-3BBC-7345-ACC801BB0087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6DE2BE-44B3-3084-700A-C5C564456D86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AD2364B-507A-F421-6039-283C3D1D73B5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CF4E7AE-BF11-E2BF-697B-147500327C8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25F96C9-2484-68D4-3CB1-0AD226DA8E4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61B3E47-E9CD-66F1-8255-1F311CD4F7CA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16AAA2A-678D-6438-F3F2-280B630488E9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C584AC2-808B-F595-8EC7-A7D90F8E0121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3570820-8B3A-70E8-0AAA-6A88034F36A4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C669C0B-329B-4494-213D-AEF3A55ACF63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422EBE1-3519-3B8D-77DA-8D0AF14C9C10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5BB3F0B-D452-0D0C-067E-5BE151A6943F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F4F83A0-6457-5891-EA11-646C6456AE7D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E53B58E-317A-134D-CB1B-261C7FEA427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C926A05-A319-72F4-9631-9F23610E1D9B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AF8C53-D6CC-F2AB-9AF2-0E30EC47138D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A23D244-6523-AAFB-E114-34479E0D542A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76CC923-8A7E-8C2A-A267-8CDE540AE879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5B57F71-BAF4-E4FD-A443-AA1A6846B07C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5400AE3-82E7-23A4-92A9-EC2DA336C0CB}"/>
              </a:ext>
            </a:extLst>
          </p:cNvPr>
          <p:cNvGrpSpPr/>
          <p:nvPr/>
        </p:nvGrpSpPr>
        <p:grpSpPr>
          <a:xfrm>
            <a:off x="4508889" y="3316468"/>
            <a:ext cx="946687" cy="1266863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직사각형 260">
              <a:extLst>
                <a:ext uri="{FF2B5EF4-FFF2-40B4-BE49-F238E27FC236}">
                  <a16:creationId xmlns:a16="http://schemas.microsoft.com/office/drawing/2014/main" id="{06D3F364-C84A-0A93-5A61-15489912E9F5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직사각형 260">
              <a:extLst>
                <a:ext uri="{FF2B5EF4-FFF2-40B4-BE49-F238E27FC236}">
                  <a16:creationId xmlns:a16="http://schemas.microsoft.com/office/drawing/2014/main" id="{513B203D-8008-D6D5-927D-38AA8201DF15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직사각형 260">
              <a:extLst>
                <a:ext uri="{FF2B5EF4-FFF2-40B4-BE49-F238E27FC236}">
                  <a16:creationId xmlns:a16="http://schemas.microsoft.com/office/drawing/2014/main" id="{C8F21610-F033-10C8-194D-D6A8516FEB8D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32E29E3-2D2C-7C13-EF11-CF34E217A9B8}"/>
              </a:ext>
            </a:extLst>
          </p:cNvPr>
          <p:cNvCxnSpPr>
            <a:cxnSpLocks/>
          </p:cNvCxnSpPr>
          <p:nvPr/>
        </p:nvCxnSpPr>
        <p:spPr>
          <a:xfrm>
            <a:off x="2595604" y="3657904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564250C-72CC-027D-3A7B-B992DD82AF7C}"/>
              </a:ext>
            </a:extLst>
          </p:cNvPr>
          <p:cNvCxnSpPr>
            <a:cxnSpLocks/>
          </p:cNvCxnSpPr>
          <p:nvPr/>
        </p:nvCxnSpPr>
        <p:spPr>
          <a:xfrm>
            <a:off x="2595604" y="4869878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C477E301-D13E-B798-6070-412833C56A71}"/>
              </a:ext>
            </a:extLst>
          </p:cNvPr>
          <p:cNvSpPr/>
          <p:nvPr/>
        </p:nvSpPr>
        <p:spPr>
          <a:xfrm>
            <a:off x="329002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1D845D9-4AD9-2072-13ED-EEC583875C69}"/>
              </a:ext>
            </a:extLst>
          </p:cNvPr>
          <p:cNvSpPr/>
          <p:nvPr/>
        </p:nvSpPr>
        <p:spPr>
          <a:xfrm>
            <a:off x="359375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9135A5-99E9-97D4-2C84-916B12FD2449}"/>
              </a:ext>
            </a:extLst>
          </p:cNvPr>
          <p:cNvSpPr/>
          <p:nvPr/>
        </p:nvSpPr>
        <p:spPr>
          <a:xfrm>
            <a:off x="3740716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C0A054C-3A93-6798-0337-86F173B1432C}"/>
              </a:ext>
            </a:extLst>
          </p:cNvPr>
          <p:cNvSpPr/>
          <p:nvPr/>
        </p:nvSpPr>
        <p:spPr>
          <a:xfrm>
            <a:off x="4003027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DF9D65D-833F-0E70-B886-EDD4C36F16DD}"/>
              </a:ext>
            </a:extLst>
          </p:cNvPr>
          <p:cNvCxnSpPr/>
          <p:nvPr/>
        </p:nvCxnSpPr>
        <p:spPr>
          <a:xfrm>
            <a:off x="3663578" y="3314584"/>
            <a:ext cx="0" cy="1906598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973A71-6168-1FE6-68FD-2FEF8534E767}"/>
              </a:ext>
            </a:extLst>
          </p:cNvPr>
          <p:cNvCxnSpPr/>
          <p:nvPr/>
        </p:nvCxnSpPr>
        <p:spPr>
          <a:xfrm>
            <a:off x="4508889" y="3759322"/>
            <a:ext cx="47334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FC1CAD0-F718-2EA4-1EE9-C6C3B7567905}"/>
              </a:ext>
            </a:extLst>
          </p:cNvPr>
          <p:cNvCxnSpPr/>
          <p:nvPr/>
        </p:nvCxnSpPr>
        <p:spPr>
          <a:xfrm>
            <a:off x="4976474" y="3742047"/>
            <a:ext cx="0" cy="841283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FE681F5-7F21-E3A3-35C0-45EE64E39C00}"/>
              </a:ext>
            </a:extLst>
          </p:cNvPr>
          <p:cNvCxnSpPr>
            <a:cxnSpLocks/>
          </p:cNvCxnSpPr>
          <p:nvPr/>
        </p:nvCxnSpPr>
        <p:spPr>
          <a:xfrm>
            <a:off x="4970716" y="4584817"/>
            <a:ext cx="481895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4963F90-259D-E86D-F48C-936656091DCA}"/>
              </a:ext>
            </a:extLst>
          </p:cNvPr>
          <p:cNvSpPr/>
          <p:nvPr/>
        </p:nvSpPr>
        <p:spPr>
          <a:xfrm>
            <a:off x="3848255" y="5137450"/>
            <a:ext cx="80095" cy="80095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353AEC-F423-D07B-0A44-EAD219354E3A}"/>
              </a:ext>
            </a:extLst>
          </p:cNvPr>
          <p:cNvSpPr/>
          <p:nvPr/>
        </p:nvSpPr>
        <p:spPr>
          <a:xfrm>
            <a:off x="4508458" y="3314584"/>
            <a:ext cx="29651" cy="46013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5BA026-F8F1-B175-161F-6F2CD4FBC1A0}"/>
              </a:ext>
            </a:extLst>
          </p:cNvPr>
          <p:cNvSpPr/>
          <p:nvPr/>
        </p:nvSpPr>
        <p:spPr>
          <a:xfrm>
            <a:off x="3415592" y="3478546"/>
            <a:ext cx="80095" cy="80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11" name="직사각형 260">
            <a:extLst>
              <a:ext uri="{FF2B5EF4-FFF2-40B4-BE49-F238E27FC236}">
                <a16:creationId xmlns:a16="http://schemas.microsoft.com/office/drawing/2014/main" id="{E14063E2-B2F5-5AA3-9320-B4C37C8FA209}"/>
              </a:ext>
            </a:extLst>
          </p:cNvPr>
          <p:cNvSpPr/>
          <p:nvPr/>
        </p:nvSpPr>
        <p:spPr>
          <a:xfrm>
            <a:off x="2376165" y="3956706"/>
            <a:ext cx="218540" cy="6223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99" name="직사각형 260">
            <a:extLst>
              <a:ext uri="{FF2B5EF4-FFF2-40B4-BE49-F238E27FC236}">
                <a16:creationId xmlns:a16="http://schemas.microsoft.com/office/drawing/2014/main" id="{A68A201F-008E-B44C-132C-8FC735CDD2D8}"/>
              </a:ext>
            </a:extLst>
          </p:cNvPr>
          <p:cNvSpPr/>
          <p:nvPr/>
        </p:nvSpPr>
        <p:spPr>
          <a:xfrm>
            <a:off x="6190441" y="3081006"/>
            <a:ext cx="431622" cy="140075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5DA53B2-9DDC-C055-CFEF-63B54CB67B60}"/>
              </a:ext>
            </a:extLst>
          </p:cNvPr>
          <p:cNvCxnSpPr>
            <a:cxnSpLocks/>
          </p:cNvCxnSpPr>
          <p:nvPr/>
        </p:nvCxnSpPr>
        <p:spPr>
          <a:xfrm>
            <a:off x="6389927" y="2028167"/>
            <a:ext cx="0" cy="1043712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2D18211-3DB5-6A92-055D-7415930D7BF7}"/>
              </a:ext>
            </a:extLst>
          </p:cNvPr>
          <p:cNvSpPr txBox="1"/>
          <p:nvPr/>
        </p:nvSpPr>
        <p:spPr>
          <a:xfrm>
            <a:off x="5384455" y="1710362"/>
            <a:ext cx="2111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새 플랫폼 </a:t>
            </a:r>
            <a:r>
              <a:rPr lang="en-US" altLang="ko-KR" sz="1200" b="1" dirty="0">
                <a:solidFill>
                  <a:srgbClr val="FF7C80"/>
                </a:solidFill>
              </a:rPr>
              <a:t>A type</a:t>
            </a:r>
            <a:r>
              <a:rPr lang="ko-KR" altLang="en-US" sz="1200" b="1" dirty="0">
                <a:solidFill>
                  <a:srgbClr val="FF7C80"/>
                </a:solidFill>
              </a:rPr>
              <a:t>으로 설정</a:t>
            </a:r>
            <a:endParaRPr lang="en-US" altLang="ko-KR" sz="1200" b="1" dirty="0">
              <a:solidFill>
                <a:srgbClr val="FF7C8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66CE26-5A6B-08CD-0402-19E063FECDF4}"/>
              </a:ext>
            </a:extLst>
          </p:cNvPr>
          <p:cNvCxnSpPr>
            <a:cxnSpLocks/>
          </p:cNvCxnSpPr>
          <p:nvPr/>
        </p:nvCxnSpPr>
        <p:spPr>
          <a:xfrm>
            <a:off x="6622063" y="2645960"/>
            <a:ext cx="0" cy="45098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3A613EF-31D7-5420-B913-720D021C29CE}"/>
              </a:ext>
            </a:extLst>
          </p:cNvPr>
          <p:cNvCxnSpPr>
            <a:cxnSpLocks/>
          </p:cNvCxnSpPr>
          <p:nvPr/>
        </p:nvCxnSpPr>
        <p:spPr>
          <a:xfrm>
            <a:off x="6622063" y="5471998"/>
            <a:ext cx="0" cy="4528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0DC7788-1F88-C7E2-8964-694D36627D38}"/>
              </a:ext>
            </a:extLst>
          </p:cNvPr>
          <p:cNvCxnSpPr>
            <a:cxnSpLocks/>
          </p:cNvCxnSpPr>
          <p:nvPr/>
        </p:nvCxnSpPr>
        <p:spPr>
          <a:xfrm>
            <a:off x="10334520" y="2645960"/>
            <a:ext cx="0" cy="45098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65470FE-A02C-4997-ED69-9E4E60BF74C0}"/>
              </a:ext>
            </a:extLst>
          </p:cNvPr>
          <p:cNvCxnSpPr>
            <a:cxnSpLocks/>
          </p:cNvCxnSpPr>
          <p:nvPr/>
        </p:nvCxnSpPr>
        <p:spPr>
          <a:xfrm>
            <a:off x="10316086" y="5471998"/>
            <a:ext cx="0" cy="4528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D5487CB-4F8D-1A29-0DC9-4D8B9A51F7C2}"/>
              </a:ext>
            </a:extLst>
          </p:cNvPr>
          <p:cNvCxnSpPr>
            <a:cxnSpLocks/>
          </p:cNvCxnSpPr>
          <p:nvPr/>
        </p:nvCxnSpPr>
        <p:spPr>
          <a:xfrm flipH="1">
            <a:off x="6622063" y="1975398"/>
            <a:ext cx="1321324" cy="677236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245EEAD5-9298-7E67-01FA-9E07EE9C0A2E}"/>
              </a:ext>
            </a:extLst>
          </p:cNvPr>
          <p:cNvCxnSpPr>
            <a:cxnSpLocks/>
          </p:cNvCxnSpPr>
          <p:nvPr/>
        </p:nvCxnSpPr>
        <p:spPr>
          <a:xfrm>
            <a:off x="9169714" y="1975398"/>
            <a:ext cx="1129368" cy="670562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91AF3A77-34E9-D4BF-8BEF-1D4434A2CD6E}"/>
              </a:ext>
            </a:extLst>
          </p:cNvPr>
          <p:cNvSpPr txBox="1"/>
          <p:nvPr/>
        </p:nvSpPr>
        <p:spPr>
          <a:xfrm>
            <a:off x="7472987" y="1801984"/>
            <a:ext cx="2111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7C80"/>
                </a:solidFill>
              </a:rPr>
              <a:t>벽 </a:t>
            </a:r>
            <a:r>
              <a:rPr lang="en-US" altLang="ko-KR" sz="1200" b="1" dirty="0">
                <a:solidFill>
                  <a:srgbClr val="FF7C80"/>
                </a:solidFill>
              </a:rPr>
              <a:t>A type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D2B0D051-BC1B-B31C-4B85-4709C3669A11}"/>
              </a:ext>
            </a:extLst>
          </p:cNvPr>
          <p:cNvCxnSpPr>
            <a:cxnSpLocks/>
          </p:cNvCxnSpPr>
          <p:nvPr/>
        </p:nvCxnSpPr>
        <p:spPr>
          <a:xfrm flipH="1" flipV="1">
            <a:off x="6622063" y="5932241"/>
            <a:ext cx="1321324" cy="477948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F1E6D041-77AF-A114-0D5D-7A3A7E3E49A5}"/>
              </a:ext>
            </a:extLst>
          </p:cNvPr>
          <p:cNvCxnSpPr>
            <a:cxnSpLocks/>
          </p:cNvCxnSpPr>
          <p:nvPr/>
        </p:nvCxnSpPr>
        <p:spPr>
          <a:xfrm flipV="1">
            <a:off x="9160940" y="5932241"/>
            <a:ext cx="1138142" cy="477948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8119F9A-F682-30AC-2FFD-21C020895E51}"/>
              </a:ext>
            </a:extLst>
          </p:cNvPr>
          <p:cNvSpPr txBox="1"/>
          <p:nvPr/>
        </p:nvSpPr>
        <p:spPr>
          <a:xfrm>
            <a:off x="7472987" y="6285524"/>
            <a:ext cx="2111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7C80"/>
                </a:solidFill>
              </a:rPr>
              <a:t>벽 </a:t>
            </a:r>
            <a:r>
              <a:rPr lang="en-US" altLang="ko-KR" sz="1200" b="1" dirty="0">
                <a:solidFill>
                  <a:srgbClr val="FF7C80"/>
                </a:solidFill>
              </a:rPr>
              <a:t>A type</a:t>
            </a:r>
          </a:p>
        </p:txBody>
      </p:sp>
    </p:spTree>
    <p:extLst>
      <p:ext uri="{BB962C8B-B14F-4D97-AF65-F5344CB8AC3E}">
        <p14:creationId xmlns:p14="http://schemas.microsoft.com/office/powerpoint/2010/main" val="274570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</TotalTime>
  <Words>367</Words>
  <Application>Microsoft Office PowerPoint</Application>
  <PresentationFormat>와이드스크린</PresentationFormat>
  <Paragraphs>160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151</cp:revision>
  <dcterms:created xsi:type="dcterms:W3CDTF">2022-04-14T06:34:29Z</dcterms:created>
  <dcterms:modified xsi:type="dcterms:W3CDTF">2022-06-07T04:00:34Z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