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9" r:id="rId3"/>
    <p:sldId id="257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75" d="100"/>
          <a:sy n="75" d="100"/>
        </p:scale>
        <p:origin x="1186" y="40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3-22T01:44:50.173" v="1478" actId="20577"/>
      <pc:docMkLst>
        <pc:docMk/>
      </pc:docMkLst>
      <pc:sldChg chg="addSp delSp modSp mod">
        <pc:chgData name="남 상현" userId="03ad4a8e8f7310f3" providerId="LiveId" clId="{740A85CB-3805-4F51-AB96-76CBC9786805}" dt="2022-03-22T00:59:29.894" v="164" actId="2057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3-22T00:59:29.894" v="164" actId="2057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modSp mod">
        <pc:chgData name="남 상현" userId="03ad4a8e8f7310f3" providerId="LiveId" clId="{740A85CB-3805-4F51-AB96-76CBC9786805}" dt="2022-03-17T06:17:31.058" v="113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</pc:sldChg>
      <pc:sldChg chg="modSp mod">
        <pc:chgData name="남 상현" userId="03ad4a8e8f7310f3" providerId="LiveId" clId="{740A85CB-3805-4F51-AB96-76CBC9786805}" dt="2022-03-22T00:59:31.676" v="168" actId="20577"/>
        <pc:sldMkLst>
          <pc:docMk/>
          <pc:sldMk cId="1013503219" sldId="261"/>
        </pc:sldMkLst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</pc:sldChg>
      <pc:sldChg chg="addSp delSp modSp mod">
        <pc:chgData name="남 상현" userId="03ad4a8e8f7310f3" providerId="LiveId" clId="{740A85CB-3805-4F51-AB96-76CBC9786805}" dt="2022-03-22T01:26:56.564" v="925" actId="1076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2T01:44:50.173" v="1478" actId="20577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2T01:11:36.745" v="518" actId="1076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0" creationId="{A8EAFD4C-97A2-4892-9029-77BBDCA90415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1" creationId="{82A30D38-EB4A-438C-B3F4-E05B231D2F2F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2" creationId="{9676D37E-D51E-49B4-B8C3-DCFF40674D76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8" creationId="{4AB8B903-5957-44F1-9B19-EF6DF064AB70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0" creationId="{22A8BF8D-98A7-4600-989F-CC3A6C195E3F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2" creationId="{E8AC7C72-FF33-47F9-AC9D-2356511309E5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3" creationId="{CE1360E1-8B95-4CD8-BA69-A6A8AA866B04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6" creationId="{2FCF2539-FF52-4297-A58B-C8FFF396661E}"/>
          </ac:spMkLst>
        </pc:spChg>
        <pc:spChg chg="add del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 topLvl">
          <ac:chgData name="남 상현" userId="03ad4a8e8f7310f3" providerId="LiveId" clId="{740A85CB-3805-4F51-AB96-76CBC9786805}" dt="2022-03-22T01:33:39.883" v="931" actId="1036"/>
          <ac:spMkLst>
            <pc:docMk/>
            <pc:sldMk cId="1720477759" sldId="276"/>
            <ac:spMk id="88" creationId="{F7CC7BA9-6C3B-4295-B306-E6B233903748}"/>
          </ac:spMkLst>
        </pc:spChg>
        <pc:spChg chg="mod topLvl">
          <ac:chgData name="남 상현" userId="03ad4a8e8f7310f3" providerId="LiveId" clId="{740A85CB-3805-4F51-AB96-76CBC9786805}" dt="2022-03-22T01:33:37.794" v="930" actId="1036"/>
          <ac:spMkLst>
            <pc:docMk/>
            <pc:sldMk cId="1720477759" sldId="276"/>
            <ac:spMk id="89" creationId="{8DCF8DCB-C63A-40A9-B16F-176F8755A5A5}"/>
          </ac:spMkLst>
        </pc:spChg>
        <pc:spChg chg="mod topLvl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90" creationId="{06A60D0B-6300-40A2-9E9A-84D7B24FFE52}"/>
          </ac:spMkLst>
        </pc:spChg>
        <pc:spChg chg="mod topLvl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mod ord topLvl">
          <ac:chgData name="남 상현" userId="03ad4a8e8f7310f3" providerId="LiveId" clId="{740A85CB-3805-4F51-AB96-76CBC9786805}" dt="2022-03-22T01:34:09.301" v="937" actId="14100"/>
          <ac:spMkLst>
            <pc:docMk/>
            <pc:sldMk cId="1720477759" sldId="276"/>
            <ac:spMk id="101" creationId="{99CC0B31-DC29-4C01-ADD9-ED334F0AF557}"/>
          </ac:spMkLst>
        </pc:spChg>
        <pc:spChg chg="mod ord topLvl">
          <ac:chgData name="남 상현" userId="03ad4a8e8f7310f3" providerId="LiveId" clId="{740A85CB-3805-4F51-AB96-76CBC9786805}" dt="2022-03-22T01:34:13.874" v="939" actId="14100"/>
          <ac:spMkLst>
            <pc:docMk/>
            <pc:sldMk cId="1720477759" sldId="276"/>
            <ac:spMk id="102" creationId="{4B6D6BE2-9802-4A3C-9D42-4539D681802F}"/>
          </ac:spMkLst>
        </pc:spChg>
        <pc:spChg chg="mod topLvl">
          <ac:chgData name="남 상현" userId="03ad4a8e8f7310f3" providerId="LiveId" clId="{740A85CB-3805-4F51-AB96-76CBC9786805}" dt="2022-03-22T01:33:46.366" v="932" actId="1076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mod">
          <ac:chgData name="남 상현" userId="03ad4a8e8f7310f3" providerId="LiveId" clId="{740A85CB-3805-4F51-AB96-76CBC9786805}" dt="2022-03-22T01:11:53.558" v="529" actId="20577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38" creationId="{D7021945-3885-448C-A79C-829CF878B97E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39" creationId="{C5755DBC-DDE2-403B-8764-6BA7668CF2B3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">
          <ac:chgData name="남 상현" userId="03ad4a8e8f7310f3" providerId="LiveId" clId="{740A85CB-3805-4F51-AB96-76CBC9786805}" dt="2022-03-22T01:12:18.516" v="536" actId="1076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2" creationId="{84D32406-57A9-4626-91F8-19B05D743509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3" creationId="{2D46062E-C50E-4615-B86D-C5610AB4A355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4" creationId="{20DEF71E-ECF4-4333-8E16-41F3FF32D4AC}"/>
          </ac:grpSpMkLst>
        </pc:grpChg>
        <pc:grpChg chg="add mod">
          <ac:chgData name="남 상현" userId="03ad4a8e8f7310f3" providerId="LiveId" clId="{740A85CB-3805-4F51-AB96-76CBC9786805}" dt="2022-03-22T01:11:58.713" v="531" actId="1076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mod ord">
          <ac:chgData name="남 상현" userId="03ad4a8e8f7310f3" providerId="LiveId" clId="{740A85CB-3805-4F51-AB96-76CBC9786805}" dt="2022-03-22T01:33:58.348" v="935" actId="1076"/>
          <ac:grpSpMkLst>
            <pc:docMk/>
            <pc:sldMk cId="1720477759" sldId="276"/>
            <ac:grpSpMk id="129" creationId="{90B070BE-3573-407E-8184-71114B1DBC68}"/>
          </ac:grpSpMkLst>
        </pc:grpChg>
        <pc:graphicFrameChg chg="add mod modGraphic">
          <ac:chgData name="남 상현" userId="03ad4a8e8f7310f3" providerId="LiveId" clId="{740A85CB-3805-4F51-AB96-76CBC9786805}" dt="2022-03-22T01:44:50.173" v="1478" actId="20577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mod modGraphic">
          <ac:chgData name="남 상현" userId="03ad4a8e8f7310f3" providerId="LiveId" clId="{740A85CB-3805-4F51-AB96-76CBC9786805}" dt="2022-03-22T01:43:34.989" v="1459" actId="20577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">
          <ac:chgData name="남 상현" userId="03ad4a8e8f7310f3" providerId="LiveId" clId="{740A85CB-3805-4F51-AB96-76CBC9786805}" dt="2022-03-22T01:11:22.863" v="511" actId="164"/>
          <ac:cxnSpMkLst>
            <pc:docMk/>
            <pc:sldMk cId="1720477759" sldId="276"/>
            <ac:cxnSpMk id="49" creationId="{CBB8B3C0-4C80-455C-B106-95F9699D5606}"/>
          </ac:cxnSpMkLst>
        </pc:cxnChg>
        <pc:cxnChg chg="add mod">
          <ac:chgData name="남 상현" userId="03ad4a8e8f7310f3" providerId="LiveId" clId="{740A85CB-3805-4F51-AB96-76CBC9786805}" dt="2022-03-22T01:11:22.863" v="511" actId="164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mod topLvl">
          <ac:chgData name="남 상현" userId="03ad4a8e8f7310f3" providerId="LiveId" clId="{740A85CB-3805-4F51-AB96-76CBC9786805}" dt="2022-03-22T01:33:13.482" v="926" actId="165"/>
          <ac:cxnSpMkLst>
            <pc:docMk/>
            <pc:sldMk cId="1720477759" sldId="276"/>
            <ac:cxnSpMk id="95" creationId="{087FC523-FFED-4AC0-B57B-0F078605639F}"/>
          </ac:cxnSpMkLst>
        </pc:cxnChg>
        <pc:cxnChg chg="mod topLvl">
          <ac:chgData name="남 상현" userId="03ad4a8e8f7310f3" providerId="LiveId" clId="{740A85CB-3805-4F51-AB96-76CBC9786805}" dt="2022-03-22T01:33:13.482" v="926" actId="165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EA90B8-C603-4DD0-9BC9-DA22847D5F0E}"/>
              </a:ext>
            </a:extLst>
          </p:cNvPr>
          <p:cNvSpPr/>
          <p:nvPr/>
        </p:nvSpPr>
        <p:spPr>
          <a:xfrm>
            <a:off x="168534" y="107014"/>
            <a:ext cx="192658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Room1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9EBB120-B1FF-447E-A51F-EA10F08D7F76}"/>
              </a:ext>
            </a:extLst>
          </p:cNvPr>
          <p:cNvGrpSpPr/>
          <p:nvPr/>
        </p:nvGrpSpPr>
        <p:grpSpPr>
          <a:xfrm>
            <a:off x="152660" y="4681609"/>
            <a:ext cx="2493273" cy="1981702"/>
            <a:chOff x="1216932" y="1355693"/>
            <a:chExt cx="2493273" cy="19817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EAFD4C-97A2-4892-9029-77BBDCA90415}"/>
                </a:ext>
              </a:extLst>
            </p:cNvPr>
            <p:cNvSpPr/>
            <p:nvPr/>
          </p:nvSpPr>
          <p:spPr>
            <a:xfrm>
              <a:off x="1834559" y="1434860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A30D38-EB4A-438C-B3F4-E05B231D2F2F}"/>
                </a:ext>
              </a:extLst>
            </p:cNvPr>
            <p:cNvSpPr/>
            <p:nvPr/>
          </p:nvSpPr>
          <p:spPr>
            <a:xfrm>
              <a:off x="1834559" y="189470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76D37E-D51E-49B4-B8C3-DCFF40674D76}"/>
                </a:ext>
              </a:extLst>
            </p:cNvPr>
            <p:cNvSpPr/>
            <p:nvPr/>
          </p:nvSpPr>
          <p:spPr>
            <a:xfrm>
              <a:off x="1834558" y="235571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04DFE5F-CD87-43DD-A62F-039245426DE8}"/>
                </a:ext>
              </a:extLst>
            </p:cNvPr>
            <p:cNvSpPr/>
            <p:nvPr/>
          </p:nvSpPr>
          <p:spPr>
            <a:xfrm>
              <a:off x="1834557" y="2814064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7021945-3885-448C-A79C-829CF878B97E}"/>
                </a:ext>
              </a:extLst>
            </p:cNvPr>
            <p:cNvGrpSpPr/>
            <p:nvPr/>
          </p:nvGrpSpPr>
          <p:grpSpPr>
            <a:xfrm>
              <a:off x="2294297" y="1436231"/>
              <a:ext cx="459843" cy="1839045"/>
              <a:chOff x="2352717" y="1433691"/>
              <a:chExt cx="459843" cy="183904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F586D43-8FB3-427F-93A5-291F862441A4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5071D29E-6FA4-455D-9C8E-09C127E3EA64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103EDB-68F9-49A7-A5DE-3FE060AEFD40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667ED90-035B-4F9C-BDAB-5A781E2FD1DB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5755DBC-DDE2-403B-8764-6BA7668CF2B3}"/>
                </a:ext>
              </a:extLst>
            </p:cNvPr>
            <p:cNvGrpSpPr/>
            <p:nvPr/>
          </p:nvGrpSpPr>
          <p:grpSpPr>
            <a:xfrm>
              <a:off x="2754037" y="1436231"/>
              <a:ext cx="459843" cy="1839045"/>
              <a:chOff x="2352717" y="1433691"/>
              <a:chExt cx="459843" cy="183904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44D7FFD-D872-46C7-B7E2-8CDE6FF5F91C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D1D7460-56EB-45F7-836E-819C3BB61594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4262F64-46F0-48E5-B483-E84CD5BD7F10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23D103D-80E3-4932-9DDB-D2D46D35FD0A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8F44BCF-9D2E-413A-8FB6-608B8C6F45A0}"/>
                </a:ext>
              </a:extLst>
            </p:cNvPr>
            <p:cNvGrpSpPr/>
            <p:nvPr/>
          </p:nvGrpSpPr>
          <p:grpSpPr>
            <a:xfrm>
              <a:off x="3213777" y="1436231"/>
              <a:ext cx="459843" cy="1839045"/>
              <a:chOff x="2352717" y="1433691"/>
              <a:chExt cx="459843" cy="183904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904F8C1-C1F6-4D2D-A69F-267C256EBAFB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1886344-2607-479B-BA2D-773719F1318F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1386A4D-4A09-4633-AA7A-3AE4A06ED06E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B8B903-5957-44F1-9B19-EF6DF064AB70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BB8B3C0-4C80-455C-B106-95F9699D5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600" y="2811300"/>
              <a:ext cx="292568" cy="276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A8BF8D-98A7-4600-989F-CC3A6C195E3F}"/>
                </a:ext>
              </a:extLst>
            </p:cNvPr>
            <p:cNvSpPr/>
            <p:nvPr/>
          </p:nvSpPr>
          <p:spPr>
            <a:xfrm>
              <a:off x="1747038" y="2352839"/>
              <a:ext cx="101000" cy="96339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5DAE75C-D674-4357-AAEB-FE069DD1B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932" y="1901878"/>
              <a:ext cx="292568" cy="276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8AC7C72-FF33-47F9-AC9D-2356511309E5}"/>
                </a:ext>
              </a:extLst>
            </p:cNvPr>
            <p:cNvSpPr/>
            <p:nvPr/>
          </p:nvSpPr>
          <p:spPr>
            <a:xfrm>
              <a:off x="1748084" y="1393690"/>
              <a:ext cx="101000" cy="96339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E1360E1-8B95-4CD8-BA69-A6A8AA866B04}"/>
                </a:ext>
              </a:extLst>
            </p:cNvPr>
            <p:cNvSpPr/>
            <p:nvPr/>
          </p:nvSpPr>
          <p:spPr>
            <a:xfrm rot="10800000" flipV="1">
              <a:off x="1626984" y="1617899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FE813F7-5730-4D58-BEDE-57EBC919C702}"/>
                </a:ext>
              </a:extLst>
            </p:cNvPr>
            <p:cNvSpPr/>
            <p:nvPr/>
          </p:nvSpPr>
          <p:spPr>
            <a:xfrm rot="10800000" flipV="1">
              <a:off x="1613712" y="2726970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FCF2539-FF52-4297-A58B-C8FFF396661E}"/>
                </a:ext>
              </a:extLst>
            </p:cNvPr>
            <p:cNvSpPr/>
            <p:nvPr/>
          </p:nvSpPr>
          <p:spPr>
            <a:xfrm rot="5400000">
              <a:off x="2659827" y="2323605"/>
              <a:ext cx="101000" cy="19265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B83E07F-EE8D-4126-8E31-0738E5278409}"/>
                </a:ext>
              </a:extLst>
            </p:cNvPr>
            <p:cNvSpPr/>
            <p:nvPr/>
          </p:nvSpPr>
          <p:spPr>
            <a:xfrm rot="5400000">
              <a:off x="2659827" y="442905"/>
              <a:ext cx="101000" cy="19265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5F7A39-785F-43A2-8521-B722E54A4E28}"/>
                </a:ext>
              </a:extLst>
            </p:cNvPr>
            <p:cNvSpPr/>
            <p:nvPr/>
          </p:nvSpPr>
          <p:spPr>
            <a:xfrm rot="10800000">
              <a:off x="3609205" y="1355693"/>
              <a:ext cx="101000" cy="198170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5g  </a:t>
                </a:r>
                <a:endParaRPr lang="ko-KR" altLang="en-US" dirty="0"/>
              </a:p>
            </p:txBody>
          </p: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7CC7BA9-6C3B-4295-B306-E6B233903748}"/>
              </a:ext>
            </a:extLst>
          </p:cNvPr>
          <p:cNvSpPr/>
          <p:nvPr/>
        </p:nvSpPr>
        <p:spPr>
          <a:xfrm>
            <a:off x="4573534" y="4803549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DCF8DCB-C63A-40A9-B16F-176F8755A5A5}"/>
              </a:ext>
            </a:extLst>
          </p:cNvPr>
          <p:cNvSpPr/>
          <p:nvPr/>
        </p:nvSpPr>
        <p:spPr>
          <a:xfrm>
            <a:off x="4573534" y="5263390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6A60D0B-6300-40A2-9E9A-84D7B24FFE52}"/>
              </a:ext>
            </a:extLst>
          </p:cNvPr>
          <p:cNvSpPr/>
          <p:nvPr/>
        </p:nvSpPr>
        <p:spPr>
          <a:xfrm>
            <a:off x="4573533" y="5721860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00AEAF0-F893-4F9E-A346-9507AC103751}"/>
              </a:ext>
            </a:extLst>
          </p:cNvPr>
          <p:cNvSpPr/>
          <p:nvPr/>
        </p:nvSpPr>
        <p:spPr>
          <a:xfrm>
            <a:off x="4573532" y="6180213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4D32406-57A9-4626-91F8-19B05D743509}"/>
              </a:ext>
            </a:extLst>
          </p:cNvPr>
          <p:cNvGrpSpPr/>
          <p:nvPr/>
        </p:nvGrpSpPr>
        <p:grpSpPr>
          <a:xfrm>
            <a:off x="5033272" y="4802380"/>
            <a:ext cx="459843" cy="1839045"/>
            <a:chOff x="2352717" y="1433691"/>
            <a:chExt cx="459843" cy="183904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C09E8CF-F2A9-4E99-82E1-E121F32FC811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03D52E9-96B4-4D28-8778-B8ADEF8E25D3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06C67BB-E71A-4B64-A59E-E5F08162907D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1A4EB55-0259-4CC3-8DA5-58656848B446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D46062E-C50E-4615-B86D-C5610AB4A355}"/>
              </a:ext>
            </a:extLst>
          </p:cNvPr>
          <p:cNvGrpSpPr/>
          <p:nvPr/>
        </p:nvGrpSpPr>
        <p:grpSpPr>
          <a:xfrm>
            <a:off x="5493012" y="4802380"/>
            <a:ext cx="459843" cy="1839045"/>
            <a:chOff x="2352717" y="1433691"/>
            <a:chExt cx="459843" cy="183904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8E2E8E-6599-47D1-89C1-734683719C42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741B680-B092-4945-BEE5-C4C99EBE917D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CD42E7D-212D-426A-88F4-D7E0B8705EBC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0F4BD02-6EBA-4847-8E8B-332CDB10C964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0DEF71E-ECF4-4333-8E16-41F3FF32D4AC}"/>
              </a:ext>
            </a:extLst>
          </p:cNvPr>
          <p:cNvGrpSpPr/>
          <p:nvPr/>
        </p:nvGrpSpPr>
        <p:grpSpPr>
          <a:xfrm>
            <a:off x="5952752" y="4802380"/>
            <a:ext cx="459843" cy="1839045"/>
            <a:chOff x="2352717" y="1433691"/>
            <a:chExt cx="459843" cy="183904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EF2C27B-6FD3-4059-8A62-36CF83826503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77547C-4F9E-4046-BCB3-1EA165ADC070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E34861F-5C04-4615-9930-B718659B70F3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425889F-5C94-4189-9643-A53ADCFFC37B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87FC523-FFED-4AC0-B57B-0F078605639F}"/>
              </a:ext>
            </a:extLst>
          </p:cNvPr>
          <p:cNvCxnSpPr>
            <a:cxnSpLocks/>
          </p:cNvCxnSpPr>
          <p:nvPr/>
        </p:nvCxnSpPr>
        <p:spPr>
          <a:xfrm flipH="1">
            <a:off x="3963575" y="6177449"/>
            <a:ext cx="292568" cy="276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E135118-81BD-424D-B18D-EBEBED6BD0BF}"/>
              </a:ext>
            </a:extLst>
          </p:cNvPr>
          <p:cNvCxnSpPr>
            <a:cxnSpLocks/>
          </p:cNvCxnSpPr>
          <p:nvPr/>
        </p:nvCxnSpPr>
        <p:spPr>
          <a:xfrm flipH="1">
            <a:off x="3955907" y="5268027"/>
            <a:ext cx="292568" cy="276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F4C448-B230-411D-A780-6478D61C3D7F}"/>
              </a:ext>
            </a:extLst>
          </p:cNvPr>
          <p:cNvSpPr/>
          <p:nvPr/>
        </p:nvSpPr>
        <p:spPr>
          <a:xfrm rot="10800000">
            <a:off x="4481195" y="4721843"/>
            <a:ext cx="101000" cy="198170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FEF761C7-3B9B-4D5B-80CA-CC8F3A58DDD1}"/>
              </a:ext>
            </a:extLst>
          </p:cNvPr>
          <p:cNvSpPr/>
          <p:nvPr/>
        </p:nvSpPr>
        <p:spPr>
          <a:xfrm>
            <a:off x="4031338" y="101371"/>
            <a:ext cx="192658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Room2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9A5E636-5075-4178-BD42-8163B9213E0A}"/>
              </a:ext>
            </a:extLst>
          </p:cNvPr>
          <p:cNvGrpSpPr/>
          <p:nvPr/>
        </p:nvGrpSpPr>
        <p:grpSpPr>
          <a:xfrm>
            <a:off x="3979979" y="817332"/>
            <a:ext cx="3113342" cy="997754"/>
            <a:chOff x="8901632" y="521085"/>
            <a:chExt cx="3113342" cy="997754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B08D37C-49B9-45F2-9AC7-39A46286731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56814CB-DF8C-4FF5-8689-C3E39C890030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C39C5BC9-3D38-4504-9498-EF78C1ECBB51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6A5C1E9C-DF7E-4738-84FE-0F7AC9369312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CA40354E-DF97-47A0-A212-DB9A9EAACEC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124" name="TextBox 6">
                    <a:extLst>
                      <a:ext uri="{FF2B5EF4-FFF2-40B4-BE49-F238E27FC236}">
                        <a16:creationId xmlns:a16="http://schemas.microsoft.com/office/drawing/2014/main" id="{26F72E8F-0D55-487F-B979-23AEE279EC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25" name="TextBox 12">
                    <a:extLst>
                      <a:ext uri="{FF2B5EF4-FFF2-40B4-BE49-F238E27FC236}">
                        <a16:creationId xmlns:a16="http://schemas.microsoft.com/office/drawing/2014/main" id="{B6F98BF8-06E3-4EFC-86F1-4E96400392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800EFB8-E743-4BB6-979B-698F0F46D14C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5g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0B070BE-3573-407E-8184-71114B1DBC68}"/>
              </a:ext>
            </a:extLst>
          </p:cNvPr>
          <p:cNvGrpSpPr/>
          <p:nvPr/>
        </p:nvGrpSpPr>
        <p:grpSpPr>
          <a:xfrm>
            <a:off x="6192878" y="4751423"/>
            <a:ext cx="235372" cy="1922541"/>
            <a:chOff x="4352687" y="4759839"/>
            <a:chExt cx="235372" cy="192254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9C8E843-0665-4F88-AC27-E139FF0A76D9}"/>
                </a:ext>
              </a:extLst>
            </p:cNvPr>
            <p:cNvSpPr/>
            <p:nvPr/>
          </p:nvSpPr>
          <p:spPr>
            <a:xfrm>
              <a:off x="4486013" y="5718988"/>
              <a:ext cx="101000" cy="96339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BC2FFC4-5B84-4FEA-B3C8-D5A59D161743}"/>
                </a:ext>
              </a:extLst>
            </p:cNvPr>
            <p:cNvSpPr/>
            <p:nvPr/>
          </p:nvSpPr>
          <p:spPr>
            <a:xfrm>
              <a:off x="4487059" y="4759839"/>
              <a:ext cx="101000" cy="96339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8329BF8-E033-4F7B-B2D1-1FD133DA180E}"/>
                </a:ext>
              </a:extLst>
            </p:cNvPr>
            <p:cNvSpPr/>
            <p:nvPr/>
          </p:nvSpPr>
          <p:spPr>
            <a:xfrm rot="10800000" flipV="1">
              <a:off x="4365959" y="4984048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89CAADCA-7398-4AE1-8C64-77E6BF3279FA}"/>
                </a:ext>
              </a:extLst>
            </p:cNvPr>
            <p:cNvSpPr/>
            <p:nvPr/>
          </p:nvSpPr>
          <p:spPr>
            <a:xfrm rot="10800000" flipV="1">
              <a:off x="4352687" y="6093119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9CC0B31-DC29-4C01-ADD9-ED334F0AF557}"/>
              </a:ext>
            </a:extLst>
          </p:cNvPr>
          <p:cNvSpPr/>
          <p:nvPr/>
        </p:nvSpPr>
        <p:spPr>
          <a:xfrm rot="5400000">
            <a:off x="5406108" y="5682448"/>
            <a:ext cx="101000" cy="19411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B6D6BE2-9802-4A3C-9D42-4539D681802F}"/>
              </a:ext>
            </a:extLst>
          </p:cNvPr>
          <p:cNvSpPr/>
          <p:nvPr/>
        </p:nvSpPr>
        <p:spPr>
          <a:xfrm rot="5400000">
            <a:off x="5406108" y="3801748"/>
            <a:ext cx="101000" cy="19411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10474"/>
              </p:ext>
            </p:extLst>
          </p:nvPr>
        </p:nvGraphicFramePr>
        <p:xfrm>
          <a:off x="160328" y="2273585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어둠과 개연성 있는 맵으로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  <p:graphicFrame>
        <p:nvGraphicFramePr>
          <p:cNvPr id="126" name="표 2">
            <a:extLst>
              <a:ext uri="{FF2B5EF4-FFF2-40B4-BE49-F238E27FC236}">
                <a16:creationId xmlns:a16="http://schemas.microsoft.com/office/drawing/2014/main" id="{195F3B3C-83C1-4191-B6B1-393EEF55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73814"/>
              </p:ext>
            </p:extLst>
          </p:nvPr>
        </p:nvGraphicFramePr>
        <p:xfrm>
          <a:off x="3806172" y="2273584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로딩하기 위해 생기는 끊김을 어둠과 개연성 있는 로딩맵으로 승화시켜 게임을 좀 더 깊이 있게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3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294</Words>
  <Application>Microsoft Office PowerPoint</Application>
  <PresentationFormat>와이드스크린</PresentationFormat>
  <Paragraphs>141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34</cp:revision>
  <dcterms:created xsi:type="dcterms:W3CDTF">2022-01-21T10:55:11Z</dcterms:created>
  <dcterms:modified xsi:type="dcterms:W3CDTF">2022-03-22T01:44:59Z</dcterms:modified>
</cp:coreProperties>
</file>