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 varScale="1">
        <p:scale>
          <a:sx n="108" d="100"/>
          <a:sy n="108" d="100"/>
        </p:scale>
        <p:origin x="2694" y="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6T12:19:49.529" v="4643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6T08:28:32.915" v="3596" actId="107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6T08:23:09.396" v="3473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6T12:19:49.529" v="464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6T12:19:49.529" v="464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7g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30g x 8g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10g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185</Words>
  <Application>Microsoft Office PowerPoint</Application>
  <PresentationFormat>와이드스크린</PresentationFormat>
  <Paragraphs>111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20</cp:revision>
  <dcterms:created xsi:type="dcterms:W3CDTF">2022-01-21T10:55:11Z</dcterms:created>
  <dcterms:modified xsi:type="dcterms:W3CDTF">2022-01-26T12:19:51Z</dcterms:modified>
</cp:coreProperties>
</file>