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5" r:id="rId2"/>
    <p:sldId id="283" r:id="rId3"/>
    <p:sldId id="284" r:id="rId4"/>
    <p:sldId id="285" r:id="rId5"/>
    <p:sldId id="286" r:id="rId6"/>
    <p:sldId id="287" r:id="rId7"/>
    <p:sldId id="282" r:id="rId8"/>
    <p:sldId id="266" r:id="rId9"/>
    <p:sldId id="288" r:id="rId10"/>
    <p:sldId id="289" r:id="rId11"/>
    <p:sldId id="267" r:id="rId12"/>
    <p:sldId id="268" r:id="rId13"/>
    <p:sldId id="279" r:id="rId14"/>
    <p:sldId id="278" r:id="rId15"/>
    <p:sldId id="290" r:id="rId16"/>
    <p:sldId id="29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FF7C80"/>
    <a:srgbClr val="3366FF"/>
    <a:srgbClr val="FF9999"/>
    <a:srgbClr val="FF9900"/>
    <a:srgbClr val="E2AC00"/>
    <a:srgbClr val="FF6699"/>
    <a:srgbClr val="FF00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27CA5-C0D8-4701-8A34-D6C610A8C8FE}" v="17" dt="2022-08-20T11:39:2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244" autoAdjust="0"/>
  </p:normalViewPr>
  <p:slideViewPr>
    <p:cSldViewPr snapToGrid="0">
      <p:cViewPr varScale="1">
        <p:scale>
          <a:sx n="108" d="100"/>
          <a:sy n="108" d="100"/>
        </p:scale>
        <p:origin x="23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0F327CA5-C0D8-4701-8A34-D6C610A8C8FE}"/>
    <pc:docChg chg="undo custSel addSld modSld">
      <pc:chgData name="남 상현" userId="03ad4a8e8f7310f3" providerId="LiveId" clId="{0F327CA5-C0D8-4701-8A34-D6C610A8C8FE}" dt="2022-08-20T11:39:26.276" v="425"/>
      <pc:docMkLst>
        <pc:docMk/>
      </pc:docMkLst>
      <pc:sldChg chg="addSp delSp modSp mod">
        <pc:chgData name="남 상현" userId="03ad4a8e8f7310f3" providerId="LiveId" clId="{0F327CA5-C0D8-4701-8A34-D6C610A8C8FE}" dt="2022-08-20T11:31:43.878" v="352" actId="1076"/>
        <pc:sldMkLst>
          <pc:docMk/>
          <pc:sldMk cId="2159975595" sldId="266"/>
        </pc:sldMkLst>
        <pc:spChg chg="mod">
          <ac:chgData name="남 상현" userId="03ad4a8e8f7310f3" providerId="LiveId" clId="{0F327CA5-C0D8-4701-8A34-D6C610A8C8FE}" dt="2022-08-20T10:09:01.691" v="177" actId="1036"/>
          <ac:spMkLst>
            <pc:docMk/>
            <pc:sldMk cId="2159975595" sldId="266"/>
            <ac:spMk id="3" creationId="{E42C0F72-C164-FB0C-3AA1-817D72278E83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7" creationId="{385531E5-A90B-9ED9-DE24-F71E83D2DADB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8" creationId="{499DDF0E-F9AB-DB65-46A0-1911867B8D49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9" creationId="{4CF2AFE5-6753-3E0D-F9C6-9F722F2F4A46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0" creationId="{F02F9DC5-C783-842B-5251-89377E0DDC80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2" creationId="{409BD59A-E58C-4D4F-7747-3A76681A3D7A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4" creationId="{F65D635E-C3F8-826E-37C9-8D3AAE13318E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5" creationId="{247AF327-1115-9A94-6168-F87C78DF9224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6" creationId="{5A352FBD-537B-C044-882A-79D0FE5E1DB2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18" creationId="{CBE153C6-A240-E7B4-9D43-CB9B1F3B1763}"/>
          </ac:spMkLst>
        </pc:spChg>
        <pc:spChg chg="add mod">
          <ac:chgData name="남 상현" userId="03ad4a8e8f7310f3" providerId="LiveId" clId="{0F327CA5-C0D8-4701-8A34-D6C610A8C8FE}" dt="2022-08-20T10:12:03.688" v="308" actId="164"/>
          <ac:spMkLst>
            <pc:docMk/>
            <pc:sldMk cId="2159975595" sldId="266"/>
            <ac:spMk id="20" creationId="{F1029AD3-1BA2-F7E8-402E-12943543FE0D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3" creationId="{62D69EB6-B8B7-6C86-B8E7-E1D6F8A31873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4" creationId="{8FED2F79-A78C-D636-1DA9-F04025D333A8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5" creationId="{FACE58A8-CDB1-1AF6-A705-0F98DFA0F94F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6" creationId="{95CBDFC1-874C-39FF-148E-699A43575390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7" creationId="{21D477BA-6A88-E2DF-0BB8-5A731A3CF70E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8" creationId="{2FC1E674-E5C2-CFCC-985F-58F8E92DA428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29" creationId="{F9BD1629-B81B-0CFA-A750-8C6569F0DCA8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30" creationId="{5FB57FD9-3948-5BA8-1E00-966AB59BA0B2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32" creationId="{7F308A28-12ED-C19A-891B-BDC95E749BEB}"/>
          </ac:spMkLst>
        </pc:spChg>
        <pc:spChg chg="mod">
          <ac:chgData name="남 상현" userId="03ad4a8e8f7310f3" providerId="LiveId" clId="{0F327CA5-C0D8-4701-8A34-D6C610A8C8FE}" dt="2022-08-20T10:12:16.736" v="314"/>
          <ac:spMkLst>
            <pc:docMk/>
            <pc:sldMk cId="2159975595" sldId="266"/>
            <ac:spMk id="34" creationId="{8AE8AEDB-1666-BF29-AD71-8CB956F128FF}"/>
          </ac:spMkLst>
        </pc:spChg>
        <pc:spChg chg="mod">
          <ac:chgData name="남 상현" userId="03ad4a8e8f7310f3" providerId="LiveId" clId="{0F327CA5-C0D8-4701-8A34-D6C610A8C8FE}" dt="2022-08-20T10:12:43.007" v="343" actId="207"/>
          <ac:spMkLst>
            <pc:docMk/>
            <pc:sldMk cId="2159975595" sldId="266"/>
            <ac:spMk id="36" creationId="{68FE2156-F85F-5F08-BDF3-D7603DC02D48}"/>
          </ac:spMkLst>
        </pc:spChg>
        <pc:spChg chg="mod">
          <ac:chgData name="남 상현" userId="03ad4a8e8f7310f3" providerId="LiveId" clId="{0F327CA5-C0D8-4701-8A34-D6C610A8C8FE}" dt="2022-08-20T10:12:37.470" v="342" actId="207"/>
          <ac:spMkLst>
            <pc:docMk/>
            <pc:sldMk cId="2159975595" sldId="266"/>
            <ac:spMk id="37" creationId="{C50029A4-E212-84C2-4F10-CD88432F410B}"/>
          </ac:spMkLst>
        </pc:spChg>
        <pc:spChg chg="mod">
          <ac:chgData name="남 상현" userId="03ad4a8e8f7310f3" providerId="LiveId" clId="{0F327CA5-C0D8-4701-8A34-D6C610A8C8FE}" dt="2022-08-20T10:12:30.565" v="341" actId="207"/>
          <ac:spMkLst>
            <pc:docMk/>
            <pc:sldMk cId="2159975595" sldId="266"/>
            <ac:spMk id="38" creationId="{D0F07548-7FA0-F030-21B7-52CDB6B2951E}"/>
          </ac:spMkLst>
        </pc:spChg>
        <pc:spChg chg="mod">
          <ac:chgData name="남 상현" userId="03ad4a8e8f7310f3" providerId="LiveId" clId="{0F327CA5-C0D8-4701-8A34-D6C610A8C8FE}" dt="2022-08-20T10:12:43.007" v="343" actId="207"/>
          <ac:spMkLst>
            <pc:docMk/>
            <pc:sldMk cId="2159975595" sldId="266"/>
            <ac:spMk id="39" creationId="{C3A01218-FFC5-92AB-B3BA-DD84A5F3C093}"/>
          </ac:spMkLst>
        </pc:spChg>
        <pc:spChg chg="mod">
          <ac:chgData name="남 상현" userId="03ad4a8e8f7310f3" providerId="LiveId" clId="{0F327CA5-C0D8-4701-8A34-D6C610A8C8FE}" dt="2022-08-20T10:12:37.470" v="342" actId="207"/>
          <ac:spMkLst>
            <pc:docMk/>
            <pc:sldMk cId="2159975595" sldId="266"/>
            <ac:spMk id="40" creationId="{4B677396-6797-A705-411F-98DEC74A80BD}"/>
          </ac:spMkLst>
        </pc:spChg>
        <pc:spChg chg="mod ord">
          <ac:chgData name="남 상현" userId="03ad4a8e8f7310f3" providerId="LiveId" clId="{0F327CA5-C0D8-4701-8A34-D6C610A8C8FE}" dt="2022-08-20T10:12:46.985" v="344" actId="167"/>
          <ac:spMkLst>
            <pc:docMk/>
            <pc:sldMk cId="2159975595" sldId="266"/>
            <ac:spMk id="41" creationId="{EB75D250-8FA5-1F1C-8FBE-5B42BBE75A94}"/>
          </ac:spMkLst>
        </pc:spChg>
        <pc:spChg chg="mod">
          <ac:chgData name="남 상현" userId="03ad4a8e8f7310f3" providerId="LiveId" clId="{0F327CA5-C0D8-4701-8A34-D6C610A8C8FE}" dt="2022-08-20T10:12:25.899" v="339"/>
          <ac:spMkLst>
            <pc:docMk/>
            <pc:sldMk cId="2159975595" sldId="266"/>
            <ac:spMk id="42" creationId="{AE1D5303-C052-C5DE-C1DB-60DA9E8DE37A}"/>
          </ac:spMkLst>
        </pc:spChg>
        <pc:spChg chg="mod">
          <ac:chgData name="남 상현" userId="03ad4a8e8f7310f3" providerId="LiveId" clId="{0F327CA5-C0D8-4701-8A34-D6C610A8C8FE}" dt="2022-08-20T10:12:25.899" v="339"/>
          <ac:spMkLst>
            <pc:docMk/>
            <pc:sldMk cId="2159975595" sldId="266"/>
            <ac:spMk id="43" creationId="{2277EDA2-44F4-BCF1-D949-68F2C80CDABE}"/>
          </ac:spMkLst>
        </pc:spChg>
        <pc:spChg chg="mod">
          <ac:chgData name="남 상현" userId="03ad4a8e8f7310f3" providerId="LiveId" clId="{0F327CA5-C0D8-4701-8A34-D6C610A8C8FE}" dt="2022-08-20T10:12:25.899" v="339"/>
          <ac:spMkLst>
            <pc:docMk/>
            <pc:sldMk cId="2159975595" sldId="266"/>
            <ac:spMk id="45" creationId="{E8C99702-D3EF-D3FE-B6B1-B0EFB1F7B819}"/>
          </ac:spMkLst>
        </pc:spChg>
        <pc:spChg chg="mod">
          <ac:chgData name="남 상현" userId="03ad4a8e8f7310f3" providerId="LiveId" clId="{0F327CA5-C0D8-4701-8A34-D6C610A8C8FE}" dt="2022-08-20T10:12:25.899" v="339"/>
          <ac:spMkLst>
            <pc:docMk/>
            <pc:sldMk cId="2159975595" sldId="266"/>
            <ac:spMk id="47" creationId="{EF0DCD39-6C07-57B6-038F-A2248CFB3232}"/>
          </ac:spMkLst>
        </pc:spChg>
        <pc:spChg chg="mod">
          <ac:chgData name="남 상현" userId="03ad4a8e8f7310f3" providerId="LiveId" clId="{0F327CA5-C0D8-4701-8A34-D6C610A8C8FE}" dt="2022-08-20T10:09:01.691" v="177" actId="1036"/>
          <ac:spMkLst>
            <pc:docMk/>
            <pc:sldMk cId="2159975595" sldId="266"/>
            <ac:spMk id="95" creationId="{2706E2C0-A981-60D4-2ED1-82C38EDA2F2D}"/>
          </ac:spMkLst>
        </pc:spChg>
        <pc:spChg chg="mod">
          <ac:chgData name="남 상현" userId="03ad4a8e8f7310f3" providerId="LiveId" clId="{0F327CA5-C0D8-4701-8A34-D6C610A8C8FE}" dt="2022-08-20T10:10:31.755" v="192" actId="20577"/>
          <ac:spMkLst>
            <pc:docMk/>
            <pc:sldMk cId="2159975595" sldId="266"/>
            <ac:spMk id="99" creationId="{7C7F762B-226E-D157-13D3-7A10EED44AAB}"/>
          </ac:spMkLst>
        </pc:spChg>
        <pc:spChg chg="mod">
          <ac:chgData name="남 상현" userId="03ad4a8e8f7310f3" providerId="LiveId" clId="{0F327CA5-C0D8-4701-8A34-D6C610A8C8FE}" dt="2022-08-20T11:31:43.878" v="352" actId="1076"/>
          <ac:spMkLst>
            <pc:docMk/>
            <pc:sldMk cId="2159975595" sldId="266"/>
            <ac:spMk id="105" creationId="{82286E0B-FCF0-5B34-F2B2-673AE3F44CE0}"/>
          </ac:spMkLst>
        </pc:spChg>
        <pc:spChg chg="mod">
          <ac:chgData name="남 상현" userId="03ad4a8e8f7310f3" providerId="LiveId" clId="{0F327CA5-C0D8-4701-8A34-D6C610A8C8FE}" dt="2022-08-20T10:09:31.535" v="178" actId="14100"/>
          <ac:spMkLst>
            <pc:docMk/>
            <pc:sldMk cId="2159975595" sldId="266"/>
            <ac:spMk id="121" creationId="{D718E2F8-2626-EC89-B11E-459525874E50}"/>
          </ac:spMkLst>
        </pc:spChg>
        <pc:spChg chg="mod">
          <ac:chgData name="남 상현" userId="03ad4a8e8f7310f3" providerId="LiveId" clId="{0F327CA5-C0D8-4701-8A34-D6C610A8C8FE}" dt="2022-08-20T10:10:49.443" v="202" actId="14100"/>
          <ac:spMkLst>
            <pc:docMk/>
            <pc:sldMk cId="2159975595" sldId="266"/>
            <ac:spMk id="123" creationId="{0CCDC933-35BC-5CA6-B2DC-893686E29698}"/>
          </ac:spMkLst>
        </pc:spChg>
        <pc:spChg chg="mod">
          <ac:chgData name="남 상현" userId="03ad4a8e8f7310f3" providerId="LiveId" clId="{0F327CA5-C0D8-4701-8A34-D6C610A8C8FE}" dt="2022-08-20T10:10:42.126" v="201" actId="1038"/>
          <ac:spMkLst>
            <pc:docMk/>
            <pc:sldMk cId="2159975595" sldId="266"/>
            <ac:spMk id="124" creationId="{BC94CD1D-FF18-521B-CFAD-7E4C2BEDBED4}"/>
          </ac:spMkLst>
        </pc:spChg>
        <pc:spChg chg="mod">
          <ac:chgData name="남 상현" userId="03ad4a8e8f7310f3" providerId="LiveId" clId="{0F327CA5-C0D8-4701-8A34-D6C610A8C8FE}" dt="2022-08-20T10:11:20.175" v="263" actId="14100"/>
          <ac:spMkLst>
            <pc:docMk/>
            <pc:sldMk cId="2159975595" sldId="266"/>
            <ac:spMk id="125" creationId="{EB455383-604C-E101-2AA0-759A82B5A12D}"/>
          </ac:spMkLst>
        </pc:spChg>
        <pc:spChg chg="mod">
          <ac:chgData name="남 상현" userId="03ad4a8e8f7310f3" providerId="LiveId" clId="{0F327CA5-C0D8-4701-8A34-D6C610A8C8FE}" dt="2022-08-20T10:10:20.322" v="189" actId="1035"/>
          <ac:spMkLst>
            <pc:docMk/>
            <pc:sldMk cId="2159975595" sldId="266"/>
            <ac:spMk id="127" creationId="{229436CE-4FC1-D706-3E9E-7B7A72115779}"/>
          </ac:spMkLst>
        </pc:spChg>
        <pc:spChg chg="mod">
          <ac:chgData name="남 상현" userId="03ad4a8e8f7310f3" providerId="LiveId" clId="{0F327CA5-C0D8-4701-8A34-D6C610A8C8FE}" dt="2022-08-20T10:10:13.565" v="184" actId="20577"/>
          <ac:spMkLst>
            <pc:docMk/>
            <pc:sldMk cId="2159975595" sldId="266"/>
            <ac:spMk id="128" creationId="{21B4D8C0-8D73-03A7-A3CA-BA5CADAC33D1}"/>
          </ac:spMkLst>
        </pc:spChg>
        <pc:spChg chg="mod">
          <ac:chgData name="남 상현" userId="03ad4a8e8f7310f3" providerId="LiveId" clId="{0F327CA5-C0D8-4701-8A34-D6C610A8C8FE}" dt="2022-08-20T10:10:42.126" v="201" actId="1038"/>
          <ac:spMkLst>
            <pc:docMk/>
            <pc:sldMk cId="2159975595" sldId="266"/>
            <ac:spMk id="129" creationId="{450D55C8-46D1-7D50-39B8-616F25D244E2}"/>
          </ac:spMkLst>
        </pc:spChg>
        <pc:spChg chg="mod">
          <ac:chgData name="남 상현" userId="03ad4a8e8f7310f3" providerId="LiveId" clId="{0F327CA5-C0D8-4701-8A34-D6C610A8C8FE}" dt="2022-08-20T10:10:59.658" v="224" actId="1037"/>
          <ac:spMkLst>
            <pc:docMk/>
            <pc:sldMk cId="2159975595" sldId="266"/>
            <ac:spMk id="130" creationId="{3B006F0D-732D-248F-9546-DAD7701BB943}"/>
          </ac:spMkLst>
        </pc:spChg>
        <pc:spChg chg="mod">
          <ac:chgData name="남 상현" userId="03ad4a8e8f7310f3" providerId="LiveId" clId="{0F327CA5-C0D8-4701-8A34-D6C610A8C8FE}" dt="2022-08-20T10:11:34.503" v="284" actId="20577"/>
          <ac:spMkLst>
            <pc:docMk/>
            <pc:sldMk cId="2159975595" sldId="266"/>
            <ac:spMk id="131" creationId="{17663027-242B-F8B3-B32D-F93AB4586FCB}"/>
          </ac:spMkLst>
        </pc:spChg>
        <pc:spChg chg="mod">
          <ac:chgData name="남 상현" userId="03ad4a8e8f7310f3" providerId="LiveId" clId="{0F327CA5-C0D8-4701-8A34-D6C610A8C8FE}" dt="2022-08-20T10:11:13.540" v="261" actId="1038"/>
          <ac:spMkLst>
            <pc:docMk/>
            <pc:sldMk cId="2159975595" sldId="266"/>
            <ac:spMk id="134" creationId="{727CB403-097A-3A51-0A33-1305D30E0CE9}"/>
          </ac:spMkLst>
        </pc:spChg>
        <pc:spChg chg="mod">
          <ac:chgData name="남 상현" userId="03ad4a8e8f7310f3" providerId="LiveId" clId="{0F327CA5-C0D8-4701-8A34-D6C610A8C8FE}" dt="2022-08-20T10:10:42.126" v="201" actId="1038"/>
          <ac:spMkLst>
            <pc:docMk/>
            <pc:sldMk cId="2159975595" sldId="266"/>
            <ac:spMk id="139" creationId="{6E657DF9-017A-D5B6-2A74-21B3D0EBE349}"/>
          </ac:spMkLst>
        </pc:spChg>
        <pc:spChg chg="mod">
          <ac:chgData name="남 상현" userId="03ad4a8e8f7310f3" providerId="LiveId" clId="{0F327CA5-C0D8-4701-8A34-D6C610A8C8FE}" dt="2022-08-20T10:10:20.322" v="189" actId="1035"/>
          <ac:spMkLst>
            <pc:docMk/>
            <pc:sldMk cId="2159975595" sldId="266"/>
            <ac:spMk id="158" creationId="{7740AAC6-BF8D-B8B2-BC17-A3A7D4560931}"/>
          </ac:spMkLst>
        </pc:spChg>
        <pc:spChg chg="mod">
          <ac:chgData name="남 상현" userId="03ad4a8e8f7310f3" providerId="LiveId" clId="{0F327CA5-C0D8-4701-8A34-D6C610A8C8FE}" dt="2022-08-20T10:11:41.088" v="306" actId="1038"/>
          <ac:spMkLst>
            <pc:docMk/>
            <pc:sldMk cId="2159975595" sldId="266"/>
            <ac:spMk id="163" creationId="{A83D23EB-B3FA-E2BB-C382-05EFB9D94B2C}"/>
          </ac:spMkLst>
        </pc:spChg>
        <pc:spChg chg="mod">
          <ac:chgData name="남 상현" userId="03ad4a8e8f7310f3" providerId="LiveId" clId="{0F327CA5-C0D8-4701-8A34-D6C610A8C8FE}" dt="2022-08-20T10:10:42.126" v="201" actId="1038"/>
          <ac:spMkLst>
            <pc:docMk/>
            <pc:sldMk cId="2159975595" sldId="266"/>
            <ac:spMk id="167" creationId="{B42506C7-A8E9-28B8-2AEF-E7A8B27F33C8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2" creationId="{1D8B9881-E376-0140-2F7D-DE07ED8EB6A3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3" creationId="{73BAE600-E883-49C0-037B-CCCA8AE6638A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4" creationId="{76B290A4-DBD0-E10C-466F-3BDB12035B86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5" creationId="{92E28895-B5A5-2E75-E93C-E0AA37E02343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6" creationId="{F32CA2DA-A442-8119-DC5D-10939601B454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7" creationId="{51F79349-90FD-117F-1094-2E29A4F9DABE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88" creationId="{E257155E-59C0-B58A-FA1D-5AC806223043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90" creationId="{28F98F1E-C619-607F-8AEC-BCE3869B7207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92" creationId="{8ED0568D-3F06-907C-09A2-6A7F2AF5378F}"/>
          </ac:spMkLst>
        </pc:spChg>
        <pc:spChg chg="add del">
          <ac:chgData name="남 상현" userId="03ad4a8e8f7310f3" providerId="LiveId" clId="{0F327CA5-C0D8-4701-8A34-D6C610A8C8FE}" dt="2022-08-20T10:13:00.756" v="350" actId="478"/>
          <ac:spMkLst>
            <pc:docMk/>
            <pc:sldMk cId="2159975595" sldId="266"/>
            <ac:spMk id="193" creationId="{311C79A7-C38A-9C1B-B634-7D9615613126}"/>
          </ac:spMkLst>
        </pc:spChg>
        <pc:spChg chg="mod">
          <ac:chgData name="남 상현" userId="03ad4a8e8f7310f3" providerId="LiveId" clId="{0F327CA5-C0D8-4701-8A34-D6C610A8C8FE}" dt="2022-08-20T11:31:43.878" v="352" actId="1076"/>
          <ac:spMkLst>
            <pc:docMk/>
            <pc:sldMk cId="2159975595" sldId="266"/>
            <ac:spMk id="200" creationId="{10F9B318-600C-E989-499E-9ED741BB9767}"/>
          </ac:spMkLst>
        </pc:spChg>
        <pc:grpChg chg="add del mod ord">
          <ac:chgData name="남 상현" userId="03ad4a8e8f7310f3" providerId="LiveId" clId="{0F327CA5-C0D8-4701-8A34-D6C610A8C8FE}" dt="2022-08-20T10:12:13.291" v="312" actId="21"/>
          <ac:grpSpMkLst>
            <pc:docMk/>
            <pc:sldMk cId="2159975595" sldId="266"/>
            <ac:grpSpMk id="21" creationId="{F5A1F17C-7F72-CDFD-5215-7EC76891B212}"/>
          </ac:grpSpMkLst>
        </pc:grpChg>
        <pc:grpChg chg="add del mod ord">
          <ac:chgData name="남 상현" userId="03ad4a8e8f7310f3" providerId="LiveId" clId="{0F327CA5-C0D8-4701-8A34-D6C610A8C8FE}" dt="2022-08-20T10:12:24.229" v="337"/>
          <ac:grpSpMkLst>
            <pc:docMk/>
            <pc:sldMk cId="2159975595" sldId="266"/>
            <ac:grpSpMk id="22" creationId="{1FBB894C-D51C-0F34-6E71-E7CF8E63CBFC}"/>
          </ac:grpSpMkLst>
        </pc:grpChg>
        <pc:grpChg chg="add mod">
          <ac:chgData name="남 상현" userId="03ad4a8e8f7310f3" providerId="LiveId" clId="{0F327CA5-C0D8-4701-8A34-D6C610A8C8FE}" dt="2022-08-20T10:12:55.004" v="347" actId="164"/>
          <ac:grpSpMkLst>
            <pc:docMk/>
            <pc:sldMk cId="2159975595" sldId="266"/>
            <ac:grpSpMk id="35" creationId="{F30DC982-F1CF-41E2-999D-6D73D2A1CF4B}"/>
          </ac:grpSpMkLst>
        </pc:grpChg>
        <pc:grpChg chg="add mod">
          <ac:chgData name="남 상현" userId="03ad4a8e8f7310f3" providerId="LiveId" clId="{0F327CA5-C0D8-4701-8A34-D6C610A8C8FE}" dt="2022-08-20T11:31:43.878" v="352" actId="1076"/>
          <ac:grpSpMkLst>
            <pc:docMk/>
            <pc:sldMk cId="2159975595" sldId="266"/>
            <ac:grpSpMk id="49" creationId="{14FA4274-19FC-4EA8-CAA8-C8DF794AD844}"/>
          </ac:grpSpMkLst>
        </pc:grpChg>
        <pc:cxnChg chg="mod">
          <ac:chgData name="남 상현" userId="03ad4a8e8f7310f3" providerId="LiveId" clId="{0F327CA5-C0D8-4701-8A34-D6C610A8C8FE}" dt="2022-08-20T10:10:20.322" v="189" actId="1035"/>
          <ac:cxnSpMkLst>
            <pc:docMk/>
            <pc:sldMk cId="2159975595" sldId="266"/>
            <ac:cxnSpMk id="11" creationId="{E7D9987E-326F-955F-D229-126EFC5A8D99}"/>
          </ac:cxnSpMkLst>
        </pc:cxnChg>
        <pc:cxnChg chg="mod">
          <ac:chgData name="남 상현" userId="03ad4a8e8f7310f3" providerId="LiveId" clId="{0F327CA5-C0D8-4701-8A34-D6C610A8C8FE}" dt="2022-08-20T10:10:42.126" v="201" actId="1038"/>
          <ac:cxnSpMkLst>
            <pc:docMk/>
            <pc:sldMk cId="2159975595" sldId="266"/>
            <ac:cxnSpMk id="13" creationId="{D722A7EB-29EC-29E9-93ED-4E7CAAC52BF4}"/>
          </ac:cxnSpMkLst>
        </pc:cxnChg>
        <pc:cxnChg chg="add mod">
          <ac:chgData name="남 상현" userId="03ad4a8e8f7310f3" providerId="LiveId" clId="{0F327CA5-C0D8-4701-8A34-D6C610A8C8FE}" dt="2022-08-20T10:12:03.688" v="308" actId="164"/>
          <ac:cxnSpMkLst>
            <pc:docMk/>
            <pc:sldMk cId="2159975595" sldId="266"/>
            <ac:cxnSpMk id="17" creationId="{337311F4-6330-DCA6-1D94-4E439F978AC2}"/>
          </ac:cxnSpMkLst>
        </pc:cxnChg>
        <pc:cxnChg chg="add mod">
          <ac:chgData name="남 상현" userId="03ad4a8e8f7310f3" providerId="LiveId" clId="{0F327CA5-C0D8-4701-8A34-D6C610A8C8FE}" dt="2022-08-20T10:12:03.688" v="308" actId="164"/>
          <ac:cxnSpMkLst>
            <pc:docMk/>
            <pc:sldMk cId="2159975595" sldId="266"/>
            <ac:cxnSpMk id="19" creationId="{23D03721-B6EB-A776-1232-C18E89EA21CB}"/>
          </ac:cxnSpMkLst>
        </pc:cxnChg>
        <pc:cxnChg chg="mod">
          <ac:chgData name="남 상현" userId="03ad4a8e8f7310f3" providerId="LiveId" clId="{0F327CA5-C0D8-4701-8A34-D6C610A8C8FE}" dt="2022-08-20T10:12:16.736" v="314"/>
          <ac:cxnSpMkLst>
            <pc:docMk/>
            <pc:sldMk cId="2159975595" sldId="266"/>
            <ac:cxnSpMk id="31" creationId="{0FC18E7E-3A2C-4D90-2E15-ED2F8D2A9123}"/>
          </ac:cxnSpMkLst>
        </pc:cxnChg>
        <pc:cxnChg chg="mod">
          <ac:chgData name="남 상현" userId="03ad4a8e8f7310f3" providerId="LiveId" clId="{0F327CA5-C0D8-4701-8A34-D6C610A8C8FE}" dt="2022-08-20T10:12:16.736" v="314"/>
          <ac:cxnSpMkLst>
            <pc:docMk/>
            <pc:sldMk cId="2159975595" sldId="266"/>
            <ac:cxnSpMk id="33" creationId="{3B16072E-B3C8-68AB-02D8-ECA3981473DE}"/>
          </ac:cxnSpMkLst>
        </pc:cxnChg>
        <pc:cxnChg chg="mod">
          <ac:chgData name="남 상현" userId="03ad4a8e8f7310f3" providerId="LiveId" clId="{0F327CA5-C0D8-4701-8A34-D6C610A8C8FE}" dt="2022-08-20T10:12:25.899" v="339"/>
          <ac:cxnSpMkLst>
            <pc:docMk/>
            <pc:sldMk cId="2159975595" sldId="266"/>
            <ac:cxnSpMk id="44" creationId="{F4E42D8C-F90A-943B-68A2-AA6C783A035C}"/>
          </ac:cxnSpMkLst>
        </pc:cxnChg>
        <pc:cxnChg chg="mod">
          <ac:chgData name="남 상현" userId="03ad4a8e8f7310f3" providerId="LiveId" clId="{0F327CA5-C0D8-4701-8A34-D6C610A8C8FE}" dt="2022-08-20T10:12:25.899" v="339"/>
          <ac:cxnSpMkLst>
            <pc:docMk/>
            <pc:sldMk cId="2159975595" sldId="266"/>
            <ac:cxnSpMk id="46" creationId="{FF9855FD-769B-816C-84DF-BA66B3D5F7AB}"/>
          </ac:cxnSpMkLst>
        </pc:cxnChg>
        <pc:cxnChg chg="add mod">
          <ac:chgData name="남 상현" userId="03ad4a8e8f7310f3" providerId="LiveId" clId="{0F327CA5-C0D8-4701-8A34-D6C610A8C8FE}" dt="2022-08-20T10:12:55.004" v="347" actId="164"/>
          <ac:cxnSpMkLst>
            <pc:docMk/>
            <pc:sldMk cId="2159975595" sldId="266"/>
            <ac:cxnSpMk id="48" creationId="{76A8A4C2-F388-E743-1C7C-575311F3F861}"/>
          </ac:cxnSpMkLst>
        </pc:cxnChg>
        <pc:cxnChg chg="mod">
          <ac:chgData name="남 상현" userId="03ad4a8e8f7310f3" providerId="LiveId" clId="{0F327CA5-C0D8-4701-8A34-D6C610A8C8FE}" dt="2022-08-20T10:10:23.355" v="190" actId="14100"/>
          <ac:cxnSpMkLst>
            <pc:docMk/>
            <pc:sldMk cId="2159975595" sldId="266"/>
            <ac:cxnSpMk id="96" creationId="{35F153D7-0F6B-61B1-1455-3704BAD18A9C}"/>
          </ac:cxnSpMkLst>
        </pc:cxnChg>
        <pc:cxnChg chg="mod">
          <ac:chgData name="남 상현" userId="03ad4a8e8f7310f3" providerId="LiveId" clId="{0F327CA5-C0D8-4701-8A34-D6C610A8C8FE}" dt="2022-08-20T10:09:01.691" v="177" actId="1036"/>
          <ac:cxnSpMkLst>
            <pc:docMk/>
            <pc:sldMk cId="2159975595" sldId="266"/>
            <ac:cxnSpMk id="97" creationId="{69D97378-9509-F1AA-9A09-6ADE7C4735B9}"/>
          </ac:cxnSpMkLst>
        </pc:cxnChg>
        <pc:cxnChg chg="add 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04" creationId="{58BEC3BD-388B-BD53-4627-6F058A9B117F}"/>
          </ac:cxnSpMkLst>
        </pc:cxnChg>
        <pc:cxnChg chg="add 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06" creationId="{3674B1D1-DE3A-9B6F-31F0-B7F5CF28F8AC}"/>
          </ac:cxnSpMkLst>
        </pc:cxnChg>
        <pc:cxnChg chg="mod">
          <ac:chgData name="남 상현" userId="03ad4a8e8f7310f3" providerId="LiveId" clId="{0F327CA5-C0D8-4701-8A34-D6C610A8C8FE}" dt="2022-08-20T10:11:13.540" v="261" actId="1038"/>
          <ac:cxnSpMkLst>
            <pc:docMk/>
            <pc:sldMk cId="2159975595" sldId="266"/>
            <ac:cxnSpMk id="135" creationId="{E83BE728-5C9A-167C-140B-53C65F5EA71A}"/>
          </ac:cxnSpMkLst>
        </pc:cxnChg>
        <pc:cxnChg chg="mod">
          <ac:chgData name="남 상현" userId="03ad4a8e8f7310f3" providerId="LiveId" clId="{0F327CA5-C0D8-4701-8A34-D6C610A8C8FE}" dt="2022-08-20T10:09:01.691" v="177" actId="1036"/>
          <ac:cxnSpMkLst>
            <pc:docMk/>
            <pc:sldMk cId="2159975595" sldId="266"/>
            <ac:cxnSpMk id="143" creationId="{D8F96C50-7B80-8F93-D13D-0B4DEB094E07}"/>
          </ac:cxnSpMkLst>
        </pc:cxnChg>
        <pc:cxnChg chg="mod">
          <ac:chgData name="남 상현" userId="03ad4a8e8f7310f3" providerId="LiveId" clId="{0F327CA5-C0D8-4701-8A34-D6C610A8C8FE}" dt="2022-08-20T10:10:20.322" v="189" actId="1035"/>
          <ac:cxnSpMkLst>
            <pc:docMk/>
            <pc:sldMk cId="2159975595" sldId="266"/>
            <ac:cxnSpMk id="146" creationId="{50704322-629D-CE40-813F-7DBEDA519624}"/>
          </ac:cxnSpMkLst>
        </pc:cxnChg>
        <pc:cxnChg chg="mod">
          <ac:chgData name="남 상현" userId="03ad4a8e8f7310f3" providerId="LiveId" clId="{0F327CA5-C0D8-4701-8A34-D6C610A8C8FE}" dt="2022-08-20T10:10:20.322" v="189" actId="1035"/>
          <ac:cxnSpMkLst>
            <pc:docMk/>
            <pc:sldMk cId="2159975595" sldId="266"/>
            <ac:cxnSpMk id="148" creationId="{8D5DB739-8DB6-0B89-60CA-18341F44820B}"/>
          </ac:cxnSpMkLst>
        </pc:cxnChg>
        <pc:cxnChg chg="mod">
          <ac:chgData name="남 상현" userId="03ad4a8e8f7310f3" providerId="LiveId" clId="{0F327CA5-C0D8-4701-8A34-D6C610A8C8FE}" dt="2022-08-20T10:10:42.126" v="201" actId="1038"/>
          <ac:cxnSpMkLst>
            <pc:docMk/>
            <pc:sldMk cId="2159975595" sldId="266"/>
            <ac:cxnSpMk id="153" creationId="{847411B0-838D-3598-BB41-36C4A1337A1E}"/>
          </ac:cxnSpMkLst>
        </pc:cxnChg>
        <pc:cxnChg chg="mod">
          <ac:chgData name="남 상현" userId="03ad4a8e8f7310f3" providerId="LiveId" clId="{0F327CA5-C0D8-4701-8A34-D6C610A8C8FE}" dt="2022-08-20T10:11:24.458" v="265" actId="14100"/>
          <ac:cxnSpMkLst>
            <pc:docMk/>
            <pc:sldMk cId="2159975595" sldId="266"/>
            <ac:cxnSpMk id="154" creationId="{7E5F77CA-9C3B-4BDE-0B71-56BD72426A00}"/>
          </ac:cxnSpMkLst>
        </pc:cxnChg>
        <pc:cxnChg chg="mod">
          <ac:chgData name="남 상현" userId="03ad4a8e8f7310f3" providerId="LiveId" clId="{0F327CA5-C0D8-4701-8A34-D6C610A8C8FE}" dt="2022-08-20T10:10:59.658" v="224" actId="1037"/>
          <ac:cxnSpMkLst>
            <pc:docMk/>
            <pc:sldMk cId="2159975595" sldId="266"/>
            <ac:cxnSpMk id="157" creationId="{0627D5AF-88F5-498C-55F8-1CA2EF2652B7}"/>
          </ac:cxnSpMkLst>
        </pc:cxnChg>
        <pc:cxnChg chg="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89" creationId="{3A51CED7-B086-9B20-07D1-5F7631121718}"/>
          </ac:cxnSpMkLst>
        </pc:cxnChg>
        <pc:cxnChg chg="add 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91" creationId="{2C6B8A69-151C-289B-B3F0-2141CC9B5C3D}"/>
          </ac:cxnSpMkLst>
        </pc:cxnChg>
        <pc:cxnChg chg="add 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94" creationId="{E750EA8E-A694-2AF8-7789-095B1D996CE8}"/>
          </ac:cxnSpMkLst>
        </pc:cxnChg>
        <pc:cxnChg chg="add del">
          <ac:chgData name="남 상현" userId="03ad4a8e8f7310f3" providerId="LiveId" clId="{0F327CA5-C0D8-4701-8A34-D6C610A8C8FE}" dt="2022-08-20T10:13:00.756" v="350" actId="478"/>
          <ac:cxnSpMkLst>
            <pc:docMk/>
            <pc:sldMk cId="2159975595" sldId="266"/>
            <ac:cxnSpMk id="199" creationId="{0F7217B7-C38B-21A9-9997-89F280A2015A}"/>
          </ac:cxnSpMkLst>
        </pc:cxnChg>
        <pc:cxnChg chg="mod">
          <ac:chgData name="남 상현" userId="03ad4a8e8f7310f3" providerId="LiveId" clId="{0F327CA5-C0D8-4701-8A34-D6C610A8C8FE}" dt="2022-08-20T10:11:41.088" v="306" actId="1038"/>
          <ac:cxnSpMkLst>
            <pc:docMk/>
            <pc:sldMk cId="2159975595" sldId="266"/>
            <ac:cxnSpMk id="224" creationId="{AF2DA7E7-4ECA-2D0F-9460-223A4311A60F}"/>
          </ac:cxnSpMkLst>
        </pc:cxnChg>
      </pc:sldChg>
      <pc:sldChg chg="addSp delSp modSp mod">
        <pc:chgData name="남 상현" userId="03ad4a8e8f7310f3" providerId="LiveId" clId="{0F327CA5-C0D8-4701-8A34-D6C610A8C8FE}" dt="2022-08-20T10:03:02.516" v="72" actId="20577"/>
        <pc:sldMkLst>
          <pc:docMk/>
          <pc:sldMk cId="2346635986" sldId="267"/>
        </pc:sldMkLst>
        <pc:spChg chg="add mod">
          <ac:chgData name="남 상현" userId="03ad4a8e8f7310f3" providerId="LiveId" clId="{0F327CA5-C0D8-4701-8A34-D6C610A8C8FE}" dt="2022-08-20T10:02:46.596" v="61" actId="20577"/>
          <ac:spMkLst>
            <pc:docMk/>
            <pc:sldMk cId="2346635986" sldId="267"/>
            <ac:spMk id="4" creationId="{E9FBECA9-68E8-F80C-63AD-B7C8D82404B3}"/>
          </ac:spMkLst>
        </pc:spChg>
        <pc:spChg chg="mod">
          <ac:chgData name="남 상현" userId="03ad4a8e8f7310f3" providerId="LiveId" clId="{0F327CA5-C0D8-4701-8A34-D6C610A8C8FE}" dt="2022-08-20T10:03:02.516" v="72" actId="20577"/>
          <ac:spMkLst>
            <pc:docMk/>
            <pc:sldMk cId="2346635986" sldId="267"/>
            <ac:spMk id="6" creationId="{098C618E-CE59-3F38-1578-73C3705BC028}"/>
          </ac:spMkLst>
        </pc:spChg>
        <pc:spChg chg="mod">
          <ac:chgData name="남 상현" userId="03ad4a8e8f7310f3" providerId="LiveId" clId="{0F327CA5-C0D8-4701-8A34-D6C610A8C8FE}" dt="2022-08-20T10:02:19.597" v="29" actId="1036"/>
          <ac:spMkLst>
            <pc:docMk/>
            <pc:sldMk cId="2346635986" sldId="267"/>
            <ac:spMk id="96" creationId="{1F0DDFDA-58E2-369E-156C-6EB296146A9D}"/>
          </ac:spMkLst>
        </pc:spChg>
        <pc:spChg chg="mod">
          <ac:chgData name="남 상현" userId="03ad4a8e8f7310f3" providerId="LiveId" clId="{0F327CA5-C0D8-4701-8A34-D6C610A8C8FE}" dt="2022-08-20T10:02:28.710" v="52" actId="1038"/>
          <ac:spMkLst>
            <pc:docMk/>
            <pc:sldMk cId="2346635986" sldId="267"/>
            <ac:spMk id="103" creationId="{C39BD6D9-25E1-377D-6140-968996E4493A}"/>
          </ac:spMkLst>
        </pc:spChg>
        <pc:spChg chg="mod">
          <ac:chgData name="남 상현" userId="03ad4a8e8f7310f3" providerId="LiveId" clId="{0F327CA5-C0D8-4701-8A34-D6C610A8C8FE}" dt="2022-08-20T10:02:06.052" v="0" actId="14100"/>
          <ac:spMkLst>
            <pc:docMk/>
            <pc:sldMk cId="2346635986" sldId="267"/>
            <ac:spMk id="105" creationId="{45529E40-616B-BD96-E4CE-F46634CCD9CB}"/>
          </ac:spMkLst>
        </pc:spChg>
        <pc:spChg chg="mod">
          <ac:chgData name="남 상현" userId="03ad4a8e8f7310f3" providerId="LiveId" clId="{0F327CA5-C0D8-4701-8A34-D6C610A8C8FE}" dt="2022-08-20T10:02:10.976" v="2" actId="164"/>
          <ac:spMkLst>
            <pc:docMk/>
            <pc:sldMk cId="2346635986" sldId="267"/>
            <ac:spMk id="108" creationId="{41679D00-73C6-063C-E2ED-1B08B071C7E1}"/>
          </ac:spMkLst>
        </pc:spChg>
        <pc:spChg chg="mod">
          <ac:chgData name="남 상현" userId="03ad4a8e8f7310f3" providerId="LiveId" clId="{0F327CA5-C0D8-4701-8A34-D6C610A8C8FE}" dt="2022-08-20T10:02:23.580" v="30" actId="14100"/>
          <ac:spMkLst>
            <pc:docMk/>
            <pc:sldMk cId="2346635986" sldId="267"/>
            <ac:spMk id="121" creationId="{D718E2F8-2626-EC89-B11E-459525874E50}"/>
          </ac:spMkLst>
        </pc:spChg>
        <pc:grpChg chg="add mod">
          <ac:chgData name="남 상현" userId="03ad4a8e8f7310f3" providerId="LiveId" clId="{0F327CA5-C0D8-4701-8A34-D6C610A8C8FE}" dt="2022-08-20T10:02:54.090" v="65" actId="1036"/>
          <ac:grpSpMkLst>
            <pc:docMk/>
            <pc:sldMk cId="2346635986" sldId="267"/>
            <ac:grpSpMk id="2" creationId="{DA50682D-D773-0A2F-5E05-1050852FCEAC}"/>
          </ac:grpSpMkLst>
        </pc:grpChg>
        <pc:grpChg chg="add mod">
          <ac:chgData name="남 상현" userId="03ad4a8e8f7310f3" providerId="LiveId" clId="{0F327CA5-C0D8-4701-8A34-D6C610A8C8FE}" dt="2022-08-20T10:02:59.718" v="70" actId="1038"/>
          <ac:grpSpMkLst>
            <pc:docMk/>
            <pc:sldMk cId="2346635986" sldId="267"/>
            <ac:grpSpMk id="5" creationId="{8F81DCCF-1FC1-B9FC-126F-A30D44A22655}"/>
          </ac:grpSpMkLst>
        </pc:grpChg>
        <pc:cxnChg chg="add mod">
          <ac:chgData name="남 상현" userId="03ad4a8e8f7310f3" providerId="LiveId" clId="{0F327CA5-C0D8-4701-8A34-D6C610A8C8FE}" dt="2022-08-20T10:02:45.639" v="60" actId="1037"/>
          <ac:cxnSpMkLst>
            <pc:docMk/>
            <pc:sldMk cId="2346635986" sldId="267"/>
            <ac:cxnSpMk id="3" creationId="{3850CCAD-EB0A-4BE2-57FC-E3FDCBBD5C6C}"/>
          </ac:cxnSpMkLst>
        </pc:cxnChg>
        <pc:cxnChg chg="mod">
          <ac:chgData name="남 상현" userId="03ad4a8e8f7310f3" providerId="LiveId" clId="{0F327CA5-C0D8-4701-8A34-D6C610A8C8FE}" dt="2022-08-20T10:02:55.202" v="66"/>
          <ac:cxnSpMkLst>
            <pc:docMk/>
            <pc:sldMk cId="2346635986" sldId="267"/>
            <ac:cxnSpMk id="10" creationId="{484F9E92-2F6C-6E81-1E3D-4091F7B13482}"/>
          </ac:cxnSpMkLst>
        </pc:cxnChg>
        <pc:cxnChg chg="mod">
          <ac:chgData name="남 상현" userId="03ad4a8e8f7310f3" providerId="LiveId" clId="{0F327CA5-C0D8-4701-8A34-D6C610A8C8FE}" dt="2022-08-20T10:02:28.710" v="52" actId="1038"/>
          <ac:cxnSpMkLst>
            <pc:docMk/>
            <pc:sldMk cId="2346635986" sldId="267"/>
            <ac:cxnSpMk id="104" creationId="{DDB6725D-DF05-EC2D-B7AF-15CD400F418B}"/>
          </ac:cxnSpMkLst>
        </pc:cxnChg>
        <pc:cxnChg chg="mod">
          <ac:chgData name="남 상현" userId="03ad4a8e8f7310f3" providerId="LiveId" clId="{0F327CA5-C0D8-4701-8A34-D6C610A8C8FE}" dt="2022-08-20T10:02:10.976" v="2" actId="164"/>
          <ac:cxnSpMkLst>
            <pc:docMk/>
            <pc:sldMk cId="2346635986" sldId="267"/>
            <ac:cxnSpMk id="144" creationId="{B5C83AFF-7F29-F276-DF2E-722DA3CFFFA1}"/>
          </ac:cxnSpMkLst>
        </pc:cxnChg>
        <pc:cxnChg chg="del">
          <ac:chgData name="남 상현" userId="03ad4a8e8f7310f3" providerId="LiveId" clId="{0F327CA5-C0D8-4701-8A34-D6C610A8C8FE}" dt="2022-08-20T10:02:49.616" v="62" actId="478"/>
          <ac:cxnSpMkLst>
            <pc:docMk/>
            <pc:sldMk cId="2346635986" sldId="267"/>
            <ac:cxnSpMk id="145" creationId="{FB6BF61D-5D76-A411-0C39-5BB3DD79A6AC}"/>
          </ac:cxnSpMkLst>
        </pc:cxnChg>
        <pc:cxnChg chg="mod">
          <ac:chgData name="남 상현" userId="03ad4a8e8f7310f3" providerId="LiveId" clId="{0F327CA5-C0D8-4701-8A34-D6C610A8C8FE}" dt="2022-08-20T10:02:35.627" v="53" actId="1076"/>
          <ac:cxnSpMkLst>
            <pc:docMk/>
            <pc:sldMk cId="2346635986" sldId="267"/>
            <ac:cxnSpMk id="160" creationId="{E929B7E1-AB5D-3250-0F48-51517D7ABC2F}"/>
          </ac:cxnSpMkLst>
        </pc:cxnChg>
      </pc:sldChg>
      <pc:sldChg chg="addSp modSp mod">
        <pc:chgData name="남 상현" userId="03ad4a8e8f7310f3" providerId="LiveId" clId="{0F327CA5-C0D8-4701-8A34-D6C610A8C8FE}" dt="2022-08-20T11:33:02.186" v="391" actId="20577"/>
        <pc:sldMkLst>
          <pc:docMk/>
          <pc:sldMk cId="2712941478" sldId="271"/>
        </pc:sldMkLst>
        <pc:spChg chg="add mod">
          <ac:chgData name="남 상현" userId="03ad4a8e8f7310f3" providerId="LiveId" clId="{0F327CA5-C0D8-4701-8A34-D6C610A8C8FE}" dt="2022-08-20T11:33:02.186" v="391" actId="20577"/>
          <ac:spMkLst>
            <pc:docMk/>
            <pc:sldMk cId="2712941478" sldId="271"/>
            <ac:spMk id="3" creationId="{2B412CFB-3625-5004-79C3-8AB5072E5DB5}"/>
          </ac:spMkLst>
        </pc:spChg>
        <pc:grpChg chg="add mod">
          <ac:chgData name="남 상현" userId="03ad4a8e8f7310f3" providerId="LiveId" clId="{0F327CA5-C0D8-4701-8A34-D6C610A8C8FE}" dt="2022-08-20T11:32:52.677" v="389" actId="1037"/>
          <ac:grpSpMkLst>
            <pc:docMk/>
            <pc:sldMk cId="2712941478" sldId="271"/>
            <ac:grpSpMk id="4" creationId="{F6177994-1D69-091D-F4B3-76A2F356D494}"/>
          </ac:grpSpMkLst>
        </pc:grpChg>
        <pc:cxnChg chg="add mod">
          <ac:chgData name="남 상현" userId="03ad4a8e8f7310f3" providerId="LiveId" clId="{0F327CA5-C0D8-4701-8A34-D6C610A8C8FE}" dt="2022-08-20T11:32:44.512" v="354" actId="164"/>
          <ac:cxnSpMkLst>
            <pc:docMk/>
            <pc:sldMk cId="2712941478" sldId="271"/>
            <ac:cxnSpMk id="2" creationId="{84B23716-6A5E-1682-EAB0-FE95287BABB6}"/>
          </ac:cxnSpMkLst>
        </pc:cxnChg>
      </pc:sldChg>
      <pc:sldChg chg="add">
        <pc:chgData name="남 상현" userId="03ad4a8e8f7310f3" providerId="LiveId" clId="{0F327CA5-C0D8-4701-8A34-D6C610A8C8FE}" dt="2022-08-20T11:39:26.276" v="425"/>
        <pc:sldMkLst>
          <pc:docMk/>
          <pc:sldMk cId="484175705" sldId="278"/>
        </pc:sldMkLst>
      </pc:sldChg>
      <pc:sldChg chg="add">
        <pc:chgData name="남 상현" userId="03ad4a8e8f7310f3" providerId="LiveId" clId="{0F327CA5-C0D8-4701-8A34-D6C610A8C8FE}" dt="2022-08-20T11:39:26.276" v="425"/>
        <pc:sldMkLst>
          <pc:docMk/>
          <pc:sldMk cId="2469684450" sldId="279"/>
        </pc:sldMkLst>
      </pc:sldChg>
      <pc:sldChg chg="modSp add mod">
        <pc:chgData name="남 상현" userId="03ad4a8e8f7310f3" providerId="LiveId" clId="{0F327CA5-C0D8-4701-8A34-D6C610A8C8FE}" dt="2022-08-20T11:34:30.669" v="401" actId="20577"/>
        <pc:sldMkLst>
          <pc:docMk/>
          <pc:sldMk cId="1637358307" sldId="284"/>
        </pc:sldMkLst>
        <pc:spChg chg="mod">
          <ac:chgData name="남 상현" userId="03ad4a8e8f7310f3" providerId="LiveId" clId="{0F327CA5-C0D8-4701-8A34-D6C610A8C8FE}" dt="2022-08-20T11:34:15.868" v="394" actId="20577"/>
          <ac:spMkLst>
            <pc:docMk/>
            <pc:sldMk cId="1637358307" sldId="284"/>
            <ac:spMk id="52" creationId="{39B21C76-A7E3-A50B-4EDD-D494724727E0}"/>
          </ac:spMkLst>
        </pc:spChg>
        <pc:spChg chg="mod">
          <ac:chgData name="남 상현" userId="03ad4a8e8f7310f3" providerId="LiveId" clId="{0F327CA5-C0D8-4701-8A34-D6C610A8C8FE}" dt="2022-08-20T11:34:22.790" v="396" actId="20577"/>
          <ac:spMkLst>
            <pc:docMk/>
            <pc:sldMk cId="1637358307" sldId="284"/>
            <ac:spMk id="55" creationId="{DBA6BC9A-F129-0B8E-B004-E6F237AAE4DA}"/>
          </ac:spMkLst>
        </pc:spChg>
        <pc:spChg chg="mod">
          <ac:chgData name="남 상현" userId="03ad4a8e8f7310f3" providerId="LiveId" clId="{0F327CA5-C0D8-4701-8A34-D6C610A8C8FE}" dt="2022-08-20T11:34:13.018" v="393" actId="20577"/>
          <ac:spMkLst>
            <pc:docMk/>
            <pc:sldMk cId="1637358307" sldId="284"/>
            <ac:spMk id="57" creationId="{C80928FF-7BC1-0B97-A97D-3A0F8FE41356}"/>
          </ac:spMkLst>
        </pc:spChg>
        <pc:spChg chg="mod">
          <ac:chgData name="남 상현" userId="03ad4a8e8f7310f3" providerId="LiveId" clId="{0F327CA5-C0D8-4701-8A34-D6C610A8C8FE}" dt="2022-08-20T11:34:19.043" v="395" actId="20577"/>
          <ac:spMkLst>
            <pc:docMk/>
            <pc:sldMk cId="1637358307" sldId="284"/>
            <ac:spMk id="58" creationId="{7463FA11-97D5-A0CB-4441-36B4A168E3FC}"/>
          </ac:spMkLst>
        </pc:spChg>
        <pc:spChg chg="mod">
          <ac:chgData name="남 상현" userId="03ad4a8e8f7310f3" providerId="LiveId" clId="{0F327CA5-C0D8-4701-8A34-D6C610A8C8FE}" dt="2022-08-20T11:34:27.464" v="399" actId="20577"/>
          <ac:spMkLst>
            <pc:docMk/>
            <pc:sldMk cId="1637358307" sldId="284"/>
            <ac:spMk id="61" creationId="{D8C47904-19ED-0AC8-09D2-7149D9DDAEEE}"/>
          </ac:spMkLst>
        </pc:spChg>
        <pc:spChg chg="mod">
          <ac:chgData name="남 상현" userId="03ad4a8e8f7310f3" providerId="LiveId" clId="{0F327CA5-C0D8-4701-8A34-D6C610A8C8FE}" dt="2022-08-20T11:34:30.669" v="401" actId="20577"/>
          <ac:spMkLst>
            <pc:docMk/>
            <pc:sldMk cId="1637358307" sldId="284"/>
            <ac:spMk id="71" creationId="{C22251D8-8FD2-52FF-78DB-9A2E62264306}"/>
          </ac:spMkLst>
        </pc:spChg>
      </pc:sldChg>
      <pc:sldChg chg="add">
        <pc:chgData name="남 상현" userId="03ad4a8e8f7310f3" providerId="LiveId" clId="{0F327CA5-C0D8-4701-8A34-D6C610A8C8FE}" dt="2022-08-20T11:34:02.042" v="392"/>
        <pc:sldMkLst>
          <pc:docMk/>
          <pc:sldMk cId="3241115872" sldId="285"/>
        </pc:sldMkLst>
      </pc:sldChg>
      <pc:sldChg chg="modSp add mod">
        <pc:chgData name="남 상현" userId="03ad4a8e8f7310f3" providerId="LiveId" clId="{0F327CA5-C0D8-4701-8A34-D6C610A8C8FE}" dt="2022-08-20T11:35:30.235" v="422" actId="20577"/>
        <pc:sldMkLst>
          <pc:docMk/>
          <pc:sldMk cId="2175549009" sldId="286"/>
        </pc:sldMkLst>
        <pc:spChg chg="mod">
          <ac:chgData name="남 상현" userId="03ad4a8e8f7310f3" providerId="LiveId" clId="{0F327CA5-C0D8-4701-8A34-D6C610A8C8FE}" dt="2022-08-20T11:35:05.590" v="404" actId="20577"/>
          <ac:spMkLst>
            <pc:docMk/>
            <pc:sldMk cId="2175549009" sldId="286"/>
            <ac:spMk id="108" creationId="{76B98835-76B4-9EB7-B8BA-3D9A25D25E9B}"/>
          </ac:spMkLst>
        </pc:spChg>
        <pc:spChg chg="mod">
          <ac:chgData name="남 상현" userId="03ad4a8e8f7310f3" providerId="LiveId" clId="{0F327CA5-C0D8-4701-8A34-D6C610A8C8FE}" dt="2022-08-20T11:35:06.617" v="406" actId="20577"/>
          <ac:spMkLst>
            <pc:docMk/>
            <pc:sldMk cId="2175549009" sldId="286"/>
            <ac:spMk id="116" creationId="{6BE31569-6B87-D78D-782A-8FF8E1EA217E}"/>
          </ac:spMkLst>
        </pc:spChg>
        <pc:spChg chg="mod">
          <ac:chgData name="남 상현" userId="03ad4a8e8f7310f3" providerId="LiveId" clId="{0F327CA5-C0D8-4701-8A34-D6C610A8C8FE}" dt="2022-08-20T11:35:08.769" v="408" actId="20577"/>
          <ac:spMkLst>
            <pc:docMk/>
            <pc:sldMk cId="2175549009" sldId="286"/>
            <ac:spMk id="119" creationId="{F604FCA2-B5A5-9654-BCDA-FE914E93D5FF}"/>
          </ac:spMkLst>
        </pc:spChg>
        <pc:spChg chg="mod">
          <ac:chgData name="남 상현" userId="03ad4a8e8f7310f3" providerId="LiveId" clId="{0F327CA5-C0D8-4701-8A34-D6C610A8C8FE}" dt="2022-08-20T11:35:09.898" v="410" actId="20577"/>
          <ac:spMkLst>
            <pc:docMk/>
            <pc:sldMk cId="2175549009" sldId="286"/>
            <ac:spMk id="121" creationId="{B3A86CFC-82C7-7D84-2CE4-59B7C964D776}"/>
          </ac:spMkLst>
        </pc:spChg>
        <pc:spChg chg="mod">
          <ac:chgData name="남 상현" userId="03ad4a8e8f7310f3" providerId="LiveId" clId="{0F327CA5-C0D8-4701-8A34-D6C610A8C8FE}" dt="2022-08-20T11:35:01.679" v="403" actId="20577"/>
          <ac:spMkLst>
            <pc:docMk/>
            <pc:sldMk cId="2175549009" sldId="286"/>
            <ac:spMk id="129" creationId="{62A852AB-4D92-1780-3C75-779ED5032C5C}"/>
          </ac:spMkLst>
        </pc:spChg>
        <pc:spChg chg="mod">
          <ac:chgData name="남 상현" userId="03ad4a8e8f7310f3" providerId="LiveId" clId="{0F327CA5-C0D8-4701-8A34-D6C610A8C8FE}" dt="2022-08-20T11:35:14.774" v="412" actId="20577"/>
          <ac:spMkLst>
            <pc:docMk/>
            <pc:sldMk cId="2175549009" sldId="286"/>
            <ac:spMk id="156" creationId="{CCE70833-4E34-BD15-28A6-039E0C241126}"/>
          </ac:spMkLst>
        </pc:spChg>
        <pc:spChg chg="mod">
          <ac:chgData name="남 상현" userId="03ad4a8e8f7310f3" providerId="LiveId" clId="{0F327CA5-C0D8-4701-8A34-D6C610A8C8FE}" dt="2022-08-20T11:35:21.614" v="416" actId="20577"/>
          <ac:spMkLst>
            <pc:docMk/>
            <pc:sldMk cId="2175549009" sldId="286"/>
            <ac:spMk id="158" creationId="{29DD8698-99EA-65E2-0F25-51A30CE6BCA6}"/>
          </ac:spMkLst>
        </pc:spChg>
        <pc:spChg chg="mod">
          <ac:chgData name="남 상현" userId="03ad4a8e8f7310f3" providerId="LiveId" clId="{0F327CA5-C0D8-4701-8A34-D6C610A8C8FE}" dt="2022-08-20T11:35:23.013" v="418" actId="20577"/>
          <ac:spMkLst>
            <pc:docMk/>
            <pc:sldMk cId="2175549009" sldId="286"/>
            <ac:spMk id="160" creationId="{92AF0183-48B0-4E0C-4597-6E6F4714B2E1}"/>
          </ac:spMkLst>
        </pc:spChg>
        <pc:spChg chg="mod">
          <ac:chgData name="남 상현" userId="03ad4a8e8f7310f3" providerId="LiveId" clId="{0F327CA5-C0D8-4701-8A34-D6C610A8C8FE}" dt="2022-08-20T11:35:30.235" v="422" actId="20577"/>
          <ac:spMkLst>
            <pc:docMk/>
            <pc:sldMk cId="2175549009" sldId="286"/>
            <ac:spMk id="162" creationId="{AD97231C-A5FB-199E-0ADA-D9D1141DC3D2}"/>
          </ac:spMkLst>
        </pc:spChg>
        <pc:spChg chg="mod">
          <ac:chgData name="남 상현" userId="03ad4a8e8f7310f3" providerId="LiveId" clId="{0F327CA5-C0D8-4701-8A34-D6C610A8C8FE}" dt="2022-08-20T11:35:27.793" v="420" actId="20577"/>
          <ac:spMkLst>
            <pc:docMk/>
            <pc:sldMk cId="2175549009" sldId="286"/>
            <ac:spMk id="164" creationId="{FB437BAD-B564-3505-B597-5225AE775C3B}"/>
          </ac:spMkLst>
        </pc:spChg>
      </pc:sldChg>
      <pc:sldChg chg="add">
        <pc:chgData name="남 상현" userId="03ad4a8e8f7310f3" providerId="LiveId" clId="{0F327CA5-C0D8-4701-8A34-D6C610A8C8FE}" dt="2022-08-20T11:34:57.202" v="402"/>
        <pc:sldMkLst>
          <pc:docMk/>
          <pc:sldMk cId="1626357454" sldId="287"/>
        </pc:sldMkLst>
      </pc:sldChg>
      <pc:sldChg chg="add">
        <pc:chgData name="남 상현" userId="03ad4a8e8f7310f3" providerId="LiveId" clId="{0F327CA5-C0D8-4701-8A34-D6C610A8C8FE}" dt="2022-08-20T11:36:26.670" v="423"/>
        <pc:sldMkLst>
          <pc:docMk/>
          <pc:sldMk cId="482723872" sldId="288"/>
        </pc:sldMkLst>
      </pc:sldChg>
      <pc:sldChg chg="add">
        <pc:chgData name="남 상현" userId="03ad4a8e8f7310f3" providerId="LiveId" clId="{0F327CA5-C0D8-4701-8A34-D6C610A8C8FE}" dt="2022-08-20T11:36:26.670" v="423"/>
        <pc:sldMkLst>
          <pc:docMk/>
          <pc:sldMk cId="764489509" sldId="289"/>
        </pc:sldMkLst>
      </pc:sldChg>
      <pc:sldChg chg="add">
        <pc:chgData name="남 상현" userId="03ad4a8e8f7310f3" providerId="LiveId" clId="{0F327CA5-C0D8-4701-8A34-D6C610A8C8FE}" dt="2022-08-20T11:38:49.972" v="424"/>
        <pc:sldMkLst>
          <pc:docMk/>
          <pc:sldMk cId="2358392140" sldId="290"/>
        </pc:sldMkLst>
      </pc:sldChg>
      <pc:sldChg chg="add">
        <pc:chgData name="남 상현" userId="03ad4a8e8f7310f3" providerId="LiveId" clId="{0F327CA5-C0D8-4701-8A34-D6C610A8C8FE}" dt="2022-08-20T11:38:49.972" v="424"/>
        <pc:sldMkLst>
          <pc:docMk/>
          <pc:sldMk cId="2576903988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7878-FE34-48B2-9274-1E09C40A746C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7760-059B-485F-8113-BB7CD7D8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7760-059B-485F-8113-BB7CD7D88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74" name="직선 연결선 5"/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36g x 14g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BD7F9-2DCE-B41D-B28F-85F8F56D2E53}"/>
              </a:ext>
            </a:extLst>
          </p:cNvPr>
          <p:cNvGrpSpPr/>
          <p:nvPr/>
        </p:nvGrpSpPr>
        <p:grpSpPr>
          <a:xfrm>
            <a:off x="9775182" y="1048466"/>
            <a:ext cx="2037600" cy="1144648"/>
            <a:chOff x="9775182" y="1048466"/>
            <a:chExt cx="2037600" cy="1144648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173411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181045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181045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04846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12480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11157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41234" y="1078052"/>
            <a:ext cx="765228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611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33459E-8DD2-A32B-F070-5280D24497C0}"/>
              </a:ext>
            </a:extLst>
          </p:cNvPr>
          <p:cNvCxnSpPr>
            <a:cxnSpLocks/>
          </p:cNvCxnSpPr>
          <p:nvPr/>
        </p:nvCxnSpPr>
        <p:spPr>
          <a:xfrm flipH="1">
            <a:off x="2879254" y="1079131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AE56E-01A7-1060-64F0-E5BA6E31DE17}"/>
              </a:ext>
            </a:extLst>
          </p:cNvPr>
          <p:cNvSpPr txBox="1"/>
          <p:nvPr/>
        </p:nvSpPr>
        <p:spPr>
          <a:xfrm>
            <a:off x="1988473" y="95109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DBE936-9FBF-60C4-E284-B810F1D0BF29}"/>
              </a:ext>
            </a:extLst>
          </p:cNvPr>
          <p:cNvCxnSpPr>
            <a:cxnSpLocks/>
          </p:cNvCxnSpPr>
          <p:nvPr/>
        </p:nvCxnSpPr>
        <p:spPr>
          <a:xfrm flipH="1">
            <a:off x="2879254" y="2708987"/>
            <a:ext cx="16619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30F3F8-3097-F412-F622-9A63570DEFB3}"/>
              </a:ext>
            </a:extLst>
          </p:cNvPr>
          <p:cNvSpPr txBox="1"/>
          <p:nvPr/>
        </p:nvSpPr>
        <p:spPr>
          <a:xfrm>
            <a:off x="1988473" y="258095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502B707-4E8C-4535-5AF4-64AC731A0403}"/>
              </a:ext>
            </a:extLst>
          </p:cNvPr>
          <p:cNvCxnSpPr>
            <a:cxnSpLocks/>
          </p:cNvCxnSpPr>
          <p:nvPr/>
        </p:nvCxnSpPr>
        <p:spPr>
          <a:xfrm flipH="1">
            <a:off x="2879254" y="167301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29CE1D6-6123-063C-29F2-DEB9498B0AE1}"/>
              </a:ext>
            </a:extLst>
          </p:cNvPr>
          <p:cNvSpPr txBox="1"/>
          <p:nvPr/>
        </p:nvSpPr>
        <p:spPr>
          <a:xfrm>
            <a:off x="1988473" y="154497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5DC07-C616-16B8-D381-B5DBC478A92B}"/>
              </a:ext>
            </a:extLst>
          </p:cNvPr>
          <p:cNvSpPr txBox="1"/>
          <p:nvPr/>
        </p:nvSpPr>
        <p:spPr>
          <a:xfrm>
            <a:off x="2892722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FCA1CD1-5A0D-C044-E14E-753C8C6CFF0E}"/>
              </a:ext>
            </a:extLst>
          </p:cNvPr>
          <p:cNvCxnSpPr>
            <a:cxnSpLocks/>
          </p:cNvCxnSpPr>
          <p:nvPr/>
        </p:nvCxnSpPr>
        <p:spPr>
          <a:xfrm flipV="1">
            <a:off x="3340806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4CC799-D6A8-4076-C0A7-95B4C9227C01}"/>
              </a:ext>
            </a:extLst>
          </p:cNvPr>
          <p:cNvSpPr txBox="1"/>
          <p:nvPr/>
        </p:nvSpPr>
        <p:spPr>
          <a:xfrm>
            <a:off x="409315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572C61F-5AB8-C6FB-7950-07F7D45E7C75}"/>
              </a:ext>
            </a:extLst>
          </p:cNvPr>
          <p:cNvCxnSpPr>
            <a:cxnSpLocks/>
          </p:cNvCxnSpPr>
          <p:nvPr/>
        </p:nvCxnSpPr>
        <p:spPr>
          <a:xfrm flipV="1">
            <a:off x="4541234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879C4D2-3BC2-6122-0005-AE2E4DDD9D0F}"/>
              </a:ext>
            </a:extLst>
          </p:cNvPr>
          <p:cNvSpPr txBox="1"/>
          <p:nvPr/>
        </p:nvSpPr>
        <p:spPr>
          <a:xfrm>
            <a:off x="485837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CD574C-69D6-C4DD-D211-DE1ED21B046B}"/>
              </a:ext>
            </a:extLst>
          </p:cNvPr>
          <p:cNvCxnSpPr>
            <a:cxnSpLocks/>
          </p:cNvCxnSpPr>
          <p:nvPr/>
        </p:nvCxnSpPr>
        <p:spPr>
          <a:xfrm flipV="1">
            <a:off x="5306461" y="757283"/>
            <a:ext cx="0" cy="320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B1D4262-0B3A-76B9-F8FB-BB81D7A9093A}"/>
              </a:ext>
            </a:extLst>
          </p:cNvPr>
          <p:cNvSpPr txBox="1"/>
          <p:nvPr/>
        </p:nvSpPr>
        <p:spPr>
          <a:xfrm>
            <a:off x="5293578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E57EAF4-E073-53B1-D0D2-7FAE4176B2F7}"/>
              </a:ext>
            </a:extLst>
          </p:cNvPr>
          <p:cNvCxnSpPr>
            <a:cxnSpLocks/>
          </p:cNvCxnSpPr>
          <p:nvPr/>
        </p:nvCxnSpPr>
        <p:spPr>
          <a:xfrm flipV="1">
            <a:off x="5741662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FACA7DF-7A71-399F-FA9B-0866411B7179}"/>
              </a:ext>
            </a:extLst>
          </p:cNvPr>
          <p:cNvSpPr txBox="1"/>
          <p:nvPr/>
        </p:nvSpPr>
        <p:spPr>
          <a:xfrm>
            <a:off x="719952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F3AAAB7-C006-02CE-45B6-103840689795}"/>
              </a:ext>
            </a:extLst>
          </p:cNvPr>
          <p:cNvCxnSpPr>
            <a:cxnSpLocks/>
          </p:cNvCxnSpPr>
          <p:nvPr/>
        </p:nvCxnSpPr>
        <p:spPr>
          <a:xfrm flipV="1">
            <a:off x="7647611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E70A67-742D-2E91-05B0-FDDCB284C899}"/>
              </a:ext>
            </a:extLst>
          </p:cNvPr>
          <p:cNvSpPr txBox="1"/>
          <p:nvPr/>
        </p:nvSpPr>
        <p:spPr>
          <a:xfrm>
            <a:off x="795019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7360709-7DA4-B178-B929-E8048269F18D}"/>
              </a:ext>
            </a:extLst>
          </p:cNvPr>
          <p:cNvCxnSpPr>
            <a:cxnSpLocks/>
          </p:cNvCxnSpPr>
          <p:nvPr/>
        </p:nvCxnSpPr>
        <p:spPr>
          <a:xfrm flipV="1">
            <a:off x="8398274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174DCD3-4B2F-3E63-9DF5-1FFD26D99A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60231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D43837D-8D25-82C7-F242-9858CE0E454E}"/>
              </a:ext>
            </a:extLst>
          </p:cNvPr>
          <p:cNvSpPr txBox="1"/>
          <p:nvPr/>
        </p:nvSpPr>
        <p:spPr>
          <a:xfrm>
            <a:off x="4233556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9m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526BC47-9C9B-A6C4-FF1B-686943BBA125}"/>
              </a:ext>
            </a:extLst>
          </p:cNvPr>
          <p:cNvCxnSpPr>
            <a:cxnSpLocks/>
          </p:cNvCxnSpPr>
          <p:nvPr/>
        </p:nvCxnSpPr>
        <p:spPr>
          <a:xfrm flipV="1">
            <a:off x="4258962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F2D97-5B7D-82AE-A7A0-3E5FB731593A}"/>
              </a:ext>
            </a:extLst>
          </p:cNvPr>
          <p:cNvSpPr txBox="1"/>
          <p:nvPr/>
        </p:nvSpPr>
        <p:spPr>
          <a:xfrm>
            <a:off x="4019069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7m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3EA078-B565-CBB1-801A-676A6440EAE7}"/>
              </a:ext>
            </a:extLst>
          </p:cNvPr>
          <p:cNvSpPr/>
          <p:nvPr/>
        </p:nvSpPr>
        <p:spPr>
          <a:xfrm>
            <a:off x="3340806" y="4337922"/>
            <a:ext cx="120042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224C66E-354F-EDE7-399C-5E5E18050151}"/>
              </a:ext>
            </a:extLst>
          </p:cNvPr>
          <p:cNvSpPr/>
          <p:nvPr/>
        </p:nvSpPr>
        <p:spPr>
          <a:xfrm>
            <a:off x="4541234" y="4337921"/>
            <a:ext cx="765228" cy="1630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C00C66A-B8DF-30E1-BFE6-98D19BB3F297}"/>
              </a:ext>
            </a:extLst>
          </p:cNvPr>
          <p:cNvSpPr/>
          <p:nvPr/>
        </p:nvSpPr>
        <p:spPr>
          <a:xfrm>
            <a:off x="5743091" y="5357126"/>
            <a:ext cx="190037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30CBEC6-E5E5-727B-5EDF-4A0441D7FF25}"/>
              </a:ext>
            </a:extLst>
          </p:cNvPr>
          <p:cNvSpPr/>
          <p:nvPr/>
        </p:nvSpPr>
        <p:spPr>
          <a:xfrm>
            <a:off x="5306461" y="5357126"/>
            <a:ext cx="436629" cy="6117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5AB8EE8-CBC3-365D-E68E-0FEB35B7F22E}"/>
              </a:ext>
            </a:extLst>
          </p:cNvPr>
          <p:cNvSpPr/>
          <p:nvPr/>
        </p:nvSpPr>
        <p:spPr>
          <a:xfrm>
            <a:off x="3295087" y="4532253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06B19AE-6D80-7D57-21C0-6C818AC3557E}"/>
              </a:ext>
            </a:extLst>
          </p:cNvPr>
          <p:cNvCxnSpPr>
            <a:cxnSpLocks/>
          </p:cNvCxnSpPr>
          <p:nvPr/>
        </p:nvCxnSpPr>
        <p:spPr>
          <a:xfrm>
            <a:off x="2881921" y="4643122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060DEF5-D7EC-B935-2FA7-D3195F54678F}"/>
              </a:ext>
            </a:extLst>
          </p:cNvPr>
          <p:cNvSpPr/>
          <p:nvPr/>
        </p:nvSpPr>
        <p:spPr>
          <a:xfrm>
            <a:off x="4258962" y="4550009"/>
            <a:ext cx="201269" cy="20126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3F44E4C-19D0-2171-A834-6AF15B1CFB9B}"/>
              </a:ext>
            </a:extLst>
          </p:cNvPr>
          <p:cNvCxnSpPr>
            <a:cxnSpLocks/>
          </p:cNvCxnSpPr>
          <p:nvPr/>
        </p:nvCxnSpPr>
        <p:spPr>
          <a:xfrm>
            <a:off x="8019064" y="6094735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1A2383-BB0F-9F53-3838-48FE6F2ABFF6}"/>
              </a:ext>
            </a:extLst>
          </p:cNvPr>
          <p:cNvSpPr/>
          <p:nvPr/>
        </p:nvSpPr>
        <p:spPr>
          <a:xfrm>
            <a:off x="7643469" y="5357126"/>
            <a:ext cx="754805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CC51AA-5A8A-6491-FE61-2C0C882C84B1}"/>
              </a:ext>
            </a:extLst>
          </p:cNvPr>
          <p:cNvSpPr/>
          <p:nvPr/>
        </p:nvSpPr>
        <p:spPr>
          <a:xfrm rot="5400000">
            <a:off x="8000632" y="5853786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300CC11-DDA6-98F1-4675-3DA8F88ADCB3}"/>
              </a:ext>
            </a:extLst>
          </p:cNvPr>
          <p:cNvSpPr/>
          <p:nvPr/>
        </p:nvSpPr>
        <p:spPr>
          <a:xfrm flipV="1">
            <a:off x="4815675" y="4291117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EE6C47A-D9EE-5833-328F-626471C994F8}"/>
              </a:ext>
            </a:extLst>
          </p:cNvPr>
          <p:cNvSpPr/>
          <p:nvPr/>
        </p:nvSpPr>
        <p:spPr>
          <a:xfrm rot="5400000" flipV="1">
            <a:off x="8297475" y="5617271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816661-3FE3-0CB3-AEC2-D2975A6E56DC}"/>
              </a:ext>
            </a:extLst>
          </p:cNvPr>
          <p:cNvCxnSpPr>
            <a:cxnSpLocks/>
          </p:cNvCxnSpPr>
          <p:nvPr/>
        </p:nvCxnSpPr>
        <p:spPr>
          <a:xfrm flipV="1">
            <a:off x="4941813" y="3999737"/>
            <a:ext cx="0" cy="291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EDDCB0-475D-C4F2-4D4A-4DC5AB90926A}"/>
              </a:ext>
            </a:extLst>
          </p:cNvPr>
          <p:cNvSpPr txBox="1"/>
          <p:nvPr/>
        </p:nvSpPr>
        <p:spPr>
          <a:xfrm>
            <a:off x="3537292" y="3646531"/>
            <a:ext cx="2801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7D47A6E-5EFC-6F2C-0D19-09494BBCF5A3}"/>
              </a:ext>
            </a:extLst>
          </p:cNvPr>
          <p:cNvCxnSpPr>
            <a:cxnSpLocks/>
          </p:cNvCxnSpPr>
          <p:nvPr/>
        </p:nvCxnSpPr>
        <p:spPr>
          <a:xfrm flipH="1">
            <a:off x="8442634" y="5635261"/>
            <a:ext cx="2233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6138DD3-28F5-E999-87B8-30DE73FC715D}"/>
              </a:ext>
            </a:extLst>
          </p:cNvPr>
          <p:cNvSpPr txBox="1"/>
          <p:nvPr/>
        </p:nvSpPr>
        <p:spPr>
          <a:xfrm>
            <a:off x="8609180" y="5432086"/>
            <a:ext cx="273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1231788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6293578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678042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705599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1231788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50682D-D773-0A2F-5E05-1050852FCEAC}"/>
              </a:ext>
            </a:extLst>
          </p:cNvPr>
          <p:cNvGrpSpPr/>
          <p:nvPr/>
        </p:nvGrpSpPr>
        <p:grpSpPr>
          <a:xfrm>
            <a:off x="6057766" y="264592"/>
            <a:ext cx="504946" cy="578356"/>
            <a:chOff x="5684901" y="255714"/>
            <a:chExt cx="504946" cy="57835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1679D00-73C6-063C-E2ED-1B08B071C7E1}"/>
                </a:ext>
              </a:extLst>
            </p:cNvPr>
            <p:cNvSpPr txBox="1"/>
            <p:nvPr/>
          </p:nvSpPr>
          <p:spPr>
            <a:xfrm>
              <a:off x="5684901" y="255714"/>
              <a:ext cx="504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5C83AFF-7F29-F276-DF2E-722DA3CFF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0716" y="524210"/>
              <a:ext cx="0" cy="3098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451085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297522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</p:cNvCxnSpPr>
          <p:nvPr/>
        </p:nvCxnSpPr>
        <p:spPr>
          <a:xfrm flipH="1" flipV="1">
            <a:off x="5518233" y="515332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763222"/>
            <a:ext cx="45050" cy="437511"/>
            <a:chOff x="5258400" y="1205056"/>
            <a:chExt cx="51286" cy="498075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50CCAD-EB0A-4BE2-57FC-E3FDCBBD5C6C}"/>
              </a:ext>
            </a:extLst>
          </p:cNvPr>
          <p:cNvCxnSpPr>
            <a:cxnSpLocks/>
          </p:cNvCxnSpPr>
          <p:nvPr/>
        </p:nvCxnSpPr>
        <p:spPr>
          <a:xfrm flipH="1" flipV="1">
            <a:off x="5874820" y="516811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BECA9-68E8-F80C-63AD-B7C8D82404B3}"/>
              </a:ext>
            </a:extLst>
          </p:cNvPr>
          <p:cNvSpPr txBox="1"/>
          <p:nvPr/>
        </p:nvSpPr>
        <p:spPr>
          <a:xfrm>
            <a:off x="5607738" y="264405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81DCCF-1FC1-B9FC-126F-A30D44A22655}"/>
              </a:ext>
            </a:extLst>
          </p:cNvPr>
          <p:cNvGrpSpPr/>
          <p:nvPr/>
        </p:nvGrpSpPr>
        <p:grpSpPr>
          <a:xfrm>
            <a:off x="7257732" y="274950"/>
            <a:ext cx="504946" cy="578356"/>
            <a:chOff x="5684901" y="255714"/>
            <a:chExt cx="504946" cy="57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C618E-CE59-3F38-1578-73C3705BC028}"/>
                </a:ext>
              </a:extLst>
            </p:cNvPr>
            <p:cNvSpPr txBox="1"/>
            <p:nvPr/>
          </p:nvSpPr>
          <p:spPr>
            <a:xfrm>
              <a:off x="5684901" y="255714"/>
              <a:ext cx="504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84F9E92-2F6C-6E81-1E3D-4091F7B13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0716" y="524210"/>
              <a:ext cx="0" cy="3098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 rot="5400000">
            <a:off x="6640596" y="1385583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5182826" y="1698866"/>
            <a:ext cx="1541553" cy="26112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7156285" y="1594934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0221D95-1CF2-ED9D-DAC3-805801ED4D1F}"/>
              </a:ext>
            </a:extLst>
          </p:cNvPr>
          <p:cNvCxnSpPr>
            <a:cxnSpLocks/>
          </p:cNvCxnSpPr>
          <p:nvPr/>
        </p:nvCxnSpPr>
        <p:spPr>
          <a:xfrm flipV="1">
            <a:off x="7027725" y="3879060"/>
            <a:ext cx="41909" cy="1575606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1769DFB-FECD-7D17-3979-97D6AF1E393F}"/>
              </a:ext>
            </a:extLst>
          </p:cNvPr>
          <p:cNvSpPr txBox="1"/>
          <p:nvPr/>
        </p:nvSpPr>
        <p:spPr>
          <a:xfrm>
            <a:off x="4485034" y="5494735"/>
            <a:ext cx="30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7C80"/>
                </a:solidFill>
              </a:rPr>
              <a:t>바닥 장판을 기존의 크기인 </a:t>
            </a:r>
            <a:r>
              <a:rPr lang="en-US" altLang="ko-KR" sz="1400" dirty="0">
                <a:solidFill>
                  <a:srgbClr val="FF7C80"/>
                </a:solidFill>
              </a:rPr>
              <a:t>2x2</a:t>
            </a:r>
            <a:r>
              <a:rPr lang="ko-KR" altLang="en-US" sz="1400" dirty="0">
                <a:solidFill>
                  <a:srgbClr val="FF7C80"/>
                </a:solidFill>
              </a:rPr>
              <a:t>에서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r"/>
            <a:r>
              <a:rPr lang="en-US" altLang="ko-KR" sz="1400" dirty="0">
                <a:solidFill>
                  <a:srgbClr val="FF7C80"/>
                </a:solidFill>
              </a:rPr>
              <a:t>4x4</a:t>
            </a:r>
            <a:r>
              <a:rPr lang="ko-KR" altLang="en-US" sz="1400" dirty="0">
                <a:solidFill>
                  <a:srgbClr val="FF7C80"/>
                </a:solidFill>
              </a:rPr>
              <a:t>로 변경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A5F87A4A-390C-C3AC-BA97-EFCE2EECC918}"/>
              </a:ext>
            </a:extLst>
          </p:cNvPr>
          <p:cNvSpPr/>
          <p:nvPr/>
        </p:nvSpPr>
        <p:spPr>
          <a:xfrm rot="5400000">
            <a:off x="7607253" y="1393264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4B55458-6592-E28D-8C7C-18685518C2AA}"/>
              </a:ext>
            </a:extLst>
          </p:cNvPr>
          <p:cNvCxnSpPr>
            <a:cxnSpLocks/>
            <a:endCxn id="168" idx="3"/>
          </p:cNvCxnSpPr>
          <p:nvPr/>
        </p:nvCxnSpPr>
        <p:spPr>
          <a:xfrm flipV="1">
            <a:off x="5199819" y="1706547"/>
            <a:ext cx="2491217" cy="2577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23">
            <a:extLst>
              <a:ext uri="{FF2B5EF4-FFF2-40B4-BE49-F238E27FC236}">
                <a16:creationId xmlns:a16="http://schemas.microsoft.com/office/drawing/2014/main" id="{6A584346-0C05-9B01-3EDE-4693FB9E625A}"/>
              </a:ext>
            </a:extLst>
          </p:cNvPr>
          <p:cNvSpPr/>
          <p:nvPr/>
        </p:nvSpPr>
        <p:spPr>
          <a:xfrm rot="10800000">
            <a:off x="4624480" y="3065934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23">
            <a:extLst>
              <a:ext uri="{FF2B5EF4-FFF2-40B4-BE49-F238E27FC236}">
                <a16:creationId xmlns:a16="http://schemas.microsoft.com/office/drawing/2014/main" id="{8A701481-8877-5008-BE5D-29C740A2A856}"/>
              </a:ext>
            </a:extLst>
          </p:cNvPr>
          <p:cNvSpPr/>
          <p:nvPr/>
        </p:nvSpPr>
        <p:spPr>
          <a:xfrm rot="10800000">
            <a:off x="4628574" y="352146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sz="600" dirty="0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82E97704-5257-BD31-F7B4-0A6379C9DCC2}"/>
              </a:ext>
            </a:extLst>
          </p:cNvPr>
          <p:cNvCxnSpPr>
            <a:cxnSpLocks/>
            <a:endCxn id="179" idx="0"/>
          </p:cNvCxnSpPr>
          <p:nvPr/>
        </p:nvCxnSpPr>
        <p:spPr>
          <a:xfrm flipV="1">
            <a:off x="3422690" y="3980460"/>
            <a:ext cx="1289667" cy="1398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EE1AA4A-915E-E48F-80A0-6122F03EDB0C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3443709" y="3065934"/>
            <a:ext cx="1264554" cy="2273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E6D999F-A3FE-43F5-500B-6C209015292B}"/>
              </a:ext>
            </a:extLst>
          </p:cNvPr>
          <p:cNvSpPr txBox="1"/>
          <p:nvPr/>
        </p:nvSpPr>
        <p:spPr>
          <a:xfrm>
            <a:off x="2691754" y="5457738"/>
            <a:ext cx="144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버튼</a:t>
            </a:r>
            <a:r>
              <a:rPr lang="en-US" altLang="ko-KR" sz="1050" dirty="0">
                <a:solidFill>
                  <a:srgbClr val="FF0000"/>
                </a:solidFill>
              </a:rPr>
              <a:t>A </a:t>
            </a:r>
            <a:r>
              <a:rPr lang="ko-KR" altLang="en-US" sz="1050" dirty="0">
                <a:solidFill>
                  <a:srgbClr val="FF0000"/>
                </a:solidFill>
              </a:rPr>
              <a:t>에서 물리력이 사라지면 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개의 벽이 자신에게 적힌 알파벳을 향해 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초간 움직입니다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r>
              <a:rPr lang="ko-KR" altLang="en-US" sz="1050" dirty="0">
                <a:solidFill>
                  <a:srgbClr val="FF0000"/>
                </a:solidFill>
              </a:rPr>
              <a:t>움직인 후의 위치는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벽 </a:t>
            </a:r>
            <a:r>
              <a:rPr lang="en-US" altLang="ko-KR" sz="1050" dirty="0">
                <a:solidFill>
                  <a:srgbClr val="FF0000"/>
                </a:solidFill>
              </a:rPr>
              <a:t>: 8m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C</a:t>
            </a:r>
            <a:r>
              <a:rPr lang="ko-KR" altLang="en-US" sz="1050" dirty="0">
                <a:solidFill>
                  <a:srgbClr val="FF0000"/>
                </a:solidFill>
              </a:rPr>
              <a:t>벽 </a:t>
            </a:r>
            <a:r>
              <a:rPr lang="en-US" altLang="ko-KR" sz="1050" dirty="0">
                <a:solidFill>
                  <a:srgbClr val="FF0000"/>
                </a:solidFill>
              </a:rPr>
              <a:t>: 16m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05762E7-1580-8D33-17C7-0DC7D6D34919}"/>
              </a:ext>
            </a:extLst>
          </p:cNvPr>
          <p:cNvSpPr/>
          <p:nvPr/>
        </p:nvSpPr>
        <p:spPr>
          <a:xfrm>
            <a:off x="4668119" y="2724422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B</a:t>
            </a:r>
            <a:endParaRPr lang="ko-KR" altLang="en-US" sz="6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BB88796-D2B4-647B-8166-DF70EC0EB9D6}"/>
              </a:ext>
            </a:extLst>
          </p:cNvPr>
          <p:cNvSpPr/>
          <p:nvPr/>
        </p:nvSpPr>
        <p:spPr>
          <a:xfrm>
            <a:off x="4662637" y="426325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C</a:t>
            </a:r>
            <a:endParaRPr lang="ko-KR" altLang="en-US" sz="600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2B950417-4AE2-4C41-4321-425BDFA8B132}"/>
              </a:ext>
            </a:extLst>
          </p:cNvPr>
          <p:cNvSpPr/>
          <p:nvPr/>
        </p:nvSpPr>
        <p:spPr>
          <a:xfrm>
            <a:off x="4662638" y="3723241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C</a:t>
            </a:r>
            <a:endParaRPr lang="ko-KR" altLang="en-US" sz="600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B4BF458-CBC0-4F64-91B7-9E3A84CDEE5E}"/>
              </a:ext>
            </a:extLst>
          </p:cNvPr>
          <p:cNvSpPr/>
          <p:nvPr/>
        </p:nvSpPr>
        <p:spPr>
          <a:xfrm>
            <a:off x="4668119" y="3282808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B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58242" y="1009377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-4m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158397"/>
            <a:ext cx="1432453" cy="4627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26m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1687" y="67146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B300B0A-471B-80D6-B6F6-BA226E2F71B9}"/>
              </a:ext>
            </a:extLst>
          </p:cNvPr>
          <p:cNvCxnSpPr>
            <a:cxnSpLocks/>
          </p:cNvCxnSpPr>
          <p:nvPr/>
        </p:nvCxnSpPr>
        <p:spPr>
          <a:xfrm flipH="1">
            <a:off x="11094693" y="71472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F4ED6-7704-5A22-BAEE-1C7B3B1C0F17}"/>
              </a:ext>
            </a:extLst>
          </p:cNvPr>
          <p:cNvSpPr txBox="1"/>
          <p:nvPr/>
        </p:nvSpPr>
        <p:spPr>
          <a:xfrm>
            <a:off x="11749290" y="546588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2464E8-DFE5-BDCE-F349-0A5983277AAB}"/>
              </a:ext>
            </a:extLst>
          </p:cNvPr>
          <p:cNvCxnSpPr>
            <a:cxnSpLocks/>
          </p:cNvCxnSpPr>
          <p:nvPr/>
        </p:nvCxnSpPr>
        <p:spPr>
          <a:xfrm flipH="1">
            <a:off x="11072695" y="6241310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E4B26-7C10-EC68-FDD8-8A9617670DDE}"/>
              </a:ext>
            </a:extLst>
          </p:cNvPr>
          <p:cNvSpPr txBox="1"/>
          <p:nvPr/>
        </p:nvSpPr>
        <p:spPr>
          <a:xfrm>
            <a:off x="11727292" y="6073173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9BA7AC-FE44-73C9-18FF-B5E00FB30FA5}"/>
              </a:ext>
            </a:extLst>
          </p:cNvPr>
          <p:cNvGrpSpPr/>
          <p:nvPr/>
        </p:nvGrpSpPr>
        <p:grpSpPr>
          <a:xfrm>
            <a:off x="9448712" y="5612196"/>
            <a:ext cx="2027142" cy="276999"/>
            <a:chOff x="1143674" y="3148210"/>
            <a:chExt cx="2027142" cy="276999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55D5308-9A55-E8F8-2BDF-E0FA5CA09233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889D0A-7AC0-0647-18D1-22B6A2FEEBF0}"/>
                </a:ext>
              </a:extLst>
            </p:cNvPr>
            <p:cNvSpPr txBox="1"/>
            <p:nvPr/>
          </p:nvSpPr>
          <p:spPr>
            <a:xfrm>
              <a:off x="1143674" y="3148210"/>
              <a:ext cx="569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18m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39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44E252-F680-D644-3E40-3A2E6BB8EA2A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B234894E-9ADC-6561-33B7-EE687790AAFB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68DA7348-5485-413C-DC62-852BCCA868E0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01E5770A-87AB-2CD3-E01D-C3FD8F642BF7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488E7387-AEFB-1F84-24A2-89286A48EFA9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358CA0B0-79C2-F935-E856-4455F9FF3E1E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70AD00E1-7282-0745-4ECA-37B1F32B145D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883D1415-BCDF-82E7-58FE-2839CB692FB1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99A3A046-62AA-9E9E-112E-10B0F4F32DC9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B3959D86-F9DF-993C-9E1D-C84AB2941BC4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5252D98-7E7F-4625-EA91-2CA571EF8C6A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785FC560-B9D6-3C65-D9CB-19AD81D6BCE3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6CE44-4F69-E632-CD55-874411069F67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D1237451-88DC-4CA7-0FB5-3DE7232A1195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92D6B6DC-ECFB-9BC6-A6A7-CDA2DD1AC523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2214731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2214731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283278" y="3143272"/>
            <a:ext cx="980306" cy="978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4802777" y="5096623"/>
            <a:ext cx="985608" cy="983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5932767" y="3143272"/>
            <a:ext cx="2049542" cy="1953351"/>
            <a:chOff x="6275452" y="2835528"/>
            <a:chExt cx="2504565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275452" y="2835528"/>
              <a:ext cx="2504565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281478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>
            <a:cxnSpLocks/>
          </p:cNvCxnSpPr>
          <p:nvPr/>
        </p:nvCxnSpPr>
        <p:spPr>
          <a:xfrm>
            <a:off x="5932766" y="3826099"/>
            <a:ext cx="131970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2212280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94266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27700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07368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63584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63381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342927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98539"/>
            <a:ext cx="39550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113857" y="4924895"/>
            <a:ext cx="73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291179"/>
            <a:ext cx="272483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100763" y="5147031"/>
            <a:ext cx="74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960852"/>
            <a:ext cx="27343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100763" y="3815201"/>
            <a:ext cx="74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95396" y="2321888"/>
            <a:ext cx="0" cy="1491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36340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242930" y="594946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5887047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961670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715773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CF8DD1B-69EC-FCBE-3990-4A93A8AB9809}"/>
              </a:ext>
            </a:extLst>
          </p:cNvPr>
          <p:cNvCxnSpPr>
            <a:cxnSpLocks/>
          </p:cNvCxnSpPr>
          <p:nvPr/>
        </p:nvCxnSpPr>
        <p:spPr>
          <a:xfrm flipV="1">
            <a:off x="4802777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F1AF30C-B364-6392-D73B-D157C1A1C33F}"/>
              </a:ext>
            </a:extLst>
          </p:cNvPr>
          <p:cNvCxnSpPr>
            <a:cxnSpLocks/>
          </p:cNvCxnSpPr>
          <p:nvPr/>
        </p:nvCxnSpPr>
        <p:spPr>
          <a:xfrm flipV="1">
            <a:off x="5775156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2D8032F-D465-1556-D62F-9B8E0FF8E2F8}"/>
              </a:ext>
            </a:extLst>
          </p:cNvPr>
          <p:cNvSpPr txBox="1"/>
          <p:nvPr/>
        </p:nvSpPr>
        <p:spPr>
          <a:xfrm>
            <a:off x="4543994" y="255211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737776-C5A4-F2A2-64F1-3801FA546508}"/>
              </a:ext>
            </a:extLst>
          </p:cNvPr>
          <p:cNvSpPr txBox="1"/>
          <p:nvPr/>
        </p:nvSpPr>
        <p:spPr>
          <a:xfrm>
            <a:off x="5467575" y="255211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8">
            <a:extLst>
              <a:ext uri="{FF2B5EF4-FFF2-40B4-BE49-F238E27FC236}">
                <a16:creationId xmlns:a16="http://schemas.microsoft.com/office/drawing/2014/main" id="{3051A96D-DDF6-FDED-8133-96E91D630DA0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70m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869572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869572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930386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29146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869572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59995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93038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504081" y="3784735"/>
            <a:ext cx="90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29146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145814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952336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5872603" y="2569941"/>
            <a:ext cx="118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중앙에 배치</a:t>
            </a: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id="{CDB3737D-C140-FA1D-0C26-5D946A9DC33A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81FF5D-7081-C70A-7A7C-75EA5A74CA79}"/>
              </a:ext>
            </a:extLst>
          </p:cNvPr>
          <p:cNvCxnSpPr>
            <a:cxnSpLocks/>
          </p:cNvCxnSpPr>
          <p:nvPr/>
        </p:nvCxnSpPr>
        <p:spPr>
          <a:xfrm flipV="1">
            <a:off x="7132921" y="6052397"/>
            <a:ext cx="0" cy="20578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7650F1-9901-D36D-BA5C-DF654456EB34}"/>
              </a:ext>
            </a:extLst>
          </p:cNvPr>
          <p:cNvSpPr txBox="1"/>
          <p:nvPr/>
        </p:nvSpPr>
        <p:spPr>
          <a:xfrm>
            <a:off x="6484060" y="6258183"/>
            <a:ext cx="128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벽 쪽 중앙에 배치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177994-1D69-091D-F4B3-76A2F356D494}"/>
              </a:ext>
            </a:extLst>
          </p:cNvPr>
          <p:cNvGrpSpPr/>
          <p:nvPr/>
        </p:nvGrpSpPr>
        <p:grpSpPr>
          <a:xfrm>
            <a:off x="1870789" y="4942861"/>
            <a:ext cx="3278648" cy="276999"/>
            <a:chOff x="2030589" y="4623263"/>
            <a:chExt cx="3278648" cy="276999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84B23716-6A5E-1682-EAB0-FE95287BABB6}"/>
                </a:ext>
              </a:extLst>
            </p:cNvPr>
            <p:cNvCxnSpPr>
              <a:cxnSpLocks/>
            </p:cNvCxnSpPr>
            <p:nvPr/>
          </p:nvCxnSpPr>
          <p:spPr>
            <a:xfrm>
              <a:off x="2562607" y="4768914"/>
              <a:ext cx="274663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412CFB-3625-5004-79C3-8AB5072E5DB5}"/>
                </a:ext>
              </a:extLst>
            </p:cNvPr>
            <p:cNvSpPr txBox="1"/>
            <p:nvPr/>
          </p:nvSpPr>
          <p:spPr>
            <a:xfrm>
              <a:off x="2030589" y="462326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78672" y="1078052"/>
            <a:ext cx="727789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588641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id="{B25982BC-8783-FE7A-F93E-CF42B4F3A36F}"/>
              </a:ext>
            </a:extLst>
          </p:cNvPr>
          <p:cNvSpPr/>
          <p:nvPr/>
        </p:nvSpPr>
        <p:spPr>
          <a:xfrm>
            <a:off x="1504080" y="323007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latin typeface="Arial"/>
              </a:rPr>
              <a:t>튜토리얼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E4D59-23D8-BECB-14C7-9A03CBE63B1F}"/>
              </a:ext>
            </a:extLst>
          </p:cNvPr>
          <p:cNvSpPr/>
          <p:nvPr/>
        </p:nvSpPr>
        <p:spPr>
          <a:xfrm>
            <a:off x="3340806" y="1078052"/>
            <a:ext cx="1200427" cy="608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E3F3E1-9F61-C426-CEB3-7173018AD7D6}"/>
              </a:ext>
            </a:extLst>
          </p:cNvPr>
          <p:cNvSpPr txBox="1"/>
          <p:nvPr/>
        </p:nvSpPr>
        <p:spPr>
          <a:xfrm>
            <a:off x="3340805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9900"/>
                </a:solidFill>
              </a:rPr>
              <a:t>1 </a:t>
            </a:r>
            <a:r>
              <a:rPr lang="ko-KR" altLang="en-US" sz="105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EF4313-51A8-8168-2BA3-AEBC91FC28ED}"/>
              </a:ext>
            </a:extLst>
          </p:cNvPr>
          <p:cNvSpPr/>
          <p:nvPr/>
        </p:nvSpPr>
        <p:spPr>
          <a:xfrm>
            <a:off x="4572000" y="1078052"/>
            <a:ext cx="741020" cy="16253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895205-FFEE-7434-68D8-0A90BDAE2004}"/>
              </a:ext>
            </a:extLst>
          </p:cNvPr>
          <p:cNvSpPr txBox="1"/>
          <p:nvPr/>
        </p:nvSpPr>
        <p:spPr>
          <a:xfrm>
            <a:off x="4586952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3366FF"/>
                </a:solidFill>
              </a:rPr>
              <a:t>2 </a:t>
            </a:r>
            <a:r>
              <a:rPr lang="ko-KR" altLang="en-US" sz="105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80430-B4C4-84DA-18DC-00F4ED168B71}"/>
              </a:ext>
            </a:extLst>
          </p:cNvPr>
          <p:cNvSpPr txBox="1"/>
          <p:nvPr/>
        </p:nvSpPr>
        <p:spPr>
          <a:xfrm>
            <a:off x="482195" y="3680472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9900"/>
                </a:solidFill>
              </a:rPr>
              <a:t>1 </a:t>
            </a:r>
            <a:r>
              <a:rPr lang="ko-KR" altLang="en-US" sz="120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3EBD5F-9294-ABC6-2325-88B0A35281F9}"/>
              </a:ext>
            </a:extLst>
          </p:cNvPr>
          <p:cNvSpPr txBox="1"/>
          <p:nvPr/>
        </p:nvSpPr>
        <p:spPr>
          <a:xfrm>
            <a:off x="482195" y="3933812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바닥에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점프하여 벽 뛰어넘기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키로 회수하기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2BFCA3-D71B-376E-25C8-B1539CE7D26D}"/>
              </a:ext>
            </a:extLst>
          </p:cNvPr>
          <p:cNvSpPr txBox="1"/>
          <p:nvPr/>
        </p:nvSpPr>
        <p:spPr>
          <a:xfrm>
            <a:off x="482195" y="5201970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366FF"/>
                </a:solidFill>
              </a:rPr>
              <a:t>2 </a:t>
            </a:r>
            <a:r>
              <a:rPr lang="ko-KR" altLang="en-US" sz="120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8C95CF-EF89-C5D3-6CDB-79E458C2C162}"/>
              </a:ext>
            </a:extLst>
          </p:cNvPr>
          <p:cNvSpPr txBox="1"/>
          <p:nvPr/>
        </p:nvSpPr>
        <p:spPr>
          <a:xfrm>
            <a:off x="482195" y="5455886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벽에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이동하기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(2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초간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회수하기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47CB31-B645-9762-864C-BB8C613FA9A1}"/>
              </a:ext>
            </a:extLst>
          </p:cNvPr>
          <p:cNvSpPr/>
          <p:nvPr/>
        </p:nvSpPr>
        <p:spPr>
          <a:xfrm>
            <a:off x="4596648" y="2093713"/>
            <a:ext cx="3801626" cy="5921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44236-0AD9-3A6A-ED4B-20BAD76E24A4}"/>
              </a:ext>
            </a:extLst>
          </p:cNvPr>
          <p:cNvSpPr txBox="1"/>
          <p:nvPr/>
        </p:nvSpPr>
        <p:spPr>
          <a:xfrm>
            <a:off x="5350460" y="182943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7C80"/>
                </a:solidFill>
              </a:rPr>
              <a:t>3 </a:t>
            </a:r>
            <a:r>
              <a:rPr lang="ko-KR" altLang="en-US" sz="105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3D7707-A8B2-8262-37F8-FE4FAD6E9F60}"/>
              </a:ext>
            </a:extLst>
          </p:cNvPr>
          <p:cNvSpPr txBox="1"/>
          <p:nvPr/>
        </p:nvSpPr>
        <p:spPr>
          <a:xfrm>
            <a:off x="4258962" y="3686157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7C80"/>
                </a:solidFill>
              </a:rPr>
              <a:t>3 </a:t>
            </a:r>
            <a:r>
              <a:rPr lang="ko-KR" altLang="en-US" sz="120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B0B8C5-C9A8-DB64-1DC7-4F5145FEC079}"/>
              </a:ext>
            </a:extLst>
          </p:cNvPr>
          <p:cNvSpPr txBox="1"/>
          <p:nvPr/>
        </p:nvSpPr>
        <p:spPr>
          <a:xfrm>
            <a:off x="4258962" y="3957471"/>
            <a:ext cx="183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     위치까지 도달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문으로 나가기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05F62E-7F36-4831-0BE6-0EA70A0D41CE}"/>
              </a:ext>
            </a:extLst>
          </p:cNvPr>
          <p:cNvSpPr/>
          <p:nvPr/>
        </p:nvSpPr>
        <p:spPr>
          <a:xfrm>
            <a:off x="4591541" y="4024286"/>
            <a:ext cx="172307" cy="134375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D81348-A02E-14C4-4B3A-91177A67740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BD5822-4050-6808-CE8C-36C21F546D3D}"/>
              </a:ext>
            </a:extLst>
          </p:cNvPr>
          <p:cNvCxnSpPr>
            <a:cxnSpLocks/>
          </p:cNvCxnSpPr>
          <p:nvPr/>
        </p:nvCxnSpPr>
        <p:spPr>
          <a:xfrm>
            <a:off x="373224" y="3722915"/>
            <a:ext cx="0" cy="11892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8AC8B2D-B7D2-D327-91A3-CEBAE9183FBD}"/>
              </a:ext>
            </a:extLst>
          </p:cNvPr>
          <p:cNvCxnSpPr>
            <a:cxnSpLocks/>
          </p:cNvCxnSpPr>
          <p:nvPr/>
        </p:nvCxnSpPr>
        <p:spPr>
          <a:xfrm>
            <a:off x="373224" y="5253135"/>
            <a:ext cx="0" cy="1189238"/>
          </a:xfrm>
          <a:prstGeom prst="line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B8367D-45F5-7570-7097-12E0513FAC47}"/>
              </a:ext>
            </a:extLst>
          </p:cNvPr>
          <p:cNvCxnSpPr>
            <a:cxnSpLocks/>
          </p:cNvCxnSpPr>
          <p:nvPr/>
        </p:nvCxnSpPr>
        <p:spPr>
          <a:xfrm>
            <a:off x="4161452" y="3722915"/>
            <a:ext cx="0" cy="73711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331C3ED-A6F3-7826-FF68-80D6746AC394}"/>
              </a:ext>
            </a:extLst>
          </p:cNvPr>
          <p:cNvSpPr txBox="1"/>
          <p:nvPr/>
        </p:nvSpPr>
        <p:spPr>
          <a:xfrm>
            <a:off x="59913" y="816564"/>
            <a:ext cx="2481352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구간에 처음으로 진입했을 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 구간의 튜토리얼이 끝났다면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구간의 튜토리얼 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5447382D-B11F-0327-9F08-476EDBE1C2FB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2270753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2270753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405274" y="3143272"/>
            <a:ext cx="974053" cy="971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061545" y="5087999"/>
            <a:ext cx="994251" cy="992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401419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215087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052270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314342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958535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583223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627509" y="2334596"/>
            <a:ext cx="0" cy="163706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550191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77" name="TextBox 8">
            <a:extLst>
              <a:ext uri="{FF2B5EF4-FFF2-40B4-BE49-F238E27FC236}">
                <a16:creationId xmlns:a16="http://schemas.microsoft.com/office/drawing/2014/main" id="{72CDCA6B-21EE-21F1-EFD0-65BC582BA058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D54176C-D7DC-8C47-BD6A-A49E1B3CB165}"/>
              </a:ext>
            </a:extLst>
          </p:cNvPr>
          <p:cNvCxnSpPr>
            <a:cxnSpLocks/>
          </p:cNvCxnSpPr>
          <p:nvPr/>
        </p:nvCxnSpPr>
        <p:spPr>
          <a:xfrm flipV="1">
            <a:off x="5799666" y="2334596"/>
            <a:ext cx="0" cy="28348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E6828881-CAB1-F1CB-AF40-823642A8B99E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686730" y="3289826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3180380" y="4279901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563204" y="4224067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4353390" y="4273315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4353390" y="4661001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3243665" y="3218950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728871" y="3872826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642079" y="4712949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643147" y="4246681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471255" y="3292731"/>
            <a:ext cx="985607" cy="983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7142101" y="5246082"/>
            <a:ext cx="985608" cy="983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3243665" y="3346858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593202" y="3292731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643147" y="4194607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643147" y="534170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593202" y="3975558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9314162" y="3948924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9305284" y="5248373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10048308" y="4439206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10196958" y="3201066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904185" y="4780566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574583" y="6096748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592537" y="3289826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907470" y="3709544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">
            <a:extLst>
              <a:ext uri="{FF2B5EF4-FFF2-40B4-BE49-F238E27FC236}">
                <a16:creationId xmlns:a16="http://schemas.microsoft.com/office/drawing/2014/main" id="{8BE00009-F867-F677-AC7C-682F0B11B401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8">
            <a:extLst>
              <a:ext uri="{FF2B5EF4-FFF2-40B4-BE49-F238E27FC236}">
                <a16:creationId xmlns:a16="http://schemas.microsoft.com/office/drawing/2014/main" id="{D46725F1-7259-823E-B5C2-598D86F64A31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75953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75953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146643" y="3316467"/>
            <a:ext cx="619876" cy="61854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578364" y="4602640"/>
            <a:ext cx="619875" cy="6185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863363"/>
            <a:ext cx="237511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660162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605981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9B9E0D-4C2A-0BDF-565B-D569A01CC960}"/>
              </a:ext>
            </a:extLst>
          </p:cNvPr>
          <p:cNvCxnSpPr>
            <a:cxnSpLocks/>
          </p:cNvCxnSpPr>
          <p:nvPr/>
        </p:nvCxnSpPr>
        <p:spPr>
          <a:xfrm flipV="1">
            <a:off x="2609738" y="251905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4DBA1-356C-A7A3-6931-41C8375B9991}"/>
              </a:ext>
            </a:extLst>
          </p:cNvPr>
          <p:cNvSpPr txBox="1"/>
          <p:nvPr/>
        </p:nvSpPr>
        <p:spPr>
          <a:xfrm>
            <a:off x="2321626" y="224448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9BFEC10-1CFB-CD83-965A-88A2F134B3D7}"/>
              </a:ext>
            </a:extLst>
          </p:cNvPr>
          <p:cNvCxnSpPr>
            <a:cxnSpLocks/>
          </p:cNvCxnSpPr>
          <p:nvPr/>
        </p:nvCxnSpPr>
        <p:spPr>
          <a:xfrm flipV="1">
            <a:off x="2376165" y="2806279"/>
            <a:ext cx="0" cy="117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3C90E8-98D0-F5D0-073D-20B5A11CA398}"/>
              </a:ext>
            </a:extLst>
          </p:cNvPr>
          <p:cNvSpPr txBox="1"/>
          <p:nvPr/>
        </p:nvSpPr>
        <p:spPr>
          <a:xfrm>
            <a:off x="2110088" y="25448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555509D-5DC9-1DCF-8CA3-36BCFB85AE28}"/>
              </a:ext>
            </a:extLst>
          </p:cNvPr>
          <p:cNvCxnSpPr>
            <a:cxnSpLocks/>
          </p:cNvCxnSpPr>
          <p:nvPr/>
        </p:nvCxnSpPr>
        <p:spPr>
          <a:xfrm flipV="1">
            <a:off x="6208825" y="2269200"/>
            <a:ext cx="0" cy="3834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A6D42-9CD0-5585-55D3-25F56AB27441}"/>
              </a:ext>
            </a:extLst>
          </p:cNvPr>
          <p:cNvSpPr txBox="1"/>
          <p:nvPr/>
        </p:nvSpPr>
        <p:spPr>
          <a:xfrm>
            <a:off x="5920713" y="199462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70A2E88-D1AB-F3D7-8D1B-E6B6D1E1387C}"/>
              </a:ext>
            </a:extLst>
          </p:cNvPr>
          <p:cNvCxnSpPr>
            <a:cxnSpLocks/>
          </p:cNvCxnSpPr>
          <p:nvPr/>
        </p:nvCxnSpPr>
        <p:spPr>
          <a:xfrm flipV="1">
            <a:off x="5956918" y="2544858"/>
            <a:ext cx="0" cy="15447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FE58C-833B-8470-7DD0-28D4738C7B98}"/>
              </a:ext>
            </a:extLst>
          </p:cNvPr>
          <p:cNvSpPr txBox="1"/>
          <p:nvPr/>
        </p:nvSpPr>
        <p:spPr>
          <a:xfrm>
            <a:off x="5689576" y="226907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7E7652B-474F-6077-E252-B76C1DEFABD9}"/>
              </a:ext>
            </a:extLst>
          </p:cNvPr>
          <p:cNvCxnSpPr>
            <a:cxnSpLocks/>
          </p:cNvCxnSpPr>
          <p:nvPr/>
        </p:nvCxnSpPr>
        <p:spPr>
          <a:xfrm>
            <a:off x="6222217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CB936F4-9E44-5224-355A-DB0B2D1C9D4D}"/>
              </a:ext>
            </a:extLst>
          </p:cNvPr>
          <p:cNvCxnSpPr>
            <a:cxnSpLocks/>
          </p:cNvCxnSpPr>
          <p:nvPr/>
        </p:nvCxnSpPr>
        <p:spPr>
          <a:xfrm>
            <a:off x="6222217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ADC1830-4532-66AE-22E7-4086793A2D07}"/>
              </a:ext>
            </a:extLst>
          </p:cNvPr>
          <p:cNvCxnSpPr>
            <a:cxnSpLocks/>
          </p:cNvCxnSpPr>
          <p:nvPr/>
        </p:nvCxnSpPr>
        <p:spPr>
          <a:xfrm>
            <a:off x="9934674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9262AA6-7383-5865-F44E-9AF31ADF8CBA}"/>
              </a:ext>
            </a:extLst>
          </p:cNvPr>
          <p:cNvCxnSpPr>
            <a:cxnSpLocks/>
          </p:cNvCxnSpPr>
          <p:nvPr/>
        </p:nvCxnSpPr>
        <p:spPr>
          <a:xfrm>
            <a:off x="9916240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A15D88-2FD6-385A-AF6D-0F80DC6C0014}"/>
              </a:ext>
            </a:extLst>
          </p:cNvPr>
          <p:cNvCxnSpPr>
            <a:cxnSpLocks/>
          </p:cNvCxnSpPr>
          <p:nvPr/>
        </p:nvCxnSpPr>
        <p:spPr>
          <a:xfrm flipH="1">
            <a:off x="6211564" y="1975398"/>
            <a:ext cx="1321324" cy="6772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BB147F2-BEF2-DBF7-B425-DE9E96FB4C17}"/>
              </a:ext>
            </a:extLst>
          </p:cNvPr>
          <p:cNvCxnSpPr>
            <a:cxnSpLocks/>
          </p:cNvCxnSpPr>
          <p:nvPr/>
        </p:nvCxnSpPr>
        <p:spPr>
          <a:xfrm>
            <a:off x="8759215" y="1975398"/>
            <a:ext cx="1129368" cy="6705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5FFCE8A-E65C-745F-3AC1-EBDD14D2D8F4}"/>
              </a:ext>
            </a:extLst>
          </p:cNvPr>
          <p:cNvSpPr txBox="1"/>
          <p:nvPr/>
        </p:nvSpPr>
        <p:spPr>
          <a:xfrm>
            <a:off x="7062488" y="1801984"/>
            <a:ext cx="21118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벽 </a:t>
            </a:r>
            <a:r>
              <a:rPr lang="en-US" altLang="ko-KR" dirty="0"/>
              <a:t>A type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58EE139-4AAD-8953-C321-067C41712CF2}"/>
              </a:ext>
            </a:extLst>
          </p:cNvPr>
          <p:cNvCxnSpPr>
            <a:cxnSpLocks/>
          </p:cNvCxnSpPr>
          <p:nvPr/>
        </p:nvCxnSpPr>
        <p:spPr>
          <a:xfrm flipH="1" flipV="1">
            <a:off x="6211564" y="5932241"/>
            <a:ext cx="1321324" cy="4779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D55090B-9108-5996-C713-F78FDE992130}"/>
              </a:ext>
            </a:extLst>
          </p:cNvPr>
          <p:cNvCxnSpPr>
            <a:cxnSpLocks/>
          </p:cNvCxnSpPr>
          <p:nvPr/>
        </p:nvCxnSpPr>
        <p:spPr>
          <a:xfrm flipV="1">
            <a:off x="8750441" y="5932241"/>
            <a:ext cx="1138142" cy="4779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1D1DB11-1C27-5FA4-0F60-6D9BE1B4BC12}"/>
              </a:ext>
            </a:extLst>
          </p:cNvPr>
          <p:cNvSpPr txBox="1"/>
          <p:nvPr/>
        </p:nvSpPr>
        <p:spPr>
          <a:xfrm>
            <a:off x="7062488" y="6285524"/>
            <a:ext cx="21118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type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0A0D06-D0E4-C281-7986-4E6AA8E9DA69}"/>
              </a:ext>
            </a:extLst>
          </p:cNvPr>
          <p:cNvCxnSpPr/>
          <p:nvPr/>
        </p:nvCxnSpPr>
        <p:spPr>
          <a:xfrm>
            <a:off x="6222217" y="3081006"/>
            <a:ext cx="435533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8906638-0D86-320D-5432-0912AE2DD167}"/>
              </a:ext>
            </a:extLst>
          </p:cNvPr>
          <p:cNvCxnSpPr/>
          <p:nvPr/>
        </p:nvCxnSpPr>
        <p:spPr>
          <a:xfrm>
            <a:off x="6222217" y="5471998"/>
            <a:ext cx="435533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5043AC1-49FF-4D84-AD7F-77E1908FF9A5}"/>
              </a:ext>
            </a:extLst>
          </p:cNvPr>
          <p:cNvSpPr txBox="1"/>
          <p:nvPr/>
        </p:nvSpPr>
        <p:spPr>
          <a:xfrm>
            <a:off x="10538629" y="293659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AD5FFF-1497-5333-9B27-A00A4A4F453F}"/>
              </a:ext>
            </a:extLst>
          </p:cNvPr>
          <p:cNvSpPr txBox="1"/>
          <p:nvPr/>
        </p:nvSpPr>
        <p:spPr>
          <a:xfrm>
            <a:off x="10538629" y="533707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BAD275-7658-10F9-134A-1D20AE2A8304}"/>
              </a:ext>
            </a:extLst>
          </p:cNvPr>
          <p:cNvGrpSpPr/>
          <p:nvPr/>
        </p:nvGrpSpPr>
        <p:grpSpPr>
          <a:xfrm>
            <a:off x="1308110" y="665825"/>
            <a:ext cx="9721648" cy="5873575"/>
            <a:chOff x="979636" y="665825"/>
            <a:chExt cx="9721648" cy="58735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559AF9-9631-2FD7-6BE8-24A777411DB0}"/>
                </a:ext>
              </a:extLst>
            </p:cNvPr>
            <p:cNvCxnSpPr/>
            <p:nvPr/>
          </p:nvCxnSpPr>
          <p:spPr>
            <a:xfrm>
              <a:off x="5752730" y="665825"/>
              <a:ext cx="0" cy="587357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4165B6-B423-35BC-184E-B04FE097FAB5}"/>
                </a:ext>
              </a:extLst>
            </p:cNvPr>
            <p:cNvGrpSpPr/>
            <p:nvPr/>
          </p:nvGrpSpPr>
          <p:grpSpPr>
            <a:xfrm>
              <a:off x="979636" y="2070132"/>
              <a:ext cx="9721648" cy="3450944"/>
              <a:chOff x="759155" y="2567281"/>
              <a:chExt cx="9721648" cy="3450944"/>
            </a:xfrm>
          </p:grpSpPr>
          <p:sp>
            <p:nvSpPr>
              <p:cNvPr id="91" name="직사각형 260">
                <a:extLst>
                  <a:ext uri="{FF2B5EF4-FFF2-40B4-BE49-F238E27FC236}">
                    <a16:creationId xmlns:a16="http://schemas.microsoft.com/office/drawing/2014/main" id="{0981E3BF-4C3A-83E5-5B68-684B728E3544}"/>
                  </a:ext>
                </a:extLst>
              </p:cNvPr>
              <p:cNvSpPr/>
              <p:nvPr/>
            </p:nvSpPr>
            <p:spPr>
              <a:xfrm>
                <a:off x="5213411" y="4060025"/>
                <a:ext cx="610060" cy="4255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60">
                <a:extLst>
                  <a:ext uri="{FF2B5EF4-FFF2-40B4-BE49-F238E27FC236}">
                    <a16:creationId xmlns:a16="http://schemas.microsoft.com/office/drawing/2014/main" id="{9EC5956C-851E-777D-1F15-142D0379871F}"/>
                  </a:ext>
                </a:extLst>
              </p:cNvPr>
              <p:cNvSpPr/>
              <p:nvPr/>
            </p:nvSpPr>
            <p:spPr>
              <a:xfrm>
                <a:off x="5844037" y="2650311"/>
                <a:ext cx="3710292" cy="3249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EEFE058-4199-2C56-8D88-FAD6CC2ACB2D}"/>
                  </a:ext>
                </a:extLst>
              </p:cNvPr>
              <p:cNvSpPr/>
              <p:nvPr/>
            </p:nvSpPr>
            <p:spPr>
              <a:xfrm>
                <a:off x="5785418" y="4205772"/>
                <a:ext cx="28609" cy="120913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30B25B6-4A3B-46CE-6CFF-B35DF7971520}"/>
                  </a:ext>
                </a:extLst>
              </p:cNvPr>
              <p:cNvSpPr/>
              <p:nvPr/>
            </p:nvSpPr>
            <p:spPr>
              <a:xfrm>
                <a:off x="5813466" y="4058994"/>
                <a:ext cx="30570" cy="431895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260">
                <a:extLst>
                  <a:ext uri="{FF2B5EF4-FFF2-40B4-BE49-F238E27FC236}">
                    <a16:creationId xmlns:a16="http://schemas.microsoft.com/office/drawing/2014/main" id="{808FA587-8495-A1F3-D853-84E02909E4DA}"/>
                  </a:ext>
                </a:extLst>
              </p:cNvPr>
              <p:cNvSpPr/>
              <p:nvPr/>
            </p:nvSpPr>
            <p:spPr>
              <a:xfrm>
                <a:off x="6564566" y="2652634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60">
                <a:extLst>
                  <a:ext uri="{FF2B5EF4-FFF2-40B4-BE49-F238E27FC236}">
                    <a16:creationId xmlns:a16="http://schemas.microsoft.com/office/drawing/2014/main" id="{6C3B44AC-DFC5-23B3-20FD-26A7E43990A9}"/>
                  </a:ext>
                </a:extLst>
              </p:cNvPr>
              <p:cNvSpPr/>
              <p:nvPr/>
            </p:nvSpPr>
            <p:spPr>
              <a:xfrm>
                <a:off x="6996189" y="2650311"/>
                <a:ext cx="431622" cy="8932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260">
                <a:extLst>
                  <a:ext uri="{FF2B5EF4-FFF2-40B4-BE49-F238E27FC236}">
                    <a16:creationId xmlns:a16="http://schemas.microsoft.com/office/drawing/2014/main" id="{62B9CACA-0415-FF62-079E-5D4EB945E2F3}"/>
                  </a:ext>
                </a:extLst>
              </p:cNvPr>
              <p:cNvSpPr/>
              <p:nvPr/>
            </p:nvSpPr>
            <p:spPr>
              <a:xfrm>
                <a:off x="7688469" y="2650312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사각형 260">
                <a:extLst>
                  <a:ext uri="{FF2B5EF4-FFF2-40B4-BE49-F238E27FC236}">
                    <a16:creationId xmlns:a16="http://schemas.microsoft.com/office/drawing/2014/main" id="{D9B9D14D-1723-AAA6-D976-95B1348F2DEE}"/>
                  </a:ext>
                </a:extLst>
              </p:cNvPr>
              <p:cNvSpPr/>
              <p:nvPr/>
            </p:nvSpPr>
            <p:spPr>
              <a:xfrm>
                <a:off x="8380749" y="2650312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260">
                <a:extLst>
                  <a:ext uri="{FF2B5EF4-FFF2-40B4-BE49-F238E27FC236}">
                    <a16:creationId xmlns:a16="http://schemas.microsoft.com/office/drawing/2014/main" id="{858C56AD-9223-546C-C293-05C86C0BB8C7}"/>
                  </a:ext>
                </a:extLst>
              </p:cNvPr>
              <p:cNvSpPr/>
              <p:nvPr/>
            </p:nvSpPr>
            <p:spPr>
              <a:xfrm>
                <a:off x="72569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260">
                <a:extLst>
                  <a:ext uri="{FF2B5EF4-FFF2-40B4-BE49-F238E27FC236}">
                    <a16:creationId xmlns:a16="http://schemas.microsoft.com/office/drawing/2014/main" id="{8D1E143E-DBA1-22F2-0D5C-B63BF8EE3598}"/>
                  </a:ext>
                </a:extLst>
              </p:cNvPr>
              <p:cNvSpPr/>
              <p:nvPr/>
            </p:nvSpPr>
            <p:spPr>
              <a:xfrm>
                <a:off x="79491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260">
                <a:extLst>
                  <a:ext uri="{FF2B5EF4-FFF2-40B4-BE49-F238E27FC236}">
                    <a16:creationId xmlns:a16="http://schemas.microsoft.com/office/drawing/2014/main" id="{CCDA31EE-C91B-456E-6360-77075135548E}"/>
                  </a:ext>
                </a:extLst>
              </p:cNvPr>
              <p:cNvSpPr/>
              <p:nvPr/>
            </p:nvSpPr>
            <p:spPr>
              <a:xfrm>
                <a:off x="6996189" y="3928885"/>
                <a:ext cx="702994" cy="690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260">
                <a:extLst>
                  <a:ext uri="{FF2B5EF4-FFF2-40B4-BE49-F238E27FC236}">
                    <a16:creationId xmlns:a16="http://schemas.microsoft.com/office/drawing/2014/main" id="{16E11921-661D-74F3-7E97-E3027D9856B3}"/>
                  </a:ext>
                </a:extLst>
              </p:cNvPr>
              <p:cNvSpPr/>
              <p:nvPr/>
            </p:nvSpPr>
            <p:spPr>
              <a:xfrm>
                <a:off x="7699182" y="3928885"/>
                <a:ext cx="681567" cy="690913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7F22D00E-291B-5D1E-2C09-D0692842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270221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FF7C8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4A7119E-AC49-3C8D-B506-603B67FC3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585240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4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260">
                <a:extLst>
                  <a:ext uri="{FF2B5EF4-FFF2-40B4-BE49-F238E27FC236}">
                    <a16:creationId xmlns:a16="http://schemas.microsoft.com/office/drawing/2014/main" id="{452241C8-6A16-F37F-07A9-8F408A6AF0B4}"/>
                  </a:ext>
                </a:extLst>
              </p:cNvPr>
              <p:cNvSpPr/>
              <p:nvPr/>
            </p:nvSpPr>
            <p:spPr>
              <a:xfrm>
                <a:off x="6564566" y="5471998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260">
                <a:extLst>
                  <a:ext uri="{FF2B5EF4-FFF2-40B4-BE49-F238E27FC236}">
                    <a16:creationId xmlns:a16="http://schemas.microsoft.com/office/drawing/2014/main" id="{B40435BA-F8A2-2A87-9B0F-D7D2D12610CE}"/>
                  </a:ext>
                </a:extLst>
              </p:cNvPr>
              <p:cNvSpPr/>
              <p:nvPr/>
            </p:nvSpPr>
            <p:spPr>
              <a:xfrm>
                <a:off x="8380749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A2EAF21-A0BE-FC79-ABBA-44666C5BB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2442" y="2645960"/>
                <a:ext cx="0" cy="324926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2D1B66E-7873-17E4-3F34-88C46B1C8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213" y="2645960"/>
                <a:ext cx="0" cy="3249262"/>
              </a:xfrm>
              <a:prstGeom prst="straightConnector1">
                <a:avLst/>
              </a:prstGeom>
              <a:ln w="19050">
                <a:solidFill>
                  <a:srgbClr val="FF7C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260">
                <a:extLst>
                  <a:ext uri="{FF2B5EF4-FFF2-40B4-BE49-F238E27FC236}">
                    <a16:creationId xmlns:a16="http://schemas.microsoft.com/office/drawing/2014/main" id="{7A06B221-7C9F-8468-1841-25BED1E3A4D6}"/>
                  </a:ext>
                </a:extLst>
              </p:cNvPr>
              <p:cNvSpPr/>
              <p:nvPr/>
            </p:nvSpPr>
            <p:spPr>
              <a:xfrm>
                <a:off x="9554328" y="4060198"/>
                <a:ext cx="617391" cy="4306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5D12559-DE88-E14A-B61F-80023D8B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862" y="4270591"/>
                <a:ext cx="203941" cy="0"/>
              </a:xfrm>
              <a:prstGeom prst="straightConnector1">
                <a:avLst/>
              </a:prstGeom>
              <a:ln w="19050">
                <a:solidFill>
                  <a:srgbClr val="3366FF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53067D-D14C-FED7-8B0E-38A92D80B2F4}"/>
                  </a:ext>
                </a:extLst>
              </p:cNvPr>
              <p:cNvSpPr/>
              <p:nvPr/>
            </p:nvSpPr>
            <p:spPr>
              <a:xfrm>
                <a:off x="10171720" y="4173697"/>
                <a:ext cx="41044" cy="193787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5E6DC3-90B6-4752-8C26-ED5BA3BE3600}"/>
                  </a:ext>
                </a:extLst>
              </p:cNvPr>
              <p:cNvSpPr/>
              <p:nvPr/>
            </p:nvSpPr>
            <p:spPr>
              <a:xfrm>
                <a:off x="6727936" y="2806279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C1A82AC-5C5D-E703-703B-5E5DFD66E661}"/>
                  </a:ext>
                </a:extLst>
              </p:cNvPr>
              <p:cNvSpPr/>
              <p:nvPr/>
            </p:nvSpPr>
            <p:spPr>
              <a:xfrm>
                <a:off x="8544118" y="5634903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40B77E4-C4A0-7024-CB9B-5F060C05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189" y="3919149"/>
                <a:ext cx="0" cy="700649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260">
                <a:extLst>
                  <a:ext uri="{FF2B5EF4-FFF2-40B4-BE49-F238E27FC236}">
                    <a16:creationId xmlns:a16="http://schemas.microsoft.com/office/drawing/2014/main" id="{95D35CB4-6E5C-D0C5-83DA-A7188DB30440}"/>
                  </a:ext>
                </a:extLst>
              </p:cNvPr>
              <p:cNvSpPr/>
              <p:nvPr/>
            </p:nvSpPr>
            <p:spPr>
              <a:xfrm>
                <a:off x="2370538" y="3314584"/>
                <a:ext cx="2845838" cy="19065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직사각형 260">
                <a:extLst>
                  <a:ext uri="{FF2B5EF4-FFF2-40B4-BE49-F238E27FC236}">
                    <a16:creationId xmlns:a16="http://schemas.microsoft.com/office/drawing/2014/main" id="{069C5934-ABB8-4AD5-5069-42DCBADF9D60}"/>
                  </a:ext>
                </a:extLst>
              </p:cNvPr>
              <p:cNvSpPr/>
              <p:nvPr/>
            </p:nvSpPr>
            <p:spPr>
              <a:xfrm>
                <a:off x="759155" y="3956706"/>
                <a:ext cx="1597249" cy="6223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B1110D-CC31-8152-811E-65C913FE72FD}"/>
                  </a:ext>
                </a:extLst>
              </p:cNvPr>
              <p:cNvSpPr/>
              <p:nvPr/>
            </p:nvSpPr>
            <p:spPr>
              <a:xfrm>
                <a:off x="1655997" y="3920494"/>
                <a:ext cx="214891" cy="3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123491D-9A1C-D5EF-4841-ADCDB4BBDB63}"/>
                  </a:ext>
                </a:extLst>
              </p:cNvPr>
              <p:cNvCxnSpPr/>
              <p:nvPr/>
            </p:nvCxnSpPr>
            <p:spPr>
              <a:xfrm>
                <a:off x="1184615" y="3952434"/>
                <a:ext cx="0" cy="622354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EA81C5C-C816-DFEC-6915-072E4880B248}"/>
                  </a:ext>
                </a:extLst>
              </p:cNvPr>
              <p:cNvSpPr/>
              <p:nvPr/>
            </p:nvSpPr>
            <p:spPr>
              <a:xfrm>
                <a:off x="1184615" y="4203872"/>
                <a:ext cx="28270" cy="11947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F655D0B-57C2-D396-C0C2-4C1B1B157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9" y="2567281"/>
                <a:ext cx="562312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77B7A3C-A062-3359-89B8-2D4BBA1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43" y="3692694"/>
                <a:ext cx="0" cy="161034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80EDA5-D70F-02A7-3BF5-A4EDF75DBD58}"/>
                  </a:ext>
                </a:extLst>
              </p:cNvPr>
              <p:cNvSpPr/>
              <p:nvPr/>
            </p:nvSpPr>
            <p:spPr>
              <a:xfrm flipH="1">
                <a:off x="2355712" y="4237563"/>
                <a:ext cx="29652" cy="33946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40EA7C-1EDA-1574-E4CD-62C0A764A417}"/>
                  </a:ext>
                </a:extLst>
              </p:cNvPr>
              <p:cNvSpPr/>
              <p:nvPr/>
            </p:nvSpPr>
            <p:spPr>
              <a:xfrm>
                <a:off x="2356404" y="3935161"/>
                <a:ext cx="28266" cy="33635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260">
                <a:extLst>
                  <a:ext uri="{FF2B5EF4-FFF2-40B4-BE49-F238E27FC236}">
                    <a16:creationId xmlns:a16="http://schemas.microsoft.com/office/drawing/2014/main" id="{53B4E934-E8F2-8BB7-969D-4BAE9E492634}"/>
                  </a:ext>
                </a:extLst>
              </p:cNvPr>
              <p:cNvSpPr/>
              <p:nvPr/>
            </p:nvSpPr>
            <p:spPr>
              <a:xfrm>
                <a:off x="2997882" y="3316468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직사각형 260">
                <a:extLst>
                  <a:ext uri="{FF2B5EF4-FFF2-40B4-BE49-F238E27FC236}">
                    <a16:creationId xmlns:a16="http://schemas.microsoft.com/office/drawing/2014/main" id="{DAE4E150-901B-3154-2C14-173BBB3B9017}"/>
                  </a:ext>
                </a:extLst>
              </p:cNvPr>
              <p:cNvSpPr/>
              <p:nvPr/>
            </p:nvSpPr>
            <p:spPr>
              <a:xfrm>
                <a:off x="3424378" y="4795602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00AE3-82E7-23A4-92A9-EC2DA336C0CB}"/>
                  </a:ext>
                </a:extLst>
              </p:cNvPr>
              <p:cNvGrpSpPr/>
              <p:nvPr/>
            </p:nvGrpSpPr>
            <p:grpSpPr>
              <a:xfrm>
                <a:off x="4269689" y="3316468"/>
                <a:ext cx="946687" cy="1266863"/>
                <a:chOff x="6996273" y="2835528"/>
                <a:chExt cx="1783743" cy="238701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4" name="직사각형 260">
                  <a:extLst>
                    <a:ext uri="{FF2B5EF4-FFF2-40B4-BE49-F238E27FC236}">
                      <a16:creationId xmlns:a16="http://schemas.microsoft.com/office/drawing/2014/main" id="{06D3F364-C84A-0A93-5A61-15489912E9F5}"/>
                    </a:ext>
                  </a:extLst>
                </p:cNvPr>
                <p:cNvSpPr/>
                <p:nvPr/>
              </p:nvSpPr>
              <p:spPr>
                <a:xfrm>
                  <a:off x="6996273" y="2835528"/>
                  <a:ext cx="1783743" cy="801876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60">
                  <a:extLst>
                    <a:ext uri="{FF2B5EF4-FFF2-40B4-BE49-F238E27FC236}">
                      <a16:creationId xmlns:a16="http://schemas.microsoft.com/office/drawing/2014/main" id="{513B203D-8008-D6D5-927D-38AA8201DF15}"/>
                    </a:ext>
                  </a:extLst>
                </p:cNvPr>
                <p:cNvSpPr/>
                <p:nvPr/>
              </p:nvSpPr>
              <p:spPr>
                <a:xfrm>
                  <a:off x="7892249" y="3640924"/>
                  <a:ext cx="887767" cy="1581622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60">
                  <a:extLst>
                    <a:ext uri="{FF2B5EF4-FFF2-40B4-BE49-F238E27FC236}">
                      <a16:creationId xmlns:a16="http://schemas.microsoft.com/office/drawing/2014/main" id="{C8F21610-F033-10C8-194D-D6A8516FEB8D}"/>
                    </a:ext>
                  </a:extLst>
                </p:cNvPr>
                <p:cNvSpPr/>
                <p:nvPr/>
              </p:nvSpPr>
              <p:spPr>
                <a:xfrm>
                  <a:off x="7899400" y="3292730"/>
                  <a:ext cx="875030" cy="1581622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32E29E3-2D2C-7C13-EF11-CF34E217A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3657904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564250C-72CC-027D-3A7B-B992DD82A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4869878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477E301-D13E-B798-6070-412833C56A71}"/>
                  </a:ext>
                </a:extLst>
              </p:cNvPr>
              <p:cNvSpPr/>
              <p:nvPr/>
            </p:nvSpPr>
            <p:spPr>
              <a:xfrm>
                <a:off x="305082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1D845D9-4AD9-2072-13ED-EEC583875C69}"/>
                  </a:ext>
                </a:extLst>
              </p:cNvPr>
              <p:cNvSpPr/>
              <p:nvPr/>
            </p:nvSpPr>
            <p:spPr>
              <a:xfrm>
                <a:off x="335455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9135A5-99E9-97D4-2C84-916B12FD2449}"/>
                  </a:ext>
                </a:extLst>
              </p:cNvPr>
              <p:cNvSpPr/>
              <p:nvPr/>
            </p:nvSpPr>
            <p:spPr>
              <a:xfrm>
                <a:off x="3501516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C0A054C-3A93-6798-0337-86F173B1432C}"/>
                  </a:ext>
                </a:extLst>
              </p:cNvPr>
              <p:cNvSpPr/>
              <p:nvPr/>
            </p:nvSpPr>
            <p:spPr>
              <a:xfrm>
                <a:off x="3763827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DF9D65D-833F-0E70-B886-EDD4C36F16DD}"/>
                  </a:ext>
                </a:extLst>
              </p:cNvPr>
              <p:cNvCxnSpPr/>
              <p:nvPr/>
            </p:nvCxnSpPr>
            <p:spPr>
              <a:xfrm>
                <a:off x="3424378" y="3314584"/>
                <a:ext cx="0" cy="19065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973A71-6168-1FE6-68FD-2FEF8534E767}"/>
                  </a:ext>
                </a:extLst>
              </p:cNvPr>
              <p:cNvCxnSpPr/>
              <p:nvPr/>
            </p:nvCxnSpPr>
            <p:spPr>
              <a:xfrm>
                <a:off x="4269689" y="3759322"/>
                <a:ext cx="473343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FC1CAD0-F718-2EA4-1EE9-C6C3B7567905}"/>
                  </a:ext>
                </a:extLst>
              </p:cNvPr>
              <p:cNvCxnSpPr/>
              <p:nvPr/>
            </p:nvCxnSpPr>
            <p:spPr>
              <a:xfrm>
                <a:off x="4737274" y="3742047"/>
                <a:ext cx="0" cy="841283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681F5-7F21-E3A3-35C0-45EE64E3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516" y="4584817"/>
                <a:ext cx="481895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963F90-259D-E86D-F48C-936656091DCA}"/>
                  </a:ext>
                </a:extLst>
              </p:cNvPr>
              <p:cNvSpPr/>
              <p:nvPr/>
            </p:nvSpPr>
            <p:spPr>
              <a:xfrm>
                <a:off x="3609055" y="5005482"/>
                <a:ext cx="80095" cy="80095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A353AEC-F423-D07B-0A44-EAD219354E3A}"/>
                  </a:ext>
                </a:extLst>
              </p:cNvPr>
              <p:cNvSpPr/>
              <p:nvPr/>
            </p:nvSpPr>
            <p:spPr>
              <a:xfrm>
                <a:off x="4269258" y="3314584"/>
                <a:ext cx="29651" cy="460139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A5BA026-F8F1-B175-161F-6F2CD4FBC1A0}"/>
                  </a:ext>
                </a:extLst>
              </p:cNvPr>
              <p:cNvSpPr/>
              <p:nvPr/>
            </p:nvSpPr>
            <p:spPr>
              <a:xfrm>
                <a:off x="3176392" y="3478546"/>
                <a:ext cx="80095" cy="80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endParaRPr lang="ko-KR" altLang="en-US" sz="10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9DF768A-3084-DB38-82F9-DE9C23D66E00}"/>
                  </a:ext>
                </a:extLst>
              </p:cNvPr>
              <p:cNvGrpSpPr/>
              <p:nvPr/>
            </p:nvGrpSpPr>
            <p:grpSpPr>
              <a:xfrm>
                <a:off x="800199" y="2683131"/>
                <a:ext cx="29629" cy="3335094"/>
                <a:chOff x="800199" y="2705689"/>
                <a:chExt cx="29629" cy="3335094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ED1CB9-B4FC-43C6-9501-2D2365C172A4}"/>
                    </a:ext>
                  </a:extLst>
                </p:cNvPr>
                <p:cNvGrpSpPr/>
                <p:nvPr/>
              </p:nvGrpSpPr>
              <p:grpSpPr>
                <a:xfrm>
                  <a:off x="800199" y="2705689"/>
                  <a:ext cx="29629" cy="1838329"/>
                  <a:chOff x="1173094" y="3197399"/>
                  <a:chExt cx="45685" cy="2834482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FEA3B16-108B-E3C7-135A-C233BF00E923}"/>
                      </a:ext>
                    </a:extLst>
                  </p:cNvPr>
                  <p:cNvSpPr/>
                  <p:nvPr/>
                </p:nvSpPr>
                <p:spPr>
                  <a:xfrm>
                    <a:off x="1173094" y="47332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F6F471D6-051F-75AE-C28D-089AE7FF8BA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596865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29244A8-30C1-3BBC-7345-ACC801BB008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47173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886DE2BE-44B3-3084-700A-C5C564456D86}"/>
                      </a:ext>
                    </a:extLst>
                  </p:cNvPr>
                  <p:cNvSpPr/>
                  <p:nvPr/>
                </p:nvSpPr>
                <p:spPr>
                  <a:xfrm>
                    <a:off x="1173094" y="433530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AD2364B-507A-F421-6039-283C3D1D73B5}"/>
                      </a:ext>
                    </a:extLst>
                  </p:cNvPr>
                  <p:cNvSpPr/>
                  <p:nvPr/>
                </p:nvSpPr>
                <p:spPr>
                  <a:xfrm>
                    <a:off x="1173094" y="418853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0CF4E7AE-BF11-E2BF-697B-147500327C8E}"/>
                      </a:ext>
                    </a:extLst>
                  </p:cNvPr>
                  <p:cNvSpPr/>
                  <p:nvPr/>
                </p:nvSpPr>
                <p:spPr>
                  <a:xfrm>
                    <a:off x="1173094" y="500532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125F96C9-2484-68D4-3CB1-0AD226DA8E44}"/>
                      </a:ext>
                    </a:extLst>
                  </p:cNvPr>
                  <p:cNvSpPr/>
                  <p:nvPr/>
                </p:nvSpPr>
                <p:spPr>
                  <a:xfrm>
                    <a:off x="1173094" y="486889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361B3E47-E9CD-66F1-8255-1F311CD4F7CA}"/>
                      </a:ext>
                    </a:extLst>
                  </p:cNvPr>
                  <p:cNvSpPr/>
                  <p:nvPr/>
                </p:nvSpPr>
                <p:spPr>
                  <a:xfrm>
                    <a:off x="1173094" y="5714167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316AAA2A-678D-6438-F3F2-280B630488E9}"/>
                      </a:ext>
                    </a:extLst>
                  </p:cNvPr>
                  <p:cNvSpPr/>
                  <p:nvPr/>
                </p:nvSpPr>
                <p:spPr>
                  <a:xfrm>
                    <a:off x="1173094" y="557773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AC584AC2-808B-F595-8EC7-A7D90F8E0121}"/>
                      </a:ext>
                    </a:extLst>
                  </p:cNvPr>
                  <p:cNvSpPr/>
                  <p:nvPr/>
                </p:nvSpPr>
                <p:spPr>
                  <a:xfrm>
                    <a:off x="1173094" y="545260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B3570820-8B3A-70E8-0AAA-6A88034F36A4}"/>
                      </a:ext>
                    </a:extLst>
                  </p:cNvPr>
                  <p:cNvSpPr/>
                  <p:nvPr/>
                </p:nvSpPr>
                <p:spPr>
                  <a:xfrm>
                    <a:off x="1173094" y="531617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9C669C0B-329B-4494-213D-AEF3A55ACF63}"/>
                      </a:ext>
                    </a:extLst>
                  </p:cNvPr>
                  <p:cNvSpPr/>
                  <p:nvPr/>
                </p:nvSpPr>
                <p:spPr>
                  <a:xfrm>
                    <a:off x="1173094" y="516940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1422EBE1-3519-3B8D-77DA-8D0AF14C9C10}"/>
                      </a:ext>
                    </a:extLst>
                  </p:cNvPr>
                  <p:cNvSpPr/>
                  <p:nvPr/>
                </p:nvSpPr>
                <p:spPr>
                  <a:xfrm>
                    <a:off x="1173094" y="598619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D5BB3F0B-D452-0D0C-067E-5BE151A6943F}"/>
                      </a:ext>
                    </a:extLst>
                  </p:cNvPr>
                  <p:cNvSpPr/>
                  <p:nvPr/>
                </p:nvSpPr>
                <p:spPr>
                  <a:xfrm>
                    <a:off x="1173094" y="584976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BF4F83A0-6457-5891-EA11-646C6456AE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74216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E53B58E-317A-134D-CB1B-261C7FEA42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605730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C926A05-A319-72F4-9631-9F23610E1D9B}"/>
                      </a:ext>
                    </a:extLst>
                  </p:cNvPr>
                  <p:cNvSpPr/>
                  <p:nvPr/>
                </p:nvSpPr>
                <p:spPr>
                  <a:xfrm>
                    <a:off x="1173094" y="348060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9AF8C53-D6CC-F2AB-9AF2-0E30EC47138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34416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4A23D244-6523-AAFB-E114-34479E0D542A}"/>
                      </a:ext>
                    </a:extLst>
                  </p:cNvPr>
                  <p:cNvSpPr/>
                  <p:nvPr/>
                </p:nvSpPr>
                <p:spPr>
                  <a:xfrm>
                    <a:off x="1173094" y="31973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B76CC923-8A7E-8C2A-A267-8CDE540AE879}"/>
                      </a:ext>
                    </a:extLst>
                  </p:cNvPr>
                  <p:cNvSpPr/>
                  <p:nvPr/>
                </p:nvSpPr>
                <p:spPr>
                  <a:xfrm>
                    <a:off x="1173094" y="401419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B57F71-BAF4-E4FD-A443-AA1A6846B07C}"/>
                      </a:ext>
                    </a:extLst>
                  </p:cNvPr>
                  <p:cNvSpPr/>
                  <p:nvPr/>
                </p:nvSpPr>
                <p:spPr>
                  <a:xfrm>
                    <a:off x="1173094" y="387775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7D9FD775-FF10-7F62-63C5-32F30DAE5048}"/>
                    </a:ext>
                  </a:extLst>
                </p:cNvPr>
                <p:cNvSpPr/>
                <p:nvPr/>
              </p:nvSpPr>
              <p:spPr>
                <a:xfrm>
                  <a:off x="800199" y="563312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4AF234E-8B92-B182-A054-75C7E0E2F98A}"/>
                    </a:ext>
                  </a:extLst>
                </p:cNvPr>
                <p:cNvSpPr/>
                <p:nvPr/>
              </p:nvSpPr>
              <p:spPr>
                <a:xfrm>
                  <a:off x="800199" y="5544641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8C1E640-5D28-744D-5CC8-9C234E6520EB}"/>
                    </a:ext>
                  </a:extLst>
                </p:cNvPr>
                <p:cNvSpPr/>
                <p:nvPr/>
              </p:nvSpPr>
              <p:spPr>
                <a:xfrm>
                  <a:off x="800199" y="546348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8F84D2D-B7C3-2F38-F579-D98953ACB3B9}"/>
                    </a:ext>
                  </a:extLst>
                </p:cNvPr>
                <p:cNvSpPr/>
                <p:nvPr/>
              </p:nvSpPr>
              <p:spPr>
                <a:xfrm>
                  <a:off x="800199" y="537500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4B0D87F-5FFA-2235-AA0F-0CC3E9A1C5E3}"/>
                    </a:ext>
                  </a:extLst>
                </p:cNvPr>
                <p:cNvSpPr/>
                <p:nvPr/>
              </p:nvSpPr>
              <p:spPr>
                <a:xfrm>
                  <a:off x="800199" y="527981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2849CA3-C036-207A-324F-514E73700367}"/>
                    </a:ext>
                  </a:extLst>
                </p:cNvPr>
                <p:cNvSpPr/>
                <p:nvPr/>
              </p:nvSpPr>
              <p:spPr>
                <a:xfrm>
                  <a:off x="800199" y="58095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24F82BD-F707-5A42-AE35-53039D51507D}"/>
                    </a:ext>
                  </a:extLst>
                </p:cNvPr>
                <p:cNvSpPr/>
                <p:nvPr/>
              </p:nvSpPr>
              <p:spPr>
                <a:xfrm>
                  <a:off x="800199" y="5721068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CCB3DEE4-D6AC-AE48-2E13-09AE0D70D509}"/>
                    </a:ext>
                  </a:extLst>
                </p:cNvPr>
                <p:cNvSpPr/>
                <p:nvPr/>
              </p:nvSpPr>
              <p:spPr>
                <a:xfrm>
                  <a:off x="800199" y="60111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1A9938F-107E-C2B6-5D2E-BE12970062F5}"/>
                    </a:ext>
                  </a:extLst>
                </p:cNvPr>
                <p:cNvSpPr/>
                <p:nvPr/>
              </p:nvSpPr>
              <p:spPr>
                <a:xfrm>
                  <a:off x="800199" y="591596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A52F925-FFBA-BE20-047D-EAD3D9ECA1E8}"/>
                    </a:ext>
                  </a:extLst>
                </p:cNvPr>
                <p:cNvSpPr/>
                <p:nvPr/>
              </p:nvSpPr>
              <p:spPr>
                <a:xfrm>
                  <a:off x="800199" y="499031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BAE79D22-B01A-74F4-E860-59C5863CE7ED}"/>
                    </a:ext>
                  </a:extLst>
                </p:cNvPr>
                <p:cNvSpPr/>
                <p:nvPr/>
              </p:nvSpPr>
              <p:spPr>
                <a:xfrm>
                  <a:off x="800199" y="4901832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41B80C31-9F14-022D-224F-8D3CEA7D206D}"/>
                    </a:ext>
                  </a:extLst>
                </p:cNvPr>
                <p:cNvSpPr/>
                <p:nvPr/>
              </p:nvSpPr>
              <p:spPr>
                <a:xfrm>
                  <a:off x="800199" y="4820680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68CBC6A-4968-2435-D056-715CE88BA4B4}"/>
                    </a:ext>
                  </a:extLst>
                </p:cNvPr>
                <p:cNvSpPr/>
                <p:nvPr/>
              </p:nvSpPr>
              <p:spPr>
                <a:xfrm>
                  <a:off x="800199" y="473219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BCF427F-B55F-04EC-6C55-6449B79CF804}"/>
                    </a:ext>
                  </a:extLst>
                </p:cNvPr>
                <p:cNvSpPr/>
                <p:nvPr/>
              </p:nvSpPr>
              <p:spPr>
                <a:xfrm>
                  <a:off x="800199" y="463700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F666F23-DE2E-A156-C7D8-C76B2EDF33B1}"/>
                    </a:ext>
                  </a:extLst>
                </p:cNvPr>
                <p:cNvSpPr/>
                <p:nvPr/>
              </p:nvSpPr>
              <p:spPr>
                <a:xfrm>
                  <a:off x="800199" y="516674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32FEB88-4DC6-A841-63DB-3C7298CA50BF}"/>
                    </a:ext>
                  </a:extLst>
                </p:cNvPr>
                <p:cNvSpPr/>
                <p:nvPr/>
              </p:nvSpPr>
              <p:spPr>
                <a:xfrm>
                  <a:off x="800199" y="507825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7m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55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21g x 10g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4BB1F8-51CC-2480-7EEC-B4403C90B48F}"/>
              </a:ext>
            </a:extLst>
          </p:cNvPr>
          <p:cNvSpPr txBox="1"/>
          <p:nvPr/>
        </p:nvSpPr>
        <p:spPr>
          <a:xfrm>
            <a:off x="341024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399457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228017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6264441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7460741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921601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521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674279" y="834070"/>
            <a:ext cx="848867" cy="2521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579041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674279" y="836708"/>
            <a:ext cx="1209092" cy="1018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7510510" y="2579040"/>
            <a:ext cx="872598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8380511" y="277154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8435997" y="297867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7007130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354975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545363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790673"/>
            <a:ext cx="3333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6742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8359446" y="515333"/>
            <a:ext cx="0" cy="2050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7870580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647835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54536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7096758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8533371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cxnSpLocks/>
            <a:stCxn id="139" idx="3"/>
            <a:endCxn id="163" idx="1"/>
          </p:cNvCxnSpPr>
          <p:nvPr/>
        </p:nvCxnSpPr>
        <p:spPr>
          <a:xfrm flipV="1">
            <a:off x="7190294" y="1270822"/>
            <a:ext cx="1343077" cy="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722262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5172679" y="3705217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06E2C0-A981-60D4-2ED1-82C38EDA2F2D}"/>
              </a:ext>
            </a:extLst>
          </p:cNvPr>
          <p:cNvSpPr/>
          <p:nvPr/>
        </p:nvSpPr>
        <p:spPr>
          <a:xfrm>
            <a:off x="4268126" y="285385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5F153D7-0F6B-61B1-1455-3704BAD18A9C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86936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D97378-9509-F1AA-9A09-6ADE7C4735B9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731314" y="2945436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7F762B-226E-D157-13D3-7A10EED44AAB}"/>
              </a:ext>
            </a:extLst>
          </p:cNvPr>
          <p:cNvSpPr txBox="1"/>
          <p:nvPr/>
        </p:nvSpPr>
        <p:spPr>
          <a:xfrm>
            <a:off x="3191380" y="2818290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91D9FF-BCAA-8FC9-F5E1-0A717E95E7E0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286E0B-FCF0-5B34-F2B2-673AE3F44CE0}"/>
              </a:ext>
            </a:extLst>
          </p:cNvPr>
          <p:cNvSpPr txBox="1"/>
          <p:nvPr/>
        </p:nvSpPr>
        <p:spPr>
          <a:xfrm>
            <a:off x="7544029" y="5192635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벽면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변경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FA4274-19FC-4EA8-CAA8-C8DF794AD844}"/>
              </a:ext>
            </a:extLst>
          </p:cNvPr>
          <p:cNvGrpSpPr/>
          <p:nvPr/>
        </p:nvGrpSpPr>
        <p:grpSpPr>
          <a:xfrm>
            <a:off x="3985984" y="4004877"/>
            <a:ext cx="4748641" cy="2523178"/>
            <a:chOff x="8486963" y="4084777"/>
            <a:chExt cx="4748641" cy="252317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30DC982-F1CF-41E2-999D-6D73D2A1CF4B}"/>
                </a:ext>
              </a:extLst>
            </p:cNvPr>
            <p:cNvGrpSpPr/>
            <p:nvPr/>
          </p:nvGrpSpPr>
          <p:grpSpPr>
            <a:xfrm>
              <a:off x="8486963" y="4084777"/>
              <a:ext cx="4748641" cy="2521689"/>
              <a:chOff x="4145783" y="986470"/>
              <a:chExt cx="4748641" cy="252168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B75D250-8FA5-1F1C-8FBE-5B42BBE75A94}"/>
                  </a:ext>
                </a:extLst>
              </p:cNvPr>
              <p:cNvSpPr/>
              <p:nvPr/>
            </p:nvSpPr>
            <p:spPr>
              <a:xfrm>
                <a:off x="7662910" y="2731440"/>
                <a:ext cx="872598" cy="775935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8FE2156-F85F-5F08-BDF3-D7603DC02D48}"/>
                  </a:ext>
                </a:extLst>
              </p:cNvPr>
              <p:cNvSpPr/>
              <p:nvPr/>
            </p:nvSpPr>
            <p:spPr>
              <a:xfrm>
                <a:off x="5425400" y="986470"/>
                <a:ext cx="1690855" cy="2521689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0029A4-E212-84C2-4F10-CD88432F410B}"/>
                  </a:ext>
                </a:extLst>
              </p:cNvPr>
              <p:cNvSpPr/>
              <p:nvPr/>
            </p:nvSpPr>
            <p:spPr>
              <a:xfrm>
                <a:off x="6826679" y="986470"/>
                <a:ext cx="848867" cy="2521689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0F07548-7FA0-F030-21B7-52CDB6B2951E}"/>
                  </a:ext>
                </a:extLst>
              </p:cNvPr>
              <p:cNvSpPr/>
              <p:nvPr/>
            </p:nvSpPr>
            <p:spPr>
              <a:xfrm>
                <a:off x="4201758" y="986470"/>
                <a:ext cx="1223641" cy="2343349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3A01218-FFC5-92AB-B3BA-DD84A5F3C093}"/>
                  </a:ext>
                </a:extLst>
              </p:cNvPr>
              <p:cNvSpPr/>
              <p:nvPr/>
            </p:nvSpPr>
            <p:spPr>
              <a:xfrm>
                <a:off x="4201758" y="2731441"/>
                <a:ext cx="1223641" cy="775934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23">
                <a:extLst>
                  <a:ext uri="{FF2B5EF4-FFF2-40B4-BE49-F238E27FC236}">
                    <a16:creationId xmlns:a16="http://schemas.microsoft.com/office/drawing/2014/main" id="{4B677396-6797-A705-411F-98DEC74A80BD}"/>
                  </a:ext>
                </a:extLst>
              </p:cNvPr>
              <p:cNvSpPr/>
              <p:nvPr/>
            </p:nvSpPr>
            <p:spPr>
              <a:xfrm>
                <a:off x="6826679" y="989108"/>
                <a:ext cx="1209092" cy="1018725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E1D5303-C052-C5DE-C1DB-60DA9E8DE37A}"/>
                  </a:ext>
                </a:extLst>
              </p:cNvPr>
              <p:cNvSpPr/>
              <p:nvPr/>
            </p:nvSpPr>
            <p:spPr>
              <a:xfrm>
                <a:off x="4145783" y="1239297"/>
                <a:ext cx="55486" cy="4010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277EDA2-44F4-BCF1-D949-68F2C80CDABE}"/>
                  </a:ext>
                </a:extLst>
              </p:cNvPr>
              <p:cNvSpPr/>
              <p:nvPr/>
            </p:nvSpPr>
            <p:spPr>
              <a:xfrm>
                <a:off x="8532911" y="2923941"/>
                <a:ext cx="55486" cy="401059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4E42D8C-F90A-943B-68A2-AA6C783A0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8397" y="3131079"/>
                <a:ext cx="306027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8C99702-D3EF-D3FE-B6B1-B0EFB1F7B819}"/>
                  </a:ext>
                </a:extLst>
              </p:cNvPr>
              <p:cNvSpPr/>
              <p:nvPr/>
            </p:nvSpPr>
            <p:spPr>
              <a:xfrm>
                <a:off x="7159530" y="1335696"/>
                <a:ext cx="183164" cy="1831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A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9855FD-769B-816C-84DF-BA66B3D5F7AB}"/>
                  </a:ext>
                </a:extLst>
              </p:cNvPr>
              <p:cNvCxnSpPr/>
              <p:nvPr/>
            </p:nvCxnSpPr>
            <p:spPr>
              <a:xfrm>
                <a:off x="4201269" y="2697763"/>
                <a:ext cx="1224130" cy="0"/>
              </a:xfrm>
              <a:prstGeom prst="line">
                <a:avLst/>
              </a:prstGeom>
              <a:ln w="571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F0DCD39-6C07-57B6-038F-A2248CFB3232}"/>
                  </a:ext>
                </a:extLst>
              </p:cNvPr>
              <p:cNvSpPr/>
              <p:nvPr/>
            </p:nvSpPr>
            <p:spPr>
              <a:xfrm>
                <a:off x="4420526" y="3006254"/>
                <a:ext cx="183164" cy="183164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6A8A4C2-F388-E743-1C7C-575311F3F8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28171" y="5832020"/>
              <a:ext cx="0" cy="7759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B346B69-06FF-CB19-F38D-4A36C896AD1A}"/>
              </a:ext>
            </a:extLst>
          </p:cNvPr>
          <p:cNvSpPr txBox="1"/>
          <p:nvPr/>
        </p:nvSpPr>
        <p:spPr>
          <a:xfrm>
            <a:off x="7830240" y="3220890"/>
            <a:ext cx="296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유리와 레이저 범위 늘리기 </a:t>
            </a:r>
            <a:endParaRPr lang="en-US" altLang="ko-KR" sz="1400" dirty="0">
              <a:solidFill>
                <a:srgbClr val="FF7C80"/>
              </a:solidFill>
            </a:endParaRPr>
          </a:p>
          <a:p>
            <a:r>
              <a:rPr lang="en-US" altLang="ko-KR" sz="1400" dirty="0">
                <a:solidFill>
                  <a:srgbClr val="FF7C80"/>
                </a:solidFill>
              </a:rPr>
              <a:t>(6~7m </a:t>
            </a:r>
            <a:r>
              <a:rPr lang="ko-KR" altLang="en-US" sz="1400" dirty="0">
                <a:solidFill>
                  <a:srgbClr val="FF7C80"/>
                </a:solidFill>
              </a:rPr>
              <a:t>정도로</a:t>
            </a:r>
            <a:r>
              <a:rPr lang="en-US" altLang="ko-KR" sz="1400" dirty="0">
                <a:solidFill>
                  <a:srgbClr val="FF7C80"/>
                </a:solidFill>
              </a:rPr>
              <a:t>)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5C28682-012D-2241-A771-9767AAAFA9A7}"/>
              </a:ext>
            </a:extLst>
          </p:cNvPr>
          <p:cNvCxnSpPr>
            <a:cxnSpLocks/>
          </p:cNvCxnSpPr>
          <p:nvPr/>
        </p:nvCxnSpPr>
        <p:spPr>
          <a:xfrm flipH="1" flipV="1">
            <a:off x="7737005" y="2902596"/>
            <a:ext cx="241762" cy="30484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B6B4E82-186D-C0F4-0F81-CC7004FA171D}"/>
              </a:ext>
            </a:extLst>
          </p:cNvPr>
          <p:cNvCxnSpPr>
            <a:cxnSpLocks/>
          </p:cNvCxnSpPr>
          <p:nvPr/>
        </p:nvCxnSpPr>
        <p:spPr>
          <a:xfrm flipV="1">
            <a:off x="6497050" y="2898369"/>
            <a:ext cx="0" cy="42395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66FAA98-EEB6-D357-A118-E62D7C2975E0}"/>
              </a:ext>
            </a:extLst>
          </p:cNvPr>
          <p:cNvSpPr txBox="1"/>
          <p:nvPr/>
        </p:nvSpPr>
        <p:spPr>
          <a:xfrm>
            <a:off x="3837273" y="3352141"/>
            <a:ext cx="296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solidFill>
                  <a:srgbClr val="FF7C80"/>
                </a:solidFill>
              </a:rPr>
              <a:t>여기 </a:t>
            </a:r>
            <a:r>
              <a:rPr lang="ko-KR" altLang="en-US" sz="1400" dirty="0">
                <a:solidFill>
                  <a:srgbClr val="FF7C80"/>
                </a:solidFill>
              </a:rPr>
              <a:t>부분 </a:t>
            </a:r>
            <a:r>
              <a:rPr lang="en-US" altLang="ko-KR" sz="1400" dirty="0">
                <a:solidFill>
                  <a:srgbClr val="FF7C80"/>
                </a:solidFill>
              </a:rPr>
              <a:t>A  type</a:t>
            </a:r>
            <a:r>
              <a:rPr lang="ko-KR" altLang="en-US" sz="1400" dirty="0">
                <a:solidFill>
                  <a:srgbClr val="FF7C80"/>
                </a:solidFill>
              </a:rPr>
              <a:t>으로 변경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82FDFCD-0F84-AE95-F056-3E65B2940FCE}"/>
              </a:ext>
            </a:extLst>
          </p:cNvPr>
          <p:cNvSpPr txBox="1"/>
          <p:nvPr/>
        </p:nvSpPr>
        <p:spPr>
          <a:xfrm>
            <a:off x="1504080" y="0"/>
            <a:ext cx="34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붉은색 글씨로 수정사항 적어 두었음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2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1340</Words>
  <Application>Microsoft Office PowerPoint</Application>
  <PresentationFormat>와이드스크린</PresentationFormat>
  <Paragraphs>562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158</cp:revision>
  <dcterms:created xsi:type="dcterms:W3CDTF">2022-04-14T06:34:29Z</dcterms:created>
  <dcterms:modified xsi:type="dcterms:W3CDTF">2022-08-20T11:39:29Z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